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revisionInfo.xml><?xml version="1.0" encoding="utf-8"?>
<p1510:revInfo xmlns:a="http://schemas.openxmlformats.org/drawingml/2006/main" xmlns:r="http://schemas.openxmlformats.org/officeDocument/2006/relationships" xmlns:p1510="http://schemas.microsoft.com/office/powerpoint/2015/10/main">
  <p1510:revLst>
    <p1510:client id="{0A601C0B-3D68-3847-2741-E4304230A901}" v="655" dt="2024-09-10T16:37:59.070"/>
    <p1510:client id="{1481A565-6DBE-2811-25E6-6EB074B65A89}" v="43" dt="2024-09-09T19:37:51.326"/>
    <p1510:client id="{3C71BF42-171A-CAF4-88E2-96BBD51E09F7}" v="98" dt="2024-09-10T15:54:36.593"/>
    <p1510:client id="{6A10C4EF-982E-86C2-AC76-F4FDD0FCF2FA}" v="759" dt="2024-09-10T15:54:11.174"/>
  </p1510:revLst>
</p1510:revInfo>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Master" Target="slideMasters/slideMaster2.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microsoft.com/office/2016/11/relationships/changesInfo" Target="changesInfos/changesInfo1.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sane, Jennesa Branae" userId="S::jlasane@uthsc.edu::a667d086-1a75-4a4e-a9af-653df993bdfd" providerId="AD" clId="Web-{C0A3FCB9-8EE8-1D4D-485A-6C03AFC9FE3A}"/>
    <pc:docChg chg="addSld delSld modSld sldOrd addSection delSection modSection">
      <pc:chgData name="Lasane, Jennesa Branae" userId="S::jlasane@uthsc.edu::a667d086-1a75-4a4e-a9af-653df993bdfd" providerId="AD" clId="Web-{C0A3FCB9-8EE8-1D4D-485A-6C03AFC9FE3A}" dt="2023-09-14T19:50:06.714" v="3921"/>
      <pc:docMkLst>
        <pc:docMk/>
      </pc:docMkLst>
      <pc:sldChg chg="modSp ord">
        <pc:chgData name="Lasane, Jennesa Branae" userId="S::jlasane@uthsc.edu::a667d086-1a75-4a4e-a9af-653df993bdfd" providerId="AD" clId="Web-{C0A3FCB9-8EE8-1D4D-485A-6C03AFC9FE3A}" dt="2023-09-14T19:49:59.979" v="3920"/>
        <pc:sldMkLst>
          <pc:docMk/>
          <pc:sldMk cId="3592219140" sldId="260"/>
        </pc:sldMkLst>
        <pc:spChg chg="mod">
          <ac:chgData name="Lasane, Jennesa Branae" userId="S::jlasane@uthsc.edu::a667d086-1a75-4a4e-a9af-653df993bdfd" providerId="AD" clId="Web-{C0A3FCB9-8EE8-1D4D-485A-6C03AFC9FE3A}" dt="2023-09-12T13:14:09.341" v="3423" actId="20577"/>
          <ac:spMkLst>
            <pc:docMk/>
            <pc:sldMk cId="3592219140" sldId="260"/>
            <ac:spMk id="2" creationId="{EA09B0C7-7C26-A94C-909C-C6DCF301C71B}"/>
          </ac:spMkLst>
        </pc:spChg>
      </pc:sldChg>
      <pc:sldChg chg="new del">
        <pc:chgData name="Lasane, Jennesa Branae" userId="S::jlasane@uthsc.edu::a667d086-1a75-4a4e-a9af-653df993bdfd" providerId="AD" clId="Web-{C0A3FCB9-8EE8-1D4D-485A-6C03AFC9FE3A}" dt="2023-09-11T12:50:00.878" v="1"/>
        <pc:sldMkLst>
          <pc:docMk/>
          <pc:sldMk cId="361525052" sldId="274"/>
        </pc:sldMkLst>
      </pc:sldChg>
      <pc:sldChg chg="addSp modSp new mod modClrScheme chgLayout">
        <pc:chgData name="Lasane, Jennesa Branae" userId="S::jlasane@uthsc.edu::a667d086-1a75-4a4e-a9af-653df993bdfd" providerId="AD" clId="Web-{C0A3FCB9-8EE8-1D4D-485A-6C03AFC9FE3A}" dt="2023-09-11T17:47:36.305" v="2360" actId="20577"/>
        <pc:sldMkLst>
          <pc:docMk/>
          <pc:sldMk cId="806565047" sldId="274"/>
        </pc:sldMkLst>
        <pc:spChg chg="mod ord">
          <ac:chgData name="Lasane, Jennesa Branae" userId="S::jlasane@uthsc.edu::a667d086-1a75-4a4e-a9af-653df993bdfd" providerId="AD" clId="Web-{C0A3FCB9-8EE8-1D4D-485A-6C03AFC9FE3A}" dt="2023-09-11T17:47:36.305" v="2360" actId="20577"/>
          <ac:spMkLst>
            <pc:docMk/>
            <pc:sldMk cId="806565047" sldId="274"/>
            <ac:spMk id="2" creationId="{702D7D3D-CF5E-00BC-A708-2E61CA5F7AEF}"/>
          </ac:spMkLst>
        </pc:spChg>
        <pc:spChg chg="add mod ord">
          <ac:chgData name="Lasane, Jennesa Branae" userId="S::jlasane@uthsc.edu::a667d086-1a75-4a4e-a9af-653df993bdfd" providerId="AD" clId="Web-{C0A3FCB9-8EE8-1D4D-485A-6C03AFC9FE3A}" dt="2023-09-11T12:56:29.646" v="22" actId="14100"/>
          <ac:spMkLst>
            <pc:docMk/>
            <pc:sldMk cId="806565047" sldId="274"/>
            <ac:spMk id="3" creationId="{A0E9C39E-B221-531F-24D7-72A5A9C9DCDA}"/>
          </ac:spMkLst>
        </pc:spChg>
        <pc:picChg chg="add mod">
          <ac:chgData name="Lasane, Jennesa Branae" userId="S::jlasane@uthsc.edu::a667d086-1a75-4a4e-a9af-653df993bdfd" providerId="AD" clId="Web-{C0A3FCB9-8EE8-1D4D-485A-6C03AFC9FE3A}" dt="2023-09-11T12:56:36.084" v="25" actId="14100"/>
          <ac:picMkLst>
            <pc:docMk/>
            <pc:sldMk cId="806565047" sldId="274"/>
            <ac:picMk id="4" creationId="{DECA730D-EA27-2D20-68C4-7301BABA2178}"/>
          </ac:picMkLst>
        </pc:picChg>
      </pc:sldChg>
      <pc:sldChg chg="addSp delSp modSp new mod modClrScheme chgLayout">
        <pc:chgData name="Lasane, Jennesa Branae" userId="S::jlasane@uthsc.edu::a667d086-1a75-4a4e-a9af-653df993bdfd" providerId="AD" clId="Web-{C0A3FCB9-8EE8-1D4D-485A-6C03AFC9FE3A}" dt="2023-09-11T14:50:44.221" v="357" actId="20577"/>
        <pc:sldMkLst>
          <pc:docMk/>
          <pc:sldMk cId="3305915250" sldId="275"/>
        </pc:sldMkLst>
        <pc:spChg chg="del">
          <ac:chgData name="Lasane, Jennesa Branae" userId="S::jlasane@uthsc.edu::a667d086-1a75-4a4e-a9af-653df993bdfd" providerId="AD" clId="Web-{C0A3FCB9-8EE8-1D4D-485A-6C03AFC9FE3A}" dt="2023-09-11T12:58:07.682" v="27"/>
          <ac:spMkLst>
            <pc:docMk/>
            <pc:sldMk cId="3305915250" sldId="275"/>
            <ac:spMk id="2" creationId="{021EB191-B5F9-B091-79D3-1F16DD852DDB}"/>
          </ac:spMkLst>
        </pc:spChg>
        <pc:spChg chg="del">
          <ac:chgData name="Lasane, Jennesa Branae" userId="S::jlasane@uthsc.edu::a667d086-1a75-4a4e-a9af-653df993bdfd" providerId="AD" clId="Web-{C0A3FCB9-8EE8-1D4D-485A-6C03AFC9FE3A}" dt="2023-09-11T12:58:07.682" v="27"/>
          <ac:spMkLst>
            <pc:docMk/>
            <pc:sldMk cId="3305915250" sldId="275"/>
            <ac:spMk id="3" creationId="{AC694240-CF1A-95CE-4C7B-78131D3BC8DD}"/>
          </ac:spMkLst>
        </pc:spChg>
        <pc:spChg chg="del">
          <ac:chgData name="Lasane, Jennesa Branae" userId="S::jlasane@uthsc.edu::a667d086-1a75-4a4e-a9af-653df993bdfd" providerId="AD" clId="Web-{C0A3FCB9-8EE8-1D4D-485A-6C03AFC9FE3A}" dt="2023-09-11T12:58:07.682" v="27"/>
          <ac:spMkLst>
            <pc:docMk/>
            <pc:sldMk cId="3305915250" sldId="275"/>
            <ac:spMk id="4" creationId="{01C7F2E8-A8D3-E090-21D8-121E89351FF6}"/>
          </ac:spMkLst>
        </pc:spChg>
        <pc:spChg chg="add mod">
          <ac:chgData name="Lasane, Jennesa Branae" userId="S::jlasane@uthsc.edu::a667d086-1a75-4a4e-a9af-653df993bdfd" providerId="AD" clId="Web-{C0A3FCB9-8EE8-1D4D-485A-6C03AFC9FE3A}" dt="2023-09-11T14:23:10.469" v="246"/>
          <ac:spMkLst>
            <pc:docMk/>
            <pc:sldMk cId="3305915250" sldId="275"/>
            <ac:spMk id="9" creationId="{42385A11-337C-70BE-4325-85826036C6BF}"/>
          </ac:spMkLst>
        </pc:spChg>
        <pc:spChg chg="add mod">
          <ac:chgData name="Lasane, Jennesa Branae" userId="S::jlasane@uthsc.edu::a667d086-1a75-4a4e-a9af-653df993bdfd" providerId="AD" clId="Web-{C0A3FCB9-8EE8-1D4D-485A-6C03AFC9FE3A}" dt="2023-09-11T14:50:44.221" v="357" actId="20577"/>
          <ac:spMkLst>
            <pc:docMk/>
            <pc:sldMk cId="3305915250" sldId="275"/>
            <ac:spMk id="11" creationId="{F06365F3-E7FF-D35C-F816-63E2F0258980}"/>
          </ac:spMkLst>
        </pc:spChg>
        <pc:spChg chg="add del mod">
          <ac:chgData name="Lasane, Jennesa Branae" userId="S::jlasane@uthsc.edu::a667d086-1a75-4a4e-a9af-653df993bdfd" providerId="AD" clId="Web-{C0A3FCB9-8EE8-1D4D-485A-6C03AFC9FE3A}" dt="2023-09-11T14:13:49.879" v="133"/>
          <ac:spMkLst>
            <pc:docMk/>
            <pc:sldMk cId="3305915250" sldId="275"/>
            <ac:spMk id="16" creationId="{E5CDB2B3-1C6A-EB07-F361-725A75B19EDB}"/>
          </ac:spMkLst>
        </pc:spChg>
        <pc:spChg chg="add del mod">
          <ac:chgData name="Lasane, Jennesa Branae" userId="S::jlasane@uthsc.edu::a667d086-1a75-4a4e-a9af-653df993bdfd" providerId="AD" clId="Web-{C0A3FCB9-8EE8-1D4D-485A-6C03AFC9FE3A}" dt="2023-09-11T14:23:10.469" v="246"/>
          <ac:spMkLst>
            <pc:docMk/>
            <pc:sldMk cId="3305915250" sldId="275"/>
            <ac:spMk id="18" creationId="{6E2DAE43-0392-0E85-5C8A-EF47A8A28945}"/>
          </ac:spMkLst>
        </pc:spChg>
        <pc:graphicFrameChg chg="add">
          <ac:chgData name="Lasane, Jennesa Branae" userId="S::jlasane@uthsc.edu::a667d086-1a75-4a4e-a9af-653df993bdfd" providerId="AD" clId="Web-{C0A3FCB9-8EE8-1D4D-485A-6C03AFC9FE3A}" dt="2023-09-11T14:23:10.469" v="246"/>
          <ac:graphicFrameMkLst>
            <pc:docMk/>
            <pc:sldMk cId="3305915250" sldId="275"/>
            <ac:graphicFrameMk id="20" creationId="{E03AD120-E253-C94D-0FA2-A852AA6C157B}"/>
          </ac:graphicFrameMkLst>
        </pc:graphicFrameChg>
      </pc:sldChg>
      <pc:sldChg chg="ord">
        <pc:chgData name="Lasane, Jennesa Branae" userId="S::jlasane@uthsc.edu::a667d086-1a75-4a4e-a9af-653df993bdfd" providerId="AD" clId="Web-{C0A3FCB9-8EE8-1D4D-485A-6C03AFC9FE3A}" dt="2023-09-14T19:46:29.770" v="3906"/>
        <pc:sldMkLst>
          <pc:docMk/>
          <pc:sldMk cId="585407559" sldId="276"/>
        </pc:sldMkLst>
      </pc:sldChg>
      <pc:sldChg chg="del">
        <pc:chgData name="Lasane, Jennesa Branae" userId="S::jlasane@uthsc.edu::a667d086-1a75-4a4e-a9af-653df993bdfd" providerId="AD" clId="Web-{C0A3FCB9-8EE8-1D4D-485A-6C03AFC9FE3A}" dt="2023-09-14T19:50:06.714" v="3921"/>
        <pc:sldMkLst>
          <pc:docMk/>
          <pc:sldMk cId="3171555512" sldId="277"/>
        </pc:sldMkLst>
      </pc:sldChg>
      <pc:sldChg chg="ord">
        <pc:chgData name="Lasane, Jennesa Branae" userId="S::jlasane@uthsc.edu::a667d086-1a75-4a4e-a9af-653df993bdfd" providerId="AD" clId="Web-{C0A3FCB9-8EE8-1D4D-485A-6C03AFC9FE3A}" dt="2023-09-14T19:46:46.583" v="3907"/>
        <pc:sldMkLst>
          <pc:docMk/>
          <pc:sldMk cId="1906921052" sldId="278"/>
        </pc:sldMkLst>
      </pc:sldChg>
      <pc:sldChg chg="addSp delSp modSp new mod modClrScheme chgLayout">
        <pc:chgData name="Lasane, Jennesa Branae" userId="S::jlasane@uthsc.edu::a667d086-1a75-4a4e-a9af-653df993bdfd" providerId="AD" clId="Web-{C0A3FCB9-8EE8-1D4D-485A-6C03AFC9FE3A}" dt="2023-09-11T15:22:28.545" v="654" actId="20577"/>
        <pc:sldMkLst>
          <pc:docMk/>
          <pc:sldMk cId="800589754" sldId="279"/>
        </pc:sldMkLst>
        <pc:spChg chg="mod">
          <ac:chgData name="Lasane, Jennesa Branae" userId="S::jlasane@uthsc.edu::a667d086-1a75-4a4e-a9af-653df993bdfd" providerId="AD" clId="Web-{C0A3FCB9-8EE8-1D4D-485A-6C03AFC9FE3A}" dt="2023-09-11T15:21:11.995" v="564"/>
          <ac:spMkLst>
            <pc:docMk/>
            <pc:sldMk cId="800589754" sldId="279"/>
            <ac:spMk id="2" creationId="{A3C91B23-8789-2AE6-D07D-FCE487EDA931}"/>
          </ac:spMkLst>
        </pc:spChg>
        <pc:spChg chg="add del mod">
          <ac:chgData name="Lasane, Jennesa Branae" userId="S::jlasane@uthsc.edu::a667d086-1a75-4a4e-a9af-653df993bdfd" providerId="AD" clId="Web-{C0A3FCB9-8EE8-1D4D-485A-6C03AFC9FE3A}" dt="2023-09-11T15:21:11.995" v="564"/>
          <ac:spMkLst>
            <pc:docMk/>
            <pc:sldMk cId="800589754" sldId="279"/>
            <ac:spMk id="3" creationId="{9D2A5820-DB74-1EEB-9750-D2AF587DE54A}"/>
          </ac:spMkLst>
        </pc:spChg>
        <pc:spChg chg="add del">
          <ac:chgData name="Lasane, Jennesa Branae" userId="S::jlasane@uthsc.edu::a667d086-1a75-4a4e-a9af-653df993bdfd" providerId="AD" clId="Web-{C0A3FCB9-8EE8-1D4D-485A-6C03AFC9FE3A}" dt="2023-09-11T15:21:11.995" v="564"/>
          <ac:spMkLst>
            <pc:docMk/>
            <pc:sldMk cId="800589754" sldId="279"/>
            <ac:spMk id="4" creationId="{FCB7CB74-0458-EE42-8507-8E25A9E886A6}"/>
          </ac:spMkLst>
        </pc:spChg>
        <pc:spChg chg="add del">
          <ac:chgData name="Lasane, Jennesa Branae" userId="S::jlasane@uthsc.edu::a667d086-1a75-4a4e-a9af-653df993bdfd" providerId="AD" clId="Web-{C0A3FCB9-8EE8-1D4D-485A-6C03AFC9FE3A}" dt="2023-09-11T15:21:11.963" v="563"/>
          <ac:spMkLst>
            <pc:docMk/>
            <pc:sldMk cId="800589754" sldId="279"/>
            <ac:spMk id="10" creationId="{44FFED3C-1DAD-C19D-F4EA-E8047486731B}"/>
          </ac:spMkLst>
        </pc:spChg>
        <pc:spChg chg="add mod">
          <ac:chgData name="Lasane, Jennesa Branae" userId="S::jlasane@uthsc.edu::a667d086-1a75-4a4e-a9af-653df993bdfd" providerId="AD" clId="Web-{C0A3FCB9-8EE8-1D4D-485A-6C03AFC9FE3A}" dt="2023-09-11T15:22:28.545" v="654" actId="20577"/>
          <ac:spMkLst>
            <pc:docMk/>
            <pc:sldMk cId="800589754" sldId="279"/>
            <ac:spMk id="12" creationId="{E1012435-3B62-9BF3-47AB-E25A5252DCA2}"/>
          </ac:spMkLst>
        </pc:spChg>
        <pc:graphicFrameChg chg="add del">
          <ac:chgData name="Lasane, Jennesa Branae" userId="S::jlasane@uthsc.edu::a667d086-1a75-4a4e-a9af-653df993bdfd" providerId="AD" clId="Web-{C0A3FCB9-8EE8-1D4D-485A-6C03AFC9FE3A}" dt="2023-09-11T15:21:11.963" v="563"/>
          <ac:graphicFrameMkLst>
            <pc:docMk/>
            <pc:sldMk cId="800589754" sldId="279"/>
            <ac:graphicFrameMk id="6" creationId="{825377CB-7FF9-F48F-381D-371FE16B2FB2}"/>
          </ac:graphicFrameMkLst>
        </pc:graphicFrameChg>
        <pc:graphicFrameChg chg="add mod">
          <ac:chgData name="Lasane, Jennesa Branae" userId="S::jlasane@uthsc.edu::a667d086-1a75-4a4e-a9af-653df993bdfd" providerId="AD" clId="Web-{C0A3FCB9-8EE8-1D4D-485A-6C03AFC9FE3A}" dt="2023-09-11T15:21:11.995" v="564"/>
          <ac:graphicFrameMkLst>
            <pc:docMk/>
            <pc:sldMk cId="800589754" sldId="279"/>
            <ac:graphicFrameMk id="13" creationId="{A3A7D62E-3699-8DD7-5729-E4CDC5147E7D}"/>
          </ac:graphicFrameMkLst>
        </pc:graphicFrameChg>
      </pc:sldChg>
      <pc:sldChg chg="addSp delSp modSp new mod ord modClrScheme chgLayout">
        <pc:chgData name="Lasane, Jennesa Branae" userId="S::jlasane@uthsc.edu::a667d086-1a75-4a4e-a9af-653df993bdfd" providerId="AD" clId="Web-{C0A3FCB9-8EE8-1D4D-485A-6C03AFC9FE3A}" dt="2023-09-11T17:47:31.852" v="2359" actId="20577"/>
        <pc:sldMkLst>
          <pc:docMk/>
          <pc:sldMk cId="2460883475" sldId="280"/>
        </pc:sldMkLst>
        <pc:spChg chg="mod">
          <ac:chgData name="Lasane, Jennesa Branae" userId="S::jlasane@uthsc.edu::a667d086-1a75-4a4e-a9af-653df993bdfd" providerId="AD" clId="Web-{C0A3FCB9-8EE8-1D4D-485A-6C03AFC9FE3A}" dt="2023-09-11T17:47:31.852" v="2359" actId="20577"/>
          <ac:spMkLst>
            <pc:docMk/>
            <pc:sldMk cId="2460883475" sldId="280"/>
            <ac:spMk id="2" creationId="{2247C605-F450-0B87-B9C3-83B2CEDCDFE7}"/>
          </ac:spMkLst>
        </pc:spChg>
        <pc:spChg chg="del">
          <ac:chgData name="Lasane, Jennesa Branae" userId="S::jlasane@uthsc.edu::a667d086-1a75-4a4e-a9af-653df993bdfd" providerId="AD" clId="Web-{C0A3FCB9-8EE8-1D4D-485A-6C03AFC9FE3A}" dt="2023-09-11T15:26:29.086" v="674"/>
          <ac:spMkLst>
            <pc:docMk/>
            <pc:sldMk cId="2460883475" sldId="280"/>
            <ac:spMk id="3" creationId="{CE50BBED-0DDB-C397-D58A-ED865E44E107}"/>
          </ac:spMkLst>
        </pc:spChg>
        <pc:spChg chg="del">
          <ac:chgData name="Lasane, Jennesa Branae" userId="S::jlasane@uthsc.edu::a667d086-1a75-4a4e-a9af-653df993bdfd" providerId="AD" clId="Web-{C0A3FCB9-8EE8-1D4D-485A-6C03AFC9FE3A}" dt="2023-09-11T15:26:29.086" v="674"/>
          <ac:spMkLst>
            <pc:docMk/>
            <pc:sldMk cId="2460883475" sldId="280"/>
            <ac:spMk id="4" creationId="{F87A86C3-F61D-842E-0C4C-463818919527}"/>
          </ac:spMkLst>
        </pc:spChg>
        <pc:spChg chg="add mod">
          <ac:chgData name="Lasane, Jennesa Branae" userId="S::jlasane@uthsc.edu::a667d086-1a75-4a4e-a9af-653df993bdfd" providerId="AD" clId="Web-{C0A3FCB9-8EE8-1D4D-485A-6C03AFC9FE3A}" dt="2023-09-11T15:30:14.016" v="691" actId="1076"/>
          <ac:spMkLst>
            <pc:docMk/>
            <pc:sldMk cId="2460883475" sldId="280"/>
            <ac:spMk id="6" creationId="{8F002475-42A2-D113-F5E1-2BB38167E10A}"/>
          </ac:spMkLst>
        </pc:spChg>
        <pc:spChg chg="add mod">
          <ac:chgData name="Lasane, Jennesa Branae" userId="S::jlasane@uthsc.edu::a667d086-1a75-4a4e-a9af-653df993bdfd" providerId="AD" clId="Web-{C0A3FCB9-8EE8-1D4D-485A-6C03AFC9FE3A}" dt="2023-09-11T17:47:26.571" v="2358" actId="20577"/>
          <ac:spMkLst>
            <pc:docMk/>
            <pc:sldMk cId="2460883475" sldId="280"/>
            <ac:spMk id="9" creationId="{4E1FBBC4-DA6A-4733-2F30-2CF5970CC6A9}"/>
          </ac:spMkLst>
        </pc:spChg>
        <pc:picChg chg="add mod">
          <ac:chgData name="Lasane, Jennesa Branae" userId="S::jlasane@uthsc.edu::a667d086-1a75-4a4e-a9af-653df993bdfd" providerId="AD" clId="Web-{C0A3FCB9-8EE8-1D4D-485A-6C03AFC9FE3A}" dt="2023-09-11T15:27:22.541" v="685" actId="14100"/>
          <ac:picMkLst>
            <pc:docMk/>
            <pc:sldMk cId="2460883475" sldId="280"/>
            <ac:picMk id="5" creationId="{36644B2F-2374-FB9A-1759-0E1CBEEFDFDB}"/>
          </ac:picMkLst>
        </pc:picChg>
      </pc:sldChg>
      <pc:sldChg chg="addSp delSp modSp new">
        <pc:chgData name="Lasane, Jennesa Branae" userId="S::jlasane@uthsc.edu::a667d086-1a75-4a4e-a9af-653df993bdfd" providerId="AD" clId="Web-{C0A3FCB9-8EE8-1D4D-485A-6C03AFC9FE3A}" dt="2023-09-11T15:50:34.909" v="868" actId="20577"/>
        <pc:sldMkLst>
          <pc:docMk/>
          <pc:sldMk cId="235383289" sldId="281"/>
        </pc:sldMkLst>
        <pc:spChg chg="mod">
          <ac:chgData name="Lasane, Jennesa Branae" userId="S::jlasane@uthsc.edu::a667d086-1a75-4a4e-a9af-653df993bdfd" providerId="AD" clId="Web-{C0A3FCB9-8EE8-1D4D-485A-6C03AFC9FE3A}" dt="2023-09-11T15:50:34.909" v="868" actId="20577"/>
          <ac:spMkLst>
            <pc:docMk/>
            <pc:sldMk cId="235383289" sldId="281"/>
            <ac:spMk id="2" creationId="{40EC1FEE-FEF6-4D04-B239-64A4760B3009}"/>
          </ac:spMkLst>
        </pc:spChg>
        <pc:spChg chg="del">
          <ac:chgData name="Lasane, Jennesa Branae" userId="S::jlasane@uthsc.edu::a667d086-1a75-4a4e-a9af-653df993bdfd" providerId="AD" clId="Web-{C0A3FCB9-8EE8-1D4D-485A-6C03AFC9FE3A}" dt="2023-09-11T15:44:07.222" v="699"/>
          <ac:spMkLst>
            <pc:docMk/>
            <pc:sldMk cId="235383289" sldId="281"/>
            <ac:spMk id="3" creationId="{AC124E6D-F00D-C87D-D279-DB41B0F70313}"/>
          </ac:spMkLst>
        </pc:spChg>
        <pc:spChg chg="mod">
          <ac:chgData name="Lasane, Jennesa Branae" userId="S::jlasane@uthsc.edu::a667d086-1a75-4a4e-a9af-653df993bdfd" providerId="AD" clId="Web-{C0A3FCB9-8EE8-1D4D-485A-6C03AFC9FE3A}" dt="2023-09-11T15:48:05.185" v="804" actId="20577"/>
          <ac:spMkLst>
            <pc:docMk/>
            <pc:sldMk cId="235383289" sldId="281"/>
            <ac:spMk id="4" creationId="{9A68FEE3-FD4D-CD7F-A7D8-3B52937D5E91}"/>
          </ac:spMkLst>
        </pc:spChg>
        <pc:spChg chg="add mod">
          <ac:chgData name="Lasane, Jennesa Branae" userId="S::jlasane@uthsc.edu::a667d086-1a75-4a4e-a9af-653df993bdfd" providerId="AD" clId="Web-{C0A3FCB9-8EE8-1D4D-485A-6C03AFC9FE3A}" dt="2023-09-11T15:44:29.816" v="704" actId="1076"/>
          <ac:spMkLst>
            <pc:docMk/>
            <pc:sldMk cId="235383289" sldId="281"/>
            <ac:spMk id="6" creationId="{08FB5C47-B1D5-2EB3-CFED-A287406D775A}"/>
          </ac:spMkLst>
        </pc:spChg>
        <pc:picChg chg="add mod ord">
          <ac:chgData name="Lasane, Jennesa Branae" userId="S::jlasane@uthsc.edu::a667d086-1a75-4a4e-a9af-653df993bdfd" providerId="AD" clId="Web-{C0A3FCB9-8EE8-1D4D-485A-6C03AFC9FE3A}" dt="2023-09-11T15:44:07.222" v="699"/>
          <ac:picMkLst>
            <pc:docMk/>
            <pc:sldMk cId="235383289" sldId="281"/>
            <ac:picMk id="5" creationId="{7E254849-1A0F-4817-6CD5-D788749A493D}"/>
          </ac:picMkLst>
        </pc:picChg>
      </pc:sldChg>
      <pc:sldChg chg="addSp delSp modSp new del mod modClrScheme chgLayout">
        <pc:chgData name="Lasane, Jennesa Branae" userId="S::jlasane@uthsc.edu::a667d086-1a75-4a4e-a9af-653df993bdfd" providerId="AD" clId="Web-{C0A3FCB9-8EE8-1D4D-485A-6C03AFC9FE3A}" dt="2023-09-11T15:49:54.564" v="854"/>
        <pc:sldMkLst>
          <pc:docMk/>
          <pc:sldMk cId="454156409" sldId="282"/>
        </pc:sldMkLst>
        <pc:spChg chg="del">
          <ac:chgData name="Lasane, Jennesa Branae" userId="S::jlasane@uthsc.edu::a667d086-1a75-4a4e-a9af-653df993bdfd" providerId="AD" clId="Web-{C0A3FCB9-8EE8-1D4D-485A-6C03AFC9FE3A}" dt="2023-09-11T15:48:19.248" v="805"/>
          <ac:spMkLst>
            <pc:docMk/>
            <pc:sldMk cId="454156409" sldId="282"/>
            <ac:spMk id="2" creationId="{F28965E7-9DFA-1530-9D5D-9DD0FA298DDE}"/>
          </ac:spMkLst>
        </pc:spChg>
        <pc:spChg chg="del">
          <ac:chgData name="Lasane, Jennesa Branae" userId="S::jlasane@uthsc.edu::a667d086-1a75-4a4e-a9af-653df993bdfd" providerId="AD" clId="Web-{C0A3FCB9-8EE8-1D4D-485A-6C03AFC9FE3A}" dt="2023-09-11T15:48:19.248" v="805"/>
          <ac:spMkLst>
            <pc:docMk/>
            <pc:sldMk cId="454156409" sldId="282"/>
            <ac:spMk id="3" creationId="{A131AEB4-B62A-9173-FB27-F91FDDEE25EC}"/>
          </ac:spMkLst>
        </pc:spChg>
        <pc:spChg chg="del">
          <ac:chgData name="Lasane, Jennesa Branae" userId="S::jlasane@uthsc.edu::a667d086-1a75-4a4e-a9af-653df993bdfd" providerId="AD" clId="Web-{C0A3FCB9-8EE8-1D4D-485A-6C03AFC9FE3A}" dt="2023-09-11T15:48:19.248" v="805"/>
          <ac:spMkLst>
            <pc:docMk/>
            <pc:sldMk cId="454156409" sldId="282"/>
            <ac:spMk id="4" creationId="{D7E39CA0-CCF5-74FE-8D6B-82AAF59A6015}"/>
          </ac:spMkLst>
        </pc:spChg>
        <pc:spChg chg="add mod">
          <ac:chgData name="Lasane, Jennesa Branae" userId="S::jlasane@uthsc.edu::a667d086-1a75-4a4e-a9af-653df993bdfd" providerId="AD" clId="Web-{C0A3FCB9-8EE8-1D4D-485A-6C03AFC9FE3A}" dt="2023-09-11T15:49:37.329" v="853"/>
          <ac:spMkLst>
            <pc:docMk/>
            <pc:sldMk cId="454156409" sldId="282"/>
            <ac:spMk id="9" creationId="{2685C70D-E8EE-9265-2B39-2A9099C04A73}"/>
          </ac:spMkLst>
        </pc:spChg>
        <pc:spChg chg="add del mod">
          <ac:chgData name="Lasane, Jennesa Branae" userId="S::jlasane@uthsc.edu::a667d086-1a75-4a4e-a9af-653df993bdfd" providerId="AD" clId="Web-{C0A3FCB9-8EE8-1D4D-485A-6C03AFC9FE3A}" dt="2023-09-11T15:49:37.329" v="853"/>
          <ac:spMkLst>
            <pc:docMk/>
            <pc:sldMk cId="454156409" sldId="282"/>
            <ac:spMk id="11" creationId="{575F3798-492A-FD21-0E55-156199DBEA03}"/>
          </ac:spMkLst>
        </pc:spChg>
        <pc:spChg chg="add mod">
          <ac:chgData name="Lasane, Jennesa Branae" userId="S::jlasane@uthsc.edu::a667d086-1a75-4a4e-a9af-653df993bdfd" providerId="AD" clId="Web-{C0A3FCB9-8EE8-1D4D-485A-6C03AFC9FE3A}" dt="2023-09-11T15:49:37.329" v="853"/>
          <ac:spMkLst>
            <pc:docMk/>
            <pc:sldMk cId="454156409" sldId="282"/>
            <ac:spMk id="16" creationId="{932B2C6A-2C5B-D181-8647-BF30ECAD0464}"/>
          </ac:spMkLst>
        </pc:spChg>
        <pc:spChg chg="add mod">
          <ac:chgData name="Lasane, Jennesa Branae" userId="S::jlasane@uthsc.edu::a667d086-1a75-4a4e-a9af-653df993bdfd" providerId="AD" clId="Web-{C0A3FCB9-8EE8-1D4D-485A-6C03AFC9FE3A}" dt="2023-09-11T15:49:37.329" v="853"/>
          <ac:spMkLst>
            <pc:docMk/>
            <pc:sldMk cId="454156409" sldId="282"/>
            <ac:spMk id="18" creationId="{F64C3697-E470-B608-16FB-7CF229918855}"/>
          </ac:spMkLst>
        </pc:spChg>
        <pc:spChg chg="add mod">
          <ac:chgData name="Lasane, Jennesa Branae" userId="S::jlasane@uthsc.edu::a667d086-1a75-4a4e-a9af-653df993bdfd" providerId="AD" clId="Web-{C0A3FCB9-8EE8-1D4D-485A-6C03AFC9FE3A}" dt="2023-09-11T15:49:37.329" v="853"/>
          <ac:spMkLst>
            <pc:docMk/>
            <pc:sldMk cId="454156409" sldId="282"/>
            <ac:spMk id="20" creationId="{E77EB62E-9203-256D-66B4-C813495E00B4}"/>
          </ac:spMkLst>
        </pc:spChg>
        <pc:spChg chg="add mod">
          <ac:chgData name="Lasane, Jennesa Branae" userId="S::jlasane@uthsc.edu::a667d086-1a75-4a4e-a9af-653df993bdfd" providerId="AD" clId="Web-{C0A3FCB9-8EE8-1D4D-485A-6C03AFC9FE3A}" dt="2023-09-11T15:49:37.329" v="853"/>
          <ac:spMkLst>
            <pc:docMk/>
            <pc:sldMk cId="454156409" sldId="282"/>
            <ac:spMk id="22" creationId="{71630F6E-E492-4EC1-8B49-8FAECE7BAF44}"/>
          </ac:spMkLst>
        </pc:spChg>
      </pc:sldChg>
      <pc:sldChg chg="addSp delSp modSp new mod modClrScheme chgLayout">
        <pc:chgData name="Lasane, Jennesa Branae" userId="S::jlasane@uthsc.edu::a667d086-1a75-4a4e-a9af-653df993bdfd" providerId="AD" clId="Web-{C0A3FCB9-8EE8-1D4D-485A-6C03AFC9FE3A}" dt="2023-09-11T16:06:49.480" v="1663" actId="20577"/>
        <pc:sldMkLst>
          <pc:docMk/>
          <pc:sldMk cId="1018972129" sldId="282"/>
        </pc:sldMkLst>
        <pc:spChg chg="add del">
          <ac:chgData name="Lasane, Jennesa Branae" userId="S::jlasane@uthsc.edu::a667d086-1a75-4a4e-a9af-653df993bdfd" providerId="AD" clId="Web-{C0A3FCB9-8EE8-1D4D-485A-6C03AFC9FE3A}" dt="2023-09-11T15:50:02.471" v="858"/>
          <ac:spMkLst>
            <pc:docMk/>
            <pc:sldMk cId="1018972129" sldId="282"/>
            <ac:spMk id="2" creationId="{71C1EC7B-BC15-E50A-EAF8-B98437E82758}"/>
          </ac:spMkLst>
        </pc:spChg>
        <pc:spChg chg="add del">
          <ac:chgData name="Lasane, Jennesa Branae" userId="S::jlasane@uthsc.edu::a667d086-1a75-4a4e-a9af-653df993bdfd" providerId="AD" clId="Web-{C0A3FCB9-8EE8-1D4D-485A-6C03AFC9FE3A}" dt="2023-09-11T15:50:02.471" v="858"/>
          <ac:spMkLst>
            <pc:docMk/>
            <pc:sldMk cId="1018972129" sldId="282"/>
            <ac:spMk id="3" creationId="{6B782B4E-9488-1725-981C-1686AE6412F6}"/>
          </ac:spMkLst>
        </pc:spChg>
        <pc:spChg chg="add del">
          <ac:chgData name="Lasane, Jennesa Branae" userId="S::jlasane@uthsc.edu::a667d086-1a75-4a4e-a9af-653df993bdfd" providerId="AD" clId="Web-{C0A3FCB9-8EE8-1D4D-485A-6C03AFC9FE3A}" dt="2023-09-11T15:50:02.471" v="858"/>
          <ac:spMkLst>
            <pc:docMk/>
            <pc:sldMk cId="1018972129" sldId="282"/>
            <ac:spMk id="4" creationId="{393E39BF-0354-A0B9-904D-6C135BC29F25}"/>
          </ac:spMkLst>
        </pc:spChg>
        <pc:spChg chg="add del mod">
          <ac:chgData name="Lasane, Jennesa Branae" userId="S::jlasane@uthsc.edu::a667d086-1a75-4a4e-a9af-653df993bdfd" providerId="AD" clId="Web-{C0A3FCB9-8EE8-1D4D-485A-6C03AFC9FE3A}" dt="2023-09-11T15:50:02.455" v="857"/>
          <ac:spMkLst>
            <pc:docMk/>
            <pc:sldMk cId="1018972129" sldId="282"/>
            <ac:spMk id="9" creationId="{7AF78A58-E194-830C-7EB5-798F496ECA51}"/>
          </ac:spMkLst>
        </pc:spChg>
        <pc:spChg chg="add del mod">
          <ac:chgData name="Lasane, Jennesa Branae" userId="S::jlasane@uthsc.edu::a667d086-1a75-4a4e-a9af-653df993bdfd" providerId="AD" clId="Web-{C0A3FCB9-8EE8-1D4D-485A-6C03AFC9FE3A}" dt="2023-09-11T15:50:02.455" v="857"/>
          <ac:spMkLst>
            <pc:docMk/>
            <pc:sldMk cId="1018972129" sldId="282"/>
            <ac:spMk id="11" creationId="{5C37D7F7-DB9F-C54E-D5BF-A5355DF8FC22}"/>
          </ac:spMkLst>
        </pc:spChg>
        <pc:spChg chg="add del mod">
          <ac:chgData name="Lasane, Jennesa Branae" userId="S::jlasane@uthsc.edu::a667d086-1a75-4a4e-a9af-653df993bdfd" providerId="AD" clId="Web-{C0A3FCB9-8EE8-1D4D-485A-6C03AFC9FE3A}" dt="2023-09-11T15:50:02.455" v="857"/>
          <ac:spMkLst>
            <pc:docMk/>
            <pc:sldMk cId="1018972129" sldId="282"/>
            <ac:spMk id="13" creationId="{1C87B310-64C4-CC99-4E52-06EBDA06CB45}"/>
          </ac:spMkLst>
        </pc:spChg>
        <pc:spChg chg="add mod">
          <ac:chgData name="Lasane, Jennesa Branae" userId="S::jlasane@uthsc.edu::a667d086-1a75-4a4e-a9af-653df993bdfd" providerId="AD" clId="Web-{C0A3FCB9-8EE8-1D4D-485A-6C03AFC9FE3A}" dt="2023-09-11T16:06:49.480" v="1663" actId="20577"/>
          <ac:spMkLst>
            <pc:docMk/>
            <pc:sldMk cId="1018972129" sldId="282"/>
            <ac:spMk id="15" creationId="{1B8D8AF5-B3AA-6C37-7C81-137268969B07}"/>
          </ac:spMkLst>
        </pc:spChg>
        <pc:spChg chg="add del mod">
          <ac:chgData name="Lasane, Jennesa Branae" userId="S::jlasane@uthsc.edu::a667d086-1a75-4a4e-a9af-653df993bdfd" providerId="AD" clId="Web-{C0A3FCB9-8EE8-1D4D-485A-6C03AFC9FE3A}" dt="2023-09-11T15:52:00.757" v="1096"/>
          <ac:spMkLst>
            <pc:docMk/>
            <pc:sldMk cId="1018972129" sldId="282"/>
            <ac:spMk id="16" creationId="{FE35A043-6B6C-1B0B-7BC2-02E0A8108A76}"/>
          </ac:spMkLst>
        </pc:spChg>
        <pc:graphicFrameChg chg="add">
          <ac:chgData name="Lasane, Jennesa Branae" userId="S::jlasane@uthsc.edu::a667d086-1a75-4a4e-a9af-653df993bdfd" providerId="AD" clId="Web-{C0A3FCB9-8EE8-1D4D-485A-6C03AFC9FE3A}" dt="2023-09-11T15:52:00.757" v="1096"/>
          <ac:graphicFrameMkLst>
            <pc:docMk/>
            <pc:sldMk cId="1018972129" sldId="282"/>
            <ac:graphicFrameMk id="18" creationId="{808F3070-57CB-5327-06DC-553296A3FD1D}"/>
          </ac:graphicFrameMkLst>
        </pc:graphicFrameChg>
      </pc:sldChg>
      <pc:sldChg chg="addSp delSp modSp new mod modClrScheme chgLayout">
        <pc:chgData name="Lasane, Jennesa Branae" userId="S::jlasane@uthsc.edu::a667d086-1a75-4a4e-a9af-653df993bdfd" providerId="AD" clId="Web-{C0A3FCB9-8EE8-1D4D-485A-6C03AFC9FE3A}" dt="2023-09-11T16:06:27.854" v="1647" actId="20577"/>
        <pc:sldMkLst>
          <pc:docMk/>
          <pc:sldMk cId="4129486840" sldId="283"/>
        </pc:sldMkLst>
        <pc:spChg chg="mod ord">
          <ac:chgData name="Lasane, Jennesa Branae" userId="S::jlasane@uthsc.edu::a667d086-1a75-4a4e-a9af-653df993bdfd" providerId="AD" clId="Web-{C0A3FCB9-8EE8-1D4D-485A-6C03AFC9FE3A}" dt="2023-09-11T16:06:27.854" v="1647" actId="20577"/>
          <ac:spMkLst>
            <pc:docMk/>
            <pc:sldMk cId="4129486840" sldId="283"/>
            <ac:spMk id="2" creationId="{DA7BF0D3-3A8A-7C8F-F097-CF305445DE10}"/>
          </ac:spMkLst>
        </pc:spChg>
        <pc:spChg chg="del mod ord">
          <ac:chgData name="Lasane, Jennesa Branae" userId="S::jlasane@uthsc.edu::a667d086-1a75-4a4e-a9af-653df993bdfd" providerId="AD" clId="Web-{C0A3FCB9-8EE8-1D4D-485A-6C03AFC9FE3A}" dt="2023-09-11T16:06:16.760" v="1642"/>
          <ac:spMkLst>
            <pc:docMk/>
            <pc:sldMk cId="4129486840" sldId="283"/>
            <ac:spMk id="3" creationId="{D83042CE-3E6E-819D-C84E-B80BF71123E7}"/>
          </ac:spMkLst>
        </pc:spChg>
        <pc:spChg chg="mod ord">
          <ac:chgData name="Lasane, Jennesa Branae" userId="S::jlasane@uthsc.edu::a667d086-1a75-4a4e-a9af-653df993bdfd" providerId="AD" clId="Web-{C0A3FCB9-8EE8-1D4D-485A-6C03AFC9FE3A}" dt="2023-09-11T16:06:16.760" v="1642"/>
          <ac:spMkLst>
            <pc:docMk/>
            <pc:sldMk cId="4129486840" sldId="283"/>
            <ac:spMk id="4" creationId="{24A5DAC3-FFF5-33F6-7A28-70DD68CB3159}"/>
          </ac:spMkLst>
        </pc:spChg>
        <pc:graphicFrameChg chg="add">
          <ac:chgData name="Lasane, Jennesa Branae" userId="S::jlasane@uthsc.edu::a667d086-1a75-4a4e-a9af-653df993bdfd" providerId="AD" clId="Web-{C0A3FCB9-8EE8-1D4D-485A-6C03AFC9FE3A}" dt="2023-09-11T16:06:16.760" v="1642"/>
          <ac:graphicFrameMkLst>
            <pc:docMk/>
            <pc:sldMk cId="4129486840" sldId="283"/>
            <ac:graphicFrameMk id="6" creationId="{BFB29771-D9E7-0442-6BE7-BCE0BDC15060}"/>
          </ac:graphicFrameMkLst>
        </pc:graphicFrameChg>
      </pc:sldChg>
      <pc:sldChg chg="addSp delSp modSp new mod modClrScheme chgLayout">
        <pc:chgData name="Lasane, Jennesa Branae" userId="S::jlasane@uthsc.edu::a667d086-1a75-4a4e-a9af-653df993bdfd" providerId="AD" clId="Web-{C0A3FCB9-8EE8-1D4D-485A-6C03AFC9FE3A}" dt="2023-09-11T16:11:16.850" v="1869" actId="1076"/>
        <pc:sldMkLst>
          <pc:docMk/>
          <pc:sldMk cId="200640736" sldId="284"/>
        </pc:sldMkLst>
        <pc:spChg chg="mod">
          <ac:chgData name="Lasane, Jennesa Branae" userId="S::jlasane@uthsc.edu::a667d086-1a75-4a4e-a9af-653df993bdfd" providerId="AD" clId="Web-{C0A3FCB9-8EE8-1D4D-485A-6C03AFC9FE3A}" dt="2023-09-11T16:10:01.706" v="1854"/>
          <ac:spMkLst>
            <pc:docMk/>
            <pc:sldMk cId="200640736" sldId="284"/>
            <ac:spMk id="2" creationId="{B2718517-AFFD-C781-F404-847B7FC21A4D}"/>
          </ac:spMkLst>
        </pc:spChg>
        <pc:spChg chg="del">
          <ac:chgData name="Lasane, Jennesa Branae" userId="S::jlasane@uthsc.edu::a667d086-1a75-4a4e-a9af-653df993bdfd" providerId="AD" clId="Web-{C0A3FCB9-8EE8-1D4D-485A-6C03AFC9FE3A}" dt="2023-09-11T16:06:53.871" v="1664"/>
          <ac:spMkLst>
            <pc:docMk/>
            <pc:sldMk cId="200640736" sldId="284"/>
            <ac:spMk id="3" creationId="{0D5DA43F-71C5-C29C-F9BB-D6CB1D2CAC0E}"/>
          </ac:spMkLst>
        </pc:spChg>
        <pc:spChg chg="del">
          <ac:chgData name="Lasane, Jennesa Branae" userId="S::jlasane@uthsc.edu::a667d086-1a75-4a4e-a9af-653df993bdfd" providerId="AD" clId="Web-{C0A3FCB9-8EE8-1D4D-485A-6C03AFC9FE3A}" dt="2023-09-11T16:06:53.871" v="1664"/>
          <ac:spMkLst>
            <pc:docMk/>
            <pc:sldMk cId="200640736" sldId="284"/>
            <ac:spMk id="4" creationId="{333388CC-6CC6-CF03-EEFD-2E90F866A030}"/>
          </ac:spMkLst>
        </pc:spChg>
        <pc:spChg chg="add del mod">
          <ac:chgData name="Lasane, Jennesa Branae" userId="S::jlasane@uthsc.edu::a667d086-1a75-4a4e-a9af-653df993bdfd" providerId="AD" clId="Web-{C0A3FCB9-8EE8-1D4D-485A-6C03AFC9FE3A}" dt="2023-09-11T16:10:01.706" v="1854"/>
          <ac:spMkLst>
            <pc:docMk/>
            <pc:sldMk cId="200640736" sldId="284"/>
            <ac:spMk id="9" creationId="{E325FB49-FDA4-F935-AB1D-E44B8C76BC5D}"/>
          </ac:spMkLst>
        </pc:spChg>
        <pc:spChg chg="add del mod">
          <ac:chgData name="Lasane, Jennesa Branae" userId="S::jlasane@uthsc.edu::a667d086-1a75-4a4e-a9af-653df993bdfd" providerId="AD" clId="Web-{C0A3FCB9-8EE8-1D4D-485A-6C03AFC9FE3A}" dt="2023-09-11T16:09:43.518" v="1847"/>
          <ac:spMkLst>
            <pc:docMk/>
            <pc:sldMk cId="200640736" sldId="284"/>
            <ac:spMk id="15" creationId="{DC879E76-C700-8EAB-9715-6D9DA8C77C46}"/>
          </ac:spMkLst>
        </pc:spChg>
        <pc:spChg chg="add del mod">
          <ac:chgData name="Lasane, Jennesa Branae" userId="S::jlasane@uthsc.edu::a667d086-1a75-4a4e-a9af-653df993bdfd" providerId="AD" clId="Web-{C0A3FCB9-8EE8-1D4D-485A-6C03AFC9FE3A}" dt="2023-09-11T16:09:49.456" v="1849"/>
          <ac:spMkLst>
            <pc:docMk/>
            <pc:sldMk cId="200640736" sldId="284"/>
            <ac:spMk id="18" creationId="{1A23A217-6DC8-8094-1AA6-A9F728C51C3E}"/>
          </ac:spMkLst>
        </pc:spChg>
        <pc:spChg chg="add del mod">
          <ac:chgData name="Lasane, Jennesa Branae" userId="S::jlasane@uthsc.edu::a667d086-1a75-4a4e-a9af-653df993bdfd" providerId="AD" clId="Web-{C0A3FCB9-8EE8-1D4D-485A-6C03AFC9FE3A}" dt="2023-09-11T16:10:01.675" v="1853"/>
          <ac:spMkLst>
            <pc:docMk/>
            <pc:sldMk cId="200640736" sldId="284"/>
            <ac:spMk id="23" creationId="{E325FB49-FDA4-F935-AB1D-E44B8C76BC5D}"/>
          </ac:spMkLst>
        </pc:spChg>
        <pc:spChg chg="add mod">
          <ac:chgData name="Lasane, Jennesa Branae" userId="S::jlasane@uthsc.edu::a667d086-1a75-4a4e-a9af-653df993bdfd" providerId="AD" clId="Web-{C0A3FCB9-8EE8-1D4D-485A-6C03AFC9FE3A}" dt="2023-09-11T16:10:01.706" v="1854"/>
          <ac:spMkLst>
            <pc:docMk/>
            <pc:sldMk cId="200640736" sldId="284"/>
            <ac:spMk id="25" creationId="{CC5A26EB-DB32-5BCF-2F0B-4F6F5B4DCC1B}"/>
          </ac:spMkLst>
        </pc:spChg>
        <pc:spChg chg="add del mod">
          <ac:chgData name="Lasane, Jennesa Branae" userId="S::jlasane@uthsc.edu::a667d086-1a75-4a4e-a9af-653df993bdfd" providerId="AD" clId="Web-{C0A3FCB9-8EE8-1D4D-485A-6C03AFC9FE3A}" dt="2023-09-11T16:10:42.880" v="1864"/>
          <ac:spMkLst>
            <pc:docMk/>
            <pc:sldMk cId="200640736" sldId="284"/>
            <ac:spMk id="46" creationId="{F3F39441-2085-E52C-08D6-29716A686454}"/>
          </ac:spMkLst>
        </pc:spChg>
        <pc:graphicFrameChg chg="add del">
          <ac:chgData name="Lasane, Jennesa Branae" userId="S::jlasane@uthsc.edu::a667d086-1a75-4a4e-a9af-653df993bdfd" providerId="AD" clId="Web-{C0A3FCB9-8EE8-1D4D-485A-6C03AFC9FE3A}" dt="2023-09-11T16:09:31.143" v="1843"/>
          <ac:graphicFrameMkLst>
            <pc:docMk/>
            <pc:sldMk cId="200640736" sldId="284"/>
            <ac:graphicFrameMk id="11" creationId="{03C3B869-D6D3-B13A-0E75-8B5CB3E48D4B}"/>
          </ac:graphicFrameMkLst>
        </pc:graphicFrameChg>
        <pc:graphicFrameChg chg="add del">
          <ac:chgData name="Lasane, Jennesa Branae" userId="S::jlasane@uthsc.edu::a667d086-1a75-4a4e-a9af-653df993bdfd" providerId="AD" clId="Web-{C0A3FCB9-8EE8-1D4D-485A-6C03AFC9FE3A}" dt="2023-09-11T16:09:40.221" v="1845"/>
          <ac:graphicFrameMkLst>
            <pc:docMk/>
            <pc:sldMk cId="200640736" sldId="284"/>
            <ac:graphicFrameMk id="13" creationId="{90D52D95-0CC0-D0C5-9548-9D6E2FC6C188}"/>
          </ac:graphicFrameMkLst>
        </pc:graphicFrameChg>
        <pc:graphicFrameChg chg="add del mod">
          <ac:chgData name="Lasane, Jennesa Branae" userId="S::jlasane@uthsc.edu::a667d086-1a75-4a4e-a9af-653df993bdfd" providerId="AD" clId="Web-{C0A3FCB9-8EE8-1D4D-485A-6C03AFC9FE3A}" dt="2023-09-11T16:09:43.518" v="1847"/>
          <ac:graphicFrameMkLst>
            <pc:docMk/>
            <pc:sldMk cId="200640736" sldId="284"/>
            <ac:graphicFrameMk id="16" creationId="{E22A961B-F170-F753-B87A-C1876673F662}"/>
          </ac:graphicFrameMkLst>
        </pc:graphicFrameChg>
        <pc:graphicFrameChg chg="add del mod">
          <ac:chgData name="Lasane, Jennesa Branae" userId="S::jlasane@uthsc.edu::a667d086-1a75-4a4e-a9af-653df993bdfd" providerId="AD" clId="Web-{C0A3FCB9-8EE8-1D4D-485A-6C03AFC9FE3A}" dt="2023-09-11T16:09:49.456" v="1849"/>
          <ac:graphicFrameMkLst>
            <pc:docMk/>
            <pc:sldMk cId="200640736" sldId="284"/>
            <ac:graphicFrameMk id="19" creationId="{CE110558-4D34-076E-BF6C-7C9723D7C462}"/>
          </ac:graphicFrameMkLst>
        </pc:graphicFrameChg>
        <pc:graphicFrameChg chg="add del">
          <ac:chgData name="Lasane, Jennesa Branae" userId="S::jlasane@uthsc.edu::a667d086-1a75-4a4e-a9af-653df993bdfd" providerId="AD" clId="Web-{C0A3FCB9-8EE8-1D4D-485A-6C03AFC9FE3A}" dt="2023-09-11T16:09:55.440" v="1851"/>
          <ac:graphicFrameMkLst>
            <pc:docMk/>
            <pc:sldMk cId="200640736" sldId="284"/>
            <ac:graphicFrameMk id="21" creationId="{03C3B869-D6D3-B13A-0E75-8B5CB3E48D4B}"/>
          </ac:graphicFrameMkLst>
        </pc:graphicFrameChg>
        <pc:graphicFrameChg chg="add mod">
          <ac:chgData name="Lasane, Jennesa Branae" userId="S::jlasane@uthsc.edu::a667d086-1a75-4a4e-a9af-653df993bdfd" providerId="AD" clId="Web-{C0A3FCB9-8EE8-1D4D-485A-6C03AFC9FE3A}" dt="2023-09-11T16:10:01.706" v="1854"/>
          <ac:graphicFrameMkLst>
            <pc:docMk/>
            <pc:sldMk cId="200640736" sldId="284"/>
            <ac:graphicFrameMk id="26" creationId="{2791C705-0092-C5A1-FE4C-C67D78C13705}"/>
          </ac:graphicFrameMkLst>
        </pc:graphicFrameChg>
        <pc:picChg chg="add mod">
          <ac:chgData name="Lasane, Jennesa Branae" userId="S::jlasane@uthsc.edu::a667d086-1a75-4a4e-a9af-653df993bdfd" providerId="AD" clId="Web-{C0A3FCB9-8EE8-1D4D-485A-6C03AFC9FE3A}" dt="2023-09-11T16:11:16.850" v="1869" actId="1076"/>
          <ac:picMkLst>
            <pc:docMk/>
            <pc:sldMk cId="200640736" sldId="284"/>
            <ac:picMk id="45" creationId="{65543642-D012-17E8-71FC-25578B480646}"/>
          </ac:picMkLst>
        </pc:picChg>
      </pc:sldChg>
      <pc:sldChg chg="addSp delSp modSp new mod modClrScheme chgLayout">
        <pc:chgData name="Lasane, Jennesa Branae" userId="S::jlasane@uthsc.edu::a667d086-1a75-4a4e-a9af-653df993bdfd" providerId="AD" clId="Web-{C0A3FCB9-8EE8-1D4D-485A-6C03AFC9FE3A}" dt="2023-09-11T16:30:18.115" v="2115"/>
        <pc:sldMkLst>
          <pc:docMk/>
          <pc:sldMk cId="477777344" sldId="285"/>
        </pc:sldMkLst>
        <pc:spChg chg="mod ord">
          <ac:chgData name="Lasane, Jennesa Branae" userId="S::jlasane@uthsc.edu::a667d086-1a75-4a4e-a9af-653df993bdfd" providerId="AD" clId="Web-{C0A3FCB9-8EE8-1D4D-485A-6C03AFC9FE3A}" dt="2023-09-11T16:30:18.115" v="2115"/>
          <ac:spMkLst>
            <pc:docMk/>
            <pc:sldMk cId="477777344" sldId="285"/>
            <ac:spMk id="2" creationId="{30FA85CD-3A76-64C9-53D8-BB4C7F54DCFA}"/>
          </ac:spMkLst>
        </pc:spChg>
        <pc:spChg chg="del mod ord">
          <ac:chgData name="Lasane, Jennesa Branae" userId="S::jlasane@uthsc.edu::a667d086-1a75-4a4e-a9af-653df993bdfd" providerId="AD" clId="Web-{C0A3FCB9-8EE8-1D4D-485A-6C03AFC9FE3A}" dt="2023-09-11T16:27:52.796" v="2112"/>
          <ac:spMkLst>
            <pc:docMk/>
            <pc:sldMk cId="477777344" sldId="285"/>
            <ac:spMk id="3" creationId="{0D371B11-8440-92D9-CC5B-0D055306FF2E}"/>
          </ac:spMkLst>
        </pc:spChg>
        <pc:spChg chg="del">
          <ac:chgData name="Lasane, Jennesa Branae" userId="S::jlasane@uthsc.edu::a667d086-1a75-4a4e-a9af-653df993bdfd" providerId="AD" clId="Web-{C0A3FCB9-8EE8-1D4D-485A-6C03AFC9FE3A}" dt="2023-09-11T16:25:36.541" v="1871"/>
          <ac:spMkLst>
            <pc:docMk/>
            <pc:sldMk cId="477777344" sldId="285"/>
            <ac:spMk id="4" creationId="{A9CDDB43-D847-AAE1-6E17-464439CDEC18}"/>
          </ac:spMkLst>
        </pc:spChg>
        <pc:spChg chg="add del mod">
          <ac:chgData name="Lasane, Jennesa Branae" userId="S::jlasane@uthsc.edu::a667d086-1a75-4a4e-a9af-653df993bdfd" providerId="AD" clId="Web-{C0A3FCB9-8EE8-1D4D-485A-6C03AFC9FE3A}" dt="2023-09-11T16:30:18.115" v="2115"/>
          <ac:spMkLst>
            <pc:docMk/>
            <pc:sldMk cId="477777344" sldId="285"/>
            <ac:spMk id="9" creationId="{6027852B-9A6E-056B-1AFB-405C27114C01}"/>
          </ac:spMkLst>
        </pc:spChg>
        <pc:graphicFrameChg chg="add mod modGraphic">
          <ac:chgData name="Lasane, Jennesa Branae" userId="S::jlasane@uthsc.edu::a667d086-1a75-4a4e-a9af-653df993bdfd" providerId="AD" clId="Web-{C0A3FCB9-8EE8-1D4D-485A-6C03AFC9FE3A}" dt="2023-09-11T16:30:18.115" v="2115"/>
          <ac:graphicFrameMkLst>
            <pc:docMk/>
            <pc:sldMk cId="477777344" sldId="285"/>
            <ac:graphicFrameMk id="5" creationId="{5B43684C-2C61-AC61-E616-A2D54DF981B4}"/>
          </ac:graphicFrameMkLst>
        </pc:graphicFrameChg>
      </pc:sldChg>
      <pc:sldChg chg="addSp delSp modSp new mod modClrScheme chgLayout">
        <pc:chgData name="Lasane, Jennesa Branae" userId="S::jlasane@uthsc.edu::a667d086-1a75-4a4e-a9af-653df993bdfd" providerId="AD" clId="Web-{C0A3FCB9-8EE8-1D4D-485A-6C03AFC9FE3A}" dt="2023-09-11T17:46:36.006" v="2356" actId="20577"/>
        <pc:sldMkLst>
          <pc:docMk/>
          <pc:sldMk cId="1885521292" sldId="286"/>
        </pc:sldMkLst>
        <pc:spChg chg="mod">
          <ac:chgData name="Lasane, Jennesa Branae" userId="S::jlasane@uthsc.edu::a667d086-1a75-4a4e-a9af-653df993bdfd" providerId="AD" clId="Web-{C0A3FCB9-8EE8-1D4D-485A-6C03AFC9FE3A}" dt="2023-09-11T17:46:36.006" v="2356" actId="20577"/>
          <ac:spMkLst>
            <pc:docMk/>
            <pc:sldMk cId="1885521292" sldId="286"/>
            <ac:spMk id="2" creationId="{DDBBFDDB-2DBA-9F9C-C621-6BA2332480AD}"/>
          </ac:spMkLst>
        </pc:spChg>
        <pc:spChg chg="del">
          <ac:chgData name="Lasane, Jennesa Branae" userId="S::jlasane@uthsc.edu::a667d086-1a75-4a4e-a9af-653df993bdfd" providerId="AD" clId="Web-{C0A3FCB9-8EE8-1D4D-485A-6C03AFC9FE3A}" dt="2023-09-11T16:30:57.960" v="2126"/>
          <ac:spMkLst>
            <pc:docMk/>
            <pc:sldMk cId="1885521292" sldId="286"/>
            <ac:spMk id="3" creationId="{3F0C82BA-A9EA-C09C-228F-F763965E33F1}"/>
          </ac:spMkLst>
        </pc:spChg>
        <pc:spChg chg="del">
          <ac:chgData name="Lasane, Jennesa Branae" userId="S::jlasane@uthsc.edu::a667d086-1a75-4a4e-a9af-653df993bdfd" providerId="AD" clId="Web-{C0A3FCB9-8EE8-1D4D-485A-6C03AFC9FE3A}" dt="2023-09-11T16:30:57.960" v="2126"/>
          <ac:spMkLst>
            <pc:docMk/>
            <pc:sldMk cId="1885521292" sldId="286"/>
            <ac:spMk id="4" creationId="{40AE1725-E354-8B27-63B5-252A6DB5542E}"/>
          </ac:spMkLst>
        </pc:spChg>
        <pc:spChg chg="add del mod">
          <ac:chgData name="Lasane, Jennesa Branae" userId="S::jlasane@uthsc.edu::a667d086-1a75-4a4e-a9af-653df993bdfd" providerId="AD" clId="Web-{C0A3FCB9-8EE8-1D4D-485A-6C03AFC9FE3A}" dt="2023-09-11T17:44:39.003" v="2350"/>
          <ac:spMkLst>
            <pc:docMk/>
            <pc:sldMk cId="1885521292" sldId="286"/>
            <ac:spMk id="9" creationId="{4CDAF712-D990-48D8-0F41-ADE94CB9133E}"/>
          </ac:spMkLst>
        </pc:spChg>
        <pc:spChg chg="add mod">
          <ac:chgData name="Lasane, Jennesa Branae" userId="S::jlasane@uthsc.edu::a667d086-1a75-4a4e-a9af-653df993bdfd" providerId="AD" clId="Web-{C0A3FCB9-8EE8-1D4D-485A-6C03AFC9FE3A}" dt="2023-09-11T17:44:39.003" v="2350"/>
          <ac:spMkLst>
            <pc:docMk/>
            <pc:sldMk cId="1885521292" sldId="286"/>
            <ac:spMk id="15" creationId="{8E8CDD1B-BCB5-9CE8-6638-18F511389390}"/>
          </ac:spMkLst>
        </pc:spChg>
        <pc:graphicFrameChg chg="add mod">
          <ac:chgData name="Lasane, Jennesa Branae" userId="S::jlasane@uthsc.edu::a667d086-1a75-4a4e-a9af-653df993bdfd" providerId="AD" clId="Web-{C0A3FCB9-8EE8-1D4D-485A-6C03AFC9FE3A}" dt="2023-09-11T17:44:39.003" v="2350"/>
          <ac:graphicFrameMkLst>
            <pc:docMk/>
            <pc:sldMk cId="1885521292" sldId="286"/>
            <ac:graphicFrameMk id="11" creationId="{8EC6EA70-E184-E3A0-1F80-93418D0D593A}"/>
          </ac:graphicFrameMkLst>
        </pc:graphicFrameChg>
        <pc:picChg chg="add mod">
          <ac:chgData name="Lasane, Jennesa Branae" userId="S::jlasane@uthsc.edu::a667d086-1a75-4a4e-a9af-653df993bdfd" providerId="AD" clId="Web-{C0A3FCB9-8EE8-1D4D-485A-6C03AFC9FE3A}" dt="2023-09-11T17:46:13.678" v="2353" actId="14100"/>
          <ac:picMkLst>
            <pc:docMk/>
            <pc:sldMk cId="1885521292" sldId="286"/>
            <ac:picMk id="16" creationId="{5606083A-6D8A-8AD4-6B49-43FD255E1BDA}"/>
          </ac:picMkLst>
        </pc:picChg>
      </pc:sldChg>
      <pc:sldChg chg="modSp new del">
        <pc:chgData name="Lasane, Jennesa Branae" userId="S::jlasane@uthsc.edu::a667d086-1a75-4a4e-a9af-653df993bdfd" providerId="AD" clId="Web-{C0A3FCB9-8EE8-1D4D-485A-6C03AFC9FE3A}" dt="2023-09-11T17:44:12.674" v="2349"/>
        <pc:sldMkLst>
          <pc:docMk/>
          <pc:sldMk cId="4145335883" sldId="287"/>
        </pc:sldMkLst>
        <pc:spChg chg="mod">
          <ac:chgData name="Lasane, Jennesa Branae" userId="S::jlasane@uthsc.edu::a667d086-1a75-4a4e-a9af-653df993bdfd" providerId="AD" clId="Web-{C0A3FCB9-8EE8-1D4D-485A-6C03AFC9FE3A}" dt="2023-09-11T16:40:42.265" v="2245" actId="20577"/>
          <ac:spMkLst>
            <pc:docMk/>
            <pc:sldMk cId="4145335883" sldId="287"/>
            <ac:spMk id="2" creationId="{C0ACDD6A-A17C-C096-3CC8-A7ACB7FD4098}"/>
          </ac:spMkLst>
        </pc:spChg>
        <pc:spChg chg="mod">
          <ac:chgData name="Lasane, Jennesa Branae" userId="S::jlasane@uthsc.edu::a667d086-1a75-4a4e-a9af-653df993bdfd" providerId="AD" clId="Web-{C0A3FCB9-8EE8-1D4D-485A-6C03AFC9FE3A}" dt="2023-09-11T17:44:10.393" v="2348" actId="20577"/>
          <ac:spMkLst>
            <pc:docMk/>
            <pc:sldMk cId="4145335883" sldId="287"/>
            <ac:spMk id="3" creationId="{73C6C3CB-D6EE-CDB6-7C9A-9715D8D3C4E1}"/>
          </ac:spMkLst>
        </pc:spChg>
      </pc:sldChg>
      <pc:sldChg chg="ord">
        <pc:chgData name="Lasane, Jennesa Branae" userId="S::jlasane@uthsc.edu::a667d086-1a75-4a4e-a9af-653df993bdfd" providerId="AD" clId="Web-{C0A3FCB9-8EE8-1D4D-485A-6C03AFC9FE3A}" dt="2023-09-14T19:47:06.021" v="3908"/>
        <pc:sldMkLst>
          <pc:docMk/>
          <pc:sldMk cId="3473862290" sldId="288"/>
        </pc:sldMkLst>
      </pc:sldChg>
      <pc:sldChg chg="ord">
        <pc:chgData name="Lasane, Jennesa Branae" userId="S::jlasane@uthsc.edu::a667d086-1a75-4a4e-a9af-653df993bdfd" providerId="AD" clId="Web-{C0A3FCB9-8EE8-1D4D-485A-6C03AFC9FE3A}" dt="2023-09-14T19:47:17.381" v="3909"/>
        <pc:sldMkLst>
          <pc:docMk/>
          <pc:sldMk cId="3442431496" sldId="289"/>
        </pc:sldMkLst>
      </pc:sldChg>
      <pc:sldChg chg="addSp delSp modSp new mod modClrScheme chgLayout">
        <pc:chgData name="Lasane, Jennesa Branae" userId="S::jlasane@uthsc.edu::a667d086-1a75-4a4e-a9af-653df993bdfd" providerId="AD" clId="Web-{C0A3FCB9-8EE8-1D4D-485A-6C03AFC9FE3A}" dt="2023-09-11T17:50:40.795" v="2637" actId="1076"/>
        <pc:sldMkLst>
          <pc:docMk/>
          <pc:sldMk cId="2892096339" sldId="290"/>
        </pc:sldMkLst>
        <pc:spChg chg="mod ord">
          <ac:chgData name="Lasane, Jennesa Branae" userId="S::jlasane@uthsc.edu::a667d086-1a75-4a4e-a9af-653df993bdfd" providerId="AD" clId="Web-{C0A3FCB9-8EE8-1D4D-485A-6C03AFC9FE3A}" dt="2023-09-11T17:50:34.029" v="2636"/>
          <ac:spMkLst>
            <pc:docMk/>
            <pc:sldMk cId="2892096339" sldId="290"/>
            <ac:spMk id="2" creationId="{C6483730-AA2A-A30C-1BF6-AD3DFAF1B4A9}"/>
          </ac:spMkLst>
        </pc:spChg>
        <pc:spChg chg="del mod ord">
          <ac:chgData name="Lasane, Jennesa Branae" userId="S::jlasane@uthsc.edu::a667d086-1a75-4a4e-a9af-653df993bdfd" providerId="AD" clId="Web-{C0A3FCB9-8EE8-1D4D-485A-6C03AFC9FE3A}" dt="2023-09-11T17:50:34.029" v="2636"/>
          <ac:spMkLst>
            <pc:docMk/>
            <pc:sldMk cId="2892096339" sldId="290"/>
            <ac:spMk id="3" creationId="{2EDEA2FE-0C24-132B-F534-2DF204FD039E}"/>
          </ac:spMkLst>
        </pc:spChg>
        <pc:spChg chg="del">
          <ac:chgData name="Lasane, Jennesa Branae" userId="S::jlasane@uthsc.edu::a667d086-1a75-4a4e-a9af-653df993bdfd" providerId="AD" clId="Web-{C0A3FCB9-8EE8-1D4D-485A-6C03AFC9FE3A}" dt="2023-09-11T17:48:44.354" v="2362"/>
          <ac:spMkLst>
            <pc:docMk/>
            <pc:sldMk cId="2892096339" sldId="290"/>
            <ac:spMk id="4" creationId="{25D7FB3D-87B6-FB0F-FF4B-96DB8D6FC8CE}"/>
          </ac:spMkLst>
        </pc:spChg>
        <pc:graphicFrameChg chg="add mod">
          <ac:chgData name="Lasane, Jennesa Branae" userId="S::jlasane@uthsc.edu::a667d086-1a75-4a4e-a9af-653df993bdfd" providerId="AD" clId="Web-{C0A3FCB9-8EE8-1D4D-485A-6C03AFC9FE3A}" dt="2023-09-11T17:50:40.795" v="2637" actId="1076"/>
          <ac:graphicFrameMkLst>
            <pc:docMk/>
            <pc:sldMk cId="2892096339" sldId="290"/>
            <ac:graphicFrameMk id="5" creationId="{8BD094AB-C765-8C32-21D4-D1445E6326AD}"/>
          </ac:graphicFrameMkLst>
        </pc:graphicFrameChg>
      </pc:sldChg>
      <pc:sldChg chg="addSp delSp modSp new mod ord modClrScheme chgLayout">
        <pc:chgData name="Lasane, Jennesa Branae" userId="S::jlasane@uthsc.edu::a667d086-1a75-4a4e-a9af-653df993bdfd" providerId="AD" clId="Web-{C0A3FCB9-8EE8-1D4D-485A-6C03AFC9FE3A}" dt="2023-09-11T18:00:58.329" v="3222" actId="1076"/>
        <pc:sldMkLst>
          <pc:docMk/>
          <pc:sldMk cId="3884871830" sldId="291"/>
        </pc:sldMkLst>
        <pc:spChg chg="del">
          <ac:chgData name="Lasane, Jennesa Branae" userId="S::jlasane@uthsc.edu::a667d086-1a75-4a4e-a9af-653df993bdfd" providerId="AD" clId="Web-{C0A3FCB9-8EE8-1D4D-485A-6C03AFC9FE3A}" dt="2023-09-11T17:51:34.656" v="2639"/>
          <ac:spMkLst>
            <pc:docMk/>
            <pc:sldMk cId="3884871830" sldId="291"/>
            <ac:spMk id="2" creationId="{74E5807A-70DC-9CBA-6371-4CB919633904}"/>
          </ac:spMkLst>
        </pc:spChg>
        <pc:spChg chg="del">
          <ac:chgData name="Lasane, Jennesa Branae" userId="S::jlasane@uthsc.edu::a667d086-1a75-4a4e-a9af-653df993bdfd" providerId="AD" clId="Web-{C0A3FCB9-8EE8-1D4D-485A-6C03AFC9FE3A}" dt="2023-09-11T17:51:34.656" v="2639"/>
          <ac:spMkLst>
            <pc:docMk/>
            <pc:sldMk cId="3884871830" sldId="291"/>
            <ac:spMk id="3" creationId="{A9651893-CDEA-1868-4A33-3A8295748A2C}"/>
          </ac:spMkLst>
        </pc:spChg>
        <pc:spChg chg="del">
          <ac:chgData name="Lasane, Jennesa Branae" userId="S::jlasane@uthsc.edu::a667d086-1a75-4a4e-a9af-653df993bdfd" providerId="AD" clId="Web-{C0A3FCB9-8EE8-1D4D-485A-6C03AFC9FE3A}" dt="2023-09-11T17:51:34.656" v="2639"/>
          <ac:spMkLst>
            <pc:docMk/>
            <pc:sldMk cId="3884871830" sldId="291"/>
            <ac:spMk id="4" creationId="{F7A3172B-D682-BD33-4F27-EF5D05F64EAC}"/>
          </ac:spMkLst>
        </pc:spChg>
        <pc:spChg chg="add mod">
          <ac:chgData name="Lasane, Jennesa Branae" userId="S::jlasane@uthsc.edu::a667d086-1a75-4a4e-a9af-653df993bdfd" providerId="AD" clId="Web-{C0A3FCB9-8EE8-1D4D-485A-6C03AFC9FE3A}" dt="2023-09-11T18:00:09.218" v="3216"/>
          <ac:spMkLst>
            <pc:docMk/>
            <pc:sldMk cId="3884871830" sldId="291"/>
            <ac:spMk id="9" creationId="{FDB2732A-7079-2CEE-8B18-4636E1B8A004}"/>
          </ac:spMkLst>
        </pc:spChg>
        <pc:spChg chg="add del mod">
          <ac:chgData name="Lasane, Jennesa Branae" userId="S::jlasane@uthsc.edu::a667d086-1a75-4a4e-a9af-653df993bdfd" providerId="AD" clId="Web-{C0A3FCB9-8EE8-1D4D-485A-6C03AFC9FE3A}" dt="2023-09-11T17:59:23.405" v="3196"/>
          <ac:spMkLst>
            <pc:docMk/>
            <pc:sldMk cId="3884871830" sldId="291"/>
            <ac:spMk id="11" creationId="{75A007F5-0806-7885-39C3-923E56AA84AE}"/>
          </ac:spMkLst>
        </pc:spChg>
        <pc:spChg chg="add del mod">
          <ac:chgData name="Lasane, Jennesa Branae" userId="S::jlasane@uthsc.edu::a667d086-1a75-4a4e-a9af-653df993bdfd" providerId="AD" clId="Web-{C0A3FCB9-8EE8-1D4D-485A-6C03AFC9FE3A}" dt="2023-09-11T18:00:45.766" v="3217"/>
          <ac:spMkLst>
            <pc:docMk/>
            <pc:sldMk cId="3884871830" sldId="291"/>
            <ac:spMk id="18" creationId="{34093096-F321-77DC-F23C-05023F0C5A5D}"/>
          </ac:spMkLst>
        </pc:spChg>
        <pc:spChg chg="add del mod">
          <ac:chgData name="Lasane, Jennesa Branae" userId="S::jlasane@uthsc.edu::a667d086-1a75-4a4e-a9af-653df993bdfd" providerId="AD" clId="Web-{C0A3FCB9-8EE8-1D4D-485A-6C03AFC9FE3A}" dt="2023-09-11T18:00:55.985" v="3221"/>
          <ac:spMkLst>
            <pc:docMk/>
            <pc:sldMk cId="3884871830" sldId="291"/>
            <ac:spMk id="459" creationId="{9056D427-B7D4-BC59-D1A9-503B4E5245AC}"/>
          </ac:spMkLst>
        </pc:spChg>
        <pc:graphicFrameChg chg="add mod modGraphic">
          <ac:chgData name="Lasane, Jennesa Branae" userId="S::jlasane@uthsc.edu::a667d086-1a75-4a4e-a9af-653df993bdfd" providerId="AD" clId="Web-{C0A3FCB9-8EE8-1D4D-485A-6C03AFC9FE3A}" dt="2023-09-11T18:00:09.218" v="3216"/>
          <ac:graphicFrameMkLst>
            <pc:docMk/>
            <pc:sldMk cId="3884871830" sldId="291"/>
            <ac:graphicFrameMk id="13" creationId="{B5FBA499-D01F-C35C-90E0-A3C89E73789F}"/>
          </ac:graphicFrameMkLst>
        </pc:graphicFrameChg>
        <pc:picChg chg="add mod ord">
          <ac:chgData name="Lasane, Jennesa Branae" userId="S::jlasane@uthsc.edu::a667d086-1a75-4a4e-a9af-653df993bdfd" providerId="AD" clId="Web-{C0A3FCB9-8EE8-1D4D-485A-6C03AFC9FE3A}" dt="2023-09-11T18:00:58.329" v="3222" actId="1076"/>
          <ac:picMkLst>
            <pc:docMk/>
            <pc:sldMk cId="3884871830" sldId="291"/>
            <ac:picMk id="458" creationId="{D9CAFD84-BD27-6BA5-21ED-8E916FFC6A1C}"/>
          </ac:picMkLst>
        </pc:picChg>
      </pc:sldChg>
      <pc:sldChg chg="ord">
        <pc:chgData name="Lasane, Jennesa Branae" userId="S::jlasane@uthsc.edu::a667d086-1a75-4a4e-a9af-653df993bdfd" providerId="AD" clId="Web-{C0A3FCB9-8EE8-1D4D-485A-6C03AFC9FE3A}" dt="2023-09-14T19:47:32.569" v="3910"/>
        <pc:sldMkLst>
          <pc:docMk/>
          <pc:sldMk cId="3809716803" sldId="292"/>
        </pc:sldMkLst>
      </pc:sldChg>
      <pc:sldChg chg="ord">
        <pc:chgData name="Lasane, Jennesa Branae" userId="S::jlasane@uthsc.edu::a667d086-1a75-4a4e-a9af-653df993bdfd" providerId="AD" clId="Web-{C0A3FCB9-8EE8-1D4D-485A-6C03AFC9FE3A}" dt="2023-09-14T19:47:58.070" v="3911"/>
        <pc:sldMkLst>
          <pc:docMk/>
          <pc:sldMk cId="2577139127" sldId="293"/>
        </pc:sldMkLst>
      </pc:sldChg>
      <pc:sldChg chg="ord">
        <pc:chgData name="Lasane, Jennesa Branae" userId="S::jlasane@uthsc.edu::a667d086-1a75-4a4e-a9af-653df993bdfd" providerId="AD" clId="Web-{C0A3FCB9-8EE8-1D4D-485A-6C03AFC9FE3A}" dt="2023-09-14T19:48:22.742" v="3914"/>
        <pc:sldMkLst>
          <pc:docMk/>
          <pc:sldMk cId="2588413687" sldId="294"/>
        </pc:sldMkLst>
      </pc:sldChg>
      <pc:sldChg chg="ord">
        <pc:chgData name="Lasane, Jennesa Branae" userId="S::jlasane@uthsc.edu::a667d086-1a75-4a4e-a9af-653df993bdfd" providerId="AD" clId="Web-{C0A3FCB9-8EE8-1D4D-485A-6C03AFC9FE3A}" dt="2023-09-14T19:48:42.790" v="3915"/>
        <pc:sldMkLst>
          <pc:docMk/>
          <pc:sldMk cId="4116358980" sldId="295"/>
        </pc:sldMkLst>
      </pc:sldChg>
      <pc:sldChg chg="addSp delSp modSp new mod modClrScheme chgLayout">
        <pc:chgData name="Lasane, Jennesa Branae" userId="S::jlasane@uthsc.edu::a667d086-1a75-4a4e-a9af-653df993bdfd" providerId="AD" clId="Web-{C0A3FCB9-8EE8-1D4D-485A-6C03AFC9FE3A}" dt="2023-09-11T19:44:40.370" v="3413"/>
        <pc:sldMkLst>
          <pc:docMk/>
          <pc:sldMk cId="692458" sldId="296"/>
        </pc:sldMkLst>
        <pc:spChg chg="mod ord">
          <ac:chgData name="Lasane, Jennesa Branae" userId="S::jlasane@uthsc.edu::a667d086-1a75-4a4e-a9af-653df993bdfd" providerId="AD" clId="Web-{C0A3FCB9-8EE8-1D4D-485A-6C03AFC9FE3A}" dt="2023-09-11T19:44:40.370" v="3413"/>
          <ac:spMkLst>
            <pc:docMk/>
            <pc:sldMk cId="692458" sldId="296"/>
            <ac:spMk id="2" creationId="{BFBC63A4-AE65-6F5A-588D-88112EB7095F}"/>
          </ac:spMkLst>
        </pc:spChg>
        <pc:spChg chg="del">
          <ac:chgData name="Lasane, Jennesa Branae" userId="S::jlasane@uthsc.edu::a667d086-1a75-4a4e-a9af-653df993bdfd" providerId="AD" clId="Web-{C0A3FCB9-8EE8-1D4D-485A-6C03AFC9FE3A}" dt="2023-09-11T18:32:53.152" v="3228"/>
          <ac:spMkLst>
            <pc:docMk/>
            <pc:sldMk cId="692458" sldId="296"/>
            <ac:spMk id="3" creationId="{9C24DD30-7794-ABA2-EF53-ED776B0955E4}"/>
          </ac:spMkLst>
        </pc:spChg>
        <pc:spChg chg="del">
          <ac:chgData name="Lasane, Jennesa Branae" userId="S::jlasane@uthsc.edu::a667d086-1a75-4a4e-a9af-653df993bdfd" providerId="AD" clId="Web-{C0A3FCB9-8EE8-1D4D-485A-6C03AFC9FE3A}" dt="2023-09-11T18:32:53.152" v="3228"/>
          <ac:spMkLst>
            <pc:docMk/>
            <pc:sldMk cId="692458" sldId="296"/>
            <ac:spMk id="4" creationId="{A1600134-2C77-0125-1C9C-2C803148CE3A}"/>
          </ac:spMkLst>
        </pc:spChg>
        <pc:spChg chg="add del mod ord">
          <ac:chgData name="Lasane, Jennesa Branae" userId="S::jlasane@uthsc.edu::a667d086-1a75-4a4e-a9af-653df993bdfd" providerId="AD" clId="Web-{C0A3FCB9-8EE8-1D4D-485A-6C03AFC9FE3A}" dt="2023-09-11T18:38:26.958" v="3352"/>
          <ac:spMkLst>
            <pc:docMk/>
            <pc:sldMk cId="692458" sldId="296"/>
            <ac:spMk id="5" creationId="{4CF7CCA4-465F-EE3A-BCA7-9EAC5052CA91}"/>
          </ac:spMkLst>
        </pc:spChg>
        <pc:spChg chg="add del mod">
          <ac:chgData name="Lasane, Jennesa Branae" userId="S::jlasane@uthsc.edu::a667d086-1a75-4a4e-a9af-653df993bdfd" providerId="AD" clId="Web-{C0A3FCB9-8EE8-1D4D-485A-6C03AFC9FE3A}" dt="2023-09-11T18:38:34.583" v="3356"/>
          <ac:spMkLst>
            <pc:docMk/>
            <pc:sldMk cId="692458" sldId="296"/>
            <ac:spMk id="7" creationId="{2DDE4B1C-7DA9-3005-0D09-803206FB9A16}"/>
          </ac:spMkLst>
        </pc:spChg>
        <pc:spChg chg="add del mod ord">
          <ac:chgData name="Lasane, Jennesa Branae" userId="S::jlasane@uthsc.edu::a667d086-1a75-4a4e-a9af-653df993bdfd" providerId="AD" clId="Web-{C0A3FCB9-8EE8-1D4D-485A-6C03AFC9FE3A}" dt="2023-09-11T19:44:40.370" v="3413"/>
          <ac:spMkLst>
            <pc:docMk/>
            <pc:sldMk cId="692458" sldId="296"/>
            <ac:spMk id="9" creationId="{F3825099-C4A5-A04C-9344-0AB1046906ED}"/>
          </ac:spMkLst>
        </pc:spChg>
        <pc:spChg chg="add mod ord">
          <ac:chgData name="Lasane, Jennesa Branae" userId="S::jlasane@uthsc.edu::a667d086-1a75-4a4e-a9af-653df993bdfd" providerId="AD" clId="Web-{C0A3FCB9-8EE8-1D4D-485A-6C03AFC9FE3A}" dt="2023-09-11T19:44:40.370" v="3413"/>
          <ac:spMkLst>
            <pc:docMk/>
            <pc:sldMk cId="692458" sldId="296"/>
            <ac:spMk id="11" creationId="{A5CC20E2-16F2-F60E-807D-7D2C440B11FF}"/>
          </ac:spMkLst>
        </pc:spChg>
        <pc:graphicFrameChg chg="add del mod">
          <ac:chgData name="Lasane, Jennesa Branae" userId="S::jlasane@uthsc.edu::a667d086-1a75-4a4e-a9af-653df993bdfd" providerId="AD" clId="Web-{C0A3FCB9-8EE8-1D4D-485A-6C03AFC9FE3A}" dt="2023-09-11T19:44:40.354" v="3412"/>
          <ac:graphicFrameMkLst>
            <pc:docMk/>
            <pc:sldMk cId="692458" sldId="296"/>
            <ac:graphicFrameMk id="13" creationId="{1B6710A0-E3F6-6AB0-93C0-436D4D62F45F}"/>
          </ac:graphicFrameMkLst>
        </pc:graphicFrameChg>
        <pc:graphicFrameChg chg="add mod">
          <ac:chgData name="Lasane, Jennesa Branae" userId="S::jlasane@uthsc.edu::a667d086-1a75-4a4e-a9af-653df993bdfd" providerId="AD" clId="Web-{C0A3FCB9-8EE8-1D4D-485A-6C03AFC9FE3A}" dt="2023-09-11T19:44:40.370" v="3413"/>
          <ac:graphicFrameMkLst>
            <pc:docMk/>
            <pc:sldMk cId="692458" sldId="296"/>
            <ac:graphicFrameMk id="15" creationId="{230B75BB-DC5D-91EC-75F6-8335D051EE52}"/>
          </ac:graphicFrameMkLst>
        </pc:graphicFrameChg>
        <pc:picChg chg="add del mod ord">
          <ac:chgData name="Lasane, Jennesa Branae" userId="S::jlasane@uthsc.edu::a667d086-1a75-4a4e-a9af-653df993bdfd" providerId="AD" clId="Web-{C0A3FCB9-8EE8-1D4D-485A-6C03AFC9FE3A}" dt="2023-09-11T18:38:34.880" v="3357"/>
          <ac:picMkLst>
            <pc:docMk/>
            <pc:sldMk cId="692458" sldId="296"/>
            <ac:picMk id="6" creationId="{41C8F09E-F98F-6C90-8549-DC416E210121}"/>
          </ac:picMkLst>
        </pc:picChg>
      </pc:sldChg>
      <pc:sldChg chg="modSp new ord">
        <pc:chgData name="Lasane, Jennesa Branae" userId="S::jlasane@uthsc.edu::a667d086-1a75-4a4e-a9af-653df993bdfd" providerId="AD" clId="Web-{C0A3FCB9-8EE8-1D4D-485A-6C03AFC9FE3A}" dt="2023-09-14T19:49:42.088" v="3918"/>
        <pc:sldMkLst>
          <pc:docMk/>
          <pc:sldMk cId="1789907966" sldId="297"/>
        </pc:sldMkLst>
        <pc:spChg chg="mod">
          <ac:chgData name="Lasane, Jennesa Branae" userId="S::jlasane@uthsc.edu::a667d086-1a75-4a4e-a9af-653df993bdfd" providerId="AD" clId="Web-{C0A3FCB9-8EE8-1D4D-485A-6C03AFC9FE3A}" dt="2023-09-12T13:14:20.717" v="3431" actId="20577"/>
          <ac:spMkLst>
            <pc:docMk/>
            <pc:sldMk cId="1789907966" sldId="297"/>
            <ac:spMk id="2" creationId="{3BAAF66E-0338-37F6-BADE-4E9C4D535E15}"/>
          </ac:spMkLst>
        </pc:spChg>
      </pc:sldChg>
      <pc:sldChg chg="addSp delSp modSp new mod ord modClrScheme chgLayout">
        <pc:chgData name="Lasane, Jennesa Branae" userId="S::jlasane@uthsc.edu::a667d086-1a75-4a4e-a9af-653df993bdfd" providerId="AD" clId="Web-{C0A3FCB9-8EE8-1D4D-485A-6C03AFC9FE3A}" dt="2023-09-14T19:49:50.291" v="3919"/>
        <pc:sldMkLst>
          <pc:docMk/>
          <pc:sldMk cId="2671615194" sldId="299"/>
        </pc:sldMkLst>
        <pc:spChg chg="add del mod ord">
          <ac:chgData name="Lasane, Jennesa Branae" userId="S::jlasane@uthsc.edu::a667d086-1a75-4a4e-a9af-653df993bdfd" providerId="AD" clId="Web-{C0A3FCB9-8EE8-1D4D-485A-6C03AFC9FE3A}" dt="2023-09-12T18:39:50.153" v="3436"/>
          <ac:spMkLst>
            <pc:docMk/>
            <pc:sldMk cId="2671615194" sldId="299"/>
            <ac:spMk id="2" creationId="{6F2316E2-A0B3-4FA8-8DA0-21960354482E}"/>
          </ac:spMkLst>
        </pc:spChg>
        <pc:spChg chg="add del mod ord">
          <ac:chgData name="Lasane, Jennesa Branae" userId="S::jlasane@uthsc.edu::a667d086-1a75-4a4e-a9af-653df993bdfd" providerId="AD" clId="Web-{C0A3FCB9-8EE8-1D4D-485A-6C03AFC9FE3A}" dt="2023-09-12T18:39:50.153" v="3436"/>
          <ac:spMkLst>
            <pc:docMk/>
            <pc:sldMk cId="2671615194" sldId="299"/>
            <ac:spMk id="3" creationId="{B14B5B5D-2298-3A6E-AADD-EA0BC971FB42}"/>
          </ac:spMkLst>
        </pc:spChg>
        <pc:spChg chg="add del mod">
          <ac:chgData name="Lasane, Jennesa Branae" userId="S::jlasane@uthsc.edu::a667d086-1a75-4a4e-a9af-653df993bdfd" providerId="AD" clId="Web-{C0A3FCB9-8EE8-1D4D-485A-6C03AFC9FE3A}" dt="2023-09-12T18:39:50.153" v="3435"/>
          <ac:spMkLst>
            <pc:docMk/>
            <pc:sldMk cId="2671615194" sldId="299"/>
            <ac:spMk id="8" creationId="{0E42632A-D239-B22E-C304-51DBE0D70EF6}"/>
          </ac:spMkLst>
        </pc:spChg>
        <pc:spChg chg="add del mod">
          <ac:chgData name="Lasane, Jennesa Branae" userId="S::jlasane@uthsc.edu::a667d086-1a75-4a4e-a9af-653df993bdfd" providerId="AD" clId="Web-{C0A3FCB9-8EE8-1D4D-485A-6C03AFC9FE3A}" dt="2023-09-12T18:39:50.153" v="3435"/>
          <ac:spMkLst>
            <pc:docMk/>
            <pc:sldMk cId="2671615194" sldId="299"/>
            <ac:spMk id="10" creationId="{8F8DFA98-718C-F56C-2904-E908D709A72A}"/>
          </ac:spMkLst>
        </pc:spChg>
        <pc:spChg chg="add mod">
          <ac:chgData name="Lasane, Jennesa Branae" userId="S::jlasane@uthsc.edu::a667d086-1a75-4a4e-a9af-653df993bdfd" providerId="AD" clId="Web-{C0A3FCB9-8EE8-1D4D-485A-6C03AFC9FE3A}" dt="2023-09-12T18:45:15.743" v="3883" actId="20577"/>
          <ac:spMkLst>
            <pc:docMk/>
            <pc:sldMk cId="2671615194" sldId="299"/>
            <ac:spMk id="12" creationId="{2C8C751C-66CA-8211-AA44-CB6041307185}"/>
          </ac:spMkLst>
        </pc:spChg>
        <pc:spChg chg="add del mod">
          <ac:chgData name="Lasane, Jennesa Branae" userId="S::jlasane@uthsc.edu::a667d086-1a75-4a4e-a9af-653df993bdfd" providerId="AD" clId="Web-{C0A3FCB9-8EE8-1D4D-485A-6C03AFC9FE3A}" dt="2023-09-12T18:42:34.034" v="3853"/>
          <ac:spMkLst>
            <pc:docMk/>
            <pc:sldMk cId="2671615194" sldId="299"/>
            <ac:spMk id="13" creationId="{A58223D1-3962-B9EF-C209-BC7CBD0365D1}"/>
          </ac:spMkLst>
        </pc:spChg>
        <pc:spChg chg="add del mod">
          <ac:chgData name="Lasane, Jennesa Branae" userId="S::jlasane@uthsc.edu::a667d086-1a75-4a4e-a9af-653df993bdfd" providerId="AD" clId="Web-{C0A3FCB9-8EE8-1D4D-485A-6C03AFC9FE3A}" dt="2023-09-12T18:43:47.068" v="3854"/>
          <ac:spMkLst>
            <pc:docMk/>
            <pc:sldMk cId="2671615194" sldId="299"/>
            <ac:spMk id="19" creationId="{52B7097F-2F0E-B838-CE53-0E598342A96A}"/>
          </ac:spMkLst>
        </pc:spChg>
        <pc:spChg chg="add del mod">
          <ac:chgData name="Lasane, Jennesa Branae" userId="S::jlasane@uthsc.edu::a667d086-1a75-4a4e-a9af-653df993bdfd" providerId="AD" clId="Web-{C0A3FCB9-8EE8-1D4D-485A-6C03AFC9FE3A}" dt="2023-09-12T18:43:56.990" v="3860"/>
          <ac:spMkLst>
            <pc:docMk/>
            <pc:sldMk cId="2671615194" sldId="299"/>
            <ac:spMk id="86" creationId="{FBA693C0-E1E3-5FFA-BF2B-89D6AC6D7AD0}"/>
          </ac:spMkLst>
        </pc:spChg>
        <pc:spChg chg="add del mod">
          <ac:chgData name="Lasane, Jennesa Branae" userId="S::jlasane@uthsc.edu::a667d086-1a75-4a4e-a9af-653df993bdfd" providerId="AD" clId="Web-{C0A3FCB9-8EE8-1D4D-485A-6C03AFC9FE3A}" dt="2023-09-12T18:44:31.038" v="3862"/>
          <ac:spMkLst>
            <pc:docMk/>
            <pc:sldMk cId="2671615194" sldId="299"/>
            <ac:spMk id="111" creationId="{FE245F26-9E1F-7662-7D43-30A40F24D60A}"/>
          </ac:spMkLst>
        </pc:spChg>
        <pc:spChg chg="add del mod">
          <ac:chgData name="Lasane, Jennesa Branae" userId="S::jlasane@uthsc.edu::a667d086-1a75-4a4e-a9af-653df993bdfd" providerId="AD" clId="Web-{C0A3FCB9-8EE8-1D4D-485A-6C03AFC9FE3A}" dt="2023-09-12T18:45:00.821" v="3880" actId="20577"/>
          <ac:spMkLst>
            <pc:docMk/>
            <pc:sldMk cId="2671615194" sldId="299"/>
            <ac:spMk id="157" creationId="{801FE380-8360-6B04-8CD7-A96B61F83281}"/>
          </ac:spMkLst>
        </pc:spChg>
        <pc:spChg chg="add del mod">
          <ac:chgData name="Lasane, Jennesa Branae" userId="S::jlasane@uthsc.edu::a667d086-1a75-4a4e-a9af-653df993bdfd" providerId="AD" clId="Web-{C0A3FCB9-8EE8-1D4D-485A-6C03AFC9FE3A}" dt="2023-09-12T18:44:49.117" v="3874"/>
          <ac:spMkLst>
            <pc:docMk/>
            <pc:sldMk cId="2671615194" sldId="299"/>
            <ac:spMk id="182" creationId="{69460ED3-5A6D-D313-A075-0F7742C36B26}"/>
          </ac:spMkLst>
        </pc:spChg>
        <pc:graphicFrameChg chg="add del">
          <ac:chgData name="Lasane, Jennesa Branae" userId="S::jlasane@uthsc.edu::a667d086-1a75-4a4e-a9af-653df993bdfd" providerId="AD" clId="Web-{C0A3FCB9-8EE8-1D4D-485A-6C03AFC9FE3A}" dt="2023-09-12T18:42:33.971" v="3852"/>
          <ac:graphicFrameMkLst>
            <pc:docMk/>
            <pc:sldMk cId="2671615194" sldId="299"/>
            <ac:graphicFrameMk id="15" creationId="{17721167-A500-BA67-CA3F-16A7B5A207B6}"/>
          </ac:graphicFrameMkLst>
        </pc:graphicFrameChg>
        <pc:graphicFrameChg chg="add mod">
          <ac:chgData name="Lasane, Jennesa Branae" userId="S::jlasane@uthsc.edu::a667d086-1a75-4a4e-a9af-653df993bdfd" providerId="AD" clId="Web-{C0A3FCB9-8EE8-1D4D-485A-6C03AFC9FE3A}" dt="2023-09-12T18:42:34.034" v="3853"/>
          <ac:graphicFrameMkLst>
            <pc:docMk/>
            <pc:sldMk cId="2671615194" sldId="299"/>
            <ac:graphicFrameMk id="17" creationId="{5F1360B8-97F2-60E6-E6C2-3FC7BFADB7EA}"/>
          </ac:graphicFrameMkLst>
        </pc:graphicFrameChg>
        <pc:picChg chg="add del mod ord">
          <ac:chgData name="Lasane, Jennesa Branae" userId="S::jlasane@uthsc.edu::a667d086-1a75-4a4e-a9af-653df993bdfd" providerId="AD" clId="Web-{C0A3FCB9-8EE8-1D4D-485A-6C03AFC9FE3A}" dt="2023-09-12T18:43:57.490" v="3861"/>
          <ac:picMkLst>
            <pc:docMk/>
            <pc:sldMk cId="2671615194" sldId="299"/>
            <ac:picMk id="85" creationId="{8336813C-6B53-D91B-EAF1-BC29F85D1529}"/>
          </ac:picMkLst>
        </pc:picChg>
        <pc:picChg chg="add del mod ord">
          <ac:chgData name="Lasane, Jennesa Branae" userId="S::jlasane@uthsc.edu::a667d086-1a75-4a4e-a9af-653df993bdfd" providerId="AD" clId="Web-{C0A3FCB9-8EE8-1D4D-485A-6C03AFC9FE3A}" dt="2023-09-12T18:45:10.696" v="3882" actId="1076"/>
          <ac:picMkLst>
            <pc:docMk/>
            <pc:sldMk cId="2671615194" sldId="299"/>
            <ac:picMk id="156" creationId="{1741164B-BB83-3148-1872-D078AB2CA6E0}"/>
          </ac:picMkLst>
        </pc:picChg>
      </pc:sldChg>
    </pc:docChg>
  </pc:docChgLst>
  <pc:docChgLst>
    <pc:chgData name="Pater, Eliane M" userId="S::epater@uthsc.edu::20a6b9a2-f360-4878-9a0b-1980c0c6abb7" providerId="AD" clId="Web-{8BDEEAD7-61B1-223D-0E11-690B81BC8B29}"/>
    <pc:docChg chg="addSld delSld modSld modSection">
      <pc:chgData name="Pater, Eliane M" userId="S::epater@uthsc.edu::20a6b9a2-f360-4878-9a0b-1980c0c6abb7" providerId="AD" clId="Web-{8BDEEAD7-61B1-223D-0E11-690B81BC8B29}" dt="2024-09-04T18:24:41.792" v="527" actId="20577"/>
      <pc:docMkLst>
        <pc:docMk/>
      </pc:docMkLst>
      <pc:sldChg chg="modSp">
        <pc:chgData name="Pater, Eliane M" userId="S::epater@uthsc.edu::20a6b9a2-f360-4878-9a0b-1980c0c6abb7" providerId="AD" clId="Web-{8BDEEAD7-61B1-223D-0E11-690B81BC8B29}" dt="2024-09-04T18:22:23.719" v="457" actId="20577"/>
        <pc:sldMkLst>
          <pc:docMk/>
          <pc:sldMk cId="4234957194" sldId="263"/>
        </pc:sldMkLst>
        <pc:spChg chg="mod">
          <ac:chgData name="Pater, Eliane M" userId="S::epater@uthsc.edu::20a6b9a2-f360-4878-9a0b-1980c0c6abb7" providerId="AD" clId="Web-{8BDEEAD7-61B1-223D-0E11-690B81BC8B29}" dt="2024-09-04T18:22:23.719" v="457" actId="20577"/>
          <ac:spMkLst>
            <pc:docMk/>
            <pc:sldMk cId="4234957194" sldId="263"/>
            <ac:spMk id="2" creationId="{FA4626E1-8BDE-8218-4F09-25F68694F453}"/>
          </ac:spMkLst>
        </pc:spChg>
      </pc:sldChg>
      <pc:sldChg chg="modSp">
        <pc:chgData name="Pater, Eliane M" userId="S::epater@uthsc.edu::20a6b9a2-f360-4878-9a0b-1980c0c6abb7" providerId="AD" clId="Web-{8BDEEAD7-61B1-223D-0E11-690B81BC8B29}" dt="2024-09-04T18:23:07.582" v="473" actId="20577"/>
        <pc:sldMkLst>
          <pc:docMk/>
          <pc:sldMk cId="1222270067" sldId="264"/>
        </pc:sldMkLst>
        <pc:spChg chg="mod">
          <ac:chgData name="Pater, Eliane M" userId="S::epater@uthsc.edu::20a6b9a2-f360-4878-9a0b-1980c0c6abb7" providerId="AD" clId="Web-{8BDEEAD7-61B1-223D-0E11-690B81BC8B29}" dt="2024-09-04T18:23:07.582" v="473" actId="20577"/>
          <ac:spMkLst>
            <pc:docMk/>
            <pc:sldMk cId="1222270067" sldId="264"/>
            <ac:spMk id="2" creationId="{FA4626E1-8BDE-8218-4F09-25F68694F453}"/>
          </ac:spMkLst>
        </pc:spChg>
      </pc:sldChg>
      <pc:sldChg chg="modSp">
        <pc:chgData name="Pater, Eliane M" userId="S::epater@uthsc.edu::20a6b9a2-f360-4878-9a0b-1980c0c6abb7" providerId="AD" clId="Web-{8BDEEAD7-61B1-223D-0E11-690B81BC8B29}" dt="2024-09-04T18:24:28.494" v="525" actId="20577"/>
        <pc:sldMkLst>
          <pc:docMk/>
          <pc:sldMk cId="3240241722" sldId="265"/>
        </pc:sldMkLst>
        <pc:spChg chg="mod">
          <ac:chgData name="Pater, Eliane M" userId="S::epater@uthsc.edu::20a6b9a2-f360-4878-9a0b-1980c0c6abb7" providerId="AD" clId="Web-{8BDEEAD7-61B1-223D-0E11-690B81BC8B29}" dt="2024-09-04T18:24:28.494" v="525" actId="20577"/>
          <ac:spMkLst>
            <pc:docMk/>
            <pc:sldMk cId="3240241722" sldId="265"/>
            <ac:spMk id="2" creationId="{FA4626E1-8BDE-8218-4F09-25F68694F453}"/>
          </ac:spMkLst>
        </pc:spChg>
      </pc:sldChg>
      <pc:sldChg chg="modSp">
        <pc:chgData name="Pater, Eliane M" userId="S::epater@uthsc.edu::20a6b9a2-f360-4878-9a0b-1980c0c6abb7" providerId="AD" clId="Web-{8BDEEAD7-61B1-223D-0E11-690B81BC8B29}" dt="2024-09-04T18:24:41.792" v="527" actId="20577"/>
        <pc:sldMkLst>
          <pc:docMk/>
          <pc:sldMk cId="296427752" sldId="266"/>
        </pc:sldMkLst>
        <pc:spChg chg="mod">
          <ac:chgData name="Pater, Eliane M" userId="S::epater@uthsc.edu::20a6b9a2-f360-4878-9a0b-1980c0c6abb7" providerId="AD" clId="Web-{8BDEEAD7-61B1-223D-0E11-690B81BC8B29}" dt="2024-09-04T18:24:41.792" v="527" actId="20577"/>
          <ac:spMkLst>
            <pc:docMk/>
            <pc:sldMk cId="296427752" sldId="266"/>
            <ac:spMk id="2" creationId="{FA4626E1-8BDE-8218-4F09-25F68694F453}"/>
          </ac:spMkLst>
        </pc:spChg>
      </pc:sldChg>
      <pc:sldChg chg="modSp">
        <pc:chgData name="Pater, Eliane M" userId="S::epater@uthsc.edu::20a6b9a2-f360-4878-9a0b-1980c0c6abb7" providerId="AD" clId="Web-{8BDEEAD7-61B1-223D-0E11-690B81BC8B29}" dt="2024-09-04T18:14:02.261" v="13" actId="20577"/>
        <pc:sldMkLst>
          <pc:docMk/>
          <pc:sldMk cId="1060629752" sldId="273"/>
        </pc:sldMkLst>
        <pc:spChg chg="mod">
          <ac:chgData name="Pater, Eliane M" userId="S::epater@uthsc.edu::20a6b9a2-f360-4878-9a0b-1980c0c6abb7" providerId="AD" clId="Web-{8BDEEAD7-61B1-223D-0E11-690B81BC8B29}" dt="2024-09-04T18:14:02.261" v="13" actId="20577"/>
          <ac:spMkLst>
            <pc:docMk/>
            <pc:sldMk cId="1060629752" sldId="273"/>
            <ac:spMk id="2" creationId="{FA4626E1-8BDE-8218-4F09-25F68694F453}"/>
          </ac:spMkLst>
        </pc:spChg>
      </pc:sldChg>
      <pc:sldChg chg="new del">
        <pc:chgData name="Pater, Eliane M" userId="S::epater@uthsc.edu::20a6b9a2-f360-4878-9a0b-1980c0c6abb7" providerId="AD" clId="Web-{8BDEEAD7-61B1-223D-0E11-690B81BC8B29}" dt="2024-09-04T18:14:51.702" v="17"/>
        <pc:sldMkLst>
          <pc:docMk/>
          <pc:sldMk cId="177933271" sldId="300"/>
        </pc:sldMkLst>
      </pc:sldChg>
      <pc:sldChg chg="modSp add replId">
        <pc:chgData name="Pater, Eliane M" userId="S::epater@uthsc.edu::20a6b9a2-f360-4878-9a0b-1980c0c6abb7" providerId="AD" clId="Web-{8BDEEAD7-61B1-223D-0E11-690B81BC8B29}" dt="2024-09-04T18:23:24.365" v="475" actId="20577"/>
        <pc:sldMkLst>
          <pc:docMk/>
          <pc:sldMk cId="2467125187" sldId="302"/>
        </pc:sldMkLst>
        <pc:spChg chg="mod">
          <ac:chgData name="Pater, Eliane M" userId="S::epater@uthsc.edu::20a6b9a2-f360-4878-9a0b-1980c0c6abb7" providerId="AD" clId="Web-{8BDEEAD7-61B1-223D-0E11-690B81BC8B29}" dt="2024-09-04T18:23:24.365" v="475" actId="20577"/>
          <ac:spMkLst>
            <pc:docMk/>
            <pc:sldMk cId="2467125187" sldId="302"/>
            <ac:spMk id="2" creationId="{FA4626E1-8BDE-8218-4F09-25F68694F453}"/>
          </ac:spMkLst>
        </pc:spChg>
      </pc:sldChg>
    </pc:docChg>
  </pc:docChgLst>
  <pc:docChgLst>
    <pc:chgData name="Guthrie, Jess L" userId="S::jguthri9@uthsc.edu::a2283182-3845-4fbd-ace0-e52bcd9b678f" providerId="AD" clId="Web-{A248D612-6BC1-1C73-886D-AFE2218F3437}"/>
    <pc:docChg chg="addSld delSld modSld sldOrd modSection">
      <pc:chgData name="Guthrie, Jess L" userId="S::jguthri9@uthsc.edu::a2283182-3845-4fbd-ace0-e52bcd9b678f" providerId="AD" clId="Web-{A248D612-6BC1-1C73-886D-AFE2218F3437}" dt="2024-09-05T13:58:09.754" v="2439" actId="20577"/>
      <pc:docMkLst>
        <pc:docMk/>
      </pc:docMkLst>
      <pc:sldChg chg="modSp">
        <pc:chgData name="Guthrie, Jess L" userId="S::jguthri9@uthsc.edu::a2283182-3845-4fbd-ace0-e52bcd9b678f" providerId="AD" clId="Web-{A248D612-6BC1-1C73-886D-AFE2218F3437}" dt="2024-09-04T18:03:20.666" v="50" actId="20577"/>
        <pc:sldMkLst>
          <pc:docMk/>
          <pc:sldMk cId="585407559" sldId="276"/>
        </pc:sldMkLst>
        <pc:spChg chg="mod">
          <ac:chgData name="Guthrie, Jess L" userId="S::jguthri9@uthsc.edu::a2283182-3845-4fbd-ace0-e52bcd9b678f" providerId="AD" clId="Web-{A248D612-6BC1-1C73-886D-AFE2218F3437}" dt="2024-09-04T18:03:20.666" v="50" actId="20577"/>
          <ac:spMkLst>
            <pc:docMk/>
            <pc:sldMk cId="585407559" sldId="276"/>
            <ac:spMk id="4" creationId="{F569DB84-5B27-BD4E-1DB2-D1790F607556}"/>
          </ac:spMkLst>
        </pc:spChg>
      </pc:sldChg>
      <pc:sldChg chg="addSp delSp modSp">
        <pc:chgData name="Guthrie, Jess L" userId="S::jguthri9@uthsc.edu::a2283182-3845-4fbd-ace0-e52bcd9b678f" providerId="AD" clId="Web-{A248D612-6BC1-1C73-886D-AFE2218F3437}" dt="2024-09-04T18:38:16.693" v="593"/>
        <pc:sldMkLst>
          <pc:docMk/>
          <pc:sldMk cId="1906921052" sldId="278"/>
        </pc:sldMkLst>
        <pc:spChg chg="add del mod">
          <ac:chgData name="Guthrie, Jess L" userId="S::jguthri9@uthsc.edu::a2283182-3845-4fbd-ace0-e52bcd9b678f" providerId="AD" clId="Web-{A248D612-6BC1-1C73-886D-AFE2218F3437}" dt="2024-09-04T18:38:16.693" v="593"/>
          <ac:spMkLst>
            <pc:docMk/>
            <pc:sldMk cId="1906921052" sldId="278"/>
            <ac:spMk id="3" creationId="{3C315DB7-0970-42A4-CB5D-A1AF62AC0A0A}"/>
          </ac:spMkLst>
        </pc:spChg>
        <pc:spChg chg="mod">
          <ac:chgData name="Guthrie, Jess L" userId="S::jguthri9@uthsc.edu::a2283182-3845-4fbd-ace0-e52bcd9b678f" providerId="AD" clId="Web-{A248D612-6BC1-1C73-886D-AFE2218F3437}" dt="2024-09-04T18:03:08.759" v="46" actId="20577"/>
          <ac:spMkLst>
            <pc:docMk/>
            <pc:sldMk cId="1906921052" sldId="278"/>
            <ac:spMk id="4" creationId="{F569DB84-5B27-BD4E-1DB2-D1790F607556}"/>
          </ac:spMkLst>
        </pc:spChg>
      </pc:sldChg>
      <pc:sldChg chg="addSp modSp">
        <pc:chgData name="Guthrie, Jess L" userId="S::jguthri9@uthsc.edu::a2283182-3845-4fbd-ace0-e52bcd9b678f" providerId="AD" clId="Web-{A248D612-6BC1-1C73-886D-AFE2218F3437}" dt="2024-09-04T18:50:02.395" v="1596" actId="20577"/>
        <pc:sldMkLst>
          <pc:docMk/>
          <pc:sldMk cId="3473862290" sldId="288"/>
        </pc:sldMkLst>
        <pc:spChg chg="mod">
          <ac:chgData name="Guthrie, Jess L" userId="S::jguthri9@uthsc.edu::a2283182-3845-4fbd-ace0-e52bcd9b678f" providerId="AD" clId="Web-{A248D612-6BC1-1C73-886D-AFE2218F3437}" dt="2024-09-04T18:50:02.395" v="1596" actId="20577"/>
          <ac:spMkLst>
            <pc:docMk/>
            <pc:sldMk cId="3473862290" sldId="288"/>
            <ac:spMk id="8" creationId="{9E1E258F-70B2-62DB-2365-A16BFAE870D5}"/>
          </ac:spMkLst>
        </pc:spChg>
        <pc:picChg chg="add mod">
          <ac:chgData name="Guthrie, Jess L" userId="S::jguthri9@uthsc.edu::a2283182-3845-4fbd-ace0-e52bcd9b678f" providerId="AD" clId="Web-{A248D612-6BC1-1C73-886D-AFE2218F3437}" dt="2024-09-04T18:48:21.063" v="1512" actId="1076"/>
          <ac:picMkLst>
            <pc:docMk/>
            <pc:sldMk cId="3473862290" sldId="288"/>
            <ac:picMk id="4" creationId="{2D29839A-B096-178F-9DED-BF18D8AB1089}"/>
          </ac:picMkLst>
        </pc:picChg>
      </pc:sldChg>
      <pc:sldChg chg="delSp del">
        <pc:chgData name="Guthrie, Jess L" userId="S::jguthri9@uthsc.edu::a2283182-3845-4fbd-ace0-e52bcd9b678f" providerId="AD" clId="Web-{A248D612-6BC1-1C73-886D-AFE2218F3437}" dt="2024-09-04T18:48:23.985" v="1513"/>
        <pc:sldMkLst>
          <pc:docMk/>
          <pc:sldMk cId="3442431496" sldId="289"/>
        </pc:sldMkLst>
        <pc:picChg chg="del">
          <ac:chgData name="Guthrie, Jess L" userId="S::jguthri9@uthsc.edu::a2283182-3845-4fbd-ace0-e52bcd9b678f" providerId="AD" clId="Web-{A248D612-6BC1-1C73-886D-AFE2218F3437}" dt="2024-09-04T18:48:10.547" v="1510"/>
          <ac:picMkLst>
            <pc:docMk/>
            <pc:sldMk cId="3442431496" sldId="289"/>
            <ac:picMk id="6" creationId="{2D29839A-B096-178F-9DED-BF18D8AB1089}"/>
          </ac:picMkLst>
        </pc:picChg>
      </pc:sldChg>
      <pc:sldChg chg="modSp">
        <pc:chgData name="Guthrie, Jess L" userId="S::jguthri9@uthsc.edu::a2283182-3845-4fbd-ace0-e52bcd9b678f" providerId="AD" clId="Web-{A248D612-6BC1-1C73-886D-AFE2218F3437}" dt="2024-09-04T18:49:08.408" v="1582" actId="20577"/>
        <pc:sldMkLst>
          <pc:docMk/>
          <pc:sldMk cId="2588413687" sldId="294"/>
        </pc:sldMkLst>
        <pc:spChg chg="mod">
          <ac:chgData name="Guthrie, Jess L" userId="S::jguthri9@uthsc.edu::a2283182-3845-4fbd-ace0-e52bcd9b678f" providerId="AD" clId="Web-{A248D612-6BC1-1C73-886D-AFE2218F3437}" dt="2024-09-04T18:49:08.408" v="1582" actId="20577"/>
          <ac:spMkLst>
            <pc:docMk/>
            <pc:sldMk cId="2588413687" sldId="294"/>
            <ac:spMk id="5" creationId="{8E8E85C2-8BAD-6B42-1F60-C396B9307E85}"/>
          </ac:spMkLst>
        </pc:spChg>
      </pc:sldChg>
      <pc:sldChg chg="modSp">
        <pc:chgData name="Guthrie, Jess L" userId="S::jguthri9@uthsc.edu::a2283182-3845-4fbd-ace0-e52bcd9b678f" providerId="AD" clId="Web-{A248D612-6BC1-1C73-886D-AFE2218F3437}" dt="2024-09-05T13:58:09.754" v="2439" actId="20577"/>
        <pc:sldMkLst>
          <pc:docMk/>
          <pc:sldMk cId="4116358980" sldId="295"/>
        </pc:sldMkLst>
        <pc:spChg chg="mod">
          <ac:chgData name="Guthrie, Jess L" userId="S::jguthri9@uthsc.edu::a2283182-3845-4fbd-ace0-e52bcd9b678f" providerId="AD" clId="Web-{A248D612-6BC1-1C73-886D-AFE2218F3437}" dt="2024-09-05T13:58:09.754" v="2439" actId="20577"/>
          <ac:spMkLst>
            <pc:docMk/>
            <pc:sldMk cId="4116358980" sldId="295"/>
            <ac:spMk id="5" creationId="{8E8E85C2-8BAD-6B42-1F60-C396B9307E85}"/>
          </ac:spMkLst>
        </pc:spChg>
      </pc:sldChg>
      <pc:sldChg chg="modSp add ord replId">
        <pc:chgData name="Guthrie, Jess L" userId="S::jguthri9@uthsc.edu::a2283182-3845-4fbd-ace0-e52bcd9b678f" providerId="AD" clId="Web-{A248D612-6BC1-1C73-886D-AFE2218F3437}" dt="2024-09-04T18:18:23.408" v="214" actId="20577"/>
        <pc:sldMkLst>
          <pc:docMk/>
          <pc:sldMk cId="576160976" sldId="301"/>
        </pc:sldMkLst>
        <pc:spChg chg="mod">
          <ac:chgData name="Guthrie, Jess L" userId="S::jguthri9@uthsc.edu::a2283182-3845-4fbd-ace0-e52bcd9b678f" providerId="AD" clId="Web-{A248D612-6BC1-1C73-886D-AFE2218F3437}" dt="2024-09-04T18:18:23.408" v="214" actId="20577"/>
          <ac:spMkLst>
            <pc:docMk/>
            <pc:sldMk cId="576160976" sldId="301"/>
            <ac:spMk id="2" creationId="{F1764313-6ED1-ACFB-85A9-7E810C5C5A7D}"/>
          </ac:spMkLst>
        </pc:spChg>
      </pc:sldChg>
      <pc:sldChg chg="addSp delSp modSp add replId">
        <pc:chgData name="Guthrie, Jess L" userId="S::jguthri9@uthsc.edu::a2283182-3845-4fbd-ace0-e52bcd9b678f" providerId="AD" clId="Web-{A248D612-6BC1-1C73-886D-AFE2218F3437}" dt="2024-09-04T19:16:53.277" v="2331" actId="20577"/>
        <pc:sldMkLst>
          <pc:docMk/>
          <pc:sldMk cId="1886361074" sldId="303"/>
        </pc:sldMkLst>
        <pc:spChg chg="mod">
          <ac:chgData name="Guthrie, Jess L" userId="S::jguthri9@uthsc.edu::a2283182-3845-4fbd-ace0-e52bcd9b678f" providerId="AD" clId="Web-{A248D612-6BC1-1C73-886D-AFE2218F3437}" dt="2024-09-04T18:17:55.016" v="184" actId="20577"/>
          <ac:spMkLst>
            <pc:docMk/>
            <pc:sldMk cId="1886361074" sldId="303"/>
            <ac:spMk id="2" creationId="{CDEB0EC6-81FB-F755-847D-7534EEBBB249}"/>
          </ac:spMkLst>
        </pc:spChg>
        <pc:spChg chg="del mod">
          <ac:chgData name="Guthrie, Jess L" userId="S::jguthri9@uthsc.edu::a2283182-3845-4fbd-ace0-e52bcd9b678f" providerId="AD" clId="Web-{A248D612-6BC1-1C73-886D-AFE2218F3437}" dt="2024-09-04T18:18:05.376" v="187"/>
          <ac:spMkLst>
            <pc:docMk/>
            <pc:sldMk cId="1886361074" sldId="303"/>
            <ac:spMk id="4" creationId="{F569DB84-5B27-BD4E-1DB2-D1790F607556}"/>
          </ac:spMkLst>
        </pc:spChg>
        <pc:spChg chg="add mod">
          <ac:chgData name="Guthrie, Jess L" userId="S::jguthri9@uthsc.edu::a2283182-3845-4fbd-ace0-e52bcd9b678f" providerId="AD" clId="Web-{A248D612-6BC1-1C73-886D-AFE2218F3437}" dt="2024-09-04T19:16:53.277" v="2331" actId="20577"/>
          <ac:spMkLst>
            <pc:docMk/>
            <pc:sldMk cId="1886361074" sldId="303"/>
            <ac:spMk id="5" creationId="{C9873FA8-537D-D6AF-D551-FEE6E482A024}"/>
          </ac:spMkLst>
        </pc:spChg>
        <pc:spChg chg="add del mod">
          <ac:chgData name="Guthrie, Jess L" userId="S::jguthri9@uthsc.edu::a2283182-3845-4fbd-ace0-e52bcd9b678f" providerId="AD" clId="Web-{A248D612-6BC1-1C73-886D-AFE2218F3437}" dt="2024-09-04T18:45:03.085" v="1436"/>
          <ac:spMkLst>
            <pc:docMk/>
            <pc:sldMk cId="1886361074" sldId="303"/>
            <ac:spMk id="6" creationId="{6271E066-AC3D-5CA8-B5CA-5B0C29A64BBE}"/>
          </ac:spMkLst>
        </pc:spChg>
        <pc:spChg chg="add del mod">
          <ac:chgData name="Guthrie, Jess L" userId="S::jguthri9@uthsc.edu::a2283182-3845-4fbd-ace0-e52bcd9b678f" providerId="AD" clId="Web-{A248D612-6BC1-1C73-886D-AFE2218F3437}" dt="2024-09-04T19:16:27.526" v="2293"/>
          <ac:spMkLst>
            <pc:docMk/>
            <pc:sldMk cId="1886361074" sldId="303"/>
            <ac:spMk id="7" creationId="{13125E00-9F27-6E91-E794-B2534A57110D}"/>
          </ac:spMkLst>
        </pc:spChg>
      </pc:sldChg>
      <pc:sldChg chg="modSp add replId">
        <pc:chgData name="Guthrie, Jess L" userId="S::jguthri9@uthsc.edu::a2283182-3845-4fbd-ace0-e52bcd9b678f" providerId="AD" clId="Web-{A248D612-6BC1-1C73-886D-AFE2218F3437}" dt="2024-09-04T18:50:17.208" v="1597" actId="20577"/>
        <pc:sldMkLst>
          <pc:docMk/>
          <pc:sldMk cId="1732820497" sldId="304"/>
        </pc:sldMkLst>
        <pc:spChg chg="mod">
          <ac:chgData name="Guthrie, Jess L" userId="S::jguthri9@uthsc.edu::a2283182-3845-4fbd-ace0-e52bcd9b678f" providerId="AD" clId="Web-{A248D612-6BC1-1C73-886D-AFE2218F3437}" dt="2024-09-04T18:40:34.902" v="1349" actId="20577"/>
          <ac:spMkLst>
            <pc:docMk/>
            <pc:sldMk cId="1732820497" sldId="304"/>
            <ac:spMk id="2" creationId="{CDEB0EC6-81FB-F755-847D-7534EEBBB249}"/>
          </ac:spMkLst>
        </pc:spChg>
        <pc:spChg chg="mod">
          <ac:chgData name="Guthrie, Jess L" userId="S::jguthri9@uthsc.edu::a2283182-3845-4fbd-ace0-e52bcd9b678f" providerId="AD" clId="Web-{A248D612-6BC1-1C73-886D-AFE2218F3437}" dt="2024-09-04T18:50:17.208" v="1597" actId="20577"/>
          <ac:spMkLst>
            <pc:docMk/>
            <pc:sldMk cId="1732820497" sldId="304"/>
            <ac:spMk id="4" creationId="{F569DB84-5B27-BD4E-1DB2-D1790F607556}"/>
          </ac:spMkLst>
        </pc:spChg>
      </pc:sldChg>
      <pc:sldChg chg="modSp add ord replId">
        <pc:chgData name="Guthrie, Jess L" userId="S::jguthri9@uthsc.edu::a2283182-3845-4fbd-ace0-e52bcd9b678f" providerId="AD" clId="Web-{A248D612-6BC1-1C73-886D-AFE2218F3437}" dt="2024-09-04T20:16:11.440" v="2420" actId="20577"/>
        <pc:sldMkLst>
          <pc:docMk/>
          <pc:sldMk cId="4184991137" sldId="305"/>
        </pc:sldMkLst>
        <pc:spChg chg="mod">
          <ac:chgData name="Guthrie, Jess L" userId="S::jguthri9@uthsc.edu::a2283182-3845-4fbd-ace0-e52bcd9b678f" providerId="AD" clId="Web-{A248D612-6BC1-1C73-886D-AFE2218F3437}" dt="2024-09-04T20:16:11.440" v="2420" actId="20577"/>
          <ac:spMkLst>
            <pc:docMk/>
            <pc:sldMk cId="4184991137" sldId="305"/>
            <ac:spMk id="5" creationId="{C9873FA8-537D-D6AF-D551-FEE6E482A024}"/>
          </ac:spMkLst>
        </pc:spChg>
      </pc:sldChg>
      <pc:sldChg chg="modSp add replId">
        <pc:chgData name="Guthrie, Jess L" userId="S::jguthri9@uthsc.edu::a2283182-3845-4fbd-ace0-e52bcd9b678f" providerId="AD" clId="Web-{A248D612-6BC1-1C73-886D-AFE2218F3437}" dt="2024-09-04T19:44:48.411" v="2416" actId="20577"/>
        <pc:sldMkLst>
          <pc:docMk/>
          <pc:sldMk cId="4152385697" sldId="306"/>
        </pc:sldMkLst>
        <pc:spChg chg="mod">
          <ac:chgData name="Guthrie, Jess L" userId="S::jguthri9@uthsc.edu::a2283182-3845-4fbd-ace0-e52bcd9b678f" providerId="AD" clId="Web-{A248D612-6BC1-1C73-886D-AFE2218F3437}" dt="2024-09-04T19:09:40.258" v="1714" actId="20577"/>
          <ac:spMkLst>
            <pc:docMk/>
            <pc:sldMk cId="4152385697" sldId="306"/>
            <ac:spMk id="2" creationId="{CDEB0EC6-81FB-F755-847D-7534EEBBB249}"/>
          </ac:spMkLst>
        </pc:spChg>
        <pc:spChg chg="mod">
          <ac:chgData name="Guthrie, Jess L" userId="S::jguthri9@uthsc.edu::a2283182-3845-4fbd-ace0-e52bcd9b678f" providerId="AD" clId="Web-{A248D612-6BC1-1C73-886D-AFE2218F3437}" dt="2024-09-04T19:44:48.411" v="2416" actId="20577"/>
          <ac:spMkLst>
            <pc:docMk/>
            <pc:sldMk cId="4152385697" sldId="306"/>
            <ac:spMk id="5" creationId="{C9873FA8-537D-D6AF-D551-FEE6E482A024}"/>
          </ac:spMkLst>
        </pc:spChg>
      </pc:sldChg>
      <pc:sldChg chg="modSp add replId">
        <pc:chgData name="Guthrie, Jess L" userId="S::jguthri9@uthsc.edu::a2283182-3845-4fbd-ace0-e52bcd9b678f" providerId="AD" clId="Web-{A248D612-6BC1-1C73-886D-AFE2218F3437}" dt="2024-09-04T19:17:05.512" v="2332" actId="20577"/>
        <pc:sldMkLst>
          <pc:docMk/>
          <pc:sldMk cId="258617819" sldId="307"/>
        </pc:sldMkLst>
        <pc:spChg chg="mod">
          <ac:chgData name="Guthrie, Jess L" userId="S::jguthri9@uthsc.edu::a2283182-3845-4fbd-ace0-e52bcd9b678f" providerId="AD" clId="Web-{A248D612-6BC1-1C73-886D-AFE2218F3437}" dt="2024-09-04T19:17:05.512" v="2332" actId="20577"/>
          <ac:spMkLst>
            <pc:docMk/>
            <pc:sldMk cId="258617819" sldId="307"/>
            <ac:spMk id="5" creationId="{C9873FA8-537D-D6AF-D551-FEE6E482A024}"/>
          </ac:spMkLst>
        </pc:spChg>
      </pc:sldChg>
    </pc:docChg>
  </pc:docChgLst>
  <pc:docChgLst>
    <pc:chgData name="Pater, Eliane M" userId="S::epater@uthsc.edu::20a6b9a2-f360-4878-9a0b-1980c0c6abb7" providerId="AD" clId="Web-{F643908F-2BAA-01D8-C7A5-4A2A21FCE18D}"/>
    <pc:docChg chg="addSld modSld modSection">
      <pc:chgData name="Pater, Eliane M" userId="S::epater@uthsc.edu::20a6b9a2-f360-4878-9a0b-1980c0c6abb7" providerId="AD" clId="Web-{F643908F-2BAA-01D8-C7A5-4A2A21FCE18D}" dt="2023-09-08T18:59:14.968" v="392" actId="20577"/>
      <pc:docMkLst>
        <pc:docMk/>
      </pc:docMkLst>
      <pc:sldChg chg="modSp">
        <pc:chgData name="Pater, Eliane M" userId="S::epater@uthsc.edu::20a6b9a2-f360-4878-9a0b-1980c0c6abb7" providerId="AD" clId="Web-{F643908F-2BAA-01D8-C7A5-4A2A21FCE18D}" dt="2023-09-08T18:57:54.793" v="381" actId="20577"/>
        <pc:sldMkLst>
          <pc:docMk/>
          <pc:sldMk cId="2800067399" sldId="262"/>
        </pc:sldMkLst>
        <pc:spChg chg="mod">
          <ac:chgData name="Pater, Eliane M" userId="S::epater@uthsc.edu::20a6b9a2-f360-4878-9a0b-1980c0c6abb7" providerId="AD" clId="Web-{F643908F-2BAA-01D8-C7A5-4A2A21FCE18D}" dt="2023-09-08T18:57:54.793" v="381" actId="20577"/>
          <ac:spMkLst>
            <pc:docMk/>
            <pc:sldMk cId="2800067399" sldId="262"/>
            <ac:spMk id="2" creationId="{FA4626E1-8BDE-8218-4F09-25F68694F453}"/>
          </ac:spMkLst>
        </pc:spChg>
      </pc:sldChg>
      <pc:sldChg chg="modSp">
        <pc:chgData name="Pater, Eliane M" userId="S::epater@uthsc.edu::20a6b9a2-f360-4878-9a0b-1980c0c6abb7" providerId="AD" clId="Web-{F643908F-2BAA-01D8-C7A5-4A2A21FCE18D}" dt="2023-09-08T18:59:14.968" v="392" actId="20577"/>
        <pc:sldMkLst>
          <pc:docMk/>
          <pc:sldMk cId="3240241722" sldId="265"/>
        </pc:sldMkLst>
        <pc:spChg chg="mod">
          <ac:chgData name="Pater, Eliane M" userId="S::epater@uthsc.edu::20a6b9a2-f360-4878-9a0b-1980c0c6abb7" providerId="AD" clId="Web-{F643908F-2BAA-01D8-C7A5-4A2A21FCE18D}" dt="2023-09-08T18:59:14.968" v="392" actId="20577"/>
          <ac:spMkLst>
            <pc:docMk/>
            <pc:sldMk cId="3240241722" sldId="265"/>
            <ac:spMk id="2" creationId="{FA4626E1-8BDE-8218-4F09-25F68694F453}"/>
          </ac:spMkLst>
        </pc:spChg>
      </pc:sldChg>
      <pc:sldChg chg="add replId">
        <pc:chgData name="Pater, Eliane M" userId="S::epater@uthsc.edu::20a6b9a2-f360-4878-9a0b-1980c0c6abb7" providerId="AD" clId="Web-{F643908F-2BAA-01D8-C7A5-4A2A21FCE18D}" dt="2023-09-08T17:06:03.836" v="0"/>
        <pc:sldMkLst>
          <pc:docMk/>
          <pc:sldMk cId="1060629752" sldId="273"/>
        </pc:sldMkLst>
      </pc:sldChg>
    </pc:docChg>
  </pc:docChgLst>
  <pc:docChgLst>
    <pc:chgData name="Ross, Will" userId="S::wross12@uthsc.edu::a030cf2d-a46b-4ec5-936b-2672657095ae" providerId="AD" clId="Web-{59BD5BEA-9EE2-1274-FB74-26FC2C0FAF05}"/>
    <pc:docChg chg="addSld delSld modSld sldOrd addSection modSection">
      <pc:chgData name="Ross, Will" userId="S::wross12@uthsc.edu::a030cf2d-a46b-4ec5-936b-2672657095ae" providerId="AD" clId="Web-{59BD5BEA-9EE2-1274-FB74-26FC2C0FAF05}" dt="2023-09-08T15:47:26.977" v="383" actId="20577"/>
      <pc:docMkLst>
        <pc:docMk/>
      </pc:docMkLst>
      <pc:sldChg chg="modSp del">
        <pc:chgData name="Ross, Will" userId="S::wross12@uthsc.edu::a030cf2d-a46b-4ec5-936b-2672657095ae" providerId="AD" clId="Web-{59BD5BEA-9EE2-1274-FB74-26FC2C0FAF05}" dt="2023-09-08T15:47:07.305" v="380"/>
        <pc:sldMkLst>
          <pc:docMk/>
          <pc:sldMk cId="2521890067" sldId="258"/>
        </pc:sldMkLst>
        <pc:spChg chg="mod">
          <ac:chgData name="Ross, Will" userId="S::wross12@uthsc.edu::a030cf2d-a46b-4ec5-936b-2672657095ae" providerId="AD" clId="Web-{59BD5BEA-9EE2-1274-FB74-26FC2C0FAF05}" dt="2023-09-08T15:30:06.149" v="78" actId="20577"/>
          <ac:spMkLst>
            <pc:docMk/>
            <pc:sldMk cId="2521890067" sldId="258"/>
            <ac:spMk id="2" creationId="{D0CE9C4B-8932-FF4D-8ADC-368007F1E7B1}"/>
          </ac:spMkLst>
        </pc:spChg>
      </pc:sldChg>
      <pc:sldChg chg="modSp new ord">
        <pc:chgData name="Ross, Will" userId="S::wross12@uthsc.edu::a030cf2d-a46b-4ec5-936b-2672657095ae" providerId="AD" clId="Web-{59BD5BEA-9EE2-1274-FB74-26FC2C0FAF05}" dt="2023-09-08T15:27:30.785" v="56" actId="20577"/>
        <pc:sldMkLst>
          <pc:docMk/>
          <pc:sldMk cId="3421710583" sldId="267"/>
        </pc:sldMkLst>
        <pc:spChg chg="mod">
          <ac:chgData name="Ross, Will" userId="S::wross12@uthsc.edu::a030cf2d-a46b-4ec5-936b-2672657095ae" providerId="AD" clId="Web-{59BD5BEA-9EE2-1274-FB74-26FC2C0FAF05}" dt="2023-09-08T15:27:30.785" v="56" actId="20577"/>
          <ac:spMkLst>
            <pc:docMk/>
            <pc:sldMk cId="3421710583" sldId="267"/>
            <ac:spMk id="2" creationId="{F1764313-6ED1-ACFB-85A9-7E810C5C5A7D}"/>
          </ac:spMkLst>
        </pc:spChg>
      </pc:sldChg>
      <pc:sldChg chg="new del">
        <pc:chgData name="Ross, Will" userId="S::wross12@uthsc.edu::a030cf2d-a46b-4ec5-936b-2672657095ae" providerId="AD" clId="Web-{59BD5BEA-9EE2-1274-FB74-26FC2C0FAF05}" dt="2023-09-08T15:25:16.734" v="1"/>
        <pc:sldMkLst>
          <pc:docMk/>
          <pc:sldMk cId="3603801501" sldId="267"/>
        </pc:sldMkLst>
      </pc:sldChg>
      <pc:sldChg chg="addSp delSp modSp new">
        <pc:chgData name="Ross, Will" userId="S::wross12@uthsc.edu::a030cf2d-a46b-4ec5-936b-2672657095ae" providerId="AD" clId="Web-{59BD5BEA-9EE2-1274-FB74-26FC2C0FAF05}" dt="2023-09-08T15:28:10.739" v="68"/>
        <pc:sldMkLst>
          <pc:docMk/>
          <pc:sldMk cId="3290714975" sldId="268"/>
        </pc:sldMkLst>
        <pc:spChg chg="mod">
          <ac:chgData name="Ross, Will" userId="S::wross12@uthsc.edu::a030cf2d-a46b-4ec5-936b-2672657095ae" providerId="AD" clId="Web-{59BD5BEA-9EE2-1274-FB74-26FC2C0FAF05}" dt="2023-09-08T15:28:10.739" v="68"/>
          <ac:spMkLst>
            <pc:docMk/>
            <pc:sldMk cId="3290714975" sldId="268"/>
            <ac:spMk id="2" creationId="{19AD58B1-2BE4-EABA-C10D-94759F13FF4C}"/>
          </ac:spMkLst>
        </pc:spChg>
        <pc:spChg chg="del mod">
          <ac:chgData name="Ross, Will" userId="S::wross12@uthsc.edu::a030cf2d-a46b-4ec5-936b-2672657095ae" providerId="AD" clId="Web-{59BD5BEA-9EE2-1274-FB74-26FC2C0FAF05}" dt="2023-09-08T15:28:10.739" v="68"/>
          <ac:spMkLst>
            <pc:docMk/>
            <pc:sldMk cId="3290714975" sldId="268"/>
            <ac:spMk id="3" creationId="{6D5F9B49-2813-F258-490C-CE8C64BF5C05}"/>
          </ac:spMkLst>
        </pc:spChg>
        <pc:graphicFrameChg chg="add">
          <ac:chgData name="Ross, Will" userId="S::wross12@uthsc.edu::a030cf2d-a46b-4ec5-936b-2672657095ae" providerId="AD" clId="Web-{59BD5BEA-9EE2-1274-FB74-26FC2C0FAF05}" dt="2023-09-08T15:28:10.739" v="68"/>
          <ac:graphicFrameMkLst>
            <pc:docMk/>
            <pc:sldMk cId="3290714975" sldId="268"/>
            <ac:graphicFrameMk id="5" creationId="{9A4C20EE-CE94-7B05-44A1-BEDAD525718B}"/>
          </ac:graphicFrameMkLst>
        </pc:graphicFrameChg>
      </pc:sldChg>
      <pc:sldChg chg="new del">
        <pc:chgData name="Ross, Will" userId="S::wross12@uthsc.edu::a030cf2d-a46b-4ec5-936b-2672657095ae" providerId="AD" clId="Web-{59BD5BEA-9EE2-1274-FB74-26FC2C0FAF05}" dt="2023-09-08T15:30:16.790" v="80"/>
        <pc:sldMkLst>
          <pc:docMk/>
          <pc:sldMk cId="117444183" sldId="269"/>
        </pc:sldMkLst>
      </pc:sldChg>
      <pc:sldChg chg="addSp delSp modSp new mod modClrScheme chgLayout">
        <pc:chgData name="Ross, Will" userId="S::wross12@uthsc.edu::a030cf2d-a46b-4ec5-936b-2672657095ae" providerId="AD" clId="Web-{59BD5BEA-9EE2-1274-FB74-26FC2C0FAF05}" dt="2023-09-08T15:47:26.977" v="383" actId="20577"/>
        <pc:sldMkLst>
          <pc:docMk/>
          <pc:sldMk cId="3013855189" sldId="269"/>
        </pc:sldMkLst>
        <pc:spChg chg="mod">
          <ac:chgData name="Ross, Will" userId="S::wross12@uthsc.edu::a030cf2d-a46b-4ec5-936b-2672657095ae" providerId="AD" clId="Web-{59BD5BEA-9EE2-1274-FB74-26FC2C0FAF05}" dt="2023-09-08T15:32:08.684" v="140"/>
          <ac:spMkLst>
            <pc:docMk/>
            <pc:sldMk cId="3013855189" sldId="269"/>
            <ac:spMk id="2" creationId="{197107C2-9A8B-D61E-AAC9-17DAC58884D1}"/>
          </ac:spMkLst>
        </pc:spChg>
        <pc:spChg chg="add del mod">
          <ac:chgData name="Ross, Will" userId="S::wross12@uthsc.edu::a030cf2d-a46b-4ec5-936b-2672657095ae" providerId="AD" clId="Web-{59BD5BEA-9EE2-1274-FB74-26FC2C0FAF05}" dt="2023-09-08T15:47:26.977" v="383" actId="20577"/>
          <ac:spMkLst>
            <pc:docMk/>
            <pc:sldMk cId="3013855189" sldId="269"/>
            <ac:spMk id="3" creationId="{E874792F-FC88-3613-87A7-362DAF07A095}"/>
          </ac:spMkLst>
        </pc:spChg>
        <pc:spChg chg="add del mod">
          <ac:chgData name="Ross, Will" userId="S::wross12@uthsc.edu::a030cf2d-a46b-4ec5-936b-2672657095ae" providerId="AD" clId="Web-{59BD5BEA-9EE2-1274-FB74-26FC2C0FAF05}" dt="2023-09-08T15:32:08.684" v="140"/>
          <ac:spMkLst>
            <pc:docMk/>
            <pc:sldMk cId="3013855189" sldId="269"/>
            <ac:spMk id="9" creationId="{2D7A8893-EB33-E4E2-1E53-FF42A5E8A0B9}"/>
          </ac:spMkLst>
        </pc:spChg>
        <pc:graphicFrameChg chg="add del mod">
          <ac:chgData name="Ross, Will" userId="S::wross12@uthsc.edu::a030cf2d-a46b-4ec5-936b-2672657095ae" providerId="AD" clId="Web-{59BD5BEA-9EE2-1274-FB74-26FC2C0FAF05}" dt="2023-09-08T15:32:08.684" v="140"/>
          <ac:graphicFrameMkLst>
            <pc:docMk/>
            <pc:sldMk cId="3013855189" sldId="269"/>
            <ac:graphicFrameMk id="5" creationId="{9261167C-3467-653A-7D01-37AA462B8EA2}"/>
          </ac:graphicFrameMkLst>
        </pc:graphicFrameChg>
      </pc:sldChg>
      <pc:sldChg chg="addSp delSp modSp new mod modClrScheme chgLayout">
        <pc:chgData name="Ross, Will" userId="S::wross12@uthsc.edu::a030cf2d-a46b-4ec5-936b-2672657095ae" providerId="AD" clId="Web-{59BD5BEA-9EE2-1274-FB74-26FC2C0FAF05}" dt="2023-09-08T15:38:13.617" v="276"/>
        <pc:sldMkLst>
          <pc:docMk/>
          <pc:sldMk cId="2226709077" sldId="270"/>
        </pc:sldMkLst>
        <pc:spChg chg="mod">
          <ac:chgData name="Ross, Will" userId="S::wross12@uthsc.edu::a030cf2d-a46b-4ec5-936b-2672657095ae" providerId="AD" clId="Web-{59BD5BEA-9EE2-1274-FB74-26FC2C0FAF05}" dt="2023-09-08T15:35:43.660" v="221" actId="20577"/>
          <ac:spMkLst>
            <pc:docMk/>
            <pc:sldMk cId="2226709077" sldId="270"/>
            <ac:spMk id="2" creationId="{F0C74A32-EFC3-4677-37D5-96177E259893}"/>
          </ac:spMkLst>
        </pc:spChg>
        <pc:spChg chg="del mod">
          <ac:chgData name="Ross, Will" userId="S::wross12@uthsc.edu::a030cf2d-a46b-4ec5-936b-2672657095ae" providerId="AD" clId="Web-{59BD5BEA-9EE2-1274-FB74-26FC2C0FAF05}" dt="2023-09-08T15:34:15.172" v="209"/>
          <ac:spMkLst>
            <pc:docMk/>
            <pc:sldMk cId="2226709077" sldId="270"/>
            <ac:spMk id="3" creationId="{C8B03017-91DE-E3AD-200C-504D5BC934F9}"/>
          </ac:spMkLst>
        </pc:spChg>
        <pc:spChg chg="add del mod">
          <ac:chgData name="Ross, Will" userId="S::wross12@uthsc.edu::a030cf2d-a46b-4ec5-936b-2672657095ae" providerId="AD" clId="Web-{59BD5BEA-9EE2-1274-FB74-26FC2C0FAF05}" dt="2023-09-08T15:34:30.298" v="210"/>
          <ac:spMkLst>
            <pc:docMk/>
            <pc:sldMk cId="2226709077" sldId="270"/>
            <ac:spMk id="9" creationId="{36CA0F3B-67F1-1481-D755-4ADF54CAE293}"/>
          </ac:spMkLst>
        </pc:spChg>
        <pc:graphicFrameChg chg="add mod">
          <ac:chgData name="Ross, Will" userId="S::wross12@uthsc.edu::a030cf2d-a46b-4ec5-936b-2672657095ae" providerId="AD" clId="Web-{59BD5BEA-9EE2-1274-FB74-26FC2C0FAF05}" dt="2023-09-08T15:34:15.172" v="209"/>
          <ac:graphicFrameMkLst>
            <pc:docMk/>
            <pc:sldMk cId="2226709077" sldId="270"/>
            <ac:graphicFrameMk id="5" creationId="{0F4F6597-0851-A52A-553A-47BAE29751DD}"/>
          </ac:graphicFrameMkLst>
        </pc:graphicFrameChg>
        <pc:picChg chg="add mod">
          <ac:chgData name="Ross, Will" userId="S::wross12@uthsc.edu::a030cf2d-a46b-4ec5-936b-2672657095ae" providerId="AD" clId="Web-{59BD5BEA-9EE2-1274-FB74-26FC2C0FAF05}" dt="2023-09-08T15:38:13.508" v="267"/>
          <ac:picMkLst>
            <pc:docMk/>
            <pc:sldMk cId="2226709077" sldId="270"/>
            <ac:picMk id="27" creationId="{99DB1FC7-C88A-06C1-71E4-A0C4C63F5F1A}"/>
          </ac:picMkLst>
        </pc:picChg>
        <pc:picChg chg="add mod">
          <ac:chgData name="Ross, Will" userId="S::wross12@uthsc.edu::a030cf2d-a46b-4ec5-936b-2672657095ae" providerId="AD" clId="Web-{59BD5BEA-9EE2-1274-FB74-26FC2C0FAF05}" dt="2023-09-08T15:38:13.523" v="268"/>
          <ac:picMkLst>
            <pc:docMk/>
            <pc:sldMk cId="2226709077" sldId="270"/>
            <ac:picMk id="28" creationId="{4FFF1D72-FB8F-6E4E-9E01-CB352C6588D2}"/>
          </ac:picMkLst>
        </pc:picChg>
        <pc:picChg chg="add mod">
          <ac:chgData name="Ross, Will" userId="S::wross12@uthsc.edu::a030cf2d-a46b-4ec5-936b-2672657095ae" providerId="AD" clId="Web-{59BD5BEA-9EE2-1274-FB74-26FC2C0FAF05}" dt="2023-09-08T15:38:13.539" v="269"/>
          <ac:picMkLst>
            <pc:docMk/>
            <pc:sldMk cId="2226709077" sldId="270"/>
            <ac:picMk id="29" creationId="{489D5251-FB50-15A7-78B9-37752750EC5A}"/>
          </ac:picMkLst>
        </pc:picChg>
        <pc:picChg chg="add mod">
          <ac:chgData name="Ross, Will" userId="S::wross12@uthsc.edu::a030cf2d-a46b-4ec5-936b-2672657095ae" providerId="AD" clId="Web-{59BD5BEA-9EE2-1274-FB74-26FC2C0FAF05}" dt="2023-09-08T15:38:13.539" v="270"/>
          <ac:picMkLst>
            <pc:docMk/>
            <pc:sldMk cId="2226709077" sldId="270"/>
            <ac:picMk id="30" creationId="{04B444ED-6DBE-1920-7DCB-64045C6DE859}"/>
          </ac:picMkLst>
        </pc:picChg>
        <pc:picChg chg="add mod">
          <ac:chgData name="Ross, Will" userId="S::wross12@uthsc.edu::a030cf2d-a46b-4ec5-936b-2672657095ae" providerId="AD" clId="Web-{59BD5BEA-9EE2-1274-FB74-26FC2C0FAF05}" dt="2023-09-08T15:38:13.555" v="271"/>
          <ac:picMkLst>
            <pc:docMk/>
            <pc:sldMk cId="2226709077" sldId="270"/>
            <ac:picMk id="31" creationId="{DF7E7D74-5B84-68B8-F1F9-77436473C3D5}"/>
          </ac:picMkLst>
        </pc:picChg>
        <pc:picChg chg="add mod">
          <ac:chgData name="Ross, Will" userId="S::wross12@uthsc.edu::a030cf2d-a46b-4ec5-936b-2672657095ae" providerId="AD" clId="Web-{59BD5BEA-9EE2-1274-FB74-26FC2C0FAF05}" dt="2023-09-08T15:38:13.570" v="272"/>
          <ac:picMkLst>
            <pc:docMk/>
            <pc:sldMk cId="2226709077" sldId="270"/>
            <ac:picMk id="32" creationId="{CBAF52FC-4EBD-B2D1-0668-50EDBA860E75}"/>
          </ac:picMkLst>
        </pc:picChg>
        <pc:picChg chg="add mod">
          <ac:chgData name="Ross, Will" userId="S::wross12@uthsc.edu::a030cf2d-a46b-4ec5-936b-2672657095ae" providerId="AD" clId="Web-{59BD5BEA-9EE2-1274-FB74-26FC2C0FAF05}" dt="2023-09-08T15:38:13.586" v="273"/>
          <ac:picMkLst>
            <pc:docMk/>
            <pc:sldMk cId="2226709077" sldId="270"/>
            <ac:picMk id="33" creationId="{97C95257-9A6A-30CF-524D-44AB811D82E1}"/>
          </ac:picMkLst>
        </pc:picChg>
        <pc:picChg chg="add mod">
          <ac:chgData name="Ross, Will" userId="S::wross12@uthsc.edu::a030cf2d-a46b-4ec5-936b-2672657095ae" providerId="AD" clId="Web-{59BD5BEA-9EE2-1274-FB74-26FC2C0FAF05}" dt="2023-09-08T15:38:13.601" v="274"/>
          <ac:picMkLst>
            <pc:docMk/>
            <pc:sldMk cId="2226709077" sldId="270"/>
            <ac:picMk id="34" creationId="{7B60E28F-D14F-7A3C-E273-551EB7DA2B4A}"/>
          </ac:picMkLst>
        </pc:picChg>
        <pc:picChg chg="add mod">
          <ac:chgData name="Ross, Will" userId="S::wross12@uthsc.edu::a030cf2d-a46b-4ec5-936b-2672657095ae" providerId="AD" clId="Web-{59BD5BEA-9EE2-1274-FB74-26FC2C0FAF05}" dt="2023-09-08T15:38:13.601" v="275"/>
          <ac:picMkLst>
            <pc:docMk/>
            <pc:sldMk cId="2226709077" sldId="270"/>
            <ac:picMk id="35" creationId="{E8364C98-1275-A8C7-5F61-55D5194F3CAB}"/>
          </ac:picMkLst>
        </pc:picChg>
        <pc:picChg chg="add mod">
          <ac:chgData name="Ross, Will" userId="S::wross12@uthsc.edu::a030cf2d-a46b-4ec5-936b-2672657095ae" providerId="AD" clId="Web-{59BD5BEA-9EE2-1274-FB74-26FC2C0FAF05}" dt="2023-09-08T15:38:13.617" v="276"/>
          <ac:picMkLst>
            <pc:docMk/>
            <pc:sldMk cId="2226709077" sldId="270"/>
            <ac:picMk id="36" creationId="{FAAFFD49-7709-587C-191F-51528BFC07E8}"/>
          </ac:picMkLst>
        </pc:picChg>
      </pc:sldChg>
      <pc:sldChg chg="new del">
        <pc:chgData name="Ross, Will" userId="S::wross12@uthsc.edu::a030cf2d-a46b-4ec5-936b-2672657095ae" providerId="AD" clId="Web-{59BD5BEA-9EE2-1274-FB74-26FC2C0FAF05}" dt="2023-09-08T15:38:28.446" v="278"/>
        <pc:sldMkLst>
          <pc:docMk/>
          <pc:sldMk cId="2259341513" sldId="271"/>
        </pc:sldMkLst>
      </pc:sldChg>
      <pc:sldChg chg="modSp new">
        <pc:chgData name="Ross, Will" userId="S::wross12@uthsc.edu::a030cf2d-a46b-4ec5-936b-2672657095ae" providerId="AD" clId="Web-{59BD5BEA-9EE2-1274-FB74-26FC2C0FAF05}" dt="2023-09-08T15:39:19.432" v="324" actId="20577"/>
        <pc:sldMkLst>
          <pc:docMk/>
          <pc:sldMk cId="2616844300" sldId="271"/>
        </pc:sldMkLst>
        <pc:spChg chg="mod">
          <ac:chgData name="Ross, Will" userId="S::wross12@uthsc.edu::a030cf2d-a46b-4ec5-936b-2672657095ae" providerId="AD" clId="Web-{59BD5BEA-9EE2-1274-FB74-26FC2C0FAF05}" dt="2023-09-08T15:38:44.524" v="286" actId="20577"/>
          <ac:spMkLst>
            <pc:docMk/>
            <pc:sldMk cId="2616844300" sldId="271"/>
            <ac:spMk id="2" creationId="{973611E0-8661-A7E3-89DE-92CB281CC004}"/>
          </ac:spMkLst>
        </pc:spChg>
        <pc:spChg chg="mod">
          <ac:chgData name="Ross, Will" userId="S::wross12@uthsc.edu::a030cf2d-a46b-4ec5-936b-2672657095ae" providerId="AD" clId="Web-{59BD5BEA-9EE2-1274-FB74-26FC2C0FAF05}" dt="2023-09-08T15:39:19.432" v="324" actId="20577"/>
          <ac:spMkLst>
            <pc:docMk/>
            <pc:sldMk cId="2616844300" sldId="271"/>
            <ac:spMk id="3" creationId="{9C2C4F9B-5D67-3BE6-8425-D09381DB105C}"/>
          </ac:spMkLst>
        </pc:spChg>
      </pc:sldChg>
      <pc:sldChg chg="addSp delSp new del">
        <pc:chgData name="Ross, Will" userId="S::wross12@uthsc.edu::a030cf2d-a46b-4ec5-936b-2672657095ae" providerId="AD" clId="Web-{59BD5BEA-9EE2-1274-FB74-26FC2C0FAF05}" dt="2023-09-08T15:40:25.887" v="329"/>
        <pc:sldMkLst>
          <pc:docMk/>
          <pc:sldMk cId="1585076442" sldId="272"/>
        </pc:sldMkLst>
        <pc:picChg chg="add del">
          <ac:chgData name="Ross, Will" userId="S::wross12@uthsc.edu::a030cf2d-a46b-4ec5-936b-2672657095ae" providerId="AD" clId="Web-{59BD5BEA-9EE2-1274-FB74-26FC2C0FAF05}" dt="2023-09-08T15:40:17.996" v="327"/>
          <ac:picMkLst>
            <pc:docMk/>
            <pc:sldMk cId="1585076442" sldId="272"/>
            <ac:picMk id="4" creationId="{9A65261A-F824-5051-40C4-F1795360B5FE}"/>
          </ac:picMkLst>
        </pc:picChg>
        <pc:picChg chg="add">
          <ac:chgData name="Ross, Will" userId="S::wross12@uthsc.edu::a030cf2d-a46b-4ec5-936b-2672657095ae" providerId="AD" clId="Web-{59BD5BEA-9EE2-1274-FB74-26FC2C0FAF05}" dt="2023-09-08T15:40:24.168" v="328"/>
          <ac:picMkLst>
            <pc:docMk/>
            <pc:sldMk cId="1585076442" sldId="272"/>
            <ac:picMk id="6" creationId="{04153BBF-77F8-D18F-42CC-1B476BC8AA61}"/>
          </ac:picMkLst>
        </pc:picChg>
      </pc:sldChg>
      <pc:sldChg chg="addSp delSp modSp new">
        <pc:chgData name="Ross, Will" userId="S::wross12@uthsc.edu::a030cf2d-a46b-4ec5-936b-2672657095ae" providerId="AD" clId="Web-{59BD5BEA-9EE2-1274-FB74-26FC2C0FAF05}" dt="2023-09-08T15:46:36.054" v="379" actId="20577"/>
        <pc:sldMkLst>
          <pc:docMk/>
          <pc:sldMk cId="1726248739" sldId="272"/>
        </pc:sldMkLst>
        <pc:spChg chg="mod">
          <ac:chgData name="Ross, Will" userId="S::wross12@uthsc.edu::a030cf2d-a46b-4ec5-936b-2672657095ae" providerId="AD" clId="Web-{59BD5BEA-9EE2-1274-FB74-26FC2C0FAF05}" dt="2023-09-08T15:46:36.054" v="379" actId="20577"/>
          <ac:spMkLst>
            <pc:docMk/>
            <pc:sldMk cId="1726248739" sldId="272"/>
            <ac:spMk id="2" creationId="{CDEB0EC6-81FB-F755-847D-7534EEBBB249}"/>
          </ac:spMkLst>
        </pc:spChg>
        <pc:spChg chg="add mod">
          <ac:chgData name="Ross, Will" userId="S::wross12@uthsc.edu::a030cf2d-a46b-4ec5-936b-2672657095ae" providerId="AD" clId="Web-{59BD5BEA-9EE2-1274-FB74-26FC2C0FAF05}" dt="2023-09-08T15:44:57.754" v="362" actId="1076"/>
          <ac:spMkLst>
            <pc:docMk/>
            <pc:sldMk cId="1726248739" sldId="272"/>
            <ac:spMk id="4" creationId="{F569DB84-5B27-BD4E-1DB2-D1790F607556}"/>
          </ac:spMkLst>
        </pc:spChg>
        <pc:picChg chg="add del mod">
          <ac:chgData name="Ross, Will" userId="S::wross12@uthsc.edu::a030cf2d-a46b-4ec5-936b-2672657095ae" providerId="AD" clId="Web-{59BD5BEA-9EE2-1274-FB74-26FC2C0FAF05}" dt="2023-09-08T15:43:10.845" v="345"/>
          <ac:picMkLst>
            <pc:docMk/>
            <pc:sldMk cId="1726248739" sldId="272"/>
            <ac:picMk id="3" creationId="{78D4E619-4794-EBDC-0BBB-88386D36FBEE}"/>
          </ac:picMkLst>
        </pc:picChg>
        <pc:picChg chg="add mod modCrop">
          <ac:chgData name="Ross, Will" userId="S::wross12@uthsc.edu::a030cf2d-a46b-4ec5-936b-2672657095ae" providerId="AD" clId="Web-{59BD5BEA-9EE2-1274-FB74-26FC2C0FAF05}" dt="2023-09-08T15:44:42.144" v="360" actId="1076"/>
          <ac:picMkLst>
            <pc:docMk/>
            <pc:sldMk cId="1726248739" sldId="272"/>
            <ac:picMk id="5" creationId="{4C085E1C-1CC3-DA36-ECC2-47209F4A0768}"/>
          </ac:picMkLst>
        </pc:picChg>
        <pc:picChg chg="add mod">
          <ac:chgData name="Ross, Will" userId="S::wross12@uthsc.edu::a030cf2d-a46b-4ec5-936b-2672657095ae" providerId="AD" clId="Web-{59BD5BEA-9EE2-1274-FB74-26FC2C0FAF05}" dt="2023-09-08T15:45:50.537" v="369" actId="1076"/>
          <ac:picMkLst>
            <pc:docMk/>
            <pc:sldMk cId="1726248739" sldId="272"/>
            <ac:picMk id="6" creationId="{2D29839A-B096-178F-9DED-BF18D8AB1089}"/>
          </ac:picMkLst>
        </pc:picChg>
      </pc:sldChg>
    </pc:docChg>
  </pc:docChgLst>
  <pc:docChgLst>
    <pc:chgData name="Pater, Eliane M" userId="S::epater@uthsc.edu::20a6b9a2-f360-4878-9a0b-1980c0c6abb7" providerId="AD" clId="Web-{E1C7C0E2-FEA9-90D8-B2B3-4BE5C7DFD214}"/>
    <pc:docChg chg="modSld">
      <pc:chgData name="Pater, Eliane M" userId="S::epater@uthsc.edu::20a6b9a2-f360-4878-9a0b-1980c0c6abb7" providerId="AD" clId="Web-{E1C7C0E2-FEA9-90D8-B2B3-4BE5C7DFD214}" dt="2024-09-04T18:37:52.627" v="115" actId="20577"/>
      <pc:docMkLst>
        <pc:docMk/>
      </pc:docMkLst>
      <pc:sldChg chg="modSp">
        <pc:chgData name="Pater, Eliane M" userId="S::epater@uthsc.edu::20a6b9a2-f360-4878-9a0b-1980c0c6abb7" providerId="AD" clId="Web-{E1C7C0E2-FEA9-90D8-B2B3-4BE5C7DFD214}" dt="2024-09-04T18:37:52.627" v="115" actId="20577"/>
        <pc:sldMkLst>
          <pc:docMk/>
          <pc:sldMk cId="2800067399" sldId="262"/>
        </pc:sldMkLst>
        <pc:spChg chg="mod">
          <ac:chgData name="Pater, Eliane M" userId="S::epater@uthsc.edu::20a6b9a2-f360-4878-9a0b-1980c0c6abb7" providerId="AD" clId="Web-{E1C7C0E2-FEA9-90D8-B2B3-4BE5C7DFD214}" dt="2024-09-04T18:37:52.627" v="115" actId="20577"/>
          <ac:spMkLst>
            <pc:docMk/>
            <pc:sldMk cId="2800067399" sldId="262"/>
            <ac:spMk id="2" creationId="{FA4626E1-8BDE-8218-4F09-25F68694F453}"/>
          </ac:spMkLst>
        </pc:spChg>
      </pc:sldChg>
    </pc:docChg>
  </pc:docChgLst>
  <pc:docChgLst>
    <pc:chgData name="Pater, Eliane M" userId="S::epater@uthsc.edu::20a6b9a2-f360-4878-9a0b-1980c0c6abb7" providerId="AD" clId="Web-{6A10C4EF-982E-86C2-AC76-F4FDD0FCF2FA}"/>
    <pc:docChg chg="modSld">
      <pc:chgData name="Pater, Eliane M" userId="S::epater@uthsc.edu::20a6b9a2-f360-4878-9a0b-1980c0c6abb7" providerId="AD" clId="Web-{6A10C4EF-982E-86C2-AC76-F4FDD0FCF2FA}" dt="2024-09-10T15:54:11.174" v="757" actId="20577"/>
      <pc:docMkLst>
        <pc:docMk/>
      </pc:docMkLst>
      <pc:sldChg chg="modSp">
        <pc:chgData name="Pater, Eliane M" userId="S::epater@uthsc.edu::20a6b9a2-f360-4878-9a0b-1980c0c6abb7" providerId="AD" clId="Web-{6A10C4EF-982E-86C2-AC76-F4FDD0FCF2FA}" dt="2024-09-10T15:46:51.268" v="513" actId="20577"/>
        <pc:sldMkLst>
          <pc:docMk/>
          <pc:sldMk cId="4234957194" sldId="263"/>
        </pc:sldMkLst>
        <pc:spChg chg="mod">
          <ac:chgData name="Pater, Eliane M" userId="S::epater@uthsc.edu::20a6b9a2-f360-4878-9a0b-1980c0c6abb7" providerId="AD" clId="Web-{6A10C4EF-982E-86C2-AC76-F4FDD0FCF2FA}" dt="2024-09-10T15:46:51.268" v="513" actId="20577"/>
          <ac:spMkLst>
            <pc:docMk/>
            <pc:sldMk cId="4234957194" sldId="263"/>
            <ac:spMk id="2" creationId="{FA4626E1-8BDE-8218-4F09-25F68694F453}"/>
          </ac:spMkLst>
        </pc:spChg>
      </pc:sldChg>
      <pc:sldChg chg="modSp">
        <pc:chgData name="Pater, Eliane M" userId="S::epater@uthsc.edu::20a6b9a2-f360-4878-9a0b-1980c0c6abb7" providerId="AD" clId="Web-{6A10C4EF-982E-86C2-AC76-F4FDD0FCF2FA}" dt="2024-09-10T15:43:02.400" v="424" actId="20577"/>
        <pc:sldMkLst>
          <pc:docMk/>
          <pc:sldMk cId="3240241722" sldId="265"/>
        </pc:sldMkLst>
        <pc:spChg chg="mod">
          <ac:chgData name="Pater, Eliane M" userId="S::epater@uthsc.edu::20a6b9a2-f360-4878-9a0b-1980c0c6abb7" providerId="AD" clId="Web-{6A10C4EF-982E-86C2-AC76-F4FDD0FCF2FA}" dt="2024-09-10T15:43:02.400" v="424" actId="20577"/>
          <ac:spMkLst>
            <pc:docMk/>
            <pc:sldMk cId="3240241722" sldId="265"/>
            <ac:spMk id="2" creationId="{FA4626E1-8BDE-8218-4F09-25F68694F453}"/>
          </ac:spMkLst>
        </pc:spChg>
      </pc:sldChg>
      <pc:sldChg chg="modSp">
        <pc:chgData name="Pater, Eliane M" userId="S::epater@uthsc.edu::20a6b9a2-f360-4878-9a0b-1980c0c6abb7" providerId="AD" clId="Web-{6A10C4EF-982E-86C2-AC76-F4FDD0FCF2FA}" dt="2024-09-10T15:54:11.174" v="757" actId="20577"/>
        <pc:sldMkLst>
          <pc:docMk/>
          <pc:sldMk cId="296427752" sldId="266"/>
        </pc:sldMkLst>
        <pc:spChg chg="mod">
          <ac:chgData name="Pater, Eliane M" userId="S::epater@uthsc.edu::20a6b9a2-f360-4878-9a0b-1980c0c6abb7" providerId="AD" clId="Web-{6A10C4EF-982E-86C2-AC76-F4FDD0FCF2FA}" dt="2024-09-10T15:54:11.174" v="757" actId="20577"/>
          <ac:spMkLst>
            <pc:docMk/>
            <pc:sldMk cId="296427752" sldId="266"/>
            <ac:spMk id="2" creationId="{FA4626E1-8BDE-8218-4F09-25F68694F453}"/>
          </ac:spMkLst>
        </pc:spChg>
      </pc:sldChg>
    </pc:docChg>
  </pc:docChgLst>
  <pc:docChgLst>
    <pc:chgData name="Guthrie, Jess L" userId="S::jguthri9@uthsc.edu::a2283182-3845-4fbd-ace0-e52bcd9b678f" providerId="AD" clId="Web-{0A601C0B-3D68-3847-2741-E4304230A901}"/>
    <pc:docChg chg="addSld modSld modSection">
      <pc:chgData name="Guthrie, Jess L" userId="S::jguthri9@uthsc.edu::a2283182-3845-4fbd-ace0-e52bcd9b678f" providerId="AD" clId="Web-{0A601C0B-3D68-3847-2741-E4304230A901}" dt="2024-09-10T16:37:59.070" v="579" actId="20577"/>
      <pc:docMkLst>
        <pc:docMk/>
      </pc:docMkLst>
      <pc:sldChg chg="modSp">
        <pc:chgData name="Guthrie, Jess L" userId="S::jguthri9@uthsc.edu::a2283182-3845-4fbd-ace0-e52bcd9b678f" providerId="AD" clId="Web-{0A601C0B-3D68-3847-2741-E4304230A901}" dt="2024-09-10T16:16:00.100" v="2" actId="20577"/>
        <pc:sldMkLst>
          <pc:docMk/>
          <pc:sldMk cId="1906921052" sldId="278"/>
        </pc:sldMkLst>
        <pc:spChg chg="mod">
          <ac:chgData name="Guthrie, Jess L" userId="S::jguthri9@uthsc.edu::a2283182-3845-4fbd-ace0-e52bcd9b678f" providerId="AD" clId="Web-{0A601C0B-3D68-3847-2741-E4304230A901}" dt="2024-09-10T16:16:00.100" v="2" actId="20577"/>
          <ac:spMkLst>
            <pc:docMk/>
            <pc:sldMk cId="1906921052" sldId="278"/>
            <ac:spMk id="4" creationId="{F569DB84-5B27-BD4E-1DB2-D1790F607556}"/>
          </ac:spMkLst>
        </pc:spChg>
      </pc:sldChg>
      <pc:sldChg chg="modSp">
        <pc:chgData name="Guthrie, Jess L" userId="S::jguthri9@uthsc.edu::a2283182-3845-4fbd-ace0-e52bcd9b678f" providerId="AD" clId="Web-{0A601C0B-3D68-3847-2741-E4304230A901}" dt="2024-09-10T16:28:33.440" v="113" actId="20577"/>
        <pc:sldMkLst>
          <pc:docMk/>
          <pc:sldMk cId="2588413687" sldId="294"/>
        </pc:sldMkLst>
        <pc:spChg chg="mod">
          <ac:chgData name="Guthrie, Jess L" userId="S::jguthri9@uthsc.edu::a2283182-3845-4fbd-ace0-e52bcd9b678f" providerId="AD" clId="Web-{0A601C0B-3D68-3847-2741-E4304230A901}" dt="2024-09-10T16:28:33.440" v="113" actId="20577"/>
          <ac:spMkLst>
            <pc:docMk/>
            <pc:sldMk cId="2588413687" sldId="294"/>
            <ac:spMk id="5" creationId="{8E8E85C2-8BAD-6B42-1F60-C396B9307E85}"/>
          </ac:spMkLst>
        </pc:spChg>
      </pc:sldChg>
      <pc:sldChg chg="modSp">
        <pc:chgData name="Guthrie, Jess L" userId="S::jguthri9@uthsc.edu::a2283182-3845-4fbd-ace0-e52bcd9b678f" providerId="AD" clId="Web-{0A601C0B-3D68-3847-2741-E4304230A901}" dt="2024-09-10T16:28:59.644" v="119" actId="20577"/>
        <pc:sldMkLst>
          <pc:docMk/>
          <pc:sldMk cId="4116358980" sldId="295"/>
        </pc:sldMkLst>
        <pc:spChg chg="mod">
          <ac:chgData name="Guthrie, Jess L" userId="S::jguthri9@uthsc.edu::a2283182-3845-4fbd-ace0-e52bcd9b678f" providerId="AD" clId="Web-{0A601C0B-3D68-3847-2741-E4304230A901}" dt="2024-09-10T16:28:59.644" v="119" actId="20577"/>
          <ac:spMkLst>
            <pc:docMk/>
            <pc:sldMk cId="4116358980" sldId="295"/>
            <ac:spMk id="5" creationId="{8E8E85C2-8BAD-6B42-1F60-C396B9307E85}"/>
          </ac:spMkLst>
        </pc:spChg>
      </pc:sldChg>
      <pc:sldChg chg="modSp">
        <pc:chgData name="Guthrie, Jess L" userId="S::jguthri9@uthsc.edu::a2283182-3845-4fbd-ace0-e52bcd9b678f" providerId="AD" clId="Web-{0A601C0B-3D68-3847-2741-E4304230A901}" dt="2024-09-10T16:16:48.539" v="43" actId="20577"/>
        <pc:sldMkLst>
          <pc:docMk/>
          <pc:sldMk cId="1886361074" sldId="303"/>
        </pc:sldMkLst>
        <pc:spChg chg="mod">
          <ac:chgData name="Guthrie, Jess L" userId="S::jguthri9@uthsc.edu::a2283182-3845-4fbd-ace0-e52bcd9b678f" providerId="AD" clId="Web-{0A601C0B-3D68-3847-2741-E4304230A901}" dt="2024-09-10T16:16:48.539" v="43" actId="20577"/>
          <ac:spMkLst>
            <pc:docMk/>
            <pc:sldMk cId="1886361074" sldId="303"/>
            <ac:spMk id="5" creationId="{C9873FA8-537D-D6AF-D551-FEE6E482A024}"/>
          </ac:spMkLst>
        </pc:spChg>
      </pc:sldChg>
      <pc:sldChg chg="modSp">
        <pc:chgData name="Guthrie, Jess L" userId="S::jguthri9@uthsc.edu::a2283182-3845-4fbd-ace0-e52bcd9b678f" providerId="AD" clId="Web-{0A601C0B-3D68-3847-2741-E4304230A901}" dt="2024-09-10T16:18:53.325" v="71" actId="20577"/>
        <pc:sldMkLst>
          <pc:docMk/>
          <pc:sldMk cId="4152385697" sldId="306"/>
        </pc:sldMkLst>
        <pc:spChg chg="mod">
          <ac:chgData name="Guthrie, Jess L" userId="S::jguthri9@uthsc.edu::a2283182-3845-4fbd-ace0-e52bcd9b678f" providerId="AD" clId="Web-{0A601C0B-3D68-3847-2741-E4304230A901}" dt="2024-09-10T16:18:53.325" v="71" actId="20577"/>
          <ac:spMkLst>
            <pc:docMk/>
            <pc:sldMk cId="4152385697" sldId="306"/>
            <ac:spMk id="5" creationId="{C9873FA8-537D-D6AF-D551-FEE6E482A024}"/>
          </ac:spMkLst>
        </pc:spChg>
      </pc:sldChg>
      <pc:sldChg chg="modSp add replId">
        <pc:chgData name="Guthrie, Jess L" userId="S::jguthri9@uthsc.edu::a2283182-3845-4fbd-ace0-e52bcd9b678f" providerId="AD" clId="Web-{0A601C0B-3D68-3847-2741-E4304230A901}" dt="2024-09-10T16:22:41.818" v="79" actId="1076"/>
        <pc:sldMkLst>
          <pc:docMk/>
          <pc:sldMk cId="1081187710" sldId="308"/>
        </pc:sldMkLst>
        <pc:spChg chg="mod">
          <ac:chgData name="Guthrie, Jess L" userId="S::jguthri9@uthsc.edu::a2283182-3845-4fbd-ace0-e52bcd9b678f" providerId="AD" clId="Web-{0A601C0B-3D68-3847-2741-E4304230A901}" dt="2024-09-10T16:22:37.927" v="78" actId="20577"/>
          <ac:spMkLst>
            <pc:docMk/>
            <pc:sldMk cId="1081187710" sldId="308"/>
            <ac:spMk id="8" creationId="{D46B546A-670E-2E80-AE67-6354BCE44F2F}"/>
          </ac:spMkLst>
        </pc:spChg>
        <pc:picChg chg="mod">
          <ac:chgData name="Guthrie, Jess L" userId="S::jguthri9@uthsc.edu::a2283182-3845-4fbd-ace0-e52bcd9b678f" providerId="AD" clId="Web-{0A601C0B-3D68-3847-2741-E4304230A901}" dt="2024-09-10T16:22:41.818" v="79" actId="1076"/>
          <ac:picMkLst>
            <pc:docMk/>
            <pc:sldMk cId="1081187710" sldId="308"/>
            <ac:picMk id="6" creationId="{2D29839A-B096-178F-9DED-BF18D8AB1089}"/>
          </ac:picMkLst>
        </pc:picChg>
      </pc:sldChg>
      <pc:sldChg chg="addSp delSp modSp add replId">
        <pc:chgData name="Guthrie, Jess L" userId="S::jguthri9@uthsc.edu::a2283182-3845-4fbd-ace0-e52bcd9b678f" providerId="AD" clId="Web-{0A601C0B-3D68-3847-2741-E4304230A901}" dt="2024-09-10T16:37:59.070" v="579" actId="20577"/>
        <pc:sldMkLst>
          <pc:docMk/>
          <pc:sldMk cId="929732551" sldId="309"/>
        </pc:sldMkLst>
        <pc:spChg chg="add mod">
          <ac:chgData name="Guthrie, Jess L" userId="S::jguthri9@uthsc.edu::a2283182-3845-4fbd-ace0-e52bcd9b678f" providerId="AD" clId="Web-{0A601C0B-3D68-3847-2741-E4304230A901}" dt="2024-09-10T16:37:59.070" v="579" actId="20577"/>
          <ac:spMkLst>
            <pc:docMk/>
            <pc:sldMk cId="929732551" sldId="309"/>
            <ac:spMk id="7" creationId="{3F9F4633-F116-BAA2-E5CD-2A9BC3E3E5A7}"/>
          </ac:spMkLst>
        </pc:spChg>
        <pc:spChg chg="mod">
          <ac:chgData name="Guthrie, Jess L" userId="S::jguthri9@uthsc.edu::a2283182-3845-4fbd-ace0-e52bcd9b678f" providerId="AD" clId="Web-{0A601C0B-3D68-3847-2741-E4304230A901}" dt="2024-09-10T16:27:11.983" v="85" actId="1076"/>
          <ac:spMkLst>
            <pc:docMk/>
            <pc:sldMk cId="929732551" sldId="309"/>
            <ac:spMk id="8" creationId="{D46B546A-670E-2E80-AE67-6354BCE44F2F}"/>
          </ac:spMkLst>
        </pc:spChg>
        <pc:picChg chg="del">
          <ac:chgData name="Guthrie, Jess L" userId="S::jguthri9@uthsc.edu::a2283182-3845-4fbd-ace0-e52bcd9b678f" providerId="AD" clId="Web-{0A601C0B-3D68-3847-2741-E4304230A901}" dt="2024-09-10T16:26:28.810" v="81"/>
          <ac:picMkLst>
            <pc:docMk/>
            <pc:sldMk cId="929732551" sldId="309"/>
            <ac:picMk id="2" creationId="{6DF510CC-A1FC-0D36-CAF3-6E47B662C3C0}"/>
          </ac:picMkLst>
        </pc:picChg>
        <pc:picChg chg="add mod">
          <ac:chgData name="Guthrie, Jess L" userId="S::jguthri9@uthsc.edu::a2283182-3845-4fbd-ace0-e52bcd9b678f" providerId="AD" clId="Web-{0A601C0B-3D68-3847-2741-E4304230A901}" dt="2024-09-10T16:27:48.875" v="89" actId="1076"/>
          <ac:picMkLst>
            <pc:docMk/>
            <pc:sldMk cId="929732551" sldId="309"/>
            <ac:picMk id="3" creationId="{13770985-EECA-7285-B999-490AA6771204}"/>
          </ac:picMkLst>
        </pc:picChg>
        <pc:picChg chg="add mod">
          <ac:chgData name="Guthrie, Jess L" userId="S::jguthri9@uthsc.edu::a2283182-3845-4fbd-ace0-e52bcd9b678f" providerId="AD" clId="Web-{0A601C0B-3D68-3847-2741-E4304230A901}" dt="2024-09-10T16:27:53.672" v="90" actId="1076"/>
          <ac:picMkLst>
            <pc:docMk/>
            <pc:sldMk cId="929732551" sldId="309"/>
            <ac:picMk id="4" creationId="{5BC3A9C9-CF4F-FF17-AE26-FBC53BFBBB75}"/>
          </ac:picMkLst>
        </pc:picChg>
        <pc:picChg chg="del">
          <ac:chgData name="Guthrie, Jess L" userId="S::jguthri9@uthsc.edu::a2283182-3845-4fbd-ace0-e52bcd9b678f" providerId="AD" clId="Web-{0A601C0B-3D68-3847-2741-E4304230A901}" dt="2024-09-10T16:26:56.186" v="84"/>
          <ac:picMkLst>
            <pc:docMk/>
            <pc:sldMk cId="929732551" sldId="309"/>
            <ac:picMk id="6" creationId="{2D29839A-B096-178F-9DED-BF18D8AB1089}"/>
          </ac:picMkLst>
        </pc:picChg>
      </pc:sldChg>
    </pc:docChg>
  </pc:docChgLst>
  <pc:docChgLst>
    <pc:chgData name="Pater, Eliane M" userId="S::epater@uthsc.edu::20a6b9a2-f360-4878-9a0b-1980c0c6abb7" providerId="AD" clId="Web-{782E27A4-938A-6C8C-78EA-4A2BC8A93F32}"/>
    <pc:docChg chg="modSld">
      <pc:chgData name="Pater, Eliane M" userId="S::epater@uthsc.edu::20a6b9a2-f360-4878-9a0b-1980c0c6abb7" providerId="AD" clId="Web-{782E27A4-938A-6C8C-78EA-4A2BC8A93F32}" dt="2023-09-07T21:26:28.220" v="37" actId="20577"/>
      <pc:docMkLst>
        <pc:docMk/>
      </pc:docMkLst>
      <pc:sldChg chg="modSp">
        <pc:chgData name="Pater, Eliane M" userId="S::epater@uthsc.edu::20a6b9a2-f360-4878-9a0b-1980c0c6abb7" providerId="AD" clId="Web-{782E27A4-938A-6C8C-78EA-4A2BC8A93F32}" dt="2023-09-07T21:26:28.220" v="37" actId="20577"/>
        <pc:sldMkLst>
          <pc:docMk/>
          <pc:sldMk cId="1103582999" sldId="259"/>
        </pc:sldMkLst>
        <pc:spChg chg="mod">
          <ac:chgData name="Pater, Eliane M" userId="S::epater@uthsc.edu::20a6b9a2-f360-4878-9a0b-1980c0c6abb7" providerId="AD" clId="Web-{782E27A4-938A-6C8C-78EA-4A2BC8A93F32}" dt="2023-09-07T21:26:28.220" v="37" actId="20577"/>
          <ac:spMkLst>
            <pc:docMk/>
            <pc:sldMk cId="1103582999" sldId="259"/>
            <ac:spMk id="2" creationId="{AD637A43-BC3F-FD46-8E29-3DA8D91DDC55}"/>
          </ac:spMkLst>
        </pc:spChg>
      </pc:sldChg>
    </pc:docChg>
  </pc:docChgLst>
  <pc:docChgLst>
    <pc:chgData name="Pater, Eliane M" userId="S::epater@uthsc.edu::20a6b9a2-f360-4878-9a0b-1980c0c6abb7" providerId="AD" clId="Web-{A6000EA9-A898-35A6-DB89-9AE70FC5ABEC}"/>
    <pc:docChg chg="modSld">
      <pc:chgData name="Pater, Eliane M" userId="S::epater@uthsc.edu::20a6b9a2-f360-4878-9a0b-1980c0c6abb7" providerId="AD" clId="Web-{A6000EA9-A898-35A6-DB89-9AE70FC5ABEC}" dt="2023-09-14T21:52:30.952" v="73" actId="20577"/>
      <pc:docMkLst>
        <pc:docMk/>
      </pc:docMkLst>
      <pc:sldChg chg="modSp">
        <pc:chgData name="Pater, Eliane M" userId="S::epater@uthsc.edu::20a6b9a2-f360-4878-9a0b-1980c0c6abb7" providerId="AD" clId="Web-{A6000EA9-A898-35A6-DB89-9AE70FC5ABEC}" dt="2023-09-14T21:52:30.952" v="73" actId="20577"/>
        <pc:sldMkLst>
          <pc:docMk/>
          <pc:sldMk cId="1222270067" sldId="264"/>
        </pc:sldMkLst>
        <pc:spChg chg="mod">
          <ac:chgData name="Pater, Eliane M" userId="S::epater@uthsc.edu::20a6b9a2-f360-4878-9a0b-1980c0c6abb7" providerId="AD" clId="Web-{A6000EA9-A898-35A6-DB89-9AE70FC5ABEC}" dt="2023-09-14T21:52:30.952" v="73" actId="20577"/>
          <ac:spMkLst>
            <pc:docMk/>
            <pc:sldMk cId="1222270067" sldId="264"/>
            <ac:spMk id="2" creationId="{FA4626E1-8BDE-8218-4F09-25F68694F453}"/>
          </ac:spMkLst>
        </pc:spChg>
      </pc:sldChg>
    </pc:docChg>
  </pc:docChgLst>
  <pc:docChgLst>
    <pc:chgData name="Pater, Eliane M" userId="S::epater@uthsc.edu::20a6b9a2-f360-4878-9a0b-1980c0c6abb7" providerId="AD" clId="Web-{75EE6B35-6A1E-D129-1638-C4DB87E6B479}"/>
    <pc:docChg chg="modSld">
      <pc:chgData name="Pater, Eliane M" userId="S::epater@uthsc.edu::20a6b9a2-f360-4878-9a0b-1980c0c6abb7" providerId="AD" clId="Web-{75EE6B35-6A1E-D129-1638-C4DB87E6B479}" dt="2024-09-04T18:32:56.356" v="32" actId="20577"/>
      <pc:docMkLst>
        <pc:docMk/>
      </pc:docMkLst>
      <pc:sldChg chg="modSp">
        <pc:chgData name="Pater, Eliane M" userId="S::epater@uthsc.edu::20a6b9a2-f360-4878-9a0b-1980c0c6abb7" providerId="AD" clId="Web-{75EE6B35-6A1E-D129-1638-C4DB87E6B479}" dt="2024-09-04T18:31:40.399" v="3" actId="20577"/>
        <pc:sldMkLst>
          <pc:docMk/>
          <pc:sldMk cId="296427752" sldId="266"/>
        </pc:sldMkLst>
        <pc:spChg chg="mod">
          <ac:chgData name="Pater, Eliane M" userId="S::epater@uthsc.edu::20a6b9a2-f360-4878-9a0b-1980c0c6abb7" providerId="AD" clId="Web-{75EE6B35-6A1E-D129-1638-C4DB87E6B479}" dt="2024-09-04T18:31:40.399" v="3" actId="20577"/>
          <ac:spMkLst>
            <pc:docMk/>
            <pc:sldMk cId="296427752" sldId="266"/>
            <ac:spMk id="2" creationId="{FA4626E1-8BDE-8218-4F09-25F68694F453}"/>
          </ac:spMkLst>
        </pc:spChg>
      </pc:sldChg>
      <pc:sldChg chg="modSp">
        <pc:chgData name="Pater, Eliane M" userId="S::epater@uthsc.edu::20a6b9a2-f360-4878-9a0b-1980c0c6abb7" providerId="AD" clId="Web-{75EE6B35-6A1E-D129-1638-C4DB87E6B479}" dt="2024-09-04T18:32:56.356" v="32" actId="20577"/>
        <pc:sldMkLst>
          <pc:docMk/>
          <pc:sldMk cId="2467125187" sldId="302"/>
        </pc:sldMkLst>
        <pc:spChg chg="mod">
          <ac:chgData name="Pater, Eliane M" userId="S::epater@uthsc.edu::20a6b9a2-f360-4878-9a0b-1980c0c6abb7" providerId="AD" clId="Web-{75EE6B35-6A1E-D129-1638-C4DB87E6B479}" dt="2024-09-04T18:32:56.356" v="32" actId="20577"/>
          <ac:spMkLst>
            <pc:docMk/>
            <pc:sldMk cId="2467125187" sldId="302"/>
            <ac:spMk id="2" creationId="{FA4626E1-8BDE-8218-4F09-25F68694F453}"/>
          </ac:spMkLst>
        </pc:spChg>
      </pc:sldChg>
    </pc:docChg>
  </pc:docChgLst>
  <pc:docChgLst>
    <pc:chgData name="Pater, Eliane M" userId="S::epater@uthsc.edu::20a6b9a2-f360-4878-9a0b-1980c0c6abb7" providerId="AD" clId="Web-{78EF425F-9F32-5E87-13DE-E552A28246AF}"/>
    <pc:docChg chg="sldOrd">
      <pc:chgData name="Pater, Eliane M" userId="S::epater@uthsc.edu::20a6b9a2-f360-4878-9a0b-1980c0c6abb7" providerId="AD" clId="Web-{78EF425F-9F32-5E87-13DE-E552A28246AF}" dt="2024-08-26T13:42:25.574" v="0"/>
      <pc:docMkLst>
        <pc:docMk/>
      </pc:docMkLst>
      <pc:sldChg chg="ord">
        <pc:chgData name="Pater, Eliane M" userId="S::epater@uthsc.edu::20a6b9a2-f360-4878-9a0b-1980c0c6abb7" providerId="AD" clId="Web-{78EF425F-9F32-5E87-13DE-E552A28246AF}" dt="2024-08-26T13:42:25.574" v="0"/>
        <pc:sldMkLst>
          <pc:docMk/>
          <pc:sldMk cId="2460883475" sldId="280"/>
        </pc:sldMkLst>
      </pc:sldChg>
    </pc:docChg>
  </pc:docChgLst>
  <pc:docChgLst>
    <pc:chgData name="Moore, Jennesa Branae'" userId="S::jlasane@uthsc.edu::a667d086-1a75-4a4e-a9af-653df993bdfd" providerId="AD" clId="Web-{3C71BF42-171A-CAF4-88E2-96BBD51E09F7}"/>
    <pc:docChg chg="modSld sldOrd addSection delSection modSection">
      <pc:chgData name="Moore, Jennesa Branae'" userId="S::jlasane@uthsc.edu::a667d086-1a75-4a4e-a9af-653df993bdfd" providerId="AD" clId="Web-{3C71BF42-171A-CAF4-88E2-96BBD51E09F7}" dt="2024-09-10T15:54:36.593" v="141"/>
      <pc:docMkLst>
        <pc:docMk/>
      </pc:docMkLst>
      <pc:sldChg chg="modSp">
        <pc:chgData name="Moore, Jennesa Branae'" userId="S::jlasane@uthsc.edu::a667d086-1a75-4a4e-a9af-653df993bdfd" providerId="AD" clId="Web-{3C71BF42-171A-CAF4-88E2-96BBD51E09F7}" dt="2024-09-09T15:40:25.921" v="9" actId="20577"/>
        <pc:sldMkLst>
          <pc:docMk/>
          <pc:sldMk cId="2144562131" sldId="257"/>
        </pc:sldMkLst>
        <pc:spChg chg="mod">
          <ac:chgData name="Moore, Jennesa Branae'" userId="S::jlasane@uthsc.edu::a667d086-1a75-4a4e-a9af-653df993bdfd" providerId="AD" clId="Web-{3C71BF42-171A-CAF4-88E2-96BBD51E09F7}" dt="2024-09-09T15:40:25.921" v="9" actId="20577"/>
          <ac:spMkLst>
            <pc:docMk/>
            <pc:sldMk cId="2144562131" sldId="257"/>
            <ac:spMk id="3" creationId="{C4A36EC5-EB92-B146-B15D-50F914B1F1F1}"/>
          </ac:spMkLst>
        </pc:spChg>
      </pc:sldChg>
      <pc:sldChg chg="ord">
        <pc:chgData name="Moore, Jennesa Branae'" userId="S::jlasane@uthsc.edu::a667d086-1a75-4a4e-a9af-653df993bdfd" providerId="AD" clId="Web-{3C71BF42-171A-CAF4-88E2-96BBD51E09F7}" dt="2024-09-10T15:54:36.593" v="141"/>
        <pc:sldMkLst>
          <pc:docMk/>
          <pc:sldMk cId="3592219140" sldId="260"/>
        </pc:sldMkLst>
      </pc:sldChg>
      <pc:sldChg chg="modSp">
        <pc:chgData name="Moore, Jennesa Branae'" userId="S::jlasane@uthsc.edu::a667d086-1a75-4a4e-a9af-653df993bdfd" providerId="AD" clId="Web-{3C71BF42-171A-CAF4-88E2-96BBD51E09F7}" dt="2024-09-10T15:37:12.774" v="39" actId="20577"/>
        <pc:sldMkLst>
          <pc:docMk/>
          <pc:sldMk cId="4234957194" sldId="263"/>
        </pc:sldMkLst>
        <pc:spChg chg="mod">
          <ac:chgData name="Moore, Jennesa Branae'" userId="S::jlasane@uthsc.edu::a667d086-1a75-4a4e-a9af-653df993bdfd" providerId="AD" clId="Web-{3C71BF42-171A-CAF4-88E2-96BBD51E09F7}" dt="2024-09-10T15:37:12.774" v="39" actId="20577"/>
          <ac:spMkLst>
            <pc:docMk/>
            <pc:sldMk cId="4234957194" sldId="263"/>
            <ac:spMk id="2" creationId="{FA4626E1-8BDE-8218-4F09-25F68694F453}"/>
          </ac:spMkLst>
        </pc:spChg>
      </pc:sldChg>
      <pc:sldChg chg="modSp">
        <pc:chgData name="Moore, Jennesa Branae'" userId="S::jlasane@uthsc.edu::a667d086-1a75-4a4e-a9af-653df993bdfd" providerId="AD" clId="Web-{3C71BF42-171A-CAF4-88E2-96BBD51E09F7}" dt="2024-09-10T15:51:21.992" v="139" actId="1076"/>
        <pc:sldMkLst>
          <pc:docMk/>
          <pc:sldMk cId="296427752" sldId="266"/>
        </pc:sldMkLst>
        <pc:spChg chg="mod">
          <ac:chgData name="Moore, Jennesa Branae'" userId="S::jlasane@uthsc.edu::a667d086-1a75-4a4e-a9af-653df993bdfd" providerId="AD" clId="Web-{3C71BF42-171A-CAF4-88E2-96BBD51E09F7}" dt="2024-09-10T15:51:21.992" v="139" actId="1076"/>
          <ac:spMkLst>
            <pc:docMk/>
            <pc:sldMk cId="296427752" sldId="266"/>
            <ac:spMk id="2" creationId="{FA4626E1-8BDE-8218-4F09-25F68694F453}"/>
          </ac:spMkLst>
        </pc:spChg>
      </pc:sldChg>
      <pc:sldChg chg="ord">
        <pc:chgData name="Moore, Jennesa Branae'" userId="S::jlasane@uthsc.edu::a667d086-1a75-4a4e-a9af-653df993bdfd" providerId="AD" clId="Web-{3C71BF42-171A-CAF4-88E2-96BBD51E09F7}" dt="2024-09-10T15:40:57.079" v="45"/>
        <pc:sldMkLst>
          <pc:docMk/>
          <pc:sldMk cId="806565047" sldId="274"/>
        </pc:sldMkLst>
      </pc:sldChg>
      <pc:sldChg chg="modSp ord">
        <pc:chgData name="Moore, Jennesa Branae'" userId="S::jlasane@uthsc.edu::a667d086-1a75-4a4e-a9af-653df993bdfd" providerId="AD" clId="Web-{3C71BF42-171A-CAF4-88E2-96BBD51E09F7}" dt="2024-09-10T15:41:12.423" v="47"/>
        <pc:sldMkLst>
          <pc:docMk/>
          <pc:sldMk cId="3305915250" sldId="275"/>
        </pc:sldMkLst>
        <pc:graphicFrameChg chg="modGraphic">
          <ac:chgData name="Moore, Jennesa Branae'" userId="S::jlasane@uthsc.edu::a667d086-1a75-4a4e-a9af-653df993bdfd" providerId="AD" clId="Web-{3C71BF42-171A-CAF4-88E2-96BBD51E09F7}" dt="2024-09-09T15:41:47.048" v="14" actId="20577"/>
          <ac:graphicFrameMkLst>
            <pc:docMk/>
            <pc:sldMk cId="3305915250" sldId="275"/>
            <ac:graphicFrameMk id="20" creationId="{E03AD120-E253-C94D-0FA2-A852AA6C157B}"/>
          </ac:graphicFrameMkLst>
        </pc:graphicFrameChg>
      </pc:sldChg>
      <pc:sldChg chg="ord">
        <pc:chgData name="Moore, Jennesa Branae'" userId="S::jlasane@uthsc.edu::a667d086-1a75-4a4e-a9af-653df993bdfd" providerId="AD" clId="Web-{3C71BF42-171A-CAF4-88E2-96BBD51E09F7}" dt="2024-09-10T15:41:22.470" v="48"/>
        <pc:sldMkLst>
          <pc:docMk/>
          <pc:sldMk cId="800589754" sldId="279"/>
        </pc:sldMkLst>
      </pc:sldChg>
      <pc:sldChg chg="modSp ord">
        <pc:chgData name="Moore, Jennesa Branae'" userId="S::jlasane@uthsc.edu::a667d086-1a75-4a4e-a9af-653df993bdfd" providerId="AD" clId="Web-{3C71BF42-171A-CAF4-88E2-96BBD51E09F7}" dt="2024-09-10T15:42:16.441" v="53"/>
        <pc:sldMkLst>
          <pc:docMk/>
          <pc:sldMk cId="235383289" sldId="281"/>
        </pc:sldMkLst>
        <pc:spChg chg="mod">
          <ac:chgData name="Moore, Jennesa Branae'" userId="S::jlasane@uthsc.edu::a667d086-1a75-4a4e-a9af-653df993bdfd" providerId="AD" clId="Web-{3C71BF42-171A-CAF4-88E2-96BBD51E09F7}" dt="2024-09-09T15:42:45.002" v="16" actId="20577"/>
          <ac:spMkLst>
            <pc:docMk/>
            <pc:sldMk cId="235383289" sldId="281"/>
            <ac:spMk id="4" creationId="{9A68FEE3-FD4D-CD7F-A7D8-3B52937D5E91}"/>
          </ac:spMkLst>
        </pc:spChg>
      </pc:sldChg>
      <pc:sldChg chg="ord">
        <pc:chgData name="Moore, Jennesa Branae'" userId="S::jlasane@uthsc.edu::a667d086-1a75-4a4e-a9af-653df993bdfd" providerId="AD" clId="Web-{3C71BF42-171A-CAF4-88E2-96BBD51E09F7}" dt="2024-09-10T15:42:24.582" v="54"/>
        <pc:sldMkLst>
          <pc:docMk/>
          <pc:sldMk cId="1018972129" sldId="282"/>
        </pc:sldMkLst>
      </pc:sldChg>
      <pc:sldChg chg="ord">
        <pc:chgData name="Moore, Jennesa Branae'" userId="S::jlasane@uthsc.edu::a667d086-1a75-4a4e-a9af-653df993bdfd" providerId="AD" clId="Web-{3C71BF42-171A-CAF4-88E2-96BBD51E09F7}" dt="2024-09-10T15:42:51.520" v="55"/>
        <pc:sldMkLst>
          <pc:docMk/>
          <pc:sldMk cId="4129486840" sldId="283"/>
        </pc:sldMkLst>
      </pc:sldChg>
      <pc:sldChg chg="ord">
        <pc:chgData name="Moore, Jennesa Branae'" userId="S::jlasane@uthsc.edu::a667d086-1a75-4a4e-a9af-653df993bdfd" providerId="AD" clId="Web-{3C71BF42-171A-CAF4-88E2-96BBD51E09F7}" dt="2024-09-10T15:43:17.256" v="56"/>
        <pc:sldMkLst>
          <pc:docMk/>
          <pc:sldMk cId="200640736" sldId="284"/>
        </pc:sldMkLst>
      </pc:sldChg>
      <pc:sldChg chg="ord">
        <pc:chgData name="Moore, Jennesa Branae'" userId="S::jlasane@uthsc.edu::a667d086-1a75-4a4e-a9af-653df993bdfd" providerId="AD" clId="Web-{3C71BF42-171A-CAF4-88E2-96BBD51E09F7}" dt="2024-09-10T15:43:34.459" v="57"/>
        <pc:sldMkLst>
          <pc:docMk/>
          <pc:sldMk cId="477777344" sldId="285"/>
        </pc:sldMkLst>
      </pc:sldChg>
      <pc:sldChg chg="modSp ord">
        <pc:chgData name="Moore, Jennesa Branae'" userId="S::jlasane@uthsc.edu::a667d086-1a75-4a4e-a9af-653df993bdfd" providerId="AD" clId="Web-{3C71BF42-171A-CAF4-88E2-96BBD51E09F7}" dt="2024-09-10T15:46:24.262" v="113" actId="20577"/>
        <pc:sldMkLst>
          <pc:docMk/>
          <pc:sldMk cId="1885521292" sldId="286"/>
        </pc:sldMkLst>
        <pc:graphicFrameChg chg="mod modGraphic">
          <ac:chgData name="Moore, Jennesa Branae'" userId="S::jlasane@uthsc.edu::a667d086-1a75-4a4e-a9af-653df993bdfd" providerId="AD" clId="Web-{3C71BF42-171A-CAF4-88E2-96BBD51E09F7}" dt="2024-09-10T15:46:24.262" v="113" actId="20577"/>
          <ac:graphicFrameMkLst>
            <pc:docMk/>
            <pc:sldMk cId="1885521292" sldId="286"/>
            <ac:graphicFrameMk id="11" creationId="{8EC6EA70-E184-E3A0-1F80-93418D0D593A}"/>
          </ac:graphicFrameMkLst>
        </pc:graphicFrameChg>
      </pc:sldChg>
      <pc:sldChg chg="ord">
        <pc:chgData name="Moore, Jennesa Branae'" userId="S::jlasane@uthsc.edu::a667d086-1a75-4a4e-a9af-653df993bdfd" providerId="AD" clId="Web-{3C71BF42-171A-CAF4-88E2-96BBD51E09F7}" dt="2024-09-10T15:43:57.804" v="59"/>
        <pc:sldMkLst>
          <pc:docMk/>
          <pc:sldMk cId="2892096339" sldId="290"/>
        </pc:sldMkLst>
      </pc:sldChg>
      <pc:sldChg chg="ord">
        <pc:chgData name="Moore, Jennesa Branae'" userId="S::jlasane@uthsc.edu::a667d086-1a75-4a4e-a9af-653df993bdfd" providerId="AD" clId="Web-{3C71BF42-171A-CAF4-88E2-96BBD51E09F7}" dt="2024-09-10T15:41:38.721" v="50"/>
        <pc:sldMkLst>
          <pc:docMk/>
          <pc:sldMk cId="3884871830" sldId="291"/>
        </pc:sldMkLst>
      </pc:sldChg>
      <pc:sldChg chg="ord">
        <pc:chgData name="Moore, Jennesa Branae'" userId="S::jlasane@uthsc.edu::a667d086-1a75-4a4e-a9af-653df993bdfd" providerId="AD" clId="Web-{3C71BF42-171A-CAF4-88E2-96BBD51E09F7}" dt="2024-09-10T15:41:57.722" v="51"/>
        <pc:sldMkLst>
          <pc:docMk/>
          <pc:sldMk cId="692458" sldId="296"/>
        </pc:sldMkLst>
      </pc:sldChg>
      <pc:sldChg chg="modSp ord">
        <pc:chgData name="Moore, Jennesa Branae'" userId="S::jlasane@uthsc.edu::a667d086-1a75-4a4e-a9af-653df993bdfd" providerId="AD" clId="Web-{3C71BF42-171A-CAF4-88E2-96BBD51E09F7}" dt="2024-09-10T15:54:32.483" v="140"/>
        <pc:sldMkLst>
          <pc:docMk/>
          <pc:sldMk cId="2671615194" sldId="299"/>
        </pc:sldMkLst>
        <pc:graphicFrameChg chg="modGraphic">
          <ac:chgData name="Moore, Jennesa Branae'" userId="S::jlasane@uthsc.edu::a667d086-1a75-4a4e-a9af-653df993bdfd" providerId="AD" clId="Web-{3C71BF42-171A-CAF4-88E2-96BBD51E09F7}" dt="2024-09-10T15:34:17.486" v="25" actId="20577"/>
          <ac:graphicFrameMkLst>
            <pc:docMk/>
            <pc:sldMk cId="2671615194" sldId="299"/>
            <ac:graphicFrameMk id="17" creationId="{5F1360B8-97F2-60E6-E6C2-3FC7BFADB7EA}"/>
          </ac:graphicFrameMkLst>
        </pc:graphicFrameChg>
      </pc:sldChg>
      <pc:sldChg chg="modSp ord">
        <pc:chgData name="Moore, Jennesa Branae'" userId="S::jlasane@uthsc.edu::a667d086-1a75-4a4e-a9af-653df993bdfd" providerId="AD" clId="Web-{3C71BF42-171A-CAF4-88E2-96BBD51E09F7}" dt="2024-09-10T15:47:22.561" v="120" actId="20577"/>
        <pc:sldMkLst>
          <pc:docMk/>
          <pc:sldMk cId="576160976" sldId="301"/>
        </pc:sldMkLst>
        <pc:spChg chg="mod">
          <ac:chgData name="Moore, Jennesa Branae'" userId="S::jlasane@uthsc.edu::a667d086-1a75-4a4e-a9af-653df993bdfd" providerId="AD" clId="Web-{3C71BF42-171A-CAF4-88E2-96BBD51E09F7}" dt="2024-09-10T15:47:22.561" v="120" actId="20577"/>
          <ac:spMkLst>
            <pc:docMk/>
            <pc:sldMk cId="576160976" sldId="301"/>
            <ac:spMk id="2" creationId="{F1764313-6ED1-ACFB-85A9-7E810C5C5A7D}"/>
          </ac:spMkLst>
        </pc:spChg>
      </pc:sldChg>
      <pc:sldChg chg="modSp">
        <pc:chgData name="Moore, Jennesa Branae'" userId="S::jlasane@uthsc.edu::a667d086-1a75-4a4e-a9af-653df993bdfd" providerId="AD" clId="Web-{3C71BF42-171A-CAF4-88E2-96BBD51E09F7}" dt="2024-09-10T15:48:45.517" v="138" actId="20577"/>
        <pc:sldMkLst>
          <pc:docMk/>
          <pc:sldMk cId="258617819" sldId="307"/>
        </pc:sldMkLst>
        <pc:spChg chg="mod">
          <ac:chgData name="Moore, Jennesa Branae'" userId="S::jlasane@uthsc.edu::a667d086-1a75-4a4e-a9af-653df993bdfd" providerId="AD" clId="Web-{3C71BF42-171A-CAF4-88E2-96BBD51E09F7}" dt="2024-09-10T15:48:45.517" v="138" actId="20577"/>
          <ac:spMkLst>
            <pc:docMk/>
            <pc:sldMk cId="258617819" sldId="307"/>
            <ac:spMk id="5" creationId="{C9873FA8-537D-D6AF-D551-FEE6E482A024}"/>
          </ac:spMkLst>
        </pc:spChg>
      </pc:sldChg>
    </pc:docChg>
  </pc:docChgLst>
  <pc:docChgLst>
    <pc:chgData name="Pater, Eliane M" userId="S::epater@uthsc.edu::20a6b9a2-f360-4878-9a0b-1980c0c6abb7" providerId="AD" clId="Web-{D438430C-3C68-7C4A-17D9-AFC9A558599D}"/>
    <pc:docChg chg="addSld modSld modSection">
      <pc:chgData name="Pater, Eliane M" userId="S::epater@uthsc.edu::20a6b9a2-f360-4878-9a0b-1980c0c6abb7" providerId="AD" clId="Web-{D438430C-3C68-7C4A-17D9-AFC9A558599D}" dt="2023-09-12T13:32:55.718" v="77" actId="1076"/>
      <pc:docMkLst>
        <pc:docMk/>
      </pc:docMkLst>
      <pc:sldChg chg="addSp modSp new">
        <pc:chgData name="Pater, Eliane M" userId="S::epater@uthsc.edu::20a6b9a2-f360-4878-9a0b-1980c0c6abb7" providerId="AD" clId="Web-{D438430C-3C68-7C4A-17D9-AFC9A558599D}" dt="2023-09-12T13:32:55.718" v="77" actId="1076"/>
        <pc:sldMkLst>
          <pc:docMk/>
          <pc:sldMk cId="396814628" sldId="298"/>
        </pc:sldMkLst>
        <pc:spChg chg="add mod">
          <ac:chgData name="Pater, Eliane M" userId="S::epater@uthsc.edu::20a6b9a2-f360-4878-9a0b-1980c0c6abb7" providerId="AD" clId="Web-{D438430C-3C68-7C4A-17D9-AFC9A558599D}" dt="2023-09-12T13:29:44.120" v="76" actId="20577"/>
          <ac:spMkLst>
            <pc:docMk/>
            <pc:sldMk cId="396814628" sldId="298"/>
            <ac:spMk id="2" creationId="{0EF6AFAF-EE56-C7A5-1346-59303284F79B}"/>
          </ac:spMkLst>
        </pc:spChg>
        <pc:picChg chg="add mod">
          <ac:chgData name="Pater, Eliane M" userId="S::epater@uthsc.edu::20a6b9a2-f360-4878-9a0b-1980c0c6abb7" providerId="AD" clId="Web-{D438430C-3C68-7C4A-17D9-AFC9A558599D}" dt="2023-09-12T13:32:55.718" v="77" actId="1076"/>
          <ac:picMkLst>
            <pc:docMk/>
            <pc:sldMk cId="396814628" sldId="298"/>
            <ac:picMk id="3" creationId="{A79EC852-0ED2-5E51-2425-D47671A50B03}"/>
          </ac:picMkLst>
        </pc:picChg>
      </pc:sldChg>
    </pc:docChg>
  </pc:docChgLst>
  <pc:docChgLst>
    <pc:chgData name="Lasane, Jennesa Branae" userId="S::jlasane@uthsc.edu::a667d086-1a75-4a4e-a9af-653df993bdfd" providerId="AD" clId="Web-{9CC479A4-F2BD-C907-05CB-E2288C16DECB}"/>
    <pc:docChg chg="modSld">
      <pc:chgData name="Lasane, Jennesa Branae" userId="S::jlasane@uthsc.edu::a667d086-1a75-4a4e-a9af-653df993bdfd" providerId="AD" clId="Web-{9CC479A4-F2BD-C907-05CB-E2288C16DECB}" dt="2023-09-11T19:36:18.745" v="56" actId="20577"/>
      <pc:docMkLst>
        <pc:docMk/>
      </pc:docMkLst>
      <pc:sldChg chg="modSp">
        <pc:chgData name="Lasane, Jennesa Branae" userId="S::jlasane@uthsc.edu::a667d086-1a75-4a4e-a9af-653df993bdfd" providerId="AD" clId="Web-{9CC479A4-F2BD-C907-05CB-E2288C16DECB}" dt="2023-09-11T19:36:18.745" v="56" actId="20577"/>
        <pc:sldMkLst>
          <pc:docMk/>
          <pc:sldMk cId="692458" sldId="296"/>
        </pc:sldMkLst>
        <pc:spChg chg="mod">
          <ac:chgData name="Lasane, Jennesa Branae" userId="S::jlasane@uthsc.edu::a667d086-1a75-4a4e-a9af-653df993bdfd" providerId="AD" clId="Web-{9CC479A4-F2BD-C907-05CB-E2288C16DECB}" dt="2023-09-11T19:36:18.745" v="56" actId="20577"/>
          <ac:spMkLst>
            <pc:docMk/>
            <pc:sldMk cId="692458" sldId="296"/>
            <ac:spMk id="11" creationId="{A5CC20E2-16F2-F60E-807D-7D2C440B11FF}"/>
          </ac:spMkLst>
        </pc:spChg>
      </pc:sldChg>
    </pc:docChg>
  </pc:docChgLst>
  <pc:docChgLst>
    <pc:chgData name="Pater, Eliane M" userId="S::epater@uthsc.edu::20a6b9a2-f360-4878-9a0b-1980c0c6abb7" providerId="AD" clId="Web-{5807D956-83B4-983B-F203-D1A3443DED11}"/>
    <pc:docChg chg="addSld delSld modSld sldOrd modSection">
      <pc:chgData name="Pater, Eliane M" userId="S::epater@uthsc.edu::20a6b9a2-f360-4878-9a0b-1980c0c6abb7" providerId="AD" clId="Web-{5807D956-83B4-983B-F203-D1A3443DED11}" dt="2023-09-08T16:10:51.017" v="2454" actId="20577"/>
      <pc:docMkLst>
        <pc:docMk/>
      </pc:docMkLst>
      <pc:sldChg chg="modSp">
        <pc:chgData name="Pater, Eliane M" userId="S::epater@uthsc.edu::20a6b9a2-f360-4878-9a0b-1980c0c6abb7" providerId="AD" clId="Web-{5807D956-83B4-983B-F203-D1A3443DED11}" dt="2023-09-08T14:06:41.402" v="35" actId="20577"/>
        <pc:sldMkLst>
          <pc:docMk/>
          <pc:sldMk cId="2521890067" sldId="258"/>
        </pc:sldMkLst>
        <pc:spChg chg="mod">
          <ac:chgData name="Pater, Eliane M" userId="S::epater@uthsc.edu::20a6b9a2-f360-4878-9a0b-1980c0c6abb7" providerId="AD" clId="Web-{5807D956-83B4-983B-F203-D1A3443DED11}" dt="2023-09-08T14:06:41.402" v="35" actId="20577"/>
          <ac:spMkLst>
            <pc:docMk/>
            <pc:sldMk cId="2521890067" sldId="258"/>
            <ac:spMk id="2" creationId="{D0CE9C4B-8932-FF4D-8ADC-368007F1E7B1}"/>
          </ac:spMkLst>
        </pc:spChg>
        <pc:spChg chg="mod">
          <ac:chgData name="Pater, Eliane M" userId="S::epater@uthsc.edu::20a6b9a2-f360-4878-9a0b-1980c0c6abb7" providerId="AD" clId="Web-{5807D956-83B4-983B-F203-D1A3443DED11}" dt="2023-09-08T14:05:28.868" v="14" actId="20577"/>
          <ac:spMkLst>
            <pc:docMk/>
            <pc:sldMk cId="2521890067" sldId="258"/>
            <ac:spMk id="3" creationId="{79B044E1-C6F9-A244-8852-60098FFF5165}"/>
          </ac:spMkLst>
        </pc:spChg>
      </pc:sldChg>
      <pc:sldChg chg="modSp">
        <pc:chgData name="Pater, Eliane M" userId="S::epater@uthsc.edu::20a6b9a2-f360-4878-9a0b-1980c0c6abb7" providerId="AD" clId="Web-{5807D956-83B4-983B-F203-D1A3443DED11}" dt="2023-09-08T15:10:30.923" v="1708" actId="20577"/>
        <pc:sldMkLst>
          <pc:docMk/>
          <pc:sldMk cId="2800067399" sldId="262"/>
        </pc:sldMkLst>
        <pc:spChg chg="mod">
          <ac:chgData name="Pater, Eliane M" userId="S::epater@uthsc.edu::20a6b9a2-f360-4878-9a0b-1980c0c6abb7" providerId="AD" clId="Web-{5807D956-83B4-983B-F203-D1A3443DED11}" dt="2023-09-08T15:10:30.923" v="1708" actId="20577"/>
          <ac:spMkLst>
            <pc:docMk/>
            <pc:sldMk cId="2800067399" sldId="262"/>
            <ac:spMk id="2" creationId="{FA4626E1-8BDE-8218-4F09-25F68694F453}"/>
          </ac:spMkLst>
        </pc:spChg>
      </pc:sldChg>
      <pc:sldChg chg="new del">
        <pc:chgData name="Pater, Eliane M" userId="S::epater@uthsc.edu::20a6b9a2-f360-4878-9a0b-1980c0c6abb7" providerId="AD" clId="Web-{5807D956-83B4-983B-F203-D1A3443DED11}" dt="2023-09-08T14:08:59.843" v="59"/>
        <pc:sldMkLst>
          <pc:docMk/>
          <pc:sldMk cId="2957740490" sldId="263"/>
        </pc:sldMkLst>
      </pc:sldChg>
      <pc:sldChg chg="modSp add replId">
        <pc:chgData name="Pater, Eliane M" userId="S::epater@uthsc.edu::20a6b9a2-f360-4878-9a0b-1980c0c6abb7" providerId="AD" clId="Web-{5807D956-83B4-983B-F203-D1A3443DED11}" dt="2023-09-08T15:42:32.013" v="2051" actId="20577"/>
        <pc:sldMkLst>
          <pc:docMk/>
          <pc:sldMk cId="4234957194" sldId="263"/>
        </pc:sldMkLst>
        <pc:spChg chg="mod">
          <ac:chgData name="Pater, Eliane M" userId="S::epater@uthsc.edu::20a6b9a2-f360-4878-9a0b-1980c0c6abb7" providerId="AD" clId="Web-{5807D956-83B4-983B-F203-D1A3443DED11}" dt="2023-09-08T15:42:32.013" v="2051" actId="20577"/>
          <ac:spMkLst>
            <pc:docMk/>
            <pc:sldMk cId="4234957194" sldId="263"/>
            <ac:spMk id="2" creationId="{FA4626E1-8BDE-8218-4F09-25F68694F453}"/>
          </ac:spMkLst>
        </pc:spChg>
      </pc:sldChg>
      <pc:sldChg chg="modSp add replId">
        <pc:chgData name="Pater, Eliane M" userId="S::epater@uthsc.edu::20a6b9a2-f360-4878-9a0b-1980c0c6abb7" providerId="AD" clId="Web-{5807D956-83B4-983B-F203-D1A3443DED11}" dt="2023-09-08T16:10:51.017" v="2454" actId="20577"/>
        <pc:sldMkLst>
          <pc:docMk/>
          <pc:sldMk cId="1222270067" sldId="264"/>
        </pc:sldMkLst>
        <pc:spChg chg="mod">
          <ac:chgData name="Pater, Eliane M" userId="S::epater@uthsc.edu::20a6b9a2-f360-4878-9a0b-1980c0c6abb7" providerId="AD" clId="Web-{5807D956-83B4-983B-F203-D1A3443DED11}" dt="2023-09-08T16:10:51.017" v="2454" actId="20577"/>
          <ac:spMkLst>
            <pc:docMk/>
            <pc:sldMk cId="1222270067" sldId="264"/>
            <ac:spMk id="2" creationId="{FA4626E1-8BDE-8218-4F09-25F68694F453}"/>
          </ac:spMkLst>
        </pc:spChg>
      </pc:sldChg>
      <pc:sldChg chg="modSp add ord replId">
        <pc:chgData name="Pater, Eliane M" userId="S::epater@uthsc.edu::20a6b9a2-f360-4878-9a0b-1980c0c6abb7" providerId="AD" clId="Web-{5807D956-83B4-983B-F203-D1A3443DED11}" dt="2023-09-08T15:56:13.444" v="2423" actId="20577"/>
        <pc:sldMkLst>
          <pc:docMk/>
          <pc:sldMk cId="3240241722" sldId="265"/>
        </pc:sldMkLst>
        <pc:spChg chg="mod">
          <ac:chgData name="Pater, Eliane M" userId="S::epater@uthsc.edu::20a6b9a2-f360-4878-9a0b-1980c0c6abb7" providerId="AD" clId="Web-{5807D956-83B4-983B-F203-D1A3443DED11}" dt="2023-09-08T15:56:13.444" v="2423" actId="20577"/>
          <ac:spMkLst>
            <pc:docMk/>
            <pc:sldMk cId="3240241722" sldId="265"/>
            <ac:spMk id="2" creationId="{FA4626E1-8BDE-8218-4F09-25F68694F453}"/>
          </ac:spMkLst>
        </pc:spChg>
      </pc:sldChg>
      <pc:sldChg chg="modSp add ord replId">
        <pc:chgData name="Pater, Eliane M" userId="S::epater@uthsc.edu::20a6b9a2-f360-4878-9a0b-1980c0c6abb7" providerId="AD" clId="Web-{5807D956-83B4-983B-F203-D1A3443DED11}" dt="2023-09-08T15:54:36.347" v="2419" actId="20577"/>
        <pc:sldMkLst>
          <pc:docMk/>
          <pc:sldMk cId="296427752" sldId="266"/>
        </pc:sldMkLst>
        <pc:spChg chg="mod">
          <ac:chgData name="Pater, Eliane M" userId="S::epater@uthsc.edu::20a6b9a2-f360-4878-9a0b-1980c0c6abb7" providerId="AD" clId="Web-{5807D956-83B4-983B-F203-D1A3443DED11}" dt="2023-09-08T15:54:36.347" v="2419" actId="20577"/>
          <ac:spMkLst>
            <pc:docMk/>
            <pc:sldMk cId="296427752" sldId="266"/>
            <ac:spMk id="2" creationId="{FA4626E1-8BDE-8218-4F09-25F68694F453}"/>
          </ac:spMkLst>
        </pc:spChg>
      </pc:sldChg>
    </pc:docChg>
  </pc:docChgLst>
  <pc:docChgLst>
    <pc:chgData name="Pater, Eliane M" userId="S::epater@uthsc.edu::20a6b9a2-f360-4878-9a0b-1980c0c6abb7" providerId="AD" clId="Web-{503B0BB3-1484-9899-24D4-93D65998704D}"/>
    <pc:docChg chg="addSld delSld modSld">
      <pc:chgData name="Pater, Eliane M" userId="S::epater@uthsc.edu::20a6b9a2-f360-4878-9a0b-1980c0c6abb7" providerId="AD" clId="Web-{503B0BB3-1484-9899-24D4-93D65998704D}" dt="2023-09-07T22:08:37.714" v="61" actId="20577"/>
      <pc:docMkLst>
        <pc:docMk/>
      </pc:docMkLst>
      <pc:sldChg chg="modSp">
        <pc:chgData name="Pater, Eliane M" userId="S::epater@uthsc.edu::20a6b9a2-f360-4878-9a0b-1980c0c6abb7" providerId="AD" clId="Web-{503B0BB3-1484-9899-24D4-93D65998704D}" dt="2023-09-07T22:08:37.714" v="61" actId="20577"/>
        <pc:sldMkLst>
          <pc:docMk/>
          <pc:sldMk cId="2521890067" sldId="258"/>
        </pc:sldMkLst>
        <pc:spChg chg="mod">
          <ac:chgData name="Pater, Eliane M" userId="S::epater@uthsc.edu::20a6b9a2-f360-4878-9a0b-1980c0c6abb7" providerId="AD" clId="Web-{503B0BB3-1484-9899-24D4-93D65998704D}" dt="2023-09-07T21:28:39.183" v="30" actId="20577"/>
          <ac:spMkLst>
            <pc:docMk/>
            <pc:sldMk cId="2521890067" sldId="258"/>
            <ac:spMk id="2" creationId="{D0CE9C4B-8932-FF4D-8ADC-368007F1E7B1}"/>
          </ac:spMkLst>
        </pc:spChg>
        <pc:spChg chg="mod">
          <ac:chgData name="Pater, Eliane M" userId="S::epater@uthsc.edu::20a6b9a2-f360-4878-9a0b-1980c0c6abb7" providerId="AD" clId="Web-{503B0BB3-1484-9899-24D4-93D65998704D}" dt="2023-09-07T22:08:37.714" v="61" actId="20577"/>
          <ac:spMkLst>
            <pc:docMk/>
            <pc:sldMk cId="2521890067" sldId="258"/>
            <ac:spMk id="3" creationId="{79B044E1-C6F9-A244-8852-60098FFF5165}"/>
          </ac:spMkLst>
        </pc:spChg>
      </pc:sldChg>
      <pc:sldChg chg="del">
        <pc:chgData name="Pater, Eliane M" userId="S::epater@uthsc.edu::20a6b9a2-f360-4878-9a0b-1980c0c6abb7" providerId="AD" clId="Web-{503B0BB3-1484-9899-24D4-93D65998704D}" dt="2023-09-07T21:27:48.853" v="2"/>
        <pc:sldMkLst>
          <pc:docMk/>
          <pc:sldMk cId="1103582999" sldId="259"/>
        </pc:sldMkLst>
      </pc:sldChg>
      <pc:sldChg chg="new del">
        <pc:chgData name="Pater, Eliane M" userId="S::epater@uthsc.edu::20a6b9a2-f360-4878-9a0b-1980c0c6abb7" providerId="AD" clId="Web-{503B0BB3-1484-9899-24D4-93D65998704D}" dt="2023-09-07T21:27:56.103" v="3"/>
        <pc:sldMkLst>
          <pc:docMk/>
          <pc:sldMk cId="4038880592" sldId="261"/>
        </pc:sldMkLst>
      </pc:sldChg>
      <pc:sldChg chg="new">
        <pc:chgData name="Pater, Eliane M" userId="S::epater@uthsc.edu::20a6b9a2-f360-4878-9a0b-1980c0c6abb7" providerId="AD" clId="Web-{503B0BB3-1484-9899-24D4-93D65998704D}" dt="2023-09-07T21:27:45.150" v="1"/>
        <pc:sldMkLst>
          <pc:docMk/>
          <pc:sldMk cId="2800067399" sldId="262"/>
        </pc:sldMkLst>
      </pc:sldChg>
      <pc:sldChg chg="new del">
        <pc:chgData name="Pater, Eliane M" userId="S::epater@uthsc.edu::20a6b9a2-f360-4878-9a0b-1980c0c6abb7" providerId="AD" clId="Web-{503B0BB3-1484-9899-24D4-93D65998704D}" dt="2023-09-07T21:28:20.010" v="5"/>
        <pc:sldMkLst>
          <pc:docMk/>
          <pc:sldMk cId="2648277208" sldId="263"/>
        </pc:sldMkLst>
      </pc:sldChg>
    </pc:docChg>
  </pc:docChgLst>
  <pc:docChgLst>
    <pc:chgData name="Pater, Eliane M" userId="S::epater@uthsc.edu::20a6b9a2-f360-4878-9a0b-1980c0c6abb7" providerId="AD" clId="Web-{ADD540AE-5BDF-E549-B7AB-BBA97B835542}"/>
    <pc:docChg chg="addSection modSection">
      <pc:chgData name="Pater, Eliane M" userId="S::epater@uthsc.edu::20a6b9a2-f360-4878-9a0b-1980c0c6abb7" providerId="AD" clId="Web-{ADD540AE-5BDF-E549-B7AB-BBA97B835542}" dt="2023-09-11T16:24:11.392" v="2"/>
      <pc:docMkLst>
        <pc:docMk/>
      </pc:docMkLst>
    </pc:docChg>
  </pc:docChgLst>
  <pc:docChgLst>
    <pc:chgData name="Guthrie, Jess L" userId="S::jguthri9@uthsc.edu::a2283182-3845-4fbd-ace0-e52bcd9b678f" providerId="AD" clId="Web-{E3F60B58-B54C-D087-F7F0-B215C3EB8A53}"/>
    <pc:docChg chg="addSld delSld modSld modSection">
      <pc:chgData name="Guthrie, Jess L" userId="S::jguthri9@uthsc.edu::a2283182-3845-4fbd-ace0-e52bcd9b678f" providerId="AD" clId="Web-{E3F60B58-B54C-D087-F7F0-B215C3EB8A53}" dt="2023-09-11T18:14:22.951" v="635" actId="20577"/>
      <pc:docMkLst>
        <pc:docMk/>
      </pc:docMkLst>
      <pc:sldChg chg="modSp">
        <pc:chgData name="Guthrie, Jess L" userId="S::jguthri9@uthsc.edu::a2283182-3845-4fbd-ace0-e52bcd9b678f" providerId="AD" clId="Web-{E3F60B58-B54C-D087-F7F0-B215C3EB8A53}" dt="2023-09-11T14:12:18.024" v="1" actId="20577"/>
        <pc:sldMkLst>
          <pc:docMk/>
          <pc:sldMk cId="4234957194" sldId="263"/>
        </pc:sldMkLst>
        <pc:spChg chg="mod">
          <ac:chgData name="Guthrie, Jess L" userId="S::jguthri9@uthsc.edu::a2283182-3845-4fbd-ace0-e52bcd9b678f" providerId="AD" clId="Web-{E3F60B58-B54C-D087-F7F0-B215C3EB8A53}" dt="2023-09-11T14:12:18.024" v="1" actId="20577"/>
          <ac:spMkLst>
            <pc:docMk/>
            <pc:sldMk cId="4234957194" sldId="263"/>
            <ac:spMk id="2" creationId="{FA4626E1-8BDE-8218-4F09-25F68694F453}"/>
          </ac:spMkLst>
        </pc:spChg>
      </pc:sldChg>
      <pc:sldChg chg="delSp modSp add replId">
        <pc:chgData name="Guthrie, Jess L" userId="S::jguthri9@uthsc.edu::a2283182-3845-4fbd-ace0-e52bcd9b678f" providerId="AD" clId="Web-{E3F60B58-B54C-D087-F7F0-B215C3EB8A53}" dt="2023-09-11T16:07:03.934" v="92" actId="20577"/>
        <pc:sldMkLst>
          <pc:docMk/>
          <pc:sldMk cId="585407559" sldId="276"/>
        </pc:sldMkLst>
        <pc:spChg chg="mod">
          <ac:chgData name="Guthrie, Jess L" userId="S::jguthri9@uthsc.edu::a2283182-3845-4fbd-ace0-e52bcd9b678f" providerId="AD" clId="Web-{E3F60B58-B54C-D087-F7F0-B215C3EB8A53}" dt="2023-09-11T14:15:47.469" v="33" actId="20577"/>
          <ac:spMkLst>
            <pc:docMk/>
            <pc:sldMk cId="585407559" sldId="276"/>
            <ac:spMk id="2" creationId="{CDEB0EC6-81FB-F755-847D-7534EEBBB249}"/>
          </ac:spMkLst>
        </pc:spChg>
        <pc:spChg chg="mod">
          <ac:chgData name="Guthrie, Jess L" userId="S::jguthri9@uthsc.edu::a2283182-3845-4fbd-ace0-e52bcd9b678f" providerId="AD" clId="Web-{E3F60B58-B54C-D087-F7F0-B215C3EB8A53}" dt="2023-09-11T16:07:03.934" v="92" actId="20577"/>
          <ac:spMkLst>
            <pc:docMk/>
            <pc:sldMk cId="585407559" sldId="276"/>
            <ac:spMk id="4" creationId="{F569DB84-5B27-BD4E-1DB2-D1790F607556}"/>
          </ac:spMkLst>
        </pc:spChg>
        <pc:picChg chg="del">
          <ac:chgData name="Guthrie, Jess L" userId="S::jguthri9@uthsc.edu::a2283182-3845-4fbd-ace0-e52bcd9b678f" providerId="AD" clId="Web-{E3F60B58-B54C-D087-F7F0-B215C3EB8A53}" dt="2023-09-11T16:02:20.643" v="37"/>
          <ac:picMkLst>
            <pc:docMk/>
            <pc:sldMk cId="585407559" sldId="276"/>
            <ac:picMk id="5" creationId="{4C085E1C-1CC3-DA36-ECC2-47209F4A0768}"/>
          </ac:picMkLst>
        </pc:picChg>
        <pc:picChg chg="del">
          <ac:chgData name="Guthrie, Jess L" userId="S::jguthri9@uthsc.edu::a2283182-3845-4fbd-ace0-e52bcd9b678f" providerId="AD" clId="Web-{E3F60B58-B54C-D087-F7F0-B215C3EB8A53}" dt="2023-09-11T16:03:09.442" v="60"/>
          <ac:picMkLst>
            <pc:docMk/>
            <pc:sldMk cId="585407559" sldId="276"/>
            <ac:picMk id="6" creationId="{2D29839A-B096-178F-9DED-BF18D8AB1089}"/>
          </ac:picMkLst>
        </pc:picChg>
      </pc:sldChg>
      <pc:sldChg chg="modSp add replId">
        <pc:chgData name="Guthrie, Jess L" userId="S::jguthri9@uthsc.edu::a2283182-3845-4fbd-ace0-e52bcd9b678f" providerId="AD" clId="Web-{E3F60B58-B54C-D087-F7F0-B215C3EB8A53}" dt="2023-09-11T14:12:56.822" v="12" actId="20577"/>
        <pc:sldMkLst>
          <pc:docMk/>
          <pc:sldMk cId="3171555512" sldId="277"/>
        </pc:sldMkLst>
        <pc:spChg chg="mod">
          <ac:chgData name="Guthrie, Jess L" userId="S::jguthri9@uthsc.edu::a2283182-3845-4fbd-ace0-e52bcd9b678f" providerId="AD" clId="Web-{E3F60B58-B54C-D087-F7F0-B215C3EB8A53}" dt="2023-09-11T14:12:56.822" v="12" actId="20577"/>
          <ac:spMkLst>
            <pc:docMk/>
            <pc:sldMk cId="3171555512" sldId="277"/>
            <ac:spMk id="2" creationId="{F1764313-6ED1-ACFB-85A9-7E810C5C5A7D}"/>
          </ac:spMkLst>
        </pc:spChg>
      </pc:sldChg>
      <pc:sldChg chg="delSp modSp add replId">
        <pc:chgData name="Guthrie, Jess L" userId="S::jguthri9@uthsc.edu::a2283182-3845-4fbd-ace0-e52bcd9b678f" providerId="AD" clId="Web-{E3F60B58-B54C-D087-F7F0-B215C3EB8A53}" dt="2023-09-11T16:06:38.027" v="91" actId="20577"/>
        <pc:sldMkLst>
          <pc:docMk/>
          <pc:sldMk cId="1906921052" sldId="278"/>
        </pc:sldMkLst>
        <pc:spChg chg="mod">
          <ac:chgData name="Guthrie, Jess L" userId="S::jguthri9@uthsc.edu::a2283182-3845-4fbd-ace0-e52bcd9b678f" providerId="AD" clId="Web-{E3F60B58-B54C-D087-F7F0-B215C3EB8A53}" dt="2023-09-11T16:05:09.868" v="70" actId="20577"/>
          <ac:spMkLst>
            <pc:docMk/>
            <pc:sldMk cId="1906921052" sldId="278"/>
            <ac:spMk id="2" creationId="{CDEB0EC6-81FB-F755-847D-7534EEBBB249}"/>
          </ac:spMkLst>
        </pc:spChg>
        <pc:spChg chg="mod">
          <ac:chgData name="Guthrie, Jess L" userId="S::jguthri9@uthsc.edu::a2283182-3845-4fbd-ace0-e52bcd9b678f" providerId="AD" clId="Web-{E3F60B58-B54C-D087-F7F0-B215C3EB8A53}" dt="2023-09-11T16:06:38.027" v="91" actId="20577"/>
          <ac:spMkLst>
            <pc:docMk/>
            <pc:sldMk cId="1906921052" sldId="278"/>
            <ac:spMk id="4" creationId="{F569DB84-5B27-BD4E-1DB2-D1790F607556}"/>
          </ac:spMkLst>
        </pc:spChg>
        <pc:picChg chg="del">
          <ac:chgData name="Guthrie, Jess L" userId="S::jguthri9@uthsc.edu::a2283182-3845-4fbd-ace0-e52bcd9b678f" providerId="AD" clId="Web-{E3F60B58-B54C-D087-F7F0-B215C3EB8A53}" dt="2023-09-11T16:05:21.103" v="71"/>
          <ac:picMkLst>
            <pc:docMk/>
            <pc:sldMk cId="1906921052" sldId="278"/>
            <ac:picMk id="5" creationId="{4C085E1C-1CC3-DA36-ECC2-47209F4A0768}"/>
          </ac:picMkLst>
        </pc:picChg>
        <pc:picChg chg="del">
          <ac:chgData name="Guthrie, Jess L" userId="S::jguthri9@uthsc.edu::a2283182-3845-4fbd-ace0-e52bcd9b678f" providerId="AD" clId="Web-{E3F60B58-B54C-D087-F7F0-B215C3EB8A53}" dt="2023-09-11T16:05:58.745" v="86"/>
          <ac:picMkLst>
            <pc:docMk/>
            <pc:sldMk cId="1906921052" sldId="278"/>
            <ac:picMk id="6" creationId="{2D29839A-B096-178F-9DED-BF18D8AB1089}"/>
          </ac:picMkLst>
        </pc:picChg>
      </pc:sldChg>
      <pc:sldChg chg="add del replId">
        <pc:chgData name="Guthrie, Jess L" userId="S::jguthri9@uthsc.edu::a2283182-3845-4fbd-ace0-e52bcd9b678f" providerId="AD" clId="Web-{E3F60B58-B54C-D087-F7F0-B215C3EB8A53}" dt="2023-09-11T14:16:02.547" v="36"/>
        <pc:sldMkLst>
          <pc:docMk/>
          <pc:sldMk cId="1241555191" sldId="279"/>
        </pc:sldMkLst>
      </pc:sldChg>
      <pc:sldChg chg="modSp add del replId">
        <pc:chgData name="Guthrie, Jess L" userId="S::jguthri9@uthsc.edu::a2283182-3845-4fbd-ace0-e52bcd9b678f" providerId="AD" clId="Web-{E3F60B58-B54C-D087-F7F0-B215C3EB8A53}" dt="2023-09-11T16:07:38.045" v="103"/>
        <pc:sldMkLst>
          <pc:docMk/>
          <pc:sldMk cId="849399976" sldId="285"/>
        </pc:sldMkLst>
        <pc:spChg chg="mod">
          <ac:chgData name="Guthrie, Jess L" userId="S::jguthri9@uthsc.edu::a2283182-3845-4fbd-ace0-e52bcd9b678f" providerId="AD" clId="Web-{E3F60B58-B54C-D087-F7F0-B215C3EB8A53}" dt="2023-09-11T16:07:27.810" v="102" actId="20577"/>
          <ac:spMkLst>
            <pc:docMk/>
            <pc:sldMk cId="849399976" sldId="285"/>
            <ac:spMk id="2" creationId="{CDEB0EC6-81FB-F755-847D-7534EEBBB249}"/>
          </ac:spMkLst>
        </pc:spChg>
      </pc:sldChg>
      <pc:sldChg chg="addSp delSp modSp add replId">
        <pc:chgData name="Guthrie, Jess L" userId="S::jguthri9@uthsc.edu::a2283182-3845-4fbd-ace0-e52bcd9b678f" providerId="AD" clId="Web-{E3F60B58-B54C-D087-F7F0-B215C3EB8A53}" dt="2023-09-11T17:52:33.680" v="217" actId="20577"/>
        <pc:sldMkLst>
          <pc:docMk/>
          <pc:sldMk cId="3473862290" sldId="288"/>
        </pc:sldMkLst>
        <pc:spChg chg="mod ord">
          <ac:chgData name="Guthrie, Jess L" userId="S::jguthri9@uthsc.edu::a2283182-3845-4fbd-ace0-e52bcd9b678f" providerId="AD" clId="Web-{E3F60B58-B54C-D087-F7F0-B215C3EB8A53}" dt="2023-09-11T17:47:32.121" v="139" actId="1076"/>
          <ac:spMkLst>
            <pc:docMk/>
            <pc:sldMk cId="3473862290" sldId="288"/>
            <ac:spMk id="2" creationId="{CDEB0EC6-81FB-F755-847D-7534EEBBB249}"/>
          </ac:spMkLst>
        </pc:spChg>
        <pc:spChg chg="del mod">
          <ac:chgData name="Guthrie, Jess L" userId="S::jguthri9@uthsc.edu::a2283182-3845-4fbd-ace0-e52bcd9b678f" providerId="AD" clId="Web-{E3F60B58-B54C-D087-F7F0-B215C3EB8A53}" dt="2023-09-11T17:40:14.353" v="131"/>
          <ac:spMkLst>
            <pc:docMk/>
            <pc:sldMk cId="3473862290" sldId="288"/>
            <ac:spMk id="4" creationId="{F569DB84-5B27-BD4E-1DB2-D1790F607556}"/>
          </ac:spMkLst>
        </pc:spChg>
        <pc:spChg chg="add mod">
          <ac:chgData name="Guthrie, Jess L" userId="S::jguthri9@uthsc.edu::a2283182-3845-4fbd-ace0-e52bcd9b678f" providerId="AD" clId="Web-{E3F60B58-B54C-D087-F7F0-B215C3EB8A53}" dt="2023-09-11T17:52:33.680" v="217" actId="20577"/>
          <ac:spMkLst>
            <pc:docMk/>
            <pc:sldMk cId="3473862290" sldId="288"/>
            <ac:spMk id="8" creationId="{9E1E258F-70B2-62DB-2365-A16BFAE870D5}"/>
          </ac:spMkLst>
        </pc:spChg>
        <pc:picChg chg="add mod">
          <ac:chgData name="Guthrie, Jess L" userId="S::jguthri9@uthsc.edu::a2283182-3845-4fbd-ace0-e52bcd9b678f" providerId="AD" clId="Web-{E3F60B58-B54C-D087-F7F0-B215C3EB8A53}" dt="2023-09-11T17:47:13.339" v="136" actId="1076"/>
          <ac:picMkLst>
            <pc:docMk/>
            <pc:sldMk cId="3473862290" sldId="288"/>
            <ac:picMk id="3" creationId="{EDA773DE-7382-8E74-1435-DA8640FD7023}"/>
          </ac:picMkLst>
        </pc:picChg>
        <pc:picChg chg="del">
          <ac:chgData name="Guthrie, Jess L" userId="S::jguthri9@uthsc.edu::a2283182-3845-4fbd-ace0-e52bcd9b678f" providerId="AD" clId="Web-{E3F60B58-B54C-D087-F7F0-B215C3EB8A53}" dt="2023-09-11T17:36:12.578" v="113"/>
          <ac:picMkLst>
            <pc:docMk/>
            <pc:sldMk cId="3473862290" sldId="288"/>
            <ac:picMk id="5" creationId="{4C085E1C-1CC3-DA36-ECC2-47209F4A0768}"/>
          </ac:picMkLst>
        </pc:picChg>
      </pc:sldChg>
      <pc:sldChg chg="addSp delSp modSp add replId">
        <pc:chgData name="Guthrie, Jess L" userId="S::jguthri9@uthsc.edu::a2283182-3845-4fbd-ace0-e52bcd9b678f" providerId="AD" clId="Web-{E3F60B58-B54C-D087-F7F0-B215C3EB8A53}" dt="2023-09-11T17:54:03.511" v="236" actId="1076"/>
        <pc:sldMkLst>
          <pc:docMk/>
          <pc:sldMk cId="3442431496" sldId="289"/>
        </pc:sldMkLst>
        <pc:spChg chg="del">
          <ac:chgData name="Guthrie, Jess L" userId="S::jguthri9@uthsc.edu::a2283182-3845-4fbd-ace0-e52bcd9b678f" providerId="AD" clId="Web-{E3F60B58-B54C-D087-F7F0-B215C3EB8A53}" dt="2023-09-11T17:53:00.759" v="222"/>
          <ac:spMkLst>
            <pc:docMk/>
            <pc:sldMk cId="3442431496" sldId="289"/>
            <ac:spMk id="2" creationId="{CDEB0EC6-81FB-F755-847D-7534EEBBB249}"/>
          </ac:spMkLst>
        </pc:spChg>
        <pc:spChg chg="del">
          <ac:chgData name="Guthrie, Jess L" userId="S::jguthri9@uthsc.edu::a2283182-3845-4fbd-ace0-e52bcd9b678f" providerId="AD" clId="Web-{E3F60B58-B54C-D087-F7F0-B215C3EB8A53}" dt="2023-09-11T17:52:40.742" v="219"/>
          <ac:spMkLst>
            <pc:docMk/>
            <pc:sldMk cId="3442431496" sldId="289"/>
            <ac:spMk id="4" creationId="{F569DB84-5B27-BD4E-1DB2-D1790F607556}"/>
          </ac:spMkLst>
        </pc:spChg>
        <pc:spChg chg="add mod">
          <ac:chgData name="Guthrie, Jess L" userId="S::jguthri9@uthsc.edu::a2283182-3845-4fbd-ace0-e52bcd9b678f" providerId="AD" clId="Web-{E3F60B58-B54C-D087-F7F0-B215C3EB8A53}" dt="2023-09-11T17:54:03.511" v="236" actId="1076"/>
          <ac:spMkLst>
            <pc:docMk/>
            <pc:sldMk cId="3442431496" sldId="289"/>
            <ac:spMk id="8" creationId="{D46B546A-670E-2E80-AE67-6354BCE44F2F}"/>
          </ac:spMkLst>
        </pc:spChg>
        <pc:picChg chg="add mod ord">
          <ac:chgData name="Guthrie, Jess L" userId="S::jguthri9@uthsc.edu::a2283182-3845-4fbd-ace0-e52bcd9b678f" providerId="AD" clId="Web-{E3F60B58-B54C-D087-F7F0-B215C3EB8A53}" dt="2023-09-11T17:53:28.385" v="226"/>
          <ac:picMkLst>
            <pc:docMk/>
            <pc:sldMk cId="3442431496" sldId="289"/>
            <ac:picMk id="3" creationId="{A7EA9699-90A8-158A-0512-00308A727A5B}"/>
          </ac:picMkLst>
        </pc:picChg>
        <pc:picChg chg="del">
          <ac:chgData name="Guthrie, Jess L" userId="S::jguthri9@uthsc.edu::a2283182-3845-4fbd-ace0-e52bcd9b678f" providerId="AD" clId="Web-{E3F60B58-B54C-D087-F7F0-B215C3EB8A53}" dt="2023-09-11T17:52:38.305" v="218"/>
          <ac:picMkLst>
            <pc:docMk/>
            <pc:sldMk cId="3442431496" sldId="289"/>
            <ac:picMk id="5" creationId="{4C085E1C-1CC3-DA36-ECC2-47209F4A0768}"/>
          </ac:picMkLst>
        </pc:picChg>
        <pc:picChg chg="mod">
          <ac:chgData name="Guthrie, Jess L" userId="S::jguthri9@uthsc.edu::a2283182-3845-4fbd-ace0-e52bcd9b678f" providerId="AD" clId="Web-{E3F60B58-B54C-D087-F7F0-B215C3EB8A53}" dt="2023-09-11T17:53:32.745" v="227" actId="1076"/>
          <ac:picMkLst>
            <pc:docMk/>
            <pc:sldMk cId="3442431496" sldId="289"/>
            <ac:picMk id="6" creationId="{2D29839A-B096-178F-9DED-BF18D8AB1089}"/>
          </ac:picMkLst>
        </pc:picChg>
      </pc:sldChg>
      <pc:sldChg chg="addSp delSp modSp add replId">
        <pc:chgData name="Guthrie, Jess L" userId="S::jguthri9@uthsc.edu::a2283182-3845-4fbd-ace0-e52bcd9b678f" providerId="AD" clId="Web-{E3F60B58-B54C-D087-F7F0-B215C3EB8A53}" dt="2023-09-11T17:54:54.060" v="244" actId="1076"/>
        <pc:sldMkLst>
          <pc:docMk/>
          <pc:sldMk cId="3809716803" sldId="292"/>
        </pc:sldMkLst>
        <pc:picChg chg="add mod ord">
          <ac:chgData name="Guthrie, Jess L" userId="S::jguthri9@uthsc.edu::a2283182-3845-4fbd-ace0-e52bcd9b678f" providerId="AD" clId="Web-{E3F60B58-B54C-D087-F7F0-B215C3EB8A53}" dt="2023-09-11T17:54:46.607" v="243"/>
          <ac:picMkLst>
            <pc:docMk/>
            <pc:sldMk cId="3809716803" sldId="292"/>
            <ac:picMk id="2" creationId="{6DF510CC-A1FC-0D36-CAF3-6E47B662C3C0}"/>
          </ac:picMkLst>
        </pc:picChg>
        <pc:picChg chg="del">
          <ac:chgData name="Guthrie, Jess L" userId="S::jguthri9@uthsc.edu::a2283182-3845-4fbd-ace0-e52bcd9b678f" providerId="AD" clId="Web-{E3F60B58-B54C-D087-F7F0-B215C3EB8A53}" dt="2023-09-11T17:54:11.262" v="238"/>
          <ac:picMkLst>
            <pc:docMk/>
            <pc:sldMk cId="3809716803" sldId="292"/>
            <ac:picMk id="3" creationId="{A7EA9699-90A8-158A-0512-00308A727A5B}"/>
          </ac:picMkLst>
        </pc:picChg>
        <pc:picChg chg="mod">
          <ac:chgData name="Guthrie, Jess L" userId="S::jguthri9@uthsc.edu::a2283182-3845-4fbd-ace0-e52bcd9b678f" providerId="AD" clId="Web-{E3F60B58-B54C-D087-F7F0-B215C3EB8A53}" dt="2023-09-11T17:54:54.060" v="244" actId="1076"/>
          <ac:picMkLst>
            <pc:docMk/>
            <pc:sldMk cId="3809716803" sldId="292"/>
            <ac:picMk id="6" creationId="{2D29839A-B096-178F-9DED-BF18D8AB1089}"/>
          </ac:picMkLst>
        </pc:picChg>
      </pc:sldChg>
      <pc:sldChg chg="addSp delSp modSp add replId">
        <pc:chgData name="Guthrie, Jess L" userId="S::jguthri9@uthsc.edu::a2283182-3845-4fbd-ace0-e52bcd9b678f" providerId="AD" clId="Web-{E3F60B58-B54C-D087-F7F0-B215C3EB8A53}" dt="2023-09-11T17:56:30.455" v="256" actId="1076"/>
        <pc:sldMkLst>
          <pc:docMk/>
          <pc:sldMk cId="2577139127" sldId="293"/>
        </pc:sldMkLst>
        <pc:picChg chg="del">
          <ac:chgData name="Guthrie, Jess L" userId="S::jguthri9@uthsc.edu::a2283182-3845-4fbd-ace0-e52bcd9b678f" providerId="AD" clId="Web-{E3F60B58-B54C-D087-F7F0-B215C3EB8A53}" dt="2023-09-11T17:55:23.124" v="246"/>
          <ac:picMkLst>
            <pc:docMk/>
            <pc:sldMk cId="2577139127" sldId="293"/>
            <ac:picMk id="2" creationId="{6DF510CC-A1FC-0D36-CAF3-6E47B662C3C0}"/>
          </ac:picMkLst>
        </pc:picChg>
        <pc:picChg chg="add mod ord">
          <ac:chgData name="Guthrie, Jess L" userId="S::jguthri9@uthsc.edu::a2283182-3845-4fbd-ace0-e52bcd9b678f" providerId="AD" clId="Web-{E3F60B58-B54C-D087-F7F0-B215C3EB8A53}" dt="2023-09-11T17:56:30.455" v="256" actId="1076"/>
          <ac:picMkLst>
            <pc:docMk/>
            <pc:sldMk cId="2577139127" sldId="293"/>
            <ac:picMk id="3" creationId="{A70612DD-2F1D-7EC8-8A97-45C29FA76F83}"/>
          </ac:picMkLst>
        </pc:picChg>
        <pc:picChg chg="mod">
          <ac:chgData name="Guthrie, Jess L" userId="S::jguthri9@uthsc.edu::a2283182-3845-4fbd-ace0-e52bcd9b678f" providerId="AD" clId="Web-{E3F60B58-B54C-D087-F7F0-B215C3EB8A53}" dt="2023-09-11T17:56:00.610" v="252" actId="1076"/>
          <ac:picMkLst>
            <pc:docMk/>
            <pc:sldMk cId="2577139127" sldId="293"/>
            <ac:picMk id="6" creationId="{2D29839A-B096-178F-9DED-BF18D8AB1089}"/>
          </ac:picMkLst>
        </pc:picChg>
      </pc:sldChg>
      <pc:sldChg chg="addSp delSp modSp add replId">
        <pc:chgData name="Guthrie, Jess L" userId="S::jguthri9@uthsc.edu::a2283182-3845-4fbd-ace0-e52bcd9b678f" providerId="AD" clId="Web-{E3F60B58-B54C-D087-F7F0-B215C3EB8A53}" dt="2023-09-11T18:11:50.835" v="497"/>
        <pc:sldMkLst>
          <pc:docMk/>
          <pc:sldMk cId="2588413687" sldId="294"/>
        </pc:sldMkLst>
        <pc:spChg chg="mod">
          <ac:chgData name="Guthrie, Jess L" userId="S::jguthri9@uthsc.edu::a2283182-3845-4fbd-ace0-e52bcd9b678f" providerId="AD" clId="Web-{E3F60B58-B54C-D087-F7F0-B215C3EB8A53}" dt="2023-09-11T18:08:31.874" v="272" actId="20577"/>
          <ac:spMkLst>
            <pc:docMk/>
            <pc:sldMk cId="2588413687" sldId="294"/>
            <ac:spMk id="2" creationId="{CDEB0EC6-81FB-F755-847D-7534EEBBB249}"/>
          </ac:spMkLst>
        </pc:spChg>
        <pc:spChg chg="del mod">
          <ac:chgData name="Guthrie, Jess L" userId="S::jguthri9@uthsc.edu::a2283182-3845-4fbd-ace0-e52bcd9b678f" providerId="AD" clId="Web-{E3F60B58-B54C-D087-F7F0-B215C3EB8A53}" dt="2023-09-11T18:09:39.627" v="295"/>
          <ac:spMkLst>
            <pc:docMk/>
            <pc:sldMk cId="2588413687" sldId="294"/>
            <ac:spMk id="4" creationId="{F569DB84-5B27-BD4E-1DB2-D1790F607556}"/>
          </ac:spMkLst>
        </pc:spChg>
        <pc:spChg chg="add mod">
          <ac:chgData name="Guthrie, Jess L" userId="S::jguthri9@uthsc.edu::a2283182-3845-4fbd-ace0-e52bcd9b678f" providerId="AD" clId="Web-{E3F60B58-B54C-D087-F7F0-B215C3EB8A53}" dt="2023-09-11T18:11:44.257" v="495" actId="20577"/>
          <ac:spMkLst>
            <pc:docMk/>
            <pc:sldMk cId="2588413687" sldId="294"/>
            <ac:spMk id="5" creationId="{8E8E85C2-8BAD-6B42-1F60-C396B9307E85}"/>
          </ac:spMkLst>
        </pc:spChg>
        <pc:spChg chg="add del">
          <ac:chgData name="Guthrie, Jess L" userId="S::jguthri9@uthsc.edu::a2283182-3845-4fbd-ace0-e52bcd9b678f" providerId="AD" clId="Web-{E3F60B58-B54C-D087-F7F0-B215C3EB8A53}" dt="2023-09-11T18:11:06.037" v="447"/>
          <ac:spMkLst>
            <pc:docMk/>
            <pc:sldMk cId="2588413687" sldId="294"/>
            <ac:spMk id="7" creationId="{84AFDA42-13A1-7CD5-0C94-28FF62A1EFCF}"/>
          </ac:spMkLst>
        </pc:spChg>
        <pc:spChg chg="add del">
          <ac:chgData name="Guthrie, Jess L" userId="S::jguthri9@uthsc.edu::a2283182-3845-4fbd-ace0-e52bcd9b678f" providerId="AD" clId="Web-{E3F60B58-B54C-D087-F7F0-B215C3EB8A53}" dt="2023-09-11T18:11:50.835" v="497"/>
          <ac:spMkLst>
            <pc:docMk/>
            <pc:sldMk cId="2588413687" sldId="294"/>
            <ac:spMk id="9" creationId="{FAB77F69-E90F-B536-4123-DC93E8DFD42F}"/>
          </ac:spMkLst>
        </pc:spChg>
      </pc:sldChg>
      <pc:sldChg chg="modSp add replId">
        <pc:chgData name="Guthrie, Jess L" userId="S::jguthri9@uthsc.edu::a2283182-3845-4fbd-ace0-e52bcd9b678f" providerId="AD" clId="Web-{E3F60B58-B54C-D087-F7F0-B215C3EB8A53}" dt="2023-09-11T18:14:22.951" v="635" actId="20577"/>
        <pc:sldMkLst>
          <pc:docMk/>
          <pc:sldMk cId="4116358980" sldId="295"/>
        </pc:sldMkLst>
        <pc:spChg chg="mod">
          <ac:chgData name="Guthrie, Jess L" userId="S::jguthri9@uthsc.edu::a2283182-3845-4fbd-ace0-e52bcd9b678f" providerId="AD" clId="Web-{E3F60B58-B54C-D087-F7F0-B215C3EB8A53}" dt="2023-09-11T18:14:22.951" v="635" actId="20577"/>
          <ac:spMkLst>
            <pc:docMk/>
            <pc:sldMk cId="4116358980" sldId="295"/>
            <ac:spMk id="5" creationId="{8E8E85C2-8BAD-6B42-1F60-C396B9307E85}"/>
          </ac:spMkLst>
        </pc:spChg>
      </pc:sldChg>
    </pc:docChg>
  </pc:docChgLst>
  <pc:docChgLst>
    <pc:chgData name="Moore, Jennesa Branae'" userId="S::jlasane@uthsc.edu::a667d086-1a75-4a4e-a9af-653df993bdfd" providerId="AD" clId="Web-{1481A565-6DBE-2811-25E6-6EB074B65A89}"/>
    <pc:docChg chg="delSld modSld modSection">
      <pc:chgData name="Moore, Jennesa Branae'" userId="S::jlasane@uthsc.edu::a667d086-1a75-4a4e-a9af-653df993bdfd" providerId="AD" clId="Web-{1481A565-6DBE-2811-25E6-6EB074B65A89}" dt="2024-09-09T20:56:41.707" v="140" actId="20577"/>
      <pc:docMkLst>
        <pc:docMk/>
      </pc:docMkLst>
      <pc:sldChg chg="del">
        <pc:chgData name="Moore, Jennesa Branae'" userId="S::jlasane@uthsc.edu::a667d086-1a75-4a4e-a9af-653df993bdfd" providerId="AD" clId="Web-{1481A565-6DBE-2811-25E6-6EB074B65A89}" dt="2024-09-09T19:37:51.326" v="44"/>
        <pc:sldMkLst>
          <pc:docMk/>
          <pc:sldMk cId="2460883475" sldId="280"/>
        </pc:sldMkLst>
      </pc:sldChg>
      <pc:sldChg chg="modSp">
        <pc:chgData name="Moore, Jennesa Branae'" userId="S::jlasane@uthsc.edu::a667d086-1a75-4a4e-a9af-653df993bdfd" providerId="AD" clId="Web-{1481A565-6DBE-2811-25E6-6EB074B65A89}" dt="2024-09-09T19:36:46.356" v="43" actId="1076"/>
        <pc:sldMkLst>
          <pc:docMk/>
          <pc:sldMk cId="4129486840" sldId="283"/>
        </pc:sldMkLst>
        <pc:spChg chg="mod">
          <ac:chgData name="Moore, Jennesa Branae'" userId="S::jlasane@uthsc.edu::a667d086-1a75-4a4e-a9af-653df993bdfd" providerId="AD" clId="Web-{1481A565-6DBE-2811-25E6-6EB074B65A89}" dt="2024-09-09T19:36:46.356" v="43" actId="1076"/>
          <ac:spMkLst>
            <pc:docMk/>
            <pc:sldMk cId="4129486840" sldId="283"/>
            <ac:spMk id="4" creationId="{24A5DAC3-FFF5-33F6-7A28-70DD68CB3159}"/>
          </ac:spMkLst>
        </pc:spChg>
      </pc:sldChg>
      <pc:sldChg chg="modSp">
        <pc:chgData name="Moore, Jennesa Branae'" userId="S::jlasane@uthsc.edu::a667d086-1a75-4a4e-a9af-653df993bdfd" providerId="AD" clId="Web-{1481A565-6DBE-2811-25E6-6EB074B65A89}" dt="2024-09-09T20:56:41.707" v="140" actId="20577"/>
        <pc:sldMkLst>
          <pc:docMk/>
          <pc:sldMk cId="2671615194" sldId="299"/>
        </pc:sldMkLst>
        <pc:graphicFrameChg chg="modGraphic">
          <ac:chgData name="Moore, Jennesa Branae'" userId="S::jlasane@uthsc.edu::a667d086-1a75-4a4e-a9af-653df993bdfd" providerId="AD" clId="Web-{1481A565-6DBE-2811-25E6-6EB074B65A89}" dt="2024-09-09T20:56:41.707" v="140" actId="20577"/>
          <ac:graphicFrameMkLst>
            <pc:docMk/>
            <pc:sldMk cId="2671615194" sldId="299"/>
            <ac:graphicFrameMk id="17" creationId="{5F1360B8-97F2-60E6-E6C2-3FC7BFADB7EA}"/>
          </ac:graphicFrameMkLst>
        </pc:graphicFrame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ata1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svg"/><Relationship Id="rId7" Type="http://schemas.openxmlformats.org/officeDocument/2006/relationships/image" Target="../media/image43.svg"/><Relationship Id="rId2" Type="http://schemas.openxmlformats.org/officeDocument/2006/relationships/image" Target="../media/image38.png"/><Relationship Id="rId1" Type="http://schemas.openxmlformats.org/officeDocument/2006/relationships/hyperlink" Target="mailto:studentlife@uthsc.edu" TargetMode="External"/><Relationship Id="rId6" Type="http://schemas.openxmlformats.org/officeDocument/2006/relationships/image" Target="../media/image42.png"/><Relationship Id="rId5" Type="http://schemas.openxmlformats.org/officeDocument/2006/relationships/image" Target="../media/image41.svg"/><Relationship Id="rId4" Type="http://schemas.openxmlformats.org/officeDocument/2006/relationships/image" Target="../media/image40.png"/><Relationship Id="rId9" Type="http://schemas.openxmlformats.org/officeDocument/2006/relationships/image" Target="../media/image45.svg"/></Relationships>
</file>

<file path=ppt/diagrams/_rels/data1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1.svg"/><Relationship Id="rId1" Type="http://schemas.openxmlformats.org/officeDocument/2006/relationships/image" Target="../media/image10.png"/><Relationship Id="rId4" Type="http://schemas.openxmlformats.org/officeDocument/2006/relationships/image" Target="../media/image55.svg"/></Relationships>
</file>

<file path=ppt/diagrams/_rels/data3.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sv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diagrams/_rels/data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diagrams/_rels/data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svg"/><Relationship Id="rId1" Type="http://schemas.openxmlformats.org/officeDocument/2006/relationships/image" Target="../media/image33.png"/><Relationship Id="rId4" Type="http://schemas.openxmlformats.org/officeDocument/2006/relationships/image" Target="../media/image3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rawing10.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svg"/><Relationship Id="rId1" Type="http://schemas.openxmlformats.org/officeDocument/2006/relationships/image" Target="../media/image38.png"/><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 Id="rId9" Type="http://schemas.openxmlformats.org/officeDocument/2006/relationships/hyperlink" Target="mailto:studentlife@uthsc.edu" TargetMode="External"/></Relationships>
</file>

<file path=ppt/diagrams/_rels/drawing1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1.svg"/><Relationship Id="rId1" Type="http://schemas.openxmlformats.org/officeDocument/2006/relationships/image" Target="../media/image10.png"/><Relationship Id="rId4" Type="http://schemas.openxmlformats.org/officeDocument/2006/relationships/image" Target="../media/image55.svg"/></Relationships>
</file>

<file path=ppt/diagrams/_rels/drawing3.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sv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diagrams/_rels/drawing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diagrams/_rels/drawing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svg"/><Relationship Id="rId1" Type="http://schemas.openxmlformats.org/officeDocument/2006/relationships/image" Target="../media/image33.png"/><Relationship Id="rId4" Type="http://schemas.openxmlformats.org/officeDocument/2006/relationships/image" Target="../media/image36.svg"/></Relationships>
</file>

<file path=ppt/diagrams/colors1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1.xml><?xml version="1.0" encoding="utf-8"?>
<dgm:dataModel xmlns:dgm="http://schemas.openxmlformats.org/drawingml/2006/diagram" xmlns:a="http://schemas.openxmlformats.org/drawingml/2006/main">
  <dgm:ptLst>
    <dgm:pt modelId="{6C60E7E5-A514-4360-B2A4-2963A7948CB4}"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51CB002E-BF54-40EB-A75B-7D231ABEA04D}">
      <dgm:prSet/>
      <dgm:spPr/>
      <dgm:t>
        <a:bodyPr/>
        <a:lstStyle/>
        <a:p>
          <a:r>
            <a:rPr lang="en-US" b="0"/>
            <a:t>SECTION 4.10 HAZING: </a:t>
          </a:r>
          <a:r>
            <a:rPr lang="en-US" b="0" i="1"/>
            <a:t>Any intentional or reckless act, on or off University- controlled property, by one (1) student, acting alone or with others, which is directed against any other student, which endangers the mental or physical health, safety, or welfare of that student, or which induces or coerces a student to endanger their mental or physical health, safety, or welfare. </a:t>
          </a:r>
          <a:endParaRPr lang="en-US"/>
        </a:p>
      </dgm:t>
    </dgm:pt>
    <dgm:pt modelId="{59FD9805-7E24-4D38-8AC5-D7FFDEF6AD8E}" type="parTrans" cxnId="{7ABDE724-F69A-437F-9D1A-B1329AB02C76}">
      <dgm:prSet/>
      <dgm:spPr/>
      <dgm:t>
        <a:bodyPr/>
        <a:lstStyle/>
        <a:p>
          <a:endParaRPr lang="en-US"/>
        </a:p>
      </dgm:t>
    </dgm:pt>
    <dgm:pt modelId="{F1719BF0-DBDC-4501-9B89-12FBB7068379}" type="sibTrans" cxnId="{7ABDE724-F69A-437F-9D1A-B1329AB02C76}">
      <dgm:prSet/>
      <dgm:spPr/>
      <dgm:t>
        <a:bodyPr/>
        <a:lstStyle/>
        <a:p>
          <a:endParaRPr lang="en-US"/>
        </a:p>
      </dgm:t>
    </dgm:pt>
    <dgm:pt modelId="{46082B12-A3B7-4C1A-BA3F-3ABB5925EDFF}">
      <dgm:prSet/>
      <dgm:spPr/>
      <dgm:t>
        <a:bodyPr/>
        <a:lstStyle/>
        <a:p>
          <a:r>
            <a:rPr lang="en-US" b="0" i="1"/>
            <a:t>“Hazing” does not include customary athletic events or similar contests or competitions and is limited to those actions taken and situations created in connection with initiation into or affiliation with any organization.</a:t>
          </a:r>
          <a:endParaRPr lang="en-US"/>
        </a:p>
      </dgm:t>
    </dgm:pt>
    <dgm:pt modelId="{698A071E-A047-43F8-B716-CE49CE54FFE4}" type="parTrans" cxnId="{5339445E-A748-40A5-A3EB-55191C1CE72E}">
      <dgm:prSet/>
      <dgm:spPr/>
      <dgm:t>
        <a:bodyPr/>
        <a:lstStyle/>
        <a:p>
          <a:endParaRPr lang="en-US"/>
        </a:p>
      </dgm:t>
    </dgm:pt>
    <dgm:pt modelId="{294CDD28-1E50-4F6F-B6E1-C9DB7882C892}" type="sibTrans" cxnId="{5339445E-A748-40A5-A3EB-55191C1CE72E}">
      <dgm:prSet/>
      <dgm:spPr/>
      <dgm:t>
        <a:bodyPr/>
        <a:lstStyle/>
        <a:p>
          <a:endParaRPr lang="en-US"/>
        </a:p>
      </dgm:t>
    </dgm:pt>
    <dgm:pt modelId="{DA543375-3327-4226-BB05-E20D8DF0489B}" type="pres">
      <dgm:prSet presAssocID="{6C60E7E5-A514-4360-B2A4-2963A7948CB4}" presName="root" presStyleCnt="0">
        <dgm:presLayoutVars>
          <dgm:dir/>
          <dgm:resizeHandles val="exact"/>
        </dgm:presLayoutVars>
      </dgm:prSet>
      <dgm:spPr/>
    </dgm:pt>
    <dgm:pt modelId="{DD7B2E48-F968-4F87-8B76-9E374F4A5970}" type="pres">
      <dgm:prSet presAssocID="{51CB002E-BF54-40EB-A75B-7D231ABEA04D}" presName="compNode" presStyleCnt="0"/>
      <dgm:spPr/>
    </dgm:pt>
    <dgm:pt modelId="{D0F470F2-CDA8-450D-92CE-AF7CB692C669}" type="pres">
      <dgm:prSet presAssocID="{51CB002E-BF54-40EB-A75B-7D231ABEA04D}" presName="bgRect" presStyleLbl="bgShp" presStyleIdx="0" presStyleCnt="2"/>
      <dgm:spPr/>
    </dgm:pt>
    <dgm:pt modelId="{E7239671-250F-4706-9CCF-41A465C861CB}" type="pres">
      <dgm:prSet presAssocID="{51CB002E-BF54-40EB-A75B-7D231ABEA04D}"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avel"/>
        </a:ext>
      </dgm:extLst>
    </dgm:pt>
    <dgm:pt modelId="{624E9B5A-3F0C-4410-9537-E265DD3B1C70}" type="pres">
      <dgm:prSet presAssocID="{51CB002E-BF54-40EB-A75B-7D231ABEA04D}" presName="spaceRect" presStyleCnt="0"/>
      <dgm:spPr/>
    </dgm:pt>
    <dgm:pt modelId="{D12D4DCF-1904-4FBD-8CD9-021B33879D60}" type="pres">
      <dgm:prSet presAssocID="{51CB002E-BF54-40EB-A75B-7D231ABEA04D}" presName="parTx" presStyleLbl="revTx" presStyleIdx="0" presStyleCnt="2">
        <dgm:presLayoutVars>
          <dgm:chMax val="0"/>
          <dgm:chPref val="0"/>
        </dgm:presLayoutVars>
      </dgm:prSet>
      <dgm:spPr/>
    </dgm:pt>
    <dgm:pt modelId="{71009E78-9F52-43AB-8130-A2B2D5219BB4}" type="pres">
      <dgm:prSet presAssocID="{F1719BF0-DBDC-4501-9B89-12FBB7068379}" presName="sibTrans" presStyleCnt="0"/>
      <dgm:spPr/>
    </dgm:pt>
    <dgm:pt modelId="{30EC4D02-35D8-452B-8A97-9D1C9A1A4FF9}" type="pres">
      <dgm:prSet presAssocID="{46082B12-A3B7-4C1A-BA3F-3ABB5925EDFF}" presName="compNode" presStyleCnt="0"/>
      <dgm:spPr/>
    </dgm:pt>
    <dgm:pt modelId="{B88C5F79-7F8B-4F77-A72E-A8075ACB9661}" type="pres">
      <dgm:prSet presAssocID="{46082B12-A3B7-4C1A-BA3F-3ABB5925EDFF}" presName="bgRect" presStyleLbl="bgShp" presStyleIdx="1" presStyleCnt="2"/>
      <dgm:spPr/>
    </dgm:pt>
    <dgm:pt modelId="{D269E36B-3B49-4DBC-B145-481D2D239CA9}" type="pres">
      <dgm:prSet presAssocID="{46082B12-A3B7-4C1A-BA3F-3ABB5925EDFF}"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port Balls"/>
        </a:ext>
      </dgm:extLst>
    </dgm:pt>
    <dgm:pt modelId="{0EF03F1F-7986-4FA9-9E44-6492669814E1}" type="pres">
      <dgm:prSet presAssocID="{46082B12-A3B7-4C1A-BA3F-3ABB5925EDFF}" presName="spaceRect" presStyleCnt="0"/>
      <dgm:spPr/>
    </dgm:pt>
    <dgm:pt modelId="{6CCD1CAD-6E7A-4A94-9981-684B452F3D4A}" type="pres">
      <dgm:prSet presAssocID="{46082B12-A3B7-4C1A-BA3F-3ABB5925EDFF}" presName="parTx" presStyleLbl="revTx" presStyleIdx="1" presStyleCnt="2">
        <dgm:presLayoutVars>
          <dgm:chMax val="0"/>
          <dgm:chPref val="0"/>
        </dgm:presLayoutVars>
      </dgm:prSet>
      <dgm:spPr/>
    </dgm:pt>
  </dgm:ptLst>
  <dgm:cxnLst>
    <dgm:cxn modelId="{7ABDE724-F69A-437F-9D1A-B1329AB02C76}" srcId="{6C60E7E5-A514-4360-B2A4-2963A7948CB4}" destId="{51CB002E-BF54-40EB-A75B-7D231ABEA04D}" srcOrd="0" destOrd="0" parTransId="{59FD9805-7E24-4D38-8AC5-D7FFDEF6AD8E}" sibTransId="{F1719BF0-DBDC-4501-9B89-12FBB7068379}"/>
    <dgm:cxn modelId="{5339445E-A748-40A5-A3EB-55191C1CE72E}" srcId="{6C60E7E5-A514-4360-B2A4-2963A7948CB4}" destId="{46082B12-A3B7-4C1A-BA3F-3ABB5925EDFF}" srcOrd="1" destOrd="0" parTransId="{698A071E-A047-43F8-B716-CE49CE54FFE4}" sibTransId="{294CDD28-1E50-4F6F-B6E1-C9DB7882C892}"/>
    <dgm:cxn modelId="{51F8B846-E978-429A-A564-2762675AC90D}" type="presOf" srcId="{51CB002E-BF54-40EB-A75B-7D231ABEA04D}" destId="{D12D4DCF-1904-4FBD-8CD9-021B33879D60}" srcOrd="0" destOrd="0" presId="urn:microsoft.com/office/officeart/2018/2/layout/IconVerticalSolidList"/>
    <dgm:cxn modelId="{43731389-4FC9-4493-BEC0-BFE927FF8400}" type="presOf" srcId="{6C60E7E5-A514-4360-B2A4-2963A7948CB4}" destId="{DA543375-3327-4226-BB05-E20D8DF0489B}" srcOrd="0" destOrd="0" presId="urn:microsoft.com/office/officeart/2018/2/layout/IconVerticalSolidList"/>
    <dgm:cxn modelId="{746A9B97-F98C-479F-8002-D64520596DC6}" type="presOf" srcId="{46082B12-A3B7-4C1A-BA3F-3ABB5925EDFF}" destId="{6CCD1CAD-6E7A-4A94-9981-684B452F3D4A}" srcOrd="0" destOrd="0" presId="urn:microsoft.com/office/officeart/2018/2/layout/IconVerticalSolidList"/>
    <dgm:cxn modelId="{6873D118-C3DE-45DC-92C2-25A6862DA0E7}" type="presParOf" srcId="{DA543375-3327-4226-BB05-E20D8DF0489B}" destId="{DD7B2E48-F968-4F87-8B76-9E374F4A5970}" srcOrd="0" destOrd="0" presId="urn:microsoft.com/office/officeart/2018/2/layout/IconVerticalSolidList"/>
    <dgm:cxn modelId="{02637CA0-8588-4A33-B0CB-EA6D11940F59}" type="presParOf" srcId="{DD7B2E48-F968-4F87-8B76-9E374F4A5970}" destId="{D0F470F2-CDA8-450D-92CE-AF7CB692C669}" srcOrd="0" destOrd="0" presId="urn:microsoft.com/office/officeart/2018/2/layout/IconVerticalSolidList"/>
    <dgm:cxn modelId="{48D74B4E-DA5D-4D54-B70E-491939A078E3}" type="presParOf" srcId="{DD7B2E48-F968-4F87-8B76-9E374F4A5970}" destId="{E7239671-250F-4706-9CCF-41A465C861CB}" srcOrd="1" destOrd="0" presId="urn:microsoft.com/office/officeart/2018/2/layout/IconVerticalSolidList"/>
    <dgm:cxn modelId="{CD322A41-5EBA-4A3B-9676-8F780041C301}" type="presParOf" srcId="{DD7B2E48-F968-4F87-8B76-9E374F4A5970}" destId="{624E9B5A-3F0C-4410-9537-E265DD3B1C70}" srcOrd="2" destOrd="0" presId="urn:microsoft.com/office/officeart/2018/2/layout/IconVerticalSolidList"/>
    <dgm:cxn modelId="{59058DF6-2AC1-41E6-B6B1-EC8D942CDE82}" type="presParOf" srcId="{DD7B2E48-F968-4F87-8B76-9E374F4A5970}" destId="{D12D4DCF-1904-4FBD-8CD9-021B33879D60}" srcOrd="3" destOrd="0" presId="urn:microsoft.com/office/officeart/2018/2/layout/IconVerticalSolidList"/>
    <dgm:cxn modelId="{3502AFD3-FDFB-445D-8419-477CD1E15791}" type="presParOf" srcId="{DA543375-3327-4226-BB05-E20D8DF0489B}" destId="{71009E78-9F52-43AB-8130-A2B2D5219BB4}" srcOrd="1" destOrd="0" presId="urn:microsoft.com/office/officeart/2018/2/layout/IconVerticalSolidList"/>
    <dgm:cxn modelId="{75E811B3-0A34-4AB5-B106-61D478E3D02C}" type="presParOf" srcId="{DA543375-3327-4226-BB05-E20D8DF0489B}" destId="{30EC4D02-35D8-452B-8A97-9D1C9A1A4FF9}" srcOrd="2" destOrd="0" presId="urn:microsoft.com/office/officeart/2018/2/layout/IconVerticalSolidList"/>
    <dgm:cxn modelId="{E407619A-6B43-42E5-B6C2-15D61F21E789}" type="presParOf" srcId="{30EC4D02-35D8-452B-8A97-9D1C9A1A4FF9}" destId="{B88C5F79-7F8B-4F77-A72E-A8075ACB9661}" srcOrd="0" destOrd="0" presId="urn:microsoft.com/office/officeart/2018/2/layout/IconVerticalSolidList"/>
    <dgm:cxn modelId="{50F6BAE5-4C1A-489E-BB76-BF0B8D56C026}" type="presParOf" srcId="{30EC4D02-35D8-452B-8A97-9D1C9A1A4FF9}" destId="{D269E36B-3B49-4DBC-B145-481D2D239CA9}" srcOrd="1" destOrd="0" presId="urn:microsoft.com/office/officeart/2018/2/layout/IconVerticalSolidList"/>
    <dgm:cxn modelId="{2BE0DED2-9F99-4679-81E7-10A1405EE84E}" type="presParOf" srcId="{30EC4D02-35D8-452B-8A97-9D1C9A1A4FF9}" destId="{0EF03F1F-7986-4FA9-9E44-6492669814E1}" srcOrd="2" destOrd="0" presId="urn:microsoft.com/office/officeart/2018/2/layout/IconVerticalSolidList"/>
    <dgm:cxn modelId="{E67F31B3-CDB1-4734-A0BF-986F4E431FD1}" type="presParOf" srcId="{30EC4D02-35D8-452B-8A97-9D1C9A1A4FF9}" destId="{6CCD1CAD-6E7A-4A94-9981-684B452F3D4A}"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099A852-CAAE-4863-9387-5C05C2F32407}" type="doc">
      <dgm:prSet loTypeId="urn:microsoft.com/office/officeart/2008/layout/LinedList" loCatId="list" qsTypeId="urn:microsoft.com/office/officeart/2005/8/quickstyle/simple1" qsCatId="simple" csTypeId="urn:microsoft.com/office/officeart/2005/8/colors/accent2_2" csCatId="accent2"/>
      <dgm:spPr/>
      <dgm:t>
        <a:bodyPr/>
        <a:lstStyle/>
        <a:p>
          <a:endParaRPr lang="en-US"/>
        </a:p>
      </dgm:t>
    </dgm:pt>
    <dgm:pt modelId="{E512E7A4-AB8C-475F-B0AA-E464D625633D}">
      <dgm:prSet/>
      <dgm:spPr/>
      <dgm:t>
        <a:bodyPr/>
        <a:lstStyle/>
        <a:p>
          <a:r>
            <a:rPr lang="en-US"/>
            <a:t>Sudden change in behavior or attitude after joining the organization</a:t>
          </a:r>
        </a:p>
      </dgm:t>
    </dgm:pt>
    <dgm:pt modelId="{42B1BE23-7D69-430E-A961-0B60E806338D}" type="parTrans" cxnId="{9D95E00F-87C5-43A6-B09D-E2845A80CCEF}">
      <dgm:prSet/>
      <dgm:spPr/>
      <dgm:t>
        <a:bodyPr/>
        <a:lstStyle/>
        <a:p>
          <a:endParaRPr lang="en-US"/>
        </a:p>
      </dgm:t>
    </dgm:pt>
    <dgm:pt modelId="{9B3092DC-71C9-4F76-A7D2-8DAA6B2D30F8}" type="sibTrans" cxnId="{9D95E00F-87C5-43A6-B09D-E2845A80CCEF}">
      <dgm:prSet/>
      <dgm:spPr/>
      <dgm:t>
        <a:bodyPr/>
        <a:lstStyle/>
        <a:p>
          <a:endParaRPr lang="en-US"/>
        </a:p>
      </dgm:t>
    </dgm:pt>
    <dgm:pt modelId="{AE386D02-3CEE-4030-926D-101ACE25A406}">
      <dgm:prSet/>
      <dgm:spPr/>
      <dgm:t>
        <a:bodyPr/>
        <a:lstStyle/>
        <a:p>
          <a:r>
            <a:rPr lang="en-US"/>
            <a:t>Wanting to leave the organization with no real explanation</a:t>
          </a:r>
        </a:p>
      </dgm:t>
    </dgm:pt>
    <dgm:pt modelId="{4900B943-ACB5-4F23-BE66-3A63E6821A78}" type="parTrans" cxnId="{6313E14F-CD2B-4B39-B5C8-BA227D83F731}">
      <dgm:prSet/>
      <dgm:spPr/>
      <dgm:t>
        <a:bodyPr/>
        <a:lstStyle/>
        <a:p>
          <a:endParaRPr lang="en-US"/>
        </a:p>
      </dgm:t>
    </dgm:pt>
    <dgm:pt modelId="{B5FE00B5-521F-44FB-9B22-E93CB2BD0731}" type="sibTrans" cxnId="{6313E14F-CD2B-4B39-B5C8-BA227D83F731}">
      <dgm:prSet/>
      <dgm:spPr/>
      <dgm:t>
        <a:bodyPr/>
        <a:lstStyle/>
        <a:p>
          <a:endParaRPr lang="en-US"/>
        </a:p>
      </dgm:t>
    </dgm:pt>
    <dgm:pt modelId="{CCFF3593-3455-47CD-91E4-7CBCFD61DF0A}">
      <dgm:prSet/>
      <dgm:spPr/>
      <dgm:t>
        <a:bodyPr/>
        <a:lstStyle/>
        <a:p>
          <a:r>
            <a:rPr lang="en-US"/>
            <a:t>Sudden decrease in communication with friends and family</a:t>
          </a:r>
        </a:p>
      </dgm:t>
    </dgm:pt>
    <dgm:pt modelId="{5AC7CBEB-0760-4D18-A3F7-CB39CB0E5836}" type="parTrans" cxnId="{D2FA6AE0-D3AE-46AD-B8D6-383F1DA8BF72}">
      <dgm:prSet/>
      <dgm:spPr/>
      <dgm:t>
        <a:bodyPr/>
        <a:lstStyle/>
        <a:p>
          <a:endParaRPr lang="en-US"/>
        </a:p>
      </dgm:t>
    </dgm:pt>
    <dgm:pt modelId="{A7BBC1FE-C53F-4C44-9753-3364FFF51114}" type="sibTrans" cxnId="{D2FA6AE0-D3AE-46AD-B8D6-383F1DA8BF72}">
      <dgm:prSet/>
      <dgm:spPr/>
      <dgm:t>
        <a:bodyPr/>
        <a:lstStyle/>
        <a:p>
          <a:endParaRPr lang="en-US"/>
        </a:p>
      </dgm:t>
    </dgm:pt>
    <dgm:pt modelId="{9F111830-8C93-43DC-BBFE-DD861F22406C}">
      <dgm:prSet/>
      <dgm:spPr/>
      <dgm:t>
        <a:bodyPr/>
        <a:lstStyle/>
        <a:p>
          <a:r>
            <a:rPr lang="en-US"/>
            <a:t>Physical or psychological exhaustion</a:t>
          </a:r>
        </a:p>
      </dgm:t>
    </dgm:pt>
    <dgm:pt modelId="{BE3901D4-F724-4D29-913C-AD8C81805478}" type="parTrans" cxnId="{899E98FC-85E2-40CB-9B2E-E9A70453BB44}">
      <dgm:prSet/>
      <dgm:spPr/>
      <dgm:t>
        <a:bodyPr/>
        <a:lstStyle/>
        <a:p>
          <a:endParaRPr lang="en-US"/>
        </a:p>
      </dgm:t>
    </dgm:pt>
    <dgm:pt modelId="{9962504C-BDA3-46E1-9C1A-0CB256AA2D79}" type="sibTrans" cxnId="{899E98FC-85E2-40CB-9B2E-E9A70453BB44}">
      <dgm:prSet/>
      <dgm:spPr/>
      <dgm:t>
        <a:bodyPr/>
        <a:lstStyle/>
        <a:p>
          <a:endParaRPr lang="en-US"/>
        </a:p>
      </dgm:t>
    </dgm:pt>
    <dgm:pt modelId="{D6DB27CF-97C4-417B-BC8D-40C9D6963848}">
      <dgm:prSet/>
      <dgm:spPr/>
      <dgm:t>
        <a:bodyPr/>
        <a:lstStyle/>
        <a:p>
          <a:r>
            <a:rPr lang="en-US"/>
            <a:t>Unexplained weight loss</a:t>
          </a:r>
        </a:p>
      </dgm:t>
    </dgm:pt>
    <dgm:pt modelId="{05019AE2-CEAF-4C7E-962E-D9C381111CEA}" type="parTrans" cxnId="{EB6BF4F8-8686-41C2-BCEF-6D7BF7B01258}">
      <dgm:prSet/>
      <dgm:spPr/>
      <dgm:t>
        <a:bodyPr/>
        <a:lstStyle/>
        <a:p>
          <a:endParaRPr lang="en-US"/>
        </a:p>
      </dgm:t>
    </dgm:pt>
    <dgm:pt modelId="{862E2649-2E13-4DD1-AD4B-4E479AFEC8DE}" type="sibTrans" cxnId="{EB6BF4F8-8686-41C2-BCEF-6D7BF7B01258}">
      <dgm:prSet/>
      <dgm:spPr/>
      <dgm:t>
        <a:bodyPr/>
        <a:lstStyle/>
        <a:p>
          <a:endParaRPr lang="en-US"/>
        </a:p>
      </dgm:t>
    </dgm:pt>
    <dgm:pt modelId="{798DF1AD-37FB-42FA-B0FB-D15EADECC3B8}">
      <dgm:prSet/>
      <dgm:spPr/>
      <dgm:t>
        <a:bodyPr/>
        <a:lstStyle/>
        <a:p>
          <a:r>
            <a:rPr lang="en-US"/>
            <a:t>Unexplained injuries or illness</a:t>
          </a:r>
        </a:p>
      </dgm:t>
    </dgm:pt>
    <dgm:pt modelId="{81689048-98F5-42FA-A643-E8EC35BE97EC}" type="parTrans" cxnId="{8C326801-C7DE-4EB6-80DD-F127E562B904}">
      <dgm:prSet/>
      <dgm:spPr/>
      <dgm:t>
        <a:bodyPr/>
        <a:lstStyle/>
        <a:p>
          <a:endParaRPr lang="en-US"/>
        </a:p>
      </dgm:t>
    </dgm:pt>
    <dgm:pt modelId="{7B79B133-A6CA-4638-983D-BB814FCFF5EB}" type="sibTrans" cxnId="{8C326801-C7DE-4EB6-80DD-F127E562B904}">
      <dgm:prSet/>
      <dgm:spPr/>
      <dgm:t>
        <a:bodyPr/>
        <a:lstStyle/>
        <a:p>
          <a:endParaRPr lang="en-US"/>
        </a:p>
      </dgm:t>
    </dgm:pt>
    <dgm:pt modelId="{5EA0D231-3979-415D-998F-75AA2C51F454}">
      <dgm:prSet/>
      <dgm:spPr/>
      <dgm:t>
        <a:bodyPr/>
        <a:lstStyle/>
        <a:p>
          <a:r>
            <a:rPr lang="en-US"/>
            <a:t>Change in sleeping or eating habits</a:t>
          </a:r>
        </a:p>
      </dgm:t>
    </dgm:pt>
    <dgm:pt modelId="{91D47F66-EC25-4E82-A611-3B8B0BB7FC24}" type="parTrans" cxnId="{95291093-084D-4F59-8B80-CC1D169A69F9}">
      <dgm:prSet/>
      <dgm:spPr/>
      <dgm:t>
        <a:bodyPr/>
        <a:lstStyle/>
        <a:p>
          <a:endParaRPr lang="en-US"/>
        </a:p>
      </dgm:t>
    </dgm:pt>
    <dgm:pt modelId="{9F6CD974-685B-4F9D-B5E8-A5AE3EE8C4C8}" type="sibTrans" cxnId="{95291093-084D-4F59-8B80-CC1D169A69F9}">
      <dgm:prSet/>
      <dgm:spPr/>
      <dgm:t>
        <a:bodyPr/>
        <a:lstStyle/>
        <a:p>
          <a:endParaRPr lang="en-US"/>
        </a:p>
      </dgm:t>
    </dgm:pt>
    <dgm:pt modelId="{745D5E82-C13A-4912-BBD6-430A4AF951E7}">
      <dgm:prSet/>
      <dgm:spPr/>
      <dgm:t>
        <a:bodyPr/>
        <a:lstStyle/>
        <a:p>
          <a:r>
            <a:rPr lang="en-US"/>
            <a:t>Withdrawal from normal activities</a:t>
          </a:r>
        </a:p>
      </dgm:t>
    </dgm:pt>
    <dgm:pt modelId="{5CE2E03D-5CBD-4C61-A4DE-B9CA6EE66B70}" type="parTrans" cxnId="{B11F2D14-FAFB-48D4-9229-58735194504A}">
      <dgm:prSet/>
      <dgm:spPr/>
      <dgm:t>
        <a:bodyPr/>
        <a:lstStyle/>
        <a:p>
          <a:endParaRPr lang="en-US"/>
        </a:p>
      </dgm:t>
    </dgm:pt>
    <dgm:pt modelId="{AC37FC6F-BD28-4983-A31F-6CF571B9E134}" type="sibTrans" cxnId="{B11F2D14-FAFB-48D4-9229-58735194504A}">
      <dgm:prSet/>
      <dgm:spPr/>
      <dgm:t>
        <a:bodyPr/>
        <a:lstStyle/>
        <a:p>
          <a:endParaRPr lang="en-US"/>
        </a:p>
      </dgm:t>
    </dgm:pt>
    <dgm:pt modelId="{EF5FA8A7-A852-487E-9B7D-2E0A54267733}">
      <dgm:prSet/>
      <dgm:spPr/>
      <dgm:t>
        <a:bodyPr/>
        <a:lstStyle/>
        <a:p>
          <a:r>
            <a:rPr lang="en-US"/>
            <a:t>Expressed feeling of sadness or feeling of worthlessness</a:t>
          </a:r>
        </a:p>
      </dgm:t>
    </dgm:pt>
    <dgm:pt modelId="{A7AA1132-1FB4-43D6-84F2-57D92A8EC2EA}" type="parTrans" cxnId="{011028A4-B404-4F19-8B38-56426888700A}">
      <dgm:prSet/>
      <dgm:spPr/>
      <dgm:t>
        <a:bodyPr/>
        <a:lstStyle/>
        <a:p>
          <a:endParaRPr lang="en-US"/>
        </a:p>
      </dgm:t>
    </dgm:pt>
    <dgm:pt modelId="{6D2DF5CE-6D0B-4BE6-8C85-B1B2B95CF8A3}" type="sibTrans" cxnId="{011028A4-B404-4F19-8B38-56426888700A}">
      <dgm:prSet/>
      <dgm:spPr/>
      <dgm:t>
        <a:bodyPr/>
        <a:lstStyle/>
        <a:p>
          <a:endParaRPr lang="en-US"/>
        </a:p>
      </dgm:t>
    </dgm:pt>
    <dgm:pt modelId="{9F70C028-2B1C-448C-AAC8-B2348FE663C6}">
      <dgm:prSet/>
      <dgm:spPr/>
      <dgm:t>
        <a:bodyPr/>
        <a:lstStyle/>
        <a:p>
          <a:r>
            <a:rPr lang="en-US"/>
            <a:t>Increase in secrecy and unwillingness to share details</a:t>
          </a:r>
        </a:p>
      </dgm:t>
    </dgm:pt>
    <dgm:pt modelId="{8AF6D73F-6398-46DF-892F-21906C2DFDBF}" type="parTrans" cxnId="{18F95EC1-11A5-4E78-A689-E8435E0B137D}">
      <dgm:prSet/>
      <dgm:spPr/>
      <dgm:t>
        <a:bodyPr/>
        <a:lstStyle/>
        <a:p>
          <a:endParaRPr lang="en-US"/>
        </a:p>
      </dgm:t>
    </dgm:pt>
    <dgm:pt modelId="{1C958CF6-DBED-41AE-B629-193177B11489}" type="sibTrans" cxnId="{18F95EC1-11A5-4E78-A689-E8435E0B137D}">
      <dgm:prSet/>
      <dgm:spPr/>
      <dgm:t>
        <a:bodyPr/>
        <a:lstStyle/>
        <a:p>
          <a:endParaRPr lang="en-US"/>
        </a:p>
      </dgm:t>
    </dgm:pt>
    <dgm:pt modelId="{23D1A97F-0D6E-4219-B77E-AE53B37CA23C}" type="pres">
      <dgm:prSet presAssocID="{D099A852-CAAE-4863-9387-5C05C2F32407}" presName="vert0" presStyleCnt="0">
        <dgm:presLayoutVars>
          <dgm:dir/>
          <dgm:animOne val="branch"/>
          <dgm:animLvl val="lvl"/>
        </dgm:presLayoutVars>
      </dgm:prSet>
      <dgm:spPr/>
    </dgm:pt>
    <dgm:pt modelId="{CFDE41B4-9C97-4520-9637-B50D04735CFD}" type="pres">
      <dgm:prSet presAssocID="{E512E7A4-AB8C-475F-B0AA-E464D625633D}" presName="thickLine" presStyleLbl="alignNode1" presStyleIdx="0" presStyleCnt="10"/>
      <dgm:spPr/>
    </dgm:pt>
    <dgm:pt modelId="{297A98B7-58D4-497A-97DD-1E3D3095B955}" type="pres">
      <dgm:prSet presAssocID="{E512E7A4-AB8C-475F-B0AA-E464D625633D}" presName="horz1" presStyleCnt="0"/>
      <dgm:spPr/>
    </dgm:pt>
    <dgm:pt modelId="{6A0E22F9-2FA4-4F0B-B47A-D93C413C7143}" type="pres">
      <dgm:prSet presAssocID="{E512E7A4-AB8C-475F-B0AA-E464D625633D}" presName="tx1" presStyleLbl="revTx" presStyleIdx="0" presStyleCnt="10"/>
      <dgm:spPr/>
    </dgm:pt>
    <dgm:pt modelId="{E49CB9C7-096D-44B6-BAA1-E4375EBB1BE8}" type="pres">
      <dgm:prSet presAssocID="{E512E7A4-AB8C-475F-B0AA-E464D625633D}" presName="vert1" presStyleCnt="0"/>
      <dgm:spPr/>
    </dgm:pt>
    <dgm:pt modelId="{936A3522-AC75-4B73-B7C8-65185ECAC59D}" type="pres">
      <dgm:prSet presAssocID="{AE386D02-3CEE-4030-926D-101ACE25A406}" presName="thickLine" presStyleLbl="alignNode1" presStyleIdx="1" presStyleCnt="10"/>
      <dgm:spPr/>
    </dgm:pt>
    <dgm:pt modelId="{55C9F433-6206-40C5-A48E-F06B20D73E8E}" type="pres">
      <dgm:prSet presAssocID="{AE386D02-3CEE-4030-926D-101ACE25A406}" presName="horz1" presStyleCnt="0"/>
      <dgm:spPr/>
    </dgm:pt>
    <dgm:pt modelId="{EEFF44F3-A6AA-4ECB-90EC-7279CB33AE4F}" type="pres">
      <dgm:prSet presAssocID="{AE386D02-3CEE-4030-926D-101ACE25A406}" presName="tx1" presStyleLbl="revTx" presStyleIdx="1" presStyleCnt="10"/>
      <dgm:spPr/>
    </dgm:pt>
    <dgm:pt modelId="{198BDC57-4C82-49FF-A2F5-6844832E00DD}" type="pres">
      <dgm:prSet presAssocID="{AE386D02-3CEE-4030-926D-101ACE25A406}" presName="vert1" presStyleCnt="0"/>
      <dgm:spPr/>
    </dgm:pt>
    <dgm:pt modelId="{F610B3B0-D406-4BD8-8D3E-91BE8CE84DB7}" type="pres">
      <dgm:prSet presAssocID="{CCFF3593-3455-47CD-91E4-7CBCFD61DF0A}" presName="thickLine" presStyleLbl="alignNode1" presStyleIdx="2" presStyleCnt="10"/>
      <dgm:spPr/>
    </dgm:pt>
    <dgm:pt modelId="{CAEC799D-8310-4837-B883-E0F3EFF46722}" type="pres">
      <dgm:prSet presAssocID="{CCFF3593-3455-47CD-91E4-7CBCFD61DF0A}" presName="horz1" presStyleCnt="0"/>
      <dgm:spPr/>
    </dgm:pt>
    <dgm:pt modelId="{8841E46F-BD1E-4D06-A0FC-06452B27CF43}" type="pres">
      <dgm:prSet presAssocID="{CCFF3593-3455-47CD-91E4-7CBCFD61DF0A}" presName="tx1" presStyleLbl="revTx" presStyleIdx="2" presStyleCnt="10"/>
      <dgm:spPr/>
    </dgm:pt>
    <dgm:pt modelId="{DA7A702B-87A8-48EC-80BB-3DDA6A298B2F}" type="pres">
      <dgm:prSet presAssocID="{CCFF3593-3455-47CD-91E4-7CBCFD61DF0A}" presName="vert1" presStyleCnt="0"/>
      <dgm:spPr/>
    </dgm:pt>
    <dgm:pt modelId="{3A0341CD-6D42-4137-97B1-FA5CFBAB5DF8}" type="pres">
      <dgm:prSet presAssocID="{9F111830-8C93-43DC-BBFE-DD861F22406C}" presName="thickLine" presStyleLbl="alignNode1" presStyleIdx="3" presStyleCnt="10"/>
      <dgm:spPr/>
    </dgm:pt>
    <dgm:pt modelId="{B1E2FF35-5C80-4D59-A464-E92BA56691FB}" type="pres">
      <dgm:prSet presAssocID="{9F111830-8C93-43DC-BBFE-DD861F22406C}" presName="horz1" presStyleCnt="0"/>
      <dgm:spPr/>
    </dgm:pt>
    <dgm:pt modelId="{1E65FD85-4826-45B1-A7D3-22F47C64A4BB}" type="pres">
      <dgm:prSet presAssocID="{9F111830-8C93-43DC-BBFE-DD861F22406C}" presName="tx1" presStyleLbl="revTx" presStyleIdx="3" presStyleCnt="10"/>
      <dgm:spPr/>
    </dgm:pt>
    <dgm:pt modelId="{26859AA3-985A-4F5F-BE95-8572898D8AB4}" type="pres">
      <dgm:prSet presAssocID="{9F111830-8C93-43DC-BBFE-DD861F22406C}" presName="vert1" presStyleCnt="0"/>
      <dgm:spPr/>
    </dgm:pt>
    <dgm:pt modelId="{2EC0BA28-2A24-41DC-8A38-EA1EB68B2F4A}" type="pres">
      <dgm:prSet presAssocID="{D6DB27CF-97C4-417B-BC8D-40C9D6963848}" presName="thickLine" presStyleLbl="alignNode1" presStyleIdx="4" presStyleCnt="10"/>
      <dgm:spPr/>
    </dgm:pt>
    <dgm:pt modelId="{F0A46666-5346-4009-9BD6-F84BE19F7313}" type="pres">
      <dgm:prSet presAssocID="{D6DB27CF-97C4-417B-BC8D-40C9D6963848}" presName="horz1" presStyleCnt="0"/>
      <dgm:spPr/>
    </dgm:pt>
    <dgm:pt modelId="{084CDA46-5FAB-4BA1-B329-475B5BB646D6}" type="pres">
      <dgm:prSet presAssocID="{D6DB27CF-97C4-417B-BC8D-40C9D6963848}" presName="tx1" presStyleLbl="revTx" presStyleIdx="4" presStyleCnt="10"/>
      <dgm:spPr/>
    </dgm:pt>
    <dgm:pt modelId="{7A51A06F-4221-4EF4-B9CB-721FBDF2AF4D}" type="pres">
      <dgm:prSet presAssocID="{D6DB27CF-97C4-417B-BC8D-40C9D6963848}" presName="vert1" presStyleCnt="0"/>
      <dgm:spPr/>
    </dgm:pt>
    <dgm:pt modelId="{D0805139-BB96-40EA-B4B9-156B8DC86CCE}" type="pres">
      <dgm:prSet presAssocID="{798DF1AD-37FB-42FA-B0FB-D15EADECC3B8}" presName="thickLine" presStyleLbl="alignNode1" presStyleIdx="5" presStyleCnt="10"/>
      <dgm:spPr/>
    </dgm:pt>
    <dgm:pt modelId="{E73247C8-B8BE-45AC-9BC0-81C7044D11A4}" type="pres">
      <dgm:prSet presAssocID="{798DF1AD-37FB-42FA-B0FB-D15EADECC3B8}" presName="horz1" presStyleCnt="0"/>
      <dgm:spPr/>
    </dgm:pt>
    <dgm:pt modelId="{AA7F56C8-3F9B-48B8-B8FF-74EC977CB901}" type="pres">
      <dgm:prSet presAssocID="{798DF1AD-37FB-42FA-B0FB-D15EADECC3B8}" presName="tx1" presStyleLbl="revTx" presStyleIdx="5" presStyleCnt="10"/>
      <dgm:spPr/>
    </dgm:pt>
    <dgm:pt modelId="{17EAAAFC-8053-46BB-B6DE-248DF3220CBE}" type="pres">
      <dgm:prSet presAssocID="{798DF1AD-37FB-42FA-B0FB-D15EADECC3B8}" presName="vert1" presStyleCnt="0"/>
      <dgm:spPr/>
    </dgm:pt>
    <dgm:pt modelId="{706BB6D5-DFDD-46AE-8F6C-71E95F3A358A}" type="pres">
      <dgm:prSet presAssocID="{5EA0D231-3979-415D-998F-75AA2C51F454}" presName="thickLine" presStyleLbl="alignNode1" presStyleIdx="6" presStyleCnt="10"/>
      <dgm:spPr/>
    </dgm:pt>
    <dgm:pt modelId="{7DAD0F43-2899-4593-9690-7EDA338BC4B4}" type="pres">
      <dgm:prSet presAssocID="{5EA0D231-3979-415D-998F-75AA2C51F454}" presName="horz1" presStyleCnt="0"/>
      <dgm:spPr/>
    </dgm:pt>
    <dgm:pt modelId="{44367D3E-4BA9-47BC-A909-F9A28C35E82F}" type="pres">
      <dgm:prSet presAssocID="{5EA0D231-3979-415D-998F-75AA2C51F454}" presName="tx1" presStyleLbl="revTx" presStyleIdx="6" presStyleCnt="10"/>
      <dgm:spPr/>
    </dgm:pt>
    <dgm:pt modelId="{E38E0FFD-02ED-4588-82C2-00EF66459851}" type="pres">
      <dgm:prSet presAssocID="{5EA0D231-3979-415D-998F-75AA2C51F454}" presName="vert1" presStyleCnt="0"/>
      <dgm:spPr/>
    </dgm:pt>
    <dgm:pt modelId="{6BAC5ED5-9493-4C02-963C-B96D43F0B955}" type="pres">
      <dgm:prSet presAssocID="{745D5E82-C13A-4912-BBD6-430A4AF951E7}" presName="thickLine" presStyleLbl="alignNode1" presStyleIdx="7" presStyleCnt="10"/>
      <dgm:spPr/>
    </dgm:pt>
    <dgm:pt modelId="{E4F6649F-4104-4573-A053-3AB06AC69680}" type="pres">
      <dgm:prSet presAssocID="{745D5E82-C13A-4912-BBD6-430A4AF951E7}" presName="horz1" presStyleCnt="0"/>
      <dgm:spPr/>
    </dgm:pt>
    <dgm:pt modelId="{D64FA8A1-455E-4E2D-9D17-938586FB1F9C}" type="pres">
      <dgm:prSet presAssocID="{745D5E82-C13A-4912-BBD6-430A4AF951E7}" presName="tx1" presStyleLbl="revTx" presStyleIdx="7" presStyleCnt="10"/>
      <dgm:spPr/>
    </dgm:pt>
    <dgm:pt modelId="{AE4069C5-A627-473C-BEEE-E54F96E1E7D9}" type="pres">
      <dgm:prSet presAssocID="{745D5E82-C13A-4912-BBD6-430A4AF951E7}" presName="vert1" presStyleCnt="0"/>
      <dgm:spPr/>
    </dgm:pt>
    <dgm:pt modelId="{8F854A4A-ACF2-4942-86CB-8D9BBFBCB947}" type="pres">
      <dgm:prSet presAssocID="{EF5FA8A7-A852-487E-9B7D-2E0A54267733}" presName="thickLine" presStyleLbl="alignNode1" presStyleIdx="8" presStyleCnt="10"/>
      <dgm:spPr/>
    </dgm:pt>
    <dgm:pt modelId="{C6173000-5845-4AC7-B552-8FA965B979F7}" type="pres">
      <dgm:prSet presAssocID="{EF5FA8A7-A852-487E-9B7D-2E0A54267733}" presName="horz1" presStyleCnt="0"/>
      <dgm:spPr/>
    </dgm:pt>
    <dgm:pt modelId="{08734936-68BD-4162-8EEA-9ADE6D7A54C8}" type="pres">
      <dgm:prSet presAssocID="{EF5FA8A7-A852-487E-9B7D-2E0A54267733}" presName="tx1" presStyleLbl="revTx" presStyleIdx="8" presStyleCnt="10"/>
      <dgm:spPr/>
    </dgm:pt>
    <dgm:pt modelId="{D13A5E6F-6637-4C05-8FB2-2701A0C5FD6C}" type="pres">
      <dgm:prSet presAssocID="{EF5FA8A7-A852-487E-9B7D-2E0A54267733}" presName="vert1" presStyleCnt="0"/>
      <dgm:spPr/>
    </dgm:pt>
    <dgm:pt modelId="{753F4970-C580-4B61-9054-E4935A5E7566}" type="pres">
      <dgm:prSet presAssocID="{9F70C028-2B1C-448C-AAC8-B2348FE663C6}" presName="thickLine" presStyleLbl="alignNode1" presStyleIdx="9" presStyleCnt="10"/>
      <dgm:spPr/>
    </dgm:pt>
    <dgm:pt modelId="{D52B1BE5-3556-41B9-9C9A-47436769D561}" type="pres">
      <dgm:prSet presAssocID="{9F70C028-2B1C-448C-AAC8-B2348FE663C6}" presName="horz1" presStyleCnt="0"/>
      <dgm:spPr/>
    </dgm:pt>
    <dgm:pt modelId="{0FDCBE23-29BF-4AB8-A79A-7E57B799D889}" type="pres">
      <dgm:prSet presAssocID="{9F70C028-2B1C-448C-AAC8-B2348FE663C6}" presName="tx1" presStyleLbl="revTx" presStyleIdx="9" presStyleCnt="10"/>
      <dgm:spPr/>
    </dgm:pt>
    <dgm:pt modelId="{4CB79B40-8868-40BD-803A-9E18D9114D4C}" type="pres">
      <dgm:prSet presAssocID="{9F70C028-2B1C-448C-AAC8-B2348FE663C6}" presName="vert1" presStyleCnt="0"/>
      <dgm:spPr/>
    </dgm:pt>
  </dgm:ptLst>
  <dgm:cxnLst>
    <dgm:cxn modelId="{8C326801-C7DE-4EB6-80DD-F127E562B904}" srcId="{D099A852-CAAE-4863-9387-5C05C2F32407}" destId="{798DF1AD-37FB-42FA-B0FB-D15EADECC3B8}" srcOrd="5" destOrd="0" parTransId="{81689048-98F5-42FA-A643-E8EC35BE97EC}" sibTransId="{7B79B133-A6CA-4638-983D-BB814FCFF5EB}"/>
    <dgm:cxn modelId="{500A0404-5B5B-4B41-8F8C-74C00DE501FA}" type="presOf" srcId="{E512E7A4-AB8C-475F-B0AA-E464D625633D}" destId="{6A0E22F9-2FA4-4F0B-B47A-D93C413C7143}" srcOrd="0" destOrd="0" presId="urn:microsoft.com/office/officeart/2008/layout/LinedList"/>
    <dgm:cxn modelId="{30146207-B0CF-4E4D-A868-055F7ED81E7B}" type="presOf" srcId="{9F111830-8C93-43DC-BBFE-DD861F22406C}" destId="{1E65FD85-4826-45B1-A7D3-22F47C64A4BB}" srcOrd="0" destOrd="0" presId="urn:microsoft.com/office/officeart/2008/layout/LinedList"/>
    <dgm:cxn modelId="{81C9C90D-B59F-466B-89F1-C901E8B91652}" type="presOf" srcId="{CCFF3593-3455-47CD-91E4-7CBCFD61DF0A}" destId="{8841E46F-BD1E-4D06-A0FC-06452B27CF43}" srcOrd="0" destOrd="0" presId="urn:microsoft.com/office/officeart/2008/layout/LinedList"/>
    <dgm:cxn modelId="{9D95E00F-87C5-43A6-B09D-E2845A80CCEF}" srcId="{D099A852-CAAE-4863-9387-5C05C2F32407}" destId="{E512E7A4-AB8C-475F-B0AA-E464D625633D}" srcOrd="0" destOrd="0" parTransId="{42B1BE23-7D69-430E-A961-0B60E806338D}" sibTransId="{9B3092DC-71C9-4F76-A7D2-8DAA6B2D30F8}"/>
    <dgm:cxn modelId="{B11F2D14-FAFB-48D4-9229-58735194504A}" srcId="{D099A852-CAAE-4863-9387-5C05C2F32407}" destId="{745D5E82-C13A-4912-BBD6-430A4AF951E7}" srcOrd="7" destOrd="0" parTransId="{5CE2E03D-5CBD-4C61-A4DE-B9CA6EE66B70}" sibTransId="{AC37FC6F-BD28-4983-A31F-6CF571B9E134}"/>
    <dgm:cxn modelId="{541E6A17-5473-4851-AB95-28C8B081AD5B}" type="presOf" srcId="{745D5E82-C13A-4912-BBD6-430A4AF951E7}" destId="{D64FA8A1-455E-4E2D-9D17-938586FB1F9C}" srcOrd="0" destOrd="0" presId="urn:microsoft.com/office/officeart/2008/layout/LinedList"/>
    <dgm:cxn modelId="{93CE3766-E1EB-4154-BD92-0D2D73E6FF34}" type="presOf" srcId="{D6DB27CF-97C4-417B-BC8D-40C9D6963848}" destId="{084CDA46-5FAB-4BA1-B329-475B5BB646D6}" srcOrd="0" destOrd="0" presId="urn:microsoft.com/office/officeart/2008/layout/LinedList"/>
    <dgm:cxn modelId="{8B3A3149-6F04-4FA4-B55C-7E90D537B0F4}" type="presOf" srcId="{798DF1AD-37FB-42FA-B0FB-D15EADECC3B8}" destId="{AA7F56C8-3F9B-48B8-B8FF-74EC977CB901}" srcOrd="0" destOrd="0" presId="urn:microsoft.com/office/officeart/2008/layout/LinedList"/>
    <dgm:cxn modelId="{6313E14F-CD2B-4B39-B5C8-BA227D83F731}" srcId="{D099A852-CAAE-4863-9387-5C05C2F32407}" destId="{AE386D02-3CEE-4030-926D-101ACE25A406}" srcOrd="1" destOrd="0" parTransId="{4900B943-ACB5-4F23-BE66-3A63E6821A78}" sibTransId="{B5FE00B5-521F-44FB-9B22-E93CB2BD0731}"/>
    <dgm:cxn modelId="{84E38D86-3B3D-4A64-AA2D-DD0AEB28ACD5}" type="presOf" srcId="{D099A852-CAAE-4863-9387-5C05C2F32407}" destId="{23D1A97F-0D6E-4219-B77E-AE53B37CA23C}" srcOrd="0" destOrd="0" presId="urn:microsoft.com/office/officeart/2008/layout/LinedList"/>
    <dgm:cxn modelId="{95291093-084D-4F59-8B80-CC1D169A69F9}" srcId="{D099A852-CAAE-4863-9387-5C05C2F32407}" destId="{5EA0D231-3979-415D-998F-75AA2C51F454}" srcOrd="6" destOrd="0" parTransId="{91D47F66-EC25-4E82-A611-3B8B0BB7FC24}" sibTransId="{9F6CD974-685B-4F9D-B5E8-A5AE3EE8C4C8}"/>
    <dgm:cxn modelId="{011028A4-B404-4F19-8B38-56426888700A}" srcId="{D099A852-CAAE-4863-9387-5C05C2F32407}" destId="{EF5FA8A7-A852-487E-9B7D-2E0A54267733}" srcOrd="8" destOrd="0" parTransId="{A7AA1132-1FB4-43D6-84F2-57D92A8EC2EA}" sibTransId="{6D2DF5CE-6D0B-4BE6-8C85-B1B2B95CF8A3}"/>
    <dgm:cxn modelId="{8428F1AC-4C57-49C2-A79A-190F513DBAD5}" type="presOf" srcId="{9F70C028-2B1C-448C-AAC8-B2348FE663C6}" destId="{0FDCBE23-29BF-4AB8-A79A-7E57B799D889}" srcOrd="0" destOrd="0" presId="urn:microsoft.com/office/officeart/2008/layout/LinedList"/>
    <dgm:cxn modelId="{1D4A4DAE-4EE6-4279-A23A-72C1F9E549CC}" type="presOf" srcId="{AE386D02-3CEE-4030-926D-101ACE25A406}" destId="{EEFF44F3-A6AA-4ECB-90EC-7279CB33AE4F}" srcOrd="0" destOrd="0" presId="urn:microsoft.com/office/officeart/2008/layout/LinedList"/>
    <dgm:cxn modelId="{18F95EC1-11A5-4E78-A689-E8435E0B137D}" srcId="{D099A852-CAAE-4863-9387-5C05C2F32407}" destId="{9F70C028-2B1C-448C-AAC8-B2348FE663C6}" srcOrd="9" destOrd="0" parTransId="{8AF6D73F-6398-46DF-892F-21906C2DFDBF}" sibTransId="{1C958CF6-DBED-41AE-B629-193177B11489}"/>
    <dgm:cxn modelId="{4227E4C1-3A2B-4E0F-B808-434FD3DDF6E3}" type="presOf" srcId="{EF5FA8A7-A852-487E-9B7D-2E0A54267733}" destId="{08734936-68BD-4162-8EEA-9ADE6D7A54C8}" srcOrd="0" destOrd="0" presId="urn:microsoft.com/office/officeart/2008/layout/LinedList"/>
    <dgm:cxn modelId="{D2FA6AE0-D3AE-46AD-B8D6-383F1DA8BF72}" srcId="{D099A852-CAAE-4863-9387-5C05C2F32407}" destId="{CCFF3593-3455-47CD-91E4-7CBCFD61DF0A}" srcOrd="2" destOrd="0" parTransId="{5AC7CBEB-0760-4D18-A3F7-CB39CB0E5836}" sibTransId="{A7BBC1FE-C53F-4C44-9753-3364FFF51114}"/>
    <dgm:cxn modelId="{57B238E2-A93A-4133-A24F-E1620CACAA93}" type="presOf" srcId="{5EA0D231-3979-415D-998F-75AA2C51F454}" destId="{44367D3E-4BA9-47BC-A909-F9A28C35E82F}" srcOrd="0" destOrd="0" presId="urn:microsoft.com/office/officeart/2008/layout/LinedList"/>
    <dgm:cxn modelId="{EB6BF4F8-8686-41C2-BCEF-6D7BF7B01258}" srcId="{D099A852-CAAE-4863-9387-5C05C2F32407}" destId="{D6DB27CF-97C4-417B-BC8D-40C9D6963848}" srcOrd="4" destOrd="0" parTransId="{05019AE2-CEAF-4C7E-962E-D9C381111CEA}" sibTransId="{862E2649-2E13-4DD1-AD4B-4E479AFEC8DE}"/>
    <dgm:cxn modelId="{899E98FC-85E2-40CB-9B2E-E9A70453BB44}" srcId="{D099A852-CAAE-4863-9387-5C05C2F32407}" destId="{9F111830-8C93-43DC-BBFE-DD861F22406C}" srcOrd="3" destOrd="0" parTransId="{BE3901D4-F724-4D29-913C-AD8C81805478}" sibTransId="{9962504C-BDA3-46E1-9C1A-0CB256AA2D79}"/>
    <dgm:cxn modelId="{3449F6BB-3508-444F-A7AE-0794826FFEA1}" type="presParOf" srcId="{23D1A97F-0D6E-4219-B77E-AE53B37CA23C}" destId="{CFDE41B4-9C97-4520-9637-B50D04735CFD}" srcOrd="0" destOrd="0" presId="urn:microsoft.com/office/officeart/2008/layout/LinedList"/>
    <dgm:cxn modelId="{EC096982-0ABE-43C7-9A64-21DC420297A7}" type="presParOf" srcId="{23D1A97F-0D6E-4219-B77E-AE53B37CA23C}" destId="{297A98B7-58D4-497A-97DD-1E3D3095B955}" srcOrd="1" destOrd="0" presId="urn:microsoft.com/office/officeart/2008/layout/LinedList"/>
    <dgm:cxn modelId="{C8A34422-4572-464F-A0FA-88A7F4B401CF}" type="presParOf" srcId="{297A98B7-58D4-497A-97DD-1E3D3095B955}" destId="{6A0E22F9-2FA4-4F0B-B47A-D93C413C7143}" srcOrd="0" destOrd="0" presId="urn:microsoft.com/office/officeart/2008/layout/LinedList"/>
    <dgm:cxn modelId="{2BC20AF6-9FEC-4BA0-9CC5-782A32F0FE43}" type="presParOf" srcId="{297A98B7-58D4-497A-97DD-1E3D3095B955}" destId="{E49CB9C7-096D-44B6-BAA1-E4375EBB1BE8}" srcOrd="1" destOrd="0" presId="urn:microsoft.com/office/officeart/2008/layout/LinedList"/>
    <dgm:cxn modelId="{59EF10DA-ACD9-4B0A-ABD8-E01DEB695038}" type="presParOf" srcId="{23D1A97F-0D6E-4219-B77E-AE53B37CA23C}" destId="{936A3522-AC75-4B73-B7C8-65185ECAC59D}" srcOrd="2" destOrd="0" presId="urn:microsoft.com/office/officeart/2008/layout/LinedList"/>
    <dgm:cxn modelId="{2452AF99-8D7A-404D-9E33-7F0B1167862A}" type="presParOf" srcId="{23D1A97F-0D6E-4219-B77E-AE53B37CA23C}" destId="{55C9F433-6206-40C5-A48E-F06B20D73E8E}" srcOrd="3" destOrd="0" presId="urn:microsoft.com/office/officeart/2008/layout/LinedList"/>
    <dgm:cxn modelId="{8ED6D3F5-E48E-45BB-9C07-AD2057614BE4}" type="presParOf" srcId="{55C9F433-6206-40C5-A48E-F06B20D73E8E}" destId="{EEFF44F3-A6AA-4ECB-90EC-7279CB33AE4F}" srcOrd="0" destOrd="0" presId="urn:microsoft.com/office/officeart/2008/layout/LinedList"/>
    <dgm:cxn modelId="{0715B418-3EDC-4479-9F2B-DD3749C17136}" type="presParOf" srcId="{55C9F433-6206-40C5-A48E-F06B20D73E8E}" destId="{198BDC57-4C82-49FF-A2F5-6844832E00DD}" srcOrd="1" destOrd="0" presId="urn:microsoft.com/office/officeart/2008/layout/LinedList"/>
    <dgm:cxn modelId="{E26D19FD-7230-433F-A19A-E590E27F6DC4}" type="presParOf" srcId="{23D1A97F-0D6E-4219-B77E-AE53B37CA23C}" destId="{F610B3B0-D406-4BD8-8D3E-91BE8CE84DB7}" srcOrd="4" destOrd="0" presId="urn:microsoft.com/office/officeart/2008/layout/LinedList"/>
    <dgm:cxn modelId="{B787BCD8-0382-463E-975B-8B313254DA97}" type="presParOf" srcId="{23D1A97F-0D6E-4219-B77E-AE53B37CA23C}" destId="{CAEC799D-8310-4837-B883-E0F3EFF46722}" srcOrd="5" destOrd="0" presId="urn:microsoft.com/office/officeart/2008/layout/LinedList"/>
    <dgm:cxn modelId="{3E6382DE-6F6C-4C01-8C9B-ECC4FA981963}" type="presParOf" srcId="{CAEC799D-8310-4837-B883-E0F3EFF46722}" destId="{8841E46F-BD1E-4D06-A0FC-06452B27CF43}" srcOrd="0" destOrd="0" presId="urn:microsoft.com/office/officeart/2008/layout/LinedList"/>
    <dgm:cxn modelId="{7E4BE7F2-45F5-456E-A559-6BCC7B0C42DE}" type="presParOf" srcId="{CAEC799D-8310-4837-B883-E0F3EFF46722}" destId="{DA7A702B-87A8-48EC-80BB-3DDA6A298B2F}" srcOrd="1" destOrd="0" presId="urn:microsoft.com/office/officeart/2008/layout/LinedList"/>
    <dgm:cxn modelId="{A8918C03-8832-4AAB-A09C-0C6FB1F9400E}" type="presParOf" srcId="{23D1A97F-0D6E-4219-B77E-AE53B37CA23C}" destId="{3A0341CD-6D42-4137-97B1-FA5CFBAB5DF8}" srcOrd="6" destOrd="0" presId="urn:microsoft.com/office/officeart/2008/layout/LinedList"/>
    <dgm:cxn modelId="{3582B3AB-7805-48EC-A4C5-E487A89712E5}" type="presParOf" srcId="{23D1A97F-0D6E-4219-B77E-AE53B37CA23C}" destId="{B1E2FF35-5C80-4D59-A464-E92BA56691FB}" srcOrd="7" destOrd="0" presId="urn:microsoft.com/office/officeart/2008/layout/LinedList"/>
    <dgm:cxn modelId="{6A80A11B-95D9-42BE-8A16-EEFDA42437A7}" type="presParOf" srcId="{B1E2FF35-5C80-4D59-A464-E92BA56691FB}" destId="{1E65FD85-4826-45B1-A7D3-22F47C64A4BB}" srcOrd="0" destOrd="0" presId="urn:microsoft.com/office/officeart/2008/layout/LinedList"/>
    <dgm:cxn modelId="{879EBC48-7EA0-4B10-8786-9656662D62D5}" type="presParOf" srcId="{B1E2FF35-5C80-4D59-A464-E92BA56691FB}" destId="{26859AA3-985A-4F5F-BE95-8572898D8AB4}" srcOrd="1" destOrd="0" presId="urn:microsoft.com/office/officeart/2008/layout/LinedList"/>
    <dgm:cxn modelId="{0FFD4724-D107-4DDA-AA96-41BCAACBE501}" type="presParOf" srcId="{23D1A97F-0D6E-4219-B77E-AE53B37CA23C}" destId="{2EC0BA28-2A24-41DC-8A38-EA1EB68B2F4A}" srcOrd="8" destOrd="0" presId="urn:microsoft.com/office/officeart/2008/layout/LinedList"/>
    <dgm:cxn modelId="{DD2C939B-DF44-4949-B265-A520E1AF3FEA}" type="presParOf" srcId="{23D1A97F-0D6E-4219-B77E-AE53B37CA23C}" destId="{F0A46666-5346-4009-9BD6-F84BE19F7313}" srcOrd="9" destOrd="0" presId="urn:microsoft.com/office/officeart/2008/layout/LinedList"/>
    <dgm:cxn modelId="{85E4B6B8-CB88-435E-833B-5B85212CE867}" type="presParOf" srcId="{F0A46666-5346-4009-9BD6-F84BE19F7313}" destId="{084CDA46-5FAB-4BA1-B329-475B5BB646D6}" srcOrd="0" destOrd="0" presId="urn:microsoft.com/office/officeart/2008/layout/LinedList"/>
    <dgm:cxn modelId="{619C8272-C4D4-4F7E-9C89-7B295CD1C377}" type="presParOf" srcId="{F0A46666-5346-4009-9BD6-F84BE19F7313}" destId="{7A51A06F-4221-4EF4-B9CB-721FBDF2AF4D}" srcOrd="1" destOrd="0" presId="urn:microsoft.com/office/officeart/2008/layout/LinedList"/>
    <dgm:cxn modelId="{7336BD78-B754-4E87-BF4B-78C2FFB8FE16}" type="presParOf" srcId="{23D1A97F-0D6E-4219-B77E-AE53B37CA23C}" destId="{D0805139-BB96-40EA-B4B9-156B8DC86CCE}" srcOrd="10" destOrd="0" presId="urn:microsoft.com/office/officeart/2008/layout/LinedList"/>
    <dgm:cxn modelId="{0DCFDCE2-EF6F-4715-A0C6-EB92DAB80740}" type="presParOf" srcId="{23D1A97F-0D6E-4219-B77E-AE53B37CA23C}" destId="{E73247C8-B8BE-45AC-9BC0-81C7044D11A4}" srcOrd="11" destOrd="0" presId="urn:microsoft.com/office/officeart/2008/layout/LinedList"/>
    <dgm:cxn modelId="{B6B06678-7984-47DA-854E-1B2BC602B3DC}" type="presParOf" srcId="{E73247C8-B8BE-45AC-9BC0-81C7044D11A4}" destId="{AA7F56C8-3F9B-48B8-B8FF-74EC977CB901}" srcOrd="0" destOrd="0" presId="urn:microsoft.com/office/officeart/2008/layout/LinedList"/>
    <dgm:cxn modelId="{2FABC0FF-2A3F-438C-A422-389D225261E5}" type="presParOf" srcId="{E73247C8-B8BE-45AC-9BC0-81C7044D11A4}" destId="{17EAAAFC-8053-46BB-B6DE-248DF3220CBE}" srcOrd="1" destOrd="0" presId="urn:microsoft.com/office/officeart/2008/layout/LinedList"/>
    <dgm:cxn modelId="{323421A6-6E30-4361-A7A3-DBF99C6D3443}" type="presParOf" srcId="{23D1A97F-0D6E-4219-B77E-AE53B37CA23C}" destId="{706BB6D5-DFDD-46AE-8F6C-71E95F3A358A}" srcOrd="12" destOrd="0" presId="urn:microsoft.com/office/officeart/2008/layout/LinedList"/>
    <dgm:cxn modelId="{D49DBAE7-9EFC-4B8E-9218-FD119ED5AEF2}" type="presParOf" srcId="{23D1A97F-0D6E-4219-B77E-AE53B37CA23C}" destId="{7DAD0F43-2899-4593-9690-7EDA338BC4B4}" srcOrd="13" destOrd="0" presId="urn:microsoft.com/office/officeart/2008/layout/LinedList"/>
    <dgm:cxn modelId="{465A21DC-DA0C-48B3-A696-2248EEC631D8}" type="presParOf" srcId="{7DAD0F43-2899-4593-9690-7EDA338BC4B4}" destId="{44367D3E-4BA9-47BC-A909-F9A28C35E82F}" srcOrd="0" destOrd="0" presId="urn:microsoft.com/office/officeart/2008/layout/LinedList"/>
    <dgm:cxn modelId="{62C3B811-C3D4-4533-A1E2-CE86F40F13E9}" type="presParOf" srcId="{7DAD0F43-2899-4593-9690-7EDA338BC4B4}" destId="{E38E0FFD-02ED-4588-82C2-00EF66459851}" srcOrd="1" destOrd="0" presId="urn:microsoft.com/office/officeart/2008/layout/LinedList"/>
    <dgm:cxn modelId="{79C01E8B-D4F9-4BDE-A68F-14070973F7A3}" type="presParOf" srcId="{23D1A97F-0D6E-4219-B77E-AE53B37CA23C}" destId="{6BAC5ED5-9493-4C02-963C-B96D43F0B955}" srcOrd="14" destOrd="0" presId="urn:microsoft.com/office/officeart/2008/layout/LinedList"/>
    <dgm:cxn modelId="{2EEBBFB1-B370-4977-866C-6715A13B88B9}" type="presParOf" srcId="{23D1A97F-0D6E-4219-B77E-AE53B37CA23C}" destId="{E4F6649F-4104-4573-A053-3AB06AC69680}" srcOrd="15" destOrd="0" presId="urn:microsoft.com/office/officeart/2008/layout/LinedList"/>
    <dgm:cxn modelId="{8C185887-C53F-4F5D-BB27-743C95E5FBCF}" type="presParOf" srcId="{E4F6649F-4104-4573-A053-3AB06AC69680}" destId="{D64FA8A1-455E-4E2D-9D17-938586FB1F9C}" srcOrd="0" destOrd="0" presId="urn:microsoft.com/office/officeart/2008/layout/LinedList"/>
    <dgm:cxn modelId="{75A09441-B7AC-4D07-B571-89C4F78BDE94}" type="presParOf" srcId="{E4F6649F-4104-4573-A053-3AB06AC69680}" destId="{AE4069C5-A627-473C-BEEE-E54F96E1E7D9}" srcOrd="1" destOrd="0" presId="urn:microsoft.com/office/officeart/2008/layout/LinedList"/>
    <dgm:cxn modelId="{40328A1E-2F00-4397-A9BA-1B11A608E0D2}" type="presParOf" srcId="{23D1A97F-0D6E-4219-B77E-AE53B37CA23C}" destId="{8F854A4A-ACF2-4942-86CB-8D9BBFBCB947}" srcOrd="16" destOrd="0" presId="urn:microsoft.com/office/officeart/2008/layout/LinedList"/>
    <dgm:cxn modelId="{1A8DE6F3-6FBA-49EA-AC54-9EC8876E47AE}" type="presParOf" srcId="{23D1A97F-0D6E-4219-B77E-AE53B37CA23C}" destId="{C6173000-5845-4AC7-B552-8FA965B979F7}" srcOrd="17" destOrd="0" presId="urn:microsoft.com/office/officeart/2008/layout/LinedList"/>
    <dgm:cxn modelId="{66D87023-5BE6-42EA-94B5-0D36815C7EBD}" type="presParOf" srcId="{C6173000-5845-4AC7-B552-8FA965B979F7}" destId="{08734936-68BD-4162-8EEA-9ADE6D7A54C8}" srcOrd="0" destOrd="0" presId="urn:microsoft.com/office/officeart/2008/layout/LinedList"/>
    <dgm:cxn modelId="{2053B83E-F746-4480-97DA-F21A39CFD265}" type="presParOf" srcId="{C6173000-5845-4AC7-B552-8FA965B979F7}" destId="{D13A5E6F-6637-4C05-8FB2-2701A0C5FD6C}" srcOrd="1" destOrd="0" presId="urn:microsoft.com/office/officeart/2008/layout/LinedList"/>
    <dgm:cxn modelId="{4F5B3253-A9FE-487F-9662-29E4C904578A}" type="presParOf" srcId="{23D1A97F-0D6E-4219-B77E-AE53B37CA23C}" destId="{753F4970-C580-4B61-9054-E4935A5E7566}" srcOrd="18" destOrd="0" presId="urn:microsoft.com/office/officeart/2008/layout/LinedList"/>
    <dgm:cxn modelId="{8D7CDBBD-B685-41CA-B240-D7BE95227388}" type="presParOf" srcId="{23D1A97F-0D6E-4219-B77E-AE53B37CA23C}" destId="{D52B1BE5-3556-41B9-9C9A-47436769D561}" srcOrd="19" destOrd="0" presId="urn:microsoft.com/office/officeart/2008/layout/LinedList"/>
    <dgm:cxn modelId="{72C09561-2834-4478-A559-2363A7352950}" type="presParOf" srcId="{D52B1BE5-3556-41B9-9C9A-47436769D561}" destId="{0FDCBE23-29BF-4AB8-A79A-7E57B799D889}" srcOrd="0" destOrd="0" presId="urn:microsoft.com/office/officeart/2008/layout/LinedList"/>
    <dgm:cxn modelId="{9F81933A-3AEA-41AE-ACA8-B35AC7007356}" type="presParOf" srcId="{D52B1BE5-3556-41B9-9C9A-47436769D561}" destId="{4CB79B40-8868-40BD-803A-9E18D9114D4C}"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23004844-EE6F-4AE6-A0E4-573E58B5892E}" type="doc">
      <dgm:prSet loTypeId="urn:microsoft.com/office/officeart/2017/3/layout/HorizontalPathTimeline" loCatId="process" qsTypeId="urn:microsoft.com/office/officeart/2005/8/quickstyle/simple1" qsCatId="simple" csTypeId="urn:microsoft.com/office/officeart/2005/8/colors/accent2_2" csCatId="accent2" phldr="1"/>
      <dgm:spPr/>
      <dgm:t>
        <a:bodyPr/>
        <a:lstStyle/>
        <a:p>
          <a:endParaRPr lang="en-US"/>
        </a:p>
      </dgm:t>
    </dgm:pt>
    <dgm:pt modelId="{E24FCF8E-FDCA-4D45-801A-8B2C27CB5E91}">
      <dgm:prSet/>
      <dgm:spPr/>
      <dgm:t>
        <a:bodyPr/>
        <a:lstStyle/>
        <a:p>
          <a:pPr>
            <a:defRPr b="1"/>
          </a:pPr>
          <a:r>
            <a:rPr lang="en-US">
              <a:latin typeface="Calibri Light" panose="020F0302020204030204"/>
            </a:rPr>
            <a:t>17</a:t>
          </a:r>
          <a:r>
            <a:rPr lang="en-US"/>
            <a:t> </a:t>
          </a:r>
          <a:r>
            <a:rPr lang="en-US">
              <a:latin typeface="Calibri Light" panose="020F0302020204030204"/>
            </a:rPr>
            <a:t>September</a:t>
          </a:r>
          <a:endParaRPr lang="en-US"/>
        </a:p>
      </dgm:t>
    </dgm:pt>
    <dgm:pt modelId="{1A35AA19-1594-46F9-8F80-8C153D07F6ED}" type="parTrans" cxnId="{E7472DD4-78E0-4FDF-9497-D38B8E068A92}">
      <dgm:prSet/>
      <dgm:spPr/>
      <dgm:t>
        <a:bodyPr/>
        <a:lstStyle/>
        <a:p>
          <a:endParaRPr lang="en-US"/>
        </a:p>
      </dgm:t>
    </dgm:pt>
    <dgm:pt modelId="{383183CB-FAE1-424E-9F84-2887BA944CF9}" type="sibTrans" cxnId="{E7472DD4-78E0-4FDF-9497-D38B8E068A92}">
      <dgm:prSet/>
      <dgm:spPr/>
      <dgm:t>
        <a:bodyPr/>
        <a:lstStyle/>
        <a:p>
          <a:endParaRPr lang="en-US"/>
        </a:p>
      </dgm:t>
    </dgm:pt>
    <dgm:pt modelId="{D95939AA-D31D-48F9-814D-275ADA2B5071}">
      <dgm:prSet/>
      <dgm:spPr/>
      <dgm:t>
        <a:bodyPr/>
        <a:lstStyle/>
        <a:p>
          <a:r>
            <a:rPr lang="en-US">
              <a:latin typeface="Calibri Light" panose="020F0302020204030204"/>
            </a:rPr>
            <a:t>Welcome Back to Campus Cookout from 11am-1pm</a:t>
          </a:r>
          <a:endParaRPr lang="en-US"/>
        </a:p>
      </dgm:t>
    </dgm:pt>
    <dgm:pt modelId="{0F4E437C-D263-4884-B429-26671A8B9735}" type="parTrans" cxnId="{B883A231-6440-4462-94ED-529EF5A4CFF0}">
      <dgm:prSet/>
      <dgm:spPr/>
      <dgm:t>
        <a:bodyPr/>
        <a:lstStyle/>
        <a:p>
          <a:endParaRPr lang="en-US"/>
        </a:p>
      </dgm:t>
    </dgm:pt>
    <dgm:pt modelId="{A11E961D-7937-4985-8C21-3A14B77A61D3}" type="sibTrans" cxnId="{B883A231-6440-4462-94ED-529EF5A4CFF0}">
      <dgm:prSet/>
      <dgm:spPr/>
      <dgm:t>
        <a:bodyPr/>
        <a:lstStyle/>
        <a:p>
          <a:endParaRPr lang="en-US"/>
        </a:p>
      </dgm:t>
    </dgm:pt>
    <dgm:pt modelId="{7E750F6B-F8D4-47A1-B292-5EF8ECC9B1DA}">
      <dgm:prSet/>
      <dgm:spPr/>
      <dgm:t>
        <a:bodyPr/>
        <a:lstStyle/>
        <a:p>
          <a:pPr>
            <a:defRPr b="1"/>
          </a:pPr>
          <a:r>
            <a:rPr lang="en-US">
              <a:latin typeface="Calibri Light" panose="020F0302020204030204"/>
            </a:rPr>
            <a:t>23-26</a:t>
          </a:r>
          <a:r>
            <a:rPr lang="en-US"/>
            <a:t> </a:t>
          </a:r>
          <a:r>
            <a:rPr lang="en-US">
              <a:latin typeface="Calibri Light" panose="020F0302020204030204"/>
            </a:rPr>
            <a:t>September</a:t>
          </a:r>
          <a:endParaRPr lang="en-US"/>
        </a:p>
      </dgm:t>
    </dgm:pt>
    <dgm:pt modelId="{8CED961F-4828-458C-919E-D3435F44536D}" type="parTrans" cxnId="{CC21CCB0-F5B4-46C1-8E80-A0D4B2EDED17}">
      <dgm:prSet/>
      <dgm:spPr/>
      <dgm:t>
        <a:bodyPr/>
        <a:lstStyle/>
        <a:p>
          <a:endParaRPr lang="en-US"/>
        </a:p>
      </dgm:t>
    </dgm:pt>
    <dgm:pt modelId="{30D15238-5D5B-4C37-A30D-CBEAF7E3C1B6}" type="sibTrans" cxnId="{CC21CCB0-F5B4-46C1-8E80-A0D4B2EDED17}">
      <dgm:prSet/>
      <dgm:spPr/>
      <dgm:t>
        <a:bodyPr/>
        <a:lstStyle/>
        <a:p>
          <a:endParaRPr lang="en-US"/>
        </a:p>
      </dgm:t>
    </dgm:pt>
    <dgm:pt modelId="{F0D49D87-852D-48A5-9365-F7CB3C25145E}">
      <dgm:prSet/>
      <dgm:spPr/>
      <dgm:t>
        <a:bodyPr/>
        <a:lstStyle/>
        <a:p>
          <a:r>
            <a:rPr lang="en-US">
              <a:latin typeface="Calibri Light" panose="020F0302020204030204"/>
            </a:rPr>
            <a:t>Hazing Prevention Week</a:t>
          </a:r>
          <a:endParaRPr lang="en-US"/>
        </a:p>
      </dgm:t>
    </dgm:pt>
    <dgm:pt modelId="{D8F9B133-B4BB-4340-BAFB-136ED24359D1}" type="parTrans" cxnId="{3C3EF8F1-918B-43D2-BF34-CA23143F5EB4}">
      <dgm:prSet/>
      <dgm:spPr/>
      <dgm:t>
        <a:bodyPr/>
        <a:lstStyle/>
        <a:p>
          <a:endParaRPr lang="en-US"/>
        </a:p>
      </dgm:t>
    </dgm:pt>
    <dgm:pt modelId="{7181A814-24D3-421F-8753-CE7915419721}" type="sibTrans" cxnId="{3C3EF8F1-918B-43D2-BF34-CA23143F5EB4}">
      <dgm:prSet/>
      <dgm:spPr/>
      <dgm:t>
        <a:bodyPr/>
        <a:lstStyle/>
        <a:p>
          <a:endParaRPr lang="en-US"/>
        </a:p>
      </dgm:t>
    </dgm:pt>
    <dgm:pt modelId="{9FF641C9-8811-4DE3-A30A-2802FCBF8FD9}">
      <dgm:prSet phldr="0"/>
      <dgm:spPr/>
      <dgm:t>
        <a:bodyPr/>
        <a:lstStyle/>
        <a:p>
          <a:pPr>
            <a:defRPr b="1"/>
          </a:pPr>
          <a:r>
            <a:rPr lang="en-US">
              <a:latin typeface="Calibri Light" panose="020F0302020204030204"/>
            </a:rPr>
            <a:t>2 October</a:t>
          </a:r>
        </a:p>
      </dgm:t>
    </dgm:pt>
    <dgm:pt modelId="{98930280-6D2E-4536-B81B-38E52B22CF53}" type="parTrans" cxnId="{4ED231C0-78CB-4CBB-BD1B-CAD77AABCF08}">
      <dgm:prSet/>
      <dgm:spPr/>
    </dgm:pt>
    <dgm:pt modelId="{D5DDF3A4-D85F-4596-AD2D-ACBAB09E6561}" type="sibTrans" cxnId="{4ED231C0-78CB-4CBB-BD1B-CAD77AABCF08}">
      <dgm:prSet/>
      <dgm:spPr/>
    </dgm:pt>
    <dgm:pt modelId="{7E5F9E79-40D3-42B0-86B7-A06B87C7E73B}">
      <dgm:prSet phldr="0"/>
      <dgm:spPr/>
      <dgm:t>
        <a:bodyPr/>
        <a:lstStyle/>
        <a:p>
          <a:r>
            <a:rPr lang="en-US" b="1">
              <a:latin typeface="Calibri Light" panose="020F0302020204030204"/>
            </a:rPr>
            <a:t>Volunteer Fair from 10am-2p</a:t>
          </a:r>
          <a:endParaRPr lang="en-US"/>
        </a:p>
      </dgm:t>
    </dgm:pt>
    <dgm:pt modelId="{E93470D8-861E-4011-98BA-2143C9978083}" type="parTrans" cxnId="{F5F90591-AFE8-4B29-B737-D8B8F945F475}">
      <dgm:prSet/>
      <dgm:spPr/>
    </dgm:pt>
    <dgm:pt modelId="{C6A86DC8-FA33-4004-9E0F-AF6BF812937E}" type="sibTrans" cxnId="{F5F90591-AFE8-4B29-B737-D8B8F945F475}">
      <dgm:prSet/>
      <dgm:spPr/>
    </dgm:pt>
    <dgm:pt modelId="{4A293D27-0912-4AE5-B873-906A77007D8C}" type="pres">
      <dgm:prSet presAssocID="{23004844-EE6F-4AE6-A0E4-573E58B5892E}" presName="root" presStyleCnt="0">
        <dgm:presLayoutVars>
          <dgm:chMax/>
          <dgm:chPref/>
          <dgm:animLvl val="lvl"/>
        </dgm:presLayoutVars>
      </dgm:prSet>
      <dgm:spPr/>
    </dgm:pt>
    <dgm:pt modelId="{9ADEBD9F-8543-4E1A-BD66-FA0E250D5CA6}" type="pres">
      <dgm:prSet presAssocID="{23004844-EE6F-4AE6-A0E4-573E58B5892E}" presName="divider" presStyleLbl="node1" presStyleIdx="0" presStyleCnt="1"/>
      <dgm:spPr/>
    </dgm:pt>
    <dgm:pt modelId="{4BAE8F69-F1E9-4413-9473-3B37A98F50B2}" type="pres">
      <dgm:prSet presAssocID="{23004844-EE6F-4AE6-A0E4-573E58B5892E}" presName="nodes" presStyleCnt="0">
        <dgm:presLayoutVars>
          <dgm:chMax/>
          <dgm:chPref/>
          <dgm:animLvl val="lvl"/>
        </dgm:presLayoutVars>
      </dgm:prSet>
      <dgm:spPr/>
    </dgm:pt>
    <dgm:pt modelId="{CE2A9AB7-18ED-4C72-82B4-6EDE05295A4F}" type="pres">
      <dgm:prSet presAssocID="{E24FCF8E-FDCA-4D45-801A-8B2C27CB5E91}" presName="composite" presStyleCnt="0"/>
      <dgm:spPr/>
    </dgm:pt>
    <dgm:pt modelId="{FE8F8282-5206-49DB-9DC7-D7A6785F0CB4}" type="pres">
      <dgm:prSet presAssocID="{E24FCF8E-FDCA-4D45-801A-8B2C27CB5E91}" presName="L1TextContainer" presStyleLbl="revTx" presStyleIdx="0" presStyleCnt="3">
        <dgm:presLayoutVars>
          <dgm:chMax val="1"/>
          <dgm:chPref val="1"/>
          <dgm:bulletEnabled val="1"/>
        </dgm:presLayoutVars>
      </dgm:prSet>
      <dgm:spPr/>
    </dgm:pt>
    <dgm:pt modelId="{2DE68C05-C0D7-48EF-B714-FAE4EDABA267}" type="pres">
      <dgm:prSet presAssocID="{E24FCF8E-FDCA-4D45-801A-8B2C27CB5E91}" presName="L2TextContainerWrapper" presStyleCnt="0">
        <dgm:presLayoutVars>
          <dgm:chMax val="0"/>
          <dgm:chPref val="0"/>
          <dgm:bulletEnabled val="1"/>
        </dgm:presLayoutVars>
      </dgm:prSet>
      <dgm:spPr/>
    </dgm:pt>
    <dgm:pt modelId="{A3C32C7D-9FE0-4D10-8E55-C638EAFEFB9D}" type="pres">
      <dgm:prSet presAssocID="{E24FCF8E-FDCA-4D45-801A-8B2C27CB5E91}" presName="L2TextContainer" presStyleLbl="bgAccFollowNode1" presStyleIdx="0" presStyleCnt="3"/>
      <dgm:spPr/>
    </dgm:pt>
    <dgm:pt modelId="{FE9E0D18-5E12-4358-A570-BB82CDF28DF6}" type="pres">
      <dgm:prSet presAssocID="{E24FCF8E-FDCA-4D45-801A-8B2C27CB5E91}" presName="FlexibleEmptyPlaceHolder" presStyleCnt="0"/>
      <dgm:spPr/>
    </dgm:pt>
    <dgm:pt modelId="{5F549F79-7C14-4EFA-B588-D24333005364}" type="pres">
      <dgm:prSet presAssocID="{E24FCF8E-FDCA-4D45-801A-8B2C27CB5E91}" presName="ConnectLine" presStyleLbl="alignNode1" presStyleIdx="0" presStyleCnt="3"/>
      <dgm:spPr>
        <a:solidFill>
          <a:schemeClr val="accent2">
            <a:hueOff val="0"/>
            <a:satOff val="0"/>
            <a:lumOff val="0"/>
            <a:alphaOff val="0"/>
          </a:schemeClr>
        </a:solidFill>
        <a:ln w="6350" cap="flat" cmpd="sng" algn="ctr">
          <a:solidFill>
            <a:schemeClr val="accent2">
              <a:hueOff val="0"/>
              <a:satOff val="0"/>
              <a:lumOff val="0"/>
              <a:alphaOff val="0"/>
            </a:schemeClr>
          </a:solidFill>
          <a:prstDash val="dash"/>
          <a:miter lim="800000"/>
        </a:ln>
        <a:effectLst/>
      </dgm:spPr>
    </dgm:pt>
    <dgm:pt modelId="{E8ECAE2B-CFF1-4642-BB66-ACEF5BCAF1BD}" type="pres">
      <dgm:prSet presAssocID="{E24FCF8E-FDCA-4D45-801A-8B2C27CB5E91}" presName="ConnectorPoint" presStyleLbl="fgAcc1" presStyleIdx="0" presStyleCnt="3"/>
      <dgm:spPr>
        <a:solidFill>
          <a:schemeClr val="lt1">
            <a:alpha val="90000"/>
            <a:hueOff val="0"/>
            <a:satOff val="0"/>
            <a:lumOff val="0"/>
            <a:alphaOff val="0"/>
          </a:schemeClr>
        </a:solidFill>
        <a:ln w="12700" cap="flat" cmpd="sng" algn="ctr">
          <a:noFill/>
          <a:prstDash val="solid"/>
          <a:miter lim="800000"/>
        </a:ln>
        <a:effectLst/>
      </dgm:spPr>
    </dgm:pt>
    <dgm:pt modelId="{33C582A1-98CD-485D-ADC1-63513C911102}" type="pres">
      <dgm:prSet presAssocID="{E24FCF8E-FDCA-4D45-801A-8B2C27CB5E91}" presName="EmptyPlaceHolder" presStyleCnt="0"/>
      <dgm:spPr/>
    </dgm:pt>
    <dgm:pt modelId="{0A90A50C-9345-4C9F-8EE9-2A98B051295D}" type="pres">
      <dgm:prSet presAssocID="{383183CB-FAE1-424E-9F84-2887BA944CF9}" presName="spaceBetweenRectangles" presStyleCnt="0"/>
      <dgm:spPr/>
    </dgm:pt>
    <dgm:pt modelId="{D840AC8C-E71D-4539-A340-C968895F5089}" type="pres">
      <dgm:prSet presAssocID="{7E750F6B-F8D4-47A1-B292-5EF8ECC9B1DA}" presName="composite" presStyleCnt="0"/>
      <dgm:spPr/>
    </dgm:pt>
    <dgm:pt modelId="{80B216CF-273B-482C-86C0-B7BE32B69BB2}" type="pres">
      <dgm:prSet presAssocID="{7E750F6B-F8D4-47A1-B292-5EF8ECC9B1DA}" presName="L1TextContainer" presStyleLbl="revTx" presStyleIdx="1" presStyleCnt="3">
        <dgm:presLayoutVars>
          <dgm:chMax val="1"/>
          <dgm:chPref val="1"/>
          <dgm:bulletEnabled val="1"/>
        </dgm:presLayoutVars>
      </dgm:prSet>
      <dgm:spPr/>
    </dgm:pt>
    <dgm:pt modelId="{6E672C2E-C2F9-4060-839E-C455089ED807}" type="pres">
      <dgm:prSet presAssocID="{7E750F6B-F8D4-47A1-B292-5EF8ECC9B1DA}" presName="L2TextContainerWrapper" presStyleCnt="0">
        <dgm:presLayoutVars>
          <dgm:chMax val="0"/>
          <dgm:chPref val="0"/>
          <dgm:bulletEnabled val="1"/>
        </dgm:presLayoutVars>
      </dgm:prSet>
      <dgm:spPr/>
    </dgm:pt>
    <dgm:pt modelId="{95ECC29E-DD00-4E21-84A3-8E691872441C}" type="pres">
      <dgm:prSet presAssocID="{7E750F6B-F8D4-47A1-B292-5EF8ECC9B1DA}" presName="L2TextContainer" presStyleLbl="bgAccFollowNode1" presStyleIdx="1" presStyleCnt="3"/>
      <dgm:spPr/>
    </dgm:pt>
    <dgm:pt modelId="{42ED0A32-9175-458C-8597-982337286C21}" type="pres">
      <dgm:prSet presAssocID="{7E750F6B-F8D4-47A1-B292-5EF8ECC9B1DA}" presName="FlexibleEmptyPlaceHolder" presStyleCnt="0"/>
      <dgm:spPr/>
    </dgm:pt>
    <dgm:pt modelId="{95CF9603-10C8-44B6-8FF7-8255298E3DA8}" type="pres">
      <dgm:prSet presAssocID="{7E750F6B-F8D4-47A1-B292-5EF8ECC9B1DA}" presName="ConnectLine" presStyleLbl="alignNode1" presStyleIdx="1" presStyleCnt="3"/>
      <dgm:spPr>
        <a:solidFill>
          <a:schemeClr val="accent2">
            <a:hueOff val="0"/>
            <a:satOff val="0"/>
            <a:lumOff val="0"/>
            <a:alphaOff val="0"/>
          </a:schemeClr>
        </a:solidFill>
        <a:ln w="6350" cap="flat" cmpd="sng" algn="ctr">
          <a:solidFill>
            <a:schemeClr val="accent2">
              <a:hueOff val="0"/>
              <a:satOff val="0"/>
              <a:lumOff val="0"/>
              <a:alphaOff val="0"/>
            </a:schemeClr>
          </a:solidFill>
          <a:prstDash val="dash"/>
          <a:miter lim="800000"/>
        </a:ln>
        <a:effectLst/>
      </dgm:spPr>
    </dgm:pt>
    <dgm:pt modelId="{E8552FC7-CA15-4D08-89D5-75B014DB6F8B}" type="pres">
      <dgm:prSet presAssocID="{7E750F6B-F8D4-47A1-B292-5EF8ECC9B1DA}" presName="ConnectorPoint" presStyleLbl="fgAcc1" presStyleIdx="1" presStyleCnt="3"/>
      <dgm:spPr>
        <a:solidFill>
          <a:schemeClr val="lt1">
            <a:alpha val="90000"/>
            <a:hueOff val="0"/>
            <a:satOff val="0"/>
            <a:lumOff val="0"/>
            <a:alphaOff val="0"/>
          </a:schemeClr>
        </a:solidFill>
        <a:ln w="12700" cap="flat" cmpd="sng" algn="ctr">
          <a:noFill/>
          <a:prstDash val="solid"/>
          <a:miter lim="800000"/>
        </a:ln>
        <a:effectLst/>
      </dgm:spPr>
    </dgm:pt>
    <dgm:pt modelId="{ADE72CF8-96CB-4248-8715-093B21683F21}" type="pres">
      <dgm:prSet presAssocID="{7E750F6B-F8D4-47A1-B292-5EF8ECC9B1DA}" presName="EmptyPlaceHolder" presStyleCnt="0"/>
      <dgm:spPr/>
    </dgm:pt>
    <dgm:pt modelId="{1539B091-4A19-4351-AD1B-AFA27C4E56F8}" type="pres">
      <dgm:prSet presAssocID="{30D15238-5D5B-4C37-A30D-CBEAF7E3C1B6}" presName="spaceBetweenRectangles" presStyleCnt="0"/>
      <dgm:spPr/>
    </dgm:pt>
    <dgm:pt modelId="{3C8EEF69-C11D-49CA-AA29-6E88956272A4}" type="pres">
      <dgm:prSet presAssocID="{9FF641C9-8811-4DE3-A30A-2802FCBF8FD9}" presName="composite" presStyleCnt="0"/>
      <dgm:spPr/>
    </dgm:pt>
    <dgm:pt modelId="{45939EB0-A96D-4DA8-8D3B-37F3DED40E91}" type="pres">
      <dgm:prSet presAssocID="{9FF641C9-8811-4DE3-A30A-2802FCBF8FD9}" presName="L1TextContainer" presStyleLbl="revTx" presStyleIdx="2" presStyleCnt="3">
        <dgm:presLayoutVars>
          <dgm:chMax val="1"/>
          <dgm:chPref val="1"/>
          <dgm:bulletEnabled val="1"/>
        </dgm:presLayoutVars>
      </dgm:prSet>
      <dgm:spPr/>
    </dgm:pt>
    <dgm:pt modelId="{FB1C00AC-EB00-4F4F-834B-2F66ABFA2197}" type="pres">
      <dgm:prSet presAssocID="{9FF641C9-8811-4DE3-A30A-2802FCBF8FD9}" presName="L2TextContainerWrapper" presStyleCnt="0">
        <dgm:presLayoutVars>
          <dgm:chMax val="0"/>
          <dgm:chPref val="0"/>
          <dgm:bulletEnabled val="1"/>
        </dgm:presLayoutVars>
      </dgm:prSet>
      <dgm:spPr/>
    </dgm:pt>
    <dgm:pt modelId="{85361A67-7D0E-4B2E-AC89-966A2A9D98A5}" type="pres">
      <dgm:prSet presAssocID="{9FF641C9-8811-4DE3-A30A-2802FCBF8FD9}" presName="L2TextContainer" presStyleLbl="bgAccFollowNode1" presStyleIdx="2" presStyleCnt="3"/>
      <dgm:spPr/>
    </dgm:pt>
    <dgm:pt modelId="{56199397-1432-4F9A-820C-A51BB533FFB1}" type="pres">
      <dgm:prSet presAssocID="{9FF641C9-8811-4DE3-A30A-2802FCBF8FD9}" presName="FlexibleEmptyPlaceHolder" presStyleCnt="0"/>
      <dgm:spPr/>
    </dgm:pt>
    <dgm:pt modelId="{CA675ABF-3F05-48BF-BCD9-9CDC3AF61564}" type="pres">
      <dgm:prSet presAssocID="{9FF641C9-8811-4DE3-A30A-2802FCBF8FD9}" presName="ConnectLine" presStyleLbl="alignNode1" presStyleIdx="2" presStyleCnt="3"/>
      <dgm:spPr>
        <a:solidFill>
          <a:schemeClr val="accent2">
            <a:hueOff val="0"/>
            <a:satOff val="0"/>
            <a:lumOff val="0"/>
            <a:alphaOff val="0"/>
          </a:schemeClr>
        </a:solidFill>
        <a:ln w="6350" cap="flat" cmpd="sng" algn="ctr">
          <a:solidFill>
            <a:schemeClr val="accent2">
              <a:hueOff val="0"/>
              <a:satOff val="0"/>
              <a:lumOff val="0"/>
              <a:alphaOff val="0"/>
            </a:schemeClr>
          </a:solidFill>
          <a:prstDash val="dash"/>
          <a:miter lim="800000"/>
        </a:ln>
        <a:effectLst/>
      </dgm:spPr>
    </dgm:pt>
    <dgm:pt modelId="{20F7184A-7C24-457C-A1E9-B2EF7D08FDBF}" type="pres">
      <dgm:prSet presAssocID="{9FF641C9-8811-4DE3-A30A-2802FCBF8FD9}" presName="ConnectorPoint" presStyleLbl="fgAcc1" presStyleIdx="2" presStyleCnt="3"/>
      <dgm:spPr>
        <a:solidFill>
          <a:schemeClr val="lt1">
            <a:alpha val="90000"/>
            <a:hueOff val="0"/>
            <a:satOff val="0"/>
            <a:lumOff val="0"/>
            <a:alphaOff val="0"/>
          </a:schemeClr>
        </a:solidFill>
        <a:ln w="12700" cap="flat" cmpd="sng" algn="ctr">
          <a:noFill/>
          <a:prstDash val="solid"/>
          <a:miter lim="800000"/>
        </a:ln>
        <a:effectLst/>
      </dgm:spPr>
    </dgm:pt>
    <dgm:pt modelId="{3E02FF5F-FF27-40F9-81BE-A91C1A624D88}" type="pres">
      <dgm:prSet presAssocID="{9FF641C9-8811-4DE3-A30A-2802FCBF8FD9}" presName="EmptyPlaceHolder" presStyleCnt="0"/>
      <dgm:spPr/>
    </dgm:pt>
  </dgm:ptLst>
  <dgm:cxnLst>
    <dgm:cxn modelId="{FAF8DF01-C65F-4ED3-A1D9-5781C89C836C}" type="presOf" srcId="{E24FCF8E-FDCA-4D45-801A-8B2C27CB5E91}" destId="{FE8F8282-5206-49DB-9DC7-D7A6785F0CB4}" srcOrd="0" destOrd="0" presId="urn:microsoft.com/office/officeart/2017/3/layout/HorizontalPathTimeline"/>
    <dgm:cxn modelId="{EA34A418-2FB4-4C17-BBCE-E8A7C365081A}" type="presOf" srcId="{23004844-EE6F-4AE6-A0E4-573E58B5892E}" destId="{4A293D27-0912-4AE5-B873-906A77007D8C}" srcOrd="0" destOrd="0" presId="urn:microsoft.com/office/officeart/2017/3/layout/HorizontalPathTimeline"/>
    <dgm:cxn modelId="{1EDD1B2E-779C-49EE-A707-9FA5F673F5C9}" type="presOf" srcId="{F0D49D87-852D-48A5-9365-F7CB3C25145E}" destId="{95ECC29E-DD00-4E21-84A3-8E691872441C}" srcOrd="0" destOrd="0" presId="urn:microsoft.com/office/officeart/2017/3/layout/HorizontalPathTimeline"/>
    <dgm:cxn modelId="{B883A231-6440-4462-94ED-529EF5A4CFF0}" srcId="{E24FCF8E-FDCA-4D45-801A-8B2C27CB5E91}" destId="{D95939AA-D31D-48F9-814D-275ADA2B5071}" srcOrd="0" destOrd="0" parTransId="{0F4E437C-D263-4884-B429-26671A8B9735}" sibTransId="{A11E961D-7937-4985-8C21-3A14B77A61D3}"/>
    <dgm:cxn modelId="{5FD7F741-CD9E-4D19-85CB-D7717BA3BD80}" type="presOf" srcId="{D95939AA-D31D-48F9-814D-275ADA2B5071}" destId="{A3C32C7D-9FE0-4D10-8E55-C638EAFEFB9D}" srcOrd="0" destOrd="0" presId="urn:microsoft.com/office/officeart/2017/3/layout/HorizontalPathTimeline"/>
    <dgm:cxn modelId="{F035D967-661F-48CF-996E-3DD07A0A2D8B}" type="presOf" srcId="{7E750F6B-F8D4-47A1-B292-5EF8ECC9B1DA}" destId="{80B216CF-273B-482C-86C0-B7BE32B69BB2}" srcOrd="0" destOrd="0" presId="urn:microsoft.com/office/officeart/2017/3/layout/HorizontalPathTimeline"/>
    <dgm:cxn modelId="{8AC02C8F-CE16-458B-8F7C-824F1EA09352}" type="presOf" srcId="{7E5F9E79-40D3-42B0-86B7-A06B87C7E73B}" destId="{85361A67-7D0E-4B2E-AC89-966A2A9D98A5}" srcOrd="0" destOrd="0" presId="urn:microsoft.com/office/officeart/2017/3/layout/HorizontalPathTimeline"/>
    <dgm:cxn modelId="{F5F90591-AFE8-4B29-B737-D8B8F945F475}" srcId="{9FF641C9-8811-4DE3-A30A-2802FCBF8FD9}" destId="{7E5F9E79-40D3-42B0-86B7-A06B87C7E73B}" srcOrd="0" destOrd="0" parTransId="{E93470D8-861E-4011-98BA-2143C9978083}" sibTransId="{C6A86DC8-FA33-4004-9E0F-AF6BF812937E}"/>
    <dgm:cxn modelId="{CC21CCB0-F5B4-46C1-8E80-A0D4B2EDED17}" srcId="{23004844-EE6F-4AE6-A0E4-573E58B5892E}" destId="{7E750F6B-F8D4-47A1-B292-5EF8ECC9B1DA}" srcOrd="1" destOrd="0" parTransId="{8CED961F-4828-458C-919E-D3435F44536D}" sibTransId="{30D15238-5D5B-4C37-A30D-CBEAF7E3C1B6}"/>
    <dgm:cxn modelId="{4ED231C0-78CB-4CBB-BD1B-CAD77AABCF08}" srcId="{23004844-EE6F-4AE6-A0E4-573E58B5892E}" destId="{9FF641C9-8811-4DE3-A30A-2802FCBF8FD9}" srcOrd="2" destOrd="0" parTransId="{98930280-6D2E-4536-B81B-38E52B22CF53}" sibTransId="{D5DDF3A4-D85F-4596-AD2D-ACBAB09E6561}"/>
    <dgm:cxn modelId="{DC5BFFD3-749C-4627-B54E-5186DB6FB544}" type="presOf" srcId="{9FF641C9-8811-4DE3-A30A-2802FCBF8FD9}" destId="{45939EB0-A96D-4DA8-8D3B-37F3DED40E91}" srcOrd="0" destOrd="0" presId="urn:microsoft.com/office/officeart/2017/3/layout/HorizontalPathTimeline"/>
    <dgm:cxn modelId="{E7472DD4-78E0-4FDF-9497-D38B8E068A92}" srcId="{23004844-EE6F-4AE6-A0E4-573E58B5892E}" destId="{E24FCF8E-FDCA-4D45-801A-8B2C27CB5E91}" srcOrd="0" destOrd="0" parTransId="{1A35AA19-1594-46F9-8F80-8C153D07F6ED}" sibTransId="{383183CB-FAE1-424E-9F84-2887BA944CF9}"/>
    <dgm:cxn modelId="{3C3EF8F1-918B-43D2-BF34-CA23143F5EB4}" srcId="{7E750F6B-F8D4-47A1-B292-5EF8ECC9B1DA}" destId="{F0D49D87-852D-48A5-9365-F7CB3C25145E}" srcOrd="0" destOrd="0" parTransId="{D8F9B133-B4BB-4340-BAFB-136ED24359D1}" sibTransId="{7181A814-24D3-421F-8753-CE7915419721}"/>
    <dgm:cxn modelId="{0A9B5E7F-6815-4318-97EA-FC2D7064EEB6}" type="presParOf" srcId="{4A293D27-0912-4AE5-B873-906A77007D8C}" destId="{9ADEBD9F-8543-4E1A-BD66-FA0E250D5CA6}" srcOrd="0" destOrd="0" presId="urn:microsoft.com/office/officeart/2017/3/layout/HorizontalPathTimeline"/>
    <dgm:cxn modelId="{BAA53725-E683-4804-88A3-8E9E4923F5AA}" type="presParOf" srcId="{4A293D27-0912-4AE5-B873-906A77007D8C}" destId="{4BAE8F69-F1E9-4413-9473-3B37A98F50B2}" srcOrd="1" destOrd="0" presId="urn:microsoft.com/office/officeart/2017/3/layout/HorizontalPathTimeline"/>
    <dgm:cxn modelId="{BC64EE0F-11F4-4537-8357-C35F8721C19A}" type="presParOf" srcId="{4BAE8F69-F1E9-4413-9473-3B37A98F50B2}" destId="{CE2A9AB7-18ED-4C72-82B4-6EDE05295A4F}" srcOrd="0" destOrd="0" presId="urn:microsoft.com/office/officeart/2017/3/layout/HorizontalPathTimeline"/>
    <dgm:cxn modelId="{100D8EE1-D396-484F-9A37-080B5783C0BA}" type="presParOf" srcId="{CE2A9AB7-18ED-4C72-82B4-6EDE05295A4F}" destId="{FE8F8282-5206-49DB-9DC7-D7A6785F0CB4}" srcOrd="0" destOrd="0" presId="urn:microsoft.com/office/officeart/2017/3/layout/HorizontalPathTimeline"/>
    <dgm:cxn modelId="{CA8E865B-5DD8-43E1-8506-C6932006B07F}" type="presParOf" srcId="{CE2A9AB7-18ED-4C72-82B4-6EDE05295A4F}" destId="{2DE68C05-C0D7-48EF-B714-FAE4EDABA267}" srcOrd="1" destOrd="0" presId="urn:microsoft.com/office/officeart/2017/3/layout/HorizontalPathTimeline"/>
    <dgm:cxn modelId="{5ED195D1-8A55-4068-B910-D8F436C485E2}" type="presParOf" srcId="{2DE68C05-C0D7-48EF-B714-FAE4EDABA267}" destId="{A3C32C7D-9FE0-4D10-8E55-C638EAFEFB9D}" srcOrd="0" destOrd="0" presId="urn:microsoft.com/office/officeart/2017/3/layout/HorizontalPathTimeline"/>
    <dgm:cxn modelId="{8E0D4218-B830-4922-A792-A2ED1D3E09EB}" type="presParOf" srcId="{2DE68C05-C0D7-48EF-B714-FAE4EDABA267}" destId="{FE9E0D18-5E12-4358-A570-BB82CDF28DF6}" srcOrd="1" destOrd="0" presId="urn:microsoft.com/office/officeart/2017/3/layout/HorizontalPathTimeline"/>
    <dgm:cxn modelId="{4FFCE8B0-2B5A-4569-829D-9AC1E62C97AA}" type="presParOf" srcId="{CE2A9AB7-18ED-4C72-82B4-6EDE05295A4F}" destId="{5F549F79-7C14-4EFA-B588-D24333005364}" srcOrd="2" destOrd="0" presId="urn:microsoft.com/office/officeart/2017/3/layout/HorizontalPathTimeline"/>
    <dgm:cxn modelId="{750BDDE7-71AF-454B-B078-5867631B06D3}" type="presParOf" srcId="{CE2A9AB7-18ED-4C72-82B4-6EDE05295A4F}" destId="{E8ECAE2B-CFF1-4642-BB66-ACEF5BCAF1BD}" srcOrd="3" destOrd="0" presId="urn:microsoft.com/office/officeart/2017/3/layout/HorizontalPathTimeline"/>
    <dgm:cxn modelId="{C37D801E-883C-4AA7-A684-758403FB1157}" type="presParOf" srcId="{CE2A9AB7-18ED-4C72-82B4-6EDE05295A4F}" destId="{33C582A1-98CD-485D-ADC1-63513C911102}" srcOrd="4" destOrd="0" presId="urn:microsoft.com/office/officeart/2017/3/layout/HorizontalPathTimeline"/>
    <dgm:cxn modelId="{4216F441-88AE-433D-BCC4-554501389709}" type="presParOf" srcId="{4BAE8F69-F1E9-4413-9473-3B37A98F50B2}" destId="{0A90A50C-9345-4C9F-8EE9-2A98B051295D}" srcOrd="1" destOrd="0" presId="urn:microsoft.com/office/officeart/2017/3/layout/HorizontalPathTimeline"/>
    <dgm:cxn modelId="{69FF9891-4A29-4924-ADC4-E4E6048FD5EC}" type="presParOf" srcId="{4BAE8F69-F1E9-4413-9473-3B37A98F50B2}" destId="{D840AC8C-E71D-4539-A340-C968895F5089}" srcOrd="2" destOrd="0" presId="urn:microsoft.com/office/officeart/2017/3/layout/HorizontalPathTimeline"/>
    <dgm:cxn modelId="{D89603FF-F6EB-4E83-AE47-FBF54B1F8202}" type="presParOf" srcId="{D840AC8C-E71D-4539-A340-C968895F5089}" destId="{80B216CF-273B-482C-86C0-B7BE32B69BB2}" srcOrd="0" destOrd="0" presId="urn:microsoft.com/office/officeart/2017/3/layout/HorizontalPathTimeline"/>
    <dgm:cxn modelId="{A38278FE-F58B-48A8-97BC-D44B1DFAA3D7}" type="presParOf" srcId="{D840AC8C-E71D-4539-A340-C968895F5089}" destId="{6E672C2E-C2F9-4060-839E-C455089ED807}" srcOrd="1" destOrd="0" presId="urn:microsoft.com/office/officeart/2017/3/layout/HorizontalPathTimeline"/>
    <dgm:cxn modelId="{56FA368E-F34A-48F4-A1A8-3921D8E8AEBE}" type="presParOf" srcId="{6E672C2E-C2F9-4060-839E-C455089ED807}" destId="{95ECC29E-DD00-4E21-84A3-8E691872441C}" srcOrd="0" destOrd="0" presId="urn:microsoft.com/office/officeart/2017/3/layout/HorizontalPathTimeline"/>
    <dgm:cxn modelId="{92C1F54B-0727-4EDB-BD09-71D5CA04CB05}" type="presParOf" srcId="{6E672C2E-C2F9-4060-839E-C455089ED807}" destId="{42ED0A32-9175-458C-8597-982337286C21}" srcOrd="1" destOrd="0" presId="urn:microsoft.com/office/officeart/2017/3/layout/HorizontalPathTimeline"/>
    <dgm:cxn modelId="{47C5CE3F-26AF-4275-84C6-5E8B6D214B78}" type="presParOf" srcId="{D840AC8C-E71D-4539-A340-C968895F5089}" destId="{95CF9603-10C8-44B6-8FF7-8255298E3DA8}" srcOrd="2" destOrd="0" presId="urn:microsoft.com/office/officeart/2017/3/layout/HorizontalPathTimeline"/>
    <dgm:cxn modelId="{3E363B7A-F7F7-47F8-BCD1-F4534DCB1EBC}" type="presParOf" srcId="{D840AC8C-E71D-4539-A340-C968895F5089}" destId="{E8552FC7-CA15-4D08-89D5-75B014DB6F8B}" srcOrd="3" destOrd="0" presId="urn:microsoft.com/office/officeart/2017/3/layout/HorizontalPathTimeline"/>
    <dgm:cxn modelId="{64F66909-F944-4E95-8AF4-43E1FC7D7C3D}" type="presParOf" srcId="{D840AC8C-E71D-4539-A340-C968895F5089}" destId="{ADE72CF8-96CB-4248-8715-093B21683F21}" srcOrd="4" destOrd="0" presId="urn:microsoft.com/office/officeart/2017/3/layout/HorizontalPathTimeline"/>
    <dgm:cxn modelId="{AD64462F-7495-4D3B-B2E1-26BF28DC5267}" type="presParOf" srcId="{4BAE8F69-F1E9-4413-9473-3B37A98F50B2}" destId="{1539B091-4A19-4351-AD1B-AFA27C4E56F8}" srcOrd="3" destOrd="0" presId="urn:microsoft.com/office/officeart/2017/3/layout/HorizontalPathTimeline"/>
    <dgm:cxn modelId="{E51495F7-E1AA-4DBE-BE4D-FC00EF6EC59B}" type="presParOf" srcId="{4BAE8F69-F1E9-4413-9473-3B37A98F50B2}" destId="{3C8EEF69-C11D-49CA-AA29-6E88956272A4}" srcOrd="4" destOrd="0" presId="urn:microsoft.com/office/officeart/2017/3/layout/HorizontalPathTimeline"/>
    <dgm:cxn modelId="{A774BCDC-5F35-45EC-A8B9-4CA7CC7DB6DC}" type="presParOf" srcId="{3C8EEF69-C11D-49CA-AA29-6E88956272A4}" destId="{45939EB0-A96D-4DA8-8D3B-37F3DED40E91}" srcOrd="0" destOrd="0" presId="urn:microsoft.com/office/officeart/2017/3/layout/HorizontalPathTimeline"/>
    <dgm:cxn modelId="{54693CF6-440F-4CE2-B28F-C27707CA7583}" type="presParOf" srcId="{3C8EEF69-C11D-49CA-AA29-6E88956272A4}" destId="{FB1C00AC-EB00-4F4F-834B-2F66ABFA2197}" srcOrd="1" destOrd="0" presId="urn:microsoft.com/office/officeart/2017/3/layout/HorizontalPathTimeline"/>
    <dgm:cxn modelId="{D3625A3C-7D52-4A6F-994D-CC7E907A65F2}" type="presParOf" srcId="{FB1C00AC-EB00-4F4F-834B-2F66ABFA2197}" destId="{85361A67-7D0E-4B2E-AC89-966A2A9D98A5}" srcOrd="0" destOrd="0" presId="urn:microsoft.com/office/officeart/2017/3/layout/HorizontalPathTimeline"/>
    <dgm:cxn modelId="{DFE0EB52-F8F0-415B-8EF4-C06C38EF0B87}" type="presParOf" srcId="{FB1C00AC-EB00-4F4F-834B-2F66ABFA2197}" destId="{56199397-1432-4F9A-820C-A51BB533FFB1}" srcOrd="1" destOrd="0" presId="urn:microsoft.com/office/officeart/2017/3/layout/HorizontalPathTimeline"/>
    <dgm:cxn modelId="{3F2D5789-3061-4041-88BA-3C84FE300D49}" type="presParOf" srcId="{3C8EEF69-C11D-49CA-AA29-6E88956272A4}" destId="{CA675ABF-3F05-48BF-BCD9-9CDC3AF61564}" srcOrd="2" destOrd="0" presId="urn:microsoft.com/office/officeart/2017/3/layout/HorizontalPathTimeline"/>
    <dgm:cxn modelId="{22A676DA-7342-42CA-AA51-B098C4D63E4C}" type="presParOf" srcId="{3C8EEF69-C11D-49CA-AA29-6E88956272A4}" destId="{20F7184A-7C24-457C-A1E9-B2EF7D08FDBF}" srcOrd="3" destOrd="0" presId="urn:microsoft.com/office/officeart/2017/3/layout/HorizontalPathTimeline"/>
    <dgm:cxn modelId="{440B0ADD-7608-4D8C-B304-43A69A8BF8BD}" type="presParOf" srcId="{3C8EEF69-C11D-49CA-AA29-6E88956272A4}" destId="{3E02FF5F-FF27-40F9-81BE-A91C1A624D88}" srcOrd="4" destOrd="0" presId="urn:microsoft.com/office/officeart/2017/3/layout/HorizontalPath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F470F2-CDA8-450D-92CE-AF7CB692C669}">
      <dsp:nvSpPr>
        <dsp:cNvPr id="0" name=""/>
        <dsp:cNvSpPr/>
      </dsp:nvSpPr>
      <dsp:spPr>
        <a:xfrm>
          <a:off x="0" y="707092"/>
          <a:ext cx="10515600" cy="130540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7239671-250F-4706-9CCF-41A465C861CB}">
      <dsp:nvSpPr>
        <dsp:cNvPr id="0" name=""/>
        <dsp:cNvSpPr/>
      </dsp:nvSpPr>
      <dsp:spPr>
        <a:xfrm>
          <a:off x="394883" y="1000807"/>
          <a:ext cx="717970" cy="71797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12D4DCF-1904-4FBD-8CD9-021B33879D60}">
      <dsp:nvSpPr>
        <dsp:cNvPr id="0" name=""/>
        <dsp:cNvSpPr/>
      </dsp:nvSpPr>
      <dsp:spPr>
        <a:xfrm>
          <a:off x="1507738" y="707092"/>
          <a:ext cx="9007861"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755650">
            <a:lnSpc>
              <a:spcPct val="90000"/>
            </a:lnSpc>
            <a:spcBef>
              <a:spcPct val="0"/>
            </a:spcBef>
            <a:spcAft>
              <a:spcPct val="35000"/>
            </a:spcAft>
            <a:buNone/>
          </a:pPr>
          <a:r>
            <a:rPr lang="en-US" sz="1700" b="0" kern="1200"/>
            <a:t>SECTION 4.10 HAZING: </a:t>
          </a:r>
          <a:r>
            <a:rPr lang="en-US" sz="1700" b="0" i="1" kern="1200"/>
            <a:t>Any intentional or reckless act, on or off University- controlled property, by one (1) student, acting alone or with others, which is directed against any other student, which endangers the mental or physical health, safety, or welfare of that student, or which induces or coerces a student to endanger their mental or physical health, safety, or welfare. </a:t>
          </a:r>
          <a:endParaRPr lang="en-US" sz="1700" kern="1200"/>
        </a:p>
      </dsp:txBody>
      <dsp:txXfrm>
        <a:off x="1507738" y="707092"/>
        <a:ext cx="9007861" cy="1305401"/>
      </dsp:txXfrm>
    </dsp:sp>
    <dsp:sp modelId="{B88C5F79-7F8B-4F77-A72E-A8075ACB9661}">
      <dsp:nvSpPr>
        <dsp:cNvPr id="0" name=""/>
        <dsp:cNvSpPr/>
      </dsp:nvSpPr>
      <dsp:spPr>
        <a:xfrm>
          <a:off x="0" y="2338844"/>
          <a:ext cx="10515600" cy="130540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269E36B-3B49-4DBC-B145-481D2D239CA9}">
      <dsp:nvSpPr>
        <dsp:cNvPr id="0" name=""/>
        <dsp:cNvSpPr/>
      </dsp:nvSpPr>
      <dsp:spPr>
        <a:xfrm>
          <a:off x="394883" y="2632559"/>
          <a:ext cx="717970" cy="71797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CCD1CAD-6E7A-4A94-9981-684B452F3D4A}">
      <dsp:nvSpPr>
        <dsp:cNvPr id="0" name=""/>
        <dsp:cNvSpPr/>
      </dsp:nvSpPr>
      <dsp:spPr>
        <a:xfrm>
          <a:off x="1507738" y="2338844"/>
          <a:ext cx="9007861"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755650">
            <a:lnSpc>
              <a:spcPct val="90000"/>
            </a:lnSpc>
            <a:spcBef>
              <a:spcPct val="0"/>
            </a:spcBef>
            <a:spcAft>
              <a:spcPct val="35000"/>
            </a:spcAft>
            <a:buNone/>
          </a:pPr>
          <a:r>
            <a:rPr lang="en-US" sz="1700" b="0" i="1" kern="1200"/>
            <a:t>“Hazing” does not include customary athletic events or similar contests or competitions and is limited to those actions taken and situations created in connection with initiation into or affiliation with any organization.</a:t>
          </a:r>
          <a:endParaRPr lang="en-US" sz="1700" kern="1200"/>
        </a:p>
      </dsp:txBody>
      <dsp:txXfrm>
        <a:off x="1507738" y="2338844"/>
        <a:ext cx="9007861" cy="130540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DE41B4-9C97-4520-9637-B50D04735CFD}">
      <dsp:nvSpPr>
        <dsp:cNvPr id="0" name=""/>
        <dsp:cNvSpPr/>
      </dsp:nvSpPr>
      <dsp:spPr>
        <a:xfrm>
          <a:off x="0" y="594"/>
          <a:ext cx="617219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A0E22F9-2FA4-4F0B-B47A-D93C413C7143}">
      <dsp:nvSpPr>
        <dsp:cNvPr id="0" name=""/>
        <dsp:cNvSpPr/>
      </dsp:nvSpPr>
      <dsp:spPr>
        <a:xfrm>
          <a:off x="0" y="594"/>
          <a:ext cx="6172199" cy="4872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Sudden change in behavior or attitude after joining the organization</a:t>
          </a:r>
        </a:p>
      </dsp:txBody>
      <dsp:txXfrm>
        <a:off x="0" y="594"/>
        <a:ext cx="6172199" cy="487243"/>
      </dsp:txXfrm>
    </dsp:sp>
    <dsp:sp modelId="{936A3522-AC75-4B73-B7C8-65185ECAC59D}">
      <dsp:nvSpPr>
        <dsp:cNvPr id="0" name=""/>
        <dsp:cNvSpPr/>
      </dsp:nvSpPr>
      <dsp:spPr>
        <a:xfrm>
          <a:off x="0" y="487838"/>
          <a:ext cx="617219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FF44F3-A6AA-4ECB-90EC-7279CB33AE4F}">
      <dsp:nvSpPr>
        <dsp:cNvPr id="0" name=""/>
        <dsp:cNvSpPr/>
      </dsp:nvSpPr>
      <dsp:spPr>
        <a:xfrm>
          <a:off x="0" y="487838"/>
          <a:ext cx="6172199" cy="4872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Wanting to leave the organization with no real explanation</a:t>
          </a:r>
        </a:p>
      </dsp:txBody>
      <dsp:txXfrm>
        <a:off x="0" y="487838"/>
        <a:ext cx="6172199" cy="487243"/>
      </dsp:txXfrm>
    </dsp:sp>
    <dsp:sp modelId="{F610B3B0-D406-4BD8-8D3E-91BE8CE84DB7}">
      <dsp:nvSpPr>
        <dsp:cNvPr id="0" name=""/>
        <dsp:cNvSpPr/>
      </dsp:nvSpPr>
      <dsp:spPr>
        <a:xfrm>
          <a:off x="0" y="975081"/>
          <a:ext cx="617219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841E46F-BD1E-4D06-A0FC-06452B27CF43}">
      <dsp:nvSpPr>
        <dsp:cNvPr id="0" name=""/>
        <dsp:cNvSpPr/>
      </dsp:nvSpPr>
      <dsp:spPr>
        <a:xfrm>
          <a:off x="0" y="975081"/>
          <a:ext cx="6172199" cy="4872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Sudden decrease in communication with friends and family</a:t>
          </a:r>
        </a:p>
      </dsp:txBody>
      <dsp:txXfrm>
        <a:off x="0" y="975081"/>
        <a:ext cx="6172199" cy="487243"/>
      </dsp:txXfrm>
    </dsp:sp>
    <dsp:sp modelId="{3A0341CD-6D42-4137-97B1-FA5CFBAB5DF8}">
      <dsp:nvSpPr>
        <dsp:cNvPr id="0" name=""/>
        <dsp:cNvSpPr/>
      </dsp:nvSpPr>
      <dsp:spPr>
        <a:xfrm>
          <a:off x="0" y="1462325"/>
          <a:ext cx="617219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65FD85-4826-45B1-A7D3-22F47C64A4BB}">
      <dsp:nvSpPr>
        <dsp:cNvPr id="0" name=""/>
        <dsp:cNvSpPr/>
      </dsp:nvSpPr>
      <dsp:spPr>
        <a:xfrm>
          <a:off x="0" y="1462325"/>
          <a:ext cx="6172199" cy="4872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Physical or psychological exhaustion</a:t>
          </a:r>
        </a:p>
      </dsp:txBody>
      <dsp:txXfrm>
        <a:off x="0" y="1462325"/>
        <a:ext cx="6172199" cy="487243"/>
      </dsp:txXfrm>
    </dsp:sp>
    <dsp:sp modelId="{2EC0BA28-2A24-41DC-8A38-EA1EB68B2F4A}">
      <dsp:nvSpPr>
        <dsp:cNvPr id="0" name=""/>
        <dsp:cNvSpPr/>
      </dsp:nvSpPr>
      <dsp:spPr>
        <a:xfrm>
          <a:off x="0" y="1949568"/>
          <a:ext cx="617219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84CDA46-5FAB-4BA1-B329-475B5BB646D6}">
      <dsp:nvSpPr>
        <dsp:cNvPr id="0" name=""/>
        <dsp:cNvSpPr/>
      </dsp:nvSpPr>
      <dsp:spPr>
        <a:xfrm>
          <a:off x="0" y="1949568"/>
          <a:ext cx="6172199" cy="4872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Unexplained weight loss</a:t>
          </a:r>
        </a:p>
      </dsp:txBody>
      <dsp:txXfrm>
        <a:off x="0" y="1949568"/>
        <a:ext cx="6172199" cy="487243"/>
      </dsp:txXfrm>
    </dsp:sp>
    <dsp:sp modelId="{D0805139-BB96-40EA-B4B9-156B8DC86CCE}">
      <dsp:nvSpPr>
        <dsp:cNvPr id="0" name=""/>
        <dsp:cNvSpPr/>
      </dsp:nvSpPr>
      <dsp:spPr>
        <a:xfrm>
          <a:off x="0" y="2436812"/>
          <a:ext cx="617219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A7F56C8-3F9B-48B8-B8FF-74EC977CB901}">
      <dsp:nvSpPr>
        <dsp:cNvPr id="0" name=""/>
        <dsp:cNvSpPr/>
      </dsp:nvSpPr>
      <dsp:spPr>
        <a:xfrm>
          <a:off x="0" y="2436812"/>
          <a:ext cx="6172199" cy="4872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Unexplained injuries or illness</a:t>
          </a:r>
        </a:p>
      </dsp:txBody>
      <dsp:txXfrm>
        <a:off x="0" y="2436812"/>
        <a:ext cx="6172199" cy="487243"/>
      </dsp:txXfrm>
    </dsp:sp>
    <dsp:sp modelId="{706BB6D5-DFDD-46AE-8F6C-71E95F3A358A}">
      <dsp:nvSpPr>
        <dsp:cNvPr id="0" name=""/>
        <dsp:cNvSpPr/>
      </dsp:nvSpPr>
      <dsp:spPr>
        <a:xfrm>
          <a:off x="0" y="2924056"/>
          <a:ext cx="617219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4367D3E-4BA9-47BC-A909-F9A28C35E82F}">
      <dsp:nvSpPr>
        <dsp:cNvPr id="0" name=""/>
        <dsp:cNvSpPr/>
      </dsp:nvSpPr>
      <dsp:spPr>
        <a:xfrm>
          <a:off x="0" y="2924056"/>
          <a:ext cx="6172199" cy="4872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Change in sleeping or eating habits</a:t>
          </a:r>
        </a:p>
      </dsp:txBody>
      <dsp:txXfrm>
        <a:off x="0" y="2924056"/>
        <a:ext cx="6172199" cy="487243"/>
      </dsp:txXfrm>
    </dsp:sp>
    <dsp:sp modelId="{6BAC5ED5-9493-4C02-963C-B96D43F0B955}">
      <dsp:nvSpPr>
        <dsp:cNvPr id="0" name=""/>
        <dsp:cNvSpPr/>
      </dsp:nvSpPr>
      <dsp:spPr>
        <a:xfrm>
          <a:off x="0" y="3411299"/>
          <a:ext cx="617219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4FA8A1-455E-4E2D-9D17-938586FB1F9C}">
      <dsp:nvSpPr>
        <dsp:cNvPr id="0" name=""/>
        <dsp:cNvSpPr/>
      </dsp:nvSpPr>
      <dsp:spPr>
        <a:xfrm>
          <a:off x="0" y="3411299"/>
          <a:ext cx="6172199" cy="4872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Withdrawal from normal activities</a:t>
          </a:r>
        </a:p>
      </dsp:txBody>
      <dsp:txXfrm>
        <a:off x="0" y="3411299"/>
        <a:ext cx="6172199" cy="487243"/>
      </dsp:txXfrm>
    </dsp:sp>
    <dsp:sp modelId="{8F854A4A-ACF2-4942-86CB-8D9BBFBCB947}">
      <dsp:nvSpPr>
        <dsp:cNvPr id="0" name=""/>
        <dsp:cNvSpPr/>
      </dsp:nvSpPr>
      <dsp:spPr>
        <a:xfrm>
          <a:off x="0" y="3898543"/>
          <a:ext cx="617219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8734936-68BD-4162-8EEA-9ADE6D7A54C8}">
      <dsp:nvSpPr>
        <dsp:cNvPr id="0" name=""/>
        <dsp:cNvSpPr/>
      </dsp:nvSpPr>
      <dsp:spPr>
        <a:xfrm>
          <a:off x="0" y="3898543"/>
          <a:ext cx="6172199" cy="4872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Expressed feeling of sadness or feeling of worthlessness</a:t>
          </a:r>
        </a:p>
      </dsp:txBody>
      <dsp:txXfrm>
        <a:off x="0" y="3898543"/>
        <a:ext cx="6172199" cy="487243"/>
      </dsp:txXfrm>
    </dsp:sp>
    <dsp:sp modelId="{753F4970-C580-4B61-9054-E4935A5E7566}">
      <dsp:nvSpPr>
        <dsp:cNvPr id="0" name=""/>
        <dsp:cNvSpPr/>
      </dsp:nvSpPr>
      <dsp:spPr>
        <a:xfrm>
          <a:off x="0" y="4385786"/>
          <a:ext cx="617219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DCBE23-29BF-4AB8-A79A-7E57B799D889}">
      <dsp:nvSpPr>
        <dsp:cNvPr id="0" name=""/>
        <dsp:cNvSpPr/>
      </dsp:nvSpPr>
      <dsp:spPr>
        <a:xfrm>
          <a:off x="0" y="4385786"/>
          <a:ext cx="6172199" cy="4872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Increase in secrecy and unwillingness to share details</a:t>
          </a:r>
        </a:p>
      </dsp:txBody>
      <dsp:txXfrm>
        <a:off x="0" y="4385786"/>
        <a:ext cx="6172199" cy="48724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8F8282-5206-49DB-9DC7-D7A6785F0CB4}">
      <dsp:nvSpPr>
        <dsp:cNvPr id="0" name=""/>
        <dsp:cNvSpPr/>
      </dsp:nvSpPr>
      <dsp:spPr>
        <a:xfrm>
          <a:off x="259080" y="2336668"/>
          <a:ext cx="2072640"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a:latin typeface="Calibri Light" panose="020F0302020204030204"/>
            </a:rPr>
            <a:t>17</a:t>
          </a:r>
          <a:r>
            <a:rPr lang="en-US" sz="2000" kern="1200"/>
            <a:t> </a:t>
          </a:r>
          <a:r>
            <a:rPr lang="en-US" sz="2000" kern="1200">
              <a:latin typeface="Calibri Light" panose="020F0302020204030204"/>
            </a:rPr>
            <a:t>September</a:t>
          </a:r>
          <a:endParaRPr lang="en-US" sz="2000" kern="1200"/>
        </a:p>
      </dsp:txBody>
      <dsp:txXfrm>
        <a:off x="259080" y="2336668"/>
        <a:ext cx="2072640" cy="491701"/>
      </dsp:txXfrm>
    </dsp:sp>
    <dsp:sp modelId="{9ADEBD9F-8543-4E1A-BD66-FA0E250D5CA6}">
      <dsp:nvSpPr>
        <dsp:cNvPr id="0" name=""/>
        <dsp:cNvSpPr/>
      </dsp:nvSpPr>
      <dsp:spPr>
        <a:xfrm>
          <a:off x="0" y="2088642"/>
          <a:ext cx="5181600" cy="17405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3C32C7D-9FE0-4D10-8E55-C638EAFEFB9D}">
      <dsp:nvSpPr>
        <dsp:cNvPr id="0" name=""/>
        <dsp:cNvSpPr/>
      </dsp:nvSpPr>
      <dsp:spPr>
        <a:xfrm>
          <a:off x="155448" y="628088"/>
          <a:ext cx="2279904" cy="720826"/>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90000"/>
            </a:lnSpc>
            <a:spcBef>
              <a:spcPct val="0"/>
            </a:spcBef>
            <a:spcAft>
              <a:spcPct val="35000"/>
            </a:spcAft>
            <a:buNone/>
          </a:pPr>
          <a:r>
            <a:rPr lang="en-US" sz="1500" kern="1200">
              <a:latin typeface="Calibri Light" panose="020F0302020204030204"/>
            </a:rPr>
            <a:t>Welcome Back to Campus Cookout from 11am-1pm</a:t>
          </a:r>
          <a:endParaRPr lang="en-US" sz="1500" kern="1200"/>
        </a:p>
      </dsp:txBody>
      <dsp:txXfrm>
        <a:off x="155448" y="628088"/>
        <a:ext cx="2279904" cy="720826"/>
      </dsp:txXfrm>
    </dsp:sp>
    <dsp:sp modelId="{5F549F79-7C14-4EFA-B588-D24333005364}">
      <dsp:nvSpPr>
        <dsp:cNvPr id="0" name=""/>
        <dsp:cNvSpPr/>
      </dsp:nvSpPr>
      <dsp:spPr>
        <a:xfrm>
          <a:off x="1295400" y="1348914"/>
          <a:ext cx="0" cy="739727"/>
        </a:xfrm>
        <a:prstGeom prst="line">
          <a:avLst/>
        </a:prstGeom>
        <a:solidFill>
          <a:schemeClr val="accent2">
            <a:hueOff val="0"/>
            <a:satOff val="0"/>
            <a:lumOff val="0"/>
            <a:alphaOff val="0"/>
          </a:schemeClr>
        </a:solidFill>
        <a:ln w="6350" cap="flat" cmpd="sng" algn="ctr">
          <a:solidFill>
            <a:schemeClr val="accent2">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80B216CF-273B-482C-86C0-B7BE32B69BB2}">
      <dsp:nvSpPr>
        <dsp:cNvPr id="0" name=""/>
        <dsp:cNvSpPr/>
      </dsp:nvSpPr>
      <dsp:spPr>
        <a:xfrm>
          <a:off x="1554480" y="1522968"/>
          <a:ext cx="2072640"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89000">
            <a:lnSpc>
              <a:spcPct val="90000"/>
            </a:lnSpc>
            <a:spcBef>
              <a:spcPct val="0"/>
            </a:spcBef>
            <a:spcAft>
              <a:spcPct val="35000"/>
            </a:spcAft>
            <a:buNone/>
            <a:defRPr b="1"/>
          </a:pPr>
          <a:r>
            <a:rPr lang="en-US" sz="2000" kern="1200">
              <a:latin typeface="Calibri Light" panose="020F0302020204030204"/>
            </a:rPr>
            <a:t>23-26</a:t>
          </a:r>
          <a:r>
            <a:rPr lang="en-US" sz="2000" kern="1200"/>
            <a:t> </a:t>
          </a:r>
          <a:r>
            <a:rPr lang="en-US" sz="2000" kern="1200">
              <a:latin typeface="Calibri Light" panose="020F0302020204030204"/>
            </a:rPr>
            <a:t>September</a:t>
          </a:r>
          <a:endParaRPr lang="en-US" sz="2000" kern="1200"/>
        </a:p>
      </dsp:txBody>
      <dsp:txXfrm>
        <a:off x="1554480" y="1522968"/>
        <a:ext cx="2072640" cy="491701"/>
      </dsp:txXfrm>
    </dsp:sp>
    <dsp:sp modelId="{95ECC29E-DD00-4E21-84A3-8E691872441C}">
      <dsp:nvSpPr>
        <dsp:cNvPr id="0" name=""/>
        <dsp:cNvSpPr/>
      </dsp:nvSpPr>
      <dsp:spPr>
        <a:xfrm>
          <a:off x="1450848" y="3002423"/>
          <a:ext cx="2279904" cy="607011"/>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90000"/>
            </a:lnSpc>
            <a:spcBef>
              <a:spcPct val="0"/>
            </a:spcBef>
            <a:spcAft>
              <a:spcPct val="35000"/>
            </a:spcAft>
            <a:buNone/>
          </a:pPr>
          <a:r>
            <a:rPr lang="en-US" sz="1500" kern="1200">
              <a:latin typeface="Calibri Light" panose="020F0302020204030204"/>
            </a:rPr>
            <a:t>Hazing Prevention Week</a:t>
          </a:r>
          <a:endParaRPr lang="en-US" sz="1500" kern="1200"/>
        </a:p>
      </dsp:txBody>
      <dsp:txXfrm>
        <a:off x="1450848" y="3002423"/>
        <a:ext cx="2279904" cy="607011"/>
      </dsp:txXfrm>
    </dsp:sp>
    <dsp:sp modelId="{95CF9603-10C8-44B6-8FF7-8255298E3DA8}">
      <dsp:nvSpPr>
        <dsp:cNvPr id="0" name=""/>
        <dsp:cNvSpPr/>
      </dsp:nvSpPr>
      <dsp:spPr>
        <a:xfrm>
          <a:off x="2590800" y="2262695"/>
          <a:ext cx="0" cy="739727"/>
        </a:xfrm>
        <a:prstGeom prst="line">
          <a:avLst/>
        </a:prstGeom>
        <a:solidFill>
          <a:schemeClr val="accent2">
            <a:hueOff val="0"/>
            <a:satOff val="0"/>
            <a:lumOff val="0"/>
            <a:alphaOff val="0"/>
          </a:schemeClr>
        </a:solidFill>
        <a:ln w="6350" cap="flat" cmpd="sng" algn="ctr">
          <a:solidFill>
            <a:schemeClr val="accent2">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E8ECAE2B-CFF1-4642-BB66-ACEF5BCAF1BD}">
      <dsp:nvSpPr>
        <dsp:cNvPr id="0" name=""/>
        <dsp:cNvSpPr/>
      </dsp:nvSpPr>
      <dsp:spPr>
        <a:xfrm>
          <a:off x="1241008" y="2121277"/>
          <a:ext cx="108783" cy="10878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E8552FC7-CA15-4D08-89D5-75B014DB6F8B}">
      <dsp:nvSpPr>
        <dsp:cNvPr id="0" name=""/>
        <dsp:cNvSpPr/>
      </dsp:nvSpPr>
      <dsp:spPr>
        <a:xfrm>
          <a:off x="2536408" y="2121277"/>
          <a:ext cx="108783" cy="10878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45939EB0-A96D-4DA8-8D3B-37F3DED40E91}">
      <dsp:nvSpPr>
        <dsp:cNvPr id="0" name=""/>
        <dsp:cNvSpPr/>
      </dsp:nvSpPr>
      <dsp:spPr>
        <a:xfrm>
          <a:off x="2849880" y="2336668"/>
          <a:ext cx="2072640"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a:latin typeface="Calibri Light" panose="020F0302020204030204"/>
            </a:rPr>
            <a:t>2 October</a:t>
          </a:r>
        </a:p>
      </dsp:txBody>
      <dsp:txXfrm>
        <a:off x="2849880" y="2336668"/>
        <a:ext cx="2072640" cy="491701"/>
      </dsp:txXfrm>
    </dsp:sp>
    <dsp:sp modelId="{85361A67-7D0E-4B2E-AC89-966A2A9D98A5}">
      <dsp:nvSpPr>
        <dsp:cNvPr id="0" name=""/>
        <dsp:cNvSpPr/>
      </dsp:nvSpPr>
      <dsp:spPr>
        <a:xfrm>
          <a:off x="2746248" y="628088"/>
          <a:ext cx="2279904" cy="720826"/>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90000"/>
            </a:lnSpc>
            <a:spcBef>
              <a:spcPct val="0"/>
            </a:spcBef>
            <a:spcAft>
              <a:spcPct val="35000"/>
            </a:spcAft>
            <a:buNone/>
          </a:pPr>
          <a:r>
            <a:rPr lang="en-US" sz="1500" b="1" kern="1200">
              <a:latin typeface="Calibri Light" panose="020F0302020204030204"/>
            </a:rPr>
            <a:t>Volunteer Fair from 10am-2p</a:t>
          </a:r>
          <a:endParaRPr lang="en-US" sz="1500" kern="1200"/>
        </a:p>
      </dsp:txBody>
      <dsp:txXfrm>
        <a:off x="2746248" y="628088"/>
        <a:ext cx="2279904" cy="720826"/>
      </dsp:txXfrm>
    </dsp:sp>
    <dsp:sp modelId="{CA675ABF-3F05-48BF-BCD9-9CDC3AF61564}">
      <dsp:nvSpPr>
        <dsp:cNvPr id="0" name=""/>
        <dsp:cNvSpPr/>
      </dsp:nvSpPr>
      <dsp:spPr>
        <a:xfrm>
          <a:off x="3886200" y="1348914"/>
          <a:ext cx="0" cy="739727"/>
        </a:xfrm>
        <a:prstGeom prst="line">
          <a:avLst/>
        </a:prstGeom>
        <a:solidFill>
          <a:schemeClr val="accent2">
            <a:hueOff val="0"/>
            <a:satOff val="0"/>
            <a:lumOff val="0"/>
            <a:alphaOff val="0"/>
          </a:schemeClr>
        </a:solidFill>
        <a:ln w="6350" cap="flat" cmpd="sng" algn="ctr">
          <a:solidFill>
            <a:schemeClr val="accent2">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20F7184A-7C24-457C-A1E9-B2EF7D08FDBF}">
      <dsp:nvSpPr>
        <dsp:cNvPr id="0" name=""/>
        <dsp:cNvSpPr/>
      </dsp:nvSpPr>
      <dsp:spPr>
        <a:xfrm>
          <a:off x="3831808" y="2121277"/>
          <a:ext cx="108783" cy="10878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3.xml><?xml version="1.0" encoding="utf-8"?>
<dgm:layoutDef xmlns:dgm="http://schemas.openxmlformats.org/drawingml/2006/diagram" xmlns:a="http://schemas.openxmlformats.org/drawingml/2006/main" uniqueId="urn:microsoft.com/office/officeart/2017/3/layout/HorizontalPathTimeline">
  <dgm:title val="Horizontal Path Timeline"/>
  <dgm:desc val="Use to show a list of events in chronological order. The rectangular shape contains the description while the date is shown near the circular dot along the time line. It's the perfect SmartArt for displaying large amount of text with a short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node1">
      <dgm:alg type="sp"/>
      <dgm:shape xmlns:r="http://schemas.openxmlformats.org/officeDocument/2006/relationships" type="rect" r:blip="" zOrderOff="2">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
                <dgm:constr type="l" for="ch" forName="L1TextContainer" refType="w" fact="0.1"/>
                <dgm:constr type="t" for="ch" forName="L1TextContainer" refType="h" fact="0.537"/>
                <dgm:constr type="h" for="ch" forName="L1TextContainer" refType="h" fact="0.113"/>
                <dgm:constr type="w" for="ch" forName="L2TextContainerWrapper" refType="w" fact="0.88"/>
                <dgm:constr type="h" for="ch" forName="L2TextContainerWrapper" refType="h" fact="0.31"/>
                <dgm:constr type="b" for="ch" forName="L2TextContainerWrapper" refType="h" fact="0.31"/>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31"/>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
                <dgm:constr type="l" for="ch" forName="L1TextContainer" refType="w" fact="0.1"/>
                <dgm:constr type="t" for="ch" forName="L1TextContainer" refType="h" fact="0.35"/>
                <dgm:constr type="h" for="ch" forName="L1TextContainer" refType="h" fact="0.113"/>
                <dgm:constr type="w" for="ch" forName="L2TextContainerWrapper" refType="w" fact="0.88"/>
                <dgm:constr type="h" for="ch" forName="L2TextContainerWrapper" refType="h" fact="0.31"/>
                <dgm:constr type="t" for="ch" forName="L2TextContainerWrapper" refType="h" fact="0.69"/>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52"/>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styleLbl="bgAccFollowNode1">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45"/>
                  <dgm:constr type="b" for="ch" forName="L2TextContainer" refType="h"/>
                  <dgm:constr type="h" for="ch" forName="FlexibleEmptyPlaceHolder" refType="h" fact="0.55"/>
                </dgm:constrLst>
              </dgm:if>
              <dgm:else name="CaseForPlacingL2TextContaineBelowDivider">
                <dgm:constrLst>
                  <dgm:constr type="h" for="ch" forName="L2TextContainer" refType="h" fact="0.45"/>
                  <dgm:constr type="h" for="ch" forName="FlexibleEmptyPlaceHolder" refType="h" fact="0.55"/>
                  <dgm:constr type="b" for="ch" forName="FlexibleEmptyPlaceHolder" refType="h"/>
                </dgm:constrLst>
              </dgm:else>
            </dgm:choose>
            <dgm:layoutNode name="L2TextContainer" styleLbl="bgAccFollowNode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primFontSz" fact="0.75"/>
                <dgm:constr type="rMarg" refType="primFontSz" fact="0.75"/>
                <dgm:constr type="tMarg" refType="primFontSz" fact="0.75"/>
                <dgm:constr type="bMarg" refType="primFontSz" fact="0.75"/>
              </dgm:constrLst>
              <dgm:ruleLst>
                <dgm:rule type="h" val="INF" fact="NaN" max="NaN"/>
                <dgm:rule type="primFontSz" val="11" fact="NaN" max="NaN"/>
                <dgm:rule type="secFontSz" val="9"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alignNode1" moveWith="L2TextContainer">
            <dgm:alg type="sp"/>
            <dgm:shape xmlns:r="http://schemas.openxmlformats.org/officeDocument/2006/relationships" type="line" r:blip="" zOrderOff="-1">
              <dgm:adjLst/>
              <dgm:extLst>
                <a:ext uri="{B698B0E9-8C71-41B9-8309-B3DCBF30829C}">
                  <dgm1612:spPr xmlns:dgm1612="http://schemas.microsoft.com/office/drawing/2016/12/diagram">
                    <a:ln w="6350">
                      <a:prstDash val="dash"/>
                    </a:ln>
                  </dgm1612:spPr>
                </a:ext>
              </dgm:extLst>
            </dgm:shape>
            <dgm:presOf/>
            <dgm:constrLst/>
          </dgm:layoutNode>
          <dgm:layoutNode name="ConnectorPoint" styleLbl="fgAcc1" moveWith="L2TextContainer">
            <dgm:alg type="sp"/>
            <dgm:shape xmlns:r="http://schemas.openxmlformats.org/officeDocument/2006/relationships" type="ellipse" r:blip="" zOrderOff="10">
              <dgm:adjLst/>
              <dgm:extLst>
                <a:ext uri="{B698B0E9-8C71-41B9-8309-B3DCBF30829C}">
                  <dgm1612:spPr xmlns:dgm1612="http://schemas.microsoft.com/office/drawing/2016/12/diagram">
                    <a:ln>
                      <a:noFill/>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image" Target="../media/image2.png"/><Relationship Id="rId5" Type="http://schemas.openxmlformats.org/officeDocument/2006/relationships/slideLayout" Target="../slideLayouts/slideLayout7.xml"/><Relationship Id="rId10" Type="http://schemas.openxmlformats.org/officeDocument/2006/relationships/theme" Target="../theme/theme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image" Target="../media/image3.jpe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image" Target="../media/image4.jpeg"/><Relationship Id="rId4" Type="http://schemas.openxmlformats.org/officeDocument/2006/relationships/theme" Target="../theme/theme4.xml"/></Relationships>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s://policyoptions.irpp.org/magazines/june-2020/new-generation-of-party-fundraisers-are-multi-skilled-innovators/" TargetMode="External"/><Relationship Id="rId3" Type="http://schemas.openxmlformats.org/officeDocument/2006/relationships/diagramLayout" Target="../diagrams/layout7.xml"/><Relationship Id="rId7" Type="http://schemas.openxmlformats.org/officeDocument/2006/relationships/image" Target="../media/image32.jpeg"/><Relationship Id="rId2" Type="http://schemas.openxmlformats.org/officeDocument/2006/relationships/diagramData" Target="../diagrams/data7.xml"/><Relationship Id="rId1" Type="http://schemas.openxmlformats.org/officeDocument/2006/relationships/slideLayout" Target="../slideLayouts/slideLayout10.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3.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37.png"/><Relationship Id="rId2" Type="http://schemas.openxmlformats.org/officeDocument/2006/relationships/diagramData" Target="../diagrams/data9.xml"/><Relationship Id="rId1" Type="http://schemas.openxmlformats.org/officeDocument/2006/relationships/slideLayout" Target="../slideLayouts/slideLayout10.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3.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uthsc.campuslabs.com/engage/" TargetMode="Externa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8.xml"/><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9.png"/><Relationship Id="rId1" Type="http://schemas.openxmlformats.org/officeDocument/2006/relationships/slideLayout" Target="../slideLayouts/slideLayout8.xml"/><Relationship Id="rId4" Type="http://schemas.openxmlformats.org/officeDocument/2006/relationships/image" Target="../media/image47.sv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0.png"/><Relationship Id="rId1" Type="http://schemas.openxmlformats.org/officeDocument/2006/relationships/slideLayout" Target="../slideLayouts/slideLayout8.xml"/><Relationship Id="rId4" Type="http://schemas.openxmlformats.org/officeDocument/2006/relationships/image" Target="../media/image47.sv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9.png"/><Relationship Id="rId1" Type="http://schemas.openxmlformats.org/officeDocument/2006/relationships/slideLayout" Target="../slideLayouts/slideLayout8.xml"/><Relationship Id="rId4" Type="http://schemas.openxmlformats.org/officeDocument/2006/relationships/image" Target="../media/image47.sv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hyperlink" Target="mailto:community@uthsc.edu" TargetMode="Externa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hyperlink" Target="mailto:jessguthrie@uthsc.edu" TargetMode="Externa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s://uthsc.edu/sace/student-conduct/index.php" TargetMode="External"/><Relationship Id="rId1" Type="http://schemas.openxmlformats.org/officeDocument/2006/relationships/slideLayout" Target="../slideLayouts/slideLayout8.xml"/><Relationship Id="rId5" Type="http://schemas.openxmlformats.org/officeDocument/2006/relationships/image" Target="../media/image47.svg"/><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3.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diagramLayout" Target="../diagrams/layout12.xml"/><Relationship Id="rId7" Type="http://schemas.openxmlformats.org/officeDocument/2006/relationships/image" Target="../media/image56.png"/><Relationship Id="rId2" Type="http://schemas.openxmlformats.org/officeDocument/2006/relationships/diagramData" Target="../diagrams/data12.xml"/><Relationship Id="rId1" Type="http://schemas.openxmlformats.org/officeDocument/2006/relationships/slideLayout" Target="../slideLayouts/slideLayout10.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34.xml.rels><?xml version="1.0" encoding="UTF-8" standalone="yes"?>
<Relationships xmlns="http://schemas.openxmlformats.org/package/2006/relationships"><Relationship Id="rId2" Type="http://schemas.openxmlformats.org/officeDocument/2006/relationships/hyperlink" Target="https://cm.maxient.com/reportingform.php?UnivofTNHSC" TargetMode="Externa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8" Type="http://schemas.openxmlformats.org/officeDocument/2006/relationships/hyperlink" Target="http://inspiks.com/sermon-title-art" TargetMode="External"/><Relationship Id="rId3" Type="http://schemas.openxmlformats.org/officeDocument/2006/relationships/diagramLayout" Target="../diagrams/layout13.xml"/><Relationship Id="rId7" Type="http://schemas.openxmlformats.org/officeDocument/2006/relationships/image" Target="../media/image59.jpeg"/><Relationship Id="rId2" Type="http://schemas.openxmlformats.org/officeDocument/2006/relationships/diagramData" Target="../diagrams/data13.xml"/><Relationship Id="rId1" Type="http://schemas.openxmlformats.org/officeDocument/2006/relationships/slideLayout" Target="../slideLayouts/slideLayout4.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hyperlink" Target="https://www.thebluediamondgallery.com/wooden-tile/e/engage.html" TargetMode="External"/><Relationship Id="rId7" Type="http://schemas.openxmlformats.org/officeDocument/2006/relationships/diagramColors" Target="../diagrams/colors3.xml"/><Relationship Id="rId2" Type="http://schemas.openxmlformats.org/officeDocument/2006/relationships/image" Target="../media/image12.jpeg"/><Relationship Id="rId1" Type="http://schemas.openxmlformats.org/officeDocument/2006/relationships/slideLayout" Target="../slideLayouts/slideLayout4.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4.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docProps/app.xml><?xml version="1.0" encoding="utf-8"?>
<Properties xmlns="http://schemas.openxmlformats.org/officeDocument/2006/extended-properties" xmlns:vt="http://schemas.openxmlformats.org/officeDocument/2006/docPropsVTypes">
  <Template>Title slides</Template>
  <Application>Microsoft Office PowerPoint</Application>
  <PresentationFormat>Widescreen</PresentationFormat>
  <Slides>45</Slides>
  <Notes>0</Notes>
  <HiddenSlides>0</HiddenSlides>
  <ScaleCrop>false</ScaleCrop>
  <HeadingPairs>
    <vt:vector size="4" baseType="variant">
      <vt:variant>
        <vt:lpstr>Theme</vt:lpstr>
      </vt:variant>
      <vt:variant>
        <vt:i4>4</vt:i4>
      </vt:variant>
      <vt:variant>
        <vt:lpstr>Slide Titles</vt:lpstr>
      </vt:variant>
      <vt:variant>
        <vt:i4>45</vt:i4>
      </vt:variant>
    </vt:vector>
  </HeadingPairs>
  <TitlesOfParts>
    <vt:vector size="49" baseType="lpstr">
      <vt:lpstr>Title slides</vt:lpstr>
      <vt:lpstr>UTHSC content slides</vt:lpstr>
      <vt:lpstr>Section breaks</vt:lpstr>
      <vt:lpstr>1_End slides</vt:lpstr>
      <vt:lpstr>Registered Student Organization Training</vt:lpstr>
      <vt:lpstr>Engage Website</vt:lpstr>
      <vt:lpstr>Registered Student Organization</vt:lpstr>
      <vt:lpstr>Advisor Responsibilities</vt:lpstr>
      <vt:lpstr>Engage Page Management</vt:lpstr>
      <vt:lpstr>Event Planning</vt:lpstr>
      <vt:lpstr>Let's Breakdown the Forms</vt:lpstr>
      <vt:lpstr>Accessing Engage Page Form</vt:lpstr>
      <vt:lpstr>Activity and Event Registration Form</vt:lpstr>
      <vt:lpstr>Solicitation Form</vt:lpstr>
      <vt:lpstr>Student Organization Advisor Responsibilities Form</vt:lpstr>
      <vt:lpstr>Student Organization Constitution Form</vt:lpstr>
      <vt:lpstr>Important Things to Remember</vt:lpstr>
      <vt:lpstr>Office of Leadership and Service Volunteer Activities, Health Outreach Events, Civic Engagement, Service Learning, Leadership Training &amp; Retreats, Co-Curricular Certificate</vt:lpstr>
      <vt:lpstr>Community Engagement</vt:lpstr>
      <vt:lpstr>Civic Engagement</vt:lpstr>
      <vt:lpstr>UTHSC Strategic Plan</vt:lpstr>
      <vt:lpstr>What can your group do?</vt:lpstr>
      <vt:lpstr>What can your group do?</vt:lpstr>
      <vt:lpstr>What can your group do?</vt:lpstr>
      <vt:lpstr>What can your group NOT count?</vt:lpstr>
      <vt:lpstr>GivePulse</vt:lpstr>
      <vt:lpstr>Logging In</vt:lpstr>
      <vt:lpstr>Logging In</vt:lpstr>
      <vt:lpstr>Submit an Impact</vt:lpstr>
      <vt:lpstr>Submit an Impact</vt:lpstr>
      <vt:lpstr>GivePulse Groups</vt:lpstr>
      <vt:lpstr>GivePulse Groups</vt:lpstr>
      <vt:lpstr>Hazing Prevention Overview</vt:lpstr>
      <vt:lpstr>UTHSC Website</vt:lpstr>
      <vt:lpstr>Policy</vt:lpstr>
      <vt:lpstr>What is Hazing?</vt:lpstr>
      <vt:lpstr>Signs that someone might be experiencing hazing</vt:lpstr>
      <vt:lpstr>Respond</vt:lpstr>
      <vt:lpstr>Student Organizations Finances  The Office of Student Success offers meaningful ways to assist Student Organizations managing their finances.   We can provide a wide range of services from vendor order and contract signing  to facilitating merchandise sales and collecting dues.   To ensure that the financial activities align with the institution mission and goals, and to help building trust among members as well as organizations' financial stability. We have developed the guidelines presented today. Please know that regulations are always evolving, and before any out of the ordinary activity, consult a staff member in the Office of Student Success.      </vt:lpstr>
      <vt:lpstr>Student Organizations Finances  Non-Profit Organization  Institutional Accounts  Bank Accounts  UStore  Refund Policy     </vt:lpstr>
      <vt:lpstr>Student Organizations Finances Non-Profit Organization  Student Organizations may be registered as a non-profit organization.   Please notice:   1- Student Organizations with R-Accounts can use the university non-profit status for fundraising, donations, and tax-exemption. Student organizations banking with an outside financial institution may register as a non-profit organization for tax-exempt purposes.   2- Student Organizations choosing to register as a NPO will need to maintain the legal responsibilities of a being a non-profit organizations, including filling tax as necessary.    3- ALL Student Organizations are able to utilize UTHSC Leadership and Service Office to serve the public.      </vt:lpstr>
      <vt:lpstr> Student Organizations Finances Institutional Account   An institutional account typically refers to a financial account that is held and managed by an institution rather than an individual.    The Office of Student Success assists student organizations in establishing  and managing institutional account, we refer to those accounts as R-Accounts.   Advantages of having an R-Account:   1- Better for business continuity 2- No students' personal information needed  3- Access to the uStore  4- Fundraising and donations  5- Reimbursements  6- View finance information in Engage 7- Vendor payments       </vt:lpstr>
      <vt:lpstr> Student Organizations Finances Bank Account   Student Organizations have the option to bank with an external financial institution – banks and credit unions.  Student Organizations banking externally take full responsibility for all monetary actions on behalf of the organization.  External accounts cannot use the UT Health Science Center name, address, or Federal Tax ID number.     </vt:lpstr>
      <vt:lpstr>Student Organizations Finances UStore  It is an electronic payment platform where student organizations can sell goods and collect membership dues. All funds collected in the uStore will be directly deposit into the R-Account, therefore, only student organizations that have an R-Account can access this service. UStore product request must be submitted in Engage.  Advantages:   1- The Office of Student Success will do most of the work for you. Except: tracking sizes and color selections.  2- The uStore will eliminate the need of Paypal, Venmo, and other payments applications, avoiding income tax implications for collecting funds under personal information.  3- All transactions will be posted in Engage, Treasurer and President will see all credits and debits.  4- Direct vendor payment .  Disadvantages:   1- It is a slow process – we work with three systems to get all transactions processed.  2- Limitations with webpage configurations.  3- The credit card companies charge a fee, soon we will need to pass the fee on to the Student Organizations.  4- Any deposited funds to the R-Account cannot be donated to another organizations. We can offer reimbursement for certain expenses.     </vt:lpstr>
      <vt:lpstr>PowerPoint Presentation</vt:lpstr>
      <vt:lpstr>Student Organizations Finances Refund Policy  Student Organizations members are eligible for refund of items purchased with personal money for the student organization under the institution Petty Cash Policy. Refund requests with itemized receipt should be submitted by the President or Treasurer in Engage.   Good to know: 1- Refunds may not exceed $500 2- Refund for food need to have the itemized receipt and list of attendees.  3- Non-Refundable items:              Cards - birthday, greeting, thank you, etc.             Flowers – except for decoration             Gift cards  4- Refunds for travel expenses is very complex, please talk to us when making travel plans (before any booking) paid by the student organizations.  5- Any out of the ordinary purchases that requires a refund, please talk to us.    </vt:lpstr>
      <vt:lpstr>PowerPoint Presentation</vt:lpstr>
      <vt:lpstr>Questions?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Registered Student Organization Training</dc:title>
  <dc:creator>Lasane, Jennesa Branae</dc:creator>
  <cp:revision>1</cp:revision>
  <dcterms:created xsi:type="dcterms:W3CDTF">2023-09-05T19:27:50Z</dcterms:created>
  <dcterms:modified xsi:type="dcterms:W3CDTF">2024-09-10T16:38:39Z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0x010100217DB7BC606C3F4D8C2A5802EB502456</vt:lpwstr>
  </property>
  <property fmtid="{D5CDD505-2E9C-101B-9397-08002B2CF9AE}" pid="3" name="MediaServiceImageTags">
    <vt:lpwstr/>
  </property>
</Properties>
</file>