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60" r:id="rId4"/>
    <p:sldId id="266" r:id="rId5"/>
    <p:sldId id="257" r:id="rId6"/>
    <p:sldId id="256" r:id="rId7"/>
    <p:sldId id="259" r:id="rId8"/>
    <p:sldId id="261" r:id="rId9"/>
    <p:sldId id="267" r:id="rId10"/>
    <p:sldId id="268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B2B"/>
    <a:srgbClr val="2A2A2A"/>
    <a:srgbClr val="323232"/>
    <a:srgbClr val="2E2E2E"/>
    <a:srgbClr val="242424"/>
    <a:srgbClr val="41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B7BA-6707-41D8-AB56-563D3C513322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8F48-F959-4296-BA3D-12F3427CE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1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B7BA-6707-41D8-AB56-563D3C513322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8F48-F959-4296-BA3D-12F3427CE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9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B7BA-6707-41D8-AB56-563D3C513322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8F48-F959-4296-BA3D-12F3427CE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80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B7BA-6707-41D8-AB56-563D3C513322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8F48-F959-4296-BA3D-12F3427CE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7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B7BA-6707-41D8-AB56-563D3C513322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8F48-F959-4296-BA3D-12F3427CE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90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B7BA-6707-41D8-AB56-563D3C513322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8F48-F959-4296-BA3D-12F3427CE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B7BA-6707-41D8-AB56-563D3C513322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8F48-F959-4296-BA3D-12F3427CE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9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B7BA-6707-41D8-AB56-563D3C513322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8F48-F959-4296-BA3D-12F3427CE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0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B7BA-6707-41D8-AB56-563D3C513322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8F48-F959-4296-BA3D-12F3427CE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49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B7BA-6707-41D8-AB56-563D3C513322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8F48-F959-4296-BA3D-12F3427CE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3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B7BA-6707-41D8-AB56-563D3C513322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8F48-F959-4296-BA3D-12F3427CE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1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AB7BA-6707-41D8-AB56-563D3C513322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78F48-F959-4296-BA3D-12F3427CE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3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how do i explain this fee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444500"/>
            <a:ext cx="5051425" cy="595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5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56"/>
    </mc:Choice>
    <mc:Fallback>
      <p:transition spd="slow" advTm="47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positive self tal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244600"/>
            <a:ext cx="6572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5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76"/>
    </mc:Choice>
    <mc:Fallback>
      <p:transition spd="slow" advTm="59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thsc.edu/take-care/images/campus-cares-logo-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8" y="-224975"/>
            <a:ext cx="10540524" cy="817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6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93"/>
    </mc:Choice>
    <mc:Fallback>
      <p:transition spd="slow" advTm="20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36" y="774700"/>
            <a:ext cx="7271328" cy="516889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9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91"/>
    </mc:Choice>
    <mc:Fallback>
      <p:transition spd="slow" advTm="7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nxiety in he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0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3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42"/>
    </mc:Choice>
    <mc:Fallback>
      <p:transition spd="slow" advTm="62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tress sympto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192000" cy="68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5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42"/>
    </mc:Choice>
    <mc:Fallback>
      <p:transition spd="slow" advTm="3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79" y="419100"/>
            <a:ext cx="8995242" cy="5486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4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90"/>
    </mc:Choice>
    <mc:Fallback>
      <p:transition spd="slow" advTm="38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32" y="1518556"/>
            <a:ext cx="9367537" cy="40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6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50"/>
    </mc:Choice>
    <mc:Fallback>
      <p:transition spd="slow" advTm="15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24" y="-292100"/>
            <a:ext cx="5515152" cy="79629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8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06"/>
    </mc:Choice>
    <mc:Fallback>
      <p:transition spd="slow" advTm="60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ake care of yourse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6" y="816427"/>
            <a:ext cx="9579429" cy="538842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2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67"/>
    </mc:Choice>
    <mc:Fallback>
      <p:transition spd="slow" advTm="34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1708942"/>
            <a:ext cx="8547100" cy="320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84"/>
    </mc:Choice>
    <mc:Fallback>
      <p:transition spd="slow" advTm="51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</TotalTime>
  <Words>0</Words>
  <Application>Microsoft Office PowerPoint</Application>
  <PresentationFormat>Widescreen</PresentationFormat>
  <Paragraphs>0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Austin, Ali</dc:creator>
  <cp:lastModifiedBy>Austin, Ali</cp:lastModifiedBy>
  <cp:revision>11</cp:revision>
  <dcterms:created xsi:type="dcterms:W3CDTF">2018-12-14T17:46:50Z</dcterms:created>
  <dcterms:modified xsi:type="dcterms:W3CDTF">2018-12-14T22:34:00Z</dcterms:modified>
</cp:coreProperties>
</file>