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 id="2147483689" r:id="rId6"/>
  </p:sldMasterIdLst>
  <p:notesMasterIdLst>
    <p:notesMasterId r:id="rId35"/>
  </p:notesMasterIdLst>
  <p:sldIdLst>
    <p:sldId id="306" r:id="rId7"/>
    <p:sldId id="271" r:id="rId8"/>
    <p:sldId id="295" r:id="rId9"/>
    <p:sldId id="296" r:id="rId10"/>
    <p:sldId id="273" r:id="rId11"/>
    <p:sldId id="301" r:id="rId12"/>
    <p:sldId id="297" r:id="rId13"/>
    <p:sldId id="258" r:id="rId14"/>
    <p:sldId id="274" r:id="rId15"/>
    <p:sldId id="289" r:id="rId16"/>
    <p:sldId id="298" r:id="rId17"/>
    <p:sldId id="275" r:id="rId18"/>
    <p:sldId id="305" r:id="rId19"/>
    <p:sldId id="303" r:id="rId20"/>
    <p:sldId id="302" r:id="rId21"/>
    <p:sldId id="300" r:id="rId22"/>
    <p:sldId id="277" r:id="rId23"/>
    <p:sldId id="280" r:id="rId24"/>
    <p:sldId id="286" r:id="rId25"/>
    <p:sldId id="287" r:id="rId26"/>
    <p:sldId id="278" r:id="rId27"/>
    <p:sldId id="279" r:id="rId28"/>
    <p:sldId id="290" r:id="rId29"/>
    <p:sldId id="292" r:id="rId30"/>
    <p:sldId id="293" r:id="rId31"/>
    <p:sldId id="294" r:id="rId32"/>
    <p:sldId id="291" r:id="rId33"/>
    <p:sldId id="28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DA462A-6C13-4830-AC30-7C70DB2E82EA}" v="30" dt="2021-08-27T16:27:40.9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700" autoAdjust="0"/>
  </p:normalViewPr>
  <p:slideViewPr>
    <p:cSldViewPr snapToGrid="0">
      <p:cViewPr varScale="1">
        <p:scale>
          <a:sx n="104" d="100"/>
          <a:sy n="104" d="100"/>
        </p:scale>
        <p:origin x="114" y="192"/>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Helms" userId="574eb7c8-0f53-4bf4-a01d-8b3a49e0bd21" providerId="ADAL" clId="{7BDA462A-6C13-4830-AC30-7C70DB2E82EA}"/>
    <pc:docChg chg="undo redo custSel addSld delSld modSld">
      <pc:chgData name="Rachel Helms" userId="574eb7c8-0f53-4bf4-a01d-8b3a49e0bd21" providerId="ADAL" clId="{7BDA462A-6C13-4830-AC30-7C70DB2E82EA}" dt="2021-08-25T18:53:01.731" v="94" actId="20577"/>
      <pc:docMkLst>
        <pc:docMk/>
      </pc:docMkLst>
      <pc:sldChg chg="addSp delSp modSp del mod setBg">
        <pc:chgData name="Rachel Helms" userId="574eb7c8-0f53-4bf4-a01d-8b3a49e0bd21" providerId="ADAL" clId="{7BDA462A-6C13-4830-AC30-7C70DB2E82EA}" dt="2021-08-25T18:52:49.677" v="93" actId="47"/>
        <pc:sldMkLst>
          <pc:docMk/>
          <pc:sldMk cId="2147455308" sldId="256"/>
        </pc:sldMkLst>
        <pc:spChg chg="mod">
          <ac:chgData name="Rachel Helms" userId="574eb7c8-0f53-4bf4-a01d-8b3a49e0bd21" providerId="ADAL" clId="{7BDA462A-6C13-4830-AC30-7C70DB2E82EA}" dt="2021-08-25T18:35:07.357" v="33" actId="207"/>
          <ac:spMkLst>
            <pc:docMk/>
            <pc:sldMk cId="2147455308" sldId="256"/>
            <ac:spMk id="2" creationId="{6AF52531-232C-4CCF-BB2B-33C87A9570ED}"/>
          </ac:spMkLst>
        </pc:spChg>
        <pc:spChg chg="mod">
          <ac:chgData name="Rachel Helms" userId="574eb7c8-0f53-4bf4-a01d-8b3a49e0bd21" providerId="ADAL" clId="{7BDA462A-6C13-4830-AC30-7C70DB2E82EA}" dt="2021-08-25T18:42:29.991" v="34" actId="1076"/>
          <ac:spMkLst>
            <pc:docMk/>
            <pc:sldMk cId="2147455308" sldId="256"/>
            <ac:spMk id="3" creationId="{147A576F-F213-48F3-AC44-31BF73F3F78E}"/>
          </ac:spMkLst>
        </pc:spChg>
        <pc:spChg chg="add del mod">
          <ac:chgData name="Rachel Helms" userId="574eb7c8-0f53-4bf4-a01d-8b3a49e0bd21" providerId="ADAL" clId="{7BDA462A-6C13-4830-AC30-7C70DB2E82EA}" dt="2021-08-25T18:48:21.062" v="41"/>
          <ac:spMkLst>
            <pc:docMk/>
            <pc:sldMk cId="2147455308" sldId="256"/>
            <ac:spMk id="6" creationId="{CAACA145-8B81-4626-9E3E-6FC878E24F94}"/>
          </ac:spMkLst>
        </pc:spChg>
        <pc:spChg chg="add del mod">
          <ac:chgData name="Rachel Helms" userId="574eb7c8-0f53-4bf4-a01d-8b3a49e0bd21" providerId="ADAL" clId="{7BDA462A-6C13-4830-AC30-7C70DB2E82EA}" dt="2021-08-25T18:48:21.062" v="41"/>
          <ac:spMkLst>
            <pc:docMk/>
            <pc:sldMk cId="2147455308" sldId="256"/>
            <ac:spMk id="7" creationId="{15ED60C2-6086-499C-8A4A-65DB8C832E54}"/>
          </ac:spMkLst>
        </pc:spChg>
        <pc:picChg chg="add del mod">
          <ac:chgData name="Rachel Helms" userId="574eb7c8-0f53-4bf4-a01d-8b3a49e0bd21" providerId="ADAL" clId="{7BDA462A-6C13-4830-AC30-7C70DB2E82EA}" dt="2021-08-25T18:48:21.062" v="41"/>
          <ac:picMkLst>
            <pc:docMk/>
            <pc:sldMk cId="2147455308" sldId="256"/>
            <ac:picMk id="9" creationId="{165794BA-E313-4A72-B06D-0905F20A364B}"/>
          </ac:picMkLst>
        </pc:picChg>
        <pc:cxnChg chg="add del mod">
          <ac:chgData name="Rachel Helms" userId="574eb7c8-0f53-4bf4-a01d-8b3a49e0bd21" providerId="ADAL" clId="{7BDA462A-6C13-4830-AC30-7C70DB2E82EA}" dt="2021-08-25T18:48:21.062" v="41"/>
          <ac:cxnSpMkLst>
            <pc:docMk/>
            <pc:sldMk cId="2147455308" sldId="256"/>
            <ac:cxnSpMk id="8" creationId="{33E02C53-81A5-4E43-8612-28AF65369506}"/>
          </ac:cxnSpMkLst>
        </pc:cxnChg>
      </pc:sldChg>
      <pc:sldChg chg="modSp mod">
        <pc:chgData name="Rachel Helms" userId="574eb7c8-0f53-4bf4-a01d-8b3a49e0bd21" providerId="ADAL" clId="{7BDA462A-6C13-4830-AC30-7C70DB2E82EA}" dt="2021-08-25T18:26:49.816" v="25" actId="255"/>
        <pc:sldMkLst>
          <pc:docMk/>
          <pc:sldMk cId="3310471023" sldId="271"/>
        </pc:sldMkLst>
        <pc:spChg chg="mod">
          <ac:chgData name="Rachel Helms" userId="574eb7c8-0f53-4bf4-a01d-8b3a49e0bd21" providerId="ADAL" clId="{7BDA462A-6C13-4830-AC30-7C70DB2E82EA}" dt="2021-08-25T18:26:49.816" v="25" actId="255"/>
          <ac:spMkLst>
            <pc:docMk/>
            <pc:sldMk cId="3310471023" sldId="271"/>
            <ac:spMk id="2" creationId="{E829E3D7-F618-4620-AA72-A1F7238D5C21}"/>
          </ac:spMkLst>
        </pc:spChg>
      </pc:sldChg>
      <pc:sldChg chg="modSp mod setBg">
        <pc:chgData name="Rachel Helms" userId="574eb7c8-0f53-4bf4-a01d-8b3a49e0bd21" providerId="ADAL" clId="{7BDA462A-6C13-4830-AC30-7C70DB2E82EA}" dt="2021-08-25T18:28:19.818" v="31"/>
        <pc:sldMkLst>
          <pc:docMk/>
          <pc:sldMk cId="2761162512" sldId="273"/>
        </pc:sldMkLst>
        <pc:spChg chg="mod">
          <ac:chgData name="Rachel Helms" userId="574eb7c8-0f53-4bf4-a01d-8b3a49e0bd21" providerId="ADAL" clId="{7BDA462A-6C13-4830-AC30-7C70DB2E82EA}" dt="2021-08-25T18:27:08.379" v="28" actId="255"/>
          <ac:spMkLst>
            <pc:docMk/>
            <pc:sldMk cId="2761162512" sldId="273"/>
            <ac:spMk id="2" creationId="{D9441A96-5C27-4565-881C-56B1CFF2E419}"/>
          </ac:spMkLst>
        </pc:spChg>
      </pc:sldChg>
      <pc:sldChg chg="modSp mod">
        <pc:chgData name="Rachel Helms" userId="574eb7c8-0f53-4bf4-a01d-8b3a49e0bd21" providerId="ADAL" clId="{7BDA462A-6C13-4830-AC30-7C70DB2E82EA}" dt="2021-08-25T18:26:55.026" v="26" actId="255"/>
        <pc:sldMkLst>
          <pc:docMk/>
          <pc:sldMk cId="3561034462" sldId="295"/>
        </pc:sldMkLst>
        <pc:spChg chg="mod">
          <ac:chgData name="Rachel Helms" userId="574eb7c8-0f53-4bf4-a01d-8b3a49e0bd21" providerId="ADAL" clId="{7BDA462A-6C13-4830-AC30-7C70DB2E82EA}" dt="2021-08-25T18:26:55.026" v="26" actId="255"/>
          <ac:spMkLst>
            <pc:docMk/>
            <pc:sldMk cId="3561034462" sldId="295"/>
            <ac:spMk id="2" creationId="{E829E3D7-F618-4620-AA72-A1F7238D5C21}"/>
          </ac:spMkLst>
        </pc:spChg>
      </pc:sldChg>
      <pc:sldChg chg="modSp mod setBg">
        <pc:chgData name="Rachel Helms" userId="574eb7c8-0f53-4bf4-a01d-8b3a49e0bd21" providerId="ADAL" clId="{7BDA462A-6C13-4830-AC30-7C70DB2E82EA}" dt="2021-08-25T18:28:19.818" v="31"/>
        <pc:sldMkLst>
          <pc:docMk/>
          <pc:sldMk cId="3093625901" sldId="296"/>
        </pc:sldMkLst>
        <pc:spChg chg="mod">
          <ac:chgData name="Rachel Helms" userId="574eb7c8-0f53-4bf4-a01d-8b3a49e0bd21" providerId="ADAL" clId="{7BDA462A-6C13-4830-AC30-7C70DB2E82EA}" dt="2021-08-25T18:27:03.112" v="27" actId="255"/>
          <ac:spMkLst>
            <pc:docMk/>
            <pc:sldMk cId="3093625901" sldId="296"/>
            <ac:spMk id="2" creationId="{15270AFB-DA5A-4609-9021-D7054AB79E43}"/>
          </ac:spMkLst>
        </pc:spChg>
      </pc:sldChg>
      <pc:sldChg chg="setBg">
        <pc:chgData name="Rachel Helms" userId="574eb7c8-0f53-4bf4-a01d-8b3a49e0bd21" providerId="ADAL" clId="{7BDA462A-6C13-4830-AC30-7C70DB2E82EA}" dt="2021-08-25T18:28:19.818" v="31"/>
        <pc:sldMkLst>
          <pc:docMk/>
          <pc:sldMk cId="980142349" sldId="297"/>
        </pc:sldMkLst>
      </pc:sldChg>
      <pc:sldChg chg="setBg">
        <pc:chgData name="Rachel Helms" userId="574eb7c8-0f53-4bf4-a01d-8b3a49e0bd21" providerId="ADAL" clId="{7BDA462A-6C13-4830-AC30-7C70DB2E82EA}" dt="2021-08-25T18:28:19.818" v="31"/>
        <pc:sldMkLst>
          <pc:docMk/>
          <pc:sldMk cId="564409426" sldId="298"/>
        </pc:sldMkLst>
      </pc:sldChg>
      <pc:sldChg chg="setBg">
        <pc:chgData name="Rachel Helms" userId="574eb7c8-0f53-4bf4-a01d-8b3a49e0bd21" providerId="ADAL" clId="{7BDA462A-6C13-4830-AC30-7C70DB2E82EA}" dt="2021-08-25T18:28:19.818" v="31"/>
        <pc:sldMkLst>
          <pc:docMk/>
          <pc:sldMk cId="3888138924" sldId="300"/>
        </pc:sldMkLst>
      </pc:sldChg>
      <pc:sldChg chg="modSp mod">
        <pc:chgData name="Rachel Helms" userId="574eb7c8-0f53-4bf4-a01d-8b3a49e0bd21" providerId="ADAL" clId="{7BDA462A-6C13-4830-AC30-7C70DB2E82EA}" dt="2021-08-25T18:27:15.765" v="29" actId="255"/>
        <pc:sldMkLst>
          <pc:docMk/>
          <pc:sldMk cId="930894508" sldId="301"/>
        </pc:sldMkLst>
        <pc:spChg chg="mod">
          <ac:chgData name="Rachel Helms" userId="574eb7c8-0f53-4bf4-a01d-8b3a49e0bd21" providerId="ADAL" clId="{7BDA462A-6C13-4830-AC30-7C70DB2E82EA}" dt="2021-08-25T18:27:15.765" v="29" actId="255"/>
          <ac:spMkLst>
            <pc:docMk/>
            <pc:sldMk cId="930894508" sldId="301"/>
            <ac:spMk id="2" creationId="{D9441A96-5C27-4565-881C-56B1CFF2E419}"/>
          </ac:spMkLst>
        </pc:spChg>
      </pc:sldChg>
      <pc:sldChg chg="modSp mod">
        <pc:chgData name="Rachel Helms" userId="574eb7c8-0f53-4bf4-a01d-8b3a49e0bd21" providerId="ADAL" clId="{7BDA462A-6C13-4830-AC30-7C70DB2E82EA}" dt="2021-08-25T18:53:01.731" v="94" actId="20577"/>
        <pc:sldMkLst>
          <pc:docMk/>
          <pc:sldMk cId="282591736" sldId="306"/>
        </pc:sldMkLst>
        <pc:spChg chg="mod">
          <ac:chgData name="Rachel Helms" userId="574eb7c8-0f53-4bf4-a01d-8b3a49e0bd21" providerId="ADAL" clId="{7BDA462A-6C13-4830-AC30-7C70DB2E82EA}" dt="2021-08-25T18:53:01.731" v="94" actId="20577"/>
          <ac:spMkLst>
            <pc:docMk/>
            <pc:sldMk cId="282591736" sldId="306"/>
            <ac:spMk id="6" creationId="{BEBEC71F-B332-AC4C-8D9A-D4C858600B32}"/>
          </ac:spMkLst>
        </pc:spChg>
      </pc:sldChg>
      <pc:sldChg chg="addSp modSp new del mod">
        <pc:chgData name="Rachel Helms" userId="574eb7c8-0f53-4bf4-a01d-8b3a49e0bd21" providerId="ADAL" clId="{7BDA462A-6C13-4830-AC30-7C70DB2E82EA}" dt="2021-08-25T18:26:44.347" v="24" actId="47"/>
        <pc:sldMkLst>
          <pc:docMk/>
          <pc:sldMk cId="1305181131" sldId="306"/>
        </pc:sldMkLst>
        <pc:spChg chg="mod">
          <ac:chgData name="Rachel Helms" userId="574eb7c8-0f53-4bf4-a01d-8b3a49e0bd21" providerId="ADAL" clId="{7BDA462A-6C13-4830-AC30-7C70DB2E82EA}" dt="2021-08-25T18:26:33.488" v="23" actId="20577"/>
          <ac:spMkLst>
            <pc:docMk/>
            <pc:sldMk cId="1305181131" sldId="306"/>
            <ac:spMk id="2" creationId="{6C1CCAE7-FA86-408E-9332-AA086B142119}"/>
          </ac:spMkLst>
        </pc:spChg>
        <pc:spChg chg="add mod">
          <ac:chgData name="Rachel Helms" userId="574eb7c8-0f53-4bf4-a01d-8b3a49e0bd21" providerId="ADAL" clId="{7BDA462A-6C13-4830-AC30-7C70DB2E82EA}" dt="2021-08-25T18:26:22.919" v="1"/>
          <ac:spMkLst>
            <pc:docMk/>
            <pc:sldMk cId="1305181131" sldId="306"/>
            <ac:spMk id="4" creationId="{CED47327-4C66-4E71-8F31-CE62D78BD320}"/>
          </ac:spMkLst>
        </pc:spChg>
      </pc:sldChg>
      <pc:sldChg chg="addSp delSp modSp new add del">
        <pc:chgData name="Rachel Helms" userId="574eb7c8-0f53-4bf4-a01d-8b3a49e0bd21" providerId="ADAL" clId="{7BDA462A-6C13-4830-AC30-7C70DB2E82EA}" dt="2021-08-25T18:48:48.417" v="44" actId="47"/>
        <pc:sldMkLst>
          <pc:docMk/>
          <pc:sldMk cId="3619726678" sldId="306"/>
        </pc:sldMkLst>
        <pc:spChg chg="add del mod">
          <ac:chgData name="Rachel Helms" userId="574eb7c8-0f53-4bf4-a01d-8b3a49e0bd21" providerId="ADAL" clId="{7BDA462A-6C13-4830-AC30-7C70DB2E82EA}" dt="2021-08-25T18:48:02.774" v="37"/>
          <ac:spMkLst>
            <pc:docMk/>
            <pc:sldMk cId="3619726678" sldId="306"/>
            <ac:spMk id="2" creationId="{E58BE1F1-5BCB-4365-A516-B128F076A638}"/>
          </ac:spMkLst>
        </pc:spChg>
        <pc:spChg chg="add del mod">
          <ac:chgData name="Rachel Helms" userId="574eb7c8-0f53-4bf4-a01d-8b3a49e0bd21" providerId="ADAL" clId="{7BDA462A-6C13-4830-AC30-7C70DB2E82EA}" dt="2021-08-25T18:48:02.774" v="37"/>
          <ac:spMkLst>
            <pc:docMk/>
            <pc:sldMk cId="3619726678" sldId="306"/>
            <ac:spMk id="3" creationId="{0A221FCF-67D1-4D7B-80BA-B22A742C1985}"/>
          </ac:spMkLst>
        </pc:spChg>
        <pc:spChg chg="add mod">
          <ac:chgData name="Rachel Helms" userId="574eb7c8-0f53-4bf4-a01d-8b3a49e0bd21" providerId="ADAL" clId="{7BDA462A-6C13-4830-AC30-7C70DB2E82EA}" dt="2021-08-25T18:48:22.377" v="42"/>
          <ac:spMkLst>
            <pc:docMk/>
            <pc:sldMk cId="3619726678" sldId="306"/>
            <ac:spMk id="6" creationId="{59E3854B-BFEB-4729-9629-7BED702E42A2}"/>
          </ac:spMkLst>
        </pc:spChg>
        <pc:spChg chg="add mod">
          <ac:chgData name="Rachel Helms" userId="574eb7c8-0f53-4bf4-a01d-8b3a49e0bd21" providerId="ADAL" clId="{7BDA462A-6C13-4830-AC30-7C70DB2E82EA}" dt="2021-08-25T18:48:22.377" v="42"/>
          <ac:spMkLst>
            <pc:docMk/>
            <pc:sldMk cId="3619726678" sldId="306"/>
            <ac:spMk id="7" creationId="{03BE0199-4C21-4774-B649-9B1FE5736BAC}"/>
          </ac:spMkLst>
        </pc:spChg>
        <pc:picChg chg="add del mod">
          <ac:chgData name="Rachel Helms" userId="574eb7c8-0f53-4bf4-a01d-8b3a49e0bd21" providerId="ADAL" clId="{7BDA462A-6C13-4830-AC30-7C70DB2E82EA}" dt="2021-08-25T18:48:02.774" v="37"/>
          <ac:picMkLst>
            <pc:docMk/>
            <pc:sldMk cId="3619726678" sldId="306"/>
            <ac:picMk id="5" creationId="{CF529B50-A25D-46F1-A6C7-72E728308F51}"/>
          </ac:picMkLst>
        </pc:picChg>
        <pc:picChg chg="add mod">
          <ac:chgData name="Rachel Helms" userId="574eb7c8-0f53-4bf4-a01d-8b3a49e0bd21" providerId="ADAL" clId="{7BDA462A-6C13-4830-AC30-7C70DB2E82EA}" dt="2021-08-25T18:48:22.377" v="42"/>
          <ac:picMkLst>
            <pc:docMk/>
            <pc:sldMk cId="3619726678" sldId="306"/>
            <ac:picMk id="9" creationId="{F4DD45F2-9DBF-4658-800C-B346A191F0BF}"/>
          </ac:picMkLst>
        </pc:picChg>
        <pc:cxnChg chg="add del mod">
          <ac:chgData name="Rachel Helms" userId="574eb7c8-0f53-4bf4-a01d-8b3a49e0bd21" providerId="ADAL" clId="{7BDA462A-6C13-4830-AC30-7C70DB2E82EA}" dt="2021-08-25T18:48:02.774" v="37"/>
          <ac:cxnSpMkLst>
            <pc:docMk/>
            <pc:sldMk cId="3619726678" sldId="306"/>
            <ac:cxnSpMk id="4" creationId="{23A2088C-F38C-4CF5-9E77-0E5369C12A8F}"/>
          </ac:cxnSpMkLst>
        </pc:cxnChg>
        <pc:cxnChg chg="add mod">
          <ac:chgData name="Rachel Helms" userId="574eb7c8-0f53-4bf4-a01d-8b3a49e0bd21" providerId="ADAL" clId="{7BDA462A-6C13-4830-AC30-7C70DB2E82EA}" dt="2021-08-25T18:48:22.377" v="42"/>
          <ac:cxnSpMkLst>
            <pc:docMk/>
            <pc:sldMk cId="3619726678" sldId="306"/>
            <ac:cxnSpMk id="8" creationId="{F1BA7C08-7D7C-42E0-A099-C7279705D54B}"/>
          </ac:cxnSpMkLst>
        </pc:cxnChg>
      </pc:sldChg>
      <pc:sldChg chg="add del">
        <pc:chgData name="Rachel Helms" userId="574eb7c8-0f53-4bf4-a01d-8b3a49e0bd21" providerId="ADAL" clId="{7BDA462A-6C13-4830-AC30-7C70DB2E82EA}" dt="2021-08-25T18:51:17.106" v="45" actId="47"/>
        <pc:sldMkLst>
          <pc:docMk/>
          <pc:sldMk cId="282591736" sldId="307"/>
        </pc:sldMkLst>
      </pc:sldChg>
    </pc:docChg>
  </pc:docChgLst>
  <pc:docChgLst>
    <pc:chgData name="Helms, Rachel E" userId="574eb7c8-0f53-4bf4-a01d-8b3a49e0bd21" providerId="ADAL" clId="{7BDA462A-6C13-4830-AC30-7C70DB2E82EA}"/>
    <pc:docChg chg="undo custSel addSld delSld modSld modMainMaster">
      <pc:chgData name="Helms, Rachel E" userId="574eb7c8-0f53-4bf4-a01d-8b3a49e0bd21" providerId="ADAL" clId="{7BDA462A-6C13-4830-AC30-7C70DB2E82EA}" dt="2021-08-27T16:30:16.147" v="1308" actId="33524"/>
      <pc:docMkLst>
        <pc:docMk/>
      </pc:docMkLst>
      <pc:sldChg chg="modSp mod">
        <pc:chgData name="Helms, Rachel E" userId="574eb7c8-0f53-4bf4-a01d-8b3a49e0bd21" providerId="ADAL" clId="{7BDA462A-6C13-4830-AC30-7C70DB2E82EA}" dt="2021-08-27T15:45:40.055" v="123" actId="20577"/>
        <pc:sldMkLst>
          <pc:docMk/>
          <pc:sldMk cId="3310471023" sldId="271"/>
        </pc:sldMkLst>
        <pc:spChg chg="mod">
          <ac:chgData name="Helms, Rachel E" userId="574eb7c8-0f53-4bf4-a01d-8b3a49e0bd21" providerId="ADAL" clId="{7BDA462A-6C13-4830-AC30-7C70DB2E82EA}" dt="2021-08-27T15:45:40.055" v="123" actId="20577"/>
          <ac:spMkLst>
            <pc:docMk/>
            <pc:sldMk cId="3310471023" sldId="271"/>
            <ac:spMk id="3" creationId="{42C4CAA6-DF42-42A3-A831-7BC9802B568E}"/>
          </ac:spMkLst>
        </pc:spChg>
      </pc:sldChg>
      <pc:sldChg chg="modSp mod">
        <pc:chgData name="Helms, Rachel E" userId="574eb7c8-0f53-4bf4-a01d-8b3a49e0bd21" providerId="ADAL" clId="{7BDA462A-6C13-4830-AC30-7C70DB2E82EA}" dt="2021-08-27T15:47:49.815" v="151" actId="207"/>
        <pc:sldMkLst>
          <pc:docMk/>
          <pc:sldMk cId="2761162512" sldId="273"/>
        </pc:sldMkLst>
        <pc:spChg chg="mod">
          <ac:chgData name="Helms, Rachel E" userId="574eb7c8-0f53-4bf4-a01d-8b3a49e0bd21" providerId="ADAL" clId="{7BDA462A-6C13-4830-AC30-7C70DB2E82EA}" dt="2021-08-27T15:47:49.815" v="151" actId="207"/>
          <ac:spMkLst>
            <pc:docMk/>
            <pc:sldMk cId="2761162512" sldId="273"/>
            <ac:spMk id="15" creationId="{056A9EB2-F1EF-FE42-B92F-1E35A2B2099D}"/>
          </ac:spMkLst>
        </pc:spChg>
        <pc:spChg chg="mod">
          <ac:chgData name="Helms, Rachel E" userId="574eb7c8-0f53-4bf4-a01d-8b3a49e0bd21" providerId="ADAL" clId="{7BDA462A-6C13-4830-AC30-7C70DB2E82EA}" dt="2021-08-27T15:47:46.635" v="150" actId="207"/>
          <ac:spMkLst>
            <pc:docMk/>
            <pc:sldMk cId="2761162512" sldId="273"/>
            <ac:spMk id="18" creationId="{790BCCB6-BED6-4E93-B448-13F9EC95C28A}"/>
          </ac:spMkLst>
        </pc:spChg>
      </pc:sldChg>
      <pc:sldChg chg="delSp modSp mod">
        <pc:chgData name="Helms, Rachel E" userId="574eb7c8-0f53-4bf4-a01d-8b3a49e0bd21" providerId="ADAL" clId="{7BDA462A-6C13-4830-AC30-7C70DB2E82EA}" dt="2021-08-27T15:51:32.566" v="197" actId="20577"/>
        <pc:sldMkLst>
          <pc:docMk/>
          <pc:sldMk cId="3495858189" sldId="274"/>
        </pc:sldMkLst>
        <pc:spChg chg="mod">
          <ac:chgData name="Helms, Rachel E" userId="574eb7c8-0f53-4bf4-a01d-8b3a49e0bd21" providerId="ADAL" clId="{7BDA462A-6C13-4830-AC30-7C70DB2E82EA}" dt="2021-08-27T15:50:21.532" v="185" actId="207"/>
          <ac:spMkLst>
            <pc:docMk/>
            <pc:sldMk cId="3495858189" sldId="274"/>
            <ac:spMk id="5" creationId="{B36468C1-3C0F-4FC4-B7FA-CC5CFD09E144}"/>
          </ac:spMkLst>
        </pc:spChg>
        <pc:spChg chg="mod">
          <ac:chgData name="Helms, Rachel E" userId="574eb7c8-0f53-4bf4-a01d-8b3a49e0bd21" providerId="ADAL" clId="{7BDA462A-6C13-4830-AC30-7C70DB2E82EA}" dt="2021-08-27T15:51:32.566" v="197" actId="20577"/>
          <ac:spMkLst>
            <pc:docMk/>
            <pc:sldMk cId="3495858189" sldId="274"/>
            <ac:spMk id="6" creationId="{229A1CFE-9604-42DF-9FE2-EF74AC1C353C}"/>
          </ac:spMkLst>
        </pc:spChg>
        <pc:spChg chg="del mod">
          <ac:chgData name="Helms, Rachel E" userId="574eb7c8-0f53-4bf4-a01d-8b3a49e0bd21" providerId="ADAL" clId="{7BDA462A-6C13-4830-AC30-7C70DB2E82EA}" dt="2021-08-27T15:50:53.253" v="192" actId="478"/>
          <ac:spMkLst>
            <pc:docMk/>
            <pc:sldMk cId="3495858189" sldId="274"/>
            <ac:spMk id="7" creationId="{0C752CB4-3C18-433E-85EB-848E2DF2368F}"/>
          </ac:spMkLst>
        </pc:spChg>
        <pc:picChg chg="mod">
          <ac:chgData name="Helms, Rachel E" userId="574eb7c8-0f53-4bf4-a01d-8b3a49e0bd21" providerId="ADAL" clId="{7BDA462A-6C13-4830-AC30-7C70DB2E82EA}" dt="2021-08-27T15:51:23.591" v="195" actId="1076"/>
          <ac:picMkLst>
            <pc:docMk/>
            <pc:sldMk cId="3495858189" sldId="274"/>
            <ac:picMk id="30" creationId="{BC00FA42-C53D-42B5-83FB-03BE7D8C193F}"/>
          </ac:picMkLst>
        </pc:picChg>
      </pc:sldChg>
      <pc:sldChg chg="modSp mod">
        <pc:chgData name="Helms, Rachel E" userId="574eb7c8-0f53-4bf4-a01d-8b3a49e0bd21" providerId="ADAL" clId="{7BDA462A-6C13-4830-AC30-7C70DB2E82EA}" dt="2021-08-27T15:53:43.838" v="264" actId="14100"/>
        <pc:sldMkLst>
          <pc:docMk/>
          <pc:sldMk cId="683778412" sldId="275"/>
        </pc:sldMkLst>
        <pc:spChg chg="mod">
          <ac:chgData name="Helms, Rachel E" userId="574eb7c8-0f53-4bf4-a01d-8b3a49e0bd21" providerId="ADAL" clId="{7BDA462A-6C13-4830-AC30-7C70DB2E82EA}" dt="2021-08-27T15:53:43.838" v="264" actId="14100"/>
          <ac:spMkLst>
            <pc:docMk/>
            <pc:sldMk cId="683778412" sldId="275"/>
            <ac:spMk id="4" creationId="{3A9D8190-82B2-488D-94F1-0D77D27C64A7}"/>
          </ac:spMkLst>
        </pc:spChg>
      </pc:sldChg>
      <pc:sldChg chg="modSp mod">
        <pc:chgData name="Helms, Rachel E" userId="574eb7c8-0f53-4bf4-a01d-8b3a49e0bd21" providerId="ADAL" clId="{7BDA462A-6C13-4830-AC30-7C70DB2E82EA}" dt="2021-08-27T15:59:19.268" v="595" actId="207"/>
        <pc:sldMkLst>
          <pc:docMk/>
          <pc:sldMk cId="3442411997" sldId="277"/>
        </pc:sldMkLst>
        <pc:spChg chg="mod">
          <ac:chgData name="Helms, Rachel E" userId="574eb7c8-0f53-4bf4-a01d-8b3a49e0bd21" providerId="ADAL" clId="{7BDA462A-6C13-4830-AC30-7C70DB2E82EA}" dt="2021-08-27T15:59:19.268" v="595" actId="207"/>
          <ac:spMkLst>
            <pc:docMk/>
            <pc:sldMk cId="3442411997" sldId="277"/>
            <ac:spMk id="4" creationId="{04B6E9FB-ACF3-46DD-B56C-503974804C9B}"/>
          </ac:spMkLst>
        </pc:spChg>
      </pc:sldChg>
      <pc:sldChg chg="modSp mod">
        <pc:chgData name="Helms, Rachel E" userId="574eb7c8-0f53-4bf4-a01d-8b3a49e0bd21" providerId="ADAL" clId="{7BDA462A-6C13-4830-AC30-7C70DB2E82EA}" dt="2021-08-27T16:12:57.492" v="894" actId="20577"/>
        <pc:sldMkLst>
          <pc:docMk/>
          <pc:sldMk cId="4227555823" sldId="278"/>
        </pc:sldMkLst>
        <pc:spChg chg="mod">
          <ac:chgData name="Helms, Rachel E" userId="574eb7c8-0f53-4bf4-a01d-8b3a49e0bd21" providerId="ADAL" clId="{7BDA462A-6C13-4830-AC30-7C70DB2E82EA}" dt="2021-08-27T16:12:57.492" v="894" actId="20577"/>
          <ac:spMkLst>
            <pc:docMk/>
            <pc:sldMk cId="4227555823" sldId="278"/>
            <ac:spMk id="5" creationId="{FBBD76E6-F61C-4F23-BE44-EF1B336CFFC8}"/>
          </ac:spMkLst>
        </pc:spChg>
      </pc:sldChg>
      <pc:sldChg chg="modSp mod">
        <pc:chgData name="Helms, Rachel E" userId="574eb7c8-0f53-4bf4-a01d-8b3a49e0bd21" providerId="ADAL" clId="{7BDA462A-6C13-4830-AC30-7C70DB2E82EA}" dt="2021-08-27T16:15:16.987" v="940" actId="6549"/>
        <pc:sldMkLst>
          <pc:docMk/>
          <pc:sldMk cId="3559084056" sldId="279"/>
        </pc:sldMkLst>
        <pc:spChg chg="mod">
          <ac:chgData name="Helms, Rachel E" userId="574eb7c8-0f53-4bf4-a01d-8b3a49e0bd21" providerId="ADAL" clId="{7BDA462A-6C13-4830-AC30-7C70DB2E82EA}" dt="2021-08-27T16:15:16.987" v="940" actId="6549"/>
          <ac:spMkLst>
            <pc:docMk/>
            <pc:sldMk cId="3559084056" sldId="279"/>
            <ac:spMk id="5" creationId="{E635F14D-4B9A-4184-A520-EE5689E2635F}"/>
          </ac:spMkLst>
        </pc:spChg>
      </pc:sldChg>
      <pc:sldChg chg="modSp mod">
        <pc:chgData name="Helms, Rachel E" userId="574eb7c8-0f53-4bf4-a01d-8b3a49e0bd21" providerId="ADAL" clId="{7BDA462A-6C13-4830-AC30-7C70DB2E82EA}" dt="2021-08-27T16:01:51.933" v="634" actId="20577"/>
        <pc:sldMkLst>
          <pc:docMk/>
          <pc:sldMk cId="2078812781" sldId="280"/>
        </pc:sldMkLst>
        <pc:spChg chg="mod">
          <ac:chgData name="Helms, Rachel E" userId="574eb7c8-0f53-4bf4-a01d-8b3a49e0bd21" providerId="ADAL" clId="{7BDA462A-6C13-4830-AC30-7C70DB2E82EA}" dt="2021-08-27T16:01:51.933" v="634" actId="20577"/>
          <ac:spMkLst>
            <pc:docMk/>
            <pc:sldMk cId="2078812781" sldId="280"/>
            <ac:spMk id="4" creationId="{937D7F80-AA74-4609-AE33-66037624BB81}"/>
          </ac:spMkLst>
        </pc:spChg>
        <pc:spChg chg="mod">
          <ac:chgData name="Helms, Rachel E" userId="574eb7c8-0f53-4bf4-a01d-8b3a49e0bd21" providerId="ADAL" clId="{7BDA462A-6C13-4830-AC30-7C70DB2E82EA}" dt="2021-08-27T16:00:02.783" v="608" actId="20577"/>
          <ac:spMkLst>
            <pc:docMk/>
            <pc:sldMk cId="2078812781" sldId="280"/>
            <ac:spMk id="5" creationId="{1297B2E7-26D4-4772-95AC-DE3AFE4665B3}"/>
          </ac:spMkLst>
        </pc:spChg>
      </pc:sldChg>
      <pc:sldChg chg="modSp mod">
        <pc:chgData name="Helms, Rachel E" userId="574eb7c8-0f53-4bf4-a01d-8b3a49e0bd21" providerId="ADAL" clId="{7BDA462A-6C13-4830-AC30-7C70DB2E82EA}" dt="2021-08-27T16:03:42.614" v="667" actId="20577"/>
        <pc:sldMkLst>
          <pc:docMk/>
          <pc:sldMk cId="502688886" sldId="286"/>
        </pc:sldMkLst>
        <pc:spChg chg="mod">
          <ac:chgData name="Helms, Rachel E" userId="574eb7c8-0f53-4bf4-a01d-8b3a49e0bd21" providerId="ADAL" clId="{7BDA462A-6C13-4830-AC30-7C70DB2E82EA}" dt="2021-08-27T16:02:30.251" v="635" actId="207"/>
          <ac:spMkLst>
            <pc:docMk/>
            <pc:sldMk cId="502688886" sldId="286"/>
            <ac:spMk id="5" creationId="{1297B2E7-26D4-4772-95AC-DE3AFE4665B3}"/>
          </ac:spMkLst>
        </pc:spChg>
        <pc:spChg chg="mod">
          <ac:chgData name="Helms, Rachel E" userId="574eb7c8-0f53-4bf4-a01d-8b3a49e0bd21" providerId="ADAL" clId="{7BDA462A-6C13-4830-AC30-7C70DB2E82EA}" dt="2021-08-27T16:02:32.361" v="636" actId="207"/>
          <ac:spMkLst>
            <pc:docMk/>
            <pc:sldMk cId="502688886" sldId="286"/>
            <ac:spMk id="6" creationId="{0EAD6600-4F04-47AB-A992-7B3C58732A1C}"/>
          </ac:spMkLst>
        </pc:spChg>
        <pc:spChg chg="mod">
          <ac:chgData name="Helms, Rachel E" userId="574eb7c8-0f53-4bf4-a01d-8b3a49e0bd21" providerId="ADAL" clId="{7BDA462A-6C13-4830-AC30-7C70DB2E82EA}" dt="2021-08-27T16:02:34.221" v="637" actId="207"/>
          <ac:spMkLst>
            <pc:docMk/>
            <pc:sldMk cId="502688886" sldId="286"/>
            <ac:spMk id="8" creationId="{09446E18-964A-4B4E-B4F3-D8A4B2EDF41F}"/>
          </ac:spMkLst>
        </pc:spChg>
        <pc:spChg chg="mod">
          <ac:chgData name="Helms, Rachel E" userId="574eb7c8-0f53-4bf4-a01d-8b3a49e0bd21" providerId="ADAL" clId="{7BDA462A-6C13-4830-AC30-7C70DB2E82EA}" dt="2021-08-27T16:03:10.636" v="656" actId="20577"/>
          <ac:spMkLst>
            <pc:docMk/>
            <pc:sldMk cId="502688886" sldId="286"/>
            <ac:spMk id="9" creationId="{5B101A5A-EFA6-4367-AA0B-75BD0E64A0B5}"/>
          </ac:spMkLst>
        </pc:spChg>
        <pc:spChg chg="mod">
          <ac:chgData name="Helms, Rachel E" userId="574eb7c8-0f53-4bf4-a01d-8b3a49e0bd21" providerId="ADAL" clId="{7BDA462A-6C13-4830-AC30-7C70DB2E82EA}" dt="2021-08-27T16:02:44.756" v="641" actId="207"/>
          <ac:spMkLst>
            <pc:docMk/>
            <pc:sldMk cId="502688886" sldId="286"/>
            <ac:spMk id="10" creationId="{76F756DB-7062-4266-8E86-47FC2695BD53}"/>
          </ac:spMkLst>
        </pc:spChg>
        <pc:spChg chg="mod">
          <ac:chgData name="Helms, Rachel E" userId="574eb7c8-0f53-4bf4-a01d-8b3a49e0bd21" providerId="ADAL" clId="{7BDA462A-6C13-4830-AC30-7C70DB2E82EA}" dt="2021-08-27T16:02:38.521" v="639" actId="207"/>
          <ac:spMkLst>
            <pc:docMk/>
            <pc:sldMk cId="502688886" sldId="286"/>
            <ac:spMk id="56" creationId="{C830399F-9732-4E5B-A4A3-38BA65F397C3}"/>
          </ac:spMkLst>
        </pc:spChg>
        <pc:spChg chg="mod">
          <ac:chgData name="Helms, Rachel E" userId="574eb7c8-0f53-4bf4-a01d-8b3a49e0bd21" providerId="ADAL" clId="{7BDA462A-6C13-4830-AC30-7C70DB2E82EA}" dt="2021-08-27T16:03:42.614" v="667" actId="20577"/>
          <ac:spMkLst>
            <pc:docMk/>
            <pc:sldMk cId="502688886" sldId="286"/>
            <ac:spMk id="65" creationId="{4DECC173-5B9F-46A5-8A9D-BBD3226CF920}"/>
          </ac:spMkLst>
        </pc:spChg>
      </pc:sldChg>
      <pc:sldChg chg="addSp delSp modSp mod">
        <pc:chgData name="Helms, Rachel E" userId="574eb7c8-0f53-4bf4-a01d-8b3a49e0bd21" providerId="ADAL" clId="{7BDA462A-6C13-4830-AC30-7C70DB2E82EA}" dt="2021-08-27T16:10:57.550" v="856" actId="20577"/>
        <pc:sldMkLst>
          <pc:docMk/>
          <pc:sldMk cId="2438232274" sldId="287"/>
        </pc:sldMkLst>
        <pc:spChg chg="del mod">
          <ac:chgData name="Helms, Rachel E" userId="574eb7c8-0f53-4bf4-a01d-8b3a49e0bd21" providerId="ADAL" clId="{7BDA462A-6C13-4830-AC30-7C70DB2E82EA}" dt="2021-08-27T16:04:51.553" v="670" actId="478"/>
          <ac:spMkLst>
            <pc:docMk/>
            <pc:sldMk cId="2438232274" sldId="287"/>
            <ac:spMk id="11" creationId="{1FCF3BE9-767C-451D-8CB5-EF4CDC3ED584}"/>
          </ac:spMkLst>
        </pc:spChg>
        <pc:spChg chg="mod">
          <ac:chgData name="Helms, Rachel E" userId="574eb7c8-0f53-4bf4-a01d-8b3a49e0bd21" providerId="ADAL" clId="{7BDA462A-6C13-4830-AC30-7C70DB2E82EA}" dt="2021-08-27T16:10:57.550" v="856" actId="20577"/>
          <ac:spMkLst>
            <pc:docMk/>
            <pc:sldMk cId="2438232274" sldId="287"/>
            <ac:spMk id="25" creationId="{1ADFBA05-3866-4753-8B2C-F923ADD45845}"/>
          </ac:spMkLst>
        </pc:spChg>
        <pc:picChg chg="del">
          <ac:chgData name="Helms, Rachel E" userId="574eb7c8-0f53-4bf4-a01d-8b3a49e0bd21" providerId="ADAL" clId="{7BDA462A-6C13-4830-AC30-7C70DB2E82EA}" dt="2021-08-27T16:08:03.444" v="673" actId="478"/>
          <ac:picMkLst>
            <pc:docMk/>
            <pc:sldMk cId="2438232274" sldId="287"/>
            <ac:picMk id="3" creationId="{0593F3F6-39FC-4521-A582-833C9A5FFC2D}"/>
          </ac:picMkLst>
        </pc:picChg>
        <pc:picChg chg="add mod modCrop">
          <ac:chgData name="Helms, Rachel E" userId="574eb7c8-0f53-4bf4-a01d-8b3a49e0bd21" providerId="ADAL" clId="{7BDA462A-6C13-4830-AC30-7C70DB2E82EA}" dt="2021-08-27T16:08:29.154" v="676" actId="1076"/>
          <ac:picMkLst>
            <pc:docMk/>
            <pc:sldMk cId="2438232274" sldId="287"/>
            <ac:picMk id="5" creationId="{1F266E3D-6C7A-471C-A904-77D78C804FD4}"/>
          </ac:picMkLst>
        </pc:picChg>
        <pc:cxnChg chg="del">
          <ac:chgData name="Helms, Rachel E" userId="574eb7c8-0f53-4bf4-a01d-8b3a49e0bd21" providerId="ADAL" clId="{7BDA462A-6C13-4830-AC30-7C70DB2E82EA}" dt="2021-08-27T16:08:26.114" v="675" actId="478"/>
          <ac:cxnSpMkLst>
            <pc:docMk/>
            <pc:sldMk cId="2438232274" sldId="287"/>
            <ac:cxnSpMk id="26" creationId="{150FC668-AC4B-42E3-87F9-13DEC4A69CDD}"/>
          </ac:cxnSpMkLst>
        </pc:cxnChg>
      </pc:sldChg>
      <pc:sldChg chg="modSp mod">
        <pc:chgData name="Helms, Rachel E" userId="574eb7c8-0f53-4bf4-a01d-8b3a49e0bd21" providerId="ADAL" clId="{7BDA462A-6C13-4830-AC30-7C70DB2E82EA}" dt="2021-08-27T15:52:36.325" v="198" actId="207"/>
        <pc:sldMkLst>
          <pc:docMk/>
          <pc:sldMk cId="3606570895" sldId="289"/>
        </pc:sldMkLst>
        <pc:spChg chg="mod">
          <ac:chgData name="Helms, Rachel E" userId="574eb7c8-0f53-4bf4-a01d-8b3a49e0bd21" providerId="ADAL" clId="{7BDA462A-6C13-4830-AC30-7C70DB2E82EA}" dt="2021-08-27T15:52:36.325" v="198" actId="207"/>
          <ac:spMkLst>
            <pc:docMk/>
            <pc:sldMk cId="3606570895" sldId="289"/>
            <ac:spMk id="13" creationId="{D25A9D99-43C9-48B1-931F-C6C600E6065B}"/>
          </ac:spMkLst>
        </pc:spChg>
      </pc:sldChg>
      <pc:sldChg chg="modSp mod">
        <pc:chgData name="Helms, Rachel E" userId="574eb7c8-0f53-4bf4-a01d-8b3a49e0bd21" providerId="ADAL" clId="{7BDA462A-6C13-4830-AC30-7C70DB2E82EA}" dt="2021-08-27T16:16:23.875" v="944" actId="6549"/>
        <pc:sldMkLst>
          <pc:docMk/>
          <pc:sldMk cId="2079457015" sldId="290"/>
        </pc:sldMkLst>
        <pc:spChg chg="mod">
          <ac:chgData name="Helms, Rachel E" userId="574eb7c8-0f53-4bf4-a01d-8b3a49e0bd21" providerId="ADAL" clId="{7BDA462A-6C13-4830-AC30-7C70DB2E82EA}" dt="2021-08-27T16:16:23.875" v="944" actId="6549"/>
          <ac:spMkLst>
            <pc:docMk/>
            <pc:sldMk cId="2079457015" sldId="290"/>
            <ac:spMk id="4" creationId="{3BB03A44-1171-4F86-BF4F-6E04F8574204}"/>
          </ac:spMkLst>
        </pc:spChg>
      </pc:sldChg>
      <pc:sldChg chg="addSp delSp modSp mod">
        <pc:chgData name="Helms, Rachel E" userId="574eb7c8-0f53-4bf4-a01d-8b3a49e0bd21" providerId="ADAL" clId="{7BDA462A-6C13-4830-AC30-7C70DB2E82EA}" dt="2021-08-27T16:30:16.147" v="1308" actId="33524"/>
        <pc:sldMkLst>
          <pc:docMk/>
          <pc:sldMk cId="2895350279" sldId="291"/>
        </pc:sldMkLst>
        <pc:spChg chg="add mod">
          <ac:chgData name="Helms, Rachel E" userId="574eb7c8-0f53-4bf4-a01d-8b3a49e0bd21" providerId="ADAL" clId="{7BDA462A-6C13-4830-AC30-7C70DB2E82EA}" dt="2021-08-27T16:30:16.147" v="1308" actId="33524"/>
          <ac:spMkLst>
            <pc:docMk/>
            <pc:sldMk cId="2895350279" sldId="291"/>
            <ac:spMk id="4" creationId="{58022D69-AE4B-492F-AA62-803F96FA0AF3}"/>
          </ac:spMkLst>
        </pc:spChg>
        <pc:spChg chg="add mod">
          <ac:chgData name="Helms, Rachel E" userId="574eb7c8-0f53-4bf4-a01d-8b3a49e0bd21" providerId="ADAL" clId="{7BDA462A-6C13-4830-AC30-7C70DB2E82EA}" dt="2021-08-27T16:26:43.875" v="1029" actId="1076"/>
          <ac:spMkLst>
            <pc:docMk/>
            <pc:sldMk cId="2895350279" sldId="291"/>
            <ac:spMk id="9" creationId="{C868890A-0633-4C91-848D-CF5F449C4268}"/>
          </ac:spMkLst>
        </pc:spChg>
        <pc:spChg chg="del">
          <ac:chgData name="Helms, Rachel E" userId="574eb7c8-0f53-4bf4-a01d-8b3a49e0bd21" providerId="ADAL" clId="{7BDA462A-6C13-4830-AC30-7C70DB2E82EA}" dt="2021-08-27T16:18:13.533" v="951" actId="478"/>
          <ac:spMkLst>
            <pc:docMk/>
            <pc:sldMk cId="2895350279" sldId="291"/>
            <ac:spMk id="10" creationId="{6D11320F-4929-4F19-A171-14812BBC5564}"/>
          </ac:spMkLst>
        </pc:spChg>
        <pc:spChg chg="add mod">
          <ac:chgData name="Helms, Rachel E" userId="574eb7c8-0f53-4bf4-a01d-8b3a49e0bd21" providerId="ADAL" clId="{7BDA462A-6C13-4830-AC30-7C70DB2E82EA}" dt="2021-08-27T16:26:56.822" v="1037" actId="1076"/>
          <ac:spMkLst>
            <pc:docMk/>
            <pc:sldMk cId="2895350279" sldId="291"/>
            <ac:spMk id="11" creationId="{A3256421-96F6-449F-9575-FB94619A7561}"/>
          </ac:spMkLst>
        </pc:spChg>
        <pc:picChg chg="add del mod">
          <ac:chgData name="Helms, Rachel E" userId="574eb7c8-0f53-4bf4-a01d-8b3a49e0bd21" providerId="ADAL" clId="{7BDA462A-6C13-4830-AC30-7C70DB2E82EA}" dt="2021-08-27T16:19:26.624" v="954"/>
          <ac:picMkLst>
            <pc:docMk/>
            <pc:sldMk cId="2895350279" sldId="291"/>
            <ac:picMk id="5" creationId="{E88DD65F-5554-46F9-B068-835FC034DB9E}"/>
          </ac:picMkLst>
        </pc:picChg>
        <pc:picChg chg="add mod">
          <ac:chgData name="Helms, Rachel E" userId="574eb7c8-0f53-4bf4-a01d-8b3a49e0bd21" providerId="ADAL" clId="{7BDA462A-6C13-4830-AC30-7C70DB2E82EA}" dt="2021-08-27T16:25:47.582" v="1013" actId="1076"/>
          <ac:picMkLst>
            <pc:docMk/>
            <pc:sldMk cId="2895350279" sldId="291"/>
            <ac:picMk id="6" creationId="{8D9F7A72-2D19-4DD1-A4B5-6A60D104B75B}"/>
          </ac:picMkLst>
        </pc:picChg>
        <pc:picChg chg="add mod">
          <ac:chgData name="Helms, Rachel E" userId="574eb7c8-0f53-4bf4-a01d-8b3a49e0bd21" providerId="ADAL" clId="{7BDA462A-6C13-4830-AC30-7C70DB2E82EA}" dt="2021-08-27T16:25:51.930" v="1014" actId="1076"/>
          <ac:picMkLst>
            <pc:docMk/>
            <pc:sldMk cId="2895350279" sldId="291"/>
            <ac:picMk id="8" creationId="{3E70F906-82BB-4F34-9D20-F6C8F7572826}"/>
          </ac:picMkLst>
        </pc:picChg>
        <pc:cxnChg chg="add mod">
          <ac:chgData name="Helms, Rachel E" userId="574eb7c8-0f53-4bf4-a01d-8b3a49e0bd21" providerId="ADAL" clId="{7BDA462A-6C13-4830-AC30-7C70DB2E82EA}" dt="2021-08-27T16:27:28.203" v="1042" actId="1076"/>
          <ac:cxnSpMkLst>
            <pc:docMk/>
            <pc:sldMk cId="2895350279" sldId="291"/>
            <ac:cxnSpMk id="3" creationId="{B1702B04-573F-4EC3-8DC5-F0963071EAD8}"/>
          </ac:cxnSpMkLst>
        </pc:cxnChg>
        <pc:cxnChg chg="add mod">
          <ac:chgData name="Helms, Rachel E" userId="574eb7c8-0f53-4bf4-a01d-8b3a49e0bd21" providerId="ADAL" clId="{7BDA462A-6C13-4830-AC30-7C70DB2E82EA}" dt="2021-08-27T16:27:47.133" v="1046" actId="1076"/>
          <ac:cxnSpMkLst>
            <pc:docMk/>
            <pc:sldMk cId="2895350279" sldId="291"/>
            <ac:cxnSpMk id="13" creationId="{ACFB04D9-9F1B-4DA5-A643-69F9D631BAAE}"/>
          </ac:cxnSpMkLst>
        </pc:cxnChg>
        <pc:cxnChg chg="add mod">
          <ac:chgData name="Helms, Rachel E" userId="574eb7c8-0f53-4bf4-a01d-8b3a49e0bd21" providerId="ADAL" clId="{7BDA462A-6C13-4830-AC30-7C70DB2E82EA}" dt="2021-08-27T16:27:51.163" v="1047" actId="1076"/>
          <ac:cxnSpMkLst>
            <pc:docMk/>
            <pc:sldMk cId="2895350279" sldId="291"/>
            <ac:cxnSpMk id="14" creationId="{F4B517C0-DB47-4870-800A-C80268469BE0}"/>
          </ac:cxnSpMkLst>
        </pc:cxnChg>
        <pc:cxnChg chg="add mod">
          <ac:chgData name="Helms, Rachel E" userId="574eb7c8-0f53-4bf4-a01d-8b3a49e0bd21" providerId="ADAL" clId="{7BDA462A-6C13-4830-AC30-7C70DB2E82EA}" dt="2021-08-27T16:27:40.923" v="1045"/>
          <ac:cxnSpMkLst>
            <pc:docMk/>
            <pc:sldMk cId="2895350279" sldId="291"/>
            <ac:cxnSpMk id="15" creationId="{12CB52BA-50B6-4516-A633-1E1F2AF13915}"/>
          </ac:cxnSpMkLst>
        </pc:cxnChg>
      </pc:sldChg>
      <pc:sldChg chg="addSp modSp mod">
        <pc:chgData name="Helms, Rachel E" userId="574eb7c8-0f53-4bf4-a01d-8b3a49e0bd21" providerId="ADAL" clId="{7BDA462A-6C13-4830-AC30-7C70DB2E82EA}" dt="2021-08-27T16:17:56.195" v="949" actId="14100"/>
        <pc:sldMkLst>
          <pc:docMk/>
          <pc:sldMk cId="760305571" sldId="293"/>
        </pc:sldMkLst>
        <pc:spChg chg="mod">
          <ac:chgData name="Helms, Rachel E" userId="574eb7c8-0f53-4bf4-a01d-8b3a49e0bd21" providerId="ADAL" clId="{7BDA462A-6C13-4830-AC30-7C70DB2E82EA}" dt="2021-08-27T16:17:10.015" v="946" actId="20577"/>
          <ac:spMkLst>
            <pc:docMk/>
            <pc:sldMk cId="760305571" sldId="293"/>
            <ac:spMk id="4" creationId="{2CDC7DEE-23ED-4A4E-BE81-B57AA1BD4D3F}"/>
          </ac:spMkLst>
        </pc:spChg>
        <pc:spChg chg="add mod">
          <ac:chgData name="Helms, Rachel E" userId="574eb7c8-0f53-4bf4-a01d-8b3a49e0bd21" providerId="ADAL" clId="{7BDA462A-6C13-4830-AC30-7C70DB2E82EA}" dt="2021-08-27T16:17:56.195" v="949" actId="14100"/>
          <ac:spMkLst>
            <pc:docMk/>
            <pc:sldMk cId="760305571" sldId="293"/>
            <ac:spMk id="5" creationId="{6670C9F0-5EA8-4D23-9F5B-FB50A1A990B7}"/>
          </ac:spMkLst>
        </pc:spChg>
      </pc:sldChg>
      <pc:sldChg chg="addSp modSp">
        <pc:chgData name="Helms, Rachel E" userId="574eb7c8-0f53-4bf4-a01d-8b3a49e0bd21" providerId="ADAL" clId="{7BDA462A-6C13-4830-AC30-7C70DB2E82EA}" dt="2021-08-27T16:17:58.982" v="950"/>
        <pc:sldMkLst>
          <pc:docMk/>
          <pc:sldMk cId="4206704194" sldId="294"/>
        </pc:sldMkLst>
        <pc:spChg chg="add mod">
          <ac:chgData name="Helms, Rachel E" userId="574eb7c8-0f53-4bf4-a01d-8b3a49e0bd21" providerId="ADAL" clId="{7BDA462A-6C13-4830-AC30-7C70DB2E82EA}" dt="2021-08-27T16:17:58.982" v="950"/>
          <ac:spMkLst>
            <pc:docMk/>
            <pc:sldMk cId="4206704194" sldId="294"/>
            <ac:spMk id="5" creationId="{070D252D-209D-43C5-A5B8-59745C46AB54}"/>
          </ac:spMkLst>
        </pc:spChg>
      </pc:sldChg>
      <pc:sldChg chg="modSp mod">
        <pc:chgData name="Helms, Rachel E" userId="574eb7c8-0f53-4bf4-a01d-8b3a49e0bd21" providerId="ADAL" clId="{7BDA462A-6C13-4830-AC30-7C70DB2E82EA}" dt="2021-08-27T15:46:49.962" v="149" actId="20577"/>
        <pc:sldMkLst>
          <pc:docMk/>
          <pc:sldMk cId="3561034462" sldId="295"/>
        </pc:sldMkLst>
        <pc:spChg chg="mod">
          <ac:chgData name="Helms, Rachel E" userId="574eb7c8-0f53-4bf4-a01d-8b3a49e0bd21" providerId="ADAL" clId="{7BDA462A-6C13-4830-AC30-7C70DB2E82EA}" dt="2021-08-27T15:46:49.962" v="149" actId="20577"/>
          <ac:spMkLst>
            <pc:docMk/>
            <pc:sldMk cId="3561034462" sldId="295"/>
            <ac:spMk id="3" creationId="{42C4CAA6-DF42-42A3-A831-7BC9802B568E}"/>
          </ac:spMkLst>
        </pc:spChg>
      </pc:sldChg>
      <pc:sldChg chg="modSp mod">
        <pc:chgData name="Helms, Rachel E" userId="574eb7c8-0f53-4bf4-a01d-8b3a49e0bd21" providerId="ADAL" clId="{7BDA462A-6C13-4830-AC30-7C70DB2E82EA}" dt="2021-08-27T15:49:17.047" v="184" actId="20577"/>
        <pc:sldMkLst>
          <pc:docMk/>
          <pc:sldMk cId="930894508" sldId="301"/>
        </pc:sldMkLst>
        <pc:spChg chg="mod">
          <ac:chgData name="Helms, Rachel E" userId="574eb7c8-0f53-4bf4-a01d-8b3a49e0bd21" providerId="ADAL" clId="{7BDA462A-6C13-4830-AC30-7C70DB2E82EA}" dt="2021-08-27T15:49:17.047" v="184" actId="20577"/>
          <ac:spMkLst>
            <pc:docMk/>
            <pc:sldMk cId="930894508" sldId="301"/>
            <ac:spMk id="3" creationId="{D658675C-339C-4228-9CE2-666CFA048D5D}"/>
          </ac:spMkLst>
        </pc:spChg>
      </pc:sldChg>
      <pc:sldChg chg="modSp mod">
        <pc:chgData name="Helms, Rachel E" userId="574eb7c8-0f53-4bf4-a01d-8b3a49e0bd21" providerId="ADAL" clId="{7BDA462A-6C13-4830-AC30-7C70DB2E82EA}" dt="2021-08-27T15:58:10.307" v="593" actId="20577"/>
        <pc:sldMkLst>
          <pc:docMk/>
          <pc:sldMk cId="3163391496" sldId="302"/>
        </pc:sldMkLst>
        <pc:spChg chg="mod">
          <ac:chgData name="Helms, Rachel E" userId="574eb7c8-0f53-4bf4-a01d-8b3a49e0bd21" providerId="ADAL" clId="{7BDA462A-6C13-4830-AC30-7C70DB2E82EA}" dt="2021-08-27T15:57:50.889" v="567" actId="207"/>
          <ac:spMkLst>
            <pc:docMk/>
            <pc:sldMk cId="3163391496" sldId="302"/>
            <ac:spMk id="10" creationId="{B8CD9ED8-535F-4186-8DBA-3801D8132980}"/>
          </ac:spMkLst>
        </pc:spChg>
        <pc:spChg chg="mod">
          <ac:chgData name="Helms, Rachel E" userId="574eb7c8-0f53-4bf4-a01d-8b3a49e0bd21" providerId="ADAL" clId="{7BDA462A-6C13-4830-AC30-7C70DB2E82EA}" dt="2021-08-27T15:58:10.307" v="593" actId="20577"/>
          <ac:spMkLst>
            <pc:docMk/>
            <pc:sldMk cId="3163391496" sldId="302"/>
            <ac:spMk id="11" creationId="{CB708444-FAD2-43A8-B615-72DE3077CF0A}"/>
          </ac:spMkLst>
        </pc:spChg>
      </pc:sldChg>
      <pc:sldChg chg="del">
        <pc:chgData name="Helms, Rachel E" userId="574eb7c8-0f53-4bf4-a01d-8b3a49e0bd21" providerId="ADAL" clId="{7BDA462A-6C13-4830-AC30-7C70DB2E82EA}" dt="2021-08-27T15:58:28.082" v="594" actId="47"/>
        <pc:sldMkLst>
          <pc:docMk/>
          <pc:sldMk cId="515009199" sldId="304"/>
        </pc:sldMkLst>
      </pc:sldChg>
      <pc:sldChg chg="modSp mod">
        <pc:chgData name="Helms, Rachel E" userId="574eb7c8-0f53-4bf4-a01d-8b3a49e0bd21" providerId="ADAL" clId="{7BDA462A-6C13-4830-AC30-7C70DB2E82EA}" dt="2021-08-27T15:57:04.149" v="565" actId="20577"/>
        <pc:sldMkLst>
          <pc:docMk/>
          <pc:sldMk cId="1861101000" sldId="305"/>
        </pc:sldMkLst>
        <pc:spChg chg="mod">
          <ac:chgData name="Helms, Rachel E" userId="574eb7c8-0f53-4bf4-a01d-8b3a49e0bd21" providerId="ADAL" clId="{7BDA462A-6C13-4830-AC30-7C70DB2E82EA}" dt="2021-08-27T15:57:04.149" v="565" actId="20577"/>
          <ac:spMkLst>
            <pc:docMk/>
            <pc:sldMk cId="1861101000" sldId="305"/>
            <ac:spMk id="7" creationId="{6AC52764-63FE-457B-9474-6AC359EB8041}"/>
          </ac:spMkLst>
        </pc:spChg>
        <pc:picChg chg="mod">
          <ac:chgData name="Helms, Rachel E" userId="574eb7c8-0f53-4bf4-a01d-8b3a49e0bd21" providerId="ADAL" clId="{7BDA462A-6C13-4830-AC30-7C70DB2E82EA}" dt="2021-08-27T15:56:56.725" v="545" actId="1076"/>
          <ac:picMkLst>
            <pc:docMk/>
            <pc:sldMk cId="1861101000" sldId="305"/>
            <ac:picMk id="6" creationId="{AE773941-EA33-43E7-801C-17B917A67389}"/>
          </ac:picMkLst>
        </pc:picChg>
      </pc:sldChg>
      <pc:sldChg chg="addSp modSp new del mod">
        <pc:chgData name="Helms, Rachel E" userId="574eb7c8-0f53-4bf4-a01d-8b3a49e0bd21" providerId="ADAL" clId="{7BDA462A-6C13-4830-AC30-7C70DB2E82EA}" dt="2021-08-27T16:27:59.208" v="1048" actId="47"/>
        <pc:sldMkLst>
          <pc:docMk/>
          <pc:sldMk cId="2001609782" sldId="307"/>
        </pc:sldMkLst>
        <pc:picChg chg="add mod modCrop">
          <ac:chgData name="Helms, Rachel E" userId="574eb7c8-0f53-4bf4-a01d-8b3a49e0bd21" providerId="ADAL" clId="{7BDA462A-6C13-4830-AC30-7C70DB2E82EA}" dt="2021-08-27T16:20:52.778" v="962" actId="732"/>
          <ac:picMkLst>
            <pc:docMk/>
            <pc:sldMk cId="2001609782" sldId="307"/>
            <ac:picMk id="2" creationId="{7B4BF53B-DDB4-4A50-A0BE-C3ACE6A76782}"/>
          </ac:picMkLst>
        </pc:picChg>
      </pc:sldChg>
      <pc:sldChg chg="addSp delSp modSp new del mod">
        <pc:chgData name="Helms, Rachel E" userId="574eb7c8-0f53-4bf4-a01d-8b3a49e0bd21" providerId="ADAL" clId="{7BDA462A-6C13-4830-AC30-7C70DB2E82EA}" dt="2021-08-27T16:28:01.608" v="1049" actId="47"/>
        <pc:sldMkLst>
          <pc:docMk/>
          <pc:sldMk cId="1639262485" sldId="308"/>
        </pc:sldMkLst>
        <pc:picChg chg="add del mod ord modCrop">
          <ac:chgData name="Helms, Rachel E" userId="574eb7c8-0f53-4bf4-a01d-8b3a49e0bd21" providerId="ADAL" clId="{7BDA462A-6C13-4830-AC30-7C70DB2E82EA}" dt="2021-08-27T16:24:53.169" v="1004" actId="21"/>
          <ac:picMkLst>
            <pc:docMk/>
            <pc:sldMk cId="1639262485" sldId="308"/>
            <ac:picMk id="2" creationId="{DB667E16-8256-4A48-993D-BCD408B35D47}"/>
          </ac:picMkLst>
        </pc:picChg>
        <pc:picChg chg="add del mod">
          <ac:chgData name="Helms, Rachel E" userId="574eb7c8-0f53-4bf4-a01d-8b3a49e0bd21" providerId="ADAL" clId="{7BDA462A-6C13-4830-AC30-7C70DB2E82EA}" dt="2021-08-27T16:24:45.319" v="1001" actId="21"/>
          <ac:picMkLst>
            <pc:docMk/>
            <pc:sldMk cId="1639262485" sldId="308"/>
            <ac:picMk id="3" creationId="{221C15AA-B1AE-402B-9021-859BFE1FCE32}"/>
          </ac:picMkLst>
        </pc:picChg>
      </pc:sldChg>
      <pc:sldMasterChg chg="modSp modSldLayout">
        <pc:chgData name="Helms, Rachel E" userId="574eb7c8-0f53-4bf4-a01d-8b3a49e0bd21" providerId="ADAL" clId="{7BDA462A-6C13-4830-AC30-7C70DB2E82EA}" dt="2021-08-26T16:44:53.401" v="5" actId="403"/>
        <pc:sldMasterMkLst>
          <pc:docMk/>
          <pc:sldMasterMk cId="31691459" sldId="2147483660"/>
        </pc:sldMasterMkLst>
        <pc:spChg chg="mod">
          <ac:chgData name="Helms, Rachel E" userId="574eb7c8-0f53-4bf4-a01d-8b3a49e0bd21" providerId="ADAL" clId="{7BDA462A-6C13-4830-AC30-7C70DB2E82EA}" dt="2021-08-26T16:44:53.401" v="5" actId="403"/>
          <ac:spMkLst>
            <pc:docMk/>
            <pc:sldMasterMk cId="31691459" sldId="2147483660"/>
            <ac:spMk id="2" creationId="{00000000-0000-0000-0000-000000000000}"/>
          </ac:spMkLst>
        </pc:spChg>
        <pc:sldLayoutChg chg="modSp">
          <pc:chgData name="Helms, Rachel E" userId="574eb7c8-0f53-4bf4-a01d-8b3a49e0bd21" providerId="ADAL" clId="{7BDA462A-6C13-4830-AC30-7C70DB2E82EA}" dt="2021-08-26T16:44:08.248" v="0" actId="16037"/>
          <pc:sldLayoutMkLst>
            <pc:docMk/>
            <pc:sldMasterMk cId="31691459" sldId="2147483660"/>
            <pc:sldLayoutMk cId="751494143" sldId="2147483662"/>
          </pc:sldLayoutMkLst>
          <pc:spChg chg="mod">
            <ac:chgData name="Helms, Rachel E" userId="574eb7c8-0f53-4bf4-a01d-8b3a49e0bd21" providerId="ADAL" clId="{7BDA462A-6C13-4830-AC30-7C70DB2E82EA}" dt="2021-08-26T16:44:08.248" v="0" actId="16037"/>
            <ac:spMkLst>
              <pc:docMk/>
              <pc:sldMasterMk cId="31691459" sldId="2147483660"/>
              <pc:sldLayoutMk cId="751494143" sldId="2147483662"/>
              <ac:spMk id="2" creationId="{00000000-0000-0000-0000-000000000000}"/>
            </ac:spMkLst>
          </pc:spChg>
        </pc:sldLayoutChg>
        <pc:sldLayoutChg chg="modSp">
          <pc:chgData name="Helms, Rachel E" userId="574eb7c8-0f53-4bf4-a01d-8b3a49e0bd21" providerId="ADAL" clId="{7BDA462A-6C13-4830-AC30-7C70DB2E82EA}" dt="2021-08-26T16:44:27.700" v="1" actId="255"/>
          <pc:sldLayoutMkLst>
            <pc:docMk/>
            <pc:sldMasterMk cId="31691459" sldId="2147483660"/>
            <pc:sldLayoutMk cId="758252155" sldId="2147483663"/>
          </pc:sldLayoutMkLst>
          <pc:spChg chg="mod">
            <ac:chgData name="Helms, Rachel E" userId="574eb7c8-0f53-4bf4-a01d-8b3a49e0bd21" providerId="ADAL" clId="{7BDA462A-6C13-4830-AC30-7C70DB2E82EA}" dt="2021-08-26T16:44:27.700" v="1" actId="255"/>
            <ac:spMkLst>
              <pc:docMk/>
              <pc:sldMasterMk cId="31691459" sldId="2147483660"/>
              <pc:sldLayoutMk cId="758252155" sldId="2147483663"/>
              <ac:spMk id="2" creationId="{00000000-0000-0000-0000-000000000000}"/>
            </ac:spMkLst>
          </pc:spChg>
        </pc:sldLayoutChg>
        <pc:sldLayoutChg chg="modSp">
          <pc:chgData name="Helms, Rachel E" userId="574eb7c8-0f53-4bf4-a01d-8b3a49e0bd21" providerId="ADAL" clId="{7BDA462A-6C13-4830-AC30-7C70DB2E82EA}" dt="2021-08-26T16:44:33.110" v="2" actId="403"/>
          <pc:sldLayoutMkLst>
            <pc:docMk/>
            <pc:sldMasterMk cId="31691459" sldId="2147483660"/>
            <pc:sldLayoutMk cId="3697368199" sldId="2147483664"/>
          </pc:sldLayoutMkLst>
          <pc:spChg chg="mod">
            <ac:chgData name="Helms, Rachel E" userId="574eb7c8-0f53-4bf4-a01d-8b3a49e0bd21" providerId="ADAL" clId="{7BDA462A-6C13-4830-AC30-7C70DB2E82EA}" dt="2021-08-26T16:44:33.110" v="2" actId="403"/>
            <ac:spMkLst>
              <pc:docMk/>
              <pc:sldMasterMk cId="31691459" sldId="2147483660"/>
              <pc:sldLayoutMk cId="3697368199" sldId="2147483664"/>
              <ac:spMk id="2" creationId="{00000000-0000-0000-0000-000000000000}"/>
            </ac:spMkLst>
          </pc:spChg>
        </pc:sldLayoutChg>
        <pc:sldLayoutChg chg="modSp">
          <pc:chgData name="Helms, Rachel E" userId="574eb7c8-0f53-4bf4-a01d-8b3a49e0bd21" providerId="ADAL" clId="{7BDA462A-6C13-4830-AC30-7C70DB2E82EA}" dt="2021-08-26T16:44:37.150" v="3" actId="403"/>
          <pc:sldLayoutMkLst>
            <pc:docMk/>
            <pc:sldMasterMk cId="31691459" sldId="2147483660"/>
            <pc:sldLayoutMk cId="2452408887" sldId="2147483665"/>
          </pc:sldLayoutMkLst>
          <pc:spChg chg="mod">
            <ac:chgData name="Helms, Rachel E" userId="574eb7c8-0f53-4bf4-a01d-8b3a49e0bd21" providerId="ADAL" clId="{7BDA462A-6C13-4830-AC30-7C70DB2E82EA}" dt="2021-08-26T16:44:37.150" v="3" actId="403"/>
            <ac:spMkLst>
              <pc:docMk/>
              <pc:sldMasterMk cId="31691459" sldId="2147483660"/>
              <pc:sldLayoutMk cId="2452408887" sldId="2147483665"/>
              <ac:spMk id="2" creationId="{00000000-0000-0000-0000-000000000000}"/>
            </ac:spMkLst>
          </pc:spChg>
        </pc:sldLayoutChg>
        <pc:sldLayoutChg chg="modSp">
          <pc:chgData name="Helms, Rachel E" userId="574eb7c8-0f53-4bf4-a01d-8b3a49e0bd21" providerId="ADAL" clId="{7BDA462A-6C13-4830-AC30-7C70DB2E82EA}" dt="2021-08-26T16:44:40.331" v="4" actId="403"/>
          <pc:sldLayoutMkLst>
            <pc:docMk/>
            <pc:sldMasterMk cId="31691459" sldId="2147483660"/>
            <pc:sldLayoutMk cId="656414968" sldId="2147483666"/>
          </pc:sldLayoutMkLst>
          <pc:spChg chg="mod">
            <ac:chgData name="Helms, Rachel E" userId="574eb7c8-0f53-4bf4-a01d-8b3a49e0bd21" providerId="ADAL" clId="{7BDA462A-6C13-4830-AC30-7C70DB2E82EA}" dt="2021-08-26T16:44:40.331" v="4" actId="403"/>
            <ac:spMkLst>
              <pc:docMk/>
              <pc:sldMasterMk cId="31691459" sldId="2147483660"/>
              <pc:sldLayoutMk cId="656414968" sldId="2147483666"/>
              <ac:spMk id="2"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9116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C57B25-43C1-4588-8F44-6601DF569A11}" type="datetimeFigureOut">
              <a:rPr lang="en-US" smtClean="0"/>
              <a:t>8/27/2021</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p>
            <a:fld id="{88910EA9-4AC1-4D3B-A13B-63FF4C1E5E63}" type="slidenum">
              <a:rPr lang="en-US" smtClean="0"/>
              <a:t>‹#›</a:t>
            </a:fld>
            <a:endParaRPr lang="en-US"/>
          </a:p>
        </p:txBody>
      </p:sp>
    </p:spTree>
    <p:extLst>
      <p:ext uri="{BB962C8B-B14F-4D97-AF65-F5344CB8AC3E}">
        <p14:creationId xmlns:p14="http://schemas.microsoft.com/office/powerpoint/2010/main" val="1108989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C57B25-43C1-4588-8F44-6601DF569A11}" type="datetimeFigureOut">
              <a:rPr lang="en-US" smtClean="0"/>
              <a:t>8/27/2021</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p>
            <a:fld id="{88910EA9-4AC1-4D3B-A13B-63FF4C1E5E63}" type="slidenum">
              <a:rPr lang="en-US" smtClean="0"/>
              <a:t>‹#›</a:t>
            </a:fld>
            <a:endParaRPr lang="en-US"/>
          </a:p>
        </p:txBody>
      </p:sp>
    </p:spTree>
    <p:extLst>
      <p:ext uri="{BB962C8B-B14F-4D97-AF65-F5344CB8AC3E}">
        <p14:creationId xmlns:p14="http://schemas.microsoft.com/office/powerpoint/2010/main" val="1325077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C57B25-43C1-4588-8F44-6601DF569A11}" type="datetimeFigureOut">
              <a:rPr lang="en-US" smtClean="0"/>
              <a:t>8/27/2021</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p>
            <a:fld id="{88910EA9-4AC1-4D3B-A13B-63FF4C1E5E6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83611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C57B25-43C1-4588-8F44-6601DF569A11}" type="datetimeFigureOut">
              <a:rPr lang="en-US" smtClean="0"/>
              <a:t>8/27/2021</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p>
            <a:fld id="{88910EA9-4AC1-4D3B-A13B-63FF4C1E5E63}" type="slidenum">
              <a:rPr lang="en-US" smtClean="0"/>
              <a:t>‹#›</a:t>
            </a:fld>
            <a:endParaRPr lang="en-US"/>
          </a:p>
        </p:txBody>
      </p:sp>
    </p:spTree>
    <p:extLst>
      <p:ext uri="{BB962C8B-B14F-4D97-AF65-F5344CB8AC3E}">
        <p14:creationId xmlns:p14="http://schemas.microsoft.com/office/powerpoint/2010/main" val="3863044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C57B25-43C1-4588-8F44-6601DF569A11}" type="datetimeFigureOut">
              <a:rPr lang="en-US" smtClean="0"/>
              <a:t>8/27/2021</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p>
            <a:fld id="{88910EA9-4AC1-4D3B-A13B-63FF4C1E5E6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62795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C57B25-43C1-4588-8F44-6601DF569A11}" type="datetimeFigureOut">
              <a:rPr lang="en-US" smtClean="0"/>
              <a:t>8/27/2021</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p>
            <a:fld id="{88910EA9-4AC1-4D3B-A13B-63FF4C1E5E63}" type="slidenum">
              <a:rPr lang="en-US" smtClean="0"/>
              <a:t>‹#›</a:t>
            </a:fld>
            <a:endParaRPr lang="en-US"/>
          </a:p>
        </p:txBody>
      </p:sp>
    </p:spTree>
    <p:extLst>
      <p:ext uri="{BB962C8B-B14F-4D97-AF65-F5344CB8AC3E}">
        <p14:creationId xmlns:p14="http://schemas.microsoft.com/office/powerpoint/2010/main" val="3466068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C57B25-43C1-4588-8F44-6601DF569A11}" type="datetimeFigureOut">
              <a:rPr lang="en-US" smtClean="0"/>
              <a:t>8/27/2021</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p>
            <a:fld id="{88910EA9-4AC1-4D3B-A13B-63FF4C1E5E63}" type="slidenum">
              <a:rPr lang="en-US" smtClean="0"/>
              <a:t>‹#›</a:t>
            </a:fld>
            <a:endParaRPr lang="en-US"/>
          </a:p>
        </p:txBody>
      </p:sp>
    </p:spTree>
    <p:extLst>
      <p:ext uri="{BB962C8B-B14F-4D97-AF65-F5344CB8AC3E}">
        <p14:creationId xmlns:p14="http://schemas.microsoft.com/office/powerpoint/2010/main" val="3413873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C57B25-43C1-4588-8F44-6601DF569A11}" type="datetimeFigureOut">
              <a:rPr lang="en-US" smtClean="0"/>
              <a:t>8/27/2021</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p>
            <a:fld id="{88910EA9-4AC1-4D3B-A13B-63FF4C1E5E63}" type="slidenum">
              <a:rPr lang="en-US" smtClean="0"/>
              <a:t>‹#›</a:t>
            </a:fld>
            <a:endParaRPr lang="en-US"/>
          </a:p>
        </p:txBody>
      </p:sp>
    </p:spTree>
    <p:extLst>
      <p:ext uri="{BB962C8B-B14F-4D97-AF65-F5344CB8AC3E}">
        <p14:creationId xmlns:p14="http://schemas.microsoft.com/office/powerpoint/2010/main" val="1744682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5F0A9-3954-FC4C-AFF0-26E6BAB633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CC8635-74B0-8645-A983-AB2B52071A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8F7167-A47C-204D-B357-DC2EBAA4B562}"/>
              </a:ext>
            </a:extLst>
          </p:cNvPr>
          <p:cNvSpPr>
            <a:spLocks noGrp="1"/>
          </p:cNvSpPr>
          <p:nvPr>
            <p:ph type="dt" sz="half" idx="10"/>
          </p:nvPr>
        </p:nvSpPr>
        <p:spPr/>
        <p:txBody>
          <a:bodyPr/>
          <a:lstStyle/>
          <a:p>
            <a:fld id="{D72BE664-96DA-5D4C-B768-B4701D6CB404}" type="datetimeFigureOut">
              <a:rPr lang="en-US" smtClean="0"/>
              <a:t>8/27/2021</a:t>
            </a:fld>
            <a:endParaRPr lang="en-US"/>
          </a:p>
        </p:txBody>
      </p:sp>
      <p:sp>
        <p:nvSpPr>
          <p:cNvPr id="5" name="Footer Placeholder 4">
            <a:extLst>
              <a:ext uri="{FF2B5EF4-FFF2-40B4-BE49-F238E27FC236}">
                <a16:creationId xmlns:a16="http://schemas.microsoft.com/office/drawing/2014/main" id="{56290251-8E8C-A747-B685-89497FEEB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59F5A-9734-CB44-9A5E-BC83AAC7C554}"/>
              </a:ext>
            </a:extLst>
          </p:cNvPr>
          <p:cNvSpPr>
            <a:spLocks noGrp="1"/>
          </p:cNvSpPr>
          <p:nvPr>
            <p:ph type="sldNum" sz="quarter" idx="12"/>
          </p:nvPr>
        </p:nvSpPr>
        <p:spPr/>
        <p:txBody>
          <a:bodyPr/>
          <a:lstStyle/>
          <a:p>
            <a:fld id="{F0C1F870-430A-0846-B675-5F8C14B10854}" type="slidenum">
              <a:rPr lang="en-US" smtClean="0"/>
              <a:t>‹#›</a:t>
            </a:fld>
            <a:endParaRPr lang="en-US"/>
          </a:p>
        </p:txBody>
      </p:sp>
    </p:spTree>
    <p:extLst>
      <p:ext uri="{BB962C8B-B14F-4D97-AF65-F5344CB8AC3E}">
        <p14:creationId xmlns:p14="http://schemas.microsoft.com/office/powerpoint/2010/main" val="3017345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B908C-A3FF-BB4F-951F-44541A766D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82D574-F4E8-4C45-9FC3-EAF9EF2324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D18775-3006-294E-9D5C-DC6262F03882}"/>
              </a:ext>
            </a:extLst>
          </p:cNvPr>
          <p:cNvSpPr>
            <a:spLocks noGrp="1"/>
          </p:cNvSpPr>
          <p:nvPr>
            <p:ph type="dt" sz="half" idx="10"/>
          </p:nvPr>
        </p:nvSpPr>
        <p:spPr/>
        <p:txBody>
          <a:bodyPr/>
          <a:lstStyle/>
          <a:p>
            <a:fld id="{D72BE664-96DA-5D4C-B768-B4701D6CB404}" type="datetimeFigureOut">
              <a:rPr lang="en-US" smtClean="0"/>
              <a:t>8/27/2021</a:t>
            </a:fld>
            <a:endParaRPr lang="en-US"/>
          </a:p>
        </p:txBody>
      </p:sp>
      <p:sp>
        <p:nvSpPr>
          <p:cNvPr id="5" name="Footer Placeholder 4">
            <a:extLst>
              <a:ext uri="{FF2B5EF4-FFF2-40B4-BE49-F238E27FC236}">
                <a16:creationId xmlns:a16="http://schemas.microsoft.com/office/drawing/2014/main" id="{ED83CF04-804C-B345-B17A-D739C86AE1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F63FB0-B6F2-A641-876F-0816D36F4EDB}"/>
              </a:ext>
            </a:extLst>
          </p:cNvPr>
          <p:cNvSpPr>
            <a:spLocks noGrp="1"/>
          </p:cNvSpPr>
          <p:nvPr>
            <p:ph type="sldNum" sz="quarter" idx="12"/>
          </p:nvPr>
        </p:nvSpPr>
        <p:spPr/>
        <p:txBody>
          <a:bodyPr/>
          <a:lstStyle/>
          <a:p>
            <a:fld id="{F0C1F870-430A-0846-B675-5F8C14B10854}" type="slidenum">
              <a:rPr lang="en-US" smtClean="0"/>
              <a:t>‹#›</a:t>
            </a:fld>
            <a:endParaRPr lang="en-US"/>
          </a:p>
        </p:txBody>
      </p:sp>
    </p:spTree>
    <p:extLst>
      <p:ext uri="{BB962C8B-B14F-4D97-AF65-F5344CB8AC3E}">
        <p14:creationId xmlns:p14="http://schemas.microsoft.com/office/powerpoint/2010/main" val="3595657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89E5E-58FC-CB49-ADAE-A352816B97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32159B-3159-5540-9813-9FE41AEC53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60A068-F213-C74A-B9E6-4B0604A86BA3}"/>
              </a:ext>
            </a:extLst>
          </p:cNvPr>
          <p:cNvSpPr>
            <a:spLocks noGrp="1"/>
          </p:cNvSpPr>
          <p:nvPr>
            <p:ph type="dt" sz="half" idx="10"/>
          </p:nvPr>
        </p:nvSpPr>
        <p:spPr/>
        <p:txBody>
          <a:bodyPr/>
          <a:lstStyle/>
          <a:p>
            <a:fld id="{D72BE664-96DA-5D4C-B768-B4701D6CB404}" type="datetimeFigureOut">
              <a:rPr lang="en-US" smtClean="0"/>
              <a:t>8/27/2021</a:t>
            </a:fld>
            <a:endParaRPr lang="en-US"/>
          </a:p>
        </p:txBody>
      </p:sp>
      <p:sp>
        <p:nvSpPr>
          <p:cNvPr id="5" name="Footer Placeholder 4">
            <a:extLst>
              <a:ext uri="{FF2B5EF4-FFF2-40B4-BE49-F238E27FC236}">
                <a16:creationId xmlns:a16="http://schemas.microsoft.com/office/drawing/2014/main" id="{D55764DD-9B9E-384C-82EA-2658E766BA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B7D55A-363E-9E4E-905C-51B7432B4F28}"/>
              </a:ext>
            </a:extLst>
          </p:cNvPr>
          <p:cNvSpPr>
            <a:spLocks noGrp="1"/>
          </p:cNvSpPr>
          <p:nvPr>
            <p:ph type="sldNum" sz="quarter" idx="12"/>
          </p:nvPr>
        </p:nvSpPr>
        <p:spPr/>
        <p:txBody>
          <a:bodyPr/>
          <a:lstStyle/>
          <a:p>
            <a:fld id="{F0C1F870-430A-0846-B675-5F8C14B10854}" type="slidenum">
              <a:rPr lang="en-US" smtClean="0"/>
              <a:t>‹#›</a:t>
            </a:fld>
            <a:endParaRPr lang="en-US"/>
          </a:p>
        </p:txBody>
      </p:sp>
    </p:spTree>
    <p:extLst>
      <p:ext uri="{BB962C8B-B14F-4D97-AF65-F5344CB8AC3E}">
        <p14:creationId xmlns:p14="http://schemas.microsoft.com/office/powerpoint/2010/main" val="355278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1C57B25-43C1-4588-8F44-6601DF569A11}" type="datetimeFigureOut">
              <a:rPr lang="en-US" smtClean="0"/>
              <a:t>8/27/2021</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p>
            <a:fld id="{88910EA9-4AC1-4D3B-A13B-63FF4C1E5E63}" type="slidenum">
              <a:rPr lang="en-US" smtClean="0"/>
              <a:t>‹#›</a:t>
            </a:fld>
            <a:endParaRPr lang="en-US"/>
          </a:p>
        </p:txBody>
      </p:sp>
    </p:spTree>
    <p:extLst>
      <p:ext uri="{BB962C8B-B14F-4D97-AF65-F5344CB8AC3E}">
        <p14:creationId xmlns:p14="http://schemas.microsoft.com/office/powerpoint/2010/main" val="751494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A36B7-14E5-8147-9959-668EF7E39D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B3CE80-3B29-784D-BDC7-015C946D08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A8B5E3-8C2A-0945-B4C1-145BB6B64F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68776D-3F5C-6E42-AF85-FC9E9AF076CD}"/>
              </a:ext>
            </a:extLst>
          </p:cNvPr>
          <p:cNvSpPr>
            <a:spLocks noGrp="1"/>
          </p:cNvSpPr>
          <p:nvPr>
            <p:ph type="dt" sz="half" idx="10"/>
          </p:nvPr>
        </p:nvSpPr>
        <p:spPr/>
        <p:txBody>
          <a:bodyPr/>
          <a:lstStyle/>
          <a:p>
            <a:fld id="{D72BE664-96DA-5D4C-B768-B4701D6CB404}" type="datetimeFigureOut">
              <a:rPr lang="en-US" smtClean="0"/>
              <a:t>8/27/2021</a:t>
            </a:fld>
            <a:endParaRPr lang="en-US"/>
          </a:p>
        </p:txBody>
      </p:sp>
      <p:sp>
        <p:nvSpPr>
          <p:cNvPr id="6" name="Footer Placeholder 5">
            <a:extLst>
              <a:ext uri="{FF2B5EF4-FFF2-40B4-BE49-F238E27FC236}">
                <a16:creationId xmlns:a16="http://schemas.microsoft.com/office/drawing/2014/main" id="{4763838B-CB95-C545-925A-3BDCA3A753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086235-437B-314A-B52E-B1589CD4426A}"/>
              </a:ext>
            </a:extLst>
          </p:cNvPr>
          <p:cNvSpPr>
            <a:spLocks noGrp="1"/>
          </p:cNvSpPr>
          <p:nvPr>
            <p:ph type="sldNum" sz="quarter" idx="12"/>
          </p:nvPr>
        </p:nvSpPr>
        <p:spPr/>
        <p:txBody>
          <a:bodyPr/>
          <a:lstStyle/>
          <a:p>
            <a:fld id="{F0C1F870-430A-0846-B675-5F8C14B10854}" type="slidenum">
              <a:rPr lang="en-US" smtClean="0"/>
              <a:t>‹#›</a:t>
            </a:fld>
            <a:endParaRPr lang="en-US"/>
          </a:p>
        </p:txBody>
      </p:sp>
    </p:spTree>
    <p:extLst>
      <p:ext uri="{BB962C8B-B14F-4D97-AF65-F5344CB8AC3E}">
        <p14:creationId xmlns:p14="http://schemas.microsoft.com/office/powerpoint/2010/main" val="586996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D8F7A-E4F0-DB49-A52E-1C7D8B3E48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EF741A-0DF0-B542-81E1-D9FCD7E252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070845-09C0-6546-A69A-0FADF6687D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4F0582-5640-6542-94F6-1C56D6E7B6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D78319-ABCD-F843-9DE1-5CABEF879F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87273E-D853-7A45-AB9E-1F4E5922BEE6}"/>
              </a:ext>
            </a:extLst>
          </p:cNvPr>
          <p:cNvSpPr>
            <a:spLocks noGrp="1"/>
          </p:cNvSpPr>
          <p:nvPr>
            <p:ph type="dt" sz="half" idx="10"/>
          </p:nvPr>
        </p:nvSpPr>
        <p:spPr/>
        <p:txBody>
          <a:bodyPr/>
          <a:lstStyle/>
          <a:p>
            <a:fld id="{D72BE664-96DA-5D4C-B768-B4701D6CB404}" type="datetimeFigureOut">
              <a:rPr lang="en-US" smtClean="0"/>
              <a:t>8/27/2021</a:t>
            </a:fld>
            <a:endParaRPr lang="en-US"/>
          </a:p>
        </p:txBody>
      </p:sp>
      <p:sp>
        <p:nvSpPr>
          <p:cNvPr id="8" name="Footer Placeholder 7">
            <a:extLst>
              <a:ext uri="{FF2B5EF4-FFF2-40B4-BE49-F238E27FC236}">
                <a16:creationId xmlns:a16="http://schemas.microsoft.com/office/drawing/2014/main" id="{78D89FD1-AFBF-4F44-8AFE-7438F1A206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47448F-CFF9-9249-88CD-E504DB8D16DF}"/>
              </a:ext>
            </a:extLst>
          </p:cNvPr>
          <p:cNvSpPr>
            <a:spLocks noGrp="1"/>
          </p:cNvSpPr>
          <p:nvPr>
            <p:ph type="sldNum" sz="quarter" idx="12"/>
          </p:nvPr>
        </p:nvSpPr>
        <p:spPr/>
        <p:txBody>
          <a:bodyPr/>
          <a:lstStyle/>
          <a:p>
            <a:fld id="{F0C1F870-430A-0846-B675-5F8C14B10854}" type="slidenum">
              <a:rPr lang="en-US" smtClean="0"/>
              <a:t>‹#›</a:t>
            </a:fld>
            <a:endParaRPr lang="en-US"/>
          </a:p>
        </p:txBody>
      </p:sp>
    </p:spTree>
    <p:extLst>
      <p:ext uri="{BB962C8B-B14F-4D97-AF65-F5344CB8AC3E}">
        <p14:creationId xmlns:p14="http://schemas.microsoft.com/office/powerpoint/2010/main" val="2043400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7CCD0-1532-084C-87A4-169D8497AE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C8A080-B2E3-6343-A6BD-8A2AABF4192B}"/>
              </a:ext>
            </a:extLst>
          </p:cNvPr>
          <p:cNvSpPr>
            <a:spLocks noGrp="1"/>
          </p:cNvSpPr>
          <p:nvPr>
            <p:ph type="dt" sz="half" idx="10"/>
          </p:nvPr>
        </p:nvSpPr>
        <p:spPr/>
        <p:txBody>
          <a:bodyPr/>
          <a:lstStyle/>
          <a:p>
            <a:fld id="{D72BE664-96DA-5D4C-B768-B4701D6CB404}" type="datetimeFigureOut">
              <a:rPr lang="en-US" smtClean="0"/>
              <a:t>8/27/2021</a:t>
            </a:fld>
            <a:endParaRPr lang="en-US"/>
          </a:p>
        </p:txBody>
      </p:sp>
      <p:sp>
        <p:nvSpPr>
          <p:cNvPr id="4" name="Footer Placeholder 3">
            <a:extLst>
              <a:ext uri="{FF2B5EF4-FFF2-40B4-BE49-F238E27FC236}">
                <a16:creationId xmlns:a16="http://schemas.microsoft.com/office/drawing/2014/main" id="{7B2D0FB6-6AE2-6046-A541-9D16FA75DA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4624B8-6E0C-E343-A95A-80974FD13EA2}"/>
              </a:ext>
            </a:extLst>
          </p:cNvPr>
          <p:cNvSpPr>
            <a:spLocks noGrp="1"/>
          </p:cNvSpPr>
          <p:nvPr>
            <p:ph type="sldNum" sz="quarter" idx="12"/>
          </p:nvPr>
        </p:nvSpPr>
        <p:spPr/>
        <p:txBody>
          <a:bodyPr/>
          <a:lstStyle/>
          <a:p>
            <a:fld id="{F0C1F870-430A-0846-B675-5F8C14B10854}" type="slidenum">
              <a:rPr lang="en-US" smtClean="0"/>
              <a:t>‹#›</a:t>
            </a:fld>
            <a:endParaRPr lang="en-US"/>
          </a:p>
        </p:txBody>
      </p:sp>
    </p:spTree>
    <p:extLst>
      <p:ext uri="{BB962C8B-B14F-4D97-AF65-F5344CB8AC3E}">
        <p14:creationId xmlns:p14="http://schemas.microsoft.com/office/powerpoint/2010/main" val="2785934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170A41-371F-4341-AAB2-227C5548D13F}"/>
              </a:ext>
            </a:extLst>
          </p:cNvPr>
          <p:cNvSpPr>
            <a:spLocks noGrp="1"/>
          </p:cNvSpPr>
          <p:nvPr>
            <p:ph type="dt" sz="half" idx="10"/>
          </p:nvPr>
        </p:nvSpPr>
        <p:spPr/>
        <p:txBody>
          <a:bodyPr/>
          <a:lstStyle/>
          <a:p>
            <a:fld id="{D72BE664-96DA-5D4C-B768-B4701D6CB404}" type="datetimeFigureOut">
              <a:rPr lang="en-US" smtClean="0"/>
              <a:t>8/27/2021</a:t>
            </a:fld>
            <a:endParaRPr lang="en-US"/>
          </a:p>
        </p:txBody>
      </p:sp>
      <p:sp>
        <p:nvSpPr>
          <p:cNvPr id="3" name="Footer Placeholder 2">
            <a:extLst>
              <a:ext uri="{FF2B5EF4-FFF2-40B4-BE49-F238E27FC236}">
                <a16:creationId xmlns:a16="http://schemas.microsoft.com/office/drawing/2014/main" id="{1D61700C-328A-5145-8999-126AB1A778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4FF84B-E45E-C24F-8C08-22EEDDEE78B3}"/>
              </a:ext>
            </a:extLst>
          </p:cNvPr>
          <p:cNvSpPr>
            <a:spLocks noGrp="1"/>
          </p:cNvSpPr>
          <p:nvPr>
            <p:ph type="sldNum" sz="quarter" idx="12"/>
          </p:nvPr>
        </p:nvSpPr>
        <p:spPr/>
        <p:txBody>
          <a:bodyPr/>
          <a:lstStyle/>
          <a:p>
            <a:fld id="{F0C1F870-430A-0846-B675-5F8C14B10854}" type="slidenum">
              <a:rPr lang="en-US" smtClean="0"/>
              <a:t>‹#›</a:t>
            </a:fld>
            <a:endParaRPr lang="en-US"/>
          </a:p>
        </p:txBody>
      </p:sp>
    </p:spTree>
    <p:extLst>
      <p:ext uri="{BB962C8B-B14F-4D97-AF65-F5344CB8AC3E}">
        <p14:creationId xmlns:p14="http://schemas.microsoft.com/office/powerpoint/2010/main" val="4223016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0E1D1-7F18-7440-98BD-F8478D97B9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65CB30-85BC-A045-97CE-DDFAEE3AF9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2F3FAA-5372-0E4A-95CA-447F5822BE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94C557-112E-154A-8384-80A6A8DA087E}"/>
              </a:ext>
            </a:extLst>
          </p:cNvPr>
          <p:cNvSpPr>
            <a:spLocks noGrp="1"/>
          </p:cNvSpPr>
          <p:nvPr>
            <p:ph type="dt" sz="half" idx="10"/>
          </p:nvPr>
        </p:nvSpPr>
        <p:spPr/>
        <p:txBody>
          <a:bodyPr/>
          <a:lstStyle/>
          <a:p>
            <a:fld id="{D72BE664-96DA-5D4C-B768-B4701D6CB404}" type="datetimeFigureOut">
              <a:rPr lang="en-US" smtClean="0"/>
              <a:t>8/27/2021</a:t>
            </a:fld>
            <a:endParaRPr lang="en-US"/>
          </a:p>
        </p:txBody>
      </p:sp>
      <p:sp>
        <p:nvSpPr>
          <p:cNvPr id="6" name="Footer Placeholder 5">
            <a:extLst>
              <a:ext uri="{FF2B5EF4-FFF2-40B4-BE49-F238E27FC236}">
                <a16:creationId xmlns:a16="http://schemas.microsoft.com/office/drawing/2014/main" id="{0F7BF792-31E8-A246-8249-65D742F705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8E1AD-4D88-0146-A1F4-299C06DEF6C1}"/>
              </a:ext>
            </a:extLst>
          </p:cNvPr>
          <p:cNvSpPr>
            <a:spLocks noGrp="1"/>
          </p:cNvSpPr>
          <p:nvPr>
            <p:ph type="sldNum" sz="quarter" idx="12"/>
          </p:nvPr>
        </p:nvSpPr>
        <p:spPr/>
        <p:txBody>
          <a:bodyPr/>
          <a:lstStyle/>
          <a:p>
            <a:fld id="{F0C1F870-430A-0846-B675-5F8C14B10854}" type="slidenum">
              <a:rPr lang="en-US" smtClean="0"/>
              <a:t>‹#›</a:t>
            </a:fld>
            <a:endParaRPr lang="en-US"/>
          </a:p>
        </p:txBody>
      </p:sp>
    </p:spTree>
    <p:extLst>
      <p:ext uri="{BB962C8B-B14F-4D97-AF65-F5344CB8AC3E}">
        <p14:creationId xmlns:p14="http://schemas.microsoft.com/office/powerpoint/2010/main" val="1262742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884CE-177A-EE43-841A-FA9D5ECC67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76D2A3-C8BC-3345-8ED2-9D69C11F2B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3742CA-6F32-4145-9EA4-4D4F428E80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F72B82-3D42-B14F-8D2B-F20B0068B0D1}"/>
              </a:ext>
            </a:extLst>
          </p:cNvPr>
          <p:cNvSpPr>
            <a:spLocks noGrp="1"/>
          </p:cNvSpPr>
          <p:nvPr>
            <p:ph type="dt" sz="half" idx="10"/>
          </p:nvPr>
        </p:nvSpPr>
        <p:spPr/>
        <p:txBody>
          <a:bodyPr/>
          <a:lstStyle/>
          <a:p>
            <a:fld id="{D72BE664-96DA-5D4C-B768-B4701D6CB404}" type="datetimeFigureOut">
              <a:rPr lang="en-US" smtClean="0"/>
              <a:t>8/27/2021</a:t>
            </a:fld>
            <a:endParaRPr lang="en-US"/>
          </a:p>
        </p:txBody>
      </p:sp>
      <p:sp>
        <p:nvSpPr>
          <p:cNvPr id="6" name="Footer Placeholder 5">
            <a:extLst>
              <a:ext uri="{FF2B5EF4-FFF2-40B4-BE49-F238E27FC236}">
                <a16:creationId xmlns:a16="http://schemas.microsoft.com/office/drawing/2014/main" id="{3ACF55F3-05F2-5848-8E43-91984E36AC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ACB000-71CE-E140-BB12-90F4A6588CB7}"/>
              </a:ext>
            </a:extLst>
          </p:cNvPr>
          <p:cNvSpPr>
            <a:spLocks noGrp="1"/>
          </p:cNvSpPr>
          <p:nvPr>
            <p:ph type="sldNum" sz="quarter" idx="12"/>
          </p:nvPr>
        </p:nvSpPr>
        <p:spPr/>
        <p:txBody>
          <a:bodyPr/>
          <a:lstStyle/>
          <a:p>
            <a:fld id="{F0C1F870-430A-0846-B675-5F8C14B10854}" type="slidenum">
              <a:rPr lang="en-US" smtClean="0"/>
              <a:t>‹#›</a:t>
            </a:fld>
            <a:endParaRPr lang="en-US"/>
          </a:p>
        </p:txBody>
      </p:sp>
    </p:spTree>
    <p:extLst>
      <p:ext uri="{BB962C8B-B14F-4D97-AF65-F5344CB8AC3E}">
        <p14:creationId xmlns:p14="http://schemas.microsoft.com/office/powerpoint/2010/main" val="1531901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B2F6B-C7BB-E047-97E4-DF29942EE1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39C47B-D5CD-6C49-AA57-769F612271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800B21-9DB1-C847-BA24-5473E08BB859}"/>
              </a:ext>
            </a:extLst>
          </p:cNvPr>
          <p:cNvSpPr>
            <a:spLocks noGrp="1"/>
          </p:cNvSpPr>
          <p:nvPr>
            <p:ph type="dt" sz="half" idx="10"/>
          </p:nvPr>
        </p:nvSpPr>
        <p:spPr/>
        <p:txBody>
          <a:bodyPr/>
          <a:lstStyle/>
          <a:p>
            <a:fld id="{D72BE664-96DA-5D4C-B768-B4701D6CB404}" type="datetimeFigureOut">
              <a:rPr lang="en-US" smtClean="0"/>
              <a:t>8/27/2021</a:t>
            </a:fld>
            <a:endParaRPr lang="en-US"/>
          </a:p>
        </p:txBody>
      </p:sp>
      <p:sp>
        <p:nvSpPr>
          <p:cNvPr id="5" name="Footer Placeholder 4">
            <a:extLst>
              <a:ext uri="{FF2B5EF4-FFF2-40B4-BE49-F238E27FC236}">
                <a16:creationId xmlns:a16="http://schemas.microsoft.com/office/drawing/2014/main" id="{371B80A1-3FAE-1A4E-B010-30FE8D016E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687E79-8EB3-9841-AD4B-8517C51CECCD}"/>
              </a:ext>
            </a:extLst>
          </p:cNvPr>
          <p:cNvSpPr>
            <a:spLocks noGrp="1"/>
          </p:cNvSpPr>
          <p:nvPr>
            <p:ph type="sldNum" sz="quarter" idx="12"/>
          </p:nvPr>
        </p:nvSpPr>
        <p:spPr/>
        <p:txBody>
          <a:bodyPr/>
          <a:lstStyle/>
          <a:p>
            <a:fld id="{F0C1F870-430A-0846-B675-5F8C14B10854}" type="slidenum">
              <a:rPr lang="en-US" smtClean="0"/>
              <a:t>‹#›</a:t>
            </a:fld>
            <a:endParaRPr lang="en-US"/>
          </a:p>
        </p:txBody>
      </p:sp>
    </p:spTree>
    <p:extLst>
      <p:ext uri="{BB962C8B-B14F-4D97-AF65-F5344CB8AC3E}">
        <p14:creationId xmlns:p14="http://schemas.microsoft.com/office/powerpoint/2010/main" val="3980467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CF5B7F-3FCB-0742-859E-F26FEAD661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3E4841-0F8D-C340-85E1-175FD7B0B2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C4AC59-36A9-6347-B84D-8C51C5FD0596}"/>
              </a:ext>
            </a:extLst>
          </p:cNvPr>
          <p:cNvSpPr>
            <a:spLocks noGrp="1"/>
          </p:cNvSpPr>
          <p:nvPr>
            <p:ph type="dt" sz="half" idx="10"/>
          </p:nvPr>
        </p:nvSpPr>
        <p:spPr/>
        <p:txBody>
          <a:bodyPr/>
          <a:lstStyle/>
          <a:p>
            <a:fld id="{D72BE664-96DA-5D4C-B768-B4701D6CB404}" type="datetimeFigureOut">
              <a:rPr lang="en-US" smtClean="0"/>
              <a:t>8/27/2021</a:t>
            </a:fld>
            <a:endParaRPr lang="en-US"/>
          </a:p>
        </p:txBody>
      </p:sp>
      <p:sp>
        <p:nvSpPr>
          <p:cNvPr id="5" name="Footer Placeholder 4">
            <a:extLst>
              <a:ext uri="{FF2B5EF4-FFF2-40B4-BE49-F238E27FC236}">
                <a16:creationId xmlns:a16="http://schemas.microsoft.com/office/drawing/2014/main" id="{3E3DAECA-4A6E-864C-8CA8-148D74E595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76CC9-071D-B14E-AA33-74EC01083ACC}"/>
              </a:ext>
            </a:extLst>
          </p:cNvPr>
          <p:cNvSpPr>
            <a:spLocks noGrp="1"/>
          </p:cNvSpPr>
          <p:nvPr>
            <p:ph type="sldNum" sz="quarter" idx="12"/>
          </p:nvPr>
        </p:nvSpPr>
        <p:spPr/>
        <p:txBody>
          <a:bodyPr/>
          <a:lstStyle/>
          <a:p>
            <a:fld id="{F0C1F870-430A-0846-B675-5F8C14B10854}" type="slidenum">
              <a:rPr lang="en-US" smtClean="0"/>
              <a:t>‹#›</a:t>
            </a:fld>
            <a:endParaRPr lang="en-US"/>
          </a:p>
        </p:txBody>
      </p:sp>
    </p:spTree>
    <p:extLst>
      <p:ext uri="{BB962C8B-B14F-4D97-AF65-F5344CB8AC3E}">
        <p14:creationId xmlns:p14="http://schemas.microsoft.com/office/powerpoint/2010/main" val="7149260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3A075-BBEF-8041-B046-F0F24FC3D6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7927C3-9760-3147-B041-6E2CCC2EA6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D9F6F9-DD0F-1241-A941-839600A4AAF3}"/>
              </a:ext>
            </a:extLst>
          </p:cNvPr>
          <p:cNvSpPr>
            <a:spLocks noGrp="1"/>
          </p:cNvSpPr>
          <p:nvPr>
            <p:ph type="dt" sz="half" idx="10"/>
          </p:nvPr>
        </p:nvSpPr>
        <p:spPr/>
        <p:txBody>
          <a:bodyPr/>
          <a:lstStyle/>
          <a:p>
            <a:fld id="{2C77AF22-29DA-5846-817C-28EA0868181A}" type="datetimeFigureOut">
              <a:rPr lang="en-US" smtClean="0"/>
              <a:t>8/27/2021</a:t>
            </a:fld>
            <a:endParaRPr lang="en-US"/>
          </a:p>
        </p:txBody>
      </p:sp>
      <p:sp>
        <p:nvSpPr>
          <p:cNvPr id="5" name="Footer Placeholder 4">
            <a:extLst>
              <a:ext uri="{FF2B5EF4-FFF2-40B4-BE49-F238E27FC236}">
                <a16:creationId xmlns:a16="http://schemas.microsoft.com/office/drawing/2014/main" id="{CAEEEE89-3478-1F4F-9295-BBA82E9B9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0D0021-175C-FE46-9E7A-BDBD9CFDCE26}"/>
              </a:ext>
            </a:extLst>
          </p:cNvPr>
          <p:cNvSpPr>
            <a:spLocks noGrp="1"/>
          </p:cNvSpPr>
          <p:nvPr>
            <p:ph type="sldNum" sz="quarter" idx="12"/>
          </p:nvPr>
        </p:nvSpPr>
        <p:spPr/>
        <p:txBody>
          <a:bodyPr/>
          <a:lstStyle/>
          <a:p>
            <a:fld id="{BE7A028E-0CD8-6846-B65C-2B11A61BAA87}" type="slidenum">
              <a:rPr lang="en-US" smtClean="0"/>
              <a:t>‹#›</a:t>
            </a:fld>
            <a:endParaRPr lang="en-US"/>
          </a:p>
        </p:txBody>
      </p:sp>
    </p:spTree>
    <p:extLst>
      <p:ext uri="{BB962C8B-B14F-4D97-AF65-F5344CB8AC3E}">
        <p14:creationId xmlns:p14="http://schemas.microsoft.com/office/powerpoint/2010/main" val="3749498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6542-FAE6-6449-9854-3923780656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461AA7-E7D9-C545-9537-F363F488DA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796D39-61E3-FB4C-81C2-56D98D7B3CEE}"/>
              </a:ext>
            </a:extLst>
          </p:cNvPr>
          <p:cNvSpPr>
            <a:spLocks noGrp="1"/>
          </p:cNvSpPr>
          <p:nvPr>
            <p:ph type="dt" sz="half" idx="10"/>
          </p:nvPr>
        </p:nvSpPr>
        <p:spPr/>
        <p:txBody>
          <a:bodyPr/>
          <a:lstStyle/>
          <a:p>
            <a:fld id="{2C77AF22-29DA-5846-817C-28EA0868181A}" type="datetimeFigureOut">
              <a:rPr lang="en-US" smtClean="0"/>
              <a:t>8/27/2021</a:t>
            </a:fld>
            <a:endParaRPr lang="en-US"/>
          </a:p>
        </p:txBody>
      </p:sp>
      <p:sp>
        <p:nvSpPr>
          <p:cNvPr id="5" name="Footer Placeholder 4">
            <a:extLst>
              <a:ext uri="{FF2B5EF4-FFF2-40B4-BE49-F238E27FC236}">
                <a16:creationId xmlns:a16="http://schemas.microsoft.com/office/drawing/2014/main" id="{DBE2140A-6637-C44F-AF8D-016BDA2F29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D8737-A70B-DC4C-A4E6-91B4FB67013B}"/>
              </a:ext>
            </a:extLst>
          </p:cNvPr>
          <p:cNvSpPr>
            <a:spLocks noGrp="1"/>
          </p:cNvSpPr>
          <p:nvPr>
            <p:ph type="sldNum" sz="quarter" idx="12"/>
          </p:nvPr>
        </p:nvSpPr>
        <p:spPr/>
        <p:txBody>
          <a:bodyPr/>
          <a:lstStyle/>
          <a:p>
            <a:fld id="{BE7A028E-0CD8-6846-B65C-2B11A61BAA87}" type="slidenum">
              <a:rPr lang="en-US" smtClean="0"/>
              <a:t>‹#›</a:t>
            </a:fld>
            <a:endParaRPr lang="en-US"/>
          </a:p>
        </p:txBody>
      </p:sp>
    </p:spTree>
    <p:extLst>
      <p:ext uri="{BB962C8B-B14F-4D97-AF65-F5344CB8AC3E}">
        <p14:creationId xmlns:p14="http://schemas.microsoft.com/office/powerpoint/2010/main" val="1909733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normAutofit/>
          </a:bodyPr>
          <a:lstStyle>
            <a:lvl1pPr algn="l">
              <a:defRPr sz="48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C57B25-43C1-4588-8F44-6601DF569A11}" type="datetimeFigureOut">
              <a:rPr lang="en-US" smtClean="0"/>
              <a:t>8/27/2021</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p>
            <a:fld id="{88910EA9-4AC1-4D3B-A13B-63FF4C1E5E63}" type="slidenum">
              <a:rPr lang="en-US" smtClean="0"/>
              <a:t>‹#›</a:t>
            </a:fld>
            <a:endParaRPr lang="en-US"/>
          </a:p>
        </p:txBody>
      </p:sp>
    </p:spTree>
    <p:extLst>
      <p:ext uri="{BB962C8B-B14F-4D97-AF65-F5344CB8AC3E}">
        <p14:creationId xmlns:p14="http://schemas.microsoft.com/office/powerpoint/2010/main" val="758252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2B681-5238-A048-820A-D8EBDBFB6A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3E12D6-65A5-F34F-8EA0-C1D3A2B600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DF0864-B142-8D45-B933-DB68C5E88279}"/>
              </a:ext>
            </a:extLst>
          </p:cNvPr>
          <p:cNvSpPr>
            <a:spLocks noGrp="1"/>
          </p:cNvSpPr>
          <p:nvPr>
            <p:ph type="dt" sz="half" idx="10"/>
          </p:nvPr>
        </p:nvSpPr>
        <p:spPr/>
        <p:txBody>
          <a:bodyPr/>
          <a:lstStyle/>
          <a:p>
            <a:fld id="{2C77AF22-29DA-5846-817C-28EA0868181A}" type="datetimeFigureOut">
              <a:rPr lang="en-US" smtClean="0"/>
              <a:t>8/27/2021</a:t>
            </a:fld>
            <a:endParaRPr lang="en-US"/>
          </a:p>
        </p:txBody>
      </p:sp>
      <p:sp>
        <p:nvSpPr>
          <p:cNvPr id="5" name="Footer Placeholder 4">
            <a:extLst>
              <a:ext uri="{FF2B5EF4-FFF2-40B4-BE49-F238E27FC236}">
                <a16:creationId xmlns:a16="http://schemas.microsoft.com/office/drawing/2014/main" id="{1305632A-E6D3-7F47-82C2-BBD9A80BB4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9F253F-5614-9B4C-88C7-DED3DD4E9310}"/>
              </a:ext>
            </a:extLst>
          </p:cNvPr>
          <p:cNvSpPr>
            <a:spLocks noGrp="1"/>
          </p:cNvSpPr>
          <p:nvPr>
            <p:ph type="sldNum" sz="quarter" idx="12"/>
          </p:nvPr>
        </p:nvSpPr>
        <p:spPr/>
        <p:txBody>
          <a:bodyPr/>
          <a:lstStyle/>
          <a:p>
            <a:fld id="{BE7A028E-0CD8-6846-B65C-2B11A61BAA87}" type="slidenum">
              <a:rPr lang="en-US" smtClean="0"/>
              <a:t>‹#›</a:t>
            </a:fld>
            <a:endParaRPr lang="en-US"/>
          </a:p>
        </p:txBody>
      </p:sp>
    </p:spTree>
    <p:extLst>
      <p:ext uri="{BB962C8B-B14F-4D97-AF65-F5344CB8AC3E}">
        <p14:creationId xmlns:p14="http://schemas.microsoft.com/office/powerpoint/2010/main" val="1766520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CA86B-1D96-A343-ADB9-CF129BCDAD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C2EA5E-FBB7-AB4E-B7D6-669D81174A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1C9E5D-454F-4E46-BB19-EE7C6BF892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F183C1-F760-AE46-8165-C3E3E139282C}"/>
              </a:ext>
            </a:extLst>
          </p:cNvPr>
          <p:cNvSpPr>
            <a:spLocks noGrp="1"/>
          </p:cNvSpPr>
          <p:nvPr>
            <p:ph type="dt" sz="half" idx="10"/>
          </p:nvPr>
        </p:nvSpPr>
        <p:spPr/>
        <p:txBody>
          <a:bodyPr/>
          <a:lstStyle/>
          <a:p>
            <a:fld id="{2C77AF22-29DA-5846-817C-28EA0868181A}" type="datetimeFigureOut">
              <a:rPr lang="en-US" smtClean="0"/>
              <a:t>8/27/2021</a:t>
            </a:fld>
            <a:endParaRPr lang="en-US"/>
          </a:p>
        </p:txBody>
      </p:sp>
      <p:sp>
        <p:nvSpPr>
          <p:cNvPr id="6" name="Footer Placeholder 5">
            <a:extLst>
              <a:ext uri="{FF2B5EF4-FFF2-40B4-BE49-F238E27FC236}">
                <a16:creationId xmlns:a16="http://schemas.microsoft.com/office/drawing/2014/main" id="{B8E8BE01-0CFC-244C-BF07-F8FBD3C05F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1D45D1-D4A8-A94B-87E3-5381E30B32A0}"/>
              </a:ext>
            </a:extLst>
          </p:cNvPr>
          <p:cNvSpPr>
            <a:spLocks noGrp="1"/>
          </p:cNvSpPr>
          <p:nvPr>
            <p:ph type="sldNum" sz="quarter" idx="12"/>
          </p:nvPr>
        </p:nvSpPr>
        <p:spPr/>
        <p:txBody>
          <a:bodyPr/>
          <a:lstStyle/>
          <a:p>
            <a:fld id="{BE7A028E-0CD8-6846-B65C-2B11A61BAA87}" type="slidenum">
              <a:rPr lang="en-US" smtClean="0"/>
              <a:t>‹#›</a:t>
            </a:fld>
            <a:endParaRPr lang="en-US"/>
          </a:p>
        </p:txBody>
      </p:sp>
    </p:spTree>
    <p:extLst>
      <p:ext uri="{BB962C8B-B14F-4D97-AF65-F5344CB8AC3E}">
        <p14:creationId xmlns:p14="http://schemas.microsoft.com/office/powerpoint/2010/main" val="349597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2EBC-BB95-6942-8D16-E7F02F7D8D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3DE0D5-6579-C849-8E05-A42C7F886D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C87B27-DF43-414E-9F82-0A1F8A30EA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CC4044-7F72-CD47-B571-FD444AB934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C90688-6475-A440-A404-217888E4BE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5A1AEB-5888-E349-BAAE-EDF5F0C82706}"/>
              </a:ext>
            </a:extLst>
          </p:cNvPr>
          <p:cNvSpPr>
            <a:spLocks noGrp="1"/>
          </p:cNvSpPr>
          <p:nvPr>
            <p:ph type="dt" sz="half" idx="10"/>
          </p:nvPr>
        </p:nvSpPr>
        <p:spPr/>
        <p:txBody>
          <a:bodyPr/>
          <a:lstStyle/>
          <a:p>
            <a:fld id="{2C77AF22-29DA-5846-817C-28EA0868181A}" type="datetimeFigureOut">
              <a:rPr lang="en-US" smtClean="0"/>
              <a:t>8/27/2021</a:t>
            </a:fld>
            <a:endParaRPr lang="en-US"/>
          </a:p>
        </p:txBody>
      </p:sp>
      <p:sp>
        <p:nvSpPr>
          <p:cNvPr id="8" name="Footer Placeholder 7">
            <a:extLst>
              <a:ext uri="{FF2B5EF4-FFF2-40B4-BE49-F238E27FC236}">
                <a16:creationId xmlns:a16="http://schemas.microsoft.com/office/drawing/2014/main" id="{E3E7EB4F-B734-574D-8575-CEC5F34DF3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68ABB3-D9DE-344F-8380-11BCB3374104}"/>
              </a:ext>
            </a:extLst>
          </p:cNvPr>
          <p:cNvSpPr>
            <a:spLocks noGrp="1"/>
          </p:cNvSpPr>
          <p:nvPr>
            <p:ph type="sldNum" sz="quarter" idx="12"/>
          </p:nvPr>
        </p:nvSpPr>
        <p:spPr/>
        <p:txBody>
          <a:bodyPr/>
          <a:lstStyle/>
          <a:p>
            <a:fld id="{BE7A028E-0CD8-6846-B65C-2B11A61BAA87}" type="slidenum">
              <a:rPr lang="en-US" smtClean="0"/>
              <a:t>‹#›</a:t>
            </a:fld>
            <a:endParaRPr lang="en-US"/>
          </a:p>
        </p:txBody>
      </p:sp>
    </p:spTree>
    <p:extLst>
      <p:ext uri="{BB962C8B-B14F-4D97-AF65-F5344CB8AC3E}">
        <p14:creationId xmlns:p14="http://schemas.microsoft.com/office/powerpoint/2010/main" val="416528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FCDD1-944D-744A-B89A-F225767A85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7223B4-B509-6349-9E9A-1D739BDC196F}"/>
              </a:ext>
            </a:extLst>
          </p:cNvPr>
          <p:cNvSpPr>
            <a:spLocks noGrp="1"/>
          </p:cNvSpPr>
          <p:nvPr>
            <p:ph type="dt" sz="half" idx="10"/>
          </p:nvPr>
        </p:nvSpPr>
        <p:spPr/>
        <p:txBody>
          <a:bodyPr/>
          <a:lstStyle/>
          <a:p>
            <a:fld id="{2C77AF22-29DA-5846-817C-28EA0868181A}" type="datetimeFigureOut">
              <a:rPr lang="en-US" smtClean="0"/>
              <a:t>8/27/2021</a:t>
            </a:fld>
            <a:endParaRPr lang="en-US"/>
          </a:p>
        </p:txBody>
      </p:sp>
      <p:sp>
        <p:nvSpPr>
          <p:cNvPr id="4" name="Footer Placeholder 3">
            <a:extLst>
              <a:ext uri="{FF2B5EF4-FFF2-40B4-BE49-F238E27FC236}">
                <a16:creationId xmlns:a16="http://schemas.microsoft.com/office/drawing/2014/main" id="{AFF73EDD-0C2E-1144-ABEB-46BE695D16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74119E-3ED9-8948-A5B5-4D87AFD3BF15}"/>
              </a:ext>
            </a:extLst>
          </p:cNvPr>
          <p:cNvSpPr>
            <a:spLocks noGrp="1"/>
          </p:cNvSpPr>
          <p:nvPr>
            <p:ph type="sldNum" sz="quarter" idx="12"/>
          </p:nvPr>
        </p:nvSpPr>
        <p:spPr/>
        <p:txBody>
          <a:bodyPr/>
          <a:lstStyle/>
          <a:p>
            <a:fld id="{BE7A028E-0CD8-6846-B65C-2B11A61BAA87}" type="slidenum">
              <a:rPr lang="en-US" smtClean="0"/>
              <a:t>‹#›</a:t>
            </a:fld>
            <a:endParaRPr lang="en-US"/>
          </a:p>
        </p:txBody>
      </p:sp>
    </p:spTree>
    <p:extLst>
      <p:ext uri="{BB962C8B-B14F-4D97-AF65-F5344CB8AC3E}">
        <p14:creationId xmlns:p14="http://schemas.microsoft.com/office/powerpoint/2010/main" val="9798530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C80E6B-8655-7B4D-9293-6DD1F5E8FEA1}"/>
              </a:ext>
            </a:extLst>
          </p:cNvPr>
          <p:cNvSpPr>
            <a:spLocks noGrp="1"/>
          </p:cNvSpPr>
          <p:nvPr>
            <p:ph type="dt" sz="half" idx="10"/>
          </p:nvPr>
        </p:nvSpPr>
        <p:spPr/>
        <p:txBody>
          <a:bodyPr/>
          <a:lstStyle/>
          <a:p>
            <a:fld id="{2C77AF22-29DA-5846-817C-28EA0868181A}" type="datetimeFigureOut">
              <a:rPr lang="en-US" smtClean="0"/>
              <a:t>8/27/2021</a:t>
            </a:fld>
            <a:endParaRPr lang="en-US"/>
          </a:p>
        </p:txBody>
      </p:sp>
      <p:sp>
        <p:nvSpPr>
          <p:cNvPr id="3" name="Footer Placeholder 2">
            <a:extLst>
              <a:ext uri="{FF2B5EF4-FFF2-40B4-BE49-F238E27FC236}">
                <a16:creationId xmlns:a16="http://schemas.microsoft.com/office/drawing/2014/main" id="{43220167-6A8F-3D4A-A71A-BF457B5CFA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A6140B-E0FA-9C45-BF3B-8DE476A016BE}"/>
              </a:ext>
            </a:extLst>
          </p:cNvPr>
          <p:cNvSpPr>
            <a:spLocks noGrp="1"/>
          </p:cNvSpPr>
          <p:nvPr>
            <p:ph type="sldNum" sz="quarter" idx="12"/>
          </p:nvPr>
        </p:nvSpPr>
        <p:spPr/>
        <p:txBody>
          <a:bodyPr/>
          <a:lstStyle/>
          <a:p>
            <a:fld id="{BE7A028E-0CD8-6846-B65C-2B11A61BAA87}" type="slidenum">
              <a:rPr lang="en-US" smtClean="0"/>
              <a:t>‹#›</a:t>
            </a:fld>
            <a:endParaRPr lang="en-US"/>
          </a:p>
        </p:txBody>
      </p:sp>
    </p:spTree>
    <p:extLst>
      <p:ext uri="{BB962C8B-B14F-4D97-AF65-F5344CB8AC3E}">
        <p14:creationId xmlns:p14="http://schemas.microsoft.com/office/powerpoint/2010/main" val="14845200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D3EC-7C48-C942-9C60-675C9F43ED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A52310-9A5B-0E40-A15D-6FDFBCE936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564CFE-A31E-F04D-8CF6-2F9A01D37D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2443AF-2068-4F48-8BAC-113FA0496862}"/>
              </a:ext>
            </a:extLst>
          </p:cNvPr>
          <p:cNvSpPr>
            <a:spLocks noGrp="1"/>
          </p:cNvSpPr>
          <p:nvPr>
            <p:ph type="dt" sz="half" idx="10"/>
          </p:nvPr>
        </p:nvSpPr>
        <p:spPr/>
        <p:txBody>
          <a:bodyPr/>
          <a:lstStyle/>
          <a:p>
            <a:fld id="{2C77AF22-29DA-5846-817C-28EA0868181A}" type="datetimeFigureOut">
              <a:rPr lang="en-US" smtClean="0"/>
              <a:t>8/27/2021</a:t>
            </a:fld>
            <a:endParaRPr lang="en-US"/>
          </a:p>
        </p:txBody>
      </p:sp>
      <p:sp>
        <p:nvSpPr>
          <p:cNvPr id="6" name="Footer Placeholder 5">
            <a:extLst>
              <a:ext uri="{FF2B5EF4-FFF2-40B4-BE49-F238E27FC236}">
                <a16:creationId xmlns:a16="http://schemas.microsoft.com/office/drawing/2014/main" id="{6DDA3CC2-1B09-5942-BBA7-25D1086FF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D3AE2A-F065-A745-A59E-DB6D3F42483A}"/>
              </a:ext>
            </a:extLst>
          </p:cNvPr>
          <p:cNvSpPr>
            <a:spLocks noGrp="1"/>
          </p:cNvSpPr>
          <p:nvPr>
            <p:ph type="sldNum" sz="quarter" idx="12"/>
          </p:nvPr>
        </p:nvSpPr>
        <p:spPr/>
        <p:txBody>
          <a:bodyPr/>
          <a:lstStyle/>
          <a:p>
            <a:fld id="{BE7A028E-0CD8-6846-B65C-2B11A61BAA87}" type="slidenum">
              <a:rPr lang="en-US" smtClean="0"/>
              <a:t>‹#›</a:t>
            </a:fld>
            <a:endParaRPr lang="en-US"/>
          </a:p>
        </p:txBody>
      </p:sp>
    </p:spTree>
    <p:extLst>
      <p:ext uri="{BB962C8B-B14F-4D97-AF65-F5344CB8AC3E}">
        <p14:creationId xmlns:p14="http://schemas.microsoft.com/office/powerpoint/2010/main" val="4600112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4EADB-F4C2-9B40-A237-414D069AA7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17805F-E58E-FD40-9667-25A52E9F72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6F765F-E1C0-7044-810A-6F8FDD339B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A0F779-2573-FC43-8E49-AAF56DAA5CD5}"/>
              </a:ext>
            </a:extLst>
          </p:cNvPr>
          <p:cNvSpPr>
            <a:spLocks noGrp="1"/>
          </p:cNvSpPr>
          <p:nvPr>
            <p:ph type="dt" sz="half" idx="10"/>
          </p:nvPr>
        </p:nvSpPr>
        <p:spPr/>
        <p:txBody>
          <a:bodyPr/>
          <a:lstStyle/>
          <a:p>
            <a:fld id="{2C77AF22-29DA-5846-817C-28EA0868181A}" type="datetimeFigureOut">
              <a:rPr lang="en-US" smtClean="0"/>
              <a:t>8/27/2021</a:t>
            </a:fld>
            <a:endParaRPr lang="en-US"/>
          </a:p>
        </p:txBody>
      </p:sp>
      <p:sp>
        <p:nvSpPr>
          <p:cNvPr id="6" name="Footer Placeholder 5">
            <a:extLst>
              <a:ext uri="{FF2B5EF4-FFF2-40B4-BE49-F238E27FC236}">
                <a16:creationId xmlns:a16="http://schemas.microsoft.com/office/drawing/2014/main" id="{87DE3386-317E-6245-A99F-650E02615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9A07E3-B4EF-DD45-A2A7-6F443F50DFBD}"/>
              </a:ext>
            </a:extLst>
          </p:cNvPr>
          <p:cNvSpPr>
            <a:spLocks noGrp="1"/>
          </p:cNvSpPr>
          <p:nvPr>
            <p:ph type="sldNum" sz="quarter" idx="12"/>
          </p:nvPr>
        </p:nvSpPr>
        <p:spPr/>
        <p:txBody>
          <a:bodyPr/>
          <a:lstStyle/>
          <a:p>
            <a:fld id="{BE7A028E-0CD8-6846-B65C-2B11A61BAA87}" type="slidenum">
              <a:rPr lang="en-US" smtClean="0"/>
              <a:t>‹#›</a:t>
            </a:fld>
            <a:endParaRPr lang="en-US"/>
          </a:p>
        </p:txBody>
      </p:sp>
    </p:spTree>
    <p:extLst>
      <p:ext uri="{BB962C8B-B14F-4D97-AF65-F5344CB8AC3E}">
        <p14:creationId xmlns:p14="http://schemas.microsoft.com/office/powerpoint/2010/main" val="27942430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452BC-1A3E-E049-86C0-747C5D3139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C72CC5-78B9-D849-9702-19BC89F863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8D20E-9CCF-654D-B00F-EE824591A300}"/>
              </a:ext>
            </a:extLst>
          </p:cNvPr>
          <p:cNvSpPr>
            <a:spLocks noGrp="1"/>
          </p:cNvSpPr>
          <p:nvPr>
            <p:ph type="dt" sz="half" idx="10"/>
          </p:nvPr>
        </p:nvSpPr>
        <p:spPr/>
        <p:txBody>
          <a:bodyPr/>
          <a:lstStyle/>
          <a:p>
            <a:fld id="{2C77AF22-29DA-5846-817C-28EA0868181A}" type="datetimeFigureOut">
              <a:rPr lang="en-US" smtClean="0"/>
              <a:t>8/27/2021</a:t>
            </a:fld>
            <a:endParaRPr lang="en-US"/>
          </a:p>
        </p:txBody>
      </p:sp>
      <p:sp>
        <p:nvSpPr>
          <p:cNvPr id="5" name="Footer Placeholder 4">
            <a:extLst>
              <a:ext uri="{FF2B5EF4-FFF2-40B4-BE49-F238E27FC236}">
                <a16:creationId xmlns:a16="http://schemas.microsoft.com/office/drawing/2014/main" id="{68B27C82-D3D8-9E4E-9F82-38C18A739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5A7A23-E578-BF43-8C97-F2382CCB9BEA}"/>
              </a:ext>
            </a:extLst>
          </p:cNvPr>
          <p:cNvSpPr>
            <a:spLocks noGrp="1"/>
          </p:cNvSpPr>
          <p:nvPr>
            <p:ph type="sldNum" sz="quarter" idx="12"/>
          </p:nvPr>
        </p:nvSpPr>
        <p:spPr/>
        <p:txBody>
          <a:bodyPr/>
          <a:lstStyle/>
          <a:p>
            <a:fld id="{BE7A028E-0CD8-6846-B65C-2B11A61BAA87}" type="slidenum">
              <a:rPr lang="en-US" smtClean="0"/>
              <a:t>‹#›</a:t>
            </a:fld>
            <a:endParaRPr lang="en-US"/>
          </a:p>
        </p:txBody>
      </p:sp>
    </p:spTree>
    <p:extLst>
      <p:ext uri="{BB962C8B-B14F-4D97-AF65-F5344CB8AC3E}">
        <p14:creationId xmlns:p14="http://schemas.microsoft.com/office/powerpoint/2010/main" val="37814723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19B9AA-203B-2A44-A44C-95E04861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A01457-031F-0A4F-9F61-CC862856A3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F9BA40-B476-BA45-A5A6-1A590ABE1B0F}"/>
              </a:ext>
            </a:extLst>
          </p:cNvPr>
          <p:cNvSpPr>
            <a:spLocks noGrp="1"/>
          </p:cNvSpPr>
          <p:nvPr>
            <p:ph type="dt" sz="half" idx="10"/>
          </p:nvPr>
        </p:nvSpPr>
        <p:spPr/>
        <p:txBody>
          <a:bodyPr/>
          <a:lstStyle/>
          <a:p>
            <a:fld id="{2C77AF22-29DA-5846-817C-28EA0868181A}" type="datetimeFigureOut">
              <a:rPr lang="en-US" smtClean="0"/>
              <a:t>8/27/2021</a:t>
            </a:fld>
            <a:endParaRPr lang="en-US"/>
          </a:p>
        </p:txBody>
      </p:sp>
      <p:sp>
        <p:nvSpPr>
          <p:cNvPr id="5" name="Footer Placeholder 4">
            <a:extLst>
              <a:ext uri="{FF2B5EF4-FFF2-40B4-BE49-F238E27FC236}">
                <a16:creationId xmlns:a16="http://schemas.microsoft.com/office/drawing/2014/main" id="{91BD1BFD-C988-9F41-B148-91537BAC52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A09BC8-3A93-7946-B2AE-C2FF72AD3813}"/>
              </a:ext>
            </a:extLst>
          </p:cNvPr>
          <p:cNvSpPr>
            <a:spLocks noGrp="1"/>
          </p:cNvSpPr>
          <p:nvPr>
            <p:ph type="sldNum" sz="quarter" idx="12"/>
          </p:nvPr>
        </p:nvSpPr>
        <p:spPr/>
        <p:txBody>
          <a:bodyPr/>
          <a:lstStyle/>
          <a:p>
            <a:fld id="{BE7A028E-0CD8-6846-B65C-2B11A61BAA87}" type="slidenum">
              <a:rPr lang="en-US" smtClean="0"/>
              <a:t>‹#›</a:t>
            </a:fld>
            <a:endParaRPr lang="en-US"/>
          </a:p>
        </p:txBody>
      </p:sp>
    </p:spTree>
    <p:extLst>
      <p:ext uri="{BB962C8B-B14F-4D97-AF65-F5344CB8AC3E}">
        <p14:creationId xmlns:p14="http://schemas.microsoft.com/office/powerpoint/2010/main" val="3161961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C57B25-43C1-4588-8F44-6601DF569A11}" type="datetimeFigureOut">
              <a:rPr lang="en-US" smtClean="0"/>
              <a:t>8/27/2021</a:t>
            </a:fld>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p>
            <a:fld id="{88910EA9-4AC1-4D3B-A13B-63FF4C1E5E63}" type="slidenum">
              <a:rPr lang="en-US" smtClean="0"/>
              <a:t>‹#›</a:t>
            </a:fld>
            <a:endParaRPr lang="en-US"/>
          </a:p>
        </p:txBody>
      </p:sp>
    </p:spTree>
    <p:extLst>
      <p:ext uri="{BB962C8B-B14F-4D97-AF65-F5344CB8AC3E}">
        <p14:creationId xmlns:p14="http://schemas.microsoft.com/office/powerpoint/2010/main" val="3697368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C57B25-43C1-4588-8F44-6601DF569A11}" type="datetimeFigureOut">
              <a:rPr lang="en-US" smtClean="0"/>
              <a:t>8/27/2021</a:t>
            </a:fld>
            <a:endParaRPr lang="en-US"/>
          </a:p>
        </p:txBody>
      </p:sp>
      <p:sp>
        <p:nvSpPr>
          <p:cNvPr id="8" name="Footer Placeholder 7"/>
          <p:cNvSpPr>
            <a:spLocks noGrp="1"/>
          </p:cNvSpPr>
          <p:nvPr>
            <p:ph type="ftr" sz="quarter" idx="11"/>
          </p:nvPr>
        </p:nvSpPr>
        <p:spPr>
          <a:xfrm>
            <a:off x="677334" y="6041362"/>
            <a:ext cx="6297612" cy="365125"/>
          </a:xfrm>
          <a:prstGeom prst="rect">
            <a:avLst/>
          </a:prstGeom>
        </p:spPr>
        <p:txBody>
          <a:bodyPr/>
          <a:lstStyle>
            <a:lvl1pPr>
              <a:defRPr b="0"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p:txBody>
          <a:bodyPr/>
          <a:lstStyle/>
          <a:p>
            <a:fld id="{88910EA9-4AC1-4D3B-A13B-63FF4C1E5E63}" type="slidenum">
              <a:rPr lang="en-US" smtClean="0"/>
              <a:t>‹#›</a:t>
            </a:fld>
            <a:endParaRPr lang="en-US"/>
          </a:p>
        </p:txBody>
      </p:sp>
    </p:spTree>
    <p:extLst>
      <p:ext uri="{BB962C8B-B14F-4D97-AF65-F5344CB8AC3E}">
        <p14:creationId xmlns:p14="http://schemas.microsoft.com/office/powerpoint/2010/main" val="2452408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ormAutofit/>
          </a:bodyPr>
          <a:lstStyle>
            <a:lvl1pP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A1C57B25-43C1-4588-8F44-6601DF569A11}" type="datetimeFigureOut">
              <a:rPr lang="en-US" smtClean="0"/>
              <a:t>8/27/2021</a:t>
            </a:fld>
            <a:endParaRPr lang="en-US"/>
          </a:p>
        </p:txBody>
      </p:sp>
      <p:sp>
        <p:nvSpPr>
          <p:cNvPr id="4" name="Footer Placeholder 3"/>
          <p:cNvSpPr>
            <a:spLocks noGrp="1"/>
          </p:cNvSpPr>
          <p:nvPr>
            <p:ph type="ftr" sz="quarter" idx="11"/>
          </p:nvPr>
        </p:nvSpPr>
        <p:spPr>
          <a:xfrm>
            <a:off x="677334" y="6041362"/>
            <a:ext cx="6297612" cy="365125"/>
          </a:xfrm>
          <a:prstGeom prst="rect">
            <a:avLst/>
          </a:prstGeom>
        </p:spPr>
        <p:txBody>
          <a:bodyPr/>
          <a:lstStyle>
            <a:lvl1pPr>
              <a:defRPr b="0"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p>
            <a:fld id="{88910EA9-4AC1-4D3B-A13B-63FF4C1E5E63}" type="slidenum">
              <a:rPr lang="en-US" smtClean="0"/>
              <a:t>‹#›</a:t>
            </a:fld>
            <a:endParaRPr lang="en-US"/>
          </a:p>
        </p:txBody>
      </p:sp>
    </p:spTree>
    <p:extLst>
      <p:ext uri="{BB962C8B-B14F-4D97-AF65-F5344CB8AC3E}">
        <p14:creationId xmlns:p14="http://schemas.microsoft.com/office/powerpoint/2010/main" val="656414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C57B25-43C1-4588-8F44-6601DF569A11}" type="datetimeFigureOut">
              <a:rPr lang="en-US" smtClean="0"/>
              <a:t>8/27/2021</a:t>
            </a:fld>
            <a:endParaRPr lang="en-US"/>
          </a:p>
        </p:txBody>
      </p:sp>
      <p:sp>
        <p:nvSpPr>
          <p:cNvPr id="3" name="Footer Placeholder 2"/>
          <p:cNvSpPr>
            <a:spLocks noGrp="1"/>
          </p:cNvSpPr>
          <p:nvPr>
            <p:ph type="ftr" sz="quarter" idx="11"/>
          </p:nvPr>
        </p:nvSpPr>
        <p:spPr>
          <a:xfrm>
            <a:off x="677334" y="6041362"/>
            <a:ext cx="6297612" cy="365125"/>
          </a:xfrm>
          <a:prstGeom prst="rect">
            <a:avLst/>
          </a:prstGeom>
        </p:spPr>
        <p:txBody>
          <a:bodyPr/>
          <a:lstStyle>
            <a:lvl1pPr>
              <a:defRPr b="0"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p:txBody>
          <a:bodyPr/>
          <a:lstStyle/>
          <a:p>
            <a:fld id="{88910EA9-4AC1-4D3B-A13B-63FF4C1E5E63}" type="slidenum">
              <a:rPr lang="en-US" smtClean="0"/>
              <a:t>‹#›</a:t>
            </a:fld>
            <a:endParaRPr lang="en-US"/>
          </a:p>
        </p:txBody>
      </p:sp>
    </p:spTree>
    <p:extLst>
      <p:ext uri="{BB962C8B-B14F-4D97-AF65-F5344CB8AC3E}">
        <p14:creationId xmlns:p14="http://schemas.microsoft.com/office/powerpoint/2010/main" val="524139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C57B25-43C1-4588-8F44-6601DF569A11}" type="datetimeFigureOut">
              <a:rPr lang="en-US" smtClean="0"/>
              <a:t>8/27/2021</a:t>
            </a:fld>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p>
            <a:fld id="{88910EA9-4AC1-4D3B-A13B-63FF4C1E5E63}" type="slidenum">
              <a:rPr lang="en-US" smtClean="0"/>
              <a:t>‹#›</a:t>
            </a:fld>
            <a:endParaRPr lang="en-US"/>
          </a:p>
        </p:txBody>
      </p:sp>
    </p:spTree>
    <p:extLst>
      <p:ext uri="{BB962C8B-B14F-4D97-AF65-F5344CB8AC3E}">
        <p14:creationId xmlns:p14="http://schemas.microsoft.com/office/powerpoint/2010/main" val="191282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C57B25-43C1-4588-8F44-6601DF569A11}" type="datetimeFigureOut">
              <a:rPr lang="en-US" smtClean="0"/>
              <a:t>8/27/2021</a:t>
            </a:fld>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p>
            <a:fld id="{88910EA9-4AC1-4D3B-A13B-63FF4C1E5E63}" type="slidenum">
              <a:rPr lang="en-US" smtClean="0"/>
              <a:t>‹#›</a:t>
            </a:fld>
            <a:endParaRPr lang="en-US"/>
          </a:p>
        </p:txBody>
      </p:sp>
    </p:spTree>
    <p:extLst>
      <p:ext uri="{BB962C8B-B14F-4D97-AF65-F5344CB8AC3E}">
        <p14:creationId xmlns:p14="http://schemas.microsoft.com/office/powerpoint/2010/main" val="90581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b="0" i="0">
                <a:solidFill>
                  <a:schemeClr val="tx1">
                    <a:tint val="75000"/>
                  </a:schemeClr>
                </a:solidFill>
                <a:latin typeface="Arial" panose="020B0604020202020204" pitchFamily="34" charset="0"/>
              </a:defRPr>
            </a:lvl1pPr>
          </a:lstStyle>
          <a:p>
            <a:fld id="{A1C57B25-43C1-4588-8F44-6601DF569A11}" type="datetimeFigureOut">
              <a:rPr lang="en-US" smtClean="0"/>
              <a:pPr/>
              <a:t>8/27/2021</a:t>
            </a:fld>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b="0" i="0">
                <a:solidFill>
                  <a:schemeClr val="accent1"/>
                </a:solidFill>
                <a:latin typeface="Arial" panose="020B0604020202020204" pitchFamily="34" charset="0"/>
              </a:defRPr>
            </a:lvl1pPr>
          </a:lstStyle>
          <a:p>
            <a:fld id="{88910EA9-4AC1-4D3B-A13B-63FF4C1E5E63}" type="slidenum">
              <a:rPr lang="en-US" smtClean="0"/>
              <a:pPr/>
              <a:t>‹#›</a:t>
            </a:fld>
            <a:endParaRPr lang="en-US" dirty="0"/>
          </a:p>
        </p:txBody>
      </p:sp>
    </p:spTree>
    <p:extLst>
      <p:ext uri="{BB962C8B-B14F-4D97-AF65-F5344CB8AC3E}">
        <p14:creationId xmlns:p14="http://schemas.microsoft.com/office/powerpoint/2010/main" val="31691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4000" kern="1200">
          <a:solidFill>
            <a:schemeClr val="accent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87CD6D-9E51-DA4F-90D6-FDE02D28C3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DD7E2C-F5E0-CC40-AE7D-6C6FAA5AFA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6CEEB-30F5-4C4E-989A-04D06A0EBA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2BE664-96DA-5D4C-B768-B4701D6CB404}" type="datetimeFigureOut">
              <a:rPr lang="en-US" smtClean="0"/>
              <a:t>8/27/2021</a:t>
            </a:fld>
            <a:endParaRPr lang="en-US"/>
          </a:p>
        </p:txBody>
      </p:sp>
      <p:sp>
        <p:nvSpPr>
          <p:cNvPr id="5" name="Footer Placeholder 4">
            <a:extLst>
              <a:ext uri="{FF2B5EF4-FFF2-40B4-BE49-F238E27FC236}">
                <a16:creationId xmlns:a16="http://schemas.microsoft.com/office/drawing/2014/main" id="{F9BE97C4-2F92-6B46-922A-493FFE793B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C26990-76EB-D745-B815-316DBA072E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C1F870-430A-0846-B675-5F8C14B10854}" type="slidenum">
              <a:rPr lang="en-US" smtClean="0"/>
              <a:t>‹#›</a:t>
            </a:fld>
            <a:endParaRPr lang="en-US"/>
          </a:p>
        </p:txBody>
      </p:sp>
    </p:spTree>
    <p:extLst>
      <p:ext uri="{BB962C8B-B14F-4D97-AF65-F5344CB8AC3E}">
        <p14:creationId xmlns:p14="http://schemas.microsoft.com/office/powerpoint/2010/main" val="257647554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11CA70-43DB-A646-957E-36EEE2750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BCCA83-3D95-A049-BCDD-3CE0B4C6D2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7C756-42B8-8247-A0E0-B46C70C2F2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7AF22-29DA-5846-817C-28EA0868181A}" type="datetimeFigureOut">
              <a:rPr lang="en-US" smtClean="0"/>
              <a:t>8/27/2021</a:t>
            </a:fld>
            <a:endParaRPr lang="en-US"/>
          </a:p>
        </p:txBody>
      </p:sp>
      <p:sp>
        <p:nvSpPr>
          <p:cNvPr id="5" name="Footer Placeholder 4">
            <a:extLst>
              <a:ext uri="{FF2B5EF4-FFF2-40B4-BE49-F238E27FC236}">
                <a16:creationId xmlns:a16="http://schemas.microsoft.com/office/drawing/2014/main" id="{0DDC7917-2115-DF40-8C37-B3DD90EBBF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1FAF5D-8BDB-BB46-9601-55909BCC5D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A028E-0CD8-6846-B65C-2B11A61BAA87}" type="slidenum">
              <a:rPr lang="en-US" smtClean="0"/>
              <a:t>‹#›</a:t>
            </a:fld>
            <a:endParaRPr lang="en-US"/>
          </a:p>
        </p:txBody>
      </p:sp>
    </p:spTree>
    <p:extLst>
      <p:ext uri="{BB962C8B-B14F-4D97-AF65-F5344CB8AC3E}">
        <p14:creationId xmlns:p14="http://schemas.microsoft.com/office/powerpoint/2010/main" val="197981326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47A576F-F213-48F3-AC44-31BF73F3F78E}"/>
              </a:ext>
            </a:extLst>
          </p:cNvPr>
          <p:cNvSpPr>
            <a:spLocks noGrp="1"/>
          </p:cNvSpPr>
          <p:nvPr>
            <p:ph type="subTitle" idx="1"/>
          </p:nvPr>
        </p:nvSpPr>
        <p:spPr>
          <a:xfrm>
            <a:off x="4641575" y="4188448"/>
            <a:ext cx="5290930" cy="1099171"/>
          </a:xfrm>
        </p:spPr>
        <p:txBody>
          <a:bodyPr>
            <a:normAutofit/>
          </a:bodyPr>
          <a:lstStyle/>
          <a:p>
            <a:pPr algn="r"/>
            <a:r>
              <a:rPr lang="en-US" sz="1800" dirty="0">
                <a:solidFill>
                  <a:schemeClr val="bg2">
                    <a:lumMod val="50000"/>
                  </a:schemeClr>
                </a:solidFill>
                <a:latin typeface="Arial" panose="020B0604020202020204" pitchFamily="34" charset="0"/>
                <a:cs typeface="Arial" panose="020B0604020202020204" pitchFamily="34" charset="0"/>
              </a:rPr>
              <a:t>Rachel Escue Helms, PhD, Microscopy Manager</a:t>
            </a:r>
          </a:p>
          <a:p>
            <a:pPr algn="r"/>
            <a:r>
              <a:rPr lang="en-US" sz="1800" dirty="0">
                <a:solidFill>
                  <a:schemeClr val="bg2">
                    <a:lumMod val="50000"/>
                  </a:schemeClr>
                </a:solidFill>
                <a:latin typeface="Arial" panose="020B0604020202020204" pitchFamily="34" charset="0"/>
                <a:cs typeface="Arial" panose="020B0604020202020204" pitchFamily="34" charset="0"/>
              </a:rPr>
              <a:t>Advanced Imaging Core (AIC)</a:t>
            </a:r>
          </a:p>
          <a:p>
            <a:pPr algn="r"/>
            <a:endParaRPr lang="en-US" sz="1800" dirty="0">
              <a:solidFill>
                <a:schemeClr val="bg2">
                  <a:lumMod val="50000"/>
                </a:schemeClr>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EBEC71F-B332-AC4C-8D9A-D4C858600B32}"/>
              </a:ext>
            </a:extLst>
          </p:cNvPr>
          <p:cNvSpPr txBox="1">
            <a:spLocks/>
          </p:cNvSpPr>
          <p:nvPr/>
        </p:nvSpPr>
        <p:spPr>
          <a:xfrm>
            <a:off x="1019449" y="1104961"/>
            <a:ext cx="8913056" cy="25228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a:ln>
                  <a:noFill/>
                </a:ln>
                <a:solidFill>
                  <a:srgbClr val="115740"/>
                </a:solidFill>
                <a:effectLst/>
                <a:uLnTx/>
                <a:uFillTx/>
                <a:latin typeface="Arial" panose="020B0604020202020204" pitchFamily="34" charset="0"/>
                <a:ea typeface="+mj-ea"/>
                <a:cs typeface="Arial" panose="020B0604020202020204" pitchFamily="34" charset="0"/>
              </a:rPr>
              <a:t>Elyra 7:</a:t>
            </a:r>
            <a:br>
              <a:rPr kumimoji="0" lang="en-US" sz="5400" b="0" i="0" u="none" strike="noStrike" kern="1200" cap="none" spc="0" normalizeH="0" baseline="0" noProof="0" dirty="0">
                <a:ln>
                  <a:noFill/>
                </a:ln>
                <a:solidFill>
                  <a:srgbClr val="115740"/>
                </a:solidFill>
                <a:effectLst/>
                <a:uLnTx/>
                <a:uFillTx/>
                <a:latin typeface="Arial" panose="020B0604020202020204" pitchFamily="34" charset="0"/>
                <a:ea typeface="+mj-ea"/>
                <a:cs typeface="Arial" panose="020B0604020202020204" pitchFamily="34" charset="0"/>
              </a:rPr>
            </a:br>
            <a:r>
              <a:rPr kumimoji="0" lang="en-US" sz="5400" b="0" i="0" u="none" strike="noStrike" kern="1200" cap="none" spc="0" normalizeH="0" baseline="0" noProof="0" dirty="0">
                <a:ln>
                  <a:noFill/>
                </a:ln>
                <a:solidFill>
                  <a:srgbClr val="115740"/>
                </a:solidFill>
                <a:effectLst/>
                <a:uLnTx/>
                <a:uFillTx/>
                <a:latin typeface="Arial" panose="020B0604020202020204" pitchFamily="34" charset="0"/>
                <a:ea typeface="+mj-ea"/>
                <a:cs typeface="Arial" panose="020B0604020202020204" pitchFamily="34" charset="0"/>
              </a:rPr>
              <a:t>Zen Black Introduction and Light Path Settings</a:t>
            </a:r>
          </a:p>
        </p:txBody>
      </p:sp>
      <p:cxnSp>
        <p:nvCxnSpPr>
          <p:cNvPr id="9" name="Straight Connector 8">
            <a:extLst>
              <a:ext uri="{FF2B5EF4-FFF2-40B4-BE49-F238E27FC236}">
                <a16:creationId xmlns:a16="http://schemas.microsoft.com/office/drawing/2014/main" id="{3E56C6CD-5E0E-4849-A98A-9BB4D7A69F69}"/>
              </a:ext>
            </a:extLst>
          </p:cNvPr>
          <p:cNvCxnSpPr/>
          <p:nvPr/>
        </p:nvCxnSpPr>
        <p:spPr>
          <a:xfrm>
            <a:off x="1787163" y="3851279"/>
            <a:ext cx="801361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5C401D3-D6CE-014B-8744-AAC9F13FD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6234" y="5050779"/>
            <a:ext cx="2654543" cy="248586"/>
          </a:xfrm>
          <a:prstGeom prst="rect">
            <a:avLst/>
          </a:prstGeom>
        </p:spPr>
      </p:pic>
    </p:spTree>
    <p:extLst>
      <p:ext uri="{BB962C8B-B14F-4D97-AF65-F5344CB8AC3E}">
        <p14:creationId xmlns:p14="http://schemas.microsoft.com/office/powerpoint/2010/main" val="282591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B1B0295-B14C-43C0-BB56-4C00C88B236A}"/>
              </a:ext>
            </a:extLst>
          </p:cNvPr>
          <p:cNvGrpSpPr/>
          <p:nvPr/>
        </p:nvGrpSpPr>
        <p:grpSpPr>
          <a:xfrm>
            <a:off x="627908" y="1802829"/>
            <a:ext cx="6292811" cy="4703038"/>
            <a:chOff x="1513840" y="1330961"/>
            <a:chExt cx="6491171" cy="5176166"/>
          </a:xfrm>
        </p:grpSpPr>
        <p:pic>
          <p:nvPicPr>
            <p:cNvPr id="4" name="Picture 3" descr="Graphical user interface&#10;&#10;Description automatically generated with medium confidence">
              <a:extLst>
                <a:ext uri="{FF2B5EF4-FFF2-40B4-BE49-F238E27FC236}">
                  <a16:creationId xmlns:a16="http://schemas.microsoft.com/office/drawing/2014/main" id="{114F2B0C-4F48-4635-B458-1C7613157AE6}"/>
                </a:ext>
              </a:extLst>
            </p:cNvPr>
            <p:cNvPicPr>
              <a:picLocks noChangeAspect="1"/>
            </p:cNvPicPr>
            <p:nvPr/>
          </p:nvPicPr>
          <p:blipFill rotWithShape="1">
            <a:blip r:embed="rId2">
              <a:extLst>
                <a:ext uri="{28A0092B-C50C-407E-A947-70E740481C1C}">
                  <a14:useLocalDpi xmlns:a14="http://schemas.microsoft.com/office/drawing/2010/main" val="0"/>
                </a:ext>
              </a:extLst>
            </a:blip>
            <a:srcRect t="28147" r="73380" b="34115"/>
            <a:stretch/>
          </p:blipFill>
          <p:spPr>
            <a:xfrm>
              <a:off x="1513840" y="1330961"/>
              <a:ext cx="6491171" cy="5176166"/>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742BD7CE-A42B-4017-BD48-AB91D5898D89}"/>
                </a:ext>
              </a:extLst>
            </p:cNvPr>
            <p:cNvPicPr>
              <a:picLocks noChangeAspect="1"/>
            </p:cNvPicPr>
            <p:nvPr/>
          </p:nvPicPr>
          <p:blipFill rotWithShape="1">
            <a:blip r:embed="rId3">
              <a:extLst>
                <a:ext uri="{28A0092B-C50C-407E-A947-70E740481C1C}">
                  <a14:useLocalDpi xmlns:a14="http://schemas.microsoft.com/office/drawing/2010/main" val="0"/>
                </a:ext>
              </a:extLst>
            </a:blip>
            <a:srcRect l="42208" t="14834" r="2378" b="5408"/>
            <a:stretch/>
          </p:blipFill>
          <p:spPr>
            <a:xfrm>
              <a:off x="3924300" y="3371849"/>
              <a:ext cx="2908300" cy="2514601"/>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5B8F0681-F633-4D7C-9083-61549D3B99A7}"/>
                </a:ext>
              </a:extLst>
            </p:cNvPr>
            <p:cNvPicPr>
              <a:picLocks noChangeAspect="1"/>
            </p:cNvPicPr>
            <p:nvPr/>
          </p:nvPicPr>
          <p:blipFill rotWithShape="1">
            <a:blip r:embed="rId3">
              <a:extLst>
                <a:ext uri="{28A0092B-C50C-407E-A947-70E740481C1C}">
                  <a14:useLocalDpi xmlns:a14="http://schemas.microsoft.com/office/drawing/2010/main" val="0"/>
                </a:ext>
              </a:extLst>
            </a:blip>
            <a:srcRect t="2633" r="47368" b="83233"/>
            <a:stretch/>
          </p:blipFill>
          <p:spPr>
            <a:xfrm>
              <a:off x="1708151" y="2980372"/>
              <a:ext cx="2762250" cy="445611"/>
            </a:xfrm>
            <a:prstGeom prst="rect">
              <a:avLst/>
            </a:prstGeom>
          </p:spPr>
        </p:pic>
      </p:grpSp>
      <p:sp>
        <p:nvSpPr>
          <p:cNvPr id="12" name="Title 1">
            <a:extLst>
              <a:ext uri="{FF2B5EF4-FFF2-40B4-BE49-F238E27FC236}">
                <a16:creationId xmlns:a16="http://schemas.microsoft.com/office/drawing/2014/main" id="{9BF32355-FD65-40F5-BD4A-F2422525D836}"/>
              </a:ext>
            </a:extLst>
          </p:cNvPr>
          <p:cNvSpPr>
            <a:spLocks noGrp="1"/>
          </p:cNvSpPr>
          <p:nvPr>
            <p:ph type="title"/>
          </p:nvPr>
        </p:nvSpPr>
        <p:spPr>
          <a:xfrm>
            <a:off x="627908" y="836969"/>
            <a:ext cx="10533735" cy="584775"/>
          </a:xfrm>
        </p:spPr>
        <p:txBody>
          <a:bodyPr wrap="square">
            <a:spAutoFit/>
          </a:bodyPr>
          <a:lstStyle/>
          <a:p>
            <a:r>
              <a:rPr lang="en-US" sz="3200" dirty="0"/>
              <a:t>LOCATE TAB – OBJECTIVE SELECTION</a:t>
            </a:r>
          </a:p>
        </p:txBody>
      </p:sp>
      <p:sp>
        <p:nvSpPr>
          <p:cNvPr id="13" name="TextBox 12">
            <a:extLst>
              <a:ext uri="{FF2B5EF4-FFF2-40B4-BE49-F238E27FC236}">
                <a16:creationId xmlns:a16="http://schemas.microsoft.com/office/drawing/2014/main" id="{D25A9D99-43C9-48B1-931F-C6C600E6065B}"/>
              </a:ext>
            </a:extLst>
          </p:cNvPr>
          <p:cNvSpPr txBox="1"/>
          <p:nvPr/>
        </p:nvSpPr>
        <p:spPr>
          <a:xfrm>
            <a:off x="6984280" y="2289124"/>
            <a:ext cx="4579812" cy="830997"/>
          </a:xfrm>
          <a:prstGeom prst="rect">
            <a:avLst/>
          </a:prstGeom>
          <a:solidFill>
            <a:schemeClr val="bg1"/>
          </a:solidFill>
        </p:spPr>
        <p:txBody>
          <a:bodyPr wrap="square" rtlCol="0">
            <a:spAutoFit/>
          </a:bodyPr>
          <a:lstStyle/>
          <a:p>
            <a:pPr marL="285750" indent="-285750" algn="just">
              <a:buClr>
                <a:schemeClr val="accent2"/>
              </a:buClr>
              <a:buFont typeface="Wingdings" panose="05000000000000000000" pitchFamily="2" charset="2"/>
              <a:buChar char="Ø"/>
            </a:pPr>
            <a:r>
              <a:rPr lang="en-US" sz="1600" dirty="0">
                <a:latin typeface="Arial" panose="020B0604020202020204" pitchFamily="34" charset="0"/>
                <a:cs typeface="Arial" panose="020B0604020202020204" pitchFamily="34" charset="0"/>
              </a:rPr>
              <a:t>The objective can be changed by clicking on the OBJECTIVE icon and choosing from the dropdown menu</a:t>
            </a:r>
          </a:p>
        </p:txBody>
      </p:sp>
      <p:sp>
        <p:nvSpPr>
          <p:cNvPr id="14" name="Rectangle 13">
            <a:extLst>
              <a:ext uri="{FF2B5EF4-FFF2-40B4-BE49-F238E27FC236}">
                <a16:creationId xmlns:a16="http://schemas.microsoft.com/office/drawing/2014/main" id="{46B326B2-1A72-CB44-A044-1BB0DD181D94}"/>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94984">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ZEN BLACK INTRODUCTION AND LIGHT PATH SETTINGS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6570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70AFB-DA5A-4609-9021-D7054AB79E43}"/>
              </a:ext>
            </a:extLst>
          </p:cNvPr>
          <p:cNvSpPr>
            <a:spLocks noGrp="1"/>
          </p:cNvSpPr>
          <p:nvPr>
            <p:ph type="title"/>
          </p:nvPr>
        </p:nvSpPr>
        <p:spPr>
          <a:xfrm>
            <a:off x="800903" y="2713224"/>
            <a:ext cx="8596668" cy="1826581"/>
          </a:xfrm>
        </p:spPr>
        <p:txBody>
          <a:bodyPr>
            <a:normAutofit/>
          </a:bodyPr>
          <a:lstStyle/>
          <a:p>
            <a:r>
              <a:rPr lang="en-US" sz="4400" dirty="0"/>
              <a:t>ACQUISITION TAB</a:t>
            </a:r>
          </a:p>
        </p:txBody>
      </p:sp>
      <p:cxnSp>
        <p:nvCxnSpPr>
          <p:cNvPr id="4" name="Straight Connector 3">
            <a:extLst>
              <a:ext uri="{FF2B5EF4-FFF2-40B4-BE49-F238E27FC236}">
                <a16:creationId xmlns:a16="http://schemas.microsoft.com/office/drawing/2014/main" id="{14EAFDF3-EBD4-914D-9735-6F70E22B4E5E}"/>
              </a:ext>
            </a:extLst>
          </p:cNvPr>
          <p:cNvCxnSpPr/>
          <p:nvPr/>
        </p:nvCxnSpPr>
        <p:spPr>
          <a:xfrm>
            <a:off x="850333" y="3546389"/>
            <a:ext cx="801361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D46FE1F-BAE5-F24D-8D83-9169825B7E0C}"/>
              </a:ext>
            </a:extLst>
          </p:cNvPr>
          <p:cNvSpPr/>
          <p:nvPr/>
        </p:nvSpPr>
        <p:spPr>
          <a:xfrm>
            <a:off x="0" y="-6072"/>
            <a:ext cx="12192000" cy="602420"/>
          </a:xfrm>
          <a:prstGeom prst="rect">
            <a:avLst/>
          </a:prstGeom>
          <a:gradFill flip="none" rotWithShape="1">
            <a:gsLst>
              <a:gs pos="0">
                <a:schemeClr val="bg1">
                  <a:lumMod val="95000"/>
                </a:schemeClr>
              </a:gs>
              <a:gs pos="62000">
                <a:srgbClr val="2F6C58"/>
              </a:gs>
              <a:gs pos="51000">
                <a:srgbClr val="447B69"/>
              </a:gs>
              <a:gs pos="31000">
                <a:schemeClr val="bg1">
                  <a:lumMod val="95000"/>
                </a:schemeClr>
              </a:gs>
              <a:gs pos="75000">
                <a:srgbClr val="1B5E47"/>
              </a:gs>
              <a:gs pos="94984">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ZEN BLACK INTRODUCTION AND LIGHT PATH SETTINGS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4409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1A96-5C27-4565-881C-56B1CFF2E419}"/>
              </a:ext>
            </a:extLst>
          </p:cNvPr>
          <p:cNvSpPr>
            <a:spLocks noGrp="1"/>
          </p:cNvSpPr>
          <p:nvPr>
            <p:ph type="title"/>
          </p:nvPr>
        </p:nvSpPr>
        <p:spPr>
          <a:xfrm>
            <a:off x="517771" y="751995"/>
            <a:ext cx="8596668" cy="584775"/>
          </a:xfrm>
        </p:spPr>
        <p:txBody>
          <a:bodyPr>
            <a:spAutoFit/>
          </a:bodyPr>
          <a:lstStyle/>
          <a:p>
            <a:r>
              <a:rPr lang="en-US" sz="3200" dirty="0"/>
              <a:t>ACQUISITION TAB</a:t>
            </a:r>
          </a:p>
        </p:txBody>
      </p:sp>
      <p:pic>
        <p:nvPicPr>
          <p:cNvPr id="9" name="Picture 8" descr="Graphical user interface, text, application&#10;&#10;Description automatically generated">
            <a:extLst>
              <a:ext uri="{FF2B5EF4-FFF2-40B4-BE49-F238E27FC236}">
                <a16:creationId xmlns:a16="http://schemas.microsoft.com/office/drawing/2014/main" id="{F8A5BEF2-E027-443D-B0BE-155B3242EC06}"/>
              </a:ext>
            </a:extLst>
          </p:cNvPr>
          <p:cNvPicPr>
            <a:picLocks noChangeAspect="1"/>
          </p:cNvPicPr>
          <p:nvPr/>
        </p:nvPicPr>
        <p:blipFill rotWithShape="1">
          <a:blip r:embed="rId2">
            <a:extLst>
              <a:ext uri="{28A0092B-C50C-407E-A947-70E740481C1C}">
                <a14:useLocalDpi xmlns:a14="http://schemas.microsoft.com/office/drawing/2010/main" val="0"/>
              </a:ext>
            </a:extLst>
          </a:blip>
          <a:srcRect b="4686"/>
          <a:stretch/>
        </p:blipFill>
        <p:spPr>
          <a:xfrm>
            <a:off x="517771" y="1594849"/>
            <a:ext cx="8908288" cy="4776134"/>
          </a:xfrm>
          <a:prstGeom prst="rect">
            <a:avLst/>
          </a:prstGeom>
        </p:spPr>
      </p:pic>
      <p:sp>
        <p:nvSpPr>
          <p:cNvPr id="4" name="TextBox 3">
            <a:extLst>
              <a:ext uri="{FF2B5EF4-FFF2-40B4-BE49-F238E27FC236}">
                <a16:creationId xmlns:a16="http://schemas.microsoft.com/office/drawing/2014/main" id="{3A9D8190-82B2-488D-94F1-0D77D27C64A7}"/>
              </a:ext>
            </a:extLst>
          </p:cNvPr>
          <p:cNvSpPr txBox="1"/>
          <p:nvPr/>
        </p:nvSpPr>
        <p:spPr>
          <a:xfrm>
            <a:off x="3536956" y="2695782"/>
            <a:ext cx="5988783" cy="338554"/>
          </a:xfrm>
          <a:prstGeom prst="rect">
            <a:avLst/>
          </a:prstGeom>
          <a:solidFill>
            <a:schemeClr val="bg1"/>
          </a:solidFill>
        </p:spPr>
        <p:txBody>
          <a:bodyPr wrap="square" rtlCol="0">
            <a:spAutoFit/>
          </a:bodyPr>
          <a:lstStyle/>
          <a:p>
            <a:pPr marL="285750" indent="-285750">
              <a:buClr>
                <a:schemeClr val="accent2"/>
              </a:buClr>
              <a:buFont typeface="Wingdings" panose="05000000000000000000" pitchFamily="2" charset="2"/>
              <a:buChar char="Ø"/>
            </a:pPr>
            <a:r>
              <a:rPr lang="en-US" sz="1600" dirty="0">
                <a:latin typeface="Arial" panose="020B0604020202020204" pitchFamily="34" charset="0"/>
                <a:cs typeface="Arial" panose="020B0604020202020204" pitchFamily="34" charset="0"/>
              </a:rPr>
              <a:t>Note: The bulk of your imaging time will be spent on this tab.</a:t>
            </a:r>
          </a:p>
        </p:txBody>
      </p:sp>
      <p:sp>
        <p:nvSpPr>
          <p:cNvPr id="8" name="Rectangle 7">
            <a:extLst>
              <a:ext uri="{FF2B5EF4-FFF2-40B4-BE49-F238E27FC236}">
                <a16:creationId xmlns:a16="http://schemas.microsoft.com/office/drawing/2014/main" id="{471A21F8-A8D2-D04F-8B64-DE1E65FA15FE}"/>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94984">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ZEN BLACK INTRODUCTION AND LIGHT PATH SETTINGS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3778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1A96-5C27-4565-881C-56B1CFF2E419}"/>
              </a:ext>
            </a:extLst>
          </p:cNvPr>
          <p:cNvSpPr>
            <a:spLocks noGrp="1"/>
          </p:cNvSpPr>
          <p:nvPr>
            <p:ph type="title"/>
          </p:nvPr>
        </p:nvSpPr>
        <p:spPr>
          <a:xfrm>
            <a:off x="580428" y="852914"/>
            <a:ext cx="10832361" cy="584775"/>
          </a:xfrm>
        </p:spPr>
        <p:txBody>
          <a:bodyPr>
            <a:spAutoFit/>
          </a:bodyPr>
          <a:lstStyle/>
          <a:p>
            <a:r>
              <a:rPr lang="en-US" sz="3200" dirty="0"/>
              <a:t>ACQUISITION TAB</a:t>
            </a:r>
          </a:p>
        </p:txBody>
      </p:sp>
      <p:sp>
        <p:nvSpPr>
          <p:cNvPr id="7" name="TextBox 6">
            <a:extLst>
              <a:ext uri="{FF2B5EF4-FFF2-40B4-BE49-F238E27FC236}">
                <a16:creationId xmlns:a16="http://schemas.microsoft.com/office/drawing/2014/main" id="{6AC52764-63FE-457B-9474-6AC359EB8041}"/>
              </a:ext>
            </a:extLst>
          </p:cNvPr>
          <p:cNvSpPr txBox="1"/>
          <p:nvPr/>
        </p:nvSpPr>
        <p:spPr>
          <a:xfrm>
            <a:off x="708351" y="1694256"/>
            <a:ext cx="9618943" cy="3939540"/>
          </a:xfrm>
          <a:prstGeom prst="rect">
            <a:avLst/>
          </a:prstGeom>
          <a:solidFill>
            <a:schemeClr val="bg1"/>
          </a:solidFill>
        </p:spPr>
        <p:txBody>
          <a:bodyPr wrap="square" rtlCol="0">
            <a:spAutoFit/>
          </a:bodyPr>
          <a:lstStyle/>
          <a:p>
            <a:pPr marL="285750" indent="-285750" algn="just">
              <a:buClr>
                <a:schemeClr val="accent2"/>
              </a:buClr>
              <a:buFont typeface="Wingdings" panose="05000000000000000000" pitchFamily="2" charset="2"/>
              <a:buChar char="Ø"/>
            </a:pPr>
            <a:r>
              <a:rPr lang="en-US" sz="1600" dirty="0">
                <a:latin typeface="Arial" panose="020B0604020202020204" pitchFamily="34" charset="0"/>
                <a:cs typeface="Arial" panose="020B0604020202020204" pitchFamily="34" charset="0"/>
              </a:rPr>
              <a:t>One of the easiest ways to set up an experiment is to open an image from your last successful experiment and “reuse” the settings by clicking the RECYCLE button.</a:t>
            </a:r>
          </a:p>
          <a:p>
            <a:pPr algn="just">
              <a:buClr>
                <a:schemeClr val="accent2"/>
              </a:buClr>
            </a:pPr>
            <a:endParaRPr lang="en-US" sz="1600" dirty="0">
              <a:latin typeface="Arial" panose="020B0604020202020204" pitchFamily="34" charset="0"/>
              <a:cs typeface="Arial" panose="020B0604020202020204" pitchFamily="34" charset="0"/>
            </a:endParaRPr>
          </a:p>
          <a:p>
            <a:pPr lvl="1" algn="just">
              <a:buClr>
                <a:schemeClr val="accent2"/>
              </a:buClr>
            </a:pPr>
            <a:r>
              <a:rPr lang="en-US" sz="1400" b="1" dirty="0">
                <a:latin typeface="Arial" panose="020B0604020202020204" pitchFamily="34" charset="0"/>
                <a:cs typeface="Arial" panose="020B0604020202020204" pitchFamily="34" charset="0"/>
              </a:rPr>
              <a:t>NOTE: </a:t>
            </a:r>
            <a:r>
              <a:rPr lang="en-US" sz="1400" dirty="0">
                <a:latin typeface="Arial" panose="020B0604020202020204" pitchFamily="34" charset="0"/>
                <a:cs typeface="Arial" panose="020B0604020202020204" pitchFamily="34" charset="0"/>
              </a:rPr>
              <a:t>This is a shortcut and should not be substituted for confirming your settings before each experiment.</a:t>
            </a:r>
          </a:p>
          <a:p>
            <a:pPr lvl="1" algn="just">
              <a:buClr>
                <a:schemeClr val="accent2"/>
              </a:buClr>
            </a:pPr>
            <a:r>
              <a:rPr lang="en-US" sz="1400" b="1" dirty="0">
                <a:latin typeface="Arial" panose="020B0604020202020204" pitchFamily="34" charset="0"/>
                <a:cs typeface="Arial" panose="020B0604020202020204" pitchFamily="34" charset="0"/>
              </a:rPr>
              <a:t>NOTE: </a:t>
            </a:r>
            <a:r>
              <a:rPr lang="en-US" sz="1400" dirty="0">
                <a:latin typeface="Arial" panose="020B0604020202020204" pitchFamily="34" charset="0"/>
                <a:cs typeface="Arial" panose="020B0604020202020204" pitchFamily="34" charset="0"/>
              </a:rPr>
              <a:t>Objective selection is independent from this option, and reusing settings will not make the system bring up the previous objective.</a:t>
            </a:r>
          </a:p>
          <a:p>
            <a:pPr marL="742950" lvl="1" indent="-285750" algn="just">
              <a:buClr>
                <a:schemeClr val="accent2"/>
              </a:buClr>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marL="742950" lvl="1" indent="-285750" algn="just">
              <a:buClr>
                <a:schemeClr val="accent2"/>
              </a:buClr>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marL="742950" lvl="1" indent="-285750" algn="just">
              <a:buClr>
                <a:schemeClr val="accent2"/>
              </a:buClr>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marL="742950" lvl="1" indent="-285750" algn="just">
              <a:buClr>
                <a:schemeClr val="accent2"/>
              </a:buClr>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marL="742950" lvl="1" indent="-285750" algn="just">
              <a:buClr>
                <a:schemeClr val="accent2"/>
              </a:buClr>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marL="742950" lvl="1" indent="-285750" algn="just">
              <a:buClr>
                <a:schemeClr val="accent2"/>
              </a:buClr>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marL="742950" lvl="1" indent="-285750" algn="just">
              <a:buClr>
                <a:schemeClr val="accent2"/>
              </a:buClr>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marL="742950" lvl="1" indent="-285750" algn="just">
              <a:buClr>
                <a:schemeClr val="accent2"/>
              </a:buClr>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lvl="1" algn="just">
              <a:buClr>
                <a:schemeClr val="accent2"/>
              </a:buClr>
            </a:pPr>
            <a:endParaRPr lang="en-US" sz="1600" dirty="0">
              <a:latin typeface="Arial" panose="020B0604020202020204" pitchFamily="34" charset="0"/>
              <a:cs typeface="Arial" panose="020B0604020202020204" pitchFamily="34" charset="0"/>
            </a:endParaRPr>
          </a:p>
          <a:p>
            <a:pPr marL="285750" indent="-285750" algn="just">
              <a:buClr>
                <a:schemeClr val="accent2"/>
              </a:buClr>
              <a:buFont typeface="Wingdings" panose="05000000000000000000" pitchFamily="2" charset="2"/>
              <a:buChar char="Ø"/>
            </a:pPr>
            <a:r>
              <a:rPr lang="en-US" sz="1600" dirty="0">
                <a:latin typeface="Arial" panose="020B0604020202020204" pitchFamily="34" charset="0"/>
                <a:cs typeface="Arial" panose="020B0604020202020204" pitchFamily="34" charset="0"/>
              </a:rPr>
              <a:t>Independently selecting the light-path settings without a previous image will be covered next.</a:t>
            </a:r>
          </a:p>
        </p:txBody>
      </p:sp>
      <p:pic>
        <p:nvPicPr>
          <p:cNvPr id="6" name="Picture 5" descr="A picture containing text, monitor, indoor, screenshot&#10;&#10;Description automatically generated">
            <a:extLst>
              <a:ext uri="{FF2B5EF4-FFF2-40B4-BE49-F238E27FC236}">
                <a16:creationId xmlns:a16="http://schemas.microsoft.com/office/drawing/2014/main" id="{AE773941-EA33-43E7-801C-17B917A67389}"/>
              </a:ext>
            </a:extLst>
          </p:cNvPr>
          <p:cNvPicPr>
            <a:picLocks noChangeAspect="1"/>
          </p:cNvPicPr>
          <p:nvPr/>
        </p:nvPicPr>
        <p:blipFill rotWithShape="1">
          <a:blip r:embed="rId2">
            <a:extLst>
              <a:ext uri="{28A0092B-C50C-407E-A947-70E740481C1C}">
                <a14:useLocalDpi xmlns:a14="http://schemas.microsoft.com/office/drawing/2010/main" val="0"/>
              </a:ext>
            </a:extLst>
          </a:blip>
          <a:srcRect t="36" r="79638" b="89855"/>
          <a:stretch/>
        </p:blipFill>
        <p:spPr>
          <a:xfrm>
            <a:off x="1199444" y="3149601"/>
            <a:ext cx="7212719" cy="2014143"/>
          </a:xfrm>
          <a:prstGeom prst="rect">
            <a:avLst/>
          </a:prstGeom>
        </p:spPr>
      </p:pic>
      <p:sp>
        <p:nvSpPr>
          <p:cNvPr id="12" name="Rectangle 11">
            <a:extLst>
              <a:ext uri="{FF2B5EF4-FFF2-40B4-BE49-F238E27FC236}">
                <a16:creationId xmlns:a16="http://schemas.microsoft.com/office/drawing/2014/main" id="{65DADA7D-8958-8646-9981-4E10C788DD39}"/>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94984">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ZEN BLACK INTRODUCTION AND LIGHT PATH SETTINGS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01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1A96-5C27-4565-881C-56B1CFF2E419}"/>
              </a:ext>
            </a:extLst>
          </p:cNvPr>
          <p:cNvSpPr>
            <a:spLocks noGrp="1"/>
          </p:cNvSpPr>
          <p:nvPr>
            <p:ph type="title"/>
          </p:nvPr>
        </p:nvSpPr>
        <p:spPr>
          <a:xfrm>
            <a:off x="667395" y="796527"/>
            <a:ext cx="8596668" cy="584775"/>
          </a:xfrm>
        </p:spPr>
        <p:txBody>
          <a:bodyPr>
            <a:spAutoFit/>
          </a:bodyPr>
          <a:lstStyle/>
          <a:p>
            <a:r>
              <a:rPr lang="en-US" sz="3200" dirty="0"/>
              <a:t>ACQUISITION TAB – ACQUISITION MODE</a:t>
            </a:r>
          </a:p>
        </p:txBody>
      </p:sp>
      <p:pic>
        <p:nvPicPr>
          <p:cNvPr id="9" name="Picture 8" descr="Graphical user interface, text, application&#10;&#10;Description automatically generated">
            <a:extLst>
              <a:ext uri="{FF2B5EF4-FFF2-40B4-BE49-F238E27FC236}">
                <a16:creationId xmlns:a16="http://schemas.microsoft.com/office/drawing/2014/main" id="{F8A5BEF2-E027-443D-B0BE-155B3242EC06}"/>
              </a:ext>
            </a:extLst>
          </p:cNvPr>
          <p:cNvPicPr>
            <a:picLocks noChangeAspect="1"/>
          </p:cNvPicPr>
          <p:nvPr/>
        </p:nvPicPr>
        <p:blipFill rotWithShape="1">
          <a:blip r:embed="rId2">
            <a:extLst>
              <a:ext uri="{28A0092B-C50C-407E-A947-70E740481C1C}">
                <a14:useLocalDpi xmlns:a14="http://schemas.microsoft.com/office/drawing/2010/main" val="0"/>
              </a:ext>
            </a:extLst>
          </a:blip>
          <a:srcRect b="7645"/>
          <a:stretch/>
        </p:blipFill>
        <p:spPr>
          <a:xfrm>
            <a:off x="667395" y="1678091"/>
            <a:ext cx="8908288" cy="4627853"/>
          </a:xfrm>
          <a:prstGeom prst="rect">
            <a:avLst/>
          </a:prstGeom>
        </p:spPr>
      </p:pic>
      <p:sp>
        <p:nvSpPr>
          <p:cNvPr id="3" name="Rectangle 2">
            <a:extLst>
              <a:ext uri="{FF2B5EF4-FFF2-40B4-BE49-F238E27FC236}">
                <a16:creationId xmlns:a16="http://schemas.microsoft.com/office/drawing/2014/main" id="{DAE9F866-BFC4-421F-8963-5BBA26A057BE}"/>
              </a:ext>
            </a:extLst>
          </p:cNvPr>
          <p:cNvSpPr/>
          <p:nvPr/>
        </p:nvSpPr>
        <p:spPr>
          <a:xfrm>
            <a:off x="1958544" y="2170658"/>
            <a:ext cx="1307592" cy="1764792"/>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53C9CFAA-8EAC-324B-BD1C-41179F8F6090}"/>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94984">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ZEN BLACK INTRODUCTION AND LIGHT PATH SETTINGS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1875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1A96-5C27-4565-881C-56B1CFF2E419}"/>
              </a:ext>
            </a:extLst>
          </p:cNvPr>
          <p:cNvSpPr>
            <a:spLocks noGrp="1"/>
          </p:cNvSpPr>
          <p:nvPr>
            <p:ph type="title"/>
          </p:nvPr>
        </p:nvSpPr>
        <p:spPr>
          <a:xfrm>
            <a:off x="679819" y="864358"/>
            <a:ext cx="10832361" cy="584775"/>
          </a:xfrm>
        </p:spPr>
        <p:txBody>
          <a:bodyPr>
            <a:spAutoFit/>
          </a:bodyPr>
          <a:lstStyle/>
          <a:p>
            <a:r>
              <a:rPr lang="en-US" sz="3200" dirty="0"/>
              <a:t>ACQUISITION TAB – ACQUISITION MODE</a:t>
            </a:r>
          </a:p>
        </p:txBody>
      </p:sp>
      <p:pic>
        <p:nvPicPr>
          <p:cNvPr id="9" name="Picture 8" descr="Graphical user interface&#10;&#10;Description automatically generated">
            <a:extLst>
              <a:ext uri="{FF2B5EF4-FFF2-40B4-BE49-F238E27FC236}">
                <a16:creationId xmlns:a16="http://schemas.microsoft.com/office/drawing/2014/main" id="{3EBC8D9C-0296-472B-9EFB-6777F6B56349}"/>
              </a:ext>
            </a:extLst>
          </p:cNvPr>
          <p:cNvPicPr>
            <a:picLocks noChangeAspect="1"/>
          </p:cNvPicPr>
          <p:nvPr/>
        </p:nvPicPr>
        <p:blipFill rotWithShape="1">
          <a:blip r:embed="rId2">
            <a:extLst>
              <a:ext uri="{28A0092B-C50C-407E-A947-70E740481C1C}">
                <a14:useLocalDpi xmlns:a14="http://schemas.microsoft.com/office/drawing/2010/main" val="0"/>
              </a:ext>
            </a:extLst>
          </a:blip>
          <a:srcRect b="10098"/>
          <a:stretch/>
        </p:blipFill>
        <p:spPr>
          <a:xfrm>
            <a:off x="5173106" y="2157887"/>
            <a:ext cx="3600450" cy="4341495"/>
          </a:xfrm>
          <a:prstGeom prst="rect">
            <a:avLst/>
          </a:prstGeom>
        </p:spPr>
      </p:pic>
      <p:sp>
        <p:nvSpPr>
          <p:cNvPr id="10" name="TextBox 9">
            <a:extLst>
              <a:ext uri="{FF2B5EF4-FFF2-40B4-BE49-F238E27FC236}">
                <a16:creationId xmlns:a16="http://schemas.microsoft.com/office/drawing/2014/main" id="{B8CD9ED8-535F-4186-8DBA-3801D8132980}"/>
              </a:ext>
            </a:extLst>
          </p:cNvPr>
          <p:cNvSpPr txBox="1"/>
          <p:nvPr/>
        </p:nvSpPr>
        <p:spPr>
          <a:xfrm>
            <a:off x="679819" y="2349859"/>
            <a:ext cx="4018235" cy="584775"/>
          </a:xfrm>
          <a:prstGeom prst="rect">
            <a:avLst/>
          </a:prstGeom>
          <a:solidFill>
            <a:schemeClr val="bg1"/>
          </a:solidFill>
        </p:spPr>
        <p:txBody>
          <a:bodyPr wrap="square" rtlCol="0">
            <a:spAutoFit/>
          </a:bodyPr>
          <a:lstStyle/>
          <a:p>
            <a:pPr marL="285750" indent="-285750" algn="just">
              <a:buClr>
                <a:schemeClr val="accent2"/>
              </a:buClr>
              <a:buFont typeface="Wingdings" panose="05000000000000000000" pitchFamily="2" charset="2"/>
              <a:buChar char="Ø"/>
            </a:pPr>
            <a:r>
              <a:rPr lang="en-US" sz="1600" dirty="0">
                <a:latin typeface="Arial" panose="020B0604020202020204" pitchFamily="34" charset="0"/>
                <a:cs typeface="Arial" panose="020B0604020202020204" pitchFamily="34" charset="0"/>
              </a:rPr>
              <a:t>Click the X*Y button to open a dropdown list of common image sizes.</a:t>
            </a:r>
          </a:p>
        </p:txBody>
      </p:sp>
      <p:sp>
        <p:nvSpPr>
          <p:cNvPr id="11" name="TextBox 10">
            <a:extLst>
              <a:ext uri="{FF2B5EF4-FFF2-40B4-BE49-F238E27FC236}">
                <a16:creationId xmlns:a16="http://schemas.microsoft.com/office/drawing/2014/main" id="{CB708444-FAD2-43A8-B615-72DE3077CF0A}"/>
              </a:ext>
            </a:extLst>
          </p:cNvPr>
          <p:cNvSpPr txBox="1"/>
          <p:nvPr/>
        </p:nvSpPr>
        <p:spPr>
          <a:xfrm>
            <a:off x="679819" y="3704943"/>
            <a:ext cx="4018235" cy="830997"/>
          </a:xfrm>
          <a:prstGeom prst="rect">
            <a:avLst/>
          </a:prstGeom>
          <a:solidFill>
            <a:schemeClr val="bg1"/>
          </a:solidFill>
        </p:spPr>
        <p:txBody>
          <a:bodyPr wrap="square" rtlCol="0">
            <a:spAutoFit/>
          </a:bodyPr>
          <a:lstStyle/>
          <a:p>
            <a:pPr marL="285750" indent="-285750" algn="just">
              <a:buClr>
                <a:schemeClr val="accent2"/>
              </a:buClr>
              <a:buFont typeface="Wingdings" panose="05000000000000000000" pitchFamily="2" charset="2"/>
              <a:buChar char="Ø"/>
            </a:pPr>
            <a:r>
              <a:rPr lang="en-US" sz="1600" dirty="0">
                <a:latin typeface="Arial" panose="020B0604020202020204" pitchFamily="34" charset="0"/>
                <a:cs typeface="Arial" panose="020B0604020202020204" pitchFamily="34" charset="0"/>
              </a:rPr>
              <a:t>The SCAN AREA shows where within the available field of view you are imaging (most useful when cropping).</a:t>
            </a:r>
          </a:p>
        </p:txBody>
      </p:sp>
      <p:sp>
        <p:nvSpPr>
          <p:cNvPr id="12" name="Rectangle 11">
            <a:extLst>
              <a:ext uri="{FF2B5EF4-FFF2-40B4-BE49-F238E27FC236}">
                <a16:creationId xmlns:a16="http://schemas.microsoft.com/office/drawing/2014/main" id="{3D64C7A9-0C16-5243-84EE-DEDB5C4923EC}"/>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94984">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ZEN BLACK INTRODUCTION AND LIGHT PATH SETTINGS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3391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70AFB-DA5A-4609-9021-D7054AB79E43}"/>
              </a:ext>
            </a:extLst>
          </p:cNvPr>
          <p:cNvSpPr>
            <a:spLocks noGrp="1"/>
          </p:cNvSpPr>
          <p:nvPr>
            <p:ph type="title"/>
          </p:nvPr>
        </p:nvSpPr>
        <p:spPr/>
        <p:txBody>
          <a:bodyPr>
            <a:normAutofit/>
          </a:bodyPr>
          <a:lstStyle/>
          <a:p>
            <a:r>
              <a:rPr lang="en-US" sz="4400" dirty="0"/>
              <a:t>LIGHT PATH SETTINGS</a:t>
            </a:r>
          </a:p>
        </p:txBody>
      </p:sp>
      <p:sp>
        <p:nvSpPr>
          <p:cNvPr id="3" name="Text Placeholder 2">
            <a:extLst>
              <a:ext uri="{FF2B5EF4-FFF2-40B4-BE49-F238E27FC236}">
                <a16:creationId xmlns:a16="http://schemas.microsoft.com/office/drawing/2014/main" id="{F8DD2788-B4CE-44D2-813A-D7AEC3FD5C51}"/>
              </a:ext>
            </a:extLst>
          </p:cNvPr>
          <p:cNvSpPr>
            <a:spLocks noGrp="1"/>
          </p:cNvSpPr>
          <p:nvPr>
            <p:ph type="body" idx="1"/>
          </p:nvPr>
        </p:nvSpPr>
        <p:spPr/>
        <p:txBody>
          <a:bodyPr/>
          <a:lstStyle/>
          <a:p>
            <a:r>
              <a:rPr lang="en-US" dirty="0"/>
              <a:t> </a:t>
            </a:r>
          </a:p>
        </p:txBody>
      </p:sp>
      <p:cxnSp>
        <p:nvCxnSpPr>
          <p:cNvPr id="4" name="Straight Connector 3">
            <a:extLst>
              <a:ext uri="{FF2B5EF4-FFF2-40B4-BE49-F238E27FC236}">
                <a16:creationId xmlns:a16="http://schemas.microsoft.com/office/drawing/2014/main" id="{832A148C-EF33-274E-9E30-2E7B1E41965C}"/>
              </a:ext>
            </a:extLst>
          </p:cNvPr>
          <p:cNvCxnSpPr/>
          <p:nvPr/>
        </p:nvCxnSpPr>
        <p:spPr>
          <a:xfrm>
            <a:off x="825619" y="3546389"/>
            <a:ext cx="801361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AC6B9CB-8BF8-0046-8EE3-54F9229211A1}"/>
              </a:ext>
            </a:extLst>
          </p:cNvPr>
          <p:cNvSpPr/>
          <p:nvPr/>
        </p:nvSpPr>
        <p:spPr>
          <a:xfrm>
            <a:off x="0" y="-6072"/>
            <a:ext cx="12192000" cy="602420"/>
          </a:xfrm>
          <a:prstGeom prst="rect">
            <a:avLst/>
          </a:prstGeom>
          <a:gradFill flip="none" rotWithShape="1">
            <a:gsLst>
              <a:gs pos="0">
                <a:schemeClr val="bg1">
                  <a:lumMod val="95000"/>
                </a:schemeClr>
              </a:gs>
              <a:gs pos="62000">
                <a:srgbClr val="2F6C58"/>
              </a:gs>
              <a:gs pos="51000">
                <a:srgbClr val="447B69"/>
              </a:gs>
              <a:gs pos="31000">
                <a:schemeClr val="bg1">
                  <a:lumMod val="95000"/>
                </a:schemeClr>
              </a:gs>
              <a:gs pos="75000">
                <a:srgbClr val="1B5E47"/>
              </a:gs>
              <a:gs pos="94984">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ZEN BLACK INTRODUCTION AND LIGHT PATH SETTINGS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8138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1A96-5C27-4565-881C-56B1CFF2E419}"/>
              </a:ext>
            </a:extLst>
          </p:cNvPr>
          <p:cNvSpPr>
            <a:spLocks noGrp="1"/>
          </p:cNvSpPr>
          <p:nvPr>
            <p:ph type="title"/>
          </p:nvPr>
        </p:nvSpPr>
        <p:spPr>
          <a:xfrm>
            <a:off x="668990" y="839242"/>
            <a:ext cx="8596668" cy="584775"/>
          </a:xfrm>
        </p:spPr>
        <p:txBody>
          <a:bodyPr>
            <a:spAutoFit/>
          </a:bodyPr>
          <a:lstStyle/>
          <a:p>
            <a:r>
              <a:rPr lang="en-US" sz="3200" dirty="0"/>
              <a:t>LIGHT PATH SETTINGS</a:t>
            </a:r>
          </a:p>
        </p:txBody>
      </p:sp>
      <p:sp>
        <p:nvSpPr>
          <p:cNvPr id="4" name="TextBox 3">
            <a:extLst>
              <a:ext uri="{FF2B5EF4-FFF2-40B4-BE49-F238E27FC236}">
                <a16:creationId xmlns:a16="http://schemas.microsoft.com/office/drawing/2014/main" id="{04B6E9FB-ACF3-46DD-B56C-503974804C9B}"/>
              </a:ext>
            </a:extLst>
          </p:cNvPr>
          <p:cNvSpPr txBox="1"/>
          <p:nvPr/>
        </p:nvSpPr>
        <p:spPr>
          <a:xfrm>
            <a:off x="5678173" y="1930400"/>
            <a:ext cx="5719167" cy="2554545"/>
          </a:xfrm>
          <a:prstGeom prst="rect">
            <a:avLst/>
          </a:prstGeom>
          <a:solidFill>
            <a:schemeClr val="bg1"/>
          </a:solidFill>
        </p:spPr>
        <p:txBody>
          <a:bodyPr wrap="square" rtlCol="0">
            <a:spAutoFit/>
          </a:bodyPr>
          <a:lstStyle/>
          <a:p>
            <a:pPr algn="just">
              <a:buClr>
                <a:schemeClr val="accent2"/>
              </a:buClr>
            </a:pPr>
            <a:r>
              <a:rPr lang="en-US" sz="1600" dirty="0">
                <a:latin typeface="Arial" panose="020B0604020202020204" pitchFamily="34" charset="0"/>
                <a:cs typeface="Arial" panose="020B0604020202020204" pitchFamily="34" charset="0"/>
              </a:rPr>
              <a:t>1	IMAGING SETUP box</a:t>
            </a:r>
          </a:p>
          <a:p>
            <a:pPr marL="742950" lvl="1" indent="-285750" algn="just">
              <a:buClr>
                <a:schemeClr val="accent2"/>
              </a:buClr>
              <a:buFont typeface="Arial" panose="020B0604020202020204" pitchFamily="34" charset="0"/>
              <a:buChar char="•"/>
            </a:pPr>
            <a:r>
              <a:rPr lang="en-US" sz="1600" dirty="0">
                <a:latin typeface="Arial" panose="020B0604020202020204" pitchFamily="34" charset="0"/>
                <a:cs typeface="Arial" panose="020B0604020202020204" pitchFamily="34" charset="0"/>
              </a:rPr>
              <a:t>Selection of imaging modality (Widefield, Apotome, Lattice SIM, Laser WF)</a:t>
            </a:r>
          </a:p>
          <a:p>
            <a:pPr marL="742950" lvl="1" indent="-285750" algn="just">
              <a:buClr>
                <a:schemeClr val="accent2"/>
              </a:buClr>
              <a:buFont typeface="Arial" panose="020B0604020202020204" pitchFamily="34" charset="0"/>
              <a:buChar char="•"/>
            </a:pPr>
            <a:r>
              <a:rPr lang="en-US" sz="1600" dirty="0">
                <a:latin typeface="Arial" panose="020B0604020202020204" pitchFamily="34" charset="0"/>
                <a:cs typeface="Arial" panose="020B0604020202020204" pitchFamily="34" charset="0"/>
              </a:rPr>
              <a:t>Displays light path for selected modality, including grating, filter sets, and beam splitters.</a:t>
            </a:r>
          </a:p>
          <a:p>
            <a:pPr marL="342900" indent="-342900" algn="just">
              <a:buClr>
                <a:schemeClr val="accent2"/>
              </a:buClr>
              <a:buFont typeface="+mj-lt"/>
              <a:buAutoNum type="arabicPeriod"/>
            </a:pPr>
            <a:endParaRPr lang="en-US" sz="1600" dirty="0">
              <a:latin typeface="Arial" panose="020B0604020202020204" pitchFamily="34" charset="0"/>
              <a:cs typeface="Arial" panose="020B0604020202020204" pitchFamily="34" charset="0"/>
            </a:endParaRPr>
          </a:p>
          <a:p>
            <a:pPr marL="342900" indent="-342900" algn="just">
              <a:buClr>
                <a:schemeClr val="accent2"/>
              </a:buClr>
              <a:buFont typeface="+mj-lt"/>
              <a:buAutoNum type="arabicPeriod"/>
            </a:pPr>
            <a:endParaRPr lang="en-US" sz="1600" dirty="0">
              <a:latin typeface="Arial" panose="020B0604020202020204" pitchFamily="34" charset="0"/>
              <a:cs typeface="Arial" panose="020B0604020202020204" pitchFamily="34" charset="0"/>
            </a:endParaRPr>
          </a:p>
          <a:p>
            <a:pPr algn="just">
              <a:buClr>
                <a:schemeClr val="accent2"/>
              </a:buClr>
            </a:pPr>
            <a:r>
              <a:rPr lang="en-US" sz="1600" dirty="0">
                <a:latin typeface="Arial" panose="020B0604020202020204" pitchFamily="34" charset="0"/>
                <a:cs typeface="Arial" panose="020B0604020202020204" pitchFamily="34" charset="0"/>
              </a:rPr>
              <a:t>2	CHANNELS box</a:t>
            </a:r>
          </a:p>
          <a:p>
            <a:pPr marL="742950" lvl="1" indent="-285750" algn="just">
              <a:buClr>
                <a:schemeClr val="accent2"/>
              </a:buClr>
              <a:buFont typeface="Arial" panose="020B0604020202020204" pitchFamily="34" charset="0"/>
              <a:buChar char="•"/>
            </a:pPr>
            <a:r>
              <a:rPr lang="en-US" sz="1600" dirty="0">
                <a:latin typeface="Arial" panose="020B0604020202020204" pitchFamily="34" charset="0"/>
                <a:cs typeface="Arial" panose="020B0604020202020204" pitchFamily="34" charset="0"/>
              </a:rPr>
              <a:t>Track and channel specific settings, including laser power and exposure times</a:t>
            </a:r>
          </a:p>
        </p:txBody>
      </p:sp>
      <p:pic>
        <p:nvPicPr>
          <p:cNvPr id="6" name="Picture 5" descr="A picture containing text, monitor, indoor, electronics&#10;&#10;Description automatically generated">
            <a:extLst>
              <a:ext uri="{FF2B5EF4-FFF2-40B4-BE49-F238E27FC236}">
                <a16:creationId xmlns:a16="http://schemas.microsoft.com/office/drawing/2014/main" id="{F43FE72D-C549-447C-937F-5144F10FF22F}"/>
              </a:ext>
            </a:extLst>
          </p:cNvPr>
          <p:cNvPicPr>
            <a:picLocks noChangeAspect="1"/>
          </p:cNvPicPr>
          <p:nvPr/>
        </p:nvPicPr>
        <p:blipFill rotWithShape="1">
          <a:blip r:embed="rId2">
            <a:extLst>
              <a:ext uri="{28A0092B-C50C-407E-A947-70E740481C1C}">
                <a14:useLocalDpi xmlns:a14="http://schemas.microsoft.com/office/drawing/2010/main" val="0"/>
              </a:ext>
            </a:extLst>
          </a:blip>
          <a:srcRect t="40865" r="70858" b="13266"/>
          <a:stretch/>
        </p:blipFill>
        <p:spPr>
          <a:xfrm>
            <a:off x="668990" y="1826027"/>
            <a:ext cx="4868927" cy="4310776"/>
          </a:xfrm>
          <a:prstGeom prst="rect">
            <a:avLst/>
          </a:prstGeom>
        </p:spPr>
      </p:pic>
      <p:grpSp>
        <p:nvGrpSpPr>
          <p:cNvPr id="5" name="Group 4">
            <a:extLst>
              <a:ext uri="{FF2B5EF4-FFF2-40B4-BE49-F238E27FC236}">
                <a16:creationId xmlns:a16="http://schemas.microsoft.com/office/drawing/2014/main" id="{0981EC96-2AA0-48A5-AD1E-87B2DAE7DD5D}"/>
              </a:ext>
            </a:extLst>
          </p:cNvPr>
          <p:cNvGrpSpPr/>
          <p:nvPr/>
        </p:nvGrpSpPr>
        <p:grpSpPr>
          <a:xfrm>
            <a:off x="366986" y="1798655"/>
            <a:ext cx="310348" cy="369332"/>
            <a:chOff x="8751960" y="2394313"/>
            <a:chExt cx="310348" cy="369332"/>
          </a:xfrm>
        </p:grpSpPr>
        <p:sp>
          <p:nvSpPr>
            <p:cNvPr id="7" name="Oval 6">
              <a:extLst>
                <a:ext uri="{FF2B5EF4-FFF2-40B4-BE49-F238E27FC236}">
                  <a16:creationId xmlns:a16="http://schemas.microsoft.com/office/drawing/2014/main" id="{A9B80EDE-A89D-42B4-9C8D-864BC40415A6}"/>
                </a:ext>
              </a:extLst>
            </p:cNvPr>
            <p:cNvSpPr/>
            <p:nvPr/>
          </p:nvSpPr>
          <p:spPr>
            <a:xfrm>
              <a:off x="8751960" y="2421685"/>
              <a:ext cx="302004" cy="3145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TextBox 7">
              <a:extLst>
                <a:ext uri="{FF2B5EF4-FFF2-40B4-BE49-F238E27FC236}">
                  <a16:creationId xmlns:a16="http://schemas.microsoft.com/office/drawing/2014/main" id="{CFF633D7-9F03-433E-8DA2-9802B3858E09}"/>
                </a:ext>
              </a:extLst>
            </p:cNvPr>
            <p:cNvSpPr txBox="1"/>
            <p:nvPr/>
          </p:nvSpPr>
          <p:spPr>
            <a:xfrm>
              <a:off x="8760304" y="2394313"/>
              <a:ext cx="302004" cy="369332"/>
            </a:xfrm>
            <a:prstGeom prst="rect">
              <a:avLst/>
            </a:prstGeom>
            <a:noFill/>
          </p:spPr>
          <p:txBody>
            <a:bodyPr wrap="square" rtlCol="0">
              <a:spAutoFit/>
            </a:bodyPr>
            <a:lstStyle/>
            <a:p>
              <a:r>
                <a:rPr lang="en-US" dirty="0">
                  <a:solidFill>
                    <a:schemeClr val="accent2"/>
                  </a:solidFill>
                  <a:latin typeface="Arial" panose="020B0604020202020204" pitchFamily="34" charset="0"/>
                  <a:cs typeface="Arial" panose="020B0604020202020204" pitchFamily="34" charset="0"/>
                </a:rPr>
                <a:t>1</a:t>
              </a:r>
            </a:p>
          </p:txBody>
        </p:sp>
      </p:grpSp>
      <p:grpSp>
        <p:nvGrpSpPr>
          <p:cNvPr id="9" name="Group 8">
            <a:extLst>
              <a:ext uri="{FF2B5EF4-FFF2-40B4-BE49-F238E27FC236}">
                <a16:creationId xmlns:a16="http://schemas.microsoft.com/office/drawing/2014/main" id="{1D72D400-67D1-4F1D-9886-4AEF4A2D5266}"/>
              </a:ext>
            </a:extLst>
          </p:cNvPr>
          <p:cNvGrpSpPr/>
          <p:nvPr/>
        </p:nvGrpSpPr>
        <p:grpSpPr>
          <a:xfrm>
            <a:off x="2851838" y="2711315"/>
            <a:ext cx="310348" cy="369332"/>
            <a:chOff x="8751960" y="2394313"/>
            <a:chExt cx="310348" cy="369332"/>
          </a:xfrm>
        </p:grpSpPr>
        <p:sp>
          <p:nvSpPr>
            <p:cNvPr id="10" name="Oval 9">
              <a:extLst>
                <a:ext uri="{FF2B5EF4-FFF2-40B4-BE49-F238E27FC236}">
                  <a16:creationId xmlns:a16="http://schemas.microsoft.com/office/drawing/2014/main" id="{CB1C7CBC-493B-45D1-9792-421FF5594AB0}"/>
                </a:ext>
              </a:extLst>
            </p:cNvPr>
            <p:cNvSpPr/>
            <p:nvPr/>
          </p:nvSpPr>
          <p:spPr>
            <a:xfrm>
              <a:off x="8751960" y="2421685"/>
              <a:ext cx="302004" cy="3145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TextBox 10">
              <a:extLst>
                <a:ext uri="{FF2B5EF4-FFF2-40B4-BE49-F238E27FC236}">
                  <a16:creationId xmlns:a16="http://schemas.microsoft.com/office/drawing/2014/main" id="{D2798D85-CE2F-4D90-8A4B-E93CBCD4FDEB}"/>
                </a:ext>
              </a:extLst>
            </p:cNvPr>
            <p:cNvSpPr txBox="1"/>
            <p:nvPr/>
          </p:nvSpPr>
          <p:spPr>
            <a:xfrm>
              <a:off x="8760304" y="2394313"/>
              <a:ext cx="302004" cy="369332"/>
            </a:xfrm>
            <a:prstGeom prst="rect">
              <a:avLst/>
            </a:prstGeom>
            <a:noFill/>
          </p:spPr>
          <p:txBody>
            <a:bodyPr wrap="square" rtlCol="0">
              <a:spAutoFit/>
            </a:bodyPr>
            <a:lstStyle/>
            <a:p>
              <a:r>
                <a:rPr lang="en-US" dirty="0">
                  <a:solidFill>
                    <a:schemeClr val="accent2"/>
                  </a:solidFill>
                  <a:latin typeface="Arial" panose="020B0604020202020204" pitchFamily="34" charset="0"/>
                  <a:cs typeface="Arial" panose="020B0604020202020204" pitchFamily="34" charset="0"/>
                </a:rPr>
                <a:t>2</a:t>
              </a:r>
            </a:p>
          </p:txBody>
        </p:sp>
      </p:grpSp>
      <p:sp>
        <p:nvSpPr>
          <p:cNvPr id="16" name="Rectangle 15">
            <a:extLst>
              <a:ext uri="{FF2B5EF4-FFF2-40B4-BE49-F238E27FC236}">
                <a16:creationId xmlns:a16="http://schemas.microsoft.com/office/drawing/2014/main" id="{6E782E55-F339-1B4B-BFB0-DDB2AC824393}"/>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94984">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ZEN BLACK INTRODUCTION AND LIGHT PATH SETTINGS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2411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1A96-5C27-4565-881C-56B1CFF2E419}"/>
              </a:ext>
            </a:extLst>
          </p:cNvPr>
          <p:cNvSpPr>
            <a:spLocks noGrp="1"/>
          </p:cNvSpPr>
          <p:nvPr>
            <p:ph type="title"/>
          </p:nvPr>
        </p:nvSpPr>
        <p:spPr>
          <a:xfrm>
            <a:off x="677334" y="889521"/>
            <a:ext cx="8596668" cy="584775"/>
          </a:xfrm>
        </p:spPr>
        <p:txBody>
          <a:bodyPr>
            <a:spAutoFit/>
          </a:bodyPr>
          <a:lstStyle/>
          <a:p>
            <a:r>
              <a:rPr lang="en-US" sz="3200" dirty="0"/>
              <a:t>LIGHT PATH SETTINGS – CHANNELS</a:t>
            </a:r>
          </a:p>
        </p:txBody>
      </p:sp>
      <p:pic>
        <p:nvPicPr>
          <p:cNvPr id="3" name="Picture 2" descr="A picture containing text, monitor, indoor, electronics&#10;&#10;Description automatically generated">
            <a:extLst>
              <a:ext uri="{FF2B5EF4-FFF2-40B4-BE49-F238E27FC236}">
                <a16:creationId xmlns:a16="http://schemas.microsoft.com/office/drawing/2014/main" id="{0593F3F6-39FC-4521-A582-833C9A5FFC2D}"/>
              </a:ext>
            </a:extLst>
          </p:cNvPr>
          <p:cNvPicPr>
            <a:picLocks noChangeAspect="1"/>
          </p:cNvPicPr>
          <p:nvPr/>
        </p:nvPicPr>
        <p:blipFill rotWithShape="1">
          <a:blip r:embed="rId2">
            <a:extLst>
              <a:ext uri="{28A0092B-C50C-407E-A947-70E740481C1C}">
                <a14:useLocalDpi xmlns:a14="http://schemas.microsoft.com/office/drawing/2010/main" val="0"/>
              </a:ext>
            </a:extLst>
          </a:blip>
          <a:srcRect l="15018" t="49790" r="70858" b="16252"/>
          <a:stretch/>
        </p:blipFill>
        <p:spPr>
          <a:xfrm>
            <a:off x="3929450" y="1870612"/>
            <a:ext cx="3486786" cy="4715539"/>
          </a:xfrm>
          <a:prstGeom prst="rect">
            <a:avLst/>
          </a:prstGeom>
        </p:spPr>
      </p:pic>
      <p:sp>
        <p:nvSpPr>
          <p:cNvPr id="4" name="TextBox 3">
            <a:extLst>
              <a:ext uri="{FF2B5EF4-FFF2-40B4-BE49-F238E27FC236}">
                <a16:creationId xmlns:a16="http://schemas.microsoft.com/office/drawing/2014/main" id="{937D7F80-AA74-4609-AE33-66037624BB81}"/>
              </a:ext>
            </a:extLst>
          </p:cNvPr>
          <p:cNvSpPr txBox="1"/>
          <p:nvPr/>
        </p:nvSpPr>
        <p:spPr>
          <a:xfrm>
            <a:off x="7416236" y="1767469"/>
            <a:ext cx="4262502" cy="3323987"/>
          </a:xfrm>
          <a:prstGeom prst="rect">
            <a:avLst/>
          </a:prstGeom>
          <a:solidFill>
            <a:schemeClr val="bg1"/>
          </a:solidFill>
        </p:spPr>
        <p:txBody>
          <a:bodyPr wrap="square" tIns="182880" rIns="182880" bIns="182880" rtlCol="0">
            <a:spAutoFit/>
          </a:bodyPr>
          <a:lstStyle/>
          <a:p>
            <a:pPr marL="285750" indent="-285750" algn="just">
              <a:buClr>
                <a:schemeClr val="accent2"/>
              </a:buClr>
              <a:buFont typeface="Wingdings" panose="05000000000000000000" pitchFamily="2" charset="2"/>
              <a:buChar char="Ø"/>
            </a:pPr>
            <a:r>
              <a:rPr lang="en-US" sz="1600" dirty="0">
                <a:latin typeface="Arial" panose="020B0604020202020204" pitchFamily="34" charset="0"/>
                <a:cs typeface="Arial" panose="020B0604020202020204" pitchFamily="34" charset="0"/>
              </a:rPr>
              <a:t>When working with live cells, using the dual cameras will decrease the imaging time. </a:t>
            </a:r>
          </a:p>
          <a:p>
            <a:pPr marL="285750" indent="-285750" algn="just">
              <a:buClr>
                <a:schemeClr val="accent2"/>
              </a:buClr>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marL="285750" indent="-285750" algn="just">
              <a:buClr>
                <a:schemeClr val="accent2"/>
              </a:buClr>
              <a:buFont typeface="Wingdings" panose="05000000000000000000" pitchFamily="2" charset="2"/>
              <a:buChar char="Ø"/>
            </a:pPr>
            <a:r>
              <a:rPr lang="en-US" sz="1600" dirty="0">
                <a:latin typeface="Arial" panose="020B0604020202020204" pitchFamily="34" charset="0"/>
                <a:cs typeface="Arial" panose="020B0604020202020204" pitchFamily="34" charset="0"/>
              </a:rPr>
              <a:t>When working with fixed cells/tissues and time is not a factor, keeping the channels on separate tracks is often more convenient. </a:t>
            </a:r>
          </a:p>
          <a:p>
            <a:pPr marL="285750" indent="-285750" algn="just">
              <a:buClr>
                <a:schemeClr val="accent2"/>
              </a:buClr>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marL="285750" indent="-285750" algn="just">
              <a:buClr>
                <a:schemeClr val="accent2"/>
              </a:buClr>
              <a:buFont typeface="Wingdings" panose="05000000000000000000" pitchFamily="2" charset="2"/>
              <a:buChar char="Ø"/>
            </a:pPr>
            <a:r>
              <a:rPr lang="en-US" sz="1600" dirty="0">
                <a:latin typeface="Arial" panose="020B0604020202020204" pitchFamily="34" charset="0"/>
                <a:cs typeface="Arial" panose="020B0604020202020204" pitchFamily="34" charset="0"/>
              </a:rPr>
              <a:t>Camera selections can be made in the adjacent IMAGE SETUP box (covered next).</a:t>
            </a:r>
          </a:p>
        </p:txBody>
      </p:sp>
      <p:sp>
        <p:nvSpPr>
          <p:cNvPr id="5" name="TextBox 4">
            <a:extLst>
              <a:ext uri="{FF2B5EF4-FFF2-40B4-BE49-F238E27FC236}">
                <a16:creationId xmlns:a16="http://schemas.microsoft.com/office/drawing/2014/main" id="{1297B2E7-26D4-4772-95AC-DE3AFE4665B3}"/>
              </a:ext>
            </a:extLst>
          </p:cNvPr>
          <p:cNvSpPr txBox="1"/>
          <p:nvPr/>
        </p:nvSpPr>
        <p:spPr>
          <a:xfrm>
            <a:off x="914400" y="1870612"/>
            <a:ext cx="2753139" cy="2708434"/>
          </a:xfrm>
          <a:prstGeom prst="rect">
            <a:avLst/>
          </a:prstGeom>
          <a:solidFill>
            <a:schemeClr val="bg1"/>
          </a:solidFill>
        </p:spPr>
        <p:txBody>
          <a:bodyPr wrap="square" tIns="182880" rIns="182880" bIns="182880" rtlCol="0">
            <a:spAutoFit/>
          </a:bodyPr>
          <a:lstStyle/>
          <a:p>
            <a:pPr algn="just">
              <a:buClr>
                <a:schemeClr val="accent2"/>
              </a:buClr>
            </a:pPr>
            <a:r>
              <a:rPr lang="en-US" sz="1600" b="1" dirty="0">
                <a:solidFill>
                  <a:schemeClr val="accent2"/>
                </a:solidFill>
                <a:latin typeface="Arial" panose="020B0604020202020204" pitchFamily="34" charset="0"/>
                <a:cs typeface="Arial" panose="020B0604020202020204" pitchFamily="34" charset="0"/>
              </a:rPr>
              <a:t>NOTE:</a:t>
            </a:r>
            <a:endParaRPr lang="en-US" sz="1600" dirty="0">
              <a:solidFill>
                <a:schemeClr val="accent2"/>
              </a:solidFill>
              <a:latin typeface="Arial" panose="020B0604020202020204" pitchFamily="34" charset="0"/>
              <a:cs typeface="Arial" panose="020B0604020202020204" pitchFamily="34" charset="0"/>
            </a:endParaRPr>
          </a:p>
          <a:p>
            <a:pPr algn="just">
              <a:buClr>
                <a:schemeClr val="accent2"/>
              </a:buClr>
            </a:pPr>
            <a:r>
              <a:rPr lang="en-US" sz="1500" dirty="0">
                <a:solidFill>
                  <a:schemeClr val="accent2"/>
                </a:solidFill>
                <a:latin typeface="Arial" panose="020B0604020202020204" pitchFamily="34" charset="0"/>
                <a:cs typeface="Arial" panose="020B0604020202020204" pitchFamily="34" charset="0"/>
              </a:rPr>
              <a:t>The terms “tracks” and “channels” are often used interchangeably when talking about image acquisition settings. In the case of the Elyra, there are dual cameras, allowing for 2 channels to be imaged on 1 track</a:t>
            </a:r>
            <a:r>
              <a:rPr lang="en-US" sz="1600" dirty="0">
                <a:solidFill>
                  <a:schemeClr val="accent2"/>
                </a:solidFill>
                <a:latin typeface="Arial" panose="020B0604020202020204" pitchFamily="34" charset="0"/>
                <a:cs typeface="Arial" panose="020B0604020202020204" pitchFamily="34" charset="0"/>
              </a:rPr>
              <a:t>.</a:t>
            </a:r>
          </a:p>
        </p:txBody>
      </p:sp>
      <p:sp>
        <p:nvSpPr>
          <p:cNvPr id="9" name="Rectangle 8">
            <a:extLst>
              <a:ext uri="{FF2B5EF4-FFF2-40B4-BE49-F238E27FC236}">
                <a16:creationId xmlns:a16="http://schemas.microsoft.com/office/drawing/2014/main" id="{1C323852-89A6-A04C-A79B-D20D2B6B9985}"/>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94984">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ZEN BLACK INTRODUCTION AND LIGHT PATH SETTINGS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8812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1A96-5C27-4565-881C-56B1CFF2E419}"/>
              </a:ext>
            </a:extLst>
          </p:cNvPr>
          <p:cNvSpPr>
            <a:spLocks noGrp="1"/>
          </p:cNvSpPr>
          <p:nvPr>
            <p:ph type="title"/>
          </p:nvPr>
        </p:nvSpPr>
        <p:spPr>
          <a:xfrm>
            <a:off x="586806" y="855128"/>
            <a:ext cx="8596668" cy="584775"/>
          </a:xfrm>
        </p:spPr>
        <p:txBody>
          <a:bodyPr>
            <a:spAutoFit/>
          </a:bodyPr>
          <a:lstStyle/>
          <a:p>
            <a:r>
              <a:rPr lang="en-US" sz="3200" dirty="0"/>
              <a:t>LIGHT PATH SETTINGS – CHANNELS</a:t>
            </a:r>
          </a:p>
        </p:txBody>
      </p:sp>
      <p:pic>
        <p:nvPicPr>
          <p:cNvPr id="3" name="Picture 2" descr="A picture containing text, monitor, indoor, electronics&#10;&#10;Description automatically generated">
            <a:extLst>
              <a:ext uri="{FF2B5EF4-FFF2-40B4-BE49-F238E27FC236}">
                <a16:creationId xmlns:a16="http://schemas.microsoft.com/office/drawing/2014/main" id="{0593F3F6-39FC-4521-A582-833C9A5FFC2D}"/>
              </a:ext>
            </a:extLst>
          </p:cNvPr>
          <p:cNvPicPr>
            <a:picLocks noChangeAspect="1"/>
          </p:cNvPicPr>
          <p:nvPr/>
        </p:nvPicPr>
        <p:blipFill rotWithShape="1">
          <a:blip r:embed="rId2">
            <a:extLst>
              <a:ext uri="{28A0092B-C50C-407E-A947-70E740481C1C}">
                <a14:useLocalDpi xmlns:a14="http://schemas.microsoft.com/office/drawing/2010/main" val="0"/>
              </a:ext>
            </a:extLst>
          </a:blip>
          <a:srcRect l="15018" t="49791" r="70858" b="15896"/>
          <a:stretch/>
        </p:blipFill>
        <p:spPr>
          <a:xfrm>
            <a:off x="4352607" y="1665848"/>
            <a:ext cx="3486786" cy="4764962"/>
          </a:xfrm>
          <a:prstGeom prst="rect">
            <a:avLst/>
          </a:prstGeom>
        </p:spPr>
      </p:pic>
      <p:sp>
        <p:nvSpPr>
          <p:cNvPr id="5" name="TextBox 4">
            <a:extLst>
              <a:ext uri="{FF2B5EF4-FFF2-40B4-BE49-F238E27FC236}">
                <a16:creationId xmlns:a16="http://schemas.microsoft.com/office/drawing/2014/main" id="{1297B2E7-26D4-4772-95AC-DE3AFE4665B3}"/>
              </a:ext>
            </a:extLst>
          </p:cNvPr>
          <p:cNvSpPr txBox="1"/>
          <p:nvPr/>
        </p:nvSpPr>
        <p:spPr>
          <a:xfrm>
            <a:off x="586806" y="1847309"/>
            <a:ext cx="3405053" cy="338554"/>
          </a:xfrm>
          <a:prstGeom prst="rect">
            <a:avLst/>
          </a:prstGeom>
          <a:solidFill>
            <a:schemeClr val="bg1"/>
          </a:solidFill>
        </p:spPr>
        <p:txBody>
          <a:bodyPr wrap="square" rtlCol="0">
            <a:spAutoFit/>
          </a:bodyPr>
          <a:lstStyle/>
          <a:p>
            <a:pPr>
              <a:buClr>
                <a:schemeClr val="accent2"/>
              </a:buClr>
            </a:pPr>
            <a:r>
              <a:rPr lang="en-US" sz="1600" dirty="0">
                <a:latin typeface="Arial" panose="020B0604020202020204" pitchFamily="34" charset="0"/>
                <a:cs typeface="Arial" panose="020B0604020202020204" pitchFamily="34" charset="0"/>
              </a:rPr>
              <a:t>To add a new track</a:t>
            </a:r>
          </a:p>
        </p:txBody>
      </p:sp>
      <p:sp>
        <p:nvSpPr>
          <p:cNvPr id="6" name="TextBox 5">
            <a:extLst>
              <a:ext uri="{FF2B5EF4-FFF2-40B4-BE49-F238E27FC236}">
                <a16:creationId xmlns:a16="http://schemas.microsoft.com/office/drawing/2014/main" id="{0EAD6600-4F04-47AB-A992-7B3C58732A1C}"/>
              </a:ext>
            </a:extLst>
          </p:cNvPr>
          <p:cNvSpPr txBox="1"/>
          <p:nvPr/>
        </p:nvSpPr>
        <p:spPr>
          <a:xfrm>
            <a:off x="851604" y="2409659"/>
            <a:ext cx="2779507" cy="538609"/>
          </a:xfrm>
          <a:prstGeom prst="rect">
            <a:avLst/>
          </a:prstGeom>
          <a:solidFill>
            <a:schemeClr val="bg1"/>
          </a:solidFill>
          <a:ln w="38100">
            <a:solidFill>
              <a:schemeClr val="accent2"/>
            </a:solidFill>
          </a:ln>
        </p:spPr>
        <p:txBody>
          <a:bodyPr wrap="square" rtlCol="0">
            <a:spAutoFit/>
          </a:bodyPr>
          <a:lstStyle/>
          <a:p>
            <a:pPr>
              <a:buClr>
                <a:schemeClr val="accent2"/>
              </a:buClr>
            </a:pPr>
            <a:r>
              <a:rPr lang="en-US" dirty="0">
                <a:latin typeface="Arial" panose="020B0604020202020204" pitchFamily="34" charset="0"/>
                <a:cs typeface="Arial" panose="020B0604020202020204" pitchFamily="34" charset="0"/>
              </a:rPr>
              <a:t>1) Click the “+”</a:t>
            </a:r>
          </a:p>
          <a:p>
            <a:pPr>
              <a:buClr>
                <a:schemeClr val="accent2"/>
              </a:buClr>
            </a:pPr>
            <a:r>
              <a:rPr lang="en-US" sz="1100" dirty="0">
                <a:latin typeface="Arial" panose="020B0604020202020204" pitchFamily="34" charset="0"/>
                <a:cs typeface="Arial" panose="020B0604020202020204" pitchFamily="34" charset="0"/>
              </a:rPr>
              <a:t>A new “blank” track will be listed</a:t>
            </a:r>
          </a:p>
        </p:txBody>
      </p:sp>
      <p:sp>
        <p:nvSpPr>
          <p:cNvPr id="8" name="TextBox 7">
            <a:extLst>
              <a:ext uri="{FF2B5EF4-FFF2-40B4-BE49-F238E27FC236}">
                <a16:creationId xmlns:a16="http://schemas.microsoft.com/office/drawing/2014/main" id="{09446E18-964A-4B4E-B4F3-D8A4B2EDF41F}"/>
              </a:ext>
            </a:extLst>
          </p:cNvPr>
          <p:cNvSpPr txBox="1"/>
          <p:nvPr/>
        </p:nvSpPr>
        <p:spPr>
          <a:xfrm>
            <a:off x="836146" y="3138623"/>
            <a:ext cx="2779506" cy="1046440"/>
          </a:xfrm>
          <a:prstGeom prst="rect">
            <a:avLst/>
          </a:prstGeom>
          <a:solidFill>
            <a:schemeClr val="bg1"/>
          </a:solidFill>
          <a:ln w="38100">
            <a:solidFill>
              <a:schemeClr val="accent2"/>
            </a:solidFill>
          </a:ln>
        </p:spPr>
        <p:txBody>
          <a:bodyPr wrap="square" rtlCol="0">
            <a:spAutoFit/>
          </a:bodyPr>
          <a:lstStyle/>
          <a:p>
            <a:pPr>
              <a:buClr>
                <a:schemeClr val="accent2"/>
              </a:buClr>
            </a:pPr>
            <a:r>
              <a:rPr lang="en-US" dirty="0">
                <a:latin typeface="Arial" panose="020B0604020202020204" pitchFamily="34" charset="0"/>
                <a:cs typeface="Arial" panose="020B0604020202020204" pitchFamily="34" charset="0"/>
              </a:rPr>
              <a:t>2) Name the track</a:t>
            </a:r>
          </a:p>
          <a:p>
            <a:pPr>
              <a:buClr>
                <a:schemeClr val="accent2"/>
              </a:buClr>
            </a:pPr>
            <a:r>
              <a:rPr lang="en-US" sz="1100" dirty="0">
                <a:latin typeface="Arial" panose="020B0604020202020204" pitchFamily="34" charset="0"/>
                <a:cs typeface="Arial" panose="020B0604020202020204" pitchFamily="34" charset="0"/>
              </a:rPr>
              <a:t>Not an essential step, but future-you will be grateful. Track info (including user-defined names) are listed in the image metadata.</a:t>
            </a:r>
          </a:p>
        </p:txBody>
      </p:sp>
      <p:sp>
        <p:nvSpPr>
          <p:cNvPr id="9" name="TextBox 8">
            <a:extLst>
              <a:ext uri="{FF2B5EF4-FFF2-40B4-BE49-F238E27FC236}">
                <a16:creationId xmlns:a16="http://schemas.microsoft.com/office/drawing/2014/main" id="{5B101A5A-EFA6-4367-AA0B-75BD0E64A0B5}"/>
              </a:ext>
            </a:extLst>
          </p:cNvPr>
          <p:cNvSpPr txBox="1"/>
          <p:nvPr/>
        </p:nvSpPr>
        <p:spPr>
          <a:xfrm>
            <a:off x="836146" y="4407486"/>
            <a:ext cx="2779507" cy="1154162"/>
          </a:xfrm>
          <a:prstGeom prst="rect">
            <a:avLst/>
          </a:prstGeom>
          <a:solidFill>
            <a:schemeClr val="bg1"/>
          </a:solidFill>
          <a:ln w="38100">
            <a:solidFill>
              <a:schemeClr val="accent2"/>
            </a:solidFill>
          </a:ln>
        </p:spPr>
        <p:txBody>
          <a:bodyPr wrap="square" rtlCol="0">
            <a:spAutoFit/>
          </a:bodyPr>
          <a:lstStyle/>
          <a:p>
            <a:pPr>
              <a:buClr>
                <a:schemeClr val="accent2"/>
              </a:buClr>
            </a:pPr>
            <a:r>
              <a:rPr lang="en-US" dirty="0">
                <a:latin typeface="Arial" panose="020B0604020202020204" pitchFamily="34" charset="0"/>
                <a:cs typeface="Arial" panose="020B0604020202020204" pitchFamily="34" charset="0"/>
              </a:rPr>
              <a:t>3) Select the lasers and appropriate laser power</a:t>
            </a:r>
          </a:p>
          <a:p>
            <a:pPr>
              <a:buClr>
                <a:schemeClr val="accent2"/>
              </a:buClr>
            </a:pPr>
            <a:r>
              <a:rPr lang="en-US" sz="1100" dirty="0">
                <a:latin typeface="Arial" panose="020B0604020202020204" pitchFamily="34" charset="0"/>
                <a:cs typeface="Arial" panose="020B0604020202020204" pitchFamily="34" charset="0"/>
              </a:rPr>
              <a:t>If it is a new experiment/fluorophore, start @ 1-1.5% laser power and then increase (or decrease) as necessary.</a:t>
            </a:r>
          </a:p>
        </p:txBody>
      </p:sp>
      <p:sp>
        <p:nvSpPr>
          <p:cNvPr id="10" name="TextBox 9">
            <a:extLst>
              <a:ext uri="{FF2B5EF4-FFF2-40B4-BE49-F238E27FC236}">
                <a16:creationId xmlns:a16="http://schemas.microsoft.com/office/drawing/2014/main" id="{76F756DB-7062-4266-8E86-47FC2695BD53}"/>
              </a:ext>
            </a:extLst>
          </p:cNvPr>
          <p:cNvSpPr txBox="1"/>
          <p:nvPr/>
        </p:nvSpPr>
        <p:spPr>
          <a:xfrm>
            <a:off x="8371054" y="5508472"/>
            <a:ext cx="3146953" cy="538609"/>
          </a:xfrm>
          <a:prstGeom prst="rect">
            <a:avLst/>
          </a:prstGeom>
          <a:solidFill>
            <a:schemeClr val="bg1"/>
          </a:solidFill>
          <a:ln w="38100">
            <a:solidFill>
              <a:schemeClr val="accent2"/>
            </a:solidFill>
          </a:ln>
        </p:spPr>
        <p:txBody>
          <a:bodyPr wrap="square" rtlCol="0">
            <a:spAutoFit/>
          </a:bodyPr>
          <a:lstStyle/>
          <a:p>
            <a:pPr>
              <a:buClr>
                <a:schemeClr val="accent2"/>
              </a:buClr>
            </a:pPr>
            <a:r>
              <a:rPr lang="en-US" dirty="0">
                <a:latin typeface="Arial" panose="020B0604020202020204" pitchFamily="34" charset="0"/>
                <a:cs typeface="Arial" panose="020B0604020202020204" pitchFamily="34" charset="0"/>
              </a:rPr>
              <a:t>4) Set the exposure time</a:t>
            </a:r>
          </a:p>
          <a:p>
            <a:pPr>
              <a:buClr>
                <a:schemeClr val="accent2"/>
              </a:buClr>
            </a:pPr>
            <a:r>
              <a:rPr lang="en-US" sz="1100" dirty="0">
                <a:latin typeface="Arial" panose="020B0604020202020204" pitchFamily="34" charset="0"/>
                <a:cs typeface="Arial" panose="020B0604020202020204" pitchFamily="34" charset="0"/>
              </a:rPr>
              <a:t>A new “blank” track will be listed</a:t>
            </a:r>
          </a:p>
        </p:txBody>
      </p:sp>
      <p:cxnSp>
        <p:nvCxnSpPr>
          <p:cNvPr id="16" name="Straight Connector 15">
            <a:extLst>
              <a:ext uri="{FF2B5EF4-FFF2-40B4-BE49-F238E27FC236}">
                <a16:creationId xmlns:a16="http://schemas.microsoft.com/office/drawing/2014/main" id="{45BC8783-834C-4B59-8FCF-D5511D1F87D2}"/>
              </a:ext>
            </a:extLst>
          </p:cNvPr>
          <p:cNvCxnSpPr>
            <a:cxnSpLocks/>
          </p:cNvCxnSpPr>
          <p:nvPr/>
        </p:nvCxnSpPr>
        <p:spPr>
          <a:xfrm>
            <a:off x="3631111" y="2684596"/>
            <a:ext cx="161927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3A72E7D2-F8CA-40F1-9A01-A8260DB58496}"/>
              </a:ext>
            </a:extLst>
          </p:cNvPr>
          <p:cNvCxnSpPr>
            <a:cxnSpLocks/>
          </p:cNvCxnSpPr>
          <p:nvPr/>
        </p:nvCxnSpPr>
        <p:spPr>
          <a:xfrm>
            <a:off x="5250381" y="2684595"/>
            <a:ext cx="0" cy="491288"/>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C2AEAFCD-8F39-47BB-9B23-720A7AC91513}"/>
              </a:ext>
            </a:extLst>
          </p:cNvPr>
          <p:cNvCxnSpPr>
            <a:cxnSpLocks/>
            <a:stCxn id="8" idx="3"/>
          </p:cNvCxnSpPr>
          <p:nvPr/>
        </p:nvCxnSpPr>
        <p:spPr>
          <a:xfrm flipV="1">
            <a:off x="3615652" y="2900067"/>
            <a:ext cx="1247509" cy="761776"/>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5E38F828-589D-4BBA-B71D-49A9B40D8D27}"/>
              </a:ext>
            </a:extLst>
          </p:cNvPr>
          <p:cNvCxnSpPr>
            <a:cxnSpLocks/>
          </p:cNvCxnSpPr>
          <p:nvPr/>
        </p:nvCxnSpPr>
        <p:spPr>
          <a:xfrm>
            <a:off x="3615653" y="4697127"/>
            <a:ext cx="318043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8AD3B0CB-6BE4-49B7-919C-6BD8084E0924}"/>
              </a:ext>
            </a:extLst>
          </p:cNvPr>
          <p:cNvCxnSpPr>
            <a:cxnSpLocks/>
          </p:cNvCxnSpPr>
          <p:nvPr/>
        </p:nvCxnSpPr>
        <p:spPr>
          <a:xfrm>
            <a:off x="6796088" y="4577022"/>
            <a:ext cx="0" cy="26670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6" name="Straight Connector 45">
            <a:extLst>
              <a:ext uri="{FF2B5EF4-FFF2-40B4-BE49-F238E27FC236}">
                <a16:creationId xmlns:a16="http://schemas.microsoft.com/office/drawing/2014/main" id="{2C6CBDF0-1FB6-4D14-95D7-D8A90E9969A1}"/>
              </a:ext>
            </a:extLst>
          </p:cNvPr>
          <p:cNvCxnSpPr>
            <a:cxnSpLocks/>
          </p:cNvCxnSpPr>
          <p:nvPr/>
        </p:nvCxnSpPr>
        <p:spPr>
          <a:xfrm>
            <a:off x="6796088" y="4589380"/>
            <a:ext cx="2952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8" name="Straight Connector 47">
            <a:extLst>
              <a:ext uri="{FF2B5EF4-FFF2-40B4-BE49-F238E27FC236}">
                <a16:creationId xmlns:a16="http://schemas.microsoft.com/office/drawing/2014/main" id="{8443F256-2394-44B6-A4A7-A133355A0EF0}"/>
              </a:ext>
            </a:extLst>
          </p:cNvPr>
          <p:cNvCxnSpPr>
            <a:cxnSpLocks/>
          </p:cNvCxnSpPr>
          <p:nvPr/>
        </p:nvCxnSpPr>
        <p:spPr>
          <a:xfrm>
            <a:off x="6796088" y="4843722"/>
            <a:ext cx="2952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9" name="Straight Connector 48">
            <a:extLst>
              <a:ext uri="{FF2B5EF4-FFF2-40B4-BE49-F238E27FC236}">
                <a16:creationId xmlns:a16="http://schemas.microsoft.com/office/drawing/2014/main" id="{F81A4278-D910-4482-8E0C-5DF62B902AEC}"/>
              </a:ext>
            </a:extLst>
          </p:cNvPr>
          <p:cNvCxnSpPr>
            <a:cxnSpLocks/>
          </p:cNvCxnSpPr>
          <p:nvPr/>
        </p:nvCxnSpPr>
        <p:spPr>
          <a:xfrm>
            <a:off x="7968447" y="2519123"/>
            <a:ext cx="2952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0" name="Straight Connector 49">
            <a:extLst>
              <a:ext uri="{FF2B5EF4-FFF2-40B4-BE49-F238E27FC236}">
                <a16:creationId xmlns:a16="http://schemas.microsoft.com/office/drawing/2014/main" id="{D12744E0-CE9B-4A38-AEC3-19737B6AFD8A}"/>
              </a:ext>
            </a:extLst>
          </p:cNvPr>
          <p:cNvCxnSpPr>
            <a:cxnSpLocks/>
          </p:cNvCxnSpPr>
          <p:nvPr/>
        </p:nvCxnSpPr>
        <p:spPr>
          <a:xfrm>
            <a:off x="7975945" y="5358999"/>
            <a:ext cx="0" cy="53628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2" name="Straight Connector 51">
            <a:extLst>
              <a:ext uri="{FF2B5EF4-FFF2-40B4-BE49-F238E27FC236}">
                <a16:creationId xmlns:a16="http://schemas.microsoft.com/office/drawing/2014/main" id="{3FE9ACF6-E5F3-4B67-AABC-B2D736D9E144}"/>
              </a:ext>
            </a:extLst>
          </p:cNvPr>
          <p:cNvCxnSpPr>
            <a:cxnSpLocks/>
          </p:cNvCxnSpPr>
          <p:nvPr/>
        </p:nvCxnSpPr>
        <p:spPr>
          <a:xfrm>
            <a:off x="7663181" y="5371354"/>
            <a:ext cx="2952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3" name="Straight Connector 52">
            <a:extLst>
              <a:ext uri="{FF2B5EF4-FFF2-40B4-BE49-F238E27FC236}">
                <a16:creationId xmlns:a16="http://schemas.microsoft.com/office/drawing/2014/main" id="{1AC83D9A-07DC-4262-B2D4-3B219CE97C27}"/>
              </a:ext>
            </a:extLst>
          </p:cNvPr>
          <p:cNvCxnSpPr>
            <a:cxnSpLocks/>
          </p:cNvCxnSpPr>
          <p:nvPr/>
        </p:nvCxnSpPr>
        <p:spPr>
          <a:xfrm>
            <a:off x="7680670" y="5895280"/>
            <a:ext cx="295275"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56" name="TextBox 55">
            <a:extLst>
              <a:ext uri="{FF2B5EF4-FFF2-40B4-BE49-F238E27FC236}">
                <a16:creationId xmlns:a16="http://schemas.microsoft.com/office/drawing/2014/main" id="{C830399F-9732-4E5B-A4A3-38BA65F397C3}"/>
              </a:ext>
            </a:extLst>
          </p:cNvPr>
          <p:cNvSpPr txBox="1"/>
          <p:nvPr/>
        </p:nvSpPr>
        <p:spPr>
          <a:xfrm>
            <a:off x="8273712" y="2136834"/>
            <a:ext cx="3240949" cy="984885"/>
          </a:xfrm>
          <a:prstGeom prst="rect">
            <a:avLst/>
          </a:prstGeom>
          <a:solidFill>
            <a:schemeClr val="bg1"/>
          </a:solidFill>
          <a:ln w="38100">
            <a:solidFill>
              <a:schemeClr val="accent2"/>
            </a:solidFill>
          </a:ln>
        </p:spPr>
        <p:txBody>
          <a:bodyPr wrap="square" rtlCol="0">
            <a:spAutoFit/>
          </a:bodyPr>
          <a:lstStyle/>
          <a:p>
            <a:pPr>
              <a:buClr>
                <a:schemeClr val="accent2"/>
              </a:buClr>
            </a:pPr>
            <a:r>
              <a:rPr lang="en-US" dirty="0">
                <a:latin typeface="Arial" panose="020B0604020202020204" pitchFamily="34" charset="0"/>
                <a:cs typeface="Arial" panose="020B0604020202020204" pitchFamily="34" charset="0"/>
              </a:rPr>
              <a:t>3) Select color you want displayed for each channel</a:t>
            </a:r>
          </a:p>
          <a:p>
            <a:pPr>
              <a:buClr>
                <a:schemeClr val="accent2"/>
              </a:buClr>
            </a:pPr>
            <a:r>
              <a:rPr lang="en-US" sz="1100" dirty="0">
                <a:latin typeface="Arial" panose="020B0604020202020204" pitchFamily="34" charset="0"/>
                <a:cs typeface="Arial" panose="020B0604020202020204" pitchFamily="34" charset="0"/>
              </a:rPr>
              <a:t>Clicking the down arrow opens a pop-up for color selection.</a:t>
            </a:r>
          </a:p>
        </p:txBody>
      </p:sp>
      <p:cxnSp>
        <p:nvCxnSpPr>
          <p:cNvPr id="57" name="Straight Connector 56">
            <a:extLst>
              <a:ext uri="{FF2B5EF4-FFF2-40B4-BE49-F238E27FC236}">
                <a16:creationId xmlns:a16="http://schemas.microsoft.com/office/drawing/2014/main" id="{F19E3D38-A8F0-425B-8437-42D97FDB2246}"/>
              </a:ext>
            </a:extLst>
          </p:cNvPr>
          <p:cNvCxnSpPr>
            <a:cxnSpLocks/>
          </p:cNvCxnSpPr>
          <p:nvPr/>
        </p:nvCxnSpPr>
        <p:spPr>
          <a:xfrm>
            <a:off x="7978386" y="5628303"/>
            <a:ext cx="36195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9" name="Straight Connector 58">
            <a:extLst>
              <a:ext uri="{FF2B5EF4-FFF2-40B4-BE49-F238E27FC236}">
                <a16:creationId xmlns:a16="http://schemas.microsoft.com/office/drawing/2014/main" id="{21594400-9301-494E-9A6F-47498EACBAA4}"/>
              </a:ext>
            </a:extLst>
          </p:cNvPr>
          <p:cNvCxnSpPr>
            <a:cxnSpLocks/>
          </p:cNvCxnSpPr>
          <p:nvPr/>
        </p:nvCxnSpPr>
        <p:spPr>
          <a:xfrm>
            <a:off x="7958455" y="2397302"/>
            <a:ext cx="1" cy="67241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1" name="Straight Connector 60">
            <a:extLst>
              <a:ext uri="{FF2B5EF4-FFF2-40B4-BE49-F238E27FC236}">
                <a16:creationId xmlns:a16="http://schemas.microsoft.com/office/drawing/2014/main" id="{D9A885BB-FB5E-4CEE-B87E-EF1BC61552FD}"/>
              </a:ext>
            </a:extLst>
          </p:cNvPr>
          <p:cNvCxnSpPr>
            <a:cxnSpLocks/>
          </p:cNvCxnSpPr>
          <p:nvPr/>
        </p:nvCxnSpPr>
        <p:spPr>
          <a:xfrm>
            <a:off x="7663180" y="2378252"/>
            <a:ext cx="2952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2" name="Straight Connector 61">
            <a:extLst>
              <a:ext uri="{FF2B5EF4-FFF2-40B4-BE49-F238E27FC236}">
                <a16:creationId xmlns:a16="http://schemas.microsoft.com/office/drawing/2014/main" id="{19196550-BE5A-4B4D-BAFE-8D96131F4AB6}"/>
              </a:ext>
            </a:extLst>
          </p:cNvPr>
          <p:cNvCxnSpPr>
            <a:cxnSpLocks/>
          </p:cNvCxnSpPr>
          <p:nvPr/>
        </p:nvCxnSpPr>
        <p:spPr>
          <a:xfrm>
            <a:off x="7650507" y="2586248"/>
            <a:ext cx="2952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3" name="Straight Connector 62">
            <a:extLst>
              <a:ext uri="{FF2B5EF4-FFF2-40B4-BE49-F238E27FC236}">
                <a16:creationId xmlns:a16="http://schemas.microsoft.com/office/drawing/2014/main" id="{FB1A480B-62CA-4C3C-8AAC-BFC476544F7C}"/>
              </a:ext>
            </a:extLst>
          </p:cNvPr>
          <p:cNvCxnSpPr>
            <a:cxnSpLocks/>
          </p:cNvCxnSpPr>
          <p:nvPr/>
        </p:nvCxnSpPr>
        <p:spPr>
          <a:xfrm>
            <a:off x="7666064" y="2827386"/>
            <a:ext cx="2952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4" name="Straight Connector 63">
            <a:extLst>
              <a:ext uri="{FF2B5EF4-FFF2-40B4-BE49-F238E27FC236}">
                <a16:creationId xmlns:a16="http://schemas.microsoft.com/office/drawing/2014/main" id="{CEB42777-3931-4B4E-B6C0-7B2A13C5CB2B}"/>
              </a:ext>
            </a:extLst>
          </p:cNvPr>
          <p:cNvCxnSpPr>
            <a:cxnSpLocks/>
          </p:cNvCxnSpPr>
          <p:nvPr/>
        </p:nvCxnSpPr>
        <p:spPr>
          <a:xfrm>
            <a:off x="7650507" y="3069713"/>
            <a:ext cx="295275"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5" name="TextBox 64">
            <a:extLst>
              <a:ext uri="{FF2B5EF4-FFF2-40B4-BE49-F238E27FC236}">
                <a16:creationId xmlns:a16="http://schemas.microsoft.com/office/drawing/2014/main" id="{4DECC173-5B9F-46A5-8A9D-BBD3226CF920}"/>
              </a:ext>
            </a:extLst>
          </p:cNvPr>
          <p:cNvSpPr txBox="1"/>
          <p:nvPr/>
        </p:nvSpPr>
        <p:spPr>
          <a:xfrm>
            <a:off x="8330397" y="3381631"/>
            <a:ext cx="3184264" cy="1815882"/>
          </a:xfrm>
          <a:prstGeom prst="rect">
            <a:avLst/>
          </a:prstGeom>
          <a:solidFill>
            <a:schemeClr val="bg1"/>
          </a:solidFill>
          <a:ln w="38100">
            <a:solidFill>
              <a:schemeClr val="accent2"/>
            </a:solidFill>
          </a:ln>
        </p:spPr>
        <p:txBody>
          <a:bodyPr wrap="square" rtlCol="0">
            <a:spAutoFit/>
          </a:bodyPr>
          <a:lstStyle/>
          <a:p>
            <a:pPr algn="just">
              <a:buClr>
                <a:schemeClr val="accent2"/>
              </a:buClr>
            </a:pPr>
            <a:r>
              <a:rPr lang="en-US" sz="1600" dirty="0">
                <a:latin typeface="Arial" panose="020B0604020202020204" pitchFamily="34" charset="0"/>
                <a:cs typeface="Arial" panose="020B0604020202020204" pitchFamily="34" charset="0"/>
              </a:rPr>
              <a:t>Saving the track configuration is not recommended, as there’s no guarantee another user will not modify it. If you have a configuration that works for you, open your images and recycle the settings.</a:t>
            </a:r>
          </a:p>
        </p:txBody>
      </p:sp>
      <p:cxnSp>
        <p:nvCxnSpPr>
          <p:cNvPr id="66" name="Straight Connector 65">
            <a:extLst>
              <a:ext uri="{FF2B5EF4-FFF2-40B4-BE49-F238E27FC236}">
                <a16:creationId xmlns:a16="http://schemas.microsoft.com/office/drawing/2014/main" id="{5A9FFE34-E818-4DE0-9683-0B027069A543}"/>
              </a:ext>
            </a:extLst>
          </p:cNvPr>
          <p:cNvCxnSpPr>
            <a:cxnSpLocks/>
          </p:cNvCxnSpPr>
          <p:nvPr/>
        </p:nvCxnSpPr>
        <p:spPr>
          <a:xfrm>
            <a:off x="7429500" y="3521873"/>
            <a:ext cx="900897"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51" name="Rectangle 50">
            <a:extLst>
              <a:ext uri="{FF2B5EF4-FFF2-40B4-BE49-F238E27FC236}">
                <a16:creationId xmlns:a16="http://schemas.microsoft.com/office/drawing/2014/main" id="{83376309-F98B-5047-8DF6-C7976A2CFE1F}"/>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94984">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ZEN BLACK INTRODUCTION AND LIGHT PATH SETTINGS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268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E3D7-F618-4620-AA72-A1F7238D5C21}"/>
              </a:ext>
            </a:extLst>
          </p:cNvPr>
          <p:cNvSpPr>
            <a:spLocks noGrp="1"/>
          </p:cNvSpPr>
          <p:nvPr>
            <p:ph type="title"/>
          </p:nvPr>
        </p:nvSpPr>
        <p:spPr>
          <a:xfrm>
            <a:off x="677334" y="1137802"/>
            <a:ext cx="8596668" cy="707886"/>
          </a:xfrm>
        </p:spPr>
        <p:txBody>
          <a:bodyPr>
            <a:spAutoFit/>
          </a:bodyPr>
          <a:lstStyle/>
          <a:p>
            <a:r>
              <a:rPr lang="en-US" sz="4000" dirty="0"/>
              <a:t>ZEN BLACK INTRO</a:t>
            </a:r>
          </a:p>
        </p:txBody>
      </p:sp>
      <p:sp>
        <p:nvSpPr>
          <p:cNvPr id="3" name="Content Placeholder 2">
            <a:extLst>
              <a:ext uri="{FF2B5EF4-FFF2-40B4-BE49-F238E27FC236}">
                <a16:creationId xmlns:a16="http://schemas.microsoft.com/office/drawing/2014/main" id="{42C4CAA6-DF42-42A3-A831-7BC9802B568E}"/>
              </a:ext>
            </a:extLst>
          </p:cNvPr>
          <p:cNvSpPr>
            <a:spLocks noGrp="1"/>
          </p:cNvSpPr>
          <p:nvPr>
            <p:ph idx="1"/>
          </p:nvPr>
        </p:nvSpPr>
        <p:spPr>
          <a:xfrm>
            <a:off x="677334" y="2264032"/>
            <a:ext cx="10616742" cy="3880773"/>
          </a:xfrm>
        </p:spPr>
        <p:txBody>
          <a:bodyPr vert="horz" lIns="91440" tIns="45720" rIns="91440" bIns="45720" rtlCol="0" anchor="t">
            <a:normAutofit/>
          </a:bodyPr>
          <a:lstStyle/>
          <a:p>
            <a:pPr algn="just">
              <a:lnSpc>
                <a:spcPct val="150000"/>
              </a:lnSpc>
              <a:buFont typeface="Wingdings 3" pitchFamily="2" charset="2"/>
              <a:buChar char=""/>
            </a:pPr>
            <a:r>
              <a:rPr lang="en-US" b="1" dirty="0">
                <a:latin typeface="Arial" panose="020B0604020202020204" pitchFamily="34" charset="0"/>
                <a:cs typeface="Arial" panose="020B0604020202020204" pitchFamily="34" charset="0"/>
              </a:rPr>
              <a:t>Zen Black</a:t>
            </a:r>
            <a:r>
              <a:rPr lang="en-US" dirty="0">
                <a:latin typeface="Arial" panose="020B0604020202020204" pitchFamily="34" charset="0"/>
                <a:cs typeface="Arial" panose="020B0604020202020204" pitchFamily="34" charset="0"/>
              </a:rPr>
              <a:t> is the software program used for acquiring images on the </a:t>
            </a:r>
            <a:r>
              <a:rPr lang="en-US" dirty="0" err="1">
                <a:latin typeface="Arial" panose="020B0604020202020204" pitchFamily="34" charset="0"/>
                <a:cs typeface="Arial" panose="020B0604020202020204" pitchFamily="34" charset="0"/>
              </a:rPr>
              <a:t>Elyra</a:t>
            </a:r>
            <a:r>
              <a:rPr lang="en-US" dirty="0">
                <a:latin typeface="Arial" panose="020B0604020202020204" pitchFamily="34" charset="0"/>
                <a:cs typeface="Arial" panose="020B0604020202020204" pitchFamily="34" charset="0"/>
              </a:rPr>
              <a:t> 7.  The program also performs post-acquisition processing and method-specific processing, including for structured illumination microscopy (SIM) and single-molecule localization microscopy (SMLM) images. </a:t>
            </a:r>
          </a:p>
          <a:p>
            <a:pPr marL="0" indent="0" algn="just">
              <a:lnSpc>
                <a:spcPct val="150000"/>
              </a:lnSpc>
              <a:buNone/>
            </a:pPr>
            <a:endParaRPr lang="en-US" dirty="0">
              <a:latin typeface="Arial" panose="020B0604020202020204" pitchFamily="34" charset="0"/>
              <a:cs typeface="Arial" panose="020B0604020202020204" pitchFamily="34" charset="0"/>
            </a:endParaRPr>
          </a:p>
          <a:p>
            <a:pPr algn="just">
              <a:lnSpc>
                <a:spcPct val="150000"/>
              </a:lnSpc>
              <a:buFont typeface="Wingdings 3" pitchFamily="2" charset="2"/>
              <a:buChar char=""/>
            </a:pPr>
            <a:r>
              <a:rPr lang="en-US" dirty="0">
                <a:latin typeface="Arial" panose="020B0604020202020204" pitchFamily="34" charset="0"/>
                <a:cs typeface="Arial" panose="020B0604020202020204" pitchFamily="34" charset="0"/>
              </a:rPr>
              <a:t>Files are saved as .</a:t>
            </a:r>
            <a:r>
              <a:rPr lang="en-US" dirty="0" err="1">
                <a:latin typeface="Arial" panose="020B0604020202020204" pitchFamily="34" charset="0"/>
                <a:cs typeface="Arial" panose="020B0604020202020204" pitchFamily="34" charset="0"/>
              </a:rPr>
              <a:t>czi</a:t>
            </a:r>
            <a:r>
              <a:rPr lang="en-US" dirty="0">
                <a:latin typeface="Arial" panose="020B0604020202020204" pitchFamily="34" charset="0"/>
                <a:cs typeface="Arial" panose="020B0604020202020204" pitchFamily="34" charset="0"/>
              </a:rPr>
              <a:t> (the proprietary Carl Zeiss Image format) to preserve image metadata, but they can be exported in all major image file formats such as .</a:t>
            </a:r>
            <a:r>
              <a:rPr lang="en-US" dirty="0" err="1">
                <a:latin typeface="Arial" panose="020B0604020202020204" pitchFamily="34" charset="0"/>
                <a:cs typeface="Arial" panose="020B0604020202020204" pitchFamily="34" charset="0"/>
              </a:rPr>
              <a:t>tif</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png</a:t>
            </a:r>
            <a:r>
              <a:rPr lang="en-US" dirty="0">
                <a:latin typeface="Arial" panose="020B0604020202020204" pitchFamily="34" charset="0"/>
                <a:cs typeface="Arial" panose="020B0604020202020204" pitchFamily="34" charset="0"/>
              </a:rPr>
              <a:t>, and .jpg.</a:t>
            </a:r>
          </a:p>
        </p:txBody>
      </p:sp>
      <p:sp>
        <p:nvSpPr>
          <p:cNvPr id="6" name="Rectangle 5">
            <a:extLst>
              <a:ext uri="{FF2B5EF4-FFF2-40B4-BE49-F238E27FC236}">
                <a16:creationId xmlns:a16="http://schemas.microsoft.com/office/drawing/2014/main" id="{458F93D2-37C0-604B-BE2D-6A8613E68876}"/>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94984">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ZEN BLACK INTRODUCTION AND LIGHT PATH SETTINGS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0471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1A96-5C27-4565-881C-56B1CFF2E419}"/>
              </a:ext>
            </a:extLst>
          </p:cNvPr>
          <p:cNvSpPr>
            <a:spLocks noGrp="1"/>
          </p:cNvSpPr>
          <p:nvPr>
            <p:ph type="title"/>
          </p:nvPr>
        </p:nvSpPr>
        <p:spPr>
          <a:xfrm>
            <a:off x="650588" y="832501"/>
            <a:ext cx="8596668" cy="584775"/>
          </a:xfrm>
        </p:spPr>
        <p:txBody>
          <a:bodyPr>
            <a:spAutoFit/>
          </a:bodyPr>
          <a:lstStyle/>
          <a:p>
            <a:r>
              <a:rPr lang="en-US" sz="3200" dirty="0"/>
              <a:t>LIGHT PATH SETTINGS – CHANNELS</a:t>
            </a:r>
          </a:p>
        </p:txBody>
      </p:sp>
      <p:sp>
        <p:nvSpPr>
          <p:cNvPr id="25" name="TextBox 24">
            <a:extLst>
              <a:ext uri="{FF2B5EF4-FFF2-40B4-BE49-F238E27FC236}">
                <a16:creationId xmlns:a16="http://schemas.microsoft.com/office/drawing/2014/main" id="{1ADFBA05-3866-4753-8B2C-F923ADD45845}"/>
              </a:ext>
            </a:extLst>
          </p:cNvPr>
          <p:cNvSpPr txBox="1"/>
          <p:nvPr/>
        </p:nvSpPr>
        <p:spPr>
          <a:xfrm>
            <a:off x="3692433" y="1511904"/>
            <a:ext cx="4807131" cy="1354217"/>
          </a:xfrm>
          <a:prstGeom prst="rect">
            <a:avLst/>
          </a:prstGeom>
          <a:solidFill>
            <a:schemeClr val="bg1"/>
          </a:solidFill>
          <a:ln w="38100">
            <a:solidFill>
              <a:schemeClr val="accent2"/>
            </a:solidFill>
          </a:ln>
        </p:spPr>
        <p:txBody>
          <a:bodyPr wrap="square" lIns="182880" tIns="182880" rIns="182880" bIns="182880" rtlCol="0">
            <a:spAutoFit/>
          </a:bodyPr>
          <a:lstStyle/>
          <a:p>
            <a:pPr algn="just">
              <a:buClr>
                <a:schemeClr val="accent2"/>
              </a:buClr>
            </a:pPr>
            <a:r>
              <a:rPr lang="en-US" sz="1600" dirty="0">
                <a:latin typeface="Arial" panose="020B0604020202020204" pitchFamily="34" charset="0"/>
                <a:cs typeface="Arial" panose="020B0604020202020204" pitchFamily="34" charset="0"/>
              </a:rPr>
              <a:t>Selecting LASER WF as the imaging mode opens up additional settings in the FOV section related to the 3 different illumination modes (Epi/</a:t>
            </a:r>
            <a:r>
              <a:rPr lang="en-US" sz="1600" dirty="0" err="1">
                <a:latin typeface="Arial" panose="020B0604020202020204" pitchFamily="34" charset="0"/>
                <a:cs typeface="Arial" panose="020B0604020202020204" pitchFamily="34" charset="0"/>
              </a:rPr>
              <a:t>HiLo</a:t>
            </a:r>
            <a:r>
              <a:rPr lang="en-US" sz="1600" dirty="0">
                <a:latin typeface="Arial" panose="020B0604020202020204" pitchFamily="34" charset="0"/>
                <a:cs typeface="Arial" panose="020B0604020202020204" pitchFamily="34" charset="0"/>
              </a:rPr>
              <a:t>/TIRF).</a:t>
            </a:r>
          </a:p>
        </p:txBody>
      </p:sp>
      <p:sp>
        <p:nvSpPr>
          <p:cNvPr id="9" name="Rectangle 8">
            <a:extLst>
              <a:ext uri="{FF2B5EF4-FFF2-40B4-BE49-F238E27FC236}">
                <a16:creationId xmlns:a16="http://schemas.microsoft.com/office/drawing/2014/main" id="{83C1C79A-BB03-5C46-8E49-8C69D7619CD3}"/>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94984">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ZEN BLACK INTRODUCTION AND LIGHT PATH SETTINGS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F266E3D-6C7A-471C-A904-77D78C804FD4}"/>
              </a:ext>
            </a:extLst>
          </p:cNvPr>
          <p:cNvPicPr>
            <a:picLocks noChangeAspect="1"/>
          </p:cNvPicPr>
          <p:nvPr/>
        </p:nvPicPr>
        <p:blipFill rotWithShape="1">
          <a:blip r:embed="rId2"/>
          <a:srcRect b="22616"/>
          <a:stretch/>
        </p:blipFill>
        <p:spPr>
          <a:xfrm>
            <a:off x="3692434" y="3195392"/>
            <a:ext cx="4807131" cy="1900392"/>
          </a:xfrm>
          <a:prstGeom prst="rect">
            <a:avLst/>
          </a:prstGeom>
        </p:spPr>
      </p:pic>
    </p:spTree>
    <p:extLst>
      <p:ext uri="{BB962C8B-B14F-4D97-AF65-F5344CB8AC3E}">
        <p14:creationId xmlns:p14="http://schemas.microsoft.com/office/powerpoint/2010/main" val="2438232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1A96-5C27-4565-881C-56B1CFF2E419}"/>
              </a:ext>
            </a:extLst>
          </p:cNvPr>
          <p:cNvSpPr>
            <a:spLocks noGrp="1"/>
          </p:cNvSpPr>
          <p:nvPr>
            <p:ph type="title"/>
          </p:nvPr>
        </p:nvSpPr>
        <p:spPr>
          <a:xfrm>
            <a:off x="747818" y="689607"/>
            <a:ext cx="8596668" cy="584775"/>
          </a:xfrm>
        </p:spPr>
        <p:txBody>
          <a:bodyPr>
            <a:spAutoFit/>
          </a:bodyPr>
          <a:lstStyle/>
          <a:p>
            <a:r>
              <a:rPr lang="en-US" sz="3200" dirty="0"/>
              <a:t>LIGHT PATH SETTINGS – IMAGING SETUP</a:t>
            </a:r>
          </a:p>
        </p:txBody>
      </p:sp>
      <p:pic>
        <p:nvPicPr>
          <p:cNvPr id="4" name="Picture 3" descr="A picture containing text, monitor, screenshot&#10;&#10;Description automatically generated">
            <a:extLst>
              <a:ext uri="{FF2B5EF4-FFF2-40B4-BE49-F238E27FC236}">
                <a16:creationId xmlns:a16="http://schemas.microsoft.com/office/drawing/2014/main" id="{E7DE7C3A-E63B-472F-8AAA-56A7F62086AD}"/>
              </a:ext>
            </a:extLst>
          </p:cNvPr>
          <p:cNvPicPr>
            <a:picLocks noChangeAspect="1"/>
          </p:cNvPicPr>
          <p:nvPr/>
        </p:nvPicPr>
        <p:blipFill rotWithShape="1">
          <a:blip r:embed="rId2">
            <a:extLst>
              <a:ext uri="{28A0092B-C50C-407E-A947-70E740481C1C}">
                <a14:useLocalDpi xmlns:a14="http://schemas.microsoft.com/office/drawing/2010/main" val="0"/>
              </a:ext>
            </a:extLst>
          </a:blip>
          <a:srcRect t="40673" r="83182" b="12996"/>
          <a:stretch/>
        </p:blipFill>
        <p:spPr>
          <a:xfrm>
            <a:off x="747818" y="1639064"/>
            <a:ext cx="3251342" cy="5038115"/>
          </a:xfrm>
          <a:prstGeom prst="rect">
            <a:avLst/>
          </a:prstGeom>
        </p:spPr>
      </p:pic>
      <p:sp>
        <p:nvSpPr>
          <p:cNvPr id="5" name="TextBox 4">
            <a:extLst>
              <a:ext uri="{FF2B5EF4-FFF2-40B4-BE49-F238E27FC236}">
                <a16:creationId xmlns:a16="http://schemas.microsoft.com/office/drawing/2014/main" id="{FBBD76E6-F61C-4F23-BE44-EF1B336CFFC8}"/>
              </a:ext>
            </a:extLst>
          </p:cNvPr>
          <p:cNvSpPr txBox="1"/>
          <p:nvPr/>
        </p:nvSpPr>
        <p:spPr>
          <a:xfrm>
            <a:off x="4128116" y="1910488"/>
            <a:ext cx="7219415" cy="2800767"/>
          </a:xfrm>
          <a:prstGeom prst="rect">
            <a:avLst/>
          </a:prstGeom>
          <a:solidFill>
            <a:schemeClr val="bg1"/>
          </a:solidFill>
        </p:spPr>
        <p:txBody>
          <a:bodyPr wrap="square" rtlCol="0">
            <a:spAutoFit/>
          </a:bodyPr>
          <a:lstStyle/>
          <a:p>
            <a:pPr marL="285750" indent="-285750" algn="just">
              <a:buClr>
                <a:schemeClr val="accent2"/>
              </a:buClr>
              <a:buFont typeface="Wingdings" panose="05000000000000000000" pitchFamily="2" charset="2"/>
              <a:buChar char="Ø"/>
            </a:pPr>
            <a:r>
              <a:rPr lang="en-US" sz="1600" dirty="0">
                <a:latin typeface="Arial" panose="020B0604020202020204" pitchFamily="34" charset="0"/>
                <a:cs typeface="Arial" panose="020B0604020202020204" pitchFamily="34" charset="0"/>
              </a:rPr>
              <a:t>While settings can be adjusted to user specifications, Zen Black has many default settings for the light path depending on imaging modality and laser line being used (for example, the size grating used for SIM imaging)</a:t>
            </a:r>
          </a:p>
          <a:p>
            <a:pPr marL="285750" indent="-285750" algn="just">
              <a:buClr>
                <a:schemeClr val="accent2"/>
              </a:buClr>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marL="285750" indent="-285750" algn="just">
              <a:buClr>
                <a:schemeClr val="accent2"/>
              </a:buClr>
              <a:buFont typeface="Wingdings" panose="05000000000000000000" pitchFamily="2" charset="2"/>
              <a:buChar char="Ø"/>
            </a:pPr>
            <a:r>
              <a:rPr lang="en-US" sz="1600" dirty="0">
                <a:latin typeface="Arial" panose="020B0604020202020204" pitchFamily="34" charset="0"/>
                <a:cs typeface="Arial" panose="020B0604020202020204" pitchFamily="34" charset="0"/>
              </a:rPr>
              <a:t>User input is mainly needed for the selection of the main beam splitter (light reflecting onto and exciting the sample) and the secondary beam splitter (splitting the signal between the two cameras).</a:t>
            </a:r>
          </a:p>
          <a:p>
            <a:pPr marL="285750" indent="-285750" algn="just">
              <a:buClr>
                <a:schemeClr val="accent2"/>
              </a:buClr>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marL="285750" indent="-285750" algn="just">
              <a:buClr>
                <a:schemeClr val="accent2"/>
              </a:buClr>
              <a:buFont typeface="Wingdings" panose="05000000000000000000" pitchFamily="2" charset="2"/>
              <a:buChar char="Ø"/>
            </a:pPr>
            <a:r>
              <a:rPr lang="en-US" sz="1600" dirty="0">
                <a:latin typeface="Arial" panose="020B0604020202020204" pitchFamily="34" charset="0"/>
                <a:cs typeface="Arial" panose="020B0604020202020204" pitchFamily="34" charset="0"/>
              </a:rPr>
              <a:t>For all experiments requiring laser illumination, using the LBF 405/488/561/642 filter is recommended. (The other filter sets are better suited for widefield/ brightfield illumination.)</a:t>
            </a:r>
          </a:p>
        </p:txBody>
      </p:sp>
      <p:sp>
        <p:nvSpPr>
          <p:cNvPr id="6" name="Rectangle 5">
            <a:extLst>
              <a:ext uri="{FF2B5EF4-FFF2-40B4-BE49-F238E27FC236}">
                <a16:creationId xmlns:a16="http://schemas.microsoft.com/office/drawing/2014/main" id="{AA3E451A-650B-4B42-806A-01AD9C8ACF96}"/>
              </a:ext>
            </a:extLst>
          </p:cNvPr>
          <p:cNvSpPr/>
          <p:nvPr/>
        </p:nvSpPr>
        <p:spPr>
          <a:xfrm>
            <a:off x="2470604" y="4742449"/>
            <a:ext cx="1538497" cy="215027"/>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Rectangle 8">
            <a:extLst>
              <a:ext uri="{FF2B5EF4-FFF2-40B4-BE49-F238E27FC236}">
                <a16:creationId xmlns:a16="http://schemas.microsoft.com/office/drawing/2014/main" id="{6EE10368-7228-2F41-BCF7-16DAD6E89E12}"/>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94984">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ZEN BLACK INTRODUCTION AND LIGHT PATH SETTINGS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7555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1A96-5C27-4565-881C-56B1CFF2E419}"/>
              </a:ext>
            </a:extLst>
          </p:cNvPr>
          <p:cNvSpPr>
            <a:spLocks noGrp="1"/>
          </p:cNvSpPr>
          <p:nvPr>
            <p:ph type="title"/>
          </p:nvPr>
        </p:nvSpPr>
        <p:spPr>
          <a:xfrm>
            <a:off x="578261" y="711443"/>
            <a:ext cx="8596668" cy="584775"/>
          </a:xfrm>
        </p:spPr>
        <p:txBody>
          <a:bodyPr>
            <a:spAutoFit/>
          </a:bodyPr>
          <a:lstStyle/>
          <a:p>
            <a:r>
              <a:rPr lang="en-US" sz="3200" dirty="0"/>
              <a:t>LIGHT PATH SETTINGS – IMAGING SETUP</a:t>
            </a:r>
          </a:p>
        </p:txBody>
      </p:sp>
      <p:pic>
        <p:nvPicPr>
          <p:cNvPr id="4" name="Picture 3" descr="A picture containing text, monitor, indoor, screenshot&#10;&#10;Description automatically generated">
            <a:extLst>
              <a:ext uri="{FF2B5EF4-FFF2-40B4-BE49-F238E27FC236}">
                <a16:creationId xmlns:a16="http://schemas.microsoft.com/office/drawing/2014/main" id="{FB4CA3F2-42A4-46A9-87BB-4EF5EBE87F3A}"/>
              </a:ext>
            </a:extLst>
          </p:cNvPr>
          <p:cNvPicPr>
            <a:picLocks noChangeAspect="1"/>
          </p:cNvPicPr>
          <p:nvPr/>
        </p:nvPicPr>
        <p:blipFill rotWithShape="1">
          <a:blip r:embed="rId2">
            <a:extLst>
              <a:ext uri="{28A0092B-C50C-407E-A947-70E740481C1C}">
                <a14:useLocalDpi xmlns:a14="http://schemas.microsoft.com/office/drawing/2010/main" val="0"/>
              </a:ext>
            </a:extLst>
          </a:blip>
          <a:srcRect t="41076" r="84470" b="12862"/>
          <a:stretch/>
        </p:blipFill>
        <p:spPr>
          <a:xfrm>
            <a:off x="578261" y="1606553"/>
            <a:ext cx="2996948" cy="4999784"/>
          </a:xfrm>
          <a:prstGeom prst="rect">
            <a:avLst/>
          </a:prstGeom>
        </p:spPr>
      </p:pic>
      <p:sp>
        <p:nvSpPr>
          <p:cNvPr id="5" name="TextBox 4">
            <a:extLst>
              <a:ext uri="{FF2B5EF4-FFF2-40B4-BE49-F238E27FC236}">
                <a16:creationId xmlns:a16="http://schemas.microsoft.com/office/drawing/2014/main" id="{E635F14D-4B9A-4184-A520-EE5689E2635F}"/>
              </a:ext>
            </a:extLst>
          </p:cNvPr>
          <p:cNvSpPr txBox="1"/>
          <p:nvPr/>
        </p:nvSpPr>
        <p:spPr>
          <a:xfrm>
            <a:off x="3694478" y="1915054"/>
            <a:ext cx="7685826" cy="2800767"/>
          </a:xfrm>
          <a:prstGeom prst="rect">
            <a:avLst/>
          </a:prstGeom>
          <a:solidFill>
            <a:schemeClr val="bg1"/>
          </a:solidFill>
        </p:spPr>
        <p:txBody>
          <a:bodyPr wrap="square" rtlCol="0">
            <a:spAutoFit/>
          </a:bodyPr>
          <a:lstStyle/>
          <a:p>
            <a:pPr marL="285750" indent="-285750">
              <a:buClr>
                <a:schemeClr val="accent2"/>
              </a:buClr>
              <a:buFont typeface="Wingdings" panose="05000000000000000000" pitchFamily="2" charset="2"/>
              <a:buChar char="Ø"/>
            </a:pPr>
            <a:r>
              <a:rPr lang="en-US" sz="1600" dirty="0">
                <a:latin typeface="Arial" panose="020B0604020202020204" pitchFamily="34" charset="0"/>
                <a:cs typeface="Arial" panose="020B0604020202020204" pitchFamily="34" charset="0"/>
              </a:rPr>
              <a:t>The secondary beam splitter routes the signal to the camera(s). </a:t>
            </a:r>
          </a:p>
          <a:p>
            <a:pPr marL="285750" indent="-285750">
              <a:buClr>
                <a:schemeClr val="accent2"/>
              </a:buClr>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marL="742950" lvl="1" indent="-285750">
              <a:buClr>
                <a:schemeClr val="accent2"/>
              </a:buClr>
              <a:buFont typeface="Wingdings" panose="05000000000000000000" pitchFamily="2" charset="2"/>
              <a:buChar char="Ø"/>
            </a:pPr>
            <a:r>
              <a:rPr lang="en-US" sz="1600" dirty="0">
                <a:latin typeface="Arial" panose="020B0604020202020204" pitchFamily="34" charset="0"/>
                <a:cs typeface="Arial" panose="020B0604020202020204" pitchFamily="34" charset="0"/>
              </a:rPr>
              <a:t>SBS LP 560 – allows light above 560nm to pass through to TV 1, and anything below 560nm is directed to TV 2.</a:t>
            </a:r>
          </a:p>
          <a:p>
            <a:pPr marL="285750" indent="-285750">
              <a:buClr>
                <a:schemeClr val="accent2"/>
              </a:buClr>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marL="742950" lvl="1" indent="-285750">
              <a:buClr>
                <a:schemeClr val="accent2"/>
              </a:buClr>
              <a:buFont typeface="Wingdings" panose="05000000000000000000" pitchFamily="2" charset="2"/>
              <a:buChar char="Ø"/>
            </a:pPr>
            <a:r>
              <a:rPr lang="en-US" sz="1600" dirty="0">
                <a:latin typeface="Arial" panose="020B0604020202020204" pitchFamily="34" charset="0"/>
                <a:cs typeface="Arial" panose="020B0604020202020204" pitchFamily="34" charset="0"/>
              </a:rPr>
              <a:t>SBS BP 490-560 + LP 640 – allows light between 490nm and 560 nm or light above 640nm to pass to TV 1, and anything outside of this range to pass to TV 2.</a:t>
            </a:r>
          </a:p>
          <a:p>
            <a:pPr marL="285750" indent="-285750" algn="r">
              <a:buClr>
                <a:schemeClr val="accent2"/>
              </a:buClr>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marL="285750" indent="-285750">
              <a:buClr>
                <a:schemeClr val="accent2"/>
              </a:buClr>
              <a:buFont typeface="Wingdings" panose="05000000000000000000" pitchFamily="2" charset="2"/>
              <a:buChar char="Ø"/>
            </a:pPr>
            <a:r>
              <a:rPr lang="en-US" sz="1600" dirty="0">
                <a:latin typeface="Arial" panose="020B0604020202020204" pitchFamily="34" charset="0"/>
                <a:cs typeface="Arial" panose="020B0604020202020204" pitchFamily="34" charset="0"/>
              </a:rPr>
              <a:t>Checking the box under TV 1 and/or TV 2 sets up that camera to capture images for the selected track. </a:t>
            </a:r>
          </a:p>
        </p:txBody>
      </p:sp>
      <p:sp>
        <p:nvSpPr>
          <p:cNvPr id="6" name="Rectangle 5">
            <a:extLst>
              <a:ext uri="{FF2B5EF4-FFF2-40B4-BE49-F238E27FC236}">
                <a16:creationId xmlns:a16="http://schemas.microsoft.com/office/drawing/2014/main" id="{63119CF6-E741-434B-8EC1-7CA5889A3EA5}"/>
              </a:ext>
            </a:extLst>
          </p:cNvPr>
          <p:cNvSpPr/>
          <p:nvPr/>
        </p:nvSpPr>
        <p:spPr>
          <a:xfrm>
            <a:off x="2259943" y="3429000"/>
            <a:ext cx="1231029" cy="497054"/>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Rectangle 8">
            <a:extLst>
              <a:ext uri="{FF2B5EF4-FFF2-40B4-BE49-F238E27FC236}">
                <a16:creationId xmlns:a16="http://schemas.microsoft.com/office/drawing/2014/main" id="{3540E2D7-611E-1A4C-98A6-D3A753B1CEAB}"/>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94984">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ZEN BLACK INTRODUCTION AND LIGHT PATH SETTINGS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9084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A4D23-7655-4384-B37F-F9FD252ECED4}"/>
              </a:ext>
            </a:extLst>
          </p:cNvPr>
          <p:cNvSpPr>
            <a:spLocks noGrp="1"/>
          </p:cNvSpPr>
          <p:nvPr>
            <p:ph type="title"/>
          </p:nvPr>
        </p:nvSpPr>
        <p:spPr>
          <a:xfrm>
            <a:off x="677332" y="897241"/>
            <a:ext cx="10381963" cy="1320800"/>
          </a:xfrm>
        </p:spPr>
        <p:txBody>
          <a:bodyPr>
            <a:normAutofit/>
          </a:bodyPr>
          <a:lstStyle/>
          <a:p>
            <a:r>
              <a:rPr lang="en-US" dirty="0"/>
              <a:t>BONUS!   HOW DO I KNOW WHEN I HAVE SET THE LASER TO AN APPROPRIATE LEVEL?</a:t>
            </a:r>
          </a:p>
        </p:txBody>
      </p:sp>
      <p:sp>
        <p:nvSpPr>
          <p:cNvPr id="4" name="Content Placeholder 3">
            <a:extLst>
              <a:ext uri="{FF2B5EF4-FFF2-40B4-BE49-F238E27FC236}">
                <a16:creationId xmlns:a16="http://schemas.microsoft.com/office/drawing/2014/main" id="{3BB03A44-1171-4F86-BF4F-6E04F8574204}"/>
              </a:ext>
            </a:extLst>
          </p:cNvPr>
          <p:cNvSpPr>
            <a:spLocks noGrp="1"/>
          </p:cNvSpPr>
          <p:nvPr>
            <p:ph idx="1"/>
          </p:nvPr>
        </p:nvSpPr>
        <p:spPr>
          <a:xfrm>
            <a:off x="677332" y="2518935"/>
            <a:ext cx="10493175" cy="3880773"/>
          </a:xfrm>
        </p:spPr>
        <p:txBody>
          <a:bodyPr>
            <a:normAutofit/>
          </a:bodyPr>
          <a:lstStyle/>
          <a:p>
            <a:pPr>
              <a:lnSpc>
                <a:spcPct val="150000"/>
              </a:lnSpc>
            </a:pPr>
            <a:r>
              <a:rPr lang="en-US" sz="1600" dirty="0">
                <a:solidFill>
                  <a:schemeClr val="tx1"/>
                </a:solidFill>
              </a:rPr>
              <a:t>If it is your first time imaging on the Elyra, or first time using a specific fluorophore, you will need to determine the laser attenuation (power) percentage for each channel individually.</a:t>
            </a:r>
          </a:p>
          <a:p>
            <a:pPr>
              <a:lnSpc>
                <a:spcPct val="150000"/>
              </a:lnSpc>
            </a:pPr>
            <a:endParaRPr lang="en-US" sz="1600" dirty="0">
              <a:solidFill>
                <a:schemeClr val="tx1"/>
              </a:solidFill>
            </a:endParaRPr>
          </a:p>
          <a:p>
            <a:pPr>
              <a:lnSpc>
                <a:spcPct val="150000"/>
              </a:lnSpc>
            </a:pPr>
            <a:r>
              <a:rPr lang="en-US" sz="1600" dirty="0">
                <a:solidFill>
                  <a:schemeClr val="tx1"/>
                </a:solidFill>
              </a:rPr>
              <a:t>Start by getting an image in focus using the LIVE setting on the ACQUISITION tab (we’ll go into more detail on this later)</a:t>
            </a:r>
          </a:p>
        </p:txBody>
      </p:sp>
      <p:sp>
        <p:nvSpPr>
          <p:cNvPr id="7" name="Rectangle 6">
            <a:extLst>
              <a:ext uri="{FF2B5EF4-FFF2-40B4-BE49-F238E27FC236}">
                <a16:creationId xmlns:a16="http://schemas.microsoft.com/office/drawing/2014/main" id="{887C43B4-FF63-9F4E-B716-772446193E77}"/>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94984">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ZEN BLACK INTRODUCTION AND LIGHT PATH SETTINGS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9457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 electronics, computer&#10;&#10;Description automatically generated">
            <a:extLst>
              <a:ext uri="{FF2B5EF4-FFF2-40B4-BE49-F238E27FC236}">
                <a16:creationId xmlns:a16="http://schemas.microsoft.com/office/drawing/2014/main" id="{CFBA728A-81E0-4149-ADA3-57AFDCD08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12" y="246888"/>
            <a:ext cx="11314176" cy="6364224"/>
          </a:xfrm>
          <a:prstGeom prst="rect">
            <a:avLst/>
          </a:prstGeom>
        </p:spPr>
      </p:pic>
      <p:sp>
        <p:nvSpPr>
          <p:cNvPr id="4" name="TextBox 3">
            <a:extLst>
              <a:ext uri="{FF2B5EF4-FFF2-40B4-BE49-F238E27FC236}">
                <a16:creationId xmlns:a16="http://schemas.microsoft.com/office/drawing/2014/main" id="{ADFAF273-5A26-4757-AA39-F24C1CE2CF0B}"/>
              </a:ext>
            </a:extLst>
          </p:cNvPr>
          <p:cNvSpPr txBox="1"/>
          <p:nvPr/>
        </p:nvSpPr>
        <p:spPr>
          <a:xfrm>
            <a:off x="635701" y="774798"/>
            <a:ext cx="4319357" cy="1908215"/>
          </a:xfrm>
          <a:prstGeom prst="rect">
            <a:avLst/>
          </a:prstGeom>
          <a:solidFill>
            <a:schemeClr val="bg1"/>
          </a:solidFill>
        </p:spPr>
        <p:txBody>
          <a:bodyPr wrap="square" tIns="91440" rIns="182880" bIns="91440" rtlCol="0">
            <a:spAutoFit/>
          </a:bodyPr>
          <a:lstStyle/>
          <a:p>
            <a:pPr marL="285750" indent="-285750" algn="just">
              <a:buClr>
                <a:schemeClr val="accent2"/>
              </a:buClr>
              <a:buFont typeface="Wingdings" panose="05000000000000000000" pitchFamily="2" charset="2"/>
              <a:buChar char="Ø"/>
            </a:pPr>
            <a:r>
              <a:rPr lang="en-US" sz="1600" dirty="0">
                <a:solidFill>
                  <a:schemeClr val="accent2"/>
                </a:solidFill>
                <a:latin typeface="Arial" panose="020B0604020202020204" pitchFamily="34" charset="0"/>
                <a:cs typeface="Arial" panose="020B0604020202020204" pitchFamily="34" charset="0"/>
              </a:rPr>
              <a:t>Not too bad, but it looks like some areas are saturated (therefore, structures are not well defined)</a:t>
            </a:r>
          </a:p>
          <a:p>
            <a:pPr marL="285750" indent="-285750" algn="just">
              <a:buClr>
                <a:schemeClr val="accent2"/>
              </a:buClr>
              <a:buFont typeface="Wingdings" panose="05000000000000000000" pitchFamily="2" charset="2"/>
              <a:buChar char="Ø"/>
            </a:pPr>
            <a:endParaRPr lang="en-US" sz="1600" dirty="0">
              <a:solidFill>
                <a:schemeClr val="accent2"/>
              </a:solidFill>
              <a:latin typeface="Arial" panose="020B0604020202020204" pitchFamily="34" charset="0"/>
              <a:cs typeface="Arial" panose="020B0604020202020204" pitchFamily="34" charset="0"/>
            </a:endParaRPr>
          </a:p>
          <a:p>
            <a:pPr marL="285750" indent="-285750" algn="just">
              <a:buClr>
                <a:schemeClr val="accent2"/>
              </a:buClr>
              <a:buFont typeface="Wingdings" panose="05000000000000000000" pitchFamily="2" charset="2"/>
              <a:buChar char="Ø"/>
            </a:pPr>
            <a:r>
              <a:rPr lang="en-US" sz="1600" dirty="0">
                <a:solidFill>
                  <a:schemeClr val="accent2"/>
                </a:solidFill>
                <a:latin typeface="Arial" panose="020B0604020202020204" pitchFamily="34" charset="0"/>
                <a:cs typeface="Arial" panose="020B0604020202020204" pitchFamily="34" charset="0"/>
              </a:rPr>
              <a:t>Keeping it in LIVE mode, let’s change the display from green to “Range Indicator” (dropdown box in CHANNELS)</a:t>
            </a:r>
          </a:p>
        </p:txBody>
      </p:sp>
      <p:pic>
        <p:nvPicPr>
          <p:cNvPr id="6" name="Picture 5" descr="Graphical user interface, application&#10;&#10;Description automatically generated">
            <a:extLst>
              <a:ext uri="{FF2B5EF4-FFF2-40B4-BE49-F238E27FC236}">
                <a16:creationId xmlns:a16="http://schemas.microsoft.com/office/drawing/2014/main" id="{4E58154E-5CAB-4C88-992F-36974E492CC6}"/>
              </a:ext>
            </a:extLst>
          </p:cNvPr>
          <p:cNvPicPr>
            <a:picLocks noChangeAspect="1"/>
          </p:cNvPicPr>
          <p:nvPr/>
        </p:nvPicPr>
        <p:blipFill rotWithShape="1">
          <a:blip r:embed="rId3">
            <a:extLst>
              <a:ext uri="{28A0092B-C50C-407E-A947-70E740481C1C}">
                <a14:useLocalDpi xmlns:a14="http://schemas.microsoft.com/office/drawing/2010/main" val="0"/>
              </a:ext>
            </a:extLst>
          </a:blip>
          <a:srcRect r="13351" b="32143"/>
          <a:stretch/>
        </p:blipFill>
        <p:spPr>
          <a:xfrm>
            <a:off x="449526" y="3613625"/>
            <a:ext cx="4828223" cy="1861457"/>
          </a:xfrm>
          <a:prstGeom prst="rect">
            <a:avLst/>
          </a:prstGeom>
          <a:ln w="57150">
            <a:solidFill>
              <a:schemeClr val="accent2"/>
            </a:solidFill>
          </a:ln>
        </p:spPr>
      </p:pic>
      <p:cxnSp>
        <p:nvCxnSpPr>
          <p:cNvPr id="7" name="Straight Arrow Connector 6">
            <a:extLst>
              <a:ext uri="{FF2B5EF4-FFF2-40B4-BE49-F238E27FC236}">
                <a16:creationId xmlns:a16="http://schemas.microsoft.com/office/drawing/2014/main" id="{FA5EF91C-DF69-4E95-BE50-089485BD4A3F}"/>
              </a:ext>
            </a:extLst>
          </p:cNvPr>
          <p:cNvCxnSpPr/>
          <p:nvPr/>
        </p:nvCxnSpPr>
        <p:spPr>
          <a:xfrm>
            <a:off x="3089275" y="5228629"/>
            <a:ext cx="438150" cy="0"/>
          </a:xfrm>
          <a:prstGeom prst="straightConnector1">
            <a:avLst/>
          </a:prstGeom>
          <a:ln w="762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8994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electronics, computer, stereo&#10;&#10;Description automatically generated">
            <a:extLst>
              <a:ext uri="{FF2B5EF4-FFF2-40B4-BE49-F238E27FC236}">
                <a16:creationId xmlns:a16="http://schemas.microsoft.com/office/drawing/2014/main" id="{F2E81F44-AF10-41E3-92FD-CA00355BF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12" y="246888"/>
            <a:ext cx="11314176" cy="6364224"/>
          </a:xfrm>
          <a:prstGeom prst="rect">
            <a:avLst/>
          </a:prstGeom>
        </p:spPr>
      </p:pic>
      <p:sp>
        <p:nvSpPr>
          <p:cNvPr id="4" name="TextBox 3">
            <a:extLst>
              <a:ext uri="{FF2B5EF4-FFF2-40B4-BE49-F238E27FC236}">
                <a16:creationId xmlns:a16="http://schemas.microsoft.com/office/drawing/2014/main" id="{2CDC7DEE-23ED-4A4E-BE81-B57AA1BD4D3F}"/>
              </a:ext>
            </a:extLst>
          </p:cNvPr>
          <p:cNvSpPr txBox="1"/>
          <p:nvPr/>
        </p:nvSpPr>
        <p:spPr>
          <a:xfrm>
            <a:off x="709258" y="637595"/>
            <a:ext cx="4357011" cy="2154436"/>
          </a:xfrm>
          <a:prstGeom prst="rect">
            <a:avLst/>
          </a:prstGeom>
          <a:solidFill>
            <a:schemeClr val="bg1"/>
          </a:solidFill>
        </p:spPr>
        <p:txBody>
          <a:bodyPr wrap="square" tIns="91440" rIns="182880" bIns="91440" rtlCol="0">
            <a:spAutoFit/>
          </a:bodyPr>
          <a:lstStyle/>
          <a:p>
            <a:pPr marL="285750" indent="-285750" algn="just">
              <a:buClr>
                <a:schemeClr val="accent2"/>
              </a:buClr>
              <a:buFont typeface="Wingdings" panose="05000000000000000000" pitchFamily="2" charset="2"/>
              <a:buChar char="Ø"/>
            </a:pPr>
            <a:r>
              <a:rPr lang="en-US" sz="1600" dirty="0">
                <a:solidFill>
                  <a:schemeClr val="accent2"/>
                </a:solidFill>
                <a:latin typeface="Arial" panose="020B0604020202020204" pitchFamily="34" charset="0"/>
                <a:cs typeface="Arial" panose="020B0604020202020204" pitchFamily="34" charset="0"/>
              </a:rPr>
              <a:t>The range indicator mode let’s you know if your image has areas that are too bright (shown in red) or too dim (shown in blue, but none in this image).</a:t>
            </a:r>
          </a:p>
          <a:p>
            <a:pPr marL="285750" indent="-285750" algn="just">
              <a:buClr>
                <a:schemeClr val="accent2"/>
              </a:buClr>
              <a:buFont typeface="Wingdings" panose="05000000000000000000" pitchFamily="2" charset="2"/>
              <a:buChar char="Ø"/>
            </a:pPr>
            <a:endParaRPr lang="en-US" sz="1600" dirty="0">
              <a:solidFill>
                <a:schemeClr val="accent2"/>
              </a:solidFill>
              <a:latin typeface="Arial" panose="020B0604020202020204" pitchFamily="34" charset="0"/>
              <a:cs typeface="Arial" panose="020B0604020202020204" pitchFamily="34" charset="0"/>
            </a:endParaRPr>
          </a:p>
          <a:p>
            <a:pPr marL="285750" indent="-285750" algn="just">
              <a:buClr>
                <a:schemeClr val="accent2"/>
              </a:buClr>
              <a:buFont typeface="Wingdings" panose="05000000000000000000" pitchFamily="2" charset="2"/>
              <a:buChar char="Ø"/>
            </a:pPr>
            <a:r>
              <a:rPr lang="en-US" sz="1600" dirty="0">
                <a:solidFill>
                  <a:schemeClr val="accent2"/>
                </a:solidFill>
                <a:latin typeface="Arial" panose="020B0604020202020204" pitchFamily="34" charset="0"/>
                <a:cs typeface="Arial" panose="020B0604020202020204" pitchFamily="34" charset="0"/>
              </a:rPr>
              <a:t>For this image, we can see that we need to turn the laser down a bit.</a:t>
            </a:r>
          </a:p>
          <a:p>
            <a:pPr algn="just">
              <a:buClr>
                <a:schemeClr val="accent2"/>
              </a:buClr>
            </a:pPr>
            <a:endParaRPr lang="en-US" sz="1600" dirty="0">
              <a:solidFill>
                <a:schemeClr val="accent2"/>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670C9F0-5EA8-4D23-9F5B-FB50A1A990B7}"/>
              </a:ext>
            </a:extLst>
          </p:cNvPr>
          <p:cNvSpPr/>
          <p:nvPr/>
        </p:nvSpPr>
        <p:spPr>
          <a:xfrm>
            <a:off x="3213717" y="3295835"/>
            <a:ext cx="525830" cy="21084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760305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electronics, computer, screenshot&#10;&#10;Description automatically generated">
            <a:extLst>
              <a:ext uri="{FF2B5EF4-FFF2-40B4-BE49-F238E27FC236}">
                <a16:creationId xmlns:a16="http://schemas.microsoft.com/office/drawing/2014/main" id="{74729B55-B1B5-4E77-97A1-EEB1D52B1E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12" y="246888"/>
            <a:ext cx="11314176" cy="6364224"/>
          </a:xfrm>
          <a:prstGeom prst="rect">
            <a:avLst/>
          </a:prstGeom>
        </p:spPr>
      </p:pic>
      <p:sp>
        <p:nvSpPr>
          <p:cNvPr id="4" name="TextBox 3">
            <a:extLst>
              <a:ext uri="{FF2B5EF4-FFF2-40B4-BE49-F238E27FC236}">
                <a16:creationId xmlns:a16="http://schemas.microsoft.com/office/drawing/2014/main" id="{03C27EA9-4F81-4F83-B931-A07F6881B4C7}"/>
              </a:ext>
            </a:extLst>
          </p:cNvPr>
          <p:cNvSpPr txBox="1"/>
          <p:nvPr/>
        </p:nvSpPr>
        <p:spPr>
          <a:xfrm>
            <a:off x="704335" y="649952"/>
            <a:ext cx="3089189" cy="677108"/>
          </a:xfrm>
          <a:prstGeom prst="rect">
            <a:avLst/>
          </a:prstGeom>
          <a:solidFill>
            <a:schemeClr val="bg1"/>
          </a:solidFill>
        </p:spPr>
        <p:txBody>
          <a:bodyPr wrap="square" tIns="91440" bIns="91440" rtlCol="0">
            <a:spAutoFit/>
          </a:bodyPr>
          <a:lstStyle/>
          <a:p>
            <a:pPr marL="285750" indent="-285750" algn="just">
              <a:buClr>
                <a:schemeClr val="accent2"/>
              </a:buClr>
              <a:buFont typeface="Wingdings" panose="05000000000000000000" pitchFamily="2" charset="2"/>
              <a:buChar char="Ø"/>
            </a:pPr>
            <a:r>
              <a:rPr lang="en-US" sz="1600" dirty="0">
                <a:solidFill>
                  <a:schemeClr val="accent2"/>
                </a:solidFill>
                <a:latin typeface="Arial" panose="020B0604020202020204" pitchFamily="34" charset="0"/>
                <a:cs typeface="Arial" panose="020B0604020202020204" pitchFamily="34" charset="0"/>
              </a:rPr>
              <a:t>Much better!</a:t>
            </a:r>
          </a:p>
          <a:p>
            <a:pPr algn="just">
              <a:buClr>
                <a:schemeClr val="accent2"/>
              </a:buClr>
            </a:pPr>
            <a:endParaRPr lang="en-US" sz="1600" dirty="0">
              <a:solidFill>
                <a:schemeClr val="accent2"/>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70D252D-209D-43C5-A5B8-59745C46AB54}"/>
              </a:ext>
            </a:extLst>
          </p:cNvPr>
          <p:cNvSpPr/>
          <p:nvPr/>
        </p:nvSpPr>
        <p:spPr>
          <a:xfrm>
            <a:off x="3213717" y="3295835"/>
            <a:ext cx="525830" cy="21084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4206704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electronics, computer, screenshot&#10;&#10;Description automatically generated">
            <a:extLst>
              <a:ext uri="{FF2B5EF4-FFF2-40B4-BE49-F238E27FC236}">
                <a16:creationId xmlns:a16="http://schemas.microsoft.com/office/drawing/2014/main" id="{5DE8D6CF-2412-48A6-82A7-A6D4F2A4D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346" y="249382"/>
            <a:ext cx="11305309" cy="6359236"/>
          </a:xfrm>
          <a:prstGeom prst="rect">
            <a:avLst/>
          </a:prstGeom>
        </p:spPr>
      </p:pic>
      <p:sp>
        <p:nvSpPr>
          <p:cNvPr id="4" name="TextBox 3">
            <a:extLst>
              <a:ext uri="{FF2B5EF4-FFF2-40B4-BE49-F238E27FC236}">
                <a16:creationId xmlns:a16="http://schemas.microsoft.com/office/drawing/2014/main" id="{58022D69-AE4B-492F-AA62-803F96FA0AF3}"/>
              </a:ext>
            </a:extLst>
          </p:cNvPr>
          <p:cNvSpPr txBox="1"/>
          <p:nvPr/>
        </p:nvSpPr>
        <p:spPr>
          <a:xfrm>
            <a:off x="704335" y="649952"/>
            <a:ext cx="4153992" cy="1661993"/>
          </a:xfrm>
          <a:prstGeom prst="rect">
            <a:avLst/>
          </a:prstGeom>
          <a:solidFill>
            <a:schemeClr val="bg1"/>
          </a:solidFill>
        </p:spPr>
        <p:txBody>
          <a:bodyPr wrap="square" tIns="91440" bIns="91440" rtlCol="0">
            <a:spAutoFit/>
          </a:bodyPr>
          <a:lstStyle/>
          <a:p>
            <a:pPr marL="285750" indent="-285750" algn="just">
              <a:buClr>
                <a:schemeClr val="accent2"/>
              </a:buClr>
              <a:buFont typeface="Wingdings" panose="05000000000000000000" pitchFamily="2" charset="2"/>
              <a:buChar char="Ø"/>
            </a:pPr>
            <a:r>
              <a:rPr lang="en-US" sz="1600" dirty="0">
                <a:solidFill>
                  <a:schemeClr val="accent2"/>
                </a:solidFill>
                <a:latin typeface="Arial" panose="020B0604020202020204" pitchFamily="34" charset="0"/>
                <a:cs typeface="Arial" panose="020B0604020202020204" pitchFamily="34" charset="0"/>
              </a:rPr>
              <a:t>Much better! Notice the structural elements revealed after decreasing the laser. While this will be subjective to your experimental targets, you will generally want to value clarity over intensity.</a:t>
            </a:r>
          </a:p>
          <a:p>
            <a:pPr algn="just">
              <a:buClr>
                <a:schemeClr val="accent2"/>
              </a:buClr>
            </a:pPr>
            <a:endParaRPr lang="en-US" sz="1600" dirty="0">
              <a:solidFill>
                <a:schemeClr val="accent2"/>
              </a:solidFill>
              <a:latin typeface="Arial" panose="020B0604020202020204" pitchFamily="34" charset="0"/>
              <a:cs typeface="Arial" panose="020B0604020202020204" pitchFamily="34" charset="0"/>
            </a:endParaRPr>
          </a:p>
        </p:txBody>
      </p:sp>
      <p:pic>
        <p:nvPicPr>
          <p:cNvPr id="6" name="Picture 5" descr="A picture containing text, indoor, electronics, computer&#10;&#10;Description automatically generated">
            <a:extLst>
              <a:ext uri="{FF2B5EF4-FFF2-40B4-BE49-F238E27FC236}">
                <a16:creationId xmlns:a16="http://schemas.microsoft.com/office/drawing/2014/main" id="{8D9F7A72-2D19-4DD1-A4B5-6A60D104B75B}"/>
              </a:ext>
            </a:extLst>
          </p:cNvPr>
          <p:cNvPicPr>
            <a:picLocks noChangeAspect="1"/>
          </p:cNvPicPr>
          <p:nvPr/>
        </p:nvPicPr>
        <p:blipFill rotWithShape="1">
          <a:blip r:embed="rId3">
            <a:extLst>
              <a:ext uri="{28A0092B-C50C-407E-A947-70E740481C1C}">
                <a14:useLocalDpi xmlns:a14="http://schemas.microsoft.com/office/drawing/2010/main" val="0"/>
              </a:ext>
            </a:extLst>
          </a:blip>
          <a:srcRect l="52285" t="10049" r="29081" b="76594"/>
          <a:stretch/>
        </p:blipFill>
        <p:spPr>
          <a:xfrm>
            <a:off x="2538056" y="3226451"/>
            <a:ext cx="3210320" cy="1294375"/>
          </a:xfrm>
          <a:prstGeom prst="rect">
            <a:avLst/>
          </a:prstGeom>
          <a:ln w="57150">
            <a:solidFill>
              <a:schemeClr val="accent2"/>
            </a:solidFill>
          </a:ln>
        </p:spPr>
      </p:pic>
      <p:pic>
        <p:nvPicPr>
          <p:cNvPr id="8" name="Picture 7" descr="A picture containing text, electronics, computer, screenshot&#10;&#10;Description automatically generated">
            <a:extLst>
              <a:ext uri="{FF2B5EF4-FFF2-40B4-BE49-F238E27FC236}">
                <a16:creationId xmlns:a16="http://schemas.microsoft.com/office/drawing/2014/main" id="{3E70F906-82BB-4F34-9D20-F6C8F7572826}"/>
              </a:ext>
            </a:extLst>
          </p:cNvPr>
          <p:cNvPicPr>
            <a:picLocks noChangeAspect="1"/>
          </p:cNvPicPr>
          <p:nvPr/>
        </p:nvPicPr>
        <p:blipFill rotWithShape="1">
          <a:blip r:embed="rId2">
            <a:extLst>
              <a:ext uri="{28A0092B-C50C-407E-A947-70E740481C1C}">
                <a14:useLocalDpi xmlns:a14="http://schemas.microsoft.com/office/drawing/2010/main" val="0"/>
              </a:ext>
            </a:extLst>
          </a:blip>
          <a:srcRect l="52288" t="10017" r="29064" b="76616"/>
          <a:stretch/>
        </p:blipFill>
        <p:spPr>
          <a:xfrm>
            <a:off x="7032521" y="3226452"/>
            <a:ext cx="3210317" cy="1294374"/>
          </a:xfrm>
          <a:prstGeom prst="rect">
            <a:avLst/>
          </a:prstGeom>
          <a:ln w="57150">
            <a:solidFill>
              <a:schemeClr val="accent2"/>
            </a:solidFill>
          </a:ln>
        </p:spPr>
      </p:pic>
      <p:sp>
        <p:nvSpPr>
          <p:cNvPr id="9" name="TextBox 8">
            <a:extLst>
              <a:ext uri="{FF2B5EF4-FFF2-40B4-BE49-F238E27FC236}">
                <a16:creationId xmlns:a16="http://schemas.microsoft.com/office/drawing/2014/main" id="{C868890A-0633-4C91-848D-CF5F449C4268}"/>
              </a:ext>
            </a:extLst>
          </p:cNvPr>
          <p:cNvSpPr txBox="1"/>
          <p:nvPr/>
        </p:nvSpPr>
        <p:spPr>
          <a:xfrm>
            <a:off x="4693184" y="3226451"/>
            <a:ext cx="1055192" cy="430887"/>
          </a:xfrm>
          <a:prstGeom prst="rect">
            <a:avLst/>
          </a:prstGeom>
          <a:noFill/>
        </p:spPr>
        <p:txBody>
          <a:bodyPr wrap="square" tIns="91440" bIns="91440" rtlCol="0">
            <a:spAutoFit/>
          </a:bodyPr>
          <a:lstStyle/>
          <a:p>
            <a:pPr algn="just">
              <a:buClr>
                <a:schemeClr val="accent2"/>
              </a:buClr>
            </a:pPr>
            <a:r>
              <a:rPr lang="en-US" sz="1600" dirty="0">
                <a:solidFill>
                  <a:schemeClr val="accent2"/>
                </a:solidFill>
                <a:latin typeface="Arial" panose="020B0604020202020204" pitchFamily="34" charset="0"/>
                <a:cs typeface="Arial" panose="020B0604020202020204" pitchFamily="34" charset="0"/>
              </a:rPr>
              <a:t>BEFORE</a:t>
            </a:r>
          </a:p>
        </p:txBody>
      </p:sp>
      <p:sp>
        <p:nvSpPr>
          <p:cNvPr id="11" name="TextBox 10">
            <a:extLst>
              <a:ext uri="{FF2B5EF4-FFF2-40B4-BE49-F238E27FC236}">
                <a16:creationId xmlns:a16="http://schemas.microsoft.com/office/drawing/2014/main" id="{A3256421-96F6-449F-9575-FB94619A7561}"/>
              </a:ext>
            </a:extLst>
          </p:cNvPr>
          <p:cNvSpPr txBox="1"/>
          <p:nvPr/>
        </p:nvSpPr>
        <p:spPr>
          <a:xfrm>
            <a:off x="9338786" y="3226451"/>
            <a:ext cx="1055192" cy="430887"/>
          </a:xfrm>
          <a:prstGeom prst="rect">
            <a:avLst/>
          </a:prstGeom>
          <a:noFill/>
        </p:spPr>
        <p:txBody>
          <a:bodyPr wrap="square" tIns="91440" bIns="91440" rtlCol="0">
            <a:spAutoFit/>
          </a:bodyPr>
          <a:lstStyle/>
          <a:p>
            <a:pPr algn="just">
              <a:buClr>
                <a:schemeClr val="accent2"/>
              </a:buClr>
            </a:pPr>
            <a:r>
              <a:rPr lang="en-US" sz="1600" dirty="0">
                <a:solidFill>
                  <a:schemeClr val="accent2"/>
                </a:solidFill>
                <a:latin typeface="Arial" panose="020B0604020202020204" pitchFamily="34" charset="0"/>
                <a:cs typeface="Arial" panose="020B0604020202020204" pitchFamily="34" charset="0"/>
              </a:rPr>
              <a:t>AFTER</a:t>
            </a:r>
          </a:p>
        </p:txBody>
      </p:sp>
      <p:cxnSp>
        <p:nvCxnSpPr>
          <p:cNvPr id="3" name="Straight Arrow Connector 2">
            <a:extLst>
              <a:ext uri="{FF2B5EF4-FFF2-40B4-BE49-F238E27FC236}">
                <a16:creationId xmlns:a16="http://schemas.microsoft.com/office/drawing/2014/main" id="{B1702B04-573F-4EC3-8DC5-F0963071EAD8}"/>
              </a:ext>
            </a:extLst>
          </p:cNvPr>
          <p:cNvCxnSpPr>
            <a:cxnSpLocks/>
          </p:cNvCxnSpPr>
          <p:nvPr/>
        </p:nvCxnSpPr>
        <p:spPr>
          <a:xfrm flipH="1">
            <a:off x="3514331" y="3340619"/>
            <a:ext cx="349692" cy="20254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CFB04D9-9F1B-4DA5-A643-69F9D631BAAE}"/>
              </a:ext>
            </a:extLst>
          </p:cNvPr>
          <p:cNvCxnSpPr>
            <a:cxnSpLocks/>
          </p:cNvCxnSpPr>
          <p:nvPr/>
        </p:nvCxnSpPr>
        <p:spPr>
          <a:xfrm flipH="1">
            <a:off x="7930910" y="3391744"/>
            <a:ext cx="349692" cy="20254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4B517C0-DB47-4870-800A-C80268469BE0}"/>
              </a:ext>
            </a:extLst>
          </p:cNvPr>
          <p:cNvCxnSpPr>
            <a:cxnSpLocks/>
          </p:cNvCxnSpPr>
          <p:nvPr/>
        </p:nvCxnSpPr>
        <p:spPr>
          <a:xfrm flipH="1">
            <a:off x="8507605" y="3644727"/>
            <a:ext cx="349692" cy="20254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2CB52BA-50B6-4516-A633-1E1F2AF13915}"/>
              </a:ext>
            </a:extLst>
          </p:cNvPr>
          <p:cNvCxnSpPr>
            <a:cxnSpLocks/>
          </p:cNvCxnSpPr>
          <p:nvPr/>
        </p:nvCxnSpPr>
        <p:spPr>
          <a:xfrm flipH="1">
            <a:off x="4164889" y="3653107"/>
            <a:ext cx="349692" cy="20254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350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F757A91-067C-4D5B-8B20-C91C55E9D8AA}"/>
              </a:ext>
            </a:extLst>
          </p:cNvPr>
          <p:cNvSpPr>
            <a:spLocks noGrp="1"/>
          </p:cNvSpPr>
          <p:nvPr>
            <p:ph idx="1"/>
          </p:nvPr>
        </p:nvSpPr>
        <p:spPr>
          <a:xfrm>
            <a:off x="677334" y="2051222"/>
            <a:ext cx="10690882" cy="3409373"/>
          </a:xfrm>
        </p:spPr>
        <p:txBody>
          <a:bodyPr>
            <a:noAutofit/>
          </a:bodyPr>
          <a:lstStyle/>
          <a:p>
            <a:pPr marL="0" indent="0" algn="ctr">
              <a:lnSpc>
                <a:spcPct val="200000"/>
              </a:lnSpc>
              <a:buNone/>
            </a:pPr>
            <a:r>
              <a:rPr lang="en-US" sz="4400" dirty="0">
                <a:solidFill>
                  <a:schemeClr val="tx1"/>
                </a:solidFill>
              </a:rPr>
              <a:t>You are now ready to take an image!</a:t>
            </a:r>
          </a:p>
          <a:p>
            <a:pPr marL="0" indent="0" algn="ctr">
              <a:lnSpc>
                <a:spcPct val="200000"/>
              </a:lnSpc>
              <a:buNone/>
            </a:pPr>
            <a:r>
              <a:rPr lang="en-US" sz="2400" dirty="0">
                <a:solidFill>
                  <a:schemeClr val="tx1"/>
                </a:solidFill>
              </a:rPr>
              <a:t>Don’t worry, we’ll walk you through that too</a:t>
            </a:r>
            <a:r>
              <a:rPr lang="en-US" sz="4400" dirty="0">
                <a:solidFill>
                  <a:schemeClr val="tx1"/>
                </a:solidFill>
              </a:rPr>
              <a:t>. </a:t>
            </a:r>
            <a:r>
              <a:rPr lang="en-US" sz="4400" b="0" i="0" dirty="0">
                <a:solidFill>
                  <a:schemeClr val="tx1"/>
                </a:solidFill>
                <a:effectLst/>
              </a:rPr>
              <a:t>😉</a:t>
            </a:r>
            <a:r>
              <a:rPr lang="en-US" sz="4400" dirty="0">
                <a:solidFill>
                  <a:schemeClr val="tx1"/>
                </a:solidFill>
              </a:rPr>
              <a:t> </a:t>
            </a:r>
          </a:p>
          <a:p>
            <a:pPr algn="ctr">
              <a:lnSpc>
                <a:spcPct val="200000"/>
              </a:lnSpc>
            </a:pPr>
            <a:endParaRPr lang="en-US" sz="4400" dirty="0"/>
          </a:p>
        </p:txBody>
      </p:sp>
      <p:sp>
        <p:nvSpPr>
          <p:cNvPr id="8" name="Rectangle 7">
            <a:extLst>
              <a:ext uri="{FF2B5EF4-FFF2-40B4-BE49-F238E27FC236}">
                <a16:creationId xmlns:a16="http://schemas.microsoft.com/office/drawing/2014/main" id="{8F2AB553-006B-024A-A9E3-9FCB4F2C8012}"/>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94984">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ZEN BLACK INTRODUCTION AND LIGHT PATH SETTINGS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5802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E3D7-F618-4620-AA72-A1F7238D5C21}"/>
              </a:ext>
            </a:extLst>
          </p:cNvPr>
          <p:cNvSpPr>
            <a:spLocks noGrp="1"/>
          </p:cNvSpPr>
          <p:nvPr>
            <p:ph type="title"/>
          </p:nvPr>
        </p:nvSpPr>
        <p:spPr>
          <a:xfrm>
            <a:off x="677334" y="1007058"/>
            <a:ext cx="8596668" cy="707886"/>
          </a:xfrm>
        </p:spPr>
        <p:txBody>
          <a:bodyPr>
            <a:spAutoFit/>
          </a:bodyPr>
          <a:lstStyle/>
          <a:p>
            <a:r>
              <a:rPr lang="en-US" sz="4000" dirty="0"/>
              <a:t>ZEN BLACK INTRO</a:t>
            </a:r>
          </a:p>
        </p:txBody>
      </p:sp>
      <p:sp>
        <p:nvSpPr>
          <p:cNvPr id="3" name="Content Placeholder 2">
            <a:extLst>
              <a:ext uri="{FF2B5EF4-FFF2-40B4-BE49-F238E27FC236}">
                <a16:creationId xmlns:a16="http://schemas.microsoft.com/office/drawing/2014/main" id="{42C4CAA6-DF42-42A3-A831-7BC9802B568E}"/>
              </a:ext>
            </a:extLst>
          </p:cNvPr>
          <p:cNvSpPr>
            <a:spLocks noGrp="1"/>
          </p:cNvSpPr>
          <p:nvPr>
            <p:ph idx="1"/>
          </p:nvPr>
        </p:nvSpPr>
        <p:spPr>
          <a:xfrm>
            <a:off x="677334" y="1893245"/>
            <a:ext cx="10603579" cy="4451101"/>
          </a:xfrm>
        </p:spPr>
        <p:txBody>
          <a:bodyPr>
            <a:normAutofit/>
          </a:bodyPr>
          <a:lstStyle/>
          <a:p>
            <a:pPr algn="just"/>
            <a:r>
              <a:rPr lang="en-US" dirty="0">
                <a:latin typeface="Arial" panose="020B0604020202020204" pitchFamily="34" charset="0"/>
                <a:cs typeface="Arial" panose="020B0604020202020204" pitchFamily="34" charset="0"/>
              </a:rPr>
              <a:t>Zen Black functions are separated into 4 tabs: </a:t>
            </a:r>
          </a:p>
          <a:p>
            <a:pPr marL="400050" lvl="1" indent="0" algn="just">
              <a:buNone/>
            </a:pPr>
            <a:r>
              <a:rPr lang="en-US" sz="1800" dirty="0">
                <a:latin typeface="Arial" panose="020B0604020202020204" pitchFamily="34" charset="0"/>
                <a:cs typeface="Arial" panose="020B0604020202020204" pitchFamily="34" charset="0"/>
              </a:rPr>
              <a:t>LOCATE, ACQUISITION, PROCESSING, and MAINTAIN.  </a:t>
            </a: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lvl="1" algn="just">
              <a:buFont typeface="Wingdings" pitchFamily="2" charset="2"/>
              <a:buChar char="Ø"/>
            </a:pPr>
            <a:r>
              <a:rPr lang="en-US" sz="1800" dirty="0">
                <a:latin typeface="Arial" panose="020B0604020202020204" pitchFamily="34" charset="0"/>
                <a:cs typeface="Arial" panose="020B0604020202020204" pitchFamily="34" charset="0"/>
              </a:rPr>
              <a:t>You will only be using the first three tabs (if anything on the MAINTAIN tab needs to be adjusted, please inform the Core Manager.)</a:t>
            </a:r>
          </a:p>
          <a:p>
            <a:pPr marL="457200" lvl="1" indent="0" algn="just">
              <a:buNone/>
            </a:pPr>
            <a:endParaRPr lang="en-US" sz="1800" dirty="0">
              <a:latin typeface="Arial" panose="020B0604020202020204" pitchFamily="34" charset="0"/>
              <a:cs typeface="Arial" panose="020B0604020202020204" pitchFamily="34" charset="0"/>
            </a:endParaRPr>
          </a:p>
          <a:p>
            <a:pPr lvl="1" algn="just">
              <a:buFont typeface="Wingdings" pitchFamily="2" charset="2"/>
              <a:buChar char="Ø"/>
            </a:pPr>
            <a:r>
              <a:rPr lang="en-US" sz="1800" dirty="0"/>
              <a:t>T</a:t>
            </a:r>
            <a:r>
              <a:rPr lang="en-US" sz="1800" dirty="0">
                <a:latin typeface="Arial" panose="020B0604020202020204" pitchFamily="34" charset="0"/>
                <a:cs typeface="Arial" panose="020B0604020202020204" pitchFamily="34" charset="0"/>
              </a:rPr>
              <a:t>he most commonly used/altered settings will be covered in this guide.</a:t>
            </a:r>
          </a:p>
          <a:p>
            <a:pPr marL="857250" lvl="2" indent="0" algn="just">
              <a:buNone/>
            </a:pPr>
            <a:r>
              <a:rPr lang="en-US" sz="1800" i="1" dirty="0">
                <a:latin typeface="Arial" panose="020B0604020202020204" pitchFamily="34" charset="0"/>
                <a:cs typeface="Arial" panose="020B0604020202020204" pitchFamily="34" charset="0"/>
              </a:rPr>
              <a:t>For complete settings, refer to the Zen Black manual (available in the AIC).</a:t>
            </a:r>
          </a:p>
        </p:txBody>
      </p:sp>
      <p:pic>
        <p:nvPicPr>
          <p:cNvPr id="4" name="Picture 3" descr="Graphical user interface&#10;&#10;Description automatically generated with medium confidence">
            <a:extLst>
              <a:ext uri="{FF2B5EF4-FFF2-40B4-BE49-F238E27FC236}">
                <a16:creationId xmlns:a16="http://schemas.microsoft.com/office/drawing/2014/main" id="{2466E67B-1400-410B-BC0E-F88BABF40540}"/>
              </a:ext>
            </a:extLst>
          </p:cNvPr>
          <p:cNvPicPr>
            <a:picLocks noChangeAspect="1"/>
          </p:cNvPicPr>
          <p:nvPr/>
        </p:nvPicPr>
        <p:blipFill rotWithShape="1">
          <a:blip r:embed="rId2">
            <a:extLst>
              <a:ext uri="{28A0092B-C50C-407E-A947-70E740481C1C}">
                <a14:useLocalDpi xmlns:a14="http://schemas.microsoft.com/office/drawing/2010/main" val="0"/>
              </a:ext>
            </a:extLst>
          </a:blip>
          <a:srcRect l="31" t="5618" r="88458" b="91038"/>
          <a:stretch/>
        </p:blipFill>
        <p:spPr>
          <a:xfrm>
            <a:off x="1165536" y="2646038"/>
            <a:ext cx="7162917" cy="1170640"/>
          </a:xfrm>
          <a:prstGeom prst="rect">
            <a:avLst/>
          </a:prstGeom>
        </p:spPr>
      </p:pic>
      <p:sp>
        <p:nvSpPr>
          <p:cNvPr id="10" name="Rectangle 9">
            <a:extLst>
              <a:ext uri="{FF2B5EF4-FFF2-40B4-BE49-F238E27FC236}">
                <a16:creationId xmlns:a16="http://schemas.microsoft.com/office/drawing/2014/main" id="{1B995ED9-33F2-BF4F-B08E-85863881A4DF}"/>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94984">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ZEN BLACK INTRODUCTION AND LIGHT PATH SETTINGS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1034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70AFB-DA5A-4609-9021-D7054AB79E43}"/>
              </a:ext>
            </a:extLst>
          </p:cNvPr>
          <p:cNvSpPr>
            <a:spLocks noGrp="1"/>
          </p:cNvSpPr>
          <p:nvPr>
            <p:ph type="title"/>
          </p:nvPr>
        </p:nvSpPr>
        <p:spPr/>
        <p:txBody>
          <a:bodyPr>
            <a:normAutofit/>
          </a:bodyPr>
          <a:lstStyle/>
          <a:p>
            <a:r>
              <a:rPr lang="en-US" sz="4800" dirty="0"/>
              <a:t>OPENING THE PROGRAM</a:t>
            </a:r>
          </a:p>
        </p:txBody>
      </p:sp>
      <p:cxnSp>
        <p:nvCxnSpPr>
          <p:cNvPr id="4" name="Straight Connector 3">
            <a:extLst>
              <a:ext uri="{FF2B5EF4-FFF2-40B4-BE49-F238E27FC236}">
                <a16:creationId xmlns:a16="http://schemas.microsoft.com/office/drawing/2014/main" id="{968378C7-6EDB-F94C-A640-F78DB75D193C}"/>
              </a:ext>
            </a:extLst>
          </p:cNvPr>
          <p:cNvCxnSpPr/>
          <p:nvPr/>
        </p:nvCxnSpPr>
        <p:spPr>
          <a:xfrm>
            <a:off x="677335" y="3546389"/>
            <a:ext cx="801361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239C9440-EDF1-A449-80BB-FBB78BB09614}"/>
              </a:ext>
            </a:extLst>
          </p:cNvPr>
          <p:cNvSpPr/>
          <p:nvPr/>
        </p:nvSpPr>
        <p:spPr>
          <a:xfrm>
            <a:off x="0" y="-6072"/>
            <a:ext cx="12192000" cy="602420"/>
          </a:xfrm>
          <a:prstGeom prst="rect">
            <a:avLst/>
          </a:prstGeom>
          <a:gradFill flip="none" rotWithShape="1">
            <a:gsLst>
              <a:gs pos="0">
                <a:schemeClr val="bg1">
                  <a:lumMod val="95000"/>
                </a:schemeClr>
              </a:gs>
              <a:gs pos="62000">
                <a:srgbClr val="2F6C58"/>
              </a:gs>
              <a:gs pos="51000">
                <a:srgbClr val="447B69"/>
              </a:gs>
              <a:gs pos="31000">
                <a:schemeClr val="bg1">
                  <a:lumMod val="95000"/>
                </a:schemeClr>
              </a:gs>
              <a:gs pos="75000">
                <a:srgbClr val="1B5E47"/>
              </a:gs>
              <a:gs pos="94984">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ZEN BLACK INTRODUCTION AND LIGHT PATH SETTINGS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3625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FB655C42-547A-4FD7-B639-E4EA0369F629}"/>
              </a:ext>
            </a:extLst>
          </p:cNvPr>
          <p:cNvPicPr>
            <a:picLocks noChangeAspect="1"/>
          </p:cNvPicPr>
          <p:nvPr/>
        </p:nvPicPr>
        <p:blipFill rotWithShape="1">
          <a:blip r:embed="rId3">
            <a:extLst>
              <a:ext uri="{28A0092B-C50C-407E-A947-70E740481C1C}">
                <a14:useLocalDpi xmlns:a14="http://schemas.microsoft.com/office/drawing/2010/main" val="0"/>
              </a:ext>
            </a:extLst>
          </a:blip>
          <a:srcRect r="19697"/>
          <a:stretch/>
        </p:blipFill>
        <p:spPr>
          <a:xfrm>
            <a:off x="723243" y="1596193"/>
            <a:ext cx="6903125" cy="4835426"/>
          </a:xfrm>
          <a:prstGeom prst="rect">
            <a:avLst/>
          </a:prstGeom>
        </p:spPr>
      </p:pic>
      <p:sp>
        <p:nvSpPr>
          <p:cNvPr id="2" name="Title 1">
            <a:extLst>
              <a:ext uri="{FF2B5EF4-FFF2-40B4-BE49-F238E27FC236}">
                <a16:creationId xmlns:a16="http://schemas.microsoft.com/office/drawing/2014/main" id="{D9441A96-5C27-4565-881C-56B1CFF2E419}"/>
              </a:ext>
            </a:extLst>
          </p:cNvPr>
          <p:cNvSpPr>
            <a:spLocks noGrp="1"/>
          </p:cNvSpPr>
          <p:nvPr>
            <p:ph type="title"/>
          </p:nvPr>
        </p:nvSpPr>
        <p:spPr>
          <a:xfrm>
            <a:off x="639366" y="730945"/>
            <a:ext cx="8596312" cy="707886"/>
          </a:xfrm>
        </p:spPr>
        <p:txBody>
          <a:bodyPr>
            <a:spAutoFit/>
          </a:bodyPr>
          <a:lstStyle/>
          <a:p>
            <a:r>
              <a:rPr lang="en-US" sz="4000" dirty="0"/>
              <a:t>OPENING THE PROGRAM</a:t>
            </a:r>
          </a:p>
        </p:txBody>
      </p:sp>
      <p:sp>
        <p:nvSpPr>
          <p:cNvPr id="18" name="TextBox 17">
            <a:extLst>
              <a:ext uri="{FF2B5EF4-FFF2-40B4-BE49-F238E27FC236}">
                <a16:creationId xmlns:a16="http://schemas.microsoft.com/office/drawing/2014/main" id="{790BCCB6-BED6-4E93-B448-13F9EC95C28A}"/>
              </a:ext>
            </a:extLst>
          </p:cNvPr>
          <p:cNvSpPr txBox="1"/>
          <p:nvPr/>
        </p:nvSpPr>
        <p:spPr>
          <a:xfrm>
            <a:off x="6096000" y="3528672"/>
            <a:ext cx="5029200" cy="615553"/>
          </a:xfrm>
          <a:prstGeom prst="rect">
            <a:avLst/>
          </a:prstGeom>
          <a:solidFill>
            <a:schemeClr val="bg1"/>
          </a:solidFill>
        </p:spPr>
        <p:txBody>
          <a:bodyPr wrap="square" lIns="182880" tIns="182880" rIns="274320" bIns="182880" rtlCol="0">
            <a:spAutoFit/>
          </a:bodyPr>
          <a:lstStyle/>
          <a:p>
            <a:pPr algn="just"/>
            <a:r>
              <a:rPr lang="en-US" sz="1600" dirty="0">
                <a:latin typeface="Arial" panose="020B0604020202020204" pitchFamily="34" charset="0"/>
                <a:cs typeface="Arial" panose="020B0604020202020204" pitchFamily="34" charset="0"/>
              </a:rPr>
              <a:t>Select START SYSTEM in the pop-up.</a:t>
            </a:r>
          </a:p>
        </p:txBody>
      </p:sp>
      <p:grpSp>
        <p:nvGrpSpPr>
          <p:cNvPr id="21" name="Group 20">
            <a:extLst>
              <a:ext uri="{FF2B5EF4-FFF2-40B4-BE49-F238E27FC236}">
                <a16:creationId xmlns:a16="http://schemas.microsoft.com/office/drawing/2014/main" id="{372B7CE8-BFD1-41C4-82A5-683997E6E2AB}"/>
              </a:ext>
            </a:extLst>
          </p:cNvPr>
          <p:cNvGrpSpPr/>
          <p:nvPr/>
        </p:nvGrpSpPr>
        <p:grpSpPr>
          <a:xfrm>
            <a:off x="3922230" y="3256635"/>
            <a:ext cx="310348" cy="369332"/>
            <a:chOff x="8751960" y="2394313"/>
            <a:chExt cx="310348" cy="369332"/>
          </a:xfrm>
        </p:grpSpPr>
        <p:sp>
          <p:nvSpPr>
            <p:cNvPr id="22" name="Oval 21">
              <a:extLst>
                <a:ext uri="{FF2B5EF4-FFF2-40B4-BE49-F238E27FC236}">
                  <a16:creationId xmlns:a16="http://schemas.microsoft.com/office/drawing/2014/main" id="{D2AD89D1-455A-4DF8-BE63-AC89481EA96C}"/>
                </a:ext>
              </a:extLst>
            </p:cNvPr>
            <p:cNvSpPr/>
            <p:nvPr/>
          </p:nvSpPr>
          <p:spPr>
            <a:xfrm>
              <a:off x="8751960" y="2421685"/>
              <a:ext cx="302004" cy="3145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3" name="TextBox 22">
              <a:extLst>
                <a:ext uri="{FF2B5EF4-FFF2-40B4-BE49-F238E27FC236}">
                  <a16:creationId xmlns:a16="http://schemas.microsoft.com/office/drawing/2014/main" id="{CA426394-80CC-4B8F-9302-D0E0BA500A4B}"/>
                </a:ext>
              </a:extLst>
            </p:cNvPr>
            <p:cNvSpPr txBox="1"/>
            <p:nvPr/>
          </p:nvSpPr>
          <p:spPr>
            <a:xfrm>
              <a:off x="8760304" y="2394313"/>
              <a:ext cx="302004" cy="369332"/>
            </a:xfrm>
            <a:prstGeom prst="rect">
              <a:avLst/>
            </a:prstGeom>
            <a:noFill/>
          </p:spPr>
          <p:txBody>
            <a:bodyPr wrap="square" rtlCol="0">
              <a:spAutoFit/>
            </a:bodyPr>
            <a:lstStyle/>
            <a:p>
              <a:r>
                <a:rPr lang="en-US" dirty="0">
                  <a:solidFill>
                    <a:schemeClr val="accent2"/>
                  </a:solidFill>
                  <a:latin typeface="Arial" panose="020B0604020202020204" pitchFamily="34" charset="0"/>
                  <a:cs typeface="Arial" panose="020B0604020202020204" pitchFamily="34" charset="0"/>
                </a:rPr>
                <a:t>1</a:t>
              </a:r>
            </a:p>
          </p:txBody>
        </p:sp>
      </p:grpSp>
      <p:grpSp>
        <p:nvGrpSpPr>
          <p:cNvPr id="24" name="Group 23">
            <a:extLst>
              <a:ext uri="{FF2B5EF4-FFF2-40B4-BE49-F238E27FC236}">
                <a16:creationId xmlns:a16="http://schemas.microsoft.com/office/drawing/2014/main" id="{EDAAD07B-4769-4337-9686-C59FA3629EB3}"/>
              </a:ext>
            </a:extLst>
          </p:cNvPr>
          <p:cNvGrpSpPr/>
          <p:nvPr/>
        </p:nvGrpSpPr>
        <p:grpSpPr>
          <a:xfrm>
            <a:off x="2154373" y="5274056"/>
            <a:ext cx="302004" cy="369332"/>
            <a:chOff x="12950742" y="686659"/>
            <a:chExt cx="302004" cy="369332"/>
          </a:xfrm>
        </p:grpSpPr>
        <p:sp>
          <p:nvSpPr>
            <p:cNvPr id="25" name="Oval 24">
              <a:extLst>
                <a:ext uri="{FF2B5EF4-FFF2-40B4-BE49-F238E27FC236}">
                  <a16:creationId xmlns:a16="http://schemas.microsoft.com/office/drawing/2014/main" id="{7100B93F-6375-4A8E-97D7-F1F362E4EBE6}"/>
                </a:ext>
              </a:extLst>
            </p:cNvPr>
            <p:cNvSpPr/>
            <p:nvPr/>
          </p:nvSpPr>
          <p:spPr>
            <a:xfrm>
              <a:off x="12950742" y="734138"/>
              <a:ext cx="302004" cy="3145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6" name="TextBox 25">
              <a:extLst>
                <a:ext uri="{FF2B5EF4-FFF2-40B4-BE49-F238E27FC236}">
                  <a16:creationId xmlns:a16="http://schemas.microsoft.com/office/drawing/2014/main" id="{A4A5BB97-A147-4054-A4AA-F951B153A81C}"/>
                </a:ext>
              </a:extLst>
            </p:cNvPr>
            <p:cNvSpPr txBox="1"/>
            <p:nvPr/>
          </p:nvSpPr>
          <p:spPr>
            <a:xfrm>
              <a:off x="12950742" y="686659"/>
              <a:ext cx="302004" cy="369332"/>
            </a:xfrm>
            <a:prstGeom prst="rect">
              <a:avLst/>
            </a:prstGeom>
            <a:noFill/>
          </p:spPr>
          <p:txBody>
            <a:bodyPr wrap="square" rtlCol="0">
              <a:spAutoFit/>
            </a:bodyPr>
            <a:lstStyle/>
            <a:p>
              <a:r>
                <a:rPr lang="en-US" dirty="0">
                  <a:solidFill>
                    <a:schemeClr val="accent2"/>
                  </a:solidFill>
                  <a:latin typeface="Arial" panose="020B0604020202020204" pitchFamily="34" charset="0"/>
                  <a:cs typeface="Arial" panose="020B0604020202020204" pitchFamily="34" charset="0"/>
                </a:rPr>
                <a:t>2</a:t>
              </a:r>
            </a:p>
          </p:txBody>
        </p:sp>
      </p:grpSp>
      <p:sp>
        <p:nvSpPr>
          <p:cNvPr id="15" name="TextBox 14">
            <a:extLst>
              <a:ext uri="{FF2B5EF4-FFF2-40B4-BE49-F238E27FC236}">
                <a16:creationId xmlns:a16="http://schemas.microsoft.com/office/drawing/2014/main" id="{056A9EB2-F1EF-FE42-B92F-1E35A2B2099D}"/>
              </a:ext>
            </a:extLst>
          </p:cNvPr>
          <p:cNvSpPr txBox="1"/>
          <p:nvPr/>
        </p:nvSpPr>
        <p:spPr>
          <a:xfrm>
            <a:off x="2569023" y="5203725"/>
            <a:ext cx="8687981" cy="923330"/>
          </a:xfrm>
          <a:prstGeom prst="rect">
            <a:avLst/>
          </a:prstGeom>
          <a:solidFill>
            <a:schemeClr val="bg1"/>
          </a:solidFill>
        </p:spPr>
        <p:txBody>
          <a:bodyPr wrap="square" lIns="182880" tIns="91440" rIns="274320" bIns="91440" rtlCol="0">
            <a:spAutoFit/>
          </a:bodyPr>
          <a:lstStyle/>
          <a:p>
            <a:pPr algn="just"/>
            <a:r>
              <a:rPr lang="en-US" sz="1600" dirty="0">
                <a:latin typeface="Arial" panose="020B0604020202020204" pitchFamily="34" charset="0"/>
                <a:cs typeface="Arial" panose="020B0604020202020204" pitchFamily="34" charset="0"/>
              </a:rPr>
              <a:t>An error log automatically begins when the system does not register the incubation and heating systems. This is normal, however, please report any additional errors to the Core Manager.</a:t>
            </a:r>
          </a:p>
        </p:txBody>
      </p:sp>
      <p:sp>
        <p:nvSpPr>
          <p:cNvPr id="27" name="Rectangle 26">
            <a:extLst>
              <a:ext uri="{FF2B5EF4-FFF2-40B4-BE49-F238E27FC236}">
                <a16:creationId xmlns:a16="http://schemas.microsoft.com/office/drawing/2014/main" id="{69451287-C155-E640-84CE-50A9B596B5AE}"/>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94984">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ZEN BLACK INTRODUCTION AND LIGHT PATH SETTINGS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116251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1A96-5C27-4565-881C-56B1CFF2E419}"/>
              </a:ext>
            </a:extLst>
          </p:cNvPr>
          <p:cNvSpPr>
            <a:spLocks noGrp="1"/>
          </p:cNvSpPr>
          <p:nvPr>
            <p:ph type="title"/>
          </p:nvPr>
        </p:nvSpPr>
        <p:spPr>
          <a:xfrm>
            <a:off x="552146" y="878382"/>
            <a:ext cx="8596668" cy="707886"/>
          </a:xfrm>
        </p:spPr>
        <p:txBody>
          <a:bodyPr>
            <a:spAutoFit/>
          </a:bodyPr>
          <a:lstStyle/>
          <a:p>
            <a:r>
              <a:rPr lang="en-US" sz="4000" dirty="0"/>
              <a:t>OPENING THE PROGRAM</a:t>
            </a:r>
          </a:p>
        </p:txBody>
      </p:sp>
      <p:sp>
        <p:nvSpPr>
          <p:cNvPr id="3" name="TextBox 2">
            <a:extLst>
              <a:ext uri="{FF2B5EF4-FFF2-40B4-BE49-F238E27FC236}">
                <a16:creationId xmlns:a16="http://schemas.microsoft.com/office/drawing/2014/main" id="{D658675C-339C-4228-9CE2-666CFA048D5D}"/>
              </a:ext>
            </a:extLst>
          </p:cNvPr>
          <p:cNvSpPr txBox="1"/>
          <p:nvPr/>
        </p:nvSpPr>
        <p:spPr>
          <a:xfrm>
            <a:off x="5734674" y="1745191"/>
            <a:ext cx="5505525" cy="1600438"/>
          </a:xfrm>
          <a:prstGeom prst="rect">
            <a:avLst/>
          </a:prstGeom>
          <a:noFill/>
        </p:spPr>
        <p:txBody>
          <a:bodyPr wrap="square" lIns="182880" tIns="182880" rIns="274320" bIns="182880" rtlCol="0">
            <a:spAutoFit/>
          </a:bodyPr>
          <a:lstStyle/>
          <a:p>
            <a:pPr marL="285750" indent="-285750" algn="just">
              <a:buClr>
                <a:schemeClr val="accent2"/>
              </a:buClr>
              <a:buFont typeface="Wingdings" panose="05000000000000000000" pitchFamily="2" charset="2"/>
              <a:buChar char="Ø"/>
            </a:pPr>
            <a:r>
              <a:rPr lang="en-US" sz="1600" dirty="0">
                <a:latin typeface="Arial" panose="020B0604020202020204" pitchFamily="34" charset="0"/>
                <a:cs typeface="Arial" panose="020B0604020202020204" pitchFamily="34" charset="0"/>
              </a:rPr>
              <a:t>Select VIEW &gt; SHOW ALL (GLOBAL)</a:t>
            </a:r>
          </a:p>
          <a:p>
            <a:pPr marL="742950" lvl="1" indent="-285750" algn="just">
              <a:buClr>
                <a:schemeClr val="accent2"/>
              </a:buClr>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lvl="1" algn="just">
              <a:buClr>
                <a:schemeClr val="accent2"/>
              </a:buClr>
            </a:pPr>
            <a:r>
              <a:rPr lang="en-US" sz="1600" dirty="0">
                <a:latin typeface="Arial" panose="020B0604020202020204" pitchFamily="34" charset="0"/>
                <a:cs typeface="Arial" panose="020B0604020202020204" pitchFamily="34" charset="0"/>
              </a:rPr>
              <a:t>Many settings are not automatically visible when first opening the program without turning this option on.</a:t>
            </a:r>
          </a:p>
        </p:txBody>
      </p:sp>
      <p:pic>
        <p:nvPicPr>
          <p:cNvPr id="12" name="Picture 11" descr="A picture containing text, monitor, indoor, electronics&#10;&#10;Description automatically generated">
            <a:extLst>
              <a:ext uri="{FF2B5EF4-FFF2-40B4-BE49-F238E27FC236}">
                <a16:creationId xmlns:a16="http://schemas.microsoft.com/office/drawing/2014/main" id="{2F01CFDB-E578-4C72-9665-A2E5D49BD99D}"/>
              </a:ext>
            </a:extLst>
          </p:cNvPr>
          <p:cNvPicPr>
            <a:picLocks noChangeAspect="1"/>
          </p:cNvPicPr>
          <p:nvPr/>
        </p:nvPicPr>
        <p:blipFill rotWithShape="1">
          <a:blip r:embed="rId2">
            <a:extLst>
              <a:ext uri="{28A0092B-C50C-407E-A947-70E740481C1C}">
                <a14:useLocalDpi xmlns:a14="http://schemas.microsoft.com/office/drawing/2010/main" val="0"/>
              </a:ext>
            </a:extLst>
          </a:blip>
          <a:srcRect r="85809" b="76482"/>
          <a:stretch/>
        </p:blipFill>
        <p:spPr>
          <a:xfrm>
            <a:off x="727826" y="1745191"/>
            <a:ext cx="5006848" cy="4667258"/>
          </a:xfrm>
          <a:prstGeom prst="rect">
            <a:avLst/>
          </a:prstGeom>
        </p:spPr>
      </p:pic>
      <p:sp>
        <p:nvSpPr>
          <p:cNvPr id="10" name="Rectangle 9">
            <a:extLst>
              <a:ext uri="{FF2B5EF4-FFF2-40B4-BE49-F238E27FC236}">
                <a16:creationId xmlns:a16="http://schemas.microsoft.com/office/drawing/2014/main" id="{BAB29ACA-0CEE-F149-9B69-6A9B35166416}"/>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94984">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ZEN BLACK INTRODUCTION AND LIGHT PATH SETTINGS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0894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70AFB-DA5A-4609-9021-D7054AB79E43}"/>
              </a:ext>
            </a:extLst>
          </p:cNvPr>
          <p:cNvSpPr>
            <a:spLocks noGrp="1"/>
          </p:cNvSpPr>
          <p:nvPr>
            <p:ph type="title"/>
          </p:nvPr>
        </p:nvSpPr>
        <p:spPr>
          <a:xfrm>
            <a:off x="835831" y="2700867"/>
            <a:ext cx="8596668" cy="1826581"/>
          </a:xfrm>
        </p:spPr>
        <p:txBody>
          <a:bodyPr>
            <a:normAutofit/>
          </a:bodyPr>
          <a:lstStyle/>
          <a:p>
            <a:r>
              <a:rPr lang="en-US" sz="4400" dirty="0"/>
              <a:t>LOCATE TAB</a:t>
            </a:r>
          </a:p>
        </p:txBody>
      </p:sp>
      <p:cxnSp>
        <p:nvCxnSpPr>
          <p:cNvPr id="4" name="Straight Connector 3">
            <a:extLst>
              <a:ext uri="{FF2B5EF4-FFF2-40B4-BE49-F238E27FC236}">
                <a16:creationId xmlns:a16="http://schemas.microsoft.com/office/drawing/2014/main" id="{AA36FE8E-A097-1348-AB90-EB9E4599A7D3}"/>
              </a:ext>
            </a:extLst>
          </p:cNvPr>
          <p:cNvCxnSpPr/>
          <p:nvPr/>
        </p:nvCxnSpPr>
        <p:spPr>
          <a:xfrm>
            <a:off x="835831" y="3546389"/>
            <a:ext cx="801361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2CB73E1-5C32-C64B-A9A8-D511E248A6C8}"/>
              </a:ext>
            </a:extLst>
          </p:cNvPr>
          <p:cNvSpPr/>
          <p:nvPr/>
        </p:nvSpPr>
        <p:spPr>
          <a:xfrm>
            <a:off x="0" y="-6072"/>
            <a:ext cx="12192000" cy="602420"/>
          </a:xfrm>
          <a:prstGeom prst="rect">
            <a:avLst/>
          </a:prstGeom>
          <a:gradFill flip="none" rotWithShape="1">
            <a:gsLst>
              <a:gs pos="0">
                <a:schemeClr val="bg1">
                  <a:lumMod val="95000"/>
                </a:schemeClr>
              </a:gs>
              <a:gs pos="62000">
                <a:srgbClr val="2F6C58"/>
              </a:gs>
              <a:gs pos="51000">
                <a:srgbClr val="447B69"/>
              </a:gs>
              <a:gs pos="31000">
                <a:schemeClr val="bg1">
                  <a:lumMod val="95000"/>
                </a:schemeClr>
              </a:gs>
              <a:gs pos="75000">
                <a:srgbClr val="1B5E47"/>
              </a:gs>
              <a:gs pos="94984">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ZEN BLACK INTRODUCTION AND LIGHT PATH SETTINGS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142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1A96-5C27-4565-881C-56B1CFF2E419}"/>
              </a:ext>
            </a:extLst>
          </p:cNvPr>
          <p:cNvSpPr>
            <a:spLocks noGrp="1"/>
          </p:cNvSpPr>
          <p:nvPr>
            <p:ph type="title"/>
          </p:nvPr>
        </p:nvSpPr>
        <p:spPr>
          <a:xfrm>
            <a:off x="702045" y="803189"/>
            <a:ext cx="8596668" cy="584775"/>
          </a:xfrm>
        </p:spPr>
        <p:txBody>
          <a:bodyPr>
            <a:spAutoFit/>
          </a:bodyPr>
          <a:lstStyle/>
          <a:p>
            <a:r>
              <a:rPr lang="en-US" sz="3200" dirty="0"/>
              <a:t>LOCATE TAB</a:t>
            </a:r>
          </a:p>
        </p:txBody>
      </p:sp>
      <p:pic>
        <p:nvPicPr>
          <p:cNvPr id="35" name="Picture 34" descr="Graphical user interface&#10;&#10;Description automatically generated with medium confidence">
            <a:extLst>
              <a:ext uri="{FF2B5EF4-FFF2-40B4-BE49-F238E27FC236}">
                <a16:creationId xmlns:a16="http://schemas.microsoft.com/office/drawing/2014/main" id="{9D1F8B18-0CE2-494E-A2E3-01C4BC938246}"/>
              </a:ext>
            </a:extLst>
          </p:cNvPr>
          <p:cNvPicPr>
            <a:picLocks noChangeAspect="1"/>
          </p:cNvPicPr>
          <p:nvPr/>
        </p:nvPicPr>
        <p:blipFill rotWithShape="1">
          <a:blip r:embed="rId2">
            <a:extLst>
              <a:ext uri="{28A0092B-C50C-407E-A947-70E740481C1C}">
                <a14:useLocalDpi xmlns:a14="http://schemas.microsoft.com/office/drawing/2010/main" val="0"/>
              </a:ext>
            </a:extLst>
          </a:blip>
          <a:srcRect b="15782"/>
          <a:stretch/>
        </p:blipFill>
        <p:spPr>
          <a:xfrm>
            <a:off x="702045" y="1834732"/>
            <a:ext cx="8908288" cy="4220079"/>
          </a:xfrm>
          <a:prstGeom prst="rect">
            <a:avLst/>
          </a:prstGeom>
        </p:spPr>
      </p:pic>
      <p:sp>
        <p:nvSpPr>
          <p:cNvPr id="37" name="TextBox 36">
            <a:extLst>
              <a:ext uri="{FF2B5EF4-FFF2-40B4-BE49-F238E27FC236}">
                <a16:creationId xmlns:a16="http://schemas.microsoft.com/office/drawing/2014/main" id="{0F222AEB-1237-4BA2-9C25-132FCC935C95}"/>
              </a:ext>
            </a:extLst>
          </p:cNvPr>
          <p:cNvSpPr txBox="1"/>
          <p:nvPr/>
        </p:nvSpPr>
        <p:spPr>
          <a:xfrm>
            <a:off x="2150581" y="2891889"/>
            <a:ext cx="6490209" cy="1354217"/>
          </a:xfrm>
          <a:prstGeom prst="rect">
            <a:avLst/>
          </a:prstGeom>
          <a:solidFill>
            <a:schemeClr val="bg1"/>
          </a:solidFill>
        </p:spPr>
        <p:txBody>
          <a:bodyPr wrap="square" lIns="182880" tIns="182880" rIns="182880" bIns="182880" rtlCol="0">
            <a:spAutoFit/>
          </a:bodyPr>
          <a:lstStyle/>
          <a:p>
            <a:pPr marL="285750" indent="-285750" algn="just">
              <a:buClr>
                <a:schemeClr val="accent2"/>
              </a:buClr>
              <a:buFont typeface="Wingdings" panose="05000000000000000000" pitchFamily="2" charset="2"/>
              <a:buChar char="Ø"/>
            </a:pPr>
            <a:r>
              <a:rPr lang="en-US" sz="1600" dirty="0">
                <a:solidFill>
                  <a:schemeClr val="tx1">
                    <a:lumMod val="65000"/>
                    <a:lumOff val="35000"/>
                  </a:schemeClr>
                </a:solidFill>
                <a:latin typeface="Arial" panose="020B0604020202020204" pitchFamily="34" charset="0"/>
                <a:cs typeface="Arial" panose="020B0604020202020204" pitchFamily="34" charset="0"/>
              </a:rPr>
              <a:t>This tab is for scanning the sample through the eye piece.  </a:t>
            </a:r>
          </a:p>
          <a:p>
            <a:pPr algn="just">
              <a:buClr>
                <a:schemeClr val="accent2"/>
              </a:buCl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742950" lvl="1" indent="-285750" algn="just">
              <a:buClr>
                <a:schemeClr val="accent2"/>
              </a:buClr>
              <a:buFont typeface="Wingdings" panose="05000000000000000000" pitchFamily="2" charset="2"/>
              <a:buChar char="Ø"/>
            </a:pPr>
            <a:r>
              <a:rPr lang="en-US" sz="1600" dirty="0">
                <a:solidFill>
                  <a:schemeClr val="tx1">
                    <a:lumMod val="65000"/>
                    <a:lumOff val="35000"/>
                  </a:schemeClr>
                </a:solidFill>
                <a:latin typeface="Arial" panose="020B0604020202020204" pitchFamily="34" charset="0"/>
                <a:cs typeface="Arial" panose="020B0604020202020204" pitchFamily="34" charset="0"/>
              </a:rPr>
              <a:t>Three pre-set light path buttons are available for your convenience.</a:t>
            </a:r>
          </a:p>
        </p:txBody>
      </p:sp>
      <p:sp>
        <p:nvSpPr>
          <p:cNvPr id="38" name="Rectangle 37">
            <a:extLst>
              <a:ext uri="{FF2B5EF4-FFF2-40B4-BE49-F238E27FC236}">
                <a16:creationId xmlns:a16="http://schemas.microsoft.com/office/drawing/2014/main" id="{740B2C7C-74AF-49C6-8C6E-2EFB062FDDE8}"/>
              </a:ext>
            </a:extLst>
          </p:cNvPr>
          <p:cNvSpPr/>
          <p:nvPr/>
        </p:nvSpPr>
        <p:spPr>
          <a:xfrm>
            <a:off x="1134349" y="2468880"/>
            <a:ext cx="741680" cy="20320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Rectangle 9">
            <a:extLst>
              <a:ext uri="{FF2B5EF4-FFF2-40B4-BE49-F238E27FC236}">
                <a16:creationId xmlns:a16="http://schemas.microsoft.com/office/drawing/2014/main" id="{EFC0F019-1228-E140-9674-8F164D376372}"/>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94984">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ZEN BLACK INTRODUCTION AND LIGHT PATH SETTINGS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261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1A96-5C27-4565-881C-56B1CFF2E419}"/>
              </a:ext>
            </a:extLst>
          </p:cNvPr>
          <p:cNvSpPr>
            <a:spLocks noGrp="1"/>
          </p:cNvSpPr>
          <p:nvPr>
            <p:ph type="title"/>
          </p:nvPr>
        </p:nvSpPr>
        <p:spPr>
          <a:xfrm>
            <a:off x="651421" y="867205"/>
            <a:ext cx="8596668" cy="584775"/>
          </a:xfrm>
        </p:spPr>
        <p:txBody>
          <a:bodyPr>
            <a:spAutoFit/>
          </a:bodyPr>
          <a:lstStyle/>
          <a:p>
            <a:r>
              <a:rPr lang="en-US" sz="3200" dirty="0"/>
              <a:t>LOCATE TAB</a:t>
            </a:r>
          </a:p>
        </p:txBody>
      </p:sp>
      <p:pic>
        <p:nvPicPr>
          <p:cNvPr id="28" name="Picture 27" descr="Graphical user interface&#10;&#10;Description automatically generated with medium confidence">
            <a:extLst>
              <a:ext uri="{FF2B5EF4-FFF2-40B4-BE49-F238E27FC236}">
                <a16:creationId xmlns:a16="http://schemas.microsoft.com/office/drawing/2014/main" id="{9F01FBE0-EEE1-48B0-B336-3DCAB38F4681}"/>
              </a:ext>
            </a:extLst>
          </p:cNvPr>
          <p:cNvPicPr>
            <a:picLocks noChangeAspect="1"/>
          </p:cNvPicPr>
          <p:nvPr/>
        </p:nvPicPr>
        <p:blipFill rotWithShape="1">
          <a:blip r:embed="rId2">
            <a:extLst>
              <a:ext uri="{28A0092B-C50C-407E-A947-70E740481C1C}">
                <a14:useLocalDpi xmlns:a14="http://schemas.microsoft.com/office/drawing/2010/main" val="0"/>
              </a:ext>
            </a:extLst>
          </a:blip>
          <a:srcRect l="-125" t="-30742" r="85047" b="34845"/>
          <a:stretch/>
        </p:blipFill>
        <p:spPr>
          <a:xfrm>
            <a:off x="651421" y="-137594"/>
            <a:ext cx="1838325" cy="6576601"/>
          </a:xfrm>
          <a:prstGeom prst="rect">
            <a:avLst/>
          </a:prstGeom>
        </p:spPr>
      </p:pic>
      <p:pic>
        <p:nvPicPr>
          <p:cNvPr id="30" name="Picture 29" descr="Graphical user interface&#10;&#10;Description automatically generated with medium confidence">
            <a:extLst>
              <a:ext uri="{FF2B5EF4-FFF2-40B4-BE49-F238E27FC236}">
                <a16:creationId xmlns:a16="http://schemas.microsoft.com/office/drawing/2014/main" id="{BC00FA42-C53D-42B5-83FB-03BE7D8C193F}"/>
              </a:ext>
            </a:extLst>
          </p:cNvPr>
          <p:cNvPicPr>
            <a:picLocks noChangeAspect="1"/>
          </p:cNvPicPr>
          <p:nvPr/>
        </p:nvPicPr>
        <p:blipFill rotWithShape="1">
          <a:blip r:embed="rId3">
            <a:extLst>
              <a:ext uri="{28A0092B-C50C-407E-A947-70E740481C1C}">
                <a14:useLocalDpi xmlns:a14="http://schemas.microsoft.com/office/drawing/2010/main" val="0"/>
              </a:ext>
            </a:extLst>
          </a:blip>
          <a:srcRect r="84922" b="35540"/>
          <a:stretch/>
        </p:blipFill>
        <p:spPr>
          <a:xfrm>
            <a:off x="6096000" y="1985217"/>
            <a:ext cx="1838325" cy="4420633"/>
          </a:xfrm>
          <a:prstGeom prst="rect">
            <a:avLst/>
          </a:prstGeom>
        </p:spPr>
      </p:pic>
      <p:sp>
        <p:nvSpPr>
          <p:cNvPr id="5" name="TextBox 4">
            <a:extLst>
              <a:ext uri="{FF2B5EF4-FFF2-40B4-BE49-F238E27FC236}">
                <a16:creationId xmlns:a16="http://schemas.microsoft.com/office/drawing/2014/main" id="{B36468C1-3C0F-4FC4-B7FA-CC5CFD09E144}"/>
              </a:ext>
            </a:extLst>
          </p:cNvPr>
          <p:cNvSpPr txBox="1"/>
          <p:nvPr/>
        </p:nvSpPr>
        <p:spPr>
          <a:xfrm>
            <a:off x="2456177" y="1985217"/>
            <a:ext cx="3232081" cy="2585323"/>
          </a:xfrm>
          <a:prstGeom prst="rect">
            <a:avLst/>
          </a:prstGeom>
          <a:solidFill>
            <a:schemeClr val="bg1"/>
          </a:solidFill>
        </p:spPr>
        <p:txBody>
          <a:bodyPr wrap="square" lIns="91440" tIns="182880" rIns="182880" bIns="182880" rtlCol="0">
            <a:spAutoFit/>
          </a:bodyPr>
          <a:lstStyle/>
          <a:p>
            <a:pPr marL="285750" indent="-285750" algn="just">
              <a:buClr>
                <a:schemeClr val="accent2"/>
              </a:buClr>
              <a:buFont typeface="Wingdings" panose="05000000000000000000" pitchFamily="2" charset="2"/>
              <a:buChar char="Ø"/>
            </a:pPr>
            <a:r>
              <a:rPr lang="en-US" sz="1600" dirty="0">
                <a:latin typeface="Arial" panose="020B0604020202020204" pitchFamily="34" charset="0"/>
                <a:cs typeface="Arial" panose="020B0604020202020204" pitchFamily="34" charset="0"/>
              </a:rPr>
              <a:t>The TL (TRANSMITTED LIGHT) option is for brightfield viewing of the sample.</a:t>
            </a:r>
          </a:p>
          <a:p>
            <a:pPr marL="285750" indent="-285750" algn="just">
              <a:buClr>
                <a:schemeClr val="accent2"/>
              </a:buClr>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marL="285750" indent="-285750" algn="just">
              <a:buClr>
                <a:schemeClr val="accent2"/>
              </a:buClr>
              <a:buFont typeface="Wingdings" panose="05000000000000000000" pitchFamily="2" charset="2"/>
              <a:buChar char="Ø"/>
            </a:pPr>
            <a:r>
              <a:rPr lang="en-US" sz="1600" dirty="0">
                <a:latin typeface="Arial" panose="020B0604020202020204" pitchFamily="34" charset="0"/>
                <a:cs typeface="Arial" panose="020B0604020202020204" pitchFamily="34" charset="0"/>
              </a:rPr>
              <a:t>Turn this up to 100% via the lightbulb icon for a lamp-like illumination within the laser-safe box.</a:t>
            </a:r>
          </a:p>
        </p:txBody>
      </p:sp>
      <p:sp>
        <p:nvSpPr>
          <p:cNvPr id="6" name="TextBox 5">
            <a:extLst>
              <a:ext uri="{FF2B5EF4-FFF2-40B4-BE49-F238E27FC236}">
                <a16:creationId xmlns:a16="http://schemas.microsoft.com/office/drawing/2014/main" id="{229A1CFE-9604-42DF-9FE2-EF74AC1C353C}"/>
              </a:ext>
            </a:extLst>
          </p:cNvPr>
          <p:cNvSpPr txBox="1"/>
          <p:nvPr/>
        </p:nvSpPr>
        <p:spPr>
          <a:xfrm>
            <a:off x="7934325" y="1985217"/>
            <a:ext cx="3303649" cy="3570208"/>
          </a:xfrm>
          <a:prstGeom prst="rect">
            <a:avLst/>
          </a:prstGeom>
          <a:solidFill>
            <a:schemeClr val="bg1"/>
          </a:solidFill>
        </p:spPr>
        <p:txBody>
          <a:bodyPr wrap="square" tIns="182880" rIns="182880" bIns="182880" rtlCol="0">
            <a:spAutoFit/>
          </a:bodyPr>
          <a:lstStyle/>
          <a:p>
            <a:pPr marL="285750" indent="-285750" algn="just">
              <a:buClr>
                <a:schemeClr val="accent2"/>
              </a:buClr>
              <a:buFont typeface="Wingdings" panose="05000000000000000000" pitchFamily="2" charset="2"/>
              <a:buChar char="Ø"/>
            </a:pPr>
            <a:r>
              <a:rPr lang="en-US" sz="1600" dirty="0">
                <a:latin typeface="Arial" panose="020B0604020202020204" pitchFamily="34" charset="0"/>
                <a:cs typeface="Arial" panose="020B0604020202020204" pitchFamily="34" charset="0"/>
              </a:rPr>
              <a:t>The FS77 option uses the FSet77HE filter, allowing you to safely view a fluorescence illumination of the sample.</a:t>
            </a:r>
          </a:p>
          <a:p>
            <a:pPr marL="285750" indent="-285750" algn="just">
              <a:buClr>
                <a:schemeClr val="accent2"/>
              </a:buClr>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marL="285750" indent="-285750" algn="just">
              <a:buClr>
                <a:schemeClr val="accent2"/>
              </a:buClr>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marL="285750" indent="-285750" algn="just">
              <a:buClr>
                <a:schemeClr val="accent2"/>
              </a:buClr>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marL="285750" indent="-285750" algn="just">
              <a:buClr>
                <a:schemeClr val="accent2"/>
              </a:buClr>
              <a:buFont typeface="Wingdings" panose="05000000000000000000" pitchFamily="2" charset="2"/>
              <a:buChar char="Ø"/>
            </a:pPr>
            <a:r>
              <a:rPr lang="en-US" sz="1600" dirty="0">
                <a:latin typeface="Arial" panose="020B0604020202020204" pitchFamily="34" charset="0"/>
                <a:cs typeface="Arial" panose="020B0604020202020204" pitchFamily="34" charset="0"/>
              </a:rPr>
              <a:t>Choose the ALL OFF option after finding your desired area and before proceeding to the ACQUISITION tab.</a:t>
            </a:r>
          </a:p>
          <a:p>
            <a:pPr marL="285750" indent="-285750" algn="just">
              <a:buClr>
                <a:schemeClr val="accent2"/>
              </a:buClr>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marL="285750" indent="-285750" algn="just">
              <a:buClr>
                <a:schemeClr val="accent2"/>
              </a:buClr>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02E5867-A4BE-4590-ACE3-BC399F0C52AD}"/>
              </a:ext>
            </a:extLst>
          </p:cNvPr>
          <p:cNvSpPr/>
          <p:nvPr/>
        </p:nvSpPr>
        <p:spPr>
          <a:xfrm>
            <a:off x="1852430" y="2892387"/>
            <a:ext cx="262031" cy="30955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Rectangle 8">
            <a:extLst>
              <a:ext uri="{FF2B5EF4-FFF2-40B4-BE49-F238E27FC236}">
                <a16:creationId xmlns:a16="http://schemas.microsoft.com/office/drawing/2014/main" id="{B60C040A-9813-42F0-818E-BF665FBD823E}"/>
              </a:ext>
            </a:extLst>
          </p:cNvPr>
          <p:cNvSpPr/>
          <p:nvPr/>
        </p:nvSpPr>
        <p:spPr>
          <a:xfrm>
            <a:off x="6680276" y="2862570"/>
            <a:ext cx="262031" cy="30955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Rectangle 15">
            <a:extLst>
              <a:ext uri="{FF2B5EF4-FFF2-40B4-BE49-F238E27FC236}">
                <a16:creationId xmlns:a16="http://schemas.microsoft.com/office/drawing/2014/main" id="{91972F0A-9B39-3B43-A1D9-A7C073C6438F}"/>
              </a:ext>
            </a:extLst>
          </p:cNvPr>
          <p:cNvSpPr/>
          <p:nvPr/>
        </p:nvSpPr>
        <p:spPr>
          <a:xfrm>
            <a:off x="0" y="-6072"/>
            <a:ext cx="12192000" cy="602420"/>
          </a:xfrm>
          <a:prstGeom prst="rect">
            <a:avLst/>
          </a:prstGeom>
          <a:gradFill flip="none" rotWithShape="1">
            <a:gsLst>
              <a:gs pos="0">
                <a:schemeClr val="accent1">
                  <a:lumMod val="0"/>
                  <a:lumOff val="100000"/>
                </a:schemeClr>
              </a:gs>
              <a:gs pos="62000">
                <a:srgbClr val="2F6C58"/>
              </a:gs>
              <a:gs pos="51000">
                <a:srgbClr val="447B69"/>
              </a:gs>
              <a:gs pos="31000">
                <a:schemeClr val="accent1">
                  <a:lumMod val="0"/>
                  <a:lumOff val="100000"/>
                </a:schemeClr>
              </a:gs>
              <a:gs pos="75000">
                <a:srgbClr val="1B5E47"/>
              </a:gs>
              <a:gs pos="94984">
                <a:srgbClr val="155A43"/>
              </a:gs>
              <a:gs pos="100000">
                <a:schemeClr val="accent1">
                  <a:lumMod val="10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40080" rIns="640080" rtlCol="0" anchor="ctr"/>
          <a:lstStyle/>
          <a:p>
            <a:pPr algn="r"/>
            <a:r>
              <a:rPr lang="en-US" sz="1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ADVANCED IMAGING CORE</a:t>
            </a:r>
          </a:p>
          <a:p>
            <a:pPr algn="r">
              <a:lnSpc>
                <a:spcPct val="150000"/>
              </a:lnSpc>
            </a:pPr>
            <a:r>
              <a:rPr lang="en-US" sz="1200" dirty="0">
                <a:latin typeface="Arial" panose="020B0604020202020204" pitchFamily="34" charset="0"/>
                <a:cs typeface="Arial" panose="020B0604020202020204" pitchFamily="34" charset="0"/>
              </a:rPr>
              <a:t>ELYRA 7: ZEN BLACK INTRODUCTION AND LIGHT PATH SETTINGS</a:t>
            </a:r>
            <a:endParaRPr lang="en-US" sz="1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5858189"/>
      </p:ext>
    </p:extLst>
  </p:cSld>
  <p:clrMapOvr>
    <a:masterClrMapping/>
  </p:clrMapOvr>
</p:sld>
</file>

<file path=ppt/theme/theme1.xml><?xml version="1.0" encoding="utf-8"?>
<a:theme xmlns:a="http://schemas.openxmlformats.org/drawingml/2006/main" name="Facet">
  <a:themeElements>
    <a:clrScheme name="UTHSC">
      <a:dk1>
        <a:sysClr val="windowText" lastClr="000000"/>
      </a:dk1>
      <a:lt1>
        <a:sysClr val="window" lastClr="FFFFFF"/>
      </a:lt1>
      <a:dk2>
        <a:srgbClr val="1F497D"/>
      </a:dk2>
      <a:lt2>
        <a:srgbClr val="EEECE1"/>
      </a:lt2>
      <a:accent1>
        <a:srgbClr val="115740"/>
      </a:accent1>
      <a:accent2>
        <a:srgbClr val="FF8200"/>
      </a:accent2>
      <a:accent3>
        <a:srgbClr val="4F81BD"/>
      </a:accent3>
      <a:accent4>
        <a:srgbClr val="C0504D"/>
      </a:accent4>
      <a:accent5>
        <a:srgbClr val="8064A2"/>
      </a:accent5>
      <a:accent6>
        <a:srgbClr val="9BBB59"/>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THSC">
    <a:dk1>
      <a:sysClr val="windowText" lastClr="000000"/>
    </a:dk1>
    <a:lt1>
      <a:sysClr val="window" lastClr="FFFFFF"/>
    </a:lt1>
    <a:dk2>
      <a:srgbClr val="1F497D"/>
    </a:dk2>
    <a:lt2>
      <a:srgbClr val="EEECE1"/>
    </a:lt2>
    <a:accent1>
      <a:srgbClr val="115740"/>
    </a:accent1>
    <a:accent2>
      <a:srgbClr val="FF8200"/>
    </a:accent2>
    <a:accent3>
      <a:srgbClr val="4F81BD"/>
    </a:accent3>
    <a:accent4>
      <a:srgbClr val="C0504D"/>
    </a:accent4>
    <a:accent5>
      <a:srgbClr val="8064A2"/>
    </a:accent5>
    <a:accent6>
      <a:srgbClr val="9BBB59"/>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FD6E4CA336F74D94DE2268E40125E1" ma:contentTypeVersion="8" ma:contentTypeDescription="Create a new document." ma:contentTypeScope="" ma:versionID="f80fd0d61e6fdd8c2e8995c8bb16d50b">
  <xsd:schema xmlns:xsd="http://www.w3.org/2001/XMLSchema" xmlns:xs="http://www.w3.org/2001/XMLSchema" xmlns:p="http://schemas.microsoft.com/office/2006/metadata/properties" xmlns:ns2="4b0cd99f-67e1-42ef-9d87-a93b8801e167" xmlns:ns3="ecebac2a-1c6d-4e7e-a809-e8984ab44acf" targetNamespace="http://schemas.microsoft.com/office/2006/metadata/properties" ma:root="true" ma:fieldsID="fb1e0411301216b5334e9acdb0565dc7" ns2:_="" ns3:_="">
    <xsd:import namespace="4b0cd99f-67e1-42ef-9d87-a93b8801e167"/>
    <xsd:import namespace="ecebac2a-1c6d-4e7e-a809-e8984ab44a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0cd99f-67e1-42ef-9d87-a93b8801e1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ebac2a-1c6d-4e7e-a809-e8984ab44ac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ecebac2a-1c6d-4e7e-a809-e8984ab44acf">
      <UserInfo>
        <DisplayName>Dean, Amber D</DisplayName>
        <AccountId>13034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BD6692-5CA2-430D-9C99-569277AB76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0cd99f-67e1-42ef-9d87-a93b8801e167"/>
    <ds:schemaRef ds:uri="ecebac2a-1c6d-4e7e-a809-e8984ab44a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2C2E5A-F281-42BF-A621-7D146F1FFEB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39CE94F-C8E5-470C-8737-0CF5A78988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1597</TotalTime>
  <Words>1654</Words>
  <Application>Microsoft Office PowerPoint</Application>
  <PresentationFormat>Widescreen</PresentationFormat>
  <Paragraphs>177</Paragraphs>
  <Slides>28</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28</vt:i4>
      </vt:variant>
    </vt:vector>
  </HeadingPairs>
  <TitlesOfParts>
    <vt:vector size="36" baseType="lpstr">
      <vt:lpstr>Arial</vt:lpstr>
      <vt:lpstr>Calibri</vt:lpstr>
      <vt:lpstr>Calibri Light</vt:lpstr>
      <vt:lpstr>Wingdings</vt:lpstr>
      <vt:lpstr>Wingdings 3</vt:lpstr>
      <vt:lpstr>Facet</vt:lpstr>
      <vt:lpstr>Custom Design</vt:lpstr>
      <vt:lpstr>Office Theme</vt:lpstr>
      <vt:lpstr>PowerPoint Presentation</vt:lpstr>
      <vt:lpstr>ZEN BLACK INTRO</vt:lpstr>
      <vt:lpstr>ZEN BLACK INTRO</vt:lpstr>
      <vt:lpstr>OPENING THE PROGRAM</vt:lpstr>
      <vt:lpstr>OPENING THE PROGRAM</vt:lpstr>
      <vt:lpstr>OPENING THE PROGRAM</vt:lpstr>
      <vt:lpstr>LOCATE TAB</vt:lpstr>
      <vt:lpstr>LOCATE TAB</vt:lpstr>
      <vt:lpstr>LOCATE TAB</vt:lpstr>
      <vt:lpstr>LOCATE TAB – OBJECTIVE SELECTION</vt:lpstr>
      <vt:lpstr>ACQUISITION TAB</vt:lpstr>
      <vt:lpstr>ACQUISITION TAB</vt:lpstr>
      <vt:lpstr>ACQUISITION TAB</vt:lpstr>
      <vt:lpstr>ACQUISITION TAB – ACQUISITION MODE</vt:lpstr>
      <vt:lpstr>ACQUISITION TAB – ACQUISITION MODE</vt:lpstr>
      <vt:lpstr>LIGHT PATH SETTINGS</vt:lpstr>
      <vt:lpstr>LIGHT PATH SETTINGS</vt:lpstr>
      <vt:lpstr>LIGHT PATH SETTINGS – CHANNELS</vt:lpstr>
      <vt:lpstr>LIGHT PATH SETTINGS – CHANNELS</vt:lpstr>
      <vt:lpstr>LIGHT PATH SETTINGS – CHANNELS</vt:lpstr>
      <vt:lpstr>LIGHT PATH SETTINGS – IMAGING SETUP</vt:lpstr>
      <vt:lpstr>LIGHT PATH SETTINGS – IMAGING SETUP</vt:lpstr>
      <vt:lpstr>BONUS!   HOW DO I KNOW WHEN I HAVE SET THE LASER TO AN APPROPRIATE LEVEL?</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Helms, Rachel E</dc:creator>
  <cp:lastModifiedBy>Helms, Rachel E</cp:lastModifiedBy>
  <cp:revision>56</cp:revision>
  <dcterms:created xsi:type="dcterms:W3CDTF">2021-02-10T19:01:47Z</dcterms:created>
  <dcterms:modified xsi:type="dcterms:W3CDTF">2021-08-27T16:30:39Z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0x01010005FD6E4CA336F74D94DE2268E40125E1</vt:lpwstr>
  </property>
</Properties>
</file>