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57" r:id="rId6"/>
    <p:sldId id="259" r:id="rId7"/>
    <p:sldId id="261"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6" r:id="rId22"/>
    <p:sldId id="279" r:id="rId23"/>
    <p:sldId id="280" r:id="rId24"/>
    <p:sldId id="278" r:id="rId25"/>
    <p:sldId id="27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289D98-D767-44A6-A71B-DCB991837FDB}" v="520" dt="2022-03-23T17:25:42.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94"/>
  </p:normalViewPr>
  <p:slideViewPr>
    <p:cSldViewPr snapToGrid="0">
      <p:cViewPr varScale="1">
        <p:scale>
          <a:sx n="121" d="100"/>
          <a:sy n="121" d="100"/>
        </p:scale>
        <p:origin x="720" y="176"/>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10.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5" Type="http://schemas.openxmlformats.org/officeDocument/2006/relationships/image" Target="../media/image45.png"/><Relationship Id="rId10" Type="http://schemas.openxmlformats.org/officeDocument/2006/relationships/image" Target="../media/image50.svg"/><Relationship Id="rId4" Type="http://schemas.openxmlformats.org/officeDocument/2006/relationships/image" Target="../media/image44.svg"/><Relationship Id="rId9" Type="http://schemas.openxmlformats.org/officeDocument/2006/relationships/image" Target="../media/image49.png"/></Relationships>
</file>

<file path=ppt/diagrams/_rels/data13.xml.rels><?xml version="1.0" encoding="UTF-8" standalone="yes"?>
<Relationships xmlns="http://schemas.openxmlformats.org/package/2006/relationships"><Relationship Id="rId8" Type="http://schemas.openxmlformats.org/officeDocument/2006/relationships/image" Target="../media/image56.svg"/><Relationship Id="rId3" Type="http://schemas.openxmlformats.org/officeDocument/2006/relationships/image" Target="../media/image17.png"/><Relationship Id="rId7" Type="http://schemas.openxmlformats.org/officeDocument/2006/relationships/image" Target="../media/image55.png"/><Relationship Id="rId2" Type="http://schemas.openxmlformats.org/officeDocument/2006/relationships/image" Target="../media/image52.svg"/><Relationship Id="rId1" Type="http://schemas.openxmlformats.org/officeDocument/2006/relationships/image" Target="../media/image51.png"/><Relationship Id="rId6" Type="http://schemas.openxmlformats.org/officeDocument/2006/relationships/image" Target="../media/image54.svg"/><Relationship Id="rId5" Type="http://schemas.openxmlformats.org/officeDocument/2006/relationships/image" Target="../media/image43.png"/><Relationship Id="rId10" Type="http://schemas.openxmlformats.org/officeDocument/2006/relationships/image" Target="../media/image58.svg"/><Relationship Id="rId4" Type="http://schemas.openxmlformats.org/officeDocument/2006/relationships/image" Target="../media/image53.svg"/><Relationship Id="rId9" Type="http://schemas.openxmlformats.org/officeDocument/2006/relationships/image" Target="../media/image57.png"/></Relationships>
</file>

<file path=ppt/diagrams/_rels/data15.xml.rels><?xml version="1.0" encoding="UTF-8" standalone="yes"?>
<Relationships xmlns="http://schemas.openxmlformats.org/package/2006/relationships"><Relationship Id="rId8" Type="http://schemas.openxmlformats.org/officeDocument/2006/relationships/image" Target="../media/image44.svg"/><Relationship Id="rId3" Type="http://schemas.openxmlformats.org/officeDocument/2006/relationships/image" Target="../media/image17.png"/><Relationship Id="rId7" Type="http://schemas.openxmlformats.org/officeDocument/2006/relationships/image" Target="../media/image43.png"/><Relationship Id="rId2" Type="http://schemas.openxmlformats.org/officeDocument/2006/relationships/image" Target="../media/image60.svg"/><Relationship Id="rId1" Type="http://schemas.openxmlformats.org/officeDocument/2006/relationships/image" Target="../media/image59.png"/><Relationship Id="rId6" Type="http://schemas.openxmlformats.org/officeDocument/2006/relationships/image" Target="../media/image62.svg"/><Relationship Id="rId5" Type="http://schemas.openxmlformats.org/officeDocument/2006/relationships/image" Target="../media/image61.png"/><Relationship Id="rId10" Type="http://schemas.openxmlformats.org/officeDocument/2006/relationships/image" Target="../media/image64.svg"/><Relationship Id="rId4" Type="http://schemas.openxmlformats.org/officeDocument/2006/relationships/image" Target="../media/image18.svg"/><Relationship Id="rId9" Type="http://schemas.openxmlformats.org/officeDocument/2006/relationships/image" Target="../media/image63.png"/></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4.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ata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ata9.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9.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38.sv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svg"/><Relationship Id="rId9" Type="http://schemas.openxmlformats.org/officeDocument/2006/relationships/image" Target="../media/image35.png"/><Relationship Id="rId14" Type="http://schemas.openxmlformats.org/officeDocument/2006/relationships/image" Target="../media/image40.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48.svg"/><Relationship Id="rId3" Type="http://schemas.openxmlformats.org/officeDocument/2006/relationships/image" Target="../media/image43.png"/><Relationship Id="rId7" Type="http://schemas.openxmlformats.org/officeDocument/2006/relationships/image" Target="../media/image47.png"/><Relationship Id="rId2" Type="http://schemas.openxmlformats.org/officeDocument/2006/relationships/image" Target="../media/image42.svg"/><Relationship Id="rId1" Type="http://schemas.openxmlformats.org/officeDocument/2006/relationships/image" Target="../media/image41.png"/><Relationship Id="rId6" Type="http://schemas.openxmlformats.org/officeDocument/2006/relationships/image" Target="../media/image46.svg"/><Relationship Id="rId5" Type="http://schemas.openxmlformats.org/officeDocument/2006/relationships/image" Target="../media/image45.png"/><Relationship Id="rId10" Type="http://schemas.openxmlformats.org/officeDocument/2006/relationships/image" Target="../media/image50.svg"/><Relationship Id="rId4" Type="http://schemas.openxmlformats.org/officeDocument/2006/relationships/image" Target="../media/image44.svg"/><Relationship Id="rId9" Type="http://schemas.openxmlformats.org/officeDocument/2006/relationships/image" Target="../media/image49.png"/></Relationships>
</file>

<file path=ppt/diagrams/_rels/drawing13.xml.rels><?xml version="1.0" encoding="UTF-8" standalone="yes"?>
<Relationships xmlns="http://schemas.openxmlformats.org/package/2006/relationships"><Relationship Id="rId8" Type="http://schemas.openxmlformats.org/officeDocument/2006/relationships/image" Target="../media/image56.svg"/><Relationship Id="rId3" Type="http://schemas.openxmlformats.org/officeDocument/2006/relationships/image" Target="../media/image17.png"/><Relationship Id="rId7" Type="http://schemas.openxmlformats.org/officeDocument/2006/relationships/image" Target="../media/image55.png"/><Relationship Id="rId2" Type="http://schemas.openxmlformats.org/officeDocument/2006/relationships/image" Target="../media/image52.svg"/><Relationship Id="rId1" Type="http://schemas.openxmlformats.org/officeDocument/2006/relationships/image" Target="../media/image51.png"/><Relationship Id="rId6" Type="http://schemas.openxmlformats.org/officeDocument/2006/relationships/image" Target="../media/image54.svg"/><Relationship Id="rId5" Type="http://schemas.openxmlformats.org/officeDocument/2006/relationships/image" Target="../media/image43.png"/><Relationship Id="rId10" Type="http://schemas.openxmlformats.org/officeDocument/2006/relationships/image" Target="../media/image58.svg"/><Relationship Id="rId4" Type="http://schemas.openxmlformats.org/officeDocument/2006/relationships/image" Target="../media/image53.svg"/><Relationship Id="rId9" Type="http://schemas.openxmlformats.org/officeDocument/2006/relationships/image" Target="../media/image57.png"/></Relationships>
</file>

<file path=ppt/diagrams/_rels/drawing15.xml.rels><?xml version="1.0" encoding="UTF-8" standalone="yes"?>
<Relationships xmlns="http://schemas.openxmlformats.org/package/2006/relationships"><Relationship Id="rId8" Type="http://schemas.openxmlformats.org/officeDocument/2006/relationships/image" Target="../media/image44.svg"/><Relationship Id="rId3" Type="http://schemas.openxmlformats.org/officeDocument/2006/relationships/image" Target="../media/image17.png"/><Relationship Id="rId7" Type="http://schemas.openxmlformats.org/officeDocument/2006/relationships/image" Target="../media/image43.png"/><Relationship Id="rId2" Type="http://schemas.openxmlformats.org/officeDocument/2006/relationships/image" Target="../media/image60.svg"/><Relationship Id="rId1" Type="http://schemas.openxmlformats.org/officeDocument/2006/relationships/image" Target="../media/image59.png"/><Relationship Id="rId6" Type="http://schemas.openxmlformats.org/officeDocument/2006/relationships/image" Target="../media/image62.svg"/><Relationship Id="rId5" Type="http://schemas.openxmlformats.org/officeDocument/2006/relationships/image" Target="../media/image61.png"/><Relationship Id="rId10" Type="http://schemas.openxmlformats.org/officeDocument/2006/relationships/image" Target="../media/image64.svg"/><Relationship Id="rId4" Type="http://schemas.openxmlformats.org/officeDocument/2006/relationships/image" Target="../media/image18.svg"/><Relationship Id="rId9" Type="http://schemas.openxmlformats.org/officeDocument/2006/relationships/image" Target="../media/image63.pn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9.xml.rels><?xml version="1.0" encoding="UTF-8" standalone="yes"?>
<Relationships xmlns="http://schemas.openxmlformats.org/package/2006/relationships"><Relationship Id="rId8" Type="http://schemas.openxmlformats.org/officeDocument/2006/relationships/image" Target="../media/image34.svg"/><Relationship Id="rId13" Type="http://schemas.openxmlformats.org/officeDocument/2006/relationships/image" Target="../media/image39.png"/><Relationship Id="rId3" Type="http://schemas.openxmlformats.org/officeDocument/2006/relationships/image" Target="../media/image29.png"/><Relationship Id="rId7" Type="http://schemas.openxmlformats.org/officeDocument/2006/relationships/image" Target="../media/image33.png"/><Relationship Id="rId12" Type="http://schemas.openxmlformats.org/officeDocument/2006/relationships/image" Target="../media/image38.svg"/><Relationship Id="rId2" Type="http://schemas.openxmlformats.org/officeDocument/2006/relationships/image" Target="../media/image28.svg"/><Relationship Id="rId1" Type="http://schemas.openxmlformats.org/officeDocument/2006/relationships/image" Target="../media/image27.png"/><Relationship Id="rId6" Type="http://schemas.openxmlformats.org/officeDocument/2006/relationships/image" Target="../media/image32.svg"/><Relationship Id="rId11" Type="http://schemas.openxmlformats.org/officeDocument/2006/relationships/image" Target="../media/image37.png"/><Relationship Id="rId5" Type="http://schemas.openxmlformats.org/officeDocument/2006/relationships/image" Target="../media/image31.png"/><Relationship Id="rId10" Type="http://schemas.openxmlformats.org/officeDocument/2006/relationships/image" Target="../media/image36.svg"/><Relationship Id="rId4" Type="http://schemas.openxmlformats.org/officeDocument/2006/relationships/image" Target="../media/image30.svg"/><Relationship Id="rId9" Type="http://schemas.openxmlformats.org/officeDocument/2006/relationships/image" Target="../media/image35.png"/><Relationship Id="rId14" Type="http://schemas.openxmlformats.org/officeDocument/2006/relationships/image" Target="../media/image40.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8C7638-F864-4A6E-BEA9-1A00399AA6C6}"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6A8AE853-64CF-41A6-9F22-9CDC91EA9C5C}">
      <dgm:prSet/>
      <dgm:spPr/>
      <dgm:t>
        <a:bodyPr/>
        <a:lstStyle/>
        <a:p>
          <a:r>
            <a:rPr lang="en-US"/>
            <a:t>1. To Discuss and Identify Best Practices Learned From Conducting Audits</a:t>
          </a:r>
          <a:endParaRPr lang="en-US" dirty="0"/>
        </a:p>
      </dgm:t>
    </dgm:pt>
    <dgm:pt modelId="{2829313D-687A-4E3E-A94A-96E1FB47B872}" type="parTrans" cxnId="{891F7F1E-3314-4CAF-9D53-94D8E0FB32C8}">
      <dgm:prSet/>
      <dgm:spPr/>
      <dgm:t>
        <a:bodyPr/>
        <a:lstStyle/>
        <a:p>
          <a:endParaRPr lang="en-US"/>
        </a:p>
      </dgm:t>
    </dgm:pt>
    <dgm:pt modelId="{28632119-869F-4212-B584-D162ABC75039}" type="sibTrans" cxnId="{891F7F1E-3314-4CAF-9D53-94D8E0FB32C8}">
      <dgm:prSet/>
      <dgm:spPr/>
      <dgm:t>
        <a:bodyPr/>
        <a:lstStyle/>
        <a:p>
          <a:endParaRPr lang="en-US"/>
        </a:p>
      </dgm:t>
    </dgm:pt>
    <dgm:pt modelId="{D6B9EDD8-651B-4F14-8C00-949E2B8C0979}">
      <dgm:prSet/>
      <dgm:spPr/>
      <dgm:t>
        <a:bodyPr/>
        <a:lstStyle/>
        <a:p>
          <a:r>
            <a:rPr lang="en-US"/>
            <a:t>2. To Help Improve Study Conduct From Lessons Learned By Implementing Internal Quality Assurance Practices</a:t>
          </a:r>
          <a:endParaRPr lang="en-US" dirty="0"/>
        </a:p>
      </dgm:t>
    </dgm:pt>
    <dgm:pt modelId="{CA42559F-B75A-40B3-A453-CF736E317E21}" type="parTrans" cxnId="{A056E12C-B7DC-46E8-9AF9-C997DCB429D5}">
      <dgm:prSet/>
      <dgm:spPr/>
      <dgm:t>
        <a:bodyPr/>
        <a:lstStyle/>
        <a:p>
          <a:endParaRPr lang="en-US"/>
        </a:p>
      </dgm:t>
    </dgm:pt>
    <dgm:pt modelId="{DE0FE657-93B5-46DF-BA3C-18A73F0F58C0}" type="sibTrans" cxnId="{A056E12C-B7DC-46E8-9AF9-C997DCB429D5}">
      <dgm:prSet/>
      <dgm:spPr/>
      <dgm:t>
        <a:bodyPr/>
        <a:lstStyle/>
        <a:p>
          <a:endParaRPr lang="en-US"/>
        </a:p>
      </dgm:t>
    </dgm:pt>
    <dgm:pt modelId="{78ED8F8F-965D-4E9B-836A-A9277ECC5496}" type="pres">
      <dgm:prSet presAssocID="{918C7638-F864-4A6E-BEA9-1A00399AA6C6}" presName="outerComposite" presStyleCnt="0">
        <dgm:presLayoutVars>
          <dgm:chMax val="5"/>
          <dgm:dir/>
          <dgm:resizeHandles val="exact"/>
        </dgm:presLayoutVars>
      </dgm:prSet>
      <dgm:spPr/>
    </dgm:pt>
    <dgm:pt modelId="{13B30204-8996-40B6-B458-CA8CD8B66486}" type="pres">
      <dgm:prSet presAssocID="{918C7638-F864-4A6E-BEA9-1A00399AA6C6}" presName="dummyMaxCanvas" presStyleCnt="0">
        <dgm:presLayoutVars/>
      </dgm:prSet>
      <dgm:spPr/>
    </dgm:pt>
    <dgm:pt modelId="{F6A32FD9-F3B4-4B03-A344-4F8EAAD3BC77}" type="pres">
      <dgm:prSet presAssocID="{918C7638-F864-4A6E-BEA9-1A00399AA6C6}" presName="TwoNodes_1" presStyleLbl="node1" presStyleIdx="0" presStyleCnt="2">
        <dgm:presLayoutVars>
          <dgm:bulletEnabled val="1"/>
        </dgm:presLayoutVars>
      </dgm:prSet>
      <dgm:spPr/>
    </dgm:pt>
    <dgm:pt modelId="{6B7EF53E-3DB0-40B7-89F2-FD347C5E97D8}" type="pres">
      <dgm:prSet presAssocID="{918C7638-F864-4A6E-BEA9-1A00399AA6C6}" presName="TwoNodes_2" presStyleLbl="node1" presStyleIdx="1" presStyleCnt="2">
        <dgm:presLayoutVars>
          <dgm:bulletEnabled val="1"/>
        </dgm:presLayoutVars>
      </dgm:prSet>
      <dgm:spPr/>
    </dgm:pt>
    <dgm:pt modelId="{79B81737-2454-4AA0-B679-9EC04A50950A}" type="pres">
      <dgm:prSet presAssocID="{918C7638-F864-4A6E-BEA9-1A00399AA6C6}" presName="TwoConn_1-2" presStyleLbl="fgAccFollowNode1" presStyleIdx="0" presStyleCnt="1">
        <dgm:presLayoutVars>
          <dgm:bulletEnabled val="1"/>
        </dgm:presLayoutVars>
      </dgm:prSet>
      <dgm:spPr/>
    </dgm:pt>
    <dgm:pt modelId="{32C86A2F-A4BE-4662-B62E-32DD7BA29AA0}" type="pres">
      <dgm:prSet presAssocID="{918C7638-F864-4A6E-BEA9-1A00399AA6C6}" presName="TwoNodes_1_text" presStyleLbl="node1" presStyleIdx="1" presStyleCnt="2">
        <dgm:presLayoutVars>
          <dgm:bulletEnabled val="1"/>
        </dgm:presLayoutVars>
      </dgm:prSet>
      <dgm:spPr/>
    </dgm:pt>
    <dgm:pt modelId="{0AED502D-E163-4699-BDB0-60C5327C6755}" type="pres">
      <dgm:prSet presAssocID="{918C7638-F864-4A6E-BEA9-1A00399AA6C6}" presName="TwoNodes_2_text" presStyleLbl="node1" presStyleIdx="1" presStyleCnt="2">
        <dgm:presLayoutVars>
          <dgm:bulletEnabled val="1"/>
        </dgm:presLayoutVars>
      </dgm:prSet>
      <dgm:spPr/>
    </dgm:pt>
  </dgm:ptLst>
  <dgm:cxnLst>
    <dgm:cxn modelId="{891F7F1E-3314-4CAF-9D53-94D8E0FB32C8}" srcId="{918C7638-F864-4A6E-BEA9-1A00399AA6C6}" destId="{6A8AE853-64CF-41A6-9F22-9CDC91EA9C5C}" srcOrd="0" destOrd="0" parTransId="{2829313D-687A-4E3E-A94A-96E1FB47B872}" sibTransId="{28632119-869F-4212-B584-D162ABC75039}"/>
    <dgm:cxn modelId="{A056E12C-B7DC-46E8-9AF9-C997DCB429D5}" srcId="{918C7638-F864-4A6E-BEA9-1A00399AA6C6}" destId="{D6B9EDD8-651B-4F14-8C00-949E2B8C0979}" srcOrd="1" destOrd="0" parTransId="{CA42559F-B75A-40B3-A453-CF736E317E21}" sibTransId="{DE0FE657-93B5-46DF-BA3C-18A73F0F58C0}"/>
    <dgm:cxn modelId="{A5318032-7CEA-46F8-8D29-AE8F36A8F60F}" type="presOf" srcId="{6A8AE853-64CF-41A6-9F22-9CDC91EA9C5C}" destId="{F6A32FD9-F3B4-4B03-A344-4F8EAAD3BC77}" srcOrd="0" destOrd="0" presId="urn:microsoft.com/office/officeart/2005/8/layout/vProcess5"/>
    <dgm:cxn modelId="{5D5F5F34-27A3-40CB-8FAA-65968BA0E364}" type="presOf" srcId="{D6B9EDD8-651B-4F14-8C00-949E2B8C0979}" destId="{6B7EF53E-3DB0-40B7-89F2-FD347C5E97D8}" srcOrd="0" destOrd="0" presId="urn:microsoft.com/office/officeart/2005/8/layout/vProcess5"/>
    <dgm:cxn modelId="{8C605D41-CD63-4D6A-8436-3D1166E8A1D5}" type="presOf" srcId="{918C7638-F864-4A6E-BEA9-1A00399AA6C6}" destId="{78ED8F8F-965D-4E9B-836A-A9277ECC5496}" srcOrd="0" destOrd="0" presId="urn:microsoft.com/office/officeart/2005/8/layout/vProcess5"/>
    <dgm:cxn modelId="{796BE060-0CAC-4B2C-921C-7A2A7EC04934}" type="presOf" srcId="{D6B9EDD8-651B-4F14-8C00-949E2B8C0979}" destId="{0AED502D-E163-4699-BDB0-60C5327C6755}" srcOrd="1" destOrd="0" presId="urn:microsoft.com/office/officeart/2005/8/layout/vProcess5"/>
    <dgm:cxn modelId="{7A8B1CB7-C5C8-4B28-9EAC-BCC870CFA82E}" type="presOf" srcId="{6A8AE853-64CF-41A6-9F22-9CDC91EA9C5C}" destId="{32C86A2F-A4BE-4662-B62E-32DD7BA29AA0}" srcOrd="1" destOrd="0" presId="urn:microsoft.com/office/officeart/2005/8/layout/vProcess5"/>
    <dgm:cxn modelId="{4805B6D8-A463-49C3-AC51-25C7B0C48A96}" type="presOf" srcId="{28632119-869F-4212-B584-D162ABC75039}" destId="{79B81737-2454-4AA0-B679-9EC04A50950A}" srcOrd="0" destOrd="0" presId="urn:microsoft.com/office/officeart/2005/8/layout/vProcess5"/>
    <dgm:cxn modelId="{2165E29B-16B1-4823-8BF8-CD1A4901A274}" type="presParOf" srcId="{78ED8F8F-965D-4E9B-836A-A9277ECC5496}" destId="{13B30204-8996-40B6-B458-CA8CD8B66486}" srcOrd="0" destOrd="0" presId="urn:microsoft.com/office/officeart/2005/8/layout/vProcess5"/>
    <dgm:cxn modelId="{5B29C2E6-1A54-40A7-97D2-533A36BCC306}" type="presParOf" srcId="{78ED8F8F-965D-4E9B-836A-A9277ECC5496}" destId="{F6A32FD9-F3B4-4B03-A344-4F8EAAD3BC77}" srcOrd="1" destOrd="0" presId="urn:microsoft.com/office/officeart/2005/8/layout/vProcess5"/>
    <dgm:cxn modelId="{40C66306-E0A8-4F17-8DB9-1C76ECDA5F25}" type="presParOf" srcId="{78ED8F8F-965D-4E9B-836A-A9277ECC5496}" destId="{6B7EF53E-3DB0-40B7-89F2-FD347C5E97D8}" srcOrd="2" destOrd="0" presId="urn:microsoft.com/office/officeart/2005/8/layout/vProcess5"/>
    <dgm:cxn modelId="{BC8A13E9-DF24-4E52-9AF9-AD7FD196487D}" type="presParOf" srcId="{78ED8F8F-965D-4E9B-836A-A9277ECC5496}" destId="{79B81737-2454-4AA0-B679-9EC04A50950A}" srcOrd="3" destOrd="0" presId="urn:microsoft.com/office/officeart/2005/8/layout/vProcess5"/>
    <dgm:cxn modelId="{017874D0-7188-4A49-AE50-8502B1DFA67A}" type="presParOf" srcId="{78ED8F8F-965D-4E9B-836A-A9277ECC5496}" destId="{32C86A2F-A4BE-4662-B62E-32DD7BA29AA0}" srcOrd="4" destOrd="0" presId="urn:microsoft.com/office/officeart/2005/8/layout/vProcess5"/>
    <dgm:cxn modelId="{F6E79BC3-73CE-4597-9CA9-2EA2C7A8F2DA}" type="presParOf" srcId="{78ED8F8F-965D-4E9B-836A-A9277ECC5496}" destId="{0AED502D-E163-4699-BDB0-60C5327C6755}"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3A2EB69-0348-4351-8E39-DD447E71813E}"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18ECFF9B-BC28-4FB1-A49D-E29337BD0517}">
      <dgm:prSet/>
      <dgm:spPr/>
      <dgm:t>
        <a:bodyPr/>
        <a:lstStyle/>
        <a:p>
          <a:r>
            <a:rPr lang="en-US"/>
            <a:t>Talk the same “language” when communicating outside your department about department processes</a:t>
          </a:r>
        </a:p>
      </dgm:t>
    </dgm:pt>
    <dgm:pt modelId="{48276BD8-0AF2-4998-BE2E-2898BF5C9D5D}" type="parTrans" cxnId="{6C840ACE-0362-4EC8-B4F9-995EE0D15248}">
      <dgm:prSet/>
      <dgm:spPr/>
      <dgm:t>
        <a:bodyPr/>
        <a:lstStyle/>
        <a:p>
          <a:endParaRPr lang="en-US"/>
        </a:p>
      </dgm:t>
    </dgm:pt>
    <dgm:pt modelId="{16A8F8DD-AEBD-4C53-8BCA-25927628DA0C}" type="sibTrans" cxnId="{6C840ACE-0362-4EC8-B4F9-995EE0D15248}">
      <dgm:prSet/>
      <dgm:spPr/>
      <dgm:t>
        <a:bodyPr/>
        <a:lstStyle/>
        <a:p>
          <a:endParaRPr lang="en-US"/>
        </a:p>
      </dgm:t>
    </dgm:pt>
    <dgm:pt modelId="{FFEA8023-BBF3-4F2A-A112-2D485DC24E70}">
      <dgm:prSet/>
      <dgm:spPr/>
      <dgm:t>
        <a:bodyPr/>
        <a:lstStyle/>
        <a:p>
          <a:r>
            <a:rPr lang="en-US"/>
            <a:t>Be clear/concise/comprehensive</a:t>
          </a:r>
        </a:p>
      </dgm:t>
    </dgm:pt>
    <dgm:pt modelId="{112E86D6-79BB-4DCB-9A46-B0C1B42964B9}" type="parTrans" cxnId="{AED44E13-FBCD-430C-B894-81E8690672A3}">
      <dgm:prSet/>
      <dgm:spPr/>
      <dgm:t>
        <a:bodyPr/>
        <a:lstStyle/>
        <a:p>
          <a:endParaRPr lang="en-US"/>
        </a:p>
      </dgm:t>
    </dgm:pt>
    <dgm:pt modelId="{17358A2C-1EAA-4904-9C3D-91F221C0755C}" type="sibTrans" cxnId="{AED44E13-FBCD-430C-B894-81E8690672A3}">
      <dgm:prSet/>
      <dgm:spPr/>
      <dgm:t>
        <a:bodyPr/>
        <a:lstStyle/>
        <a:p>
          <a:endParaRPr lang="en-US"/>
        </a:p>
      </dgm:t>
    </dgm:pt>
    <dgm:pt modelId="{766106D2-203A-4CE4-AE15-A9C7B51D1F7D}">
      <dgm:prSet/>
      <dgm:spPr/>
      <dgm:t>
        <a:bodyPr/>
        <a:lstStyle/>
        <a:p>
          <a:r>
            <a:rPr lang="en-US"/>
            <a:t>This decreases errors and improves efficiency</a:t>
          </a:r>
        </a:p>
      </dgm:t>
    </dgm:pt>
    <dgm:pt modelId="{4F30E685-B3D3-4812-A596-619555DC684B}" type="parTrans" cxnId="{1176FD86-D4F5-4893-B7B1-EB8AC000D1E4}">
      <dgm:prSet/>
      <dgm:spPr/>
      <dgm:t>
        <a:bodyPr/>
        <a:lstStyle/>
        <a:p>
          <a:endParaRPr lang="en-US"/>
        </a:p>
      </dgm:t>
    </dgm:pt>
    <dgm:pt modelId="{E3CF6C1D-4E4D-4437-9C90-504DF5C56B60}" type="sibTrans" cxnId="{1176FD86-D4F5-4893-B7B1-EB8AC000D1E4}">
      <dgm:prSet/>
      <dgm:spPr/>
      <dgm:t>
        <a:bodyPr/>
        <a:lstStyle/>
        <a:p>
          <a:endParaRPr lang="en-US"/>
        </a:p>
      </dgm:t>
    </dgm:pt>
    <dgm:pt modelId="{D8A6C8A9-60E2-439E-98BA-5F3AF5946723}">
      <dgm:prSet/>
      <dgm:spPr/>
      <dgm:t>
        <a:bodyPr/>
        <a:lstStyle/>
        <a:p>
          <a:r>
            <a:rPr lang="en-US"/>
            <a:t>Form of protection: for Institution, Staff, and partners</a:t>
          </a:r>
        </a:p>
      </dgm:t>
    </dgm:pt>
    <dgm:pt modelId="{EBEED0E5-7032-498E-A4B4-189FB9CE60E2}" type="parTrans" cxnId="{00CB535F-2E96-48D1-A9E7-94AFF9E51CDB}">
      <dgm:prSet/>
      <dgm:spPr/>
      <dgm:t>
        <a:bodyPr/>
        <a:lstStyle/>
        <a:p>
          <a:endParaRPr lang="en-US"/>
        </a:p>
      </dgm:t>
    </dgm:pt>
    <dgm:pt modelId="{B1C388E4-5750-4EB0-A413-539E19F6062B}" type="sibTrans" cxnId="{00CB535F-2E96-48D1-A9E7-94AFF9E51CDB}">
      <dgm:prSet/>
      <dgm:spPr/>
      <dgm:t>
        <a:bodyPr/>
        <a:lstStyle/>
        <a:p>
          <a:endParaRPr lang="en-US"/>
        </a:p>
      </dgm:t>
    </dgm:pt>
    <dgm:pt modelId="{5517DFE6-8813-4D97-857C-E21BB4A2C6D2}">
      <dgm:prSet/>
      <dgm:spPr/>
      <dgm:t>
        <a:bodyPr/>
        <a:lstStyle/>
        <a:p>
          <a:r>
            <a:rPr lang="en-US"/>
            <a:t>Creates a solid foundation to build upon</a:t>
          </a:r>
        </a:p>
      </dgm:t>
    </dgm:pt>
    <dgm:pt modelId="{F385FBD8-7C36-4881-BB16-356AA94DC49A}" type="parTrans" cxnId="{55BDE860-8B30-4DF8-9E95-4D07D439461E}">
      <dgm:prSet/>
      <dgm:spPr/>
      <dgm:t>
        <a:bodyPr/>
        <a:lstStyle/>
        <a:p>
          <a:endParaRPr lang="en-US"/>
        </a:p>
      </dgm:t>
    </dgm:pt>
    <dgm:pt modelId="{3D131B57-4230-4957-A302-EBB5933DF5F2}" type="sibTrans" cxnId="{55BDE860-8B30-4DF8-9E95-4D07D439461E}">
      <dgm:prSet/>
      <dgm:spPr/>
      <dgm:t>
        <a:bodyPr/>
        <a:lstStyle/>
        <a:p>
          <a:endParaRPr lang="en-US"/>
        </a:p>
      </dgm:t>
    </dgm:pt>
    <dgm:pt modelId="{C7708644-B974-4238-8C4E-0FEC36AA6E8E}" type="pres">
      <dgm:prSet presAssocID="{B3A2EB69-0348-4351-8E39-DD447E71813E}" presName="root" presStyleCnt="0">
        <dgm:presLayoutVars>
          <dgm:dir/>
          <dgm:resizeHandles val="exact"/>
        </dgm:presLayoutVars>
      </dgm:prSet>
      <dgm:spPr/>
    </dgm:pt>
    <dgm:pt modelId="{EB8FEB09-175A-4686-A2A2-E582B35950C4}" type="pres">
      <dgm:prSet presAssocID="{B3A2EB69-0348-4351-8E39-DD447E71813E}" presName="container" presStyleCnt="0">
        <dgm:presLayoutVars>
          <dgm:dir/>
          <dgm:resizeHandles val="exact"/>
        </dgm:presLayoutVars>
      </dgm:prSet>
      <dgm:spPr/>
    </dgm:pt>
    <dgm:pt modelId="{CC5C5F33-CAC8-429E-AD05-967F96FCF67A}" type="pres">
      <dgm:prSet presAssocID="{18ECFF9B-BC28-4FB1-A49D-E29337BD0517}" presName="compNode" presStyleCnt="0"/>
      <dgm:spPr/>
    </dgm:pt>
    <dgm:pt modelId="{E26D75A9-3A30-4693-9575-9BC704AF496C}" type="pres">
      <dgm:prSet presAssocID="{18ECFF9B-BC28-4FB1-A49D-E29337BD0517}" presName="iconBgRect" presStyleLbl="bgShp" presStyleIdx="0" presStyleCnt="5"/>
      <dgm:spPr/>
    </dgm:pt>
    <dgm:pt modelId="{2118633E-B970-4B2B-9A30-1C5411849F37}" type="pres">
      <dgm:prSet presAssocID="{18ECFF9B-BC28-4FB1-A49D-E29337BD051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at"/>
        </a:ext>
      </dgm:extLst>
    </dgm:pt>
    <dgm:pt modelId="{61A20499-CE57-4B07-A128-2D2585460A3B}" type="pres">
      <dgm:prSet presAssocID="{18ECFF9B-BC28-4FB1-A49D-E29337BD0517}" presName="spaceRect" presStyleCnt="0"/>
      <dgm:spPr/>
    </dgm:pt>
    <dgm:pt modelId="{2EE705D8-D06B-4407-8C80-3DBDE1520466}" type="pres">
      <dgm:prSet presAssocID="{18ECFF9B-BC28-4FB1-A49D-E29337BD0517}" presName="textRect" presStyleLbl="revTx" presStyleIdx="0" presStyleCnt="5">
        <dgm:presLayoutVars>
          <dgm:chMax val="1"/>
          <dgm:chPref val="1"/>
        </dgm:presLayoutVars>
      </dgm:prSet>
      <dgm:spPr/>
    </dgm:pt>
    <dgm:pt modelId="{83CC788A-D546-419F-960C-08C4BC1A81A2}" type="pres">
      <dgm:prSet presAssocID="{16A8F8DD-AEBD-4C53-8BCA-25927628DA0C}" presName="sibTrans" presStyleLbl="sibTrans2D1" presStyleIdx="0" presStyleCnt="0"/>
      <dgm:spPr/>
    </dgm:pt>
    <dgm:pt modelId="{4226C579-5D22-414B-980C-360509F006CD}" type="pres">
      <dgm:prSet presAssocID="{FFEA8023-BBF3-4F2A-A112-2D485DC24E70}" presName="compNode" presStyleCnt="0"/>
      <dgm:spPr/>
    </dgm:pt>
    <dgm:pt modelId="{37654F4B-04B9-4502-8EBC-5CCF3F19B876}" type="pres">
      <dgm:prSet presAssocID="{FFEA8023-BBF3-4F2A-A112-2D485DC24E70}" presName="iconBgRect" presStyleLbl="bgShp" presStyleIdx="1" presStyleCnt="5"/>
      <dgm:spPr/>
    </dgm:pt>
    <dgm:pt modelId="{6264C1A9-60A0-4CBD-B2F0-0994CBD77838}" type="pres">
      <dgm:prSet presAssocID="{FFEA8023-BBF3-4F2A-A112-2D485DC24E7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9E54826-7611-4FA4-B569-A8FE09BFA51B}" type="pres">
      <dgm:prSet presAssocID="{FFEA8023-BBF3-4F2A-A112-2D485DC24E70}" presName="spaceRect" presStyleCnt="0"/>
      <dgm:spPr/>
    </dgm:pt>
    <dgm:pt modelId="{1FFCE825-D4A2-4064-AF51-1C47DE104B2D}" type="pres">
      <dgm:prSet presAssocID="{FFEA8023-BBF3-4F2A-A112-2D485DC24E70}" presName="textRect" presStyleLbl="revTx" presStyleIdx="1" presStyleCnt="5">
        <dgm:presLayoutVars>
          <dgm:chMax val="1"/>
          <dgm:chPref val="1"/>
        </dgm:presLayoutVars>
      </dgm:prSet>
      <dgm:spPr/>
    </dgm:pt>
    <dgm:pt modelId="{36D56989-B049-495E-A4BA-23C63C272EB3}" type="pres">
      <dgm:prSet presAssocID="{17358A2C-1EAA-4904-9C3D-91F221C0755C}" presName="sibTrans" presStyleLbl="sibTrans2D1" presStyleIdx="0" presStyleCnt="0"/>
      <dgm:spPr/>
    </dgm:pt>
    <dgm:pt modelId="{475D046F-1506-4895-B484-BE693F68E50E}" type="pres">
      <dgm:prSet presAssocID="{766106D2-203A-4CE4-AE15-A9C7B51D1F7D}" presName="compNode" presStyleCnt="0"/>
      <dgm:spPr/>
    </dgm:pt>
    <dgm:pt modelId="{2C8D82F6-D623-48F1-9433-CA9CD44D6059}" type="pres">
      <dgm:prSet presAssocID="{766106D2-203A-4CE4-AE15-A9C7B51D1F7D}" presName="iconBgRect" presStyleLbl="bgShp" presStyleIdx="2" presStyleCnt="5"/>
      <dgm:spPr/>
    </dgm:pt>
    <dgm:pt modelId="{480C305A-EE73-465D-A410-34FC2911BCDC}" type="pres">
      <dgm:prSet presAssocID="{766106D2-203A-4CE4-AE15-A9C7B51D1F7D}"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pward trend"/>
        </a:ext>
      </dgm:extLst>
    </dgm:pt>
    <dgm:pt modelId="{DF94AA6A-CCC8-45B1-B2E4-DA440B06266C}" type="pres">
      <dgm:prSet presAssocID="{766106D2-203A-4CE4-AE15-A9C7B51D1F7D}" presName="spaceRect" presStyleCnt="0"/>
      <dgm:spPr/>
    </dgm:pt>
    <dgm:pt modelId="{EEA4A0E7-B8B5-46DC-911C-4C32BB5D741E}" type="pres">
      <dgm:prSet presAssocID="{766106D2-203A-4CE4-AE15-A9C7B51D1F7D}" presName="textRect" presStyleLbl="revTx" presStyleIdx="2" presStyleCnt="5">
        <dgm:presLayoutVars>
          <dgm:chMax val="1"/>
          <dgm:chPref val="1"/>
        </dgm:presLayoutVars>
      </dgm:prSet>
      <dgm:spPr/>
    </dgm:pt>
    <dgm:pt modelId="{F43D539A-0C0A-4E5A-A146-A9B43589F0F7}" type="pres">
      <dgm:prSet presAssocID="{E3CF6C1D-4E4D-4437-9C90-504DF5C56B60}" presName="sibTrans" presStyleLbl="sibTrans2D1" presStyleIdx="0" presStyleCnt="0"/>
      <dgm:spPr/>
    </dgm:pt>
    <dgm:pt modelId="{93A7C7F6-11C6-4914-8423-310736999598}" type="pres">
      <dgm:prSet presAssocID="{D8A6C8A9-60E2-439E-98BA-5F3AF5946723}" presName="compNode" presStyleCnt="0"/>
      <dgm:spPr/>
    </dgm:pt>
    <dgm:pt modelId="{6E3DE0D4-4F20-48CB-801B-B9EB64110E6C}" type="pres">
      <dgm:prSet presAssocID="{D8A6C8A9-60E2-439E-98BA-5F3AF5946723}" presName="iconBgRect" presStyleLbl="bgShp" presStyleIdx="3" presStyleCnt="5"/>
      <dgm:spPr/>
    </dgm:pt>
    <dgm:pt modelId="{EC2D2FB4-01B1-43FF-BCC4-3091F943F91C}" type="pres">
      <dgm:prSet presAssocID="{D8A6C8A9-60E2-439E-98BA-5F3AF594672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nk"/>
        </a:ext>
      </dgm:extLst>
    </dgm:pt>
    <dgm:pt modelId="{137E6B4C-1F64-45E8-B635-5BEC50B2B6F6}" type="pres">
      <dgm:prSet presAssocID="{D8A6C8A9-60E2-439E-98BA-5F3AF5946723}" presName="spaceRect" presStyleCnt="0"/>
      <dgm:spPr/>
    </dgm:pt>
    <dgm:pt modelId="{ADAF74C6-B687-450D-83FA-801F85D263B0}" type="pres">
      <dgm:prSet presAssocID="{D8A6C8A9-60E2-439E-98BA-5F3AF5946723}" presName="textRect" presStyleLbl="revTx" presStyleIdx="3" presStyleCnt="5">
        <dgm:presLayoutVars>
          <dgm:chMax val="1"/>
          <dgm:chPref val="1"/>
        </dgm:presLayoutVars>
      </dgm:prSet>
      <dgm:spPr/>
    </dgm:pt>
    <dgm:pt modelId="{DADA565A-B846-48A9-8972-080FDDE66132}" type="pres">
      <dgm:prSet presAssocID="{B1C388E4-5750-4EB0-A413-539E19F6062B}" presName="sibTrans" presStyleLbl="sibTrans2D1" presStyleIdx="0" presStyleCnt="0"/>
      <dgm:spPr/>
    </dgm:pt>
    <dgm:pt modelId="{1856D3E1-01A4-4827-993A-8D1D0F602CC2}" type="pres">
      <dgm:prSet presAssocID="{5517DFE6-8813-4D97-857C-E21BB4A2C6D2}" presName="compNode" presStyleCnt="0"/>
      <dgm:spPr/>
    </dgm:pt>
    <dgm:pt modelId="{487459E0-6A32-4B6C-9883-AA1D542A574E}" type="pres">
      <dgm:prSet presAssocID="{5517DFE6-8813-4D97-857C-E21BB4A2C6D2}" presName="iconBgRect" presStyleLbl="bgShp" presStyleIdx="4" presStyleCnt="5"/>
      <dgm:spPr/>
    </dgm:pt>
    <dgm:pt modelId="{ECD1BE46-7E19-4609-8437-18E5FE4133B2}" type="pres">
      <dgm:prSet presAssocID="{5517DFE6-8813-4D97-857C-E21BB4A2C6D2}"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ools"/>
        </a:ext>
      </dgm:extLst>
    </dgm:pt>
    <dgm:pt modelId="{4E591D20-3C48-4718-882A-CC6FE415157C}" type="pres">
      <dgm:prSet presAssocID="{5517DFE6-8813-4D97-857C-E21BB4A2C6D2}" presName="spaceRect" presStyleCnt="0"/>
      <dgm:spPr/>
    </dgm:pt>
    <dgm:pt modelId="{5DF098EC-336A-487C-9E6B-2D0C6DE06CA9}" type="pres">
      <dgm:prSet presAssocID="{5517DFE6-8813-4D97-857C-E21BB4A2C6D2}" presName="textRect" presStyleLbl="revTx" presStyleIdx="4" presStyleCnt="5">
        <dgm:presLayoutVars>
          <dgm:chMax val="1"/>
          <dgm:chPref val="1"/>
        </dgm:presLayoutVars>
      </dgm:prSet>
      <dgm:spPr/>
    </dgm:pt>
  </dgm:ptLst>
  <dgm:cxnLst>
    <dgm:cxn modelId="{AED44E13-FBCD-430C-B894-81E8690672A3}" srcId="{B3A2EB69-0348-4351-8E39-DD447E71813E}" destId="{FFEA8023-BBF3-4F2A-A112-2D485DC24E70}" srcOrd="1" destOrd="0" parTransId="{112E86D6-79BB-4DCB-9A46-B0C1B42964B9}" sibTransId="{17358A2C-1EAA-4904-9C3D-91F221C0755C}"/>
    <dgm:cxn modelId="{77185C23-36F4-4E5F-B7C7-C384A111ACB9}" type="presOf" srcId="{5517DFE6-8813-4D97-857C-E21BB4A2C6D2}" destId="{5DF098EC-336A-487C-9E6B-2D0C6DE06CA9}" srcOrd="0" destOrd="0" presId="urn:microsoft.com/office/officeart/2018/2/layout/IconCircleList"/>
    <dgm:cxn modelId="{812DF043-3FD8-4935-8978-264C3C5FA6D7}" type="presOf" srcId="{E3CF6C1D-4E4D-4437-9C90-504DF5C56B60}" destId="{F43D539A-0C0A-4E5A-A146-A9B43589F0F7}" srcOrd="0" destOrd="0" presId="urn:microsoft.com/office/officeart/2018/2/layout/IconCircleList"/>
    <dgm:cxn modelId="{A1377C5A-5F16-40F4-A9C3-48F3831A5DF7}" type="presOf" srcId="{B3A2EB69-0348-4351-8E39-DD447E71813E}" destId="{C7708644-B974-4238-8C4E-0FEC36AA6E8E}" srcOrd="0" destOrd="0" presId="urn:microsoft.com/office/officeart/2018/2/layout/IconCircleList"/>
    <dgm:cxn modelId="{00CB535F-2E96-48D1-A9E7-94AFF9E51CDB}" srcId="{B3A2EB69-0348-4351-8E39-DD447E71813E}" destId="{D8A6C8A9-60E2-439E-98BA-5F3AF5946723}" srcOrd="3" destOrd="0" parTransId="{EBEED0E5-7032-498E-A4B4-189FB9CE60E2}" sibTransId="{B1C388E4-5750-4EB0-A413-539E19F6062B}"/>
    <dgm:cxn modelId="{DFE73960-FC8A-4021-8CD0-2EE585D8F359}" type="presOf" srcId="{B1C388E4-5750-4EB0-A413-539E19F6062B}" destId="{DADA565A-B846-48A9-8972-080FDDE66132}" srcOrd="0" destOrd="0" presId="urn:microsoft.com/office/officeart/2018/2/layout/IconCircleList"/>
    <dgm:cxn modelId="{55BDE860-8B30-4DF8-9E95-4D07D439461E}" srcId="{B3A2EB69-0348-4351-8E39-DD447E71813E}" destId="{5517DFE6-8813-4D97-857C-E21BB4A2C6D2}" srcOrd="4" destOrd="0" parTransId="{F385FBD8-7C36-4881-BB16-356AA94DC49A}" sibTransId="{3D131B57-4230-4957-A302-EBB5933DF5F2}"/>
    <dgm:cxn modelId="{1FE1DA75-6458-47DB-9DE0-D57C2F20EEA6}" type="presOf" srcId="{18ECFF9B-BC28-4FB1-A49D-E29337BD0517}" destId="{2EE705D8-D06B-4407-8C80-3DBDE1520466}" srcOrd="0" destOrd="0" presId="urn:microsoft.com/office/officeart/2018/2/layout/IconCircleList"/>
    <dgm:cxn modelId="{1176FD86-D4F5-4893-B7B1-EB8AC000D1E4}" srcId="{B3A2EB69-0348-4351-8E39-DD447E71813E}" destId="{766106D2-203A-4CE4-AE15-A9C7B51D1F7D}" srcOrd="2" destOrd="0" parTransId="{4F30E685-B3D3-4812-A596-619555DC684B}" sibTransId="{E3CF6C1D-4E4D-4437-9C90-504DF5C56B60}"/>
    <dgm:cxn modelId="{8ABA8787-C608-4B3C-9DEA-2F4F809C8050}" type="presOf" srcId="{766106D2-203A-4CE4-AE15-A9C7B51D1F7D}" destId="{EEA4A0E7-B8B5-46DC-911C-4C32BB5D741E}" srcOrd="0" destOrd="0" presId="urn:microsoft.com/office/officeart/2018/2/layout/IconCircleList"/>
    <dgm:cxn modelId="{44F6A7B4-22CD-40D5-9610-C117659A6788}" type="presOf" srcId="{D8A6C8A9-60E2-439E-98BA-5F3AF5946723}" destId="{ADAF74C6-B687-450D-83FA-801F85D263B0}" srcOrd="0" destOrd="0" presId="urn:microsoft.com/office/officeart/2018/2/layout/IconCircleList"/>
    <dgm:cxn modelId="{1ED27FB9-F26A-4BA0-893A-D34713CCBD7B}" type="presOf" srcId="{16A8F8DD-AEBD-4C53-8BCA-25927628DA0C}" destId="{83CC788A-D546-419F-960C-08C4BC1A81A2}" srcOrd="0" destOrd="0" presId="urn:microsoft.com/office/officeart/2018/2/layout/IconCircleList"/>
    <dgm:cxn modelId="{6C840ACE-0362-4EC8-B4F9-995EE0D15248}" srcId="{B3A2EB69-0348-4351-8E39-DD447E71813E}" destId="{18ECFF9B-BC28-4FB1-A49D-E29337BD0517}" srcOrd="0" destOrd="0" parTransId="{48276BD8-0AF2-4998-BE2E-2898BF5C9D5D}" sibTransId="{16A8F8DD-AEBD-4C53-8BCA-25927628DA0C}"/>
    <dgm:cxn modelId="{BEAD14CF-6BD8-4C22-A948-1C2621213DB9}" type="presOf" srcId="{17358A2C-1EAA-4904-9C3D-91F221C0755C}" destId="{36D56989-B049-495E-A4BA-23C63C272EB3}" srcOrd="0" destOrd="0" presId="urn:microsoft.com/office/officeart/2018/2/layout/IconCircleList"/>
    <dgm:cxn modelId="{FA01B7FE-0F25-4A82-99D9-3C6C4C71DBE5}" type="presOf" srcId="{FFEA8023-BBF3-4F2A-A112-2D485DC24E70}" destId="{1FFCE825-D4A2-4064-AF51-1C47DE104B2D}" srcOrd="0" destOrd="0" presId="urn:microsoft.com/office/officeart/2018/2/layout/IconCircleList"/>
    <dgm:cxn modelId="{62034307-0222-4054-896A-7192836D14FC}" type="presParOf" srcId="{C7708644-B974-4238-8C4E-0FEC36AA6E8E}" destId="{EB8FEB09-175A-4686-A2A2-E582B35950C4}" srcOrd="0" destOrd="0" presId="urn:microsoft.com/office/officeart/2018/2/layout/IconCircleList"/>
    <dgm:cxn modelId="{C2A419E0-4277-4E7A-84A9-0848A90175E1}" type="presParOf" srcId="{EB8FEB09-175A-4686-A2A2-E582B35950C4}" destId="{CC5C5F33-CAC8-429E-AD05-967F96FCF67A}" srcOrd="0" destOrd="0" presId="urn:microsoft.com/office/officeart/2018/2/layout/IconCircleList"/>
    <dgm:cxn modelId="{3B0F4B02-BB56-48AE-89C1-2489B91FC379}" type="presParOf" srcId="{CC5C5F33-CAC8-429E-AD05-967F96FCF67A}" destId="{E26D75A9-3A30-4693-9575-9BC704AF496C}" srcOrd="0" destOrd="0" presId="urn:microsoft.com/office/officeart/2018/2/layout/IconCircleList"/>
    <dgm:cxn modelId="{6E9D7B09-E578-491C-9217-248BF31E5B45}" type="presParOf" srcId="{CC5C5F33-CAC8-429E-AD05-967F96FCF67A}" destId="{2118633E-B970-4B2B-9A30-1C5411849F37}" srcOrd="1" destOrd="0" presId="urn:microsoft.com/office/officeart/2018/2/layout/IconCircleList"/>
    <dgm:cxn modelId="{EFFB2742-C9B7-4E97-B183-9118939C62C3}" type="presParOf" srcId="{CC5C5F33-CAC8-429E-AD05-967F96FCF67A}" destId="{61A20499-CE57-4B07-A128-2D2585460A3B}" srcOrd="2" destOrd="0" presId="urn:microsoft.com/office/officeart/2018/2/layout/IconCircleList"/>
    <dgm:cxn modelId="{6A54EBB4-F607-45E8-8806-B6FCB2F08DEA}" type="presParOf" srcId="{CC5C5F33-CAC8-429E-AD05-967F96FCF67A}" destId="{2EE705D8-D06B-4407-8C80-3DBDE1520466}" srcOrd="3" destOrd="0" presId="urn:microsoft.com/office/officeart/2018/2/layout/IconCircleList"/>
    <dgm:cxn modelId="{A1A11E8A-24AB-4544-A7C9-A595425E5938}" type="presParOf" srcId="{EB8FEB09-175A-4686-A2A2-E582B35950C4}" destId="{83CC788A-D546-419F-960C-08C4BC1A81A2}" srcOrd="1" destOrd="0" presId="urn:microsoft.com/office/officeart/2018/2/layout/IconCircleList"/>
    <dgm:cxn modelId="{17933058-3298-41B4-8730-A56659E7876B}" type="presParOf" srcId="{EB8FEB09-175A-4686-A2A2-E582B35950C4}" destId="{4226C579-5D22-414B-980C-360509F006CD}" srcOrd="2" destOrd="0" presId="urn:microsoft.com/office/officeart/2018/2/layout/IconCircleList"/>
    <dgm:cxn modelId="{D4BFE573-0AB5-4539-82F0-65F4ADB0FB28}" type="presParOf" srcId="{4226C579-5D22-414B-980C-360509F006CD}" destId="{37654F4B-04B9-4502-8EBC-5CCF3F19B876}" srcOrd="0" destOrd="0" presId="urn:microsoft.com/office/officeart/2018/2/layout/IconCircleList"/>
    <dgm:cxn modelId="{B2B16143-E75A-4B1A-A1D3-A2961A49749E}" type="presParOf" srcId="{4226C579-5D22-414B-980C-360509F006CD}" destId="{6264C1A9-60A0-4CBD-B2F0-0994CBD77838}" srcOrd="1" destOrd="0" presId="urn:microsoft.com/office/officeart/2018/2/layout/IconCircleList"/>
    <dgm:cxn modelId="{7A3A70F8-C1B9-4CFC-A63D-22B998DCB7C7}" type="presParOf" srcId="{4226C579-5D22-414B-980C-360509F006CD}" destId="{59E54826-7611-4FA4-B569-A8FE09BFA51B}" srcOrd="2" destOrd="0" presId="urn:microsoft.com/office/officeart/2018/2/layout/IconCircleList"/>
    <dgm:cxn modelId="{B67322C2-0BF1-493A-AF60-5EDD7267BC8D}" type="presParOf" srcId="{4226C579-5D22-414B-980C-360509F006CD}" destId="{1FFCE825-D4A2-4064-AF51-1C47DE104B2D}" srcOrd="3" destOrd="0" presId="urn:microsoft.com/office/officeart/2018/2/layout/IconCircleList"/>
    <dgm:cxn modelId="{36E514B8-76C3-40EC-A470-5EC2F6F76EDC}" type="presParOf" srcId="{EB8FEB09-175A-4686-A2A2-E582B35950C4}" destId="{36D56989-B049-495E-A4BA-23C63C272EB3}" srcOrd="3" destOrd="0" presId="urn:microsoft.com/office/officeart/2018/2/layout/IconCircleList"/>
    <dgm:cxn modelId="{998591EA-85A8-46BC-8449-3E96DBD8F2F7}" type="presParOf" srcId="{EB8FEB09-175A-4686-A2A2-E582B35950C4}" destId="{475D046F-1506-4895-B484-BE693F68E50E}" srcOrd="4" destOrd="0" presId="urn:microsoft.com/office/officeart/2018/2/layout/IconCircleList"/>
    <dgm:cxn modelId="{A2D48A34-2405-4627-A72D-D6F8467A05FC}" type="presParOf" srcId="{475D046F-1506-4895-B484-BE693F68E50E}" destId="{2C8D82F6-D623-48F1-9433-CA9CD44D6059}" srcOrd="0" destOrd="0" presId="urn:microsoft.com/office/officeart/2018/2/layout/IconCircleList"/>
    <dgm:cxn modelId="{1ADD2E8C-BC49-460D-A9FE-84BFC52CC2B9}" type="presParOf" srcId="{475D046F-1506-4895-B484-BE693F68E50E}" destId="{480C305A-EE73-465D-A410-34FC2911BCDC}" srcOrd="1" destOrd="0" presId="urn:microsoft.com/office/officeart/2018/2/layout/IconCircleList"/>
    <dgm:cxn modelId="{55265C32-BEE4-4973-811A-C8899563AF05}" type="presParOf" srcId="{475D046F-1506-4895-B484-BE693F68E50E}" destId="{DF94AA6A-CCC8-45B1-B2E4-DA440B06266C}" srcOrd="2" destOrd="0" presId="urn:microsoft.com/office/officeart/2018/2/layout/IconCircleList"/>
    <dgm:cxn modelId="{2005D4D4-176C-443B-BB40-DF84FD1D6F06}" type="presParOf" srcId="{475D046F-1506-4895-B484-BE693F68E50E}" destId="{EEA4A0E7-B8B5-46DC-911C-4C32BB5D741E}" srcOrd="3" destOrd="0" presId="urn:microsoft.com/office/officeart/2018/2/layout/IconCircleList"/>
    <dgm:cxn modelId="{0D63A355-6CDB-4FB7-B766-20ED622C0CB7}" type="presParOf" srcId="{EB8FEB09-175A-4686-A2A2-E582B35950C4}" destId="{F43D539A-0C0A-4E5A-A146-A9B43589F0F7}" srcOrd="5" destOrd="0" presId="urn:microsoft.com/office/officeart/2018/2/layout/IconCircleList"/>
    <dgm:cxn modelId="{F81B984C-7CCA-43A3-A9EA-7BC81FF73014}" type="presParOf" srcId="{EB8FEB09-175A-4686-A2A2-E582B35950C4}" destId="{93A7C7F6-11C6-4914-8423-310736999598}" srcOrd="6" destOrd="0" presId="urn:microsoft.com/office/officeart/2018/2/layout/IconCircleList"/>
    <dgm:cxn modelId="{85B4469C-9B67-4C98-AD2B-251128DEBE23}" type="presParOf" srcId="{93A7C7F6-11C6-4914-8423-310736999598}" destId="{6E3DE0D4-4F20-48CB-801B-B9EB64110E6C}" srcOrd="0" destOrd="0" presId="urn:microsoft.com/office/officeart/2018/2/layout/IconCircleList"/>
    <dgm:cxn modelId="{2846C601-862F-4B8C-9EB6-B78532D1DAAD}" type="presParOf" srcId="{93A7C7F6-11C6-4914-8423-310736999598}" destId="{EC2D2FB4-01B1-43FF-BCC4-3091F943F91C}" srcOrd="1" destOrd="0" presId="urn:microsoft.com/office/officeart/2018/2/layout/IconCircleList"/>
    <dgm:cxn modelId="{ECF658AE-2CCD-4A3F-9E05-1178E69EFD1B}" type="presParOf" srcId="{93A7C7F6-11C6-4914-8423-310736999598}" destId="{137E6B4C-1F64-45E8-B635-5BEC50B2B6F6}" srcOrd="2" destOrd="0" presId="urn:microsoft.com/office/officeart/2018/2/layout/IconCircleList"/>
    <dgm:cxn modelId="{92A25F3D-FFB8-4FC0-8C17-583D83D2486F}" type="presParOf" srcId="{93A7C7F6-11C6-4914-8423-310736999598}" destId="{ADAF74C6-B687-450D-83FA-801F85D263B0}" srcOrd="3" destOrd="0" presId="urn:microsoft.com/office/officeart/2018/2/layout/IconCircleList"/>
    <dgm:cxn modelId="{A46D1651-4B98-4CA3-802E-990AE0C261EE}" type="presParOf" srcId="{EB8FEB09-175A-4686-A2A2-E582B35950C4}" destId="{DADA565A-B846-48A9-8972-080FDDE66132}" srcOrd="7" destOrd="0" presId="urn:microsoft.com/office/officeart/2018/2/layout/IconCircleList"/>
    <dgm:cxn modelId="{B41477F6-9161-4A54-A27A-314C48FBBAB7}" type="presParOf" srcId="{EB8FEB09-175A-4686-A2A2-E582B35950C4}" destId="{1856D3E1-01A4-4827-993A-8D1D0F602CC2}" srcOrd="8" destOrd="0" presId="urn:microsoft.com/office/officeart/2018/2/layout/IconCircleList"/>
    <dgm:cxn modelId="{B433DBEA-F0C0-4A35-873B-BE884622C1AE}" type="presParOf" srcId="{1856D3E1-01A4-4827-993A-8D1D0F602CC2}" destId="{487459E0-6A32-4B6C-9883-AA1D542A574E}" srcOrd="0" destOrd="0" presId="urn:microsoft.com/office/officeart/2018/2/layout/IconCircleList"/>
    <dgm:cxn modelId="{88AC372E-CBD8-4C8C-BA7F-B59F6ACC23DE}" type="presParOf" srcId="{1856D3E1-01A4-4827-993A-8D1D0F602CC2}" destId="{ECD1BE46-7E19-4609-8437-18E5FE4133B2}" srcOrd="1" destOrd="0" presId="urn:microsoft.com/office/officeart/2018/2/layout/IconCircleList"/>
    <dgm:cxn modelId="{0616B8B9-11C1-4805-82BB-2677C226EA52}" type="presParOf" srcId="{1856D3E1-01A4-4827-993A-8D1D0F602CC2}" destId="{4E591D20-3C48-4718-882A-CC6FE415157C}" srcOrd="2" destOrd="0" presId="urn:microsoft.com/office/officeart/2018/2/layout/IconCircleList"/>
    <dgm:cxn modelId="{43F97217-7DBF-4FD2-AFDD-5D65038BAE45}" type="presParOf" srcId="{1856D3E1-01A4-4827-993A-8D1D0F602CC2}" destId="{5DF098EC-336A-487C-9E6B-2D0C6DE06CA9}"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EA2587F-4DBE-4B49-95E2-D2B4DC67C16E}"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B9735926-DBAC-43F8-A850-8BFDBF0425F8}">
      <dgm:prSet/>
      <dgm:spPr/>
      <dgm:t>
        <a:bodyPr/>
        <a:lstStyle/>
        <a:p>
          <a:r>
            <a:rPr lang="en-US"/>
            <a:t>Should be a reflection of tasks relevant to your department/institution </a:t>
          </a:r>
        </a:p>
      </dgm:t>
    </dgm:pt>
    <dgm:pt modelId="{ED7D2554-2396-49AF-BC14-D7C2664C46D9}" type="parTrans" cxnId="{B4B80781-9196-4BFC-B191-33E724589FE0}">
      <dgm:prSet/>
      <dgm:spPr/>
      <dgm:t>
        <a:bodyPr/>
        <a:lstStyle/>
        <a:p>
          <a:endParaRPr lang="en-US"/>
        </a:p>
      </dgm:t>
    </dgm:pt>
    <dgm:pt modelId="{ACAE0418-B5EE-41E0-B40A-38859322B994}" type="sibTrans" cxnId="{B4B80781-9196-4BFC-B191-33E724589FE0}">
      <dgm:prSet/>
      <dgm:spPr/>
      <dgm:t>
        <a:bodyPr/>
        <a:lstStyle/>
        <a:p>
          <a:endParaRPr lang="en-US"/>
        </a:p>
      </dgm:t>
    </dgm:pt>
    <dgm:pt modelId="{AB6188BA-8003-4EEA-A2BF-7A23F27D4171}">
      <dgm:prSet/>
      <dgm:spPr/>
      <dgm:t>
        <a:bodyPr/>
        <a:lstStyle/>
        <a:p>
          <a:r>
            <a:rPr lang="en-US" dirty="0"/>
            <a:t>Serves as points of reference on how to perform those tasks</a:t>
          </a:r>
        </a:p>
      </dgm:t>
    </dgm:pt>
    <dgm:pt modelId="{D341D2A1-0194-4380-AB1D-92A3B91BE916}" type="parTrans" cxnId="{DD0BB740-C1B0-4B35-B86B-653B8B14ADC3}">
      <dgm:prSet/>
      <dgm:spPr/>
      <dgm:t>
        <a:bodyPr/>
        <a:lstStyle/>
        <a:p>
          <a:endParaRPr lang="en-US"/>
        </a:p>
      </dgm:t>
    </dgm:pt>
    <dgm:pt modelId="{AE6C1C67-6BE5-4D6A-A2C6-8B502310854D}" type="sibTrans" cxnId="{DD0BB740-C1B0-4B35-B86B-653B8B14ADC3}">
      <dgm:prSet/>
      <dgm:spPr/>
      <dgm:t>
        <a:bodyPr/>
        <a:lstStyle/>
        <a:p>
          <a:endParaRPr lang="en-US"/>
        </a:p>
      </dgm:t>
    </dgm:pt>
    <dgm:pt modelId="{D67AAF8F-D48D-48CC-ADC4-F7D8A9C8CC54}">
      <dgm:prSet/>
      <dgm:spPr/>
      <dgm:t>
        <a:bodyPr/>
        <a:lstStyle/>
        <a:p>
          <a:r>
            <a:rPr lang="en-US"/>
            <a:t>Always subject to changes/modifications/ amendments</a:t>
          </a:r>
        </a:p>
      </dgm:t>
    </dgm:pt>
    <dgm:pt modelId="{94EB77C2-72FE-4B81-99CC-6CE8F08362B6}" type="parTrans" cxnId="{E70A2B2C-2E20-4B2A-AB1A-2AB4C0131254}">
      <dgm:prSet/>
      <dgm:spPr/>
      <dgm:t>
        <a:bodyPr/>
        <a:lstStyle/>
        <a:p>
          <a:endParaRPr lang="en-US"/>
        </a:p>
      </dgm:t>
    </dgm:pt>
    <dgm:pt modelId="{4841171F-1140-4E89-ADF0-CB47A9F5C7F8}" type="sibTrans" cxnId="{E70A2B2C-2E20-4B2A-AB1A-2AB4C0131254}">
      <dgm:prSet/>
      <dgm:spPr/>
      <dgm:t>
        <a:bodyPr/>
        <a:lstStyle/>
        <a:p>
          <a:endParaRPr lang="en-US"/>
        </a:p>
      </dgm:t>
    </dgm:pt>
    <dgm:pt modelId="{F3BFDCC2-35A7-4658-BDDD-F7ABC8D5CFCE}">
      <dgm:prSet/>
      <dgm:spPr/>
      <dgm:t>
        <a:bodyPr/>
        <a:lstStyle/>
        <a:p>
          <a:r>
            <a:rPr lang="en-US"/>
            <a:t>If you say you are doing something indicated in an SOP you have to prove it and there is an obligation to follow the SOP.</a:t>
          </a:r>
        </a:p>
      </dgm:t>
    </dgm:pt>
    <dgm:pt modelId="{C6D84EF8-92B9-4AF4-B2D5-B5196AFFD655}" type="parTrans" cxnId="{91F21205-22F3-4700-8D08-3D0239F513A2}">
      <dgm:prSet/>
      <dgm:spPr/>
      <dgm:t>
        <a:bodyPr/>
        <a:lstStyle/>
        <a:p>
          <a:endParaRPr lang="en-US"/>
        </a:p>
      </dgm:t>
    </dgm:pt>
    <dgm:pt modelId="{E57A35C5-1C06-4844-96D2-F0E8A4FBF372}" type="sibTrans" cxnId="{91F21205-22F3-4700-8D08-3D0239F513A2}">
      <dgm:prSet/>
      <dgm:spPr/>
      <dgm:t>
        <a:bodyPr/>
        <a:lstStyle/>
        <a:p>
          <a:endParaRPr lang="en-US"/>
        </a:p>
      </dgm:t>
    </dgm:pt>
    <dgm:pt modelId="{447CD50B-B977-4ACD-9151-BBA6E595201F}">
      <dgm:prSet/>
      <dgm:spPr/>
      <dgm:t>
        <a:bodyPr/>
        <a:lstStyle/>
        <a:p>
          <a:r>
            <a:rPr lang="en-US"/>
            <a:t>SOP’s says what you will do not what you won’t do? </a:t>
          </a:r>
        </a:p>
      </dgm:t>
    </dgm:pt>
    <dgm:pt modelId="{96EE3CE8-DE56-491E-808C-EBDD15978F7B}" type="parTrans" cxnId="{2ECDC244-6B74-4D66-917C-CEA83B352A1F}">
      <dgm:prSet/>
      <dgm:spPr/>
      <dgm:t>
        <a:bodyPr/>
        <a:lstStyle/>
        <a:p>
          <a:endParaRPr lang="en-US"/>
        </a:p>
      </dgm:t>
    </dgm:pt>
    <dgm:pt modelId="{A49D7A9E-8E54-4845-BA3C-FA6386B026BD}" type="sibTrans" cxnId="{2ECDC244-6B74-4D66-917C-CEA83B352A1F}">
      <dgm:prSet/>
      <dgm:spPr/>
      <dgm:t>
        <a:bodyPr/>
        <a:lstStyle/>
        <a:p>
          <a:endParaRPr lang="en-US"/>
        </a:p>
      </dgm:t>
    </dgm:pt>
    <dgm:pt modelId="{4902232D-7C6C-4980-916B-41EA2355708A}" type="pres">
      <dgm:prSet presAssocID="{CEA2587F-4DBE-4B49-95E2-D2B4DC67C16E}" presName="diagram" presStyleCnt="0">
        <dgm:presLayoutVars>
          <dgm:dir/>
          <dgm:resizeHandles val="exact"/>
        </dgm:presLayoutVars>
      </dgm:prSet>
      <dgm:spPr/>
    </dgm:pt>
    <dgm:pt modelId="{DB9DA6C4-B3EE-4BBE-96CD-FA6A1B2D1CE5}" type="pres">
      <dgm:prSet presAssocID="{B9735926-DBAC-43F8-A850-8BFDBF0425F8}" presName="node" presStyleLbl="node1" presStyleIdx="0" presStyleCnt="5">
        <dgm:presLayoutVars>
          <dgm:bulletEnabled val="1"/>
        </dgm:presLayoutVars>
      </dgm:prSet>
      <dgm:spPr/>
    </dgm:pt>
    <dgm:pt modelId="{85CB9B6A-ED1B-4999-AF9B-5D29EBE83375}" type="pres">
      <dgm:prSet presAssocID="{ACAE0418-B5EE-41E0-B40A-38859322B994}" presName="sibTrans" presStyleCnt="0"/>
      <dgm:spPr/>
    </dgm:pt>
    <dgm:pt modelId="{15AF31FA-5F3E-4AF8-8BF1-61FA7ABA441C}" type="pres">
      <dgm:prSet presAssocID="{AB6188BA-8003-4EEA-A2BF-7A23F27D4171}" presName="node" presStyleLbl="node1" presStyleIdx="1" presStyleCnt="5">
        <dgm:presLayoutVars>
          <dgm:bulletEnabled val="1"/>
        </dgm:presLayoutVars>
      </dgm:prSet>
      <dgm:spPr/>
    </dgm:pt>
    <dgm:pt modelId="{209B2B88-447B-41D4-B1F7-3E523D948433}" type="pres">
      <dgm:prSet presAssocID="{AE6C1C67-6BE5-4D6A-A2C6-8B502310854D}" presName="sibTrans" presStyleCnt="0"/>
      <dgm:spPr/>
    </dgm:pt>
    <dgm:pt modelId="{1AFF0CFE-3596-4875-99C0-2AE300533CAE}" type="pres">
      <dgm:prSet presAssocID="{D67AAF8F-D48D-48CC-ADC4-F7D8A9C8CC54}" presName="node" presStyleLbl="node1" presStyleIdx="2" presStyleCnt="5">
        <dgm:presLayoutVars>
          <dgm:bulletEnabled val="1"/>
        </dgm:presLayoutVars>
      </dgm:prSet>
      <dgm:spPr/>
    </dgm:pt>
    <dgm:pt modelId="{9E302ECC-E24B-49F6-8052-3857F0F1F0F3}" type="pres">
      <dgm:prSet presAssocID="{4841171F-1140-4E89-ADF0-CB47A9F5C7F8}" presName="sibTrans" presStyleCnt="0"/>
      <dgm:spPr/>
    </dgm:pt>
    <dgm:pt modelId="{D00AF90C-B1C1-4EFC-8E9A-05F80B0AE231}" type="pres">
      <dgm:prSet presAssocID="{F3BFDCC2-35A7-4658-BDDD-F7ABC8D5CFCE}" presName="node" presStyleLbl="node1" presStyleIdx="3" presStyleCnt="5">
        <dgm:presLayoutVars>
          <dgm:bulletEnabled val="1"/>
        </dgm:presLayoutVars>
      </dgm:prSet>
      <dgm:spPr/>
    </dgm:pt>
    <dgm:pt modelId="{DA4BFB39-587E-4F57-A56B-ED390C43586E}" type="pres">
      <dgm:prSet presAssocID="{E57A35C5-1C06-4844-96D2-F0E8A4FBF372}" presName="sibTrans" presStyleCnt="0"/>
      <dgm:spPr/>
    </dgm:pt>
    <dgm:pt modelId="{CB357DEA-07B2-410E-BF59-7423D1B1FA65}" type="pres">
      <dgm:prSet presAssocID="{447CD50B-B977-4ACD-9151-BBA6E595201F}" presName="node" presStyleLbl="node1" presStyleIdx="4" presStyleCnt="5">
        <dgm:presLayoutVars>
          <dgm:bulletEnabled val="1"/>
        </dgm:presLayoutVars>
      </dgm:prSet>
      <dgm:spPr/>
    </dgm:pt>
  </dgm:ptLst>
  <dgm:cxnLst>
    <dgm:cxn modelId="{91F21205-22F3-4700-8D08-3D0239F513A2}" srcId="{CEA2587F-4DBE-4B49-95E2-D2B4DC67C16E}" destId="{F3BFDCC2-35A7-4658-BDDD-F7ABC8D5CFCE}" srcOrd="3" destOrd="0" parTransId="{C6D84EF8-92B9-4AF4-B2D5-B5196AFFD655}" sibTransId="{E57A35C5-1C06-4844-96D2-F0E8A4FBF372}"/>
    <dgm:cxn modelId="{4387ED1E-F59E-470C-8164-6E8F750898CB}" type="presOf" srcId="{CEA2587F-4DBE-4B49-95E2-D2B4DC67C16E}" destId="{4902232D-7C6C-4980-916B-41EA2355708A}" srcOrd="0" destOrd="0" presId="urn:microsoft.com/office/officeart/2005/8/layout/default"/>
    <dgm:cxn modelId="{E70A2B2C-2E20-4B2A-AB1A-2AB4C0131254}" srcId="{CEA2587F-4DBE-4B49-95E2-D2B4DC67C16E}" destId="{D67AAF8F-D48D-48CC-ADC4-F7D8A9C8CC54}" srcOrd="2" destOrd="0" parTransId="{94EB77C2-72FE-4B81-99CC-6CE8F08362B6}" sibTransId="{4841171F-1140-4E89-ADF0-CB47A9F5C7F8}"/>
    <dgm:cxn modelId="{DEDF8C2D-FEF4-475F-BCAB-030EDD569F61}" type="presOf" srcId="{B9735926-DBAC-43F8-A850-8BFDBF0425F8}" destId="{DB9DA6C4-B3EE-4BBE-96CD-FA6A1B2D1CE5}" srcOrd="0" destOrd="0" presId="urn:microsoft.com/office/officeart/2005/8/layout/default"/>
    <dgm:cxn modelId="{DD0BB740-C1B0-4B35-B86B-653B8B14ADC3}" srcId="{CEA2587F-4DBE-4B49-95E2-D2B4DC67C16E}" destId="{AB6188BA-8003-4EEA-A2BF-7A23F27D4171}" srcOrd="1" destOrd="0" parTransId="{D341D2A1-0194-4380-AB1D-92A3B91BE916}" sibTransId="{AE6C1C67-6BE5-4D6A-A2C6-8B502310854D}"/>
    <dgm:cxn modelId="{0F5C6C44-5AF7-4FEB-B025-4E966D3B3539}" type="presOf" srcId="{AB6188BA-8003-4EEA-A2BF-7A23F27D4171}" destId="{15AF31FA-5F3E-4AF8-8BF1-61FA7ABA441C}" srcOrd="0" destOrd="0" presId="urn:microsoft.com/office/officeart/2005/8/layout/default"/>
    <dgm:cxn modelId="{2ECDC244-6B74-4D66-917C-CEA83B352A1F}" srcId="{CEA2587F-4DBE-4B49-95E2-D2B4DC67C16E}" destId="{447CD50B-B977-4ACD-9151-BBA6E595201F}" srcOrd="4" destOrd="0" parTransId="{96EE3CE8-DE56-491E-808C-EBDD15978F7B}" sibTransId="{A49D7A9E-8E54-4845-BA3C-FA6386B026BD}"/>
    <dgm:cxn modelId="{B4B80781-9196-4BFC-B191-33E724589FE0}" srcId="{CEA2587F-4DBE-4B49-95E2-D2B4DC67C16E}" destId="{B9735926-DBAC-43F8-A850-8BFDBF0425F8}" srcOrd="0" destOrd="0" parTransId="{ED7D2554-2396-49AF-BC14-D7C2664C46D9}" sibTransId="{ACAE0418-B5EE-41E0-B40A-38859322B994}"/>
    <dgm:cxn modelId="{EAF7BCB6-E8E7-4311-A6F4-0B6669201A3B}" type="presOf" srcId="{D67AAF8F-D48D-48CC-ADC4-F7D8A9C8CC54}" destId="{1AFF0CFE-3596-4875-99C0-2AE300533CAE}" srcOrd="0" destOrd="0" presId="urn:microsoft.com/office/officeart/2005/8/layout/default"/>
    <dgm:cxn modelId="{2D5A05BA-0CA5-44C8-ADB6-2ED775D53675}" type="presOf" srcId="{447CD50B-B977-4ACD-9151-BBA6E595201F}" destId="{CB357DEA-07B2-410E-BF59-7423D1B1FA65}" srcOrd="0" destOrd="0" presId="urn:microsoft.com/office/officeart/2005/8/layout/default"/>
    <dgm:cxn modelId="{9A2834E3-1E0D-44D4-9042-F24C2B6880C7}" type="presOf" srcId="{F3BFDCC2-35A7-4658-BDDD-F7ABC8D5CFCE}" destId="{D00AF90C-B1C1-4EFC-8E9A-05F80B0AE231}" srcOrd="0" destOrd="0" presId="urn:microsoft.com/office/officeart/2005/8/layout/default"/>
    <dgm:cxn modelId="{5BBC0F6B-A69A-4CBB-9B75-C2E5105D904F}" type="presParOf" srcId="{4902232D-7C6C-4980-916B-41EA2355708A}" destId="{DB9DA6C4-B3EE-4BBE-96CD-FA6A1B2D1CE5}" srcOrd="0" destOrd="0" presId="urn:microsoft.com/office/officeart/2005/8/layout/default"/>
    <dgm:cxn modelId="{23B87F02-39EC-42EF-A923-212C3D921614}" type="presParOf" srcId="{4902232D-7C6C-4980-916B-41EA2355708A}" destId="{85CB9B6A-ED1B-4999-AF9B-5D29EBE83375}" srcOrd="1" destOrd="0" presId="urn:microsoft.com/office/officeart/2005/8/layout/default"/>
    <dgm:cxn modelId="{3529630D-F1A7-453A-98C3-0F4975B071FD}" type="presParOf" srcId="{4902232D-7C6C-4980-916B-41EA2355708A}" destId="{15AF31FA-5F3E-4AF8-8BF1-61FA7ABA441C}" srcOrd="2" destOrd="0" presId="urn:microsoft.com/office/officeart/2005/8/layout/default"/>
    <dgm:cxn modelId="{D9B15D80-FC64-454F-ADA5-6E28007EB7F9}" type="presParOf" srcId="{4902232D-7C6C-4980-916B-41EA2355708A}" destId="{209B2B88-447B-41D4-B1F7-3E523D948433}" srcOrd="3" destOrd="0" presId="urn:microsoft.com/office/officeart/2005/8/layout/default"/>
    <dgm:cxn modelId="{E3179450-C910-41EB-8839-96DA4805F070}" type="presParOf" srcId="{4902232D-7C6C-4980-916B-41EA2355708A}" destId="{1AFF0CFE-3596-4875-99C0-2AE300533CAE}" srcOrd="4" destOrd="0" presId="urn:microsoft.com/office/officeart/2005/8/layout/default"/>
    <dgm:cxn modelId="{9CF866B2-E944-46D0-90B3-1BBDC551AACC}" type="presParOf" srcId="{4902232D-7C6C-4980-916B-41EA2355708A}" destId="{9E302ECC-E24B-49F6-8052-3857F0F1F0F3}" srcOrd="5" destOrd="0" presId="urn:microsoft.com/office/officeart/2005/8/layout/default"/>
    <dgm:cxn modelId="{1C2F14B1-C48E-42D0-8555-48279DDA7141}" type="presParOf" srcId="{4902232D-7C6C-4980-916B-41EA2355708A}" destId="{D00AF90C-B1C1-4EFC-8E9A-05F80B0AE231}" srcOrd="6" destOrd="0" presId="urn:microsoft.com/office/officeart/2005/8/layout/default"/>
    <dgm:cxn modelId="{DF3627C1-0915-4FC0-850A-1832DE0A432C}" type="presParOf" srcId="{4902232D-7C6C-4980-916B-41EA2355708A}" destId="{DA4BFB39-587E-4F57-A56B-ED390C43586E}" srcOrd="7" destOrd="0" presId="urn:microsoft.com/office/officeart/2005/8/layout/default"/>
    <dgm:cxn modelId="{4CE5C9FC-9CA4-4A99-AC85-C9625FD4B20C}" type="presParOf" srcId="{4902232D-7C6C-4980-916B-41EA2355708A}" destId="{CB357DEA-07B2-410E-BF59-7423D1B1FA65}"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4A257C7-078C-42B3-92CE-D8E0EF3CEE89}" type="doc">
      <dgm:prSet loTypeId="urn:microsoft.com/office/officeart/2016/7/layout/VerticalHollowActionList" loCatId="List" qsTypeId="urn:microsoft.com/office/officeart/2005/8/quickstyle/simple4" qsCatId="simple" csTypeId="urn:microsoft.com/office/officeart/2005/8/colors/colorful1" csCatId="colorful" phldr="1"/>
      <dgm:spPr/>
      <dgm:t>
        <a:bodyPr/>
        <a:lstStyle/>
        <a:p>
          <a:endParaRPr lang="en-US"/>
        </a:p>
      </dgm:t>
    </dgm:pt>
    <dgm:pt modelId="{B3CCD441-45E2-406F-A6E0-4383365270D2}">
      <dgm:prSet/>
      <dgm:spPr/>
      <dgm:t>
        <a:bodyPr/>
        <a:lstStyle/>
        <a:p>
          <a:r>
            <a:rPr lang="en-US"/>
            <a:t>Collect</a:t>
          </a:r>
        </a:p>
      </dgm:t>
    </dgm:pt>
    <dgm:pt modelId="{E0EECC56-0D93-4153-8DD9-B71832F4BEDC}" type="parTrans" cxnId="{2A721D8D-2585-4EB5-890A-8F0798DA6CB3}">
      <dgm:prSet/>
      <dgm:spPr/>
      <dgm:t>
        <a:bodyPr/>
        <a:lstStyle/>
        <a:p>
          <a:endParaRPr lang="en-US"/>
        </a:p>
      </dgm:t>
    </dgm:pt>
    <dgm:pt modelId="{A23D46EE-8ECF-4D89-9BA8-1B03BD571A11}" type="sibTrans" cxnId="{2A721D8D-2585-4EB5-890A-8F0798DA6CB3}">
      <dgm:prSet/>
      <dgm:spPr/>
      <dgm:t>
        <a:bodyPr/>
        <a:lstStyle/>
        <a:p>
          <a:endParaRPr lang="en-US"/>
        </a:p>
      </dgm:t>
    </dgm:pt>
    <dgm:pt modelId="{11D5E455-B873-422A-9B86-71C044C14F75}">
      <dgm:prSet/>
      <dgm:spPr/>
      <dgm:t>
        <a:bodyPr/>
        <a:lstStyle/>
        <a:p>
          <a:r>
            <a:rPr lang="en-US"/>
            <a:t>CAPA: Purpose is to collect information, analyze the information, identify and investigate the problem, and take appropriate and effective corrective and/or preventive action to prevent recurrence</a:t>
          </a:r>
        </a:p>
      </dgm:t>
    </dgm:pt>
    <dgm:pt modelId="{B85DBCD7-6BA4-4536-8748-0ED3E7205D7C}" type="parTrans" cxnId="{710C32B6-B5A6-44CD-8AD3-9465D6A460F5}">
      <dgm:prSet/>
      <dgm:spPr/>
      <dgm:t>
        <a:bodyPr/>
        <a:lstStyle/>
        <a:p>
          <a:endParaRPr lang="en-US"/>
        </a:p>
      </dgm:t>
    </dgm:pt>
    <dgm:pt modelId="{156A0C1A-FBB8-46B0-9309-2480C1DE2570}" type="sibTrans" cxnId="{710C32B6-B5A6-44CD-8AD3-9465D6A460F5}">
      <dgm:prSet/>
      <dgm:spPr/>
      <dgm:t>
        <a:bodyPr/>
        <a:lstStyle/>
        <a:p>
          <a:endParaRPr lang="en-US"/>
        </a:p>
      </dgm:t>
    </dgm:pt>
    <dgm:pt modelId="{E4645764-71F8-47A5-9624-9AC4FF790EAD}">
      <dgm:prSet/>
      <dgm:spPr/>
      <dgm:t>
        <a:bodyPr/>
        <a:lstStyle/>
        <a:p>
          <a:r>
            <a:rPr lang="en-US"/>
            <a:t>Focus on</a:t>
          </a:r>
        </a:p>
      </dgm:t>
    </dgm:pt>
    <dgm:pt modelId="{CD9FDC3E-3054-4838-87F9-C779C3CFB8A6}" type="parTrans" cxnId="{083ACE4D-850D-4B9F-A55F-AE88D4EAFD34}">
      <dgm:prSet/>
      <dgm:spPr/>
      <dgm:t>
        <a:bodyPr/>
        <a:lstStyle/>
        <a:p>
          <a:endParaRPr lang="en-US"/>
        </a:p>
      </dgm:t>
    </dgm:pt>
    <dgm:pt modelId="{DB45CC11-97A0-414C-A74C-141C02EA7A4D}" type="sibTrans" cxnId="{083ACE4D-850D-4B9F-A55F-AE88D4EAFD34}">
      <dgm:prSet/>
      <dgm:spPr/>
      <dgm:t>
        <a:bodyPr/>
        <a:lstStyle/>
        <a:p>
          <a:endParaRPr lang="en-US"/>
        </a:p>
      </dgm:t>
    </dgm:pt>
    <dgm:pt modelId="{E9E07B3B-8294-4B92-9425-97C88B263EF5}">
      <dgm:prSet/>
      <dgm:spPr/>
      <dgm:t>
        <a:bodyPr/>
        <a:lstStyle/>
        <a:p>
          <a:r>
            <a:rPr lang="en-US"/>
            <a:t>Corrective Action: Focus on implementing changes to an identified existing breach in a process or system</a:t>
          </a:r>
        </a:p>
      </dgm:t>
    </dgm:pt>
    <dgm:pt modelId="{9E8D3426-ECCD-4932-B178-FB9601801FB2}" type="parTrans" cxnId="{6F0059F6-0988-4D23-A78F-6E2D2701EA18}">
      <dgm:prSet/>
      <dgm:spPr/>
      <dgm:t>
        <a:bodyPr/>
        <a:lstStyle/>
        <a:p>
          <a:endParaRPr lang="en-US"/>
        </a:p>
      </dgm:t>
    </dgm:pt>
    <dgm:pt modelId="{776562DD-CF86-495E-93D3-BD11CD53AE08}" type="sibTrans" cxnId="{6F0059F6-0988-4D23-A78F-6E2D2701EA18}">
      <dgm:prSet/>
      <dgm:spPr/>
      <dgm:t>
        <a:bodyPr/>
        <a:lstStyle/>
        <a:p>
          <a:endParaRPr lang="en-US"/>
        </a:p>
      </dgm:t>
    </dgm:pt>
    <dgm:pt modelId="{39551199-2E4F-4062-9CE4-9D79560A0660}">
      <dgm:prSet/>
      <dgm:spPr/>
      <dgm:t>
        <a:bodyPr/>
        <a:lstStyle/>
        <a:p>
          <a:r>
            <a:rPr lang="en-US"/>
            <a:t>Focus on</a:t>
          </a:r>
        </a:p>
      </dgm:t>
    </dgm:pt>
    <dgm:pt modelId="{5BE89BDE-7CAD-4EA2-8D12-9D955CCDE458}" type="parTrans" cxnId="{BA2CB4A0-7E7D-4B1B-A926-173B714CCFA4}">
      <dgm:prSet/>
      <dgm:spPr/>
      <dgm:t>
        <a:bodyPr/>
        <a:lstStyle/>
        <a:p>
          <a:endParaRPr lang="en-US"/>
        </a:p>
      </dgm:t>
    </dgm:pt>
    <dgm:pt modelId="{3DABD934-D5C2-4097-9043-8C7E7EEE3597}" type="sibTrans" cxnId="{BA2CB4A0-7E7D-4B1B-A926-173B714CCFA4}">
      <dgm:prSet/>
      <dgm:spPr/>
      <dgm:t>
        <a:bodyPr/>
        <a:lstStyle/>
        <a:p>
          <a:endParaRPr lang="en-US"/>
        </a:p>
      </dgm:t>
    </dgm:pt>
    <dgm:pt modelId="{E796E20E-4EEB-464D-90D8-893910AAD959}">
      <dgm:prSet/>
      <dgm:spPr/>
      <dgm:t>
        <a:bodyPr/>
        <a:lstStyle/>
        <a:p>
          <a:r>
            <a:rPr lang="en-US" dirty="0"/>
            <a:t>Preventive Action: Focus on eliminating the cause for any potential breaches in a processor system</a:t>
          </a:r>
        </a:p>
      </dgm:t>
    </dgm:pt>
    <dgm:pt modelId="{1B2D9752-C03B-40B9-B335-52551465A687}" type="parTrans" cxnId="{66AE9786-9FC6-4B46-B6A2-B28174B4EEF4}">
      <dgm:prSet/>
      <dgm:spPr/>
      <dgm:t>
        <a:bodyPr/>
        <a:lstStyle/>
        <a:p>
          <a:endParaRPr lang="en-US"/>
        </a:p>
      </dgm:t>
    </dgm:pt>
    <dgm:pt modelId="{B0EE9EE7-BF84-4038-A05C-5C2A7A0A8FA3}" type="sibTrans" cxnId="{66AE9786-9FC6-4B46-B6A2-B28174B4EEF4}">
      <dgm:prSet/>
      <dgm:spPr/>
      <dgm:t>
        <a:bodyPr/>
        <a:lstStyle/>
        <a:p>
          <a:endParaRPr lang="en-US"/>
        </a:p>
      </dgm:t>
    </dgm:pt>
    <dgm:pt modelId="{1DBACC16-7A6A-450C-8088-CBA2C46C83FB}" type="pres">
      <dgm:prSet presAssocID="{D4A257C7-078C-42B3-92CE-D8E0EF3CEE89}" presName="Name0" presStyleCnt="0">
        <dgm:presLayoutVars>
          <dgm:dir/>
          <dgm:animLvl val="lvl"/>
          <dgm:resizeHandles val="exact"/>
        </dgm:presLayoutVars>
      </dgm:prSet>
      <dgm:spPr/>
    </dgm:pt>
    <dgm:pt modelId="{523DE94B-FE9B-437E-9A96-327CA8794CD4}" type="pres">
      <dgm:prSet presAssocID="{B3CCD441-45E2-406F-A6E0-4383365270D2}" presName="linNode" presStyleCnt="0"/>
      <dgm:spPr/>
    </dgm:pt>
    <dgm:pt modelId="{E7F0FCFF-DFE1-463B-A8A4-FEEB23E19523}" type="pres">
      <dgm:prSet presAssocID="{B3CCD441-45E2-406F-A6E0-4383365270D2}" presName="parentText" presStyleLbl="solidFgAcc1" presStyleIdx="0" presStyleCnt="3">
        <dgm:presLayoutVars>
          <dgm:chMax val="1"/>
          <dgm:bulletEnabled/>
        </dgm:presLayoutVars>
      </dgm:prSet>
      <dgm:spPr/>
    </dgm:pt>
    <dgm:pt modelId="{D2163261-0FF0-4DB6-9A92-E4D949F1B505}" type="pres">
      <dgm:prSet presAssocID="{B3CCD441-45E2-406F-A6E0-4383365270D2}" presName="descendantText" presStyleLbl="alignNode1" presStyleIdx="0" presStyleCnt="3">
        <dgm:presLayoutVars>
          <dgm:bulletEnabled/>
        </dgm:presLayoutVars>
      </dgm:prSet>
      <dgm:spPr/>
    </dgm:pt>
    <dgm:pt modelId="{4247A628-EF98-4B51-83FA-CBE37AB3884E}" type="pres">
      <dgm:prSet presAssocID="{A23D46EE-8ECF-4D89-9BA8-1B03BD571A11}" presName="sp" presStyleCnt="0"/>
      <dgm:spPr/>
    </dgm:pt>
    <dgm:pt modelId="{4608FEBB-C36D-456B-A231-6C96CDBEFF37}" type="pres">
      <dgm:prSet presAssocID="{E4645764-71F8-47A5-9624-9AC4FF790EAD}" presName="linNode" presStyleCnt="0"/>
      <dgm:spPr/>
    </dgm:pt>
    <dgm:pt modelId="{702EDF31-B42E-4033-A341-993A536F91D4}" type="pres">
      <dgm:prSet presAssocID="{E4645764-71F8-47A5-9624-9AC4FF790EAD}" presName="parentText" presStyleLbl="solidFgAcc1" presStyleIdx="1" presStyleCnt="3">
        <dgm:presLayoutVars>
          <dgm:chMax val="1"/>
          <dgm:bulletEnabled/>
        </dgm:presLayoutVars>
      </dgm:prSet>
      <dgm:spPr/>
    </dgm:pt>
    <dgm:pt modelId="{79812D2D-F8DB-4226-88B6-090BECDAF539}" type="pres">
      <dgm:prSet presAssocID="{E4645764-71F8-47A5-9624-9AC4FF790EAD}" presName="descendantText" presStyleLbl="alignNode1" presStyleIdx="1" presStyleCnt="3">
        <dgm:presLayoutVars>
          <dgm:bulletEnabled/>
        </dgm:presLayoutVars>
      </dgm:prSet>
      <dgm:spPr/>
    </dgm:pt>
    <dgm:pt modelId="{44F27854-AF49-4CCE-BF4A-BBA8395AE969}" type="pres">
      <dgm:prSet presAssocID="{DB45CC11-97A0-414C-A74C-141C02EA7A4D}" presName="sp" presStyleCnt="0"/>
      <dgm:spPr/>
    </dgm:pt>
    <dgm:pt modelId="{ACCF95F1-8D2E-4747-BDD7-94208C37AA3E}" type="pres">
      <dgm:prSet presAssocID="{39551199-2E4F-4062-9CE4-9D79560A0660}" presName="linNode" presStyleCnt="0"/>
      <dgm:spPr/>
    </dgm:pt>
    <dgm:pt modelId="{C1CC2C5E-6E88-467F-85B6-AD1A1CBC9B3C}" type="pres">
      <dgm:prSet presAssocID="{39551199-2E4F-4062-9CE4-9D79560A0660}" presName="parentText" presStyleLbl="solidFgAcc1" presStyleIdx="2" presStyleCnt="3">
        <dgm:presLayoutVars>
          <dgm:chMax val="1"/>
          <dgm:bulletEnabled/>
        </dgm:presLayoutVars>
      </dgm:prSet>
      <dgm:spPr/>
    </dgm:pt>
    <dgm:pt modelId="{B7E738F2-BB62-469F-AD91-FB38622AD466}" type="pres">
      <dgm:prSet presAssocID="{39551199-2E4F-4062-9CE4-9D79560A0660}" presName="descendantText" presStyleLbl="alignNode1" presStyleIdx="2" presStyleCnt="3">
        <dgm:presLayoutVars>
          <dgm:bulletEnabled/>
        </dgm:presLayoutVars>
      </dgm:prSet>
      <dgm:spPr/>
    </dgm:pt>
  </dgm:ptLst>
  <dgm:cxnLst>
    <dgm:cxn modelId="{0A49D149-B421-4845-9083-8290AD6DA902}" type="presOf" srcId="{11D5E455-B873-422A-9B86-71C044C14F75}" destId="{D2163261-0FF0-4DB6-9A92-E4D949F1B505}" srcOrd="0" destOrd="0" presId="urn:microsoft.com/office/officeart/2016/7/layout/VerticalHollowActionList"/>
    <dgm:cxn modelId="{083ACE4D-850D-4B9F-A55F-AE88D4EAFD34}" srcId="{D4A257C7-078C-42B3-92CE-D8E0EF3CEE89}" destId="{E4645764-71F8-47A5-9624-9AC4FF790EAD}" srcOrd="1" destOrd="0" parTransId="{CD9FDC3E-3054-4838-87F9-C779C3CFB8A6}" sibTransId="{DB45CC11-97A0-414C-A74C-141C02EA7A4D}"/>
    <dgm:cxn modelId="{E0390458-0CD6-4AFA-AD92-25FD36FA027A}" type="presOf" srcId="{E9E07B3B-8294-4B92-9425-97C88B263EF5}" destId="{79812D2D-F8DB-4226-88B6-090BECDAF539}" srcOrd="0" destOrd="0" presId="urn:microsoft.com/office/officeart/2016/7/layout/VerticalHollowActionList"/>
    <dgm:cxn modelId="{2CCF5C82-2CD5-4E5F-B92C-36BCEFDACE6E}" type="presOf" srcId="{B3CCD441-45E2-406F-A6E0-4383365270D2}" destId="{E7F0FCFF-DFE1-463B-A8A4-FEEB23E19523}" srcOrd="0" destOrd="0" presId="urn:microsoft.com/office/officeart/2016/7/layout/VerticalHollowActionList"/>
    <dgm:cxn modelId="{66AE9786-9FC6-4B46-B6A2-B28174B4EEF4}" srcId="{39551199-2E4F-4062-9CE4-9D79560A0660}" destId="{E796E20E-4EEB-464D-90D8-893910AAD959}" srcOrd="0" destOrd="0" parTransId="{1B2D9752-C03B-40B9-B335-52551465A687}" sibTransId="{B0EE9EE7-BF84-4038-A05C-5C2A7A0A8FA3}"/>
    <dgm:cxn modelId="{2A721D8D-2585-4EB5-890A-8F0798DA6CB3}" srcId="{D4A257C7-078C-42B3-92CE-D8E0EF3CEE89}" destId="{B3CCD441-45E2-406F-A6E0-4383365270D2}" srcOrd="0" destOrd="0" parTransId="{E0EECC56-0D93-4153-8DD9-B71832F4BEDC}" sibTransId="{A23D46EE-8ECF-4D89-9BA8-1B03BD571A11}"/>
    <dgm:cxn modelId="{5622318D-5F4C-4225-BC3D-A680ABB48062}" type="presOf" srcId="{39551199-2E4F-4062-9CE4-9D79560A0660}" destId="{C1CC2C5E-6E88-467F-85B6-AD1A1CBC9B3C}" srcOrd="0" destOrd="0" presId="urn:microsoft.com/office/officeart/2016/7/layout/VerticalHollowActionList"/>
    <dgm:cxn modelId="{BA2CB4A0-7E7D-4B1B-A926-173B714CCFA4}" srcId="{D4A257C7-078C-42B3-92CE-D8E0EF3CEE89}" destId="{39551199-2E4F-4062-9CE4-9D79560A0660}" srcOrd="2" destOrd="0" parTransId="{5BE89BDE-7CAD-4EA2-8D12-9D955CCDE458}" sibTransId="{3DABD934-D5C2-4097-9043-8C7E7EEE3597}"/>
    <dgm:cxn modelId="{2BA852B4-E6AC-44CF-AF8E-D59709479815}" type="presOf" srcId="{D4A257C7-078C-42B3-92CE-D8E0EF3CEE89}" destId="{1DBACC16-7A6A-450C-8088-CBA2C46C83FB}" srcOrd="0" destOrd="0" presId="urn:microsoft.com/office/officeart/2016/7/layout/VerticalHollowActionList"/>
    <dgm:cxn modelId="{710C32B6-B5A6-44CD-8AD3-9465D6A460F5}" srcId="{B3CCD441-45E2-406F-A6E0-4383365270D2}" destId="{11D5E455-B873-422A-9B86-71C044C14F75}" srcOrd="0" destOrd="0" parTransId="{B85DBCD7-6BA4-4536-8748-0ED3E7205D7C}" sibTransId="{156A0C1A-FBB8-46B0-9309-2480C1DE2570}"/>
    <dgm:cxn modelId="{39FB54BF-3C25-4D3C-AD76-51422E268F65}" type="presOf" srcId="{E796E20E-4EEB-464D-90D8-893910AAD959}" destId="{B7E738F2-BB62-469F-AD91-FB38622AD466}" srcOrd="0" destOrd="0" presId="urn:microsoft.com/office/officeart/2016/7/layout/VerticalHollowActionList"/>
    <dgm:cxn modelId="{B58441C1-6930-4A8A-8897-7AAABBDDD3B5}" type="presOf" srcId="{E4645764-71F8-47A5-9624-9AC4FF790EAD}" destId="{702EDF31-B42E-4033-A341-993A536F91D4}" srcOrd="0" destOrd="0" presId="urn:microsoft.com/office/officeart/2016/7/layout/VerticalHollowActionList"/>
    <dgm:cxn modelId="{6F0059F6-0988-4D23-A78F-6E2D2701EA18}" srcId="{E4645764-71F8-47A5-9624-9AC4FF790EAD}" destId="{E9E07B3B-8294-4B92-9425-97C88B263EF5}" srcOrd="0" destOrd="0" parTransId="{9E8D3426-ECCD-4932-B178-FB9601801FB2}" sibTransId="{776562DD-CF86-495E-93D3-BD11CD53AE08}"/>
    <dgm:cxn modelId="{A6BABE53-A4EB-4DE8-BB44-461D242EA90D}" type="presParOf" srcId="{1DBACC16-7A6A-450C-8088-CBA2C46C83FB}" destId="{523DE94B-FE9B-437E-9A96-327CA8794CD4}" srcOrd="0" destOrd="0" presId="urn:microsoft.com/office/officeart/2016/7/layout/VerticalHollowActionList"/>
    <dgm:cxn modelId="{3DB87D0E-1A33-445D-9D56-6ED607B5A94A}" type="presParOf" srcId="{523DE94B-FE9B-437E-9A96-327CA8794CD4}" destId="{E7F0FCFF-DFE1-463B-A8A4-FEEB23E19523}" srcOrd="0" destOrd="0" presId="urn:microsoft.com/office/officeart/2016/7/layout/VerticalHollowActionList"/>
    <dgm:cxn modelId="{AFF7F70D-9B05-40E0-AE9B-8C5F115599BC}" type="presParOf" srcId="{523DE94B-FE9B-437E-9A96-327CA8794CD4}" destId="{D2163261-0FF0-4DB6-9A92-E4D949F1B505}" srcOrd="1" destOrd="0" presId="urn:microsoft.com/office/officeart/2016/7/layout/VerticalHollowActionList"/>
    <dgm:cxn modelId="{C0B051BD-E064-4C7B-AE89-956221B66BC6}" type="presParOf" srcId="{1DBACC16-7A6A-450C-8088-CBA2C46C83FB}" destId="{4247A628-EF98-4B51-83FA-CBE37AB3884E}" srcOrd="1" destOrd="0" presId="urn:microsoft.com/office/officeart/2016/7/layout/VerticalHollowActionList"/>
    <dgm:cxn modelId="{19ABD1A2-8757-496B-BE04-86B9C1211785}" type="presParOf" srcId="{1DBACC16-7A6A-450C-8088-CBA2C46C83FB}" destId="{4608FEBB-C36D-456B-A231-6C96CDBEFF37}" srcOrd="2" destOrd="0" presId="urn:microsoft.com/office/officeart/2016/7/layout/VerticalHollowActionList"/>
    <dgm:cxn modelId="{D80E3C82-A5DD-4DBB-B3C0-7B8EDA0BE510}" type="presParOf" srcId="{4608FEBB-C36D-456B-A231-6C96CDBEFF37}" destId="{702EDF31-B42E-4033-A341-993A536F91D4}" srcOrd="0" destOrd="0" presId="urn:microsoft.com/office/officeart/2016/7/layout/VerticalHollowActionList"/>
    <dgm:cxn modelId="{6271FA52-F572-4CC1-9074-C898EC3BEFDF}" type="presParOf" srcId="{4608FEBB-C36D-456B-A231-6C96CDBEFF37}" destId="{79812D2D-F8DB-4226-88B6-090BECDAF539}" srcOrd="1" destOrd="0" presId="urn:microsoft.com/office/officeart/2016/7/layout/VerticalHollowActionList"/>
    <dgm:cxn modelId="{65AC25C1-9A3F-468F-8346-A89707268928}" type="presParOf" srcId="{1DBACC16-7A6A-450C-8088-CBA2C46C83FB}" destId="{44F27854-AF49-4CCE-BF4A-BBA8395AE969}" srcOrd="3" destOrd="0" presId="urn:microsoft.com/office/officeart/2016/7/layout/VerticalHollowActionList"/>
    <dgm:cxn modelId="{C6398136-3664-4BE3-98EA-DD99DC269C27}" type="presParOf" srcId="{1DBACC16-7A6A-450C-8088-CBA2C46C83FB}" destId="{ACCF95F1-8D2E-4747-BDD7-94208C37AA3E}" srcOrd="4" destOrd="0" presId="urn:microsoft.com/office/officeart/2016/7/layout/VerticalHollowActionList"/>
    <dgm:cxn modelId="{164A4E8E-6BB2-46E0-AB8D-55EFE5862B66}" type="presParOf" srcId="{ACCF95F1-8D2E-4747-BDD7-94208C37AA3E}" destId="{C1CC2C5E-6E88-467F-85B6-AD1A1CBC9B3C}" srcOrd="0" destOrd="0" presId="urn:microsoft.com/office/officeart/2016/7/layout/VerticalHollowActionList"/>
    <dgm:cxn modelId="{CBD7F985-2FB3-421A-809B-88447E3880A1}" type="presParOf" srcId="{ACCF95F1-8D2E-4747-BDD7-94208C37AA3E}" destId="{B7E738F2-BB62-469F-AD91-FB38622AD466}" srcOrd="1" destOrd="0" presId="urn:microsoft.com/office/officeart/2016/7/layout/VerticalHollow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5A5793-B5B1-431F-9488-5E78113AD94A}"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5D551C6-1F60-4B90-BADA-2606C36C0DBC}">
      <dgm:prSet/>
      <dgm:spPr/>
      <dgm:t>
        <a:bodyPr/>
        <a:lstStyle/>
        <a:p>
          <a:pPr>
            <a:lnSpc>
              <a:spcPct val="100000"/>
            </a:lnSpc>
            <a:defRPr cap="all"/>
          </a:pPr>
          <a:r>
            <a:rPr lang="en-US"/>
            <a:t>Prepares for audits (FDA, CRO, Sponsors etc)</a:t>
          </a:r>
        </a:p>
      </dgm:t>
    </dgm:pt>
    <dgm:pt modelId="{1F3A5D0F-40A5-4477-9D21-E8F4AB4F2948}" type="parTrans" cxnId="{DFCC65BE-FE4F-40A1-AB13-7A8A9F4A9356}">
      <dgm:prSet/>
      <dgm:spPr/>
      <dgm:t>
        <a:bodyPr/>
        <a:lstStyle/>
        <a:p>
          <a:endParaRPr lang="en-US"/>
        </a:p>
      </dgm:t>
    </dgm:pt>
    <dgm:pt modelId="{5095CF60-5BA5-4E5A-86E1-96E6E402F11C}" type="sibTrans" cxnId="{DFCC65BE-FE4F-40A1-AB13-7A8A9F4A9356}">
      <dgm:prSet/>
      <dgm:spPr/>
      <dgm:t>
        <a:bodyPr/>
        <a:lstStyle/>
        <a:p>
          <a:endParaRPr lang="en-US"/>
        </a:p>
      </dgm:t>
    </dgm:pt>
    <dgm:pt modelId="{F9429F4F-A4BA-4CDF-A212-0C7A2B0266B3}">
      <dgm:prSet/>
      <dgm:spPr/>
      <dgm:t>
        <a:bodyPr/>
        <a:lstStyle/>
        <a:p>
          <a:pPr>
            <a:lnSpc>
              <a:spcPct val="100000"/>
            </a:lnSpc>
            <a:defRPr cap="all"/>
          </a:pPr>
          <a:r>
            <a:rPr lang="en-US"/>
            <a:t>Allows you to identify an issue before it becomes an issue</a:t>
          </a:r>
        </a:p>
        <a:p>
          <a:pPr>
            <a:lnSpc>
              <a:spcPct val="100000"/>
            </a:lnSpc>
            <a:defRPr cap="all"/>
          </a:pPr>
          <a:r>
            <a:rPr lang="en-US"/>
            <a:t>Opportunities for Improvement</a:t>
          </a:r>
        </a:p>
      </dgm:t>
    </dgm:pt>
    <dgm:pt modelId="{B9D2193C-C760-451B-BE59-C05A67B8772E}" type="parTrans" cxnId="{80A16F7B-A6B1-4BF1-9F33-3FFF4385178B}">
      <dgm:prSet/>
      <dgm:spPr/>
      <dgm:t>
        <a:bodyPr/>
        <a:lstStyle/>
        <a:p>
          <a:endParaRPr lang="en-US"/>
        </a:p>
      </dgm:t>
    </dgm:pt>
    <dgm:pt modelId="{37F92B48-CB20-48DA-A9BB-65305B86E6C4}" type="sibTrans" cxnId="{80A16F7B-A6B1-4BF1-9F33-3FFF4385178B}">
      <dgm:prSet/>
      <dgm:spPr/>
      <dgm:t>
        <a:bodyPr/>
        <a:lstStyle/>
        <a:p>
          <a:endParaRPr lang="en-US"/>
        </a:p>
      </dgm:t>
    </dgm:pt>
    <dgm:pt modelId="{2752C608-4616-4017-A93B-2C633CBC54B5}">
      <dgm:prSet/>
      <dgm:spPr/>
      <dgm:t>
        <a:bodyPr/>
        <a:lstStyle/>
        <a:p>
          <a:pPr>
            <a:lnSpc>
              <a:spcPct val="100000"/>
            </a:lnSpc>
            <a:defRPr cap="all"/>
          </a:pPr>
          <a:r>
            <a:rPr lang="en-US"/>
            <a:t>Bridges gaps across departments</a:t>
          </a:r>
        </a:p>
      </dgm:t>
    </dgm:pt>
    <dgm:pt modelId="{5A855C68-5EEB-4B04-B2D7-CD040C62375A}" type="parTrans" cxnId="{54320B71-AA0A-4FD3-9DA6-D44C04AACB6D}">
      <dgm:prSet/>
      <dgm:spPr/>
      <dgm:t>
        <a:bodyPr/>
        <a:lstStyle/>
        <a:p>
          <a:endParaRPr lang="en-US"/>
        </a:p>
      </dgm:t>
    </dgm:pt>
    <dgm:pt modelId="{8E868EDE-E0F1-4679-A049-2F9151CEDCD5}" type="sibTrans" cxnId="{54320B71-AA0A-4FD3-9DA6-D44C04AACB6D}">
      <dgm:prSet/>
      <dgm:spPr/>
      <dgm:t>
        <a:bodyPr/>
        <a:lstStyle/>
        <a:p>
          <a:endParaRPr lang="en-US"/>
        </a:p>
      </dgm:t>
    </dgm:pt>
    <dgm:pt modelId="{E29F324A-5A75-418C-B279-2754415E3EF0}">
      <dgm:prSet/>
      <dgm:spPr/>
      <dgm:t>
        <a:bodyPr/>
        <a:lstStyle/>
        <a:p>
          <a:pPr>
            <a:lnSpc>
              <a:spcPct val="100000"/>
            </a:lnSpc>
            <a:defRPr cap="all"/>
          </a:pPr>
          <a:r>
            <a:rPr lang="en-US"/>
            <a:t>Create metrics to enhance learning/education</a:t>
          </a:r>
        </a:p>
      </dgm:t>
    </dgm:pt>
    <dgm:pt modelId="{C08BDD64-162F-4C88-8F93-1B83A53276C9}" type="parTrans" cxnId="{0258E886-23D4-4C25-BB64-6C804D79E519}">
      <dgm:prSet/>
      <dgm:spPr/>
      <dgm:t>
        <a:bodyPr/>
        <a:lstStyle/>
        <a:p>
          <a:endParaRPr lang="en-US"/>
        </a:p>
      </dgm:t>
    </dgm:pt>
    <dgm:pt modelId="{6C26A701-6AF5-4FEA-B53E-ED0D6066C4A9}" type="sibTrans" cxnId="{0258E886-23D4-4C25-BB64-6C804D79E519}">
      <dgm:prSet/>
      <dgm:spPr/>
      <dgm:t>
        <a:bodyPr/>
        <a:lstStyle/>
        <a:p>
          <a:endParaRPr lang="en-US"/>
        </a:p>
      </dgm:t>
    </dgm:pt>
    <dgm:pt modelId="{3F1A14C0-12E1-4A5F-9387-E8274404DD76}">
      <dgm:prSet/>
      <dgm:spPr/>
      <dgm:t>
        <a:bodyPr/>
        <a:lstStyle/>
        <a:p>
          <a:pPr>
            <a:lnSpc>
              <a:spcPct val="100000"/>
            </a:lnSpc>
            <a:defRPr cap="all"/>
          </a:pPr>
          <a:r>
            <a:rPr lang="en-US"/>
            <a:t>Create an environment for “out of the box” thinking</a:t>
          </a:r>
        </a:p>
      </dgm:t>
    </dgm:pt>
    <dgm:pt modelId="{8230D40B-6879-4219-B40A-8F73C7F5DA47}" type="parTrans" cxnId="{B6CDDD03-B6E7-4D2E-95FB-51E594440CD3}">
      <dgm:prSet/>
      <dgm:spPr/>
      <dgm:t>
        <a:bodyPr/>
        <a:lstStyle/>
        <a:p>
          <a:endParaRPr lang="en-US"/>
        </a:p>
      </dgm:t>
    </dgm:pt>
    <dgm:pt modelId="{66B39266-D505-40A9-9962-21D6EC53DAB7}" type="sibTrans" cxnId="{B6CDDD03-B6E7-4D2E-95FB-51E594440CD3}">
      <dgm:prSet/>
      <dgm:spPr/>
      <dgm:t>
        <a:bodyPr/>
        <a:lstStyle/>
        <a:p>
          <a:endParaRPr lang="en-US"/>
        </a:p>
      </dgm:t>
    </dgm:pt>
    <dgm:pt modelId="{4EDF0123-A94E-4052-A794-DAEBC01722F1}">
      <dgm:prSet/>
      <dgm:spPr/>
      <dgm:t>
        <a:bodyPr/>
        <a:lstStyle/>
        <a:p>
          <a:pPr>
            <a:lnSpc>
              <a:spcPct val="100000"/>
            </a:lnSpc>
            <a:defRPr cap="all"/>
          </a:pPr>
          <a:r>
            <a:rPr lang="en-US"/>
            <a:t>Increase the likelihood data collected is as clean, reliable, and valid as expected.</a:t>
          </a:r>
        </a:p>
      </dgm:t>
    </dgm:pt>
    <dgm:pt modelId="{27F96459-23EC-4CD5-9205-2743D3A6203F}" type="parTrans" cxnId="{C39A94C5-FC68-4E83-A00A-8E43C8900F7C}">
      <dgm:prSet/>
      <dgm:spPr/>
      <dgm:t>
        <a:bodyPr/>
        <a:lstStyle/>
        <a:p>
          <a:endParaRPr lang="en-US"/>
        </a:p>
      </dgm:t>
    </dgm:pt>
    <dgm:pt modelId="{1FA79F94-68A5-4B47-8EB7-04FDE7EF5E28}" type="sibTrans" cxnId="{C39A94C5-FC68-4E83-A00A-8E43C8900F7C}">
      <dgm:prSet/>
      <dgm:spPr/>
      <dgm:t>
        <a:bodyPr/>
        <a:lstStyle/>
        <a:p>
          <a:endParaRPr lang="en-US"/>
        </a:p>
      </dgm:t>
    </dgm:pt>
    <dgm:pt modelId="{D885C43E-8AF1-4E4B-B40F-7DF96336DE6C}" type="pres">
      <dgm:prSet presAssocID="{A55A5793-B5B1-431F-9488-5E78113AD94A}" presName="root" presStyleCnt="0">
        <dgm:presLayoutVars>
          <dgm:dir/>
          <dgm:resizeHandles val="exact"/>
        </dgm:presLayoutVars>
      </dgm:prSet>
      <dgm:spPr/>
    </dgm:pt>
    <dgm:pt modelId="{9EEB3FCA-008F-4F48-80D4-AACCBA54423D}" type="pres">
      <dgm:prSet presAssocID="{55D551C6-1F60-4B90-BADA-2606C36C0DBC}" presName="compNode" presStyleCnt="0"/>
      <dgm:spPr/>
    </dgm:pt>
    <dgm:pt modelId="{EFD928F8-285C-43AA-990C-1A0ADBC940EF}" type="pres">
      <dgm:prSet presAssocID="{55D551C6-1F60-4B90-BADA-2606C36C0DBC}" presName="iconBgRect" presStyleLbl="bgShp" presStyleIdx="0" presStyleCnt="6"/>
      <dgm:spPr>
        <a:prstGeom prst="round2DiagRect">
          <a:avLst>
            <a:gd name="adj1" fmla="val 29727"/>
            <a:gd name="adj2" fmla="val 0"/>
          </a:avLst>
        </a:prstGeom>
      </dgm:spPr>
    </dgm:pt>
    <dgm:pt modelId="{E39895D1-B3FB-4C74-906B-225093AF8A8B}" type="pres">
      <dgm:prSet presAssocID="{55D551C6-1F60-4B90-BADA-2606C36C0DBC}"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ewspaper"/>
        </a:ext>
      </dgm:extLst>
    </dgm:pt>
    <dgm:pt modelId="{7887EF84-69A0-4724-AF9F-E93ECB85EB42}" type="pres">
      <dgm:prSet presAssocID="{55D551C6-1F60-4B90-BADA-2606C36C0DBC}" presName="spaceRect" presStyleCnt="0"/>
      <dgm:spPr/>
    </dgm:pt>
    <dgm:pt modelId="{39D63A10-18BD-4D1D-87F2-DBEB9BACEFC2}" type="pres">
      <dgm:prSet presAssocID="{55D551C6-1F60-4B90-BADA-2606C36C0DBC}" presName="textRect" presStyleLbl="revTx" presStyleIdx="0" presStyleCnt="6">
        <dgm:presLayoutVars>
          <dgm:chMax val="1"/>
          <dgm:chPref val="1"/>
        </dgm:presLayoutVars>
      </dgm:prSet>
      <dgm:spPr/>
    </dgm:pt>
    <dgm:pt modelId="{D7F76918-06BC-40E1-9448-4DBB6F4342D3}" type="pres">
      <dgm:prSet presAssocID="{5095CF60-5BA5-4E5A-86E1-96E6E402F11C}" presName="sibTrans" presStyleCnt="0"/>
      <dgm:spPr/>
    </dgm:pt>
    <dgm:pt modelId="{C9B5BC55-8094-4D79-A4AA-FFF70E22A89B}" type="pres">
      <dgm:prSet presAssocID="{F9429F4F-A4BA-4CDF-A212-0C7A2B0266B3}" presName="compNode" presStyleCnt="0"/>
      <dgm:spPr/>
    </dgm:pt>
    <dgm:pt modelId="{937D682D-7BCD-487D-AF7B-3D15B7ADA26D}" type="pres">
      <dgm:prSet presAssocID="{F9429F4F-A4BA-4CDF-A212-0C7A2B0266B3}" presName="iconBgRect" presStyleLbl="bgShp" presStyleIdx="1" presStyleCnt="6"/>
      <dgm:spPr>
        <a:prstGeom prst="round2DiagRect">
          <a:avLst>
            <a:gd name="adj1" fmla="val 29727"/>
            <a:gd name="adj2" fmla="val 0"/>
          </a:avLst>
        </a:prstGeom>
      </dgm:spPr>
    </dgm:pt>
    <dgm:pt modelId="{E232099E-CD31-4C40-B8FE-D9161285EFF8}" type="pres">
      <dgm:prSet presAssocID="{F9429F4F-A4BA-4CDF-A212-0C7A2B0266B3}"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DDC4C67F-96BE-4E44-9D4C-3BE082BF8CAE}" type="pres">
      <dgm:prSet presAssocID="{F9429F4F-A4BA-4CDF-A212-0C7A2B0266B3}" presName="spaceRect" presStyleCnt="0"/>
      <dgm:spPr/>
    </dgm:pt>
    <dgm:pt modelId="{640A283F-79FC-46E4-A967-698466A6534D}" type="pres">
      <dgm:prSet presAssocID="{F9429F4F-A4BA-4CDF-A212-0C7A2B0266B3}" presName="textRect" presStyleLbl="revTx" presStyleIdx="1" presStyleCnt="6">
        <dgm:presLayoutVars>
          <dgm:chMax val="1"/>
          <dgm:chPref val="1"/>
        </dgm:presLayoutVars>
      </dgm:prSet>
      <dgm:spPr/>
    </dgm:pt>
    <dgm:pt modelId="{9CEB54EA-85DE-440A-AC2E-B3DF65429F73}" type="pres">
      <dgm:prSet presAssocID="{37F92B48-CB20-48DA-A9BB-65305B86E6C4}" presName="sibTrans" presStyleCnt="0"/>
      <dgm:spPr/>
    </dgm:pt>
    <dgm:pt modelId="{108D44C9-35A4-4A72-8072-6996222D3BD2}" type="pres">
      <dgm:prSet presAssocID="{2752C608-4616-4017-A93B-2C633CBC54B5}" presName="compNode" presStyleCnt="0"/>
      <dgm:spPr/>
    </dgm:pt>
    <dgm:pt modelId="{D0877822-715F-47B6-A6C4-160B8E09B2A3}" type="pres">
      <dgm:prSet presAssocID="{2752C608-4616-4017-A93B-2C633CBC54B5}" presName="iconBgRect" presStyleLbl="bgShp" presStyleIdx="2" presStyleCnt="6"/>
      <dgm:spPr>
        <a:prstGeom prst="round2DiagRect">
          <a:avLst>
            <a:gd name="adj1" fmla="val 29727"/>
            <a:gd name="adj2" fmla="val 0"/>
          </a:avLst>
        </a:prstGeom>
      </dgm:spPr>
    </dgm:pt>
    <dgm:pt modelId="{DA049A67-8624-47FA-AE18-1D48319E4301}" type="pres">
      <dgm:prSet presAssocID="{2752C608-4616-4017-A93B-2C633CBC54B5}"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0EE6D472-319D-4BF2-A668-CC3BAFD4DE34}" type="pres">
      <dgm:prSet presAssocID="{2752C608-4616-4017-A93B-2C633CBC54B5}" presName="spaceRect" presStyleCnt="0"/>
      <dgm:spPr/>
    </dgm:pt>
    <dgm:pt modelId="{97C4C5A8-CE2E-4484-B6A3-6F6933A99F2F}" type="pres">
      <dgm:prSet presAssocID="{2752C608-4616-4017-A93B-2C633CBC54B5}" presName="textRect" presStyleLbl="revTx" presStyleIdx="2" presStyleCnt="6">
        <dgm:presLayoutVars>
          <dgm:chMax val="1"/>
          <dgm:chPref val="1"/>
        </dgm:presLayoutVars>
      </dgm:prSet>
      <dgm:spPr/>
    </dgm:pt>
    <dgm:pt modelId="{EE1F423C-F385-429F-8ECE-B9A72F188C4D}" type="pres">
      <dgm:prSet presAssocID="{8E868EDE-E0F1-4679-A049-2F9151CEDCD5}" presName="sibTrans" presStyleCnt="0"/>
      <dgm:spPr/>
    </dgm:pt>
    <dgm:pt modelId="{1FAAD453-A196-4625-A973-370B38823485}" type="pres">
      <dgm:prSet presAssocID="{E29F324A-5A75-418C-B279-2754415E3EF0}" presName="compNode" presStyleCnt="0"/>
      <dgm:spPr/>
    </dgm:pt>
    <dgm:pt modelId="{E1835B31-4B0A-44BB-A095-D261B8EC85B1}" type="pres">
      <dgm:prSet presAssocID="{E29F324A-5A75-418C-B279-2754415E3EF0}" presName="iconBgRect" presStyleLbl="bgShp" presStyleIdx="3" presStyleCnt="6"/>
      <dgm:spPr>
        <a:prstGeom prst="round2DiagRect">
          <a:avLst>
            <a:gd name="adj1" fmla="val 29727"/>
            <a:gd name="adj2" fmla="val 0"/>
          </a:avLst>
        </a:prstGeom>
      </dgm:spPr>
    </dgm:pt>
    <dgm:pt modelId="{CC52AB1F-66D1-4514-A8BF-5901F56C1937}" type="pres">
      <dgm:prSet presAssocID="{E29F324A-5A75-418C-B279-2754415E3EF0}" presName="iconRect" presStyleLbl="node1" presStyleIdx="3"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C5604E20-6EE1-4934-A76F-EF35B7EDEC1D}" type="pres">
      <dgm:prSet presAssocID="{E29F324A-5A75-418C-B279-2754415E3EF0}" presName="spaceRect" presStyleCnt="0"/>
      <dgm:spPr/>
    </dgm:pt>
    <dgm:pt modelId="{794B7565-25D6-4F18-A656-77DE445BC9B7}" type="pres">
      <dgm:prSet presAssocID="{E29F324A-5A75-418C-B279-2754415E3EF0}" presName="textRect" presStyleLbl="revTx" presStyleIdx="3" presStyleCnt="6">
        <dgm:presLayoutVars>
          <dgm:chMax val="1"/>
          <dgm:chPref val="1"/>
        </dgm:presLayoutVars>
      </dgm:prSet>
      <dgm:spPr/>
    </dgm:pt>
    <dgm:pt modelId="{DE8712FF-2CB4-4BF2-95B6-FE031BEB71BD}" type="pres">
      <dgm:prSet presAssocID="{6C26A701-6AF5-4FEA-B53E-ED0D6066C4A9}" presName="sibTrans" presStyleCnt="0"/>
      <dgm:spPr/>
    </dgm:pt>
    <dgm:pt modelId="{6A2A0C9C-F23D-4BFC-81F9-72DB05BB8F30}" type="pres">
      <dgm:prSet presAssocID="{3F1A14C0-12E1-4A5F-9387-E8274404DD76}" presName="compNode" presStyleCnt="0"/>
      <dgm:spPr/>
    </dgm:pt>
    <dgm:pt modelId="{511B9130-8D8F-48C2-AF91-65EDF0CFA437}" type="pres">
      <dgm:prSet presAssocID="{3F1A14C0-12E1-4A5F-9387-E8274404DD76}" presName="iconBgRect" presStyleLbl="bgShp" presStyleIdx="4" presStyleCnt="6"/>
      <dgm:spPr>
        <a:prstGeom prst="round2DiagRect">
          <a:avLst>
            <a:gd name="adj1" fmla="val 29727"/>
            <a:gd name="adj2" fmla="val 0"/>
          </a:avLst>
        </a:prstGeom>
      </dgm:spPr>
    </dgm:pt>
    <dgm:pt modelId="{72BFEB02-6591-4EA9-962D-F63D192F8C99}" type="pres">
      <dgm:prSet presAssocID="{3F1A14C0-12E1-4A5F-9387-E8274404DD76}" presName="iconRect" presStyleLbl="node1" presStyleIdx="4"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siness Growth"/>
        </a:ext>
      </dgm:extLst>
    </dgm:pt>
    <dgm:pt modelId="{B138005E-D8C6-4DE9-85D0-D048667673F5}" type="pres">
      <dgm:prSet presAssocID="{3F1A14C0-12E1-4A5F-9387-E8274404DD76}" presName="spaceRect" presStyleCnt="0"/>
      <dgm:spPr/>
    </dgm:pt>
    <dgm:pt modelId="{B07780D8-DA24-4327-9C9D-5769BDFC6E41}" type="pres">
      <dgm:prSet presAssocID="{3F1A14C0-12E1-4A5F-9387-E8274404DD76}" presName="textRect" presStyleLbl="revTx" presStyleIdx="4" presStyleCnt="6">
        <dgm:presLayoutVars>
          <dgm:chMax val="1"/>
          <dgm:chPref val="1"/>
        </dgm:presLayoutVars>
      </dgm:prSet>
      <dgm:spPr/>
    </dgm:pt>
    <dgm:pt modelId="{8CD74A1F-8F06-4DF4-A848-4D1C9A896975}" type="pres">
      <dgm:prSet presAssocID="{66B39266-D505-40A9-9962-21D6EC53DAB7}" presName="sibTrans" presStyleCnt="0"/>
      <dgm:spPr/>
    </dgm:pt>
    <dgm:pt modelId="{0E5920E3-D324-4EB9-B343-B964E8B25E00}" type="pres">
      <dgm:prSet presAssocID="{4EDF0123-A94E-4052-A794-DAEBC01722F1}" presName="compNode" presStyleCnt="0"/>
      <dgm:spPr/>
    </dgm:pt>
    <dgm:pt modelId="{39150AC8-80F7-4229-9EDE-40C5285E2DA2}" type="pres">
      <dgm:prSet presAssocID="{4EDF0123-A94E-4052-A794-DAEBC01722F1}" presName="iconBgRect" presStyleLbl="bgShp" presStyleIdx="5" presStyleCnt="6"/>
      <dgm:spPr>
        <a:prstGeom prst="round2DiagRect">
          <a:avLst>
            <a:gd name="adj1" fmla="val 29727"/>
            <a:gd name="adj2" fmla="val 0"/>
          </a:avLst>
        </a:prstGeom>
      </dgm:spPr>
    </dgm:pt>
    <dgm:pt modelId="{DA17A24C-FABE-4B3B-BBA3-205C3ED26D1F}" type="pres">
      <dgm:prSet presAssocID="{4EDF0123-A94E-4052-A794-DAEBC01722F1}" presName="iconRect" presStyleLbl="node1" presStyleIdx="5"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ox"/>
        </a:ext>
      </dgm:extLst>
    </dgm:pt>
    <dgm:pt modelId="{41F90F82-038B-4748-9686-CA8FEA463941}" type="pres">
      <dgm:prSet presAssocID="{4EDF0123-A94E-4052-A794-DAEBC01722F1}" presName="spaceRect" presStyleCnt="0"/>
      <dgm:spPr/>
    </dgm:pt>
    <dgm:pt modelId="{90461652-7F06-4D77-89FF-F2C925A60B46}" type="pres">
      <dgm:prSet presAssocID="{4EDF0123-A94E-4052-A794-DAEBC01722F1}" presName="textRect" presStyleLbl="revTx" presStyleIdx="5" presStyleCnt="6">
        <dgm:presLayoutVars>
          <dgm:chMax val="1"/>
          <dgm:chPref val="1"/>
        </dgm:presLayoutVars>
      </dgm:prSet>
      <dgm:spPr/>
    </dgm:pt>
  </dgm:ptLst>
  <dgm:cxnLst>
    <dgm:cxn modelId="{B6CDDD03-B6E7-4D2E-95FB-51E594440CD3}" srcId="{A55A5793-B5B1-431F-9488-5E78113AD94A}" destId="{3F1A14C0-12E1-4A5F-9387-E8274404DD76}" srcOrd="4" destOrd="0" parTransId="{8230D40B-6879-4219-B40A-8F73C7F5DA47}" sibTransId="{66B39266-D505-40A9-9962-21D6EC53DAB7}"/>
    <dgm:cxn modelId="{1AFE8623-4210-40A4-A1ED-006A1C409C06}" type="presOf" srcId="{E29F324A-5A75-418C-B279-2754415E3EF0}" destId="{794B7565-25D6-4F18-A656-77DE445BC9B7}" srcOrd="0" destOrd="0" presId="urn:microsoft.com/office/officeart/2018/5/layout/IconLeafLabelList"/>
    <dgm:cxn modelId="{227AD238-E699-4787-9B17-2B7EEF5F790A}" type="presOf" srcId="{3F1A14C0-12E1-4A5F-9387-E8274404DD76}" destId="{B07780D8-DA24-4327-9C9D-5769BDFC6E41}" srcOrd="0" destOrd="0" presId="urn:microsoft.com/office/officeart/2018/5/layout/IconLeafLabelList"/>
    <dgm:cxn modelId="{8713E838-4460-4941-A60E-7358B5801E45}" type="presOf" srcId="{55D551C6-1F60-4B90-BADA-2606C36C0DBC}" destId="{39D63A10-18BD-4D1D-87F2-DBEB9BACEFC2}" srcOrd="0" destOrd="0" presId="urn:microsoft.com/office/officeart/2018/5/layout/IconLeafLabelList"/>
    <dgm:cxn modelId="{54320B71-AA0A-4FD3-9DA6-D44C04AACB6D}" srcId="{A55A5793-B5B1-431F-9488-5E78113AD94A}" destId="{2752C608-4616-4017-A93B-2C633CBC54B5}" srcOrd="2" destOrd="0" parTransId="{5A855C68-5EEB-4B04-B2D7-CD040C62375A}" sibTransId="{8E868EDE-E0F1-4679-A049-2F9151CEDCD5}"/>
    <dgm:cxn modelId="{1F96037B-3A07-4943-A138-D24DC1804158}" type="presOf" srcId="{A55A5793-B5B1-431F-9488-5E78113AD94A}" destId="{D885C43E-8AF1-4E4B-B40F-7DF96336DE6C}" srcOrd="0" destOrd="0" presId="urn:microsoft.com/office/officeart/2018/5/layout/IconLeafLabelList"/>
    <dgm:cxn modelId="{80A16F7B-A6B1-4BF1-9F33-3FFF4385178B}" srcId="{A55A5793-B5B1-431F-9488-5E78113AD94A}" destId="{F9429F4F-A4BA-4CDF-A212-0C7A2B0266B3}" srcOrd="1" destOrd="0" parTransId="{B9D2193C-C760-451B-BE59-C05A67B8772E}" sibTransId="{37F92B48-CB20-48DA-A9BB-65305B86E6C4}"/>
    <dgm:cxn modelId="{C01B7C80-3C93-4F54-AA20-6568B60370D3}" type="presOf" srcId="{2752C608-4616-4017-A93B-2C633CBC54B5}" destId="{97C4C5A8-CE2E-4484-B6A3-6F6933A99F2F}" srcOrd="0" destOrd="0" presId="urn:microsoft.com/office/officeart/2018/5/layout/IconLeafLabelList"/>
    <dgm:cxn modelId="{0258E886-23D4-4C25-BB64-6C804D79E519}" srcId="{A55A5793-B5B1-431F-9488-5E78113AD94A}" destId="{E29F324A-5A75-418C-B279-2754415E3EF0}" srcOrd="3" destOrd="0" parTransId="{C08BDD64-162F-4C88-8F93-1B83A53276C9}" sibTransId="{6C26A701-6AF5-4FEA-B53E-ED0D6066C4A9}"/>
    <dgm:cxn modelId="{DFCC65BE-FE4F-40A1-AB13-7A8A9F4A9356}" srcId="{A55A5793-B5B1-431F-9488-5E78113AD94A}" destId="{55D551C6-1F60-4B90-BADA-2606C36C0DBC}" srcOrd="0" destOrd="0" parTransId="{1F3A5D0F-40A5-4477-9D21-E8F4AB4F2948}" sibTransId="{5095CF60-5BA5-4E5A-86E1-96E6E402F11C}"/>
    <dgm:cxn modelId="{C39A94C5-FC68-4E83-A00A-8E43C8900F7C}" srcId="{A55A5793-B5B1-431F-9488-5E78113AD94A}" destId="{4EDF0123-A94E-4052-A794-DAEBC01722F1}" srcOrd="5" destOrd="0" parTransId="{27F96459-23EC-4CD5-9205-2743D3A6203F}" sibTransId="{1FA79F94-68A5-4B47-8EB7-04FDE7EF5E28}"/>
    <dgm:cxn modelId="{C5582DC6-37AA-4E2C-8A63-C2CF7CF1E054}" type="presOf" srcId="{4EDF0123-A94E-4052-A794-DAEBC01722F1}" destId="{90461652-7F06-4D77-89FF-F2C925A60B46}" srcOrd="0" destOrd="0" presId="urn:microsoft.com/office/officeart/2018/5/layout/IconLeafLabelList"/>
    <dgm:cxn modelId="{F36C88D2-E507-48E5-9F2D-C23E90693470}" type="presOf" srcId="{F9429F4F-A4BA-4CDF-A212-0C7A2B0266B3}" destId="{640A283F-79FC-46E4-A967-698466A6534D}" srcOrd="0" destOrd="0" presId="urn:microsoft.com/office/officeart/2018/5/layout/IconLeafLabelList"/>
    <dgm:cxn modelId="{CE38E451-00ED-4A69-A8F2-5131CE034848}" type="presParOf" srcId="{D885C43E-8AF1-4E4B-B40F-7DF96336DE6C}" destId="{9EEB3FCA-008F-4F48-80D4-AACCBA54423D}" srcOrd="0" destOrd="0" presId="urn:microsoft.com/office/officeart/2018/5/layout/IconLeafLabelList"/>
    <dgm:cxn modelId="{6C7EE5A4-68BD-4337-9AE4-8F2282CE930B}" type="presParOf" srcId="{9EEB3FCA-008F-4F48-80D4-AACCBA54423D}" destId="{EFD928F8-285C-43AA-990C-1A0ADBC940EF}" srcOrd="0" destOrd="0" presId="urn:microsoft.com/office/officeart/2018/5/layout/IconLeafLabelList"/>
    <dgm:cxn modelId="{02A56A44-7E04-4D1F-B2A9-FDD5B4AEAE1D}" type="presParOf" srcId="{9EEB3FCA-008F-4F48-80D4-AACCBA54423D}" destId="{E39895D1-B3FB-4C74-906B-225093AF8A8B}" srcOrd="1" destOrd="0" presId="urn:microsoft.com/office/officeart/2018/5/layout/IconLeafLabelList"/>
    <dgm:cxn modelId="{F56D883C-DBFD-42A1-94A1-09D8625AB04B}" type="presParOf" srcId="{9EEB3FCA-008F-4F48-80D4-AACCBA54423D}" destId="{7887EF84-69A0-4724-AF9F-E93ECB85EB42}" srcOrd="2" destOrd="0" presId="urn:microsoft.com/office/officeart/2018/5/layout/IconLeafLabelList"/>
    <dgm:cxn modelId="{93FFC124-BCA5-41F8-8C8F-9C9B3DEF650F}" type="presParOf" srcId="{9EEB3FCA-008F-4F48-80D4-AACCBA54423D}" destId="{39D63A10-18BD-4D1D-87F2-DBEB9BACEFC2}" srcOrd="3" destOrd="0" presId="urn:microsoft.com/office/officeart/2018/5/layout/IconLeafLabelList"/>
    <dgm:cxn modelId="{0B8423FC-A2F2-467A-8841-EF6CA734312C}" type="presParOf" srcId="{D885C43E-8AF1-4E4B-B40F-7DF96336DE6C}" destId="{D7F76918-06BC-40E1-9448-4DBB6F4342D3}" srcOrd="1" destOrd="0" presId="urn:microsoft.com/office/officeart/2018/5/layout/IconLeafLabelList"/>
    <dgm:cxn modelId="{8BC022BA-0CC7-47CD-90F7-0CFB6C2CE30D}" type="presParOf" srcId="{D885C43E-8AF1-4E4B-B40F-7DF96336DE6C}" destId="{C9B5BC55-8094-4D79-A4AA-FFF70E22A89B}" srcOrd="2" destOrd="0" presId="urn:microsoft.com/office/officeart/2018/5/layout/IconLeafLabelList"/>
    <dgm:cxn modelId="{6B722306-B2AF-45EB-944F-F7CFED3ADCD2}" type="presParOf" srcId="{C9B5BC55-8094-4D79-A4AA-FFF70E22A89B}" destId="{937D682D-7BCD-487D-AF7B-3D15B7ADA26D}" srcOrd="0" destOrd="0" presId="urn:microsoft.com/office/officeart/2018/5/layout/IconLeafLabelList"/>
    <dgm:cxn modelId="{7EC84D98-6508-41AD-9E4C-AB46911E406E}" type="presParOf" srcId="{C9B5BC55-8094-4D79-A4AA-FFF70E22A89B}" destId="{E232099E-CD31-4C40-B8FE-D9161285EFF8}" srcOrd="1" destOrd="0" presId="urn:microsoft.com/office/officeart/2018/5/layout/IconLeafLabelList"/>
    <dgm:cxn modelId="{20B9C6A2-85DA-4285-9C40-53F736DE8D35}" type="presParOf" srcId="{C9B5BC55-8094-4D79-A4AA-FFF70E22A89B}" destId="{DDC4C67F-96BE-4E44-9D4C-3BE082BF8CAE}" srcOrd="2" destOrd="0" presId="urn:microsoft.com/office/officeart/2018/5/layout/IconLeafLabelList"/>
    <dgm:cxn modelId="{FF071BE0-7190-4DDA-A857-A086867CA330}" type="presParOf" srcId="{C9B5BC55-8094-4D79-A4AA-FFF70E22A89B}" destId="{640A283F-79FC-46E4-A967-698466A6534D}" srcOrd="3" destOrd="0" presId="urn:microsoft.com/office/officeart/2018/5/layout/IconLeafLabelList"/>
    <dgm:cxn modelId="{E35885CD-41E8-406A-9E16-25B0933F3D73}" type="presParOf" srcId="{D885C43E-8AF1-4E4B-B40F-7DF96336DE6C}" destId="{9CEB54EA-85DE-440A-AC2E-B3DF65429F73}" srcOrd="3" destOrd="0" presId="urn:microsoft.com/office/officeart/2018/5/layout/IconLeafLabelList"/>
    <dgm:cxn modelId="{869DF847-B933-4785-96C5-3F1A874EBED2}" type="presParOf" srcId="{D885C43E-8AF1-4E4B-B40F-7DF96336DE6C}" destId="{108D44C9-35A4-4A72-8072-6996222D3BD2}" srcOrd="4" destOrd="0" presId="urn:microsoft.com/office/officeart/2018/5/layout/IconLeafLabelList"/>
    <dgm:cxn modelId="{ED811B0B-949D-43F8-89EC-1E72F0379C53}" type="presParOf" srcId="{108D44C9-35A4-4A72-8072-6996222D3BD2}" destId="{D0877822-715F-47B6-A6C4-160B8E09B2A3}" srcOrd="0" destOrd="0" presId="urn:microsoft.com/office/officeart/2018/5/layout/IconLeafLabelList"/>
    <dgm:cxn modelId="{66B4B97C-80EA-4703-A755-77BB04E7D48C}" type="presParOf" srcId="{108D44C9-35A4-4A72-8072-6996222D3BD2}" destId="{DA049A67-8624-47FA-AE18-1D48319E4301}" srcOrd="1" destOrd="0" presId="urn:microsoft.com/office/officeart/2018/5/layout/IconLeafLabelList"/>
    <dgm:cxn modelId="{B0FCFBB5-8372-497E-828A-6186BA0BD861}" type="presParOf" srcId="{108D44C9-35A4-4A72-8072-6996222D3BD2}" destId="{0EE6D472-319D-4BF2-A668-CC3BAFD4DE34}" srcOrd="2" destOrd="0" presId="urn:microsoft.com/office/officeart/2018/5/layout/IconLeafLabelList"/>
    <dgm:cxn modelId="{705D5B62-8A05-4BBD-8B5A-8AC7695F9FB3}" type="presParOf" srcId="{108D44C9-35A4-4A72-8072-6996222D3BD2}" destId="{97C4C5A8-CE2E-4484-B6A3-6F6933A99F2F}" srcOrd="3" destOrd="0" presId="urn:microsoft.com/office/officeart/2018/5/layout/IconLeafLabelList"/>
    <dgm:cxn modelId="{D271595C-2C11-4542-BA6A-19E909747381}" type="presParOf" srcId="{D885C43E-8AF1-4E4B-B40F-7DF96336DE6C}" destId="{EE1F423C-F385-429F-8ECE-B9A72F188C4D}" srcOrd="5" destOrd="0" presId="urn:microsoft.com/office/officeart/2018/5/layout/IconLeafLabelList"/>
    <dgm:cxn modelId="{B8F15BBB-73B0-4346-A86C-55E5539E1CCE}" type="presParOf" srcId="{D885C43E-8AF1-4E4B-B40F-7DF96336DE6C}" destId="{1FAAD453-A196-4625-A973-370B38823485}" srcOrd="6" destOrd="0" presId="urn:microsoft.com/office/officeart/2018/5/layout/IconLeafLabelList"/>
    <dgm:cxn modelId="{1648B9A7-898D-4577-B23E-9EF88B943329}" type="presParOf" srcId="{1FAAD453-A196-4625-A973-370B38823485}" destId="{E1835B31-4B0A-44BB-A095-D261B8EC85B1}" srcOrd="0" destOrd="0" presId="urn:microsoft.com/office/officeart/2018/5/layout/IconLeafLabelList"/>
    <dgm:cxn modelId="{EDE97942-AB19-416C-8862-30D01B1035E1}" type="presParOf" srcId="{1FAAD453-A196-4625-A973-370B38823485}" destId="{CC52AB1F-66D1-4514-A8BF-5901F56C1937}" srcOrd="1" destOrd="0" presId="urn:microsoft.com/office/officeart/2018/5/layout/IconLeafLabelList"/>
    <dgm:cxn modelId="{E1DDE774-7D92-4DE4-9B0E-E104DFE8A312}" type="presParOf" srcId="{1FAAD453-A196-4625-A973-370B38823485}" destId="{C5604E20-6EE1-4934-A76F-EF35B7EDEC1D}" srcOrd="2" destOrd="0" presId="urn:microsoft.com/office/officeart/2018/5/layout/IconLeafLabelList"/>
    <dgm:cxn modelId="{01D36CBA-B5A4-4512-AA8E-5F75D1BAC7D3}" type="presParOf" srcId="{1FAAD453-A196-4625-A973-370B38823485}" destId="{794B7565-25D6-4F18-A656-77DE445BC9B7}" srcOrd="3" destOrd="0" presId="urn:microsoft.com/office/officeart/2018/5/layout/IconLeafLabelList"/>
    <dgm:cxn modelId="{77B71525-B541-4EE8-A4D0-20267E3CA695}" type="presParOf" srcId="{D885C43E-8AF1-4E4B-B40F-7DF96336DE6C}" destId="{DE8712FF-2CB4-4BF2-95B6-FE031BEB71BD}" srcOrd="7" destOrd="0" presId="urn:microsoft.com/office/officeart/2018/5/layout/IconLeafLabelList"/>
    <dgm:cxn modelId="{29A912BF-22A0-48E4-A279-4FFEB2A7E812}" type="presParOf" srcId="{D885C43E-8AF1-4E4B-B40F-7DF96336DE6C}" destId="{6A2A0C9C-F23D-4BFC-81F9-72DB05BB8F30}" srcOrd="8" destOrd="0" presId="urn:microsoft.com/office/officeart/2018/5/layout/IconLeafLabelList"/>
    <dgm:cxn modelId="{03B1549B-74D5-49D8-83B6-F9231ED6A594}" type="presParOf" srcId="{6A2A0C9C-F23D-4BFC-81F9-72DB05BB8F30}" destId="{511B9130-8D8F-48C2-AF91-65EDF0CFA437}" srcOrd="0" destOrd="0" presId="urn:microsoft.com/office/officeart/2018/5/layout/IconLeafLabelList"/>
    <dgm:cxn modelId="{B734556A-0B0E-481A-B713-02407947A9FB}" type="presParOf" srcId="{6A2A0C9C-F23D-4BFC-81F9-72DB05BB8F30}" destId="{72BFEB02-6591-4EA9-962D-F63D192F8C99}" srcOrd="1" destOrd="0" presId="urn:microsoft.com/office/officeart/2018/5/layout/IconLeafLabelList"/>
    <dgm:cxn modelId="{94945A26-4BA8-476D-A276-9B4F95754A8E}" type="presParOf" srcId="{6A2A0C9C-F23D-4BFC-81F9-72DB05BB8F30}" destId="{B138005E-D8C6-4DE9-85D0-D048667673F5}" srcOrd="2" destOrd="0" presId="urn:microsoft.com/office/officeart/2018/5/layout/IconLeafLabelList"/>
    <dgm:cxn modelId="{66F2A088-27D2-4A4C-AAD4-E6D64F3AF991}" type="presParOf" srcId="{6A2A0C9C-F23D-4BFC-81F9-72DB05BB8F30}" destId="{B07780D8-DA24-4327-9C9D-5769BDFC6E41}" srcOrd="3" destOrd="0" presId="urn:microsoft.com/office/officeart/2018/5/layout/IconLeafLabelList"/>
    <dgm:cxn modelId="{10F1593D-0C16-4115-A9AD-221D1CB5B01C}" type="presParOf" srcId="{D885C43E-8AF1-4E4B-B40F-7DF96336DE6C}" destId="{8CD74A1F-8F06-4DF4-A848-4D1C9A896975}" srcOrd="9" destOrd="0" presId="urn:microsoft.com/office/officeart/2018/5/layout/IconLeafLabelList"/>
    <dgm:cxn modelId="{81333632-FCA7-41B8-A415-6FF58E4F903E}" type="presParOf" srcId="{D885C43E-8AF1-4E4B-B40F-7DF96336DE6C}" destId="{0E5920E3-D324-4EB9-B343-B964E8B25E00}" srcOrd="10" destOrd="0" presId="urn:microsoft.com/office/officeart/2018/5/layout/IconLeafLabelList"/>
    <dgm:cxn modelId="{D2166D84-0BE7-46BC-865B-59A7DE7E6860}" type="presParOf" srcId="{0E5920E3-D324-4EB9-B343-B964E8B25E00}" destId="{39150AC8-80F7-4229-9EDE-40C5285E2DA2}" srcOrd="0" destOrd="0" presId="urn:microsoft.com/office/officeart/2018/5/layout/IconLeafLabelList"/>
    <dgm:cxn modelId="{9889D963-AA42-4699-BB5C-39D05E477DB7}" type="presParOf" srcId="{0E5920E3-D324-4EB9-B343-B964E8B25E00}" destId="{DA17A24C-FABE-4B3B-BBA3-205C3ED26D1F}" srcOrd="1" destOrd="0" presId="urn:microsoft.com/office/officeart/2018/5/layout/IconLeafLabelList"/>
    <dgm:cxn modelId="{CB2BA9A5-376F-4966-A164-09B6149BEDAF}" type="presParOf" srcId="{0E5920E3-D324-4EB9-B343-B964E8B25E00}" destId="{41F90F82-038B-4748-9686-CA8FEA463941}" srcOrd="2" destOrd="0" presId="urn:microsoft.com/office/officeart/2018/5/layout/IconLeafLabelList"/>
    <dgm:cxn modelId="{890200AD-B82B-4350-B40F-50D8D4C229A0}" type="presParOf" srcId="{0E5920E3-D324-4EB9-B343-B964E8B25E00}" destId="{90461652-7F06-4D77-89FF-F2C925A60B46}"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C8615E4-37C4-4DB7-8F51-8CD81C02F53D}"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6BE0D0BA-0D3C-4DBC-BC4F-89A29B680DA6}">
      <dgm:prSet/>
      <dgm:spPr/>
      <dgm:t>
        <a:bodyPr/>
        <a:lstStyle/>
        <a:p>
          <a:r>
            <a:rPr lang="en-US"/>
            <a:t>Consenting: authorized consenter, one signature vs two signatures, correct LAR, etc</a:t>
          </a:r>
        </a:p>
      </dgm:t>
    </dgm:pt>
    <dgm:pt modelId="{67EFCE0D-960A-4812-BB1F-47423D100B16}" type="parTrans" cxnId="{A2CB0276-7942-4FD8-8AD4-F249C9D6AE4C}">
      <dgm:prSet/>
      <dgm:spPr/>
      <dgm:t>
        <a:bodyPr/>
        <a:lstStyle/>
        <a:p>
          <a:endParaRPr lang="en-US"/>
        </a:p>
      </dgm:t>
    </dgm:pt>
    <dgm:pt modelId="{48D1EAD2-FD9B-425B-9876-49EDFAEC2EE1}" type="sibTrans" cxnId="{A2CB0276-7942-4FD8-8AD4-F249C9D6AE4C}">
      <dgm:prSet/>
      <dgm:spPr/>
      <dgm:t>
        <a:bodyPr/>
        <a:lstStyle/>
        <a:p>
          <a:endParaRPr lang="en-US"/>
        </a:p>
      </dgm:t>
    </dgm:pt>
    <dgm:pt modelId="{21C029AF-C9CE-4551-B3BE-33FEE1A4D398}">
      <dgm:prSet/>
      <dgm:spPr/>
      <dgm:t>
        <a:bodyPr/>
        <a:lstStyle/>
        <a:p>
          <a:r>
            <a:rPr lang="en-US"/>
            <a:t>Incongruent database (EMR vs EDC)</a:t>
          </a:r>
        </a:p>
      </dgm:t>
    </dgm:pt>
    <dgm:pt modelId="{B4041825-2CA7-4EA2-924B-98FB997BE67C}" type="parTrans" cxnId="{5E9CB517-5980-4F31-98EA-5BDE11BCDC4F}">
      <dgm:prSet/>
      <dgm:spPr/>
      <dgm:t>
        <a:bodyPr/>
        <a:lstStyle/>
        <a:p>
          <a:endParaRPr lang="en-US"/>
        </a:p>
      </dgm:t>
    </dgm:pt>
    <dgm:pt modelId="{697E644C-84E6-40FD-AF9B-AE0232001C5D}" type="sibTrans" cxnId="{5E9CB517-5980-4F31-98EA-5BDE11BCDC4F}">
      <dgm:prSet/>
      <dgm:spPr/>
      <dgm:t>
        <a:bodyPr/>
        <a:lstStyle/>
        <a:p>
          <a:endParaRPr lang="en-US"/>
        </a:p>
      </dgm:t>
    </dgm:pt>
    <dgm:pt modelId="{8C068255-6C81-4CF1-B119-A440181634C7}">
      <dgm:prSet/>
      <dgm:spPr/>
      <dgm:t>
        <a:bodyPr/>
        <a:lstStyle/>
        <a:p>
          <a:r>
            <a:rPr lang="en-US"/>
            <a:t>Adverse event reporting</a:t>
          </a:r>
        </a:p>
      </dgm:t>
    </dgm:pt>
    <dgm:pt modelId="{EBB849F0-7505-4297-9F8B-ACCDB7E3B95C}" type="parTrans" cxnId="{636A9A7A-98E1-416C-850A-4CE2C116B8E3}">
      <dgm:prSet/>
      <dgm:spPr/>
      <dgm:t>
        <a:bodyPr/>
        <a:lstStyle/>
        <a:p>
          <a:endParaRPr lang="en-US"/>
        </a:p>
      </dgm:t>
    </dgm:pt>
    <dgm:pt modelId="{74CF13BE-E7C6-416D-AFC4-02782A2828C6}" type="sibTrans" cxnId="{636A9A7A-98E1-416C-850A-4CE2C116B8E3}">
      <dgm:prSet/>
      <dgm:spPr/>
      <dgm:t>
        <a:bodyPr/>
        <a:lstStyle/>
        <a:p>
          <a:endParaRPr lang="en-US"/>
        </a:p>
      </dgm:t>
    </dgm:pt>
    <dgm:pt modelId="{F8E882E4-30D1-4D14-A494-0A7FEC2DE905}">
      <dgm:prSet/>
      <dgm:spPr/>
      <dgm:t>
        <a:bodyPr/>
        <a:lstStyle/>
        <a:p>
          <a:r>
            <a:rPr lang="en-US"/>
            <a:t>Regulatory (DOR, 1572, GCP/HSP, training)</a:t>
          </a:r>
        </a:p>
      </dgm:t>
    </dgm:pt>
    <dgm:pt modelId="{18CDEF5A-7595-4CB5-A2BE-F4B639F87C2B}" type="parTrans" cxnId="{0F86E0E0-7781-4F1B-8034-22E4298A10F2}">
      <dgm:prSet/>
      <dgm:spPr/>
      <dgm:t>
        <a:bodyPr/>
        <a:lstStyle/>
        <a:p>
          <a:endParaRPr lang="en-US"/>
        </a:p>
      </dgm:t>
    </dgm:pt>
    <dgm:pt modelId="{963611B4-F6F9-4A02-B94B-121D20C9D943}" type="sibTrans" cxnId="{0F86E0E0-7781-4F1B-8034-22E4298A10F2}">
      <dgm:prSet/>
      <dgm:spPr/>
      <dgm:t>
        <a:bodyPr/>
        <a:lstStyle/>
        <a:p>
          <a:endParaRPr lang="en-US"/>
        </a:p>
      </dgm:t>
    </dgm:pt>
    <dgm:pt modelId="{0E5F8208-2E82-4913-91EB-C2F2C79E8BAE}">
      <dgm:prSet/>
      <dgm:spPr/>
      <dgm:t>
        <a:bodyPr/>
        <a:lstStyle/>
        <a:p>
          <a:r>
            <a:rPr lang="en-US"/>
            <a:t>Documentation (explaining gaps)</a:t>
          </a:r>
        </a:p>
      </dgm:t>
    </dgm:pt>
    <dgm:pt modelId="{F5325206-D79F-4467-BD0D-A044E5A4E7B4}" type="parTrans" cxnId="{BDF931F3-D76D-4F99-8865-4049D19C85C1}">
      <dgm:prSet/>
      <dgm:spPr/>
      <dgm:t>
        <a:bodyPr/>
        <a:lstStyle/>
        <a:p>
          <a:endParaRPr lang="en-US"/>
        </a:p>
      </dgm:t>
    </dgm:pt>
    <dgm:pt modelId="{0EA852EF-40B4-4300-A7FF-91BE9008EB10}" type="sibTrans" cxnId="{BDF931F3-D76D-4F99-8865-4049D19C85C1}">
      <dgm:prSet/>
      <dgm:spPr/>
      <dgm:t>
        <a:bodyPr/>
        <a:lstStyle/>
        <a:p>
          <a:endParaRPr lang="en-US"/>
        </a:p>
      </dgm:t>
    </dgm:pt>
    <dgm:pt modelId="{FB948733-6F7E-4BB4-88E8-7DA1E5444405}">
      <dgm:prSet/>
      <dgm:spPr/>
      <dgm:t>
        <a:bodyPr/>
        <a:lstStyle/>
        <a:p>
          <a:r>
            <a:rPr lang="en-US"/>
            <a:t>Be more proactive vs reactive: helps to create contingencies</a:t>
          </a:r>
        </a:p>
      </dgm:t>
    </dgm:pt>
    <dgm:pt modelId="{0EDF18DA-5B76-46EE-9F83-E19F09BBC94F}" type="parTrans" cxnId="{01063870-448F-4A02-9786-8A7CDB13B1E2}">
      <dgm:prSet/>
      <dgm:spPr/>
      <dgm:t>
        <a:bodyPr/>
        <a:lstStyle/>
        <a:p>
          <a:endParaRPr lang="en-US"/>
        </a:p>
      </dgm:t>
    </dgm:pt>
    <dgm:pt modelId="{26199BD6-C4BF-4294-947D-144F7F7582C1}" type="sibTrans" cxnId="{01063870-448F-4A02-9786-8A7CDB13B1E2}">
      <dgm:prSet/>
      <dgm:spPr/>
      <dgm:t>
        <a:bodyPr/>
        <a:lstStyle/>
        <a:p>
          <a:endParaRPr lang="en-US"/>
        </a:p>
      </dgm:t>
    </dgm:pt>
    <dgm:pt modelId="{137F60D4-69B1-4E79-9267-B168BB50B67B}" type="pres">
      <dgm:prSet presAssocID="{0C8615E4-37C4-4DB7-8F51-8CD81C02F53D}" presName="diagram" presStyleCnt="0">
        <dgm:presLayoutVars>
          <dgm:dir/>
          <dgm:resizeHandles val="exact"/>
        </dgm:presLayoutVars>
      </dgm:prSet>
      <dgm:spPr/>
    </dgm:pt>
    <dgm:pt modelId="{FA932CE6-C930-4676-B5D6-A1A5F9D0623C}" type="pres">
      <dgm:prSet presAssocID="{6BE0D0BA-0D3C-4DBC-BC4F-89A29B680DA6}" presName="node" presStyleLbl="node1" presStyleIdx="0" presStyleCnt="6">
        <dgm:presLayoutVars>
          <dgm:bulletEnabled val="1"/>
        </dgm:presLayoutVars>
      </dgm:prSet>
      <dgm:spPr/>
    </dgm:pt>
    <dgm:pt modelId="{8A123DE3-DA07-498E-9A2B-50DFCB38FD0B}" type="pres">
      <dgm:prSet presAssocID="{48D1EAD2-FD9B-425B-9876-49EDFAEC2EE1}" presName="sibTrans" presStyleCnt="0"/>
      <dgm:spPr/>
    </dgm:pt>
    <dgm:pt modelId="{DE47BFAE-CBC2-491B-B114-461314FEFB94}" type="pres">
      <dgm:prSet presAssocID="{21C029AF-C9CE-4551-B3BE-33FEE1A4D398}" presName="node" presStyleLbl="node1" presStyleIdx="1" presStyleCnt="6">
        <dgm:presLayoutVars>
          <dgm:bulletEnabled val="1"/>
        </dgm:presLayoutVars>
      </dgm:prSet>
      <dgm:spPr/>
    </dgm:pt>
    <dgm:pt modelId="{0C1C834B-E308-4385-B00E-9FB82AEBE9DE}" type="pres">
      <dgm:prSet presAssocID="{697E644C-84E6-40FD-AF9B-AE0232001C5D}" presName="sibTrans" presStyleCnt="0"/>
      <dgm:spPr/>
    </dgm:pt>
    <dgm:pt modelId="{B20299FF-5A08-4E33-926C-70F3CD3058D6}" type="pres">
      <dgm:prSet presAssocID="{8C068255-6C81-4CF1-B119-A440181634C7}" presName="node" presStyleLbl="node1" presStyleIdx="2" presStyleCnt="6">
        <dgm:presLayoutVars>
          <dgm:bulletEnabled val="1"/>
        </dgm:presLayoutVars>
      </dgm:prSet>
      <dgm:spPr/>
    </dgm:pt>
    <dgm:pt modelId="{50FFB842-B0B2-4F14-95F6-061BEBB4775F}" type="pres">
      <dgm:prSet presAssocID="{74CF13BE-E7C6-416D-AFC4-02782A2828C6}" presName="sibTrans" presStyleCnt="0"/>
      <dgm:spPr/>
    </dgm:pt>
    <dgm:pt modelId="{5EF86775-1009-41DF-8CF3-9F967D5A8811}" type="pres">
      <dgm:prSet presAssocID="{F8E882E4-30D1-4D14-A494-0A7FEC2DE905}" presName="node" presStyleLbl="node1" presStyleIdx="3" presStyleCnt="6">
        <dgm:presLayoutVars>
          <dgm:bulletEnabled val="1"/>
        </dgm:presLayoutVars>
      </dgm:prSet>
      <dgm:spPr/>
    </dgm:pt>
    <dgm:pt modelId="{9C6D69FE-2DE9-419A-BB33-841A7C0F883D}" type="pres">
      <dgm:prSet presAssocID="{963611B4-F6F9-4A02-B94B-121D20C9D943}" presName="sibTrans" presStyleCnt="0"/>
      <dgm:spPr/>
    </dgm:pt>
    <dgm:pt modelId="{CACBEAE5-EF9A-4524-8184-DEF9B5CCB317}" type="pres">
      <dgm:prSet presAssocID="{0E5F8208-2E82-4913-91EB-C2F2C79E8BAE}" presName="node" presStyleLbl="node1" presStyleIdx="4" presStyleCnt="6">
        <dgm:presLayoutVars>
          <dgm:bulletEnabled val="1"/>
        </dgm:presLayoutVars>
      </dgm:prSet>
      <dgm:spPr/>
    </dgm:pt>
    <dgm:pt modelId="{40EC08B3-0DD2-47AC-BA51-F2CF11EEDCFC}" type="pres">
      <dgm:prSet presAssocID="{0EA852EF-40B4-4300-A7FF-91BE9008EB10}" presName="sibTrans" presStyleCnt="0"/>
      <dgm:spPr/>
    </dgm:pt>
    <dgm:pt modelId="{BFE61884-5A74-4B05-9219-ADDE77B4ABC2}" type="pres">
      <dgm:prSet presAssocID="{FB948733-6F7E-4BB4-88E8-7DA1E5444405}" presName="node" presStyleLbl="node1" presStyleIdx="5" presStyleCnt="6">
        <dgm:presLayoutVars>
          <dgm:bulletEnabled val="1"/>
        </dgm:presLayoutVars>
      </dgm:prSet>
      <dgm:spPr/>
    </dgm:pt>
  </dgm:ptLst>
  <dgm:cxnLst>
    <dgm:cxn modelId="{5E9CB517-5980-4F31-98EA-5BDE11BCDC4F}" srcId="{0C8615E4-37C4-4DB7-8F51-8CD81C02F53D}" destId="{21C029AF-C9CE-4551-B3BE-33FEE1A4D398}" srcOrd="1" destOrd="0" parTransId="{B4041825-2CA7-4EA2-924B-98FB997BE67C}" sibTransId="{697E644C-84E6-40FD-AF9B-AE0232001C5D}"/>
    <dgm:cxn modelId="{93AFCB36-5DB8-439B-BD86-285890676795}" type="presOf" srcId="{0C8615E4-37C4-4DB7-8F51-8CD81C02F53D}" destId="{137F60D4-69B1-4E79-9267-B168BB50B67B}" srcOrd="0" destOrd="0" presId="urn:microsoft.com/office/officeart/2005/8/layout/default"/>
    <dgm:cxn modelId="{752BCA6E-B9D9-4D59-8B34-3C03C734ADEE}" type="presOf" srcId="{F8E882E4-30D1-4D14-A494-0A7FEC2DE905}" destId="{5EF86775-1009-41DF-8CF3-9F967D5A8811}" srcOrd="0" destOrd="0" presId="urn:microsoft.com/office/officeart/2005/8/layout/default"/>
    <dgm:cxn modelId="{01063870-448F-4A02-9786-8A7CDB13B1E2}" srcId="{0C8615E4-37C4-4DB7-8F51-8CD81C02F53D}" destId="{FB948733-6F7E-4BB4-88E8-7DA1E5444405}" srcOrd="5" destOrd="0" parTransId="{0EDF18DA-5B76-46EE-9F83-E19F09BBC94F}" sibTransId="{26199BD6-C4BF-4294-947D-144F7F7582C1}"/>
    <dgm:cxn modelId="{A2CB0276-7942-4FD8-8AD4-F249C9D6AE4C}" srcId="{0C8615E4-37C4-4DB7-8F51-8CD81C02F53D}" destId="{6BE0D0BA-0D3C-4DBC-BC4F-89A29B680DA6}" srcOrd="0" destOrd="0" parTransId="{67EFCE0D-960A-4812-BB1F-47423D100B16}" sibTransId="{48D1EAD2-FD9B-425B-9876-49EDFAEC2EE1}"/>
    <dgm:cxn modelId="{636A9A7A-98E1-416C-850A-4CE2C116B8E3}" srcId="{0C8615E4-37C4-4DB7-8F51-8CD81C02F53D}" destId="{8C068255-6C81-4CF1-B119-A440181634C7}" srcOrd="2" destOrd="0" parTransId="{EBB849F0-7505-4297-9F8B-ACCDB7E3B95C}" sibTransId="{74CF13BE-E7C6-416D-AFC4-02782A2828C6}"/>
    <dgm:cxn modelId="{9DDA76B4-9E8E-496D-8327-9FC13F577536}" type="presOf" srcId="{8C068255-6C81-4CF1-B119-A440181634C7}" destId="{B20299FF-5A08-4E33-926C-70F3CD3058D6}" srcOrd="0" destOrd="0" presId="urn:microsoft.com/office/officeart/2005/8/layout/default"/>
    <dgm:cxn modelId="{88C847C7-A2FF-43B4-AFFB-BD87021C7DE3}" type="presOf" srcId="{0E5F8208-2E82-4913-91EB-C2F2C79E8BAE}" destId="{CACBEAE5-EF9A-4524-8184-DEF9B5CCB317}" srcOrd="0" destOrd="0" presId="urn:microsoft.com/office/officeart/2005/8/layout/default"/>
    <dgm:cxn modelId="{2C7D4DCA-1D96-447F-9607-27094B81CCCB}" type="presOf" srcId="{21C029AF-C9CE-4551-B3BE-33FEE1A4D398}" destId="{DE47BFAE-CBC2-491B-B114-461314FEFB94}" srcOrd="0" destOrd="0" presId="urn:microsoft.com/office/officeart/2005/8/layout/default"/>
    <dgm:cxn modelId="{3585A5CD-A1F9-4C21-A7BB-9222AE086837}" type="presOf" srcId="{6BE0D0BA-0D3C-4DBC-BC4F-89A29B680DA6}" destId="{FA932CE6-C930-4676-B5D6-A1A5F9D0623C}" srcOrd="0" destOrd="0" presId="urn:microsoft.com/office/officeart/2005/8/layout/default"/>
    <dgm:cxn modelId="{AAD28DE0-0A27-4C10-99A4-988D4FE5A34E}" type="presOf" srcId="{FB948733-6F7E-4BB4-88E8-7DA1E5444405}" destId="{BFE61884-5A74-4B05-9219-ADDE77B4ABC2}" srcOrd="0" destOrd="0" presId="urn:microsoft.com/office/officeart/2005/8/layout/default"/>
    <dgm:cxn modelId="{0F86E0E0-7781-4F1B-8034-22E4298A10F2}" srcId="{0C8615E4-37C4-4DB7-8F51-8CD81C02F53D}" destId="{F8E882E4-30D1-4D14-A494-0A7FEC2DE905}" srcOrd="3" destOrd="0" parTransId="{18CDEF5A-7595-4CB5-A2BE-F4B639F87C2B}" sibTransId="{963611B4-F6F9-4A02-B94B-121D20C9D943}"/>
    <dgm:cxn modelId="{BDF931F3-D76D-4F99-8865-4049D19C85C1}" srcId="{0C8615E4-37C4-4DB7-8F51-8CD81C02F53D}" destId="{0E5F8208-2E82-4913-91EB-C2F2C79E8BAE}" srcOrd="4" destOrd="0" parTransId="{F5325206-D79F-4467-BD0D-A044E5A4E7B4}" sibTransId="{0EA852EF-40B4-4300-A7FF-91BE9008EB10}"/>
    <dgm:cxn modelId="{B3A03119-417A-4FCF-88CE-C6ACDDF1EB4F}" type="presParOf" srcId="{137F60D4-69B1-4E79-9267-B168BB50B67B}" destId="{FA932CE6-C930-4676-B5D6-A1A5F9D0623C}" srcOrd="0" destOrd="0" presId="urn:microsoft.com/office/officeart/2005/8/layout/default"/>
    <dgm:cxn modelId="{25B3B74C-D171-486F-9FB3-2A8312825F22}" type="presParOf" srcId="{137F60D4-69B1-4E79-9267-B168BB50B67B}" destId="{8A123DE3-DA07-498E-9A2B-50DFCB38FD0B}" srcOrd="1" destOrd="0" presId="urn:microsoft.com/office/officeart/2005/8/layout/default"/>
    <dgm:cxn modelId="{75CB6B7D-CE51-4E7C-8F1E-29B8A18B6711}" type="presParOf" srcId="{137F60D4-69B1-4E79-9267-B168BB50B67B}" destId="{DE47BFAE-CBC2-491B-B114-461314FEFB94}" srcOrd="2" destOrd="0" presId="urn:microsoft.com/office/officeart/2005/8/layout/default"/>
    <dgm:cxn modelId="{802D5794-E7A0-49D3-9814-E4303C21F557}" type="presParOf" srcId="{137F60D4-69B1-4E79-9267-B168BB50B67B}" destId="{0C1C834B-E308-4385-B00E-9FB82AEBE9DE}" srcOrd="3" destOrd="0" presId="urn:microsoft.com/office/officeart/2005/8/layout/default"/>
    <dgm:cxn modelId="{38FD57E9-EA6C-402B-9108-21240AC7E04F}" type="presParOf" srcId="{137F60D4-69B1-4E79-9267-B168BB50B67B}" destId="{B20299FF-5A08-4E33-926C-70F3CD3058D6}" srcOrd="4" destOrd="0" presId="urn:microsoft.com/office/officeart/2005/8/layout/default"/>
    <dgm:cxn modelId="{7E0BCF95-1DF4-4D96-881A-2711DF1449D5}" type="presParOf" srcId="{137F60D4-69B1-4E79-9267-B168BB50B67B}" destId="{50FFB842-B0B2-4F14-95F6-061BEBB4775F}" srcOrd="5" destOrd="0" presId="urn:microsoft.com/office/officeart/2005/8/layout/default"/>
    <dgm:cxn modelId="{840C2640-66EB-4AB6-8BCE-984F7DA5A88B}" type="presParOf" srcId="{137F60D4-69B1-4E79-9267-B168BB50B67B}" destId="{5EF86775-1009-41DF-8CF3-9F967D5A8811}" srcOrd="6" destOrd="0" presId="urn:microsoft.com/office/officeart/2005/8/layout/default"/>
    <dgm:cxn modelId="{30A902BD-A2A6-4369-9C9B-91A4662F7260}" type="presParOf" srcId="{137F60D4-69B1-4E79-9267-B168BB50B67B}" destId="{9C6D69FE-2DE9-419A-BB33-841A7C0F883D}" srcOrd="7" destOrd="0" presId="urn:microsoft.com/office/officeart/2005/8/layout/default"/>
    <dgm:cxn modelId="{AB00D407-F054-4EFF-873B-64493BDABE8C}" type="presParOf" srcId="{137F60D4-69B1-4E79-9267-B168BB50B67B}" destId="{CACBEAE5-EF9A-4524-8184-DEF9B5CCB317}" srcOrd="8" destOrd="0" presId="urn:microsoft.com/office/officeart/2005/8/layout/default"/>
    <dgm:cxn modelId="{6DDB26A7-589A-474F-981D-49F4223E8B5F}" type="presParOf" srcId="{137F60D4-69B1-4E79-9267-B168BB50B67B}" destId="{40EC08B3-0DD2-47AC-BA51-F2CF11EEDCFC}" srcOrd="9" destOrd="0" presId="urn:microsoft.com/office/officeart/2005/8/layout/default"/>
    <dgm:cxn modelId="{617D732E-CAE3-4595-8969-94E843413D34}" type="presParOf" srcId="{137F60D4-69B1-4E79-9267-B168BB50B67B}" destId="{BFE61884-5A74-4B05-9219-ADDE77B4ABC2}"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19692A6-3D52-4BBC-BAEA-619A6AA06703}"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B8C19E9E-954C-4FA8-9340-6272A955A06C}">
      <dgm:prSet/>
      <dgm:spPr/>
      <dgm:t>
        <a:bodyPr/>
        <a:lstStyle/>
        <a:p>
          <a:pPr>
            <a:defRPr cap="all"/>
          </a:pPr>
          <a:r>
            <a:rPr lang="en-US"/>
            <a:t>Data Safety Monitoring Boards</a:t>
          </a:r>
        </a:p>
      </dgm:t>
    </dgm:pt>
    <dgm:pt modelId="{0116B505-9758-4672-BA18-E546295FCA99}" type="parTrans" cxnId="{6AD2855D-E914-483C-813A-629D81E5CBD3}">
      <dgm:prSet/>
      <dgm:spPr/>
      <dgm:t>
        <a:bodyPr/>
        <a:lstStyle/>
        <a:p>
          <a:endParaRPr lang="en-US"/>
        </a:p>
      </dgm:t>
    </dgm:pt>
    <dgm:pt modelId="{0CC577E2-907C-4C93-B165-BD4CD641A93F}" type="sibTrans" cxnId="{6AD2855D-E914-483C-813A-629D81E5CBD3}">
      <dgm:prSet/>
      <dgm:spPr/>
      <dgm:t>
        <a:bodyPr/>
        <a:lstStyle/>
        <a:p>
          <a:endParaRPr lang="en-US"/>
        </a:p>
      </dgm:t>
    </dgm:pt>
    <dgm:pt modelId="{157A4EA6-E411-46B5-ABDC-C23A70F5193B}">
      <dgm:prSet/>
      <dgm:spPr/>
      <dgm:t>
        <a:bodyPr/>
        <a:lstStyle/>
        <a:p>
          <a:pPr>
            <a:defRPr cap="all"/>
          </a:pPr>
          <a:r>
            <a:rPr lang="en-US"/>
            <a:t>Clinical Research Monitoring</a:t>
          </a:r>
        </a:p>
      </dgm:t>
    </dgm:pt>
    <dgm:pt modelId="{D69B64B6-433C-4967-AA27-B75421B9B32F}" type="parTrans" cxnId="{5A1B5670-4208-499A-9F0A-3F0899AF5EAE}">
      <dgm:prSet/>
      <dgm:spPr/>
      <dgm:t>
        <a:bodyPr/>
        <a:lstStyle/>
        <a:p>
          <a:endParaRPr lang="en-US"/>
        </a:p>
      </dgm:t>
    </dgm:pt>
    <dgm:pt modelId="{E3EF27CC-19B1-4A1D-B182-AABC8A68C181}" type="sibTrans" cxnId="{5A1B5670-4208-499A-9F0A-3F0899AF5EAE}">
      <dgm:prSet/>
      <dgm:spPr/>
      <dgm:t>
        <a:bodyPr/>
        <a:lstStyle/>
        <a:p>
          <a:endParaRPr lang="en-US"/>
        </a:p>
      </dgm:t>
    </dgm:pt>
    <dgm:pt modelId="{8FC487FE-AB01-43E9-9A27-5D106CF04883}">
      <dgm:prSet/>
      <dgm:spPr/>
      <dgm:t>
        <a:bodyPr/>
        <a:lstStyle/>
        <a:p>
          <a:pPr>
            <a:defRPr cap="all"/>
          </a:pPr>
          <a:r>
            <a:rPr lang="en-US"/>
            <a:t>Scientific Review Committees</a:t>
          </a:r>
        </a:p>
      </dgm:t>
    </dgm:pt>
    <dgm:pt modelId="{94EDF4D5-CC41-40CB-B74A-C089689D2926}" type="parTrans" cxnId="{933C6529-EA89-40B9-A7E9-6BFA75D54230}">
      <dgm:prSet/>
      <dgm:spPr/>
      <dgm:t>
        <a:bodyPr/>
        <a:lstStyle/>
        <a:p>
          <a:endParaRPr lang="en-US"/>
        </a:p>
      </dgm:t>
    </dgm:pt>
    <dgm:pt modelId="{B12B062B-15D2-41BA-BEF9-4F370AC82285}" type="sibTrans" cxnId="{933C6529-EA89-40B9-A7E9-6BFA75D54230}">
      <dgm:prSet/>
      <dgm:spPr/>
      <dgm:t>
        <a:bodyPr/>
        <a:lstStyle/>
        <a:p>
          <a:endParaRPr lang="en-US"/>
        </a:p>
      </dgm:t>
    </dgm:pt>
    <dgm:pt modelId="{4732FE69-E1F7-44FC-8CEF-399CB793AAA7}">
      <dgm:prSet/>
      <dgm:spPr/>
      <dgm:t>
        <a:bodyPr/>
        <a:lstStyle/>
        <a:p>
          <a:pPr>
            <a:defRPr cap="all"/>
          </a:pPr>
          <a:r>
            <a:rPr lang="en-US"/>
            <a:t>Internal Monitoring Committees</a:t>
          </a:r>
        </a:p>
      </dgm:t>
    </dgm:pt>
    <dgm:pt modelId="{DC0501FB-9175-4132-812C-0C7A1924A6B8}" type="parTrans" cxnId="{C328CAE4-E536-4315-A4EF-DCADF4045F83}">
      <dgm:prSet/>
      <dgm:spPr/>
      <dgm:t>
        <a:bodyPr/>
        <a:lstStyle/>
        <a:p>
          <a:endParaRPr lang="en-US"/>
        </a:p>
      </dgm:t>
    </dgm:pt>
    <dgm:pt modelId="{98B857E2-042E-4067-AAE7-4A41A3517A4C}" type="sibTrans" cxnId="{C328CAE4-E536-4315-A4EF-DCADF4045F83}">
      <dgm:prSet/>
      <dgm:spPr/>
      <dgm:t>
        <a:bodyPr/>
        <a:lstStyle/>
        <a:p>
          <a:endParaRPr lang="en-US"/>
        </a:p>
      </dgm:t>
    </dgm:pt>
    <dgm:pt modelId="{F7F3DD70-BCF3-4D99-B97B-BFF55A236C88}">
      <dgm:prSet/>
      <dgm:spPr/>
      <dgm:t>
        <a:bodyPr/>
        <a:lstStyle/>
        <a:p>
          <a:pPr>
            <a:defRPr cap="all"/>
          </a:pPr>
          <a:r>
            <a:rPr lang="en-US"/>
            <a:t>Institutional Review Boards</a:t>
          </a:r>
        </a:p>
      </dgm:t>
    </dgm:pt>
    <dgm:pt modelId="{69ED7B29-E7CE-42B6-A126-D939E79EEBB2}" type="parTrans" cxnId="{C85A201C-DFFC-4C9F-A694-D998607D6710}">
      <dgm:prSet/>
      <dgm:spPr/>
      <dgm:t>
        <a:bodyPr/>
        <a:lstStyle/>
        <a:p>
          <a:endParaRPr lang="en-US"/>
        </a:p>
      </dgm:t>
    </dgm:pt>
    <dgm:pt modelId="{7341560B-E586-47C5-9941-9D63AF41443E}" type="sibTrans" cxnId="{C85A201C-DFFC-4C9F-A694-D998607D6710}">
      <dgm:prSet/>
      <dgm:spPr/>
      <dgm:t>
        <a:bodyPr/>
        <a:lstStyle/>
        <a:p>
          <a:endParaRPr lang="en-US"/>
        </a:p>
      </dgm:t>
    </dgm:pt>
    <dgm:pt modelId="{615AAFEA-719D-4ED5-A3C6-A0517D5F0654}" type="pres">
      <dgm:prSet presAssocID="{919692A6-3D52-4BBC-BAEA-619A6AA06703}" presName="root" presStyleCnt="0">
        <dgm:presLayoutVars>
          <dgm:dir/>
          <dgm:resizeHandles val="exact"/>
        </dgm:presLayoutVars>
      </dgm:prSet>
      <dgm:spPr/>
    </dgm:pt>
    <dgm:pt modelId="{F7699CE3-DF1D-4B4C-84E2-EEAC2875C49E}" type="pres">
      <dgm:prSet presAssocID="{B8C19E9E-954C-4FA8-9340-6272A955A06C}" presName="compNode" presStyleCnt="0"/>
      <dgm:spPr/>
    </dgm:pt>
    <dgm:pt modelId="{91C52091-CD7B-490A-9113-6EB15D93C5E6}" type="pres">
      <dgm:prSet presAssocID="{B8C19E9E-954C-4FA8-9340-6272A955A06C}" presName="iconBgRect" presStyleLbl="bgShp" presStyleIdx="0" presStyleCnt="5"/>
      <dgm:spPr/>
    </dgm:pt>
    <dgm:pt modelId="{8C3EA87D-6084-4C3A-AE1A-82A81D36334A}" type="pres">
      <dgm:prSet presAssocID="{B8C19E9E-954C-4FA8-9340-6272A955A06C}"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987B59D1-3F4C-4704-890C-29473628E969}" type="pres">
      <dgm:prSet presAssocID="{B8C19E9E-954C-4FA8-9340-6272A955A06C}" presName="spaceRect" presStyleCnt="0"/>
      <dgm:spPr/>
    </dgm:pt>
    <dgm:pt modelId="{CD099EE2-CD52-4F41-B07A-6CEF63BE6959}" type="pres">
      <dgm:prSet presAssocID="{B8C19E9E-954C-4FA8-9340-6272A955A06C}" presName="textRect" presStyleLbl="revTx" presStyleIdx="0" presStyleCnt="5">
        <dgm:presLayoutVars>
          <dgm:chMax val="1"/>
          <dgm:chPref val="1"/>
        </dgm:presLayoutVars>
      </dgm:prSet>
      <dgm:spPr/>
    </dgm:pt>
    <dgm:pt modelId="{1F20BB3F-A1FE-4123-81CB-FBB2D003E575}" type="pres">
      <dgm:prSet presAssocID="{0CC577E2-907C-4C93-B165-BD4CD641A93F}" presName="sibTrans" presStyleCnt="0"/>
      <dgm:spPr/>
    </dgm:pt>
    <dgm:pt modelId="{3815282A-20A1-45A0-86F7-CA8F2DB0B3B5}" type="pres">
      <dgm:prSet presAssocID="{157A4EA6-E411-46B5-ABDC-C23A70F5193B}" presName="compNode" presStyleCnt="0"/>
      <dgm:spPr/>
    </dgm:pt>
    <dgm:pt modelId="{75AD801E-A6BE-4532-9EC6-6E8FF490A432}" type="pres">
      <dgm:prSet presAssocID="{157A4EA6-E411-46B5-ABDC-C23A70F5193B}" presName="iconBgRect" presStyleLbl="bgShp" presStyleIdx="1" presStyleCnt="5"/>
      <dgm:spPr/>
    </dgm:pt>
    <dgm:pt modelId="{9E5C9CF0-F4E7-491D-80FA-7A10925E4A29}" type="pres">
      <dgm:prSet presAssocID="{157A4EA6-E411-46B5-ABDC-C23A70F5193B}"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B45B5754-1A5C-46B3-9468-26C4D052F15E}" type="pres">
      <dgm:prSet presAssocID="{157A4EA6-E411-46B5-ABDC-C23A70F5193B}" presName="spaceRect" presStyleCnt="0"/>
      <dgm:spPr/>
    </dgm:pt>
    <dgm:pt modelId="{8F29450F-5ADD-499F-A636-9A9817F66F5A}" type="pres">
      <dgm:prSet presAssocID="{157A4EA6-E411-46B5-ABDC-C23A70F5193B}" presName="textRect" presStyleLbl="revTx" presStyleIdx="1" presStyleCnt="5">
        <dgm:presLayoutVars>
          <dgm:chMax val="1"/>
          <dgm:chPref val="1"/>
        </dgm:presLayoutVars>
      </dgm:prSet>
      <dgm:spPr/>
    </dgm:pt>
    <dgm:pt modelId="{E73E16AB-5A00-42DA-B135-DAA9B051CA1C}" type="pres">
      <dgm:prSet presAssocID="{E3EF27CC-19B1-4A1D-B182-AABC8A68C181}" presName="sibTrans" presStyleCnt="0"/>
      <dgm:spPr/>
    </dgm:pt>
    <dgm:pt modelId="{DA3B2D34-F6EA-4CD0-907E-EB37CE7A5F1F}" type="pres">
      <dgm:prSet presAssocID="{8FC487FE-AB01-43E9-9A27-5D106CF04883}" presName="compNode" presStyleCnt="0"/>
      <dgm:spPr/>
    </dgm:pt>
    <dgm:pt modelId="{B097567A-5D47-43B0-87BD-F0144479832D}" type="pres">
      <dgm:prSet presAssocID="{8FC487FE-AB01-43E9-9A27-5D106CF04883}" presName="iconBgRect" presStyleLbl="bgShp" presStyleIdx="2" presStyleCnt="5"/>
      <dgm:spPr/>
    </dgm:pt>
    <dgm:pt modelId="{40A23D80-372A-40E5-AC64-D8FAA2057A82}" type="pres">
      <dgm:prSet presAssocID="{8FC487FE-AB01-43E9-9A27-5D106CF0488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lask"/>
        </a:ext>
      </dgm:extLst>
    </dgm:pt>
    <dgm:pt modelId="{4B76823C-2DB6-4B6E-89E2-DC2902414863}" type="pres">
      <dgm:prSet presAssocID="{8FC487FE-AB01-43E9-9A27-5D106CF04883}" presName="spaceRect" presStyleCnt="0"/>
      <dgm:spPr/>
    </dgm:pt>
    <dgm:pt modelId="{A9A19108-7CEC-4E29-AB65-507BF351B84F}" type="pres">
      <dgm:prSet presAssocID="{8FC487FE-AB01-43E9-9A27-5D106CF04883}" presName="textRect" presStyleLbl="revTx" presStyleIdx="2" presStyleCnt="5">
        <dgm:presLayoutVars>
          <dgm:chMax val="1"/>
          <dgm:chPref val="1"/>
        </dgm:presLayoutVars>
      </dgm:prSet>
      <dgm:spPr/>
    </dgm:pt>
    <dgm:pt modelId="{9B7A77BC-D6E8-450C-A019-8A8FA857E767}" type="pres">
      <dgm:prSet presAssocID="{B12B062B-15D2-41BA-BEF9-4F370AC82285}" presName="sibTrans" presStyleCnt="0"/>
      <dgm:spPr/>
    </dgm:pt>
    <dgm:pt modelId="{F06748C4-A521-4D87-A9D8-980CEDE47A5A}" type="pres">
      <dgm:prSet presAssocID="{4732FE69-E1F7-44FC-8CEF-399CB793AAA7}" presName="compNode" presStyleCnt="0"/>
      <dgm:spPr/>
    </dgm:pt>
    <dgm:pt modelId="{7355C49A-78CE-4682-9531-D2B2A75A7659}" type="pres">
      <dgm:prSet presAssocID="{4732FE69-E1F7-44FC-8CEF-399CB793AAA7}" presName="iconBgRect" presStyleLbl="bgShp" presStyleIdx="3" presStyleCnt="5"/>
      <dgm:spPr/>
    </dgm:pt>
    <dgm:pt modelId="{A02144F9-3858-4A83-896B-973A86D77540}" type="pres">
      <dgm:prSet presAssocID="{4732FE69-E1F7-44FC-8CEF-399CB793AAA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mark"/>
        </a:ext>
      </dgm:extLst>
    </dgm:pt>
    <dgm:pt modelId="{F20DFFBA-B413-43C2-88BC-7775391AB66C}" type="pres">
      <dgm:prSet presAssocID="{4732FE69-E1F7-44FC-8CEF-399CB793AAA7}" presName="spaceRect" presStyleCnt="0"/>
      <dgm:spPr/>
    </dgm:pt>
    <dgm:pt modelId="{60CC3925-3617-4E89-B9BA-6D1A7911E241}" type="pres">
      <dgm:prSet presAssocID="{4732FE69-E1F7-44FC-8CEF-399CB793AAA7}" presName="textRect" presStyleLbl="revTx" presStyleIdx="3" presStyleCnt="5">
        <dgm:presLayoutVars>
          <dgm:chMax val="1"/>
          <dgm:chPref val="1"/>
        </dgm:presLayoutVars>
      </dgm:prSet>
      <dgm:spPr/>
    </dgm:pt>
    <dgm:pt modelId="{7C7D0AED-70E6-4627-9B17-17477F8AE0F8}" type="pres">
      <dgm:prSet presAssocID="{98B857E2-042E-4067-AAE7-4A41A3517A4C}" presName="sibTrans" presStyleCnt="0"/>
      <dgm:spPr/>
    </dgm:pt>
    <dgm:pt modelId="{3E677C3D-53DA-4690-8B42-D43AA34461B0}" type="pres">
      <dgm:prSet presAssocID="{F7F3DD70-BCF3-4D99-B97B-BFF55A236C88}" presName="compNode" presStyleCnt="0"/>
      <dgm:spPr/>
    </dgm:pt>
    <dgm:pt modelId="{E1BB126D-D338-4CB7-B97F-A38E145FC946}" type="pres">
      <dgm:prSet presAssocID="{F7F3DD70-BCF3-4D99-B97B-BFF55A236C88}" presName="iconBgRect" presStyleLbl="bgShp" presStyleIdx="4" presStyleCnt="5"/>
      <dgm:spPr/>
    </dgm:pt>
    <dgm:pt modelId="{DBFF1882-589C-40C2-817C-0FD4A5E773F9}" type="pres">
      <dgm:prSet presAssocID="{F7F3DD70-BCF3-4D99-B97B-BFF55A236C8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eeting"/>
        </a:ext>
      </dgm:extLst>
    </dgm:pt>
    <dgm:pt modelId="{1B3EF429-E87F-4DD1-84B9-EFD340D6CDB3}" type="pres">
      <dgm:prSet presAssocID="{F7F3DD70-BCF3-4D99-B97B-BFF55A236C88}" presName="spaceRect" presStyleCnt="0"/>
      <dgm:spPr/>
    </dgm:pt>
    <dgm:pt modelId="{F1E94269-2E24-4B01-9280-F94F1D347505}" type="pres">
      <dgm:prSet presAssocID="{F7F3DD70-BCF3-4D99-B97B-BFF55A236C88}" presName="textRect" presStyleLbl="revTx" presStyleIdx="4" presStyleCnt="5">
        <dgm:presLayoutVars>
          <dgm:chMax val="1"/>
          <dgm:chPref val="1"/>
        </dgm:presLayoutVars>
      </dgm:prSet>
      <dgm:spPr/>
    </dgm:pt>
  </dgm:ptLst>
  <dgm:cxnLst>
    <dgm:cxn modelId="{C85A201C-DFFC-4C9F-A694-D998607D6710}" srcId="{919692A6-3D52-4BBC-BAEA-619A6AA06703}" destId="{F7F3DD70-BCF3-4D99-B97B-BFF55A236C88}" srcOrd="4" destOrd="0" parTransId="{69ED7B29-E7CE-42B6-A126-D939E79EEBB2}" sibTransId="{7341560B-E586-47C5-9941-9D63AF41443E}"/>
    <dgm:cxn modelId="{933C6529-EA89-40B9-A7E9-6BFA75D54230}" srcId="{919692A6-3D52-4BBC-BAEA-619A6AA06703}" destId="{8FC487FE-AB01-43E9-9A27-5D106CF04883}" srcOrd="2" destOrd="0" parTransId="{94EDF4D5-CC41-40CB-B74A-C089689D2926}" sibTransId="{B12B062B-15D2-41BA-BEF9-4F370AC82285}"/>
    <dgm:cxn modelId="{80A0253D-37C3-4B41-BFC6-2E484D0D9891}" type="presOf" srcId="{8FC487FE-AB01-43E9-9A27-5D106CF04883}" destId="{A9A19108-7CEC-4E29-AB65-507BF351B84F}" srcOrd="0" destOrd="0" presId="urn:microsoft.com/office/officeart/2018/5/layout/IconCircleLabelList"/>
    <dgm:cxn modelId="{29C30D4D-5502-49BD-98B4-8A6FC48B0E67}" type="presOf" srcId="{B8C19E9E-954C-4FA8-9340-6272A955A06C}" destId="{CD099EE2-CD52-4F41-B07A-6CEF63BE6959}" srcOrd="0" destOrd="0" presId="urn:microsoft.com/office/officeart/2018/5/layout/IconCircleLabelList"/>
    <dgm:cxn modelId="{6AD2855D-E914-483C-813A-629D81E5CBD3}" srcId="{919692A6-3D52-4BBC-BAEA-619A6AA06703}" destId="{B8C19E9E-954C-4FA8-9340-6272A955A06C}" srcOrd="0" destOrd="0" parTransId="{0116B505-9758-4672-BA18-E546295FCA99}" sibTransId="{0CC577E2-907C-4C93-B165-BD4CD641A93F}"/>
    <dgm:cxn modelId="{5A1B5670-4208-499A-9F0A-3F0899AF5EAE}" srcId="{919692A6-3D52-4BBC-BAEA-619A6AA06703}" destId="{157A4EA6-E411-46B5-ABDC-C23A70F5193B}" srcOrd="1" destOrd="0" parTransId="{D69B64B6-433C-4967-AA27-B75421B9B32F}" sibTransId="{E3EF27CC-19B1-4A1D-B182-AABC8A68C181}"/>
    <dgm:cxn modelId="{111A9185-9D80-4B38-B2A8-C0B51570280D}" type="presOf" srcId="{919692A6-3D52-4BBC-BAEA-619A6AA06703}" destId="{615AAFEA-719D-4ED5-A3C6-A0517D5F0654}" srcOrd="0" destOrd="0" presId="urn:microsoft.com/office/officeart/2018/5/layout/IconCircleLabelList"/>
    <dgm:cxn modelId="{4BA41CDA-602A-4A06-8855-F9376463DBB3}" type="presOf" srcId="{157A4EA6-E411-46B5-ABDC-C23A70F5193B}" destId="{8F29450F-5ADD-499F-A636-9A9817F66F5A}" srcOrd="0" destOrd="0" presId="urn:microsoft.com/office/officeart/2018/5/layout/IconCircleLabelList"/>
    <dgm:cxn modelId="{C328CAE4-E536-4315-A4EF-DCADF4045F83}" srcId="{919692A6-3D52-4BBC-BAEA-619A6AA06703}" destId="{4732FE69-E1F7-44FC-8CEF-399CB793AAA7}" srcOrd="3" destOrd="0" parTransId="{DC0501FB-9175-4132-812C-0C7A1924A6B8}" sibTransId="{98B857E2-042E-4067-AAE7-4A41A3517A4C}"/>
    <dgm:cxn modelId="{E36F07E9-E90C-4EBE-8503-C813A643B422}" type="presOf" srcId="{4732FE69-E1F7-44FC-8CEF-399CB793AAA7}" destId="{60CC3925-3617-4E89-B9BA-6D1A7911E241}" srcOrd="0" destOrd="0" presId="urn:microsoft.com/office/officeart/2018/5/layout/IconCircleLabelList"/>
    <dgm:cxn modelId="{383A5CF3-56D3-4437-A0CC-CDC8C375F007}" type="presOf" srcId="{F7F3DD70-BCF3-4D99-B97B-BFF55A236C88}" destId="{F1E94269-2E24-4B01-9280-F94F1D347505}" srcOrd="0" destOrd="0" presId="urn:microsoft.com/office/officeart/2018/5/layout/IconCircleLabelList"/>
    <dgm:cxn modelId="{28B39640-0576-4318-B236-BED105729191}" type="presParOf" srcId="{615AAFEA-719D-4ED5-A3C6-A0517D5F0654}" destId="{F7699CE3-DF1D-4B4C-84E2-EEAC2875C49E}" srcOrd="0" destOrd="0" presId="urn:microsoft.com/office/officeart/2018/5/layout/IconCircleLabelList"/>
    <dgm:cxn modelId="{227B6675-CB1E-4513-B4C1-651B8C3AEA8A}" type="presParOf" srcId="{F7699CE3-DF1D-4B4C-84E2-EEAC2875C49E}" destId="{91C52091-CD7B-490A-9113-6EB15D93C5E6}" srcOrd="0" destOrd="0" presId="urn:microsoft.com/office/officeart/2018/5/layout/IconCircleLabelList"/>
    <dgm:cxn modelId="{14752971-64D1-4536-8556-F49B1190D8C2}" type="presParOf" srcId="{F7699CE3-DF1D-4B4C-84E2-EEAC2875C49E}" destId="{8C3EA87D-6084-4C3A-AE1A-82A81D36334A}" srcOrd="1" destOrd="0" presId="urn:microsoft.com/office/officeart/2018/5/layout/IconCircleLabelList"/>
    <dgm:cxn modelId="{45B6EBCC-9818-46AB-9555-F3C939BEB55F}" type="presParOf" srcId="{F7699CE3-DF1D-4B4C-84E2-EEAC2875C49E}" destId="{987B59D1-3F4C-4704-890C-29473628E969}" srcOrd="2" destOrd="0" presId="urn:microsoft.com/office/officeart/2018/5/layout/IconCircleLabelList"/>
    <dgm:cxn modelId="{79305BA6-5476-4758-8AA8-A13DAEC68DAA}" type="presParOf" srcId="{F7699CE3-DF1D-4B4C-84E2-EEAC2875C49E}" destId="{CD099EE2-CD52-4F41-B07A-6CEF63BE6959}" srcOrd="3" destOrd="0" presId="urn:microsoft.com/office/officeart/2018/5/layout/IconCircleLabelList"/>
    <dgm:cxn modelId="{CB09C705-F7B7-4604-B2A3-151FA0B0A963}" type="presParOf" srcId="{615AAFEA-719D-4ED5-A3C6-A0517D5F0654}" destId="{1F20BB3F-A1FE-4123-81CB-FBB2D003E575}" srcOrd="1" destOrd="0" presId="urn:microsoft.com/office/officeart/2018/5/layout/IconCircleLabelList"/>
    <dgm:cxn modelId="{B154C462-52E7-41CB-A523-D3F6B236713F}" type="presParOf" srcId="{615AAFEA-719D-4ED5-A3C6-A0517D5F0654}" destId="{3815282A-20A1-45A0-86F7-CA8F2DB0B3B5}" srcOrd="2" destOrd="0" presId="urn:microsoft.com/office/officeart/2018/5/layout/IconCircleLabelList"/>
    <dgm:cxn modelId="{C10BE34C-A76A-4F8A-8A97-C919361F12AB}" type="presParOf" srcId="{3815282A-20A1-45A0-86F7-CA8F2DB0B3B5}" destId="{75AD801E-A6BE-4532-9EC6-6E8FF490A432}" srcOrd="0" destOrd="0" presId="urn:microsoft.com/office/officeart/2018/5/layout/IconCircleLabelList"/>
    <dgm:cxn modelId="{7D41E4F6-88E2-4FEB-9A50-390EDB6FFD6B}" type="presParOf" srcId="{3815282A-20A1-45A0-86F7-CA8F2DB0B3B5}" destId="{9E5C9CF0-F4E7-491D-80FA-7A10925E4A29}" srcOrd="1" destOrd="0" presId="urn:microsoft.com/office/officeart/2018/5/layout/IconCircleLabelList"/>
    <dgm:cxn modelId="{4EA1F413-C8CA-45B0-90D0-1D81851F0C61}" type="presParOf" srcId="{3815282A-20A1-45A0-86F7-CA8F2DB0B3B5}" destId="{B45B5754-1A5C-46B3-9468-26C4D052F15E}" srcOrd="2" destOrd="0" presId="urn:microsoft.com/office/officeart/2018/5/layout/IconCircleLabelList"/>
    <dgm:cxn modelId="{DE58AE59-4EFE-4C06-A881-616B8B6A3194}" type="presParOf" srcId="{3815282A-20A1-45A0-86F7-CA8F2DB0B3B5}" destId="{8F29450F-5ADD-499F-A636-9A9817F66F5A}" srcOrd="3" destOrd="0" presId="urn:microsoft.com/office/officeart/2018/5/layout/IconCircleLabelList"/>
    <dgm:cxn modelId="{AE73C5D2-7F8D-49D5-A490-EC734B822541}" type="presParOf" srcId="{615AAFEA-719D-4ED5-A3C6-A0517D5F0654}" destId="{E73E16AB-5A00-42DA-B135-DAA9B051CA1C}" srcOrd="3" destOrd="0" presId="urn:microsoft.com/office/officeart/2018/5/layout/IconCircleLabelList"/>
    <dgm:cxn modelId="{62A712D6-1617-482C-9A9A-9077FF4A0654}" type="presParOf" srcId="{615AAFEA-719D-4ED5-A3C6-A0517D5F0654}" destId="{DA3B2D34-F6EA-4CD0-907E-EB37CE7A5F1F}" srcOrd="4" destOrd="0" presId="urn:microsoft.com/office/officeart/2018/5/layout/IconCircleLabelList"/>
    <dgm:cxn modelId="{540FE5C9-3074-4E06-A1C2-770F96F05CD2}" type="presParOf" srcId="{DA3B2D34-F6EA-4CD0-907E-EB37CE7A5F1F}" destId="{B097567A-5D47-43B0-87BD-F0144479832D}" srcOrd="0" destOrd="0" presId="urn:microsoft.com/office/officeart/2018/5/layout/IconCircleLabelList"/>
    <dgm:cxn modelId="{A2785BAC-0397-412D-A76C-7F64CE67D148}" type="presParOf" srcId="{DA3B2D34-F6EA-4CD0-907E-EB37CE7A5F1F}" destId="{40A23D80-372A-40E5-AC64-D8FAA2057A82}" srcOrd="1" destOrd="0" presId="urn:microsoft.com/office/officeart/2018/5/layout/IconCircleLabelList"/>
    <dgm:cxn modelId="{D4AD9E79-901A-4BC4-AD9E-7F52E0C6139B}" type="presParOf" srcId="{DA3B2D34-F6EA-4CD0-907E-EB37CE7A5F1F}" destId="{4B76823C-2DB6-4B6E-89E2-DC2902414863}" srcOrd="2" destOrd="0" presId="urn:microsoft.com/office/officeart/2018/5/layout/IconCircleLabelList"/>
    <dgm:cxn modelId="{3C3F18B8-790C-40F8-ABE5-C3586A7598C9}" type="presParOf" srcId="{DA3B2D34-F6EA-4CD0-907E-EB37CE7A5F1F}" destId="{A9A19108-7CEC-4E29-AB65-507BF351B84F}" srcOrd="3" destOrd="0" presId="urn:microsoft.com/office/officeart/2018/5/layout/IconCircleLabelList"/>
    <dgm:cxn modelId="{7C39B18B-AFDE-4BF1-B3DB-D3E1DA40376B}" type="presParOf" srcId="{615AAFEA-719D-4ED5-A3C6-A0517D5F0654}" destId="{9B7A77BC-D6E8-450C-A019-8A8FA857E767}" srcOrd="5" destOrd="0" presId="urn:microsoft.com/office/officeart/2018/5/layout/IconCircleLabelList"/>
    <dgm:cxn modelId="{70387856-3A85-4A57-8C43-606D58ADA21C}" type="presParOf" srcId="{615AAFEA-719D-4ED5-A3C6-A0517D5F0654}" destId="{F06748C4-A521-4D87-A9D8-980CEDE47A5A}" srcOrd="6" destOrd="0" presId="urn:microsoft.com/office/officeart/2018/5/layout/IconCircleLabelList"/>
    <dgm:cxn modelId="{82ACA066-D59C-484C-8359-BE6B1A5473A7}" type="presParOf" srcId="{F06748C4-A521-4D87-A9D8-980CEDE47A5A}" destId="{7355C49A-78CE-4682-9531-D2B2A75A7659}" srcOrd="0" destOrd="0" presId="urn:microsoft.com/office/officeart/2018/5/layout/IconCircleLabelList"/>
    <dgm:cxn modelId="{91857314-55F5-4EBE-B93D-AF72579D9957}" type="presParOf" srcId="{F06748C4-A521-4D87-A9D8-980CEDE47A5A}" destId="{A02144F9-3858-4A83-896B-973A86D77540}" srcOrd="1" destOrd="0" presId="urn:microsoft.com/office/officeart/2018/5/layout/IconCircleLabelList"/>
    <dgm:cxn modelId="{E28AC47F-C6D5-412B-9E84-53B12B470CA5}" type="presParOf" srcId="{F06748C4-A521-4D87-A9D8-980CEDE47A5A}" destId="{F20DFFBA-B413-43C2-88BC-7775391AB66C}" srcOrd="2" destOrd="0" presId="urn:microsoft.com/office/officeart/2018/5/layout/IconCircleLabelList"/>
    <dgm:cxn modelId="{5E38E842-5F1E-40F7-9BCE-C8ADAAC3E34C}" type="presParOf" srcId="{F06748C4-A521-4D87-A9D8-980CEDE47A5A}" destId="{60CC3925-3617-4E89-B9BA-6D1A7911E241}" srcOrd="3" destOrd="0" presId="urn:microsoft.com/office/officeart/2018/5/layout/IconCircleLabelList"/>
    <dgm:cxn modelId="{F95EB0D9-7910-4B88-9028-29F297A17C5C}" type="presParOf" srcId="{615AAFEA-719D-4ED5-A3C6-A0517D5F0654}" destId="{7C7D0AED-70E6-4627-9B17-17477F8AE0F8}" srcOrd="7" destOrd="0" presId="urn:microsoft.com/office/officeart/2018/5/layout/IconCircleLabelList"/>
    <dgm:cxn modelId="{AF3AEEF6-38AF-4DB6-BBA8-15ED5175032E}" type="presParOf" srcId="{615AAFEA-719D-4ED5-A3C6-A0517D5F0654}" destId="{3E677C3D-53DA-4690-8B42-D43AA34461B0}" srcOrd="8" destOrd="0" presId="urn:microsoft.com/office/officeart/2018/5/layout/IconCircleLabelList"/>
    <dgm:cxn modelId="{296EF788-AC1F-4209-A650-56CC2EF0A545}" type="presParOf" srcId="{3E677C3D-53DA-4690-8B42-D43AA34461B0}" destId="{E1BB126D-D338-4CB7-B97F-A38E145FC946}" srcOrd="0" destOrd="0" presId="urn:microsoft.com/office/officeart/2018/5/layout/IconCircleLabelList"/>
    <dgm:cxn modelId="{3C7FEC0C-EBD0-4888-891B-077598A45EDA}" type="presParOf" srcId="{3E677C3D-53DA-4690-8B42-D43AA34461B0}" destId="{DBFF1882-589C-40C2-817C-0FD4A5E773F9}" srcOrd="1" destOrd="0" presId="urn:microsoft.com/office/officeart/2018/5/layout/IconCircleLabelList"/>
    <dgm:cxn modelId="{0CFE8951-31DA-4C89-B1F2-419B1EF69BFD}" type="presParOf" srcId="{3E677C3D-53DA-4690-8B42-D43AA34461B0}" destId="{1B3EF429-E87F-4DD1-84B9-EFD340D6CDB3}" srcOrd="2" destOrd="0" presId="urn:microsoft.com/office/officeart/2018/5/layout/IconCircleLabelList"/>
    <dgm:cxn modelId="{73240DFB-C6CA-4B0A-B45D-D35B0306D9F4}" type="presParOf" srcId="{3E677C3D-53DA-4690-8B42-D43AA34461B0}" destId="{F1E94269-2E24-4B01-9280-F94F1D347505}"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89396D7-C48F-4655-B794-DEFDD9E0420A}"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03B3E77C-0C3E-4FFE-99DE-02D45AC1492C}">
      <dgm:prSet/>
      <dgm:spPr/>
      <dgm:t>
        <a:bodyPr/>
        <a:lstStyle/>
        <a:p>
          <a:r>
            <a:rPr lang="en-US"/>
            <a:t>Minimize the use of Note To Files: Consider CAPAS</a:t>
          </a:r>
        </a:p>
      </dgm:t>
    </dgm:pt>
    <dgm:pt modelId="{C5D6D4C6-A620-412F-B9DF-594435E6D696}" type="parTrans" cxnId="{D6496D60-C22C-4EAB-B149-7BB13168C316}">
      <dgm:prSet/>
      <dgm:spPr/>
      <dgm:t>
        <a:bodyPr/>
        <a:lstStyle/>
        <a:p>
          <a:endParaRPr lang="en-US"/>
        </a:p>
      </dgm:t>
    </dgm:pt>
    <dgm:pt modelId="{7823D30C-E1F7-45A3-B61B-06C51DFC446C}" type="sibTrans" cxnId="{D6496D60-C22C-4EAB-B149-7BB13168C316}">
      <dgm:prSet/>
      <dgm:spPr/>
      <dgm:t>
        <a:bodyPr/>
        <a:lstStyle/>
        <a:p>
          <a:endParaRPr lang="en-US"/>
        </a:p>
      </dgm:t>
    </dgm:pt>
    <dgm:pt modelId="{8A80F780-8F47-4EE1-9B7F-EB4F93E89B0F}">
      <dgm:prSet/>
      <dgm:spPr/>
      <dgm:t>
        <a:bodyPr/>
        <a:lstStyle/>
        <a:p>
          <a:r>
            <a:rPr lang="en-US"/>
            <a:t>Look at how to bridge gaps in communication between groups</a:t>
          </a:r>
        </a:p>
      </dgm:t>
    </dgm:pt>
    <dgm:pt modelId="{72A9466E-9C00-48AB-A3B8-B07BA94D9FFB}" type="parTrans" cxnId="{B9CD51ED-240C-4DD0-B9DC-8F6A7F5D4F84}">
      <dgm:prSet/>
      <dgm:spPr/>
      <dgm:t>
        <a:bodyPr/>
        <a:lstStyle/>
        <a:p>
          <a:endParaRPr lang="en-US"/>
        </a:p>
      </dgm:t>
    </dgm:pt>
    <dgm:pt modelId="{44557036-9D24-47B8-9A73-8E4C8B6AA7AE}" type="sibTrans" cxnId="{B9CD51ED-240C-4DD0-B9DC-8F6A7F5D4F84}">
      <dgm:prSet/>
      <dgm:spPr/>
      <dgm:t>
        <a:bodyPr/>
        <a:lstStyle/>
        <a:p>
          <a:endParaRPr lang="en-US"/>
        </a:p>
      </dgm:t>
    </dgm:pt>
    <dgm:pt modelId="{75397FEF-249E-4B43-944F-7A8A125C6869}">
      <dgm:prSet/>
      <dgm:spPr/>
      <dgm:t>
        <a:bodyPr/>
        <a:lstStyle/>
        <a:p>
          <a:r>
            <a:rPr lang="en-US" dirty="0"/>
            <a:t>Use information learned from your internal QA program and develop metrics to use as training tool</a:t>
          </a:r>
        </a:p>
      </dgm:t>
    </dgm:pt>
    <dgm:pt modelId="{B3843A18-668B-4455-A301-C21F06008820}" type="parTrans" cxnId="{6281A3FD-25EF-44F6-ABD4-A796501C3DA3}">
      <dgm:prSet/>
      <dgm:spPr/>
      <dgm:t>
        <a:bodyPr/>
        <a:lstStyle/>
        <a:p>
          <a:endParaRPr lang="en-US"/>
        </a:p>
      </dgm:t>
    </dgm:pt>
    <dgm:pt modelId="{1E8DF21B-CDBC-4536-8493-D3236948D13C}" type="sibTrans" cxnId="{6281A3FD-25EF-44F6-ABD4-A796501C3DA3}">
      <dgm:prSet/>
      <dgm:spPr/>
      <dgm:t>
        <a:bodyPr/>
        <a:lstStyle/>
        <a:p>
          <a:endParaRPr lang="en-US"/>
        </a:p>
      </dgm:t>
    </dgm:pt>
    <dgm:pt modelId="{6B8A62A3-F5B1-49E3-9433-C3A71504B939}">
      <dgm:prSet/>
      <dgm:spPr/>
      <dgm:t>
        <a:bodyPr/>
        <a:lstStyle/>
        <a:p>
          <a:r>
            <a:rPr lang="en-US"/>
            <a:t>QA is not punitive: a tool for process improvement</a:t>
          </a:r>
        </a:p>
      </dgm:t>
    </dgm:pt>
    <dgm:pt modelId="{C545C347-D187-4BD1-A904-A2F3CD1B3A67}" type="parTrans" cxnId="{EF4F05DF-E2CC-4F3D-B4EA-2B86A4B3A904}">
      <dgm:prSet/>
      <dgm:spPr/>
      <dgm:t>
        <a:bodyPr/>
        <a:lstStyle/>
        <a:p>
          <a:endParaRPr lang="en-US"/>
        </a:p>
      </dgm:t>
    </dgm:pt>
    <dgm:pt modelId="{7ECE0891-883B-44B2-90B3-00B6D60561F2}" type="sibTrans" cxnId="{EF4F05DF-E2CC-4F3D-B4EA-2B86A4B3A904}">
      <dgm:prSet/>
      <dgm:spPr/>
      <dgm:t>
        <a:bodyPr/>
        <a:lstStyle/>
        <a:p>
          <a:endParaRPr lang="en-US"/>
        </a:p>
      </dgm:t>
    </dgm:pt>
    <dgm:pt modelId="{57BFAFAB-79D6-489D-AF1A-F12EAC4222D4}">
      <dgm:prSet/>
      <dgm:spPr/>
      <dgm:t>
        <a:bodyPr/>
        <a:lstStyle/>
        <a:p>
          <a:r>
            <a:rPr lang="en-US"/>
            <a:t>Gives opportunity to have a “fresh” set of eyes to look at things</a:t>
          </a:r>
        </a:p>
      </dgm:t>
    </dgm:pt>
    <dgm:pt modelId="{44B55C88-4FB3-48AD-AC84-1400E1592281}" type="parTrans" cxnId="{0DBCF441-8C86-459C-B6FB-26131A141720}">
      <dgm:prSet/>
      <dgm:spPr/>
      <dgm:t>
        <a:bodyPr/>
        <a:lstStyle/>
        <a:p>
          <a:endParaRPr lang="en-US"/>
        </a:p>
      </dgm:t>
    </dgm:pt>
    <dgm:pt modelId="{567D0FFE-43A0-42FB-A23E-236C2C77682C}" type="sibTrans" cxnId="{0DBCF441-8C86-459C-B6FB-26131A141720}">
      <dgm:prSet/>
      <dgm:spPr/>
      <dgm:t>
        <a:bodyPr/>
        <a:lstStyle/>
        <a:p>
          <a:endParaRPr lang="en-US"/>
        </a:p>
      </dgm:t>
    </dgm:pt>
    <dgm:pt modelId="{482520C7-A1D5-4FF4-B8D5-A78598A9984D}">
      <dgm:prSet/>
      <dgm:spPr/>
      <dgm:t>
        <a:bodyPr/>
        <a:lstStyle/>
        <a:p>
          <a:r>
            <a:rPr lang="en-US"/>
            <a:t>Makes you more proactive about a culture of quality</a:t>
          </a:r>
        </a:p>
      </dgm:t>
    </dgm:pt>
    <dgm:pt modelId="{5FE5EF30-A924-49FB-B539-1E34DFECF3D9}" type="parTrans" cxnId="{1839F03C-E4C9-4F42-9F25-A56D447DFDED}">
      <dgm:prSet/>
      <dgm:spPr/>
      <dgm:t>
        <a:bodyPr/>
        <a:lstStyle/>
        <a:p>
          <a:endParaRPr lang="en-US"/>
        </a:p>
      </dgm:t>
    </dgm:pt>
    <dgm:pt modelId="{D712D28B-509C-4A8B-9EEE-5C90D96349CA}" type="sibTrans" cxnId="{1839F03C-E4C9-4F42-9F25-A56D447DFDED}">
      <dgm:prSet/>
      <dgm:spPr/>
      <dgm:t>
        <a:bodyPr/>
        <a:lstStyle/>
        <a:p>
          <a:endParaRPr lang="en-US"/>
        </a:p>
      </dgm:t>
    </dgm:pt>
    <dgm:pt modelId="{BEEE75AF-FEE3-4602-98D0-9084DFB62169}">
      <dgm:prSet/>
      <dgm:spPr/>
      <dgm:t>
        <a:bodyPr/>
        <a:lstStyle/>
        <a:p>
          <a:r>
            <a:rPr lang="en-US"/>
            <a:t>Focus on what your expectations are from the onset</a:t>
          </a:r>
        </a:p>
      </dgm:t>
    </dgm:pt>
    <dgm:pt modelId="{5387C874-C422-45F3-AD49-5E4CC0868831}" type="parTrans" cxnId="{3058F7D7-CCC1-4896-A0B5-E83ABDB1478B}">
      <dgm:prSet/>
      <dgm:spPr/>
      <dgm:t>
        <a:bodyPr/>
        <a:lstStyle/>
        <a:p>
          <a:endParaRPr lang="en-US"/>
        </a:p>
      </dgm:t>
    </dgm:pt>
    <dgm:pt modelId="{ECB7BD8A-8038-4647-9750-6F671DC6C894}" type="sibTrans" cxnId="{3058F7D7-CCC1-4896-A0B5-E83ABDB1478B}">
      <dgm:prSet/>
      <dgm:spPr/>
      <dgm:t>
        <a:bodyPr/>
        <a:lstStyle/>
        <a:p>
          <a:endParaRPr lang="en-US"/>
        </a:p>
      </dgm:t>
    </dgm:pt>
    <dgm:pt modelId="{CED7C7CE-8F4E-4D20-86E3-9A00F14391B1}" type="pres">
      <dgm:prSet presAssocID="{889396D7-C48F-4655-B794-DEFDD9E0420A}" presName="diagram" presStyleCnt="0">
        <dgm:presLayoutVars>
          <dgm:dir/>
          <dgm:resizeHandles val="exact"/>
        </dgm:presLayoutVars>
      </dgm:prSet>
      <dgm:spPr/>
    </dgm:pt>
    <dgm:pt modelId="{0F2F101B-48C5-4BF7-9AF8-1C2BFFF44F1D}" type="pres">
      <dgm:prSet presAssocID="{03B3E77C-0C3E-4FFE-99DE-02D45AC1492C}" presName="node" presStyleLbl="node1" presStyleIdx="0" presStyleCnt="7">
        <dgm:presLayoutVars>
          <dgm:bulletEnabled val="1"/>
        </dgm:presLayoutVars>
      </dgm:prSet>
      <dgm:spPr/>
    </dgm:pt>
    <dgm:pt modelId="{AE72970E-DFEF-4559-8352-3607583431AF}" type="pres">
      <dgm:prSet presAssocID="{7823D30C-E1F7-45A3-B61B-06C51DFC446C}" presName="sibTrans" presStyleCnt="0"/>
      <dgm:spPr/>
    </dgm:pt>
    <dgm:pt modelId="{4D4AB477-62A4-4E40-82FD-BD61F4327092}" type="pres">
      <dgm:prSet presAssocID="{8A80F780-8F47-4EE1-9B7F-EB4F93E89B0F}" presName="node" presStyleLbl="node1" presStyleIdx="1" presStyleCnt="7">
        <dgm:presLayoutVars>
          <dgm:bulletEnabled val="1"/>
        </dgm:presLayoutVars>
      </dgm:prSet>
      <dgm:spPr/>
    </dgm:pt>
    <dgm:pt modelId="{528070AB-CA8B-43E8-9882-BE0F40993303}" type="pres">
      <dgm:prSet presAssocID="{44557036-9D24-47B8-9A73-8E4C8B6AA7AE}" presName="sibTrans" presStyleCnt="0"/>
      <dgm:spPr/>
    </dgm:pt>
    <dgm:pt modelId="{BEE111EE-1DA9-482D-8DFB-702270D5CFD7}" type="pres">
      <dgm:prSet presAssocID="{75397FEF-249E-4B43-944F-7A8A125C6869}" presName="node" presStyleLbl="node1" presStyleIdx="2" presStyleCnt="7">
        <dgm:presLayoutVars>
          <dgm:bulletEnabled val="1"/>
        </dgm:presLayoutVars>
      </dgm:prSet>
      <dgm:spPr/>
    </dgm:pt>
    <dgm:pt modelId="{4502A415-EF5A-4CEB-8AA8-7E1BA874309F}" type="pres">
      <dgm:prSet presAssocID="{1E8DF21B-CDBC-4536-8493-D3236948D13C}" presName="sibTrans" presStyleCnt="0"/>
      <dgm:spPr/>
    </dgm:pt>
    <dgm:pt modelId="{352F30B6-A67C-49A7-B3E6-67DEC0E70562}" type="pres">
      <dgm:prSet presAssocID="{6B8A62A3-F5B1-49E3-9433-C3A71504B939}" presName="node" presStyleLbl="node1" presStyleIdx="3" presStyleCnt="7">
        <dgm:presLayoutVars>
          <dgm:bulletEnabled val="1"/>
        </dgm:presLayoutVars>
      </dgm:prSet>
      <dgm:spPr/>
    </dgm:pt>
    <dgm:pt modelId="{CD6AB747-71E4-44DF-880F-D12CE82F2BBB}" type="pres">
      <dgm:prSet presAssocID="{7ECE0891-883B-44B2-90B3-00B6D60561F2}" presName="sibTrans" presStyleCnt="0"/>
      <dgm:spPr/>
    </dgm:pt>
    <dgm:pt modelId="{B5AF6E7B-49BF-43C6-A939-B01A240B6945}" type="pres">
      <dgm:prSet presAssocID="{57BFAFAB-79D6-489D-AF1A-F12EAC4222D4}" presName="node" presStyleLbl="node1" presStyleIdx="4" presStyleCnt="7">
        <dgm:presLayoutVars>
          <dgm:bulletEnabled val="1"/>
        </dgm:presLayoutVars>
      </dgm:prSet>
      <dgm:spPr/>
    </dgm:pt>
    <dgm:pt modelId="{2C6EC008-44F2-491E-B59A-89CEC32229C3}" type="pres">
      <dgm:prSet presAssocID="{567D0FFE-43A0-42FB-A23E-236C2C77682C}" presName="sibTrans" presStyleCnt="0"/>
      <dgm:spPr/>
    </dgm:pt>
    <dgm:pt modelId="{0E486773-E124-4A61-93B9-19D429557624}" type="pres">
      <dgm:prSet presAssocID="{482520C7-A1D5-4FF4-B8D5-A78598A9984D}" presName="node" presStyleLbl="node1" presStyleIdx="5" presStyleCnt="7">
        <dgm:presLayoutVars>
          <dgm:bulletEnabled val="1"/>
        </dgm:presLayoutVars>
      </dgm:prSet>
      <dgm:spPr/>
    </dgm:pt>
    <dgm:pt modelId="{EB843FE3-0641-447C-9222-E2F14819A878}" type="pres">
      <dgm:prSet presAssocID="{D712D28B-509C-4A8B-9EEE-5C90D96349CA}" presName="sibTrans" presStyleCnt="0"/>
      <dgm:spPr/>
    </dgm:pt>
    <dgm:pt modelId="{C0AFDF2F-43A4-4331-99E4-A88CC38F099B}" type="pres">
      <dgm:prSet presAssocID="{BEEE75AF-FEE3-4602-98D0-9084DFB62169}" presName="node" presStyleLbl="node1" presStyleIdx="6" presStyleCnt="7">
        <dgm:presLayoutVars>
          <dgm:bulletEnabled val="1"/>
        </dgm:presLayoutVars>
      </dgm:prSet>
      <dgm:spPr/>
    </dgm:pt>
  </dgm:ptLst>
  <dgm:cxnLst>
    <dgm:cxn modelId="{3855C70D-747A-43F3-A3D1-7E76A2B25D62}" type="presOf" srcId="{03B3E77C-0C3E-4FFE-99DE-02D45AC1492C}" destId="{0F2F101B-48C5-4BF7-9AF8-1C2BFFF44F1D}" srcOrd="0" destOrd="0" presId="urn:microsoft.com/office/officeart/2005/8/layout/default"/>
    <dgm:cxn modelId="{B6068716-511F-4DC1-ADB0-DDBF089E0C41}" type="presOf" srcId="{889396D7-C48F-4655-B794-DEFDD9E0420A}" destId="{CED7C7CE-8F4E-4D20-86E3-9A00F14391B1}" srcOrd="0" destOrd="0" presId="urn:microsoft.com/office/officeart/2005/8/layout/default"/>
    <dgm:cxn modelId="{C0649219-13A6-40CE-B37F-294ED36BBA9C}" type="presOf" srcId="{8A80F780-8F47-4EE1-9B7F-EB4F93E89B0F}" destId="{4D4AB477-62A4-4E40-82FD-BD61F4327092}" srcOrd="0" destOrd="0" presId="urn:microsoft.com/office/officeart/2005/8/layout/default"/>
    <dgm:cxn modelId="{50FDD428-80DF-4441-9A37-DCD6C7453AFA}" type="presOf" srcId="{6B8A62A3-F5B1-49E3-9433-C3A71504B939}" destId="{352F30B6-A67C-49A7-B3E6-67DEC0E70562}" srcOrd="0" destOrd="0" presId="urn:microsoft.com/office/officeart/2005/8/layout/default"/>
    <dgm:cxn modelId="{1839F03C-E4C9-4F42-9F25-A56D447DFDED}" srcId="{889396D7-C48F-4655-B794-DEFDD9E0420A}" destId="{482520C7-A1D5-4FF4-B8D5-A78598A9984D}" srcOrd="5" destOrd="0" parTransId="{5FE5EF30-A924-49FB-B539-1E34DFECF3D9}" sibTransId="{D712D28B-509C-4A8B-9EEE-5C90D96349CA}"/>
    <dgm:cxn modelId="{0DBCF441-8C86-459C-B6FB-26131A141720}" srcId="{889396D7-C48F-4655-B794-DEFDD9E0420A}" destId="{57BFAFAB-79D6-489D-AF1A-F12EAC4222D4}" srcOrd="4" destOrd="0" parTransId="{44B55C88-4FB3-48AD-AC84-1400E1592281}" sibTransId="{567D0FFE-43A0-42FB-A23E-236C2C77682C}"/>
    <dgm:cxn modelId="{6DA77A55-ADA3-46E0-85F2-30674E303C91}" type="presOf" srcId="{57BFAFAB-79D6-489D-AF1A-F12EAC4222D4}" destId="{B5AF6E7B-49BF-43C6-A939-B01A240B6945}" srcOrd="0" destOrd="0" presId="urn:microsoft.com/office/officeart/2005/8/layout/default"/>
    <dgm:cxn modelId="{D6496D60-C22C-4EAB-B149-7BB13168C316}" srcId="{889396D7-C48F-4655-B794-DEFDD9E0420A}" destId="{03B3E77C-0C3E-4FFE-99DE-02D45AC1492C}" srcOrd="0" destOrd="0" parTransId="{C5D6D4C6-A620-412F-B9DF-594435E6D696}" sibTransId="{7823D30C-E1F7-45A3-B61B-06C51DFC446C}"/>
    <dgm:cxn modelId="{E433207E-1635-4DF3-B47A-97D3E2983DDC}" type="presOf" srcId="{BEEE75AF-FEE3-4602-98D0-9084DFB62169}" destId="{C0AFDF2F-43A4-4331-99E4-A88CC38F099B}" srcOrd="0" destOrd="0" presId="urn:microsoft.com/office/officeart/2005/8/layout/default"/>
    <dgm:cxn modelId="{3058F7D7-CCC1-4896-A0B5-E83ABDB1478B}" srcId="{889396D7-C48F-4655-B794-DEFDD9E0420A}" destId="{BEEE75AF-FEE3-4602-98D0-9084DFB62169}" srcOrd="6" destOrd="0" parTransId="{5387C874-C422-45F3-AD49-5E4CC0868831}" sibTransId="{ECB7BD8A-8038-4647-9750-6F671DC6C894}"/>
    <dgm:cxn modelId="{EF4F05DF-E2CC-4F3D-B4EA-2B86A4B3A904}" srcId="{889396D7-C48F-4655-B794-DEFDD9E0420A}" destId="{6B8A62A3-F5B1-49E3-9433-C3A71504B939}" srcOrd="3" destOrd="0" parTransId="{C545C347-D187-4BD1-A904-A2F3CD1B3A67}" sibTransId="{7ECE0891-883B-44B2-90B3-00B6D60561F2}"/>
    <dgm:cxn modelId="{6B2D9BEC-2777-49E1-BD51-70C93D939257}" type="presOf" srcId="{482520C7-A1D5-4FF4-B8D5-A78598A9984D}" destId="{0E486773-E124-4A61-93B9-19D429557624}" srcOrd="0" destOrd="0" presId="urn:microsoft.com/office/officeart/2005/8/layout/default"/>
    <dgm:cxn modelId="{B9CD51ED-240C-4DD0-B9DC-8F6A7F5D4F84}" srcId="{889396D7-C48F-4655-B794-DEFDD9E0420A}" destId="{8A80F780-8F47-4EE1-9B7F-EB4F93E89B0F}" srcOrd="1" destOrd="0" parTransId="{72A9466E-9C00-48AB-A3B8-B07BA94D9FFB}" sibTransId="{44557036-9D24-47B8-9A73-8E4C8B6AA7AE}"/>
    <dgm:cxn modelId="{224A64F8-5663-4D72-9C69-7CE53341ADC2}" type="presOf" srcId="{75397FEF-249E-4B43-944F-7A8A125C6869}" destId="{BEE111EE-1DA9-482D-8DFB-702270D5CFD7}" srcOrd="0" destOrd="0" presId="urn:microsoft.com/office/officeart/2005/8/layout/default"/>
    <dgm:cxn modelId="{6281A3FD-25EF-44F6-ABD4-A796501C3DA3}" srcId="{889396D7-C48F-4655-B794-DEFDD9E0420A}" destId="{75397FEF-249E-4B43-944F-7A8A125C6869}" srcOrd="2" destOrd="0" parTransId="{B3843A18-668B-4455-A301-C21F06008820}" sibTransId="{1E8DF21B-CDBC-4536-8493-D3236948D13C}"/>
    <dgm:cxn modelId="{5442D624-90D7-487C-9D84-E21371034423}" type="presParOf" srcId="{CED7C7CE-8F4E-4D20-86E3-9A00F14391B1}" destId="{0F2F101B-48C5-4BF7-9AF8-1C2BFFF44F1D}" srcOrd="0" destOrd="0" presId="urn:microsoft.com/office/officeart/2005/8/layout/default"/>
    <dgm:cxn modelId="{C8EB7B3D-D86C-4D71-974A-6C8AF7BD33A2}" type="presParOf" srcId="{CED7C7CE-8F4E-4D20-86E3-9A00F14391B1}" destId="{AE72970E-DFEF-4559-8352-3607583431AF}" srcOrd="1" destOrd="0" presId="urn:microsoft.com/office/officeart/2005/8/layout/default"/>
    <dgm:cxn modelId="{13082AB1-0AC4-44A3-B98B-A7A13A9ED212}" type="presParOf" srcId="{CED7C7CE-8F4E-4D20-86E3-9A00F14391B1}" destId="{4D4AB477-62A4-4E40-82FD-BD61F4327092}" srcOrd="2" destOrd="0" presId="urn:microsoft.com/office/officeart/2005/8/layout/default"/>
    <dgm:cxn modelId="{E19238C1-13E5-4E88-AD4A-34BE0A70EBFA}" type="presParOf" srcId="{CED7C7CE-8F4E-4D20-86E3-9A00F14391B1}" destId="{528070AB-CA8B-43E8-9882-BE0F40993303}" srcOrd="3" destOrd="0" presId="urn:microsoft.com/office/officeart/2005/8/layout/default"/>
    <dgm:cxn modelId="{F035CB84-328C-48A8-A25E-8C839FAA3A7A}" type="presParOf" srcId="{CED7C7CE-8F4E-4D20-86E3-9A00F14391B1}" destId="{BEE111EE-1DA9-482D-8DFB-702270D5CFD7}" srcOrd="4" destOrd="0" presId="urn:microsoft.com/office/officeart/2005/8/layout/default"/>
    <dgm:cxn modelId="{71D48291-2CFE-4BAF-A855-5AE590A11863}" type="presParOf" srcId="{CED7C7CE-8F4E-4D20-86E3-9A00F14391B1}" destId="{4502A415-EF5A-4CEB-8AA8-7E1BA874309F}" srcOrd="5" destOrd="0" presId="urn:microsoft.com/office/officeart/2005/8/layout/default"/>
    <dgm:cxn modelId="{D15F2C04-9677-4964-A6B5-66A220980571}" type="presParOf" srcId="{CED7C7CE-8F4E-4D20-86E3-9A00F14391B1}" destId="{352F30B6-A67C-49A7-B3E6-67DEC0E70562}" srcOrd="6" destOrd="0" presId="urn:microsoft.com/office/officeart/2005/8/layout/default"/>
    <dgm:cxn modelId="{33599651-1C42-4A9D-BB97-7ACCE1115218}" type="presParOf" srcId="{CED7C7CE-8F4E-4D20-86E3-9A00F14391B1}" destId="{CD6AB747-71E4-44DF-880F-D12CE82F2BBB}" srcOrd="7" destOrd="0" presId="urn:microsoft.com/office/officeart/2005/8/layout/default"/>
    <dgm:cxn modelId="{AD1C6C24-563E-41D3-B33B-56F1E346C039}" type="presParOf" srcId="{CED7C7CE-8F4E-4D20-86E3-9A00F14391B1}" destId="{B5AF6E7B-49BF-43C6-A939-B01A240B6945}" srcOrd="8" destOrd="0" presId="urn:microsoft.com/office/officeart/2005/8/layout/default"/>
    <dgm:cxn modelId="{F6E50902-4FC4-4BCA-8E38-1F269F4C8AF2}" type="presParOf" srcId="{CED7C7CE-8F4E-4D20-86E3-9A00F14391B1}" destId="{2C6EC008-44F2-491E-B59A-89CEC32229C3}" srcOrd="9" destOrd="0" presId="urn:microsoft.com/office/officeart/2005/8/layout/default"/>
    <dgm:cxn modelId="{D2ACE0F2-A516-4B60-8D9D-02254483FDC9}" type="presParOf" srcId="{CED7C7CE-8F4E-4D20-86E3-9A00F14391B1}" destId="{0E486773-E124-4A61-93B9-19D429557624}" srcOrd="10" destOrd="0" presId="urn:microsoft.com/office/officeart/2005/8/layout/default"/>
    <dgm:cxn modelId="{CDA5CA72-7984-40B5-947F-F0264907C619}" type="presParOf" srcId="{CED7C7CE-8F4E-4D20-86E3-9A00F14391B1}" destId="{EB843FE3-0641-447C-9222-E2F14819A878}" srcOrd="11" destOrd="0" presId="urn:microsoft.com/office/officeart/2005/8/layout/default"/>
    <dgm:cxn modelId="{78CF6A2F-801B-46CF-AC84-60B5B427B562}" type="presParOf" srcId="{CED7C7CE-8F4E-4D20-86E3-9A00F14391B1}" destId="{C0AFDF2F-43A4-4331-99E4-A88CC38F099B}"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24C389-CCA8-434F-B85C-34F70BD39E54}"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en-US"/>
        </a:p>
      </dgm:t>
    </dgm:pt>
    <dgm:pt modelId="{24CC6A0D-A3A6-40E9-8FA8-3A0C9B157E13}">
      <dgm:prSet/>
      <dgm:spPr/>
      <dgm:t>
        <a:bodyPr/>
        <a:lstStyle/>
        <a:p>
          <a:r>
            <a:rPr lang="en-US"/>
            <a:t>Consistency</a:t>
          </a:r>
        </a:p>
      </dgm:t>
    </dgm:pt>
    <dgm:pt modelId="{E8FF1815-DD6D-4A97-9475-A71EE7F62015}" type="parTrans" cxnId="{42C15173-291D-46ED-B1C2-BCEB15DD5660}">
      <dgm:prSet/>
      <dgm:spPr/>
      <dgm:t>
        <a:bodyPr/>
        <a:lstStyle/>
        <a:p>
          <a:endParaRPr lang="en-US"/>
        </a:p>
      </dgm:t>
    </dgm:pt>
    <dgm:pt modelId="{B26B7BF4-F096-48CE-8AEF-3D02CD94770F}" type="sibTrans" cxnId="{42C15173-291D-46ED-B1C2-BCEB15DD5660}">
      <dgm:prSet/>
      <dgm:spPr/>
      <dgm:t>
        <a:bodyPr/>
        <a:lstStyle/>
        <a:p>
          <a:endParaRPr lang="en-US"/>
        </a:p>
      </dgm:t>
    </dgm:pt>
    <dgm:pt modelId="{98745165-0158-4007-8D69-9F966D490F5D}">
      <dgm:prSet/>
      <dgm:spPr/>
      <dgm:t>
        <a:bodyPr/>
        <a:lstStyle/>
        <a:p>
          <a:r>
            <a:rPr lang="en-US"/>
            <a:t>Communication</a:t>
          </a:r>
        </a:p>
      </dgm:t>
    </dgm:pt>
    <dgm:pt modelId="{03F6F31A-A0A0-4E81-98D7-F093CD15BC1E}" type="parTrans" cxnId="{F05F95ED-10BE-4DE3-AC77-B038EBF0292D}">
      <dgm:prSet/>
      <dgm:spPr/>
      <dgm:t>
        <a:bodyPr/>
        <a:lstStyle/>
        <a:p>
          <a:endParaRPr lang="en-US"/>
        </a:p>
      </dgm:t>
    </dgm:pt>
    <dgm:pt modelId="{E25F62E8-123A-4D35-9A31-EB546E3B0A6C}" type="sibTrans" cxnId="{F05F95ED-10BE-4DE3-AC77-B038EBF0292D}">
      <dgm:prSet/>
      <dgm:spPr/>
      <dgm:t>
        <a:bodyPr/>
        <a:lstStyle/>
        <a:p>
          <a:endParaRPr lang="en-US"/>
        </a:p>
      </dgm:t>
    </dgm:pt>
    <dgm:pt modelId="{F69E1BF4-E258-4EB5-BA89-F767C8A153E0}">
      <dgm:prSet/>
      <dgm:spPr/>
      <dgm:t>
        <a:bodyPr/>
        <a:lstStyle/>
        <a:p>
          <a:r>
            <a:rPr lang="en-US"/>
            <a:t>Collaboration</a:t>
          </a:r>
        </a:p>
      </dgm:t>
    </dgm:pt>
    <dgm:pt modelId="{8E87CB3C-70DF-4B4A-B4AA-A6B141D76410}" type="parTrans" cxnId="{19C58B77-CBE7-4043-921B-43F47C85F361}">
      <dgm:prSet/>
      <dgm:spPr/>
      <dgm:t>
        <a:bodyPr/>
        <a:lstStyle/>
        <a:p>
          <a:endParaRPr lang="en-US"/>
        </a:p>
      </dgm:t>
    </dgm:pt>
    <dgm:pt modelId="{E3CA1C97-3322-4451-822B-6A6DCEA648B9}" type="sibTrans" cxnId="{19C58B77-CBE7-4043-921B-43F47C85F361}">
      <dgm:prSet/>
      <dgm:spPr/>
      <dgm:t>
        <a:bodyPr/>
        <a:lstStyle/>
        <a:p>
          <a:endParaRPr lang="en-US"/>
        </a:p>
      </dgm:t>
    </dgm:pt>
    <dgm:pt modelId="{A50BB4E1-EC29-4921-A5A3-4A264B1AB3A5}">
      <dgm:prSet/>
      <dgm:spPr/>
      <dgm:t>
        <a:bodyPr/>
        <a:lstStyle/>
        <a:p>
          <a:r>
            <a:rPr lang="en-US" dirty="0"/>
            <a:t>Correctness</a:t>
          </a:r>
        </a:p>
      </dgm:t>
    </dgm:pt>
    <dgm:pt modelId="{6B763A02-96AB-41A4-B694-A822AA4DC301}" type="parTrans" cxnId="{0DC1C915-A1AE-46B3-8EFA-4CB3C73E4141}">
      <dgm:prSet/>
      <dgm:spPr/>
      <dgm:t>
        <a:bodyPr/>
        <a:lstStyle/>
        <a:p>
          <a:endParaRPr lang="en-US"/>
        </a:p>
      </dgm:t>
    </dgm:pt>
    <dgm:pt modelId="{1F7359AF-C15D-4A35-A46E-69B609B9CF05}" type="sibTrans" cxnId="{0DC1C915-A1AE-46B3-8EFA-4CB3C73E4141}">
      <dgm:prSet/>
      <dgm:spPr/>
      <dgm:t>
        <a:bodyPr/>
        <a:lstStyle/>
        <a:p>
          <a:endParaRPr lang="en-US"/>
        </a:p>
      </dgm:t>
    </dgm:pt>
    <dgm:pt modelId="{390DBE35-C107-4176-B759-CCAF2152B312}" type="pres">
      <dgm:prSet presAssocID="{0B24C389-CCA8-434F-B85C-34F70BD39E54}" presName="linear" presStyleCnt="0">
        <dgm:presLayoutVars>
          <dgm:animLvl val="lvl"/>
          <dgm:resizeHandles val="exact"/>
        </dgm:presLayoutVars>
      </dgm:prSet>
      <dgm:spPr/>
    </dgm:pt>
    <dgm:pt modelId="{75975B1A-0CEC-4EFD-807A-6838E9F158DC}" type="pres">
      <dgm:prSet presAssocID="{24CC6A0D-A3A6-40E9-8FA8-3A0C9B157E13}" presName="parentText" presStyleLbl="node1" presStyleIdx="0" presStyleCnt="4">
        <dgm:presLayoutVars>
          <dgm:chMax val="0"/>
          <dgm:bulletEnabled val="1"/>
        </dgm:presLayoutVars>
      </dgm:prSet>
      <dgm:spPr/>
    </dgm:pt>
    <dgm:pt modelId="{42E4F272-67A1-4D9D-90BC-48D9F926EAC6}" type="pres">
      <dgm:prSet presAssocID="{B26B7BF4-F096-48CE-8AEF-3D02CD94770F}" presName="spacer" presStyleCnt="0"/>
      <dgm:spPr/>
    </dgm:pt>
    <dgm:pt modelId="{6145AB8C-23EC-4515-818F-21CAFB835317}" type="pres">
      <dgm:prSet presAssocID="{98745165-0158-4007-8D69-9F966D490F5D}" presName="parentText" presStyleLbl="node1" presStyleIdx="1" presStyleCnt="4">
        <dgm:presLayoutVars>
          <dgm:chMax val="0"/>
          <dgm:bulletEnabled val="1"/>
        </dgm:presLayoutVars>
      </dgm:prSet>
      <dgm:spPr/>
    </dgm:pt>
    <dgm:pt modelId="{8C184159-FD2F-4D26-ADBC-C233C9BAC49A}" type="pres">
      <dgm:prSet presAssocID="{E25F62E8-123A-4D35-9A31-EB546E3B0A6C}" presName="spacer" presStyleCnt="0"/>
      <dgm:spPr/>
    </dgm:pt>
    <dgm:pt modelId="{5A6209A6-293E-4922-9635-D2FBB83B6F06}" type="pres">
      <dgm:prSet presAssocID="{F69E1BF4-E258-4EB5-BA89-F767C8A153E0}" presName="parentText" presStyleLbl="node1" presStyleIdx="2" presStyleCnt="4">
        <dgm:presLayoutVars>
          <dgm:chMax val="0"/>
          <dgm:bulletEnabled val="1"/>
        </dgm:presLayoutVars>
      </dgm:prSet>
      <dgm:spPr/>
    </dgm:pt>
    <dgm:pt modelId="{DE9BDDF9-02C1-4746-9A18-0B1C2A2F580F}" type="pres">
      <dgm:prSet presAssocID="{E3CA1C97-3322-4451-822B-6A6DCEA648B9}" presName="spacer" presStyleCnt="0"/>
      <dgm:spPr/>
    </dgm:pt>
    <dgm:pt modelId="{0996C606-2936-49DC-BF67-0CED2BDFB346}" type="pres">
      <dgm:prSet presAssocID="{A50BB4E1-EC29-4921-A5A3-4A264B1AB3A5}" presName="parentText" presStyleLbl="node1" presStyleIdx="3" presStyleCnt="4">
        <dgm:presLayoutVars>
          <dgm:chMax val="0"/>
          <dgm:bulletEnabled val="1"/>
        </dgm:presLayoutVars>
      </dgm:prSet>
      <dgm:spPr/>
    </dgm:pt>
  </dgm:ptLst>
  <dgm:cxnLst>
    <dgm:cxn modelId="{0DC1C915-A1AE-46B3-8EFA-4CB3C73E4141}" srcId="{0B24C389-CCA8-434F-B85C-34F70BD39E54}" destId="{A50BB4E1-EC29-4921-A5A3-4A264B1AB3A5}" srcOrd="3" destOrd="0" parTransId="{6B763A02-96AB-41A4-B694-A822AA4DC301}" sibTransId="{1F7359AF-C15D-4A35-A46E-69B609B9CF05}"/>
    <dgm:cxn modelId="{71119B2E-FBB6-4104-9AAA-2A94E5934474}" type="presOf" srcId="{F69E1BF4-E258-4EB5-BA89-F767C8A153E0}" destId="{5A6209A6-293E-4922-9635-D2FBB83B6F06}" srcOrd="0" destOrd="0" presId="urn:microsoft.com/office/officeart/2005/8/layout/vList2"/>
    <dgm:cxn modelId="{6CDE4A2F-5678-4DB3-AB2B-442B0A0D3676}" type="presOf" srcId="{0B24C389-CCA8-434F-B85C-34F70BD39E54}" destId="{390DBE35-C107-4176-B759-CCAF2152B312}" srcOrd="0" destOrd="0" presId="urn:microsoft.com/office/officeart/2005/8/layout/vList2"/>
    <dgm:cxn modelId="{42C15173-291D-46ED-B1C2-BCEB15DD5660}" srcId="{0B24C389-CCA8-434F-B85C-34F70BD39E54}" destId="{24CC6A0D-A3A6-40E9-8FA8-3A0C9B157E13}" srcOrd="0" destOrd="0" parTransId="{E8FF1815-DD6D-4A97-9475-A71EE7F62015}" sibTransId="{B26B7BF4-F096-48CE-8AEF-3D02CD94770F}"/>
    <dgm:cxn modelId="{19C58B77-CBE7-4043-921B-43F47C85F361}" srcId="{0B24C389-CCA8-434F-B85C-34F70BD39E54}" destId="{F69E1BF4-E258-4EB5-BA89-F767C8A153E0}" srcOrd="2" destOrd="0" parTransId="{8E87CB3C-70DF-4B4A-B4AA-A6B141D76410}" sibTransId="{E3CA1C97-3322-4451-822B-6A6DCEA648B9}"/>
    <dgm:cxn modelId="{1535017D-64B9-41C1-9EF6-1D1E519C2D87}" type="presOf" srcId="{A50BB4E1-EC29-4921-A5A3-4A264B1AB3A5}" destId="{0996C606-2936-49DC-BF67-0CED2BDFB346}" srcOrd="0" destOrd="0" presId="urn:microsoft.com/office/officeart/2005/8/layout/vList2"/>
    <dgm:cxn modelId="{3E79A194-8A5D-4666-989B-7CE23F7FDD09}" type="presOf" srcId="{98745165-0158-4007-8D69-9F966D490F5D}" destId="{6145AB8C-23EC-4515-818F-21CAFB835317}" srcOrd="0" destOrd="0" presId="urn:microsoft.com/office/officeart/2005/8/layout/vList2"/>
    <dgm:cxn modelId="{D49BBFA2-E854-4EB8-AF41-63072389EAED}" type="presOf" srcId="{24CC6A0D-A3A6-40E9-8FA8-3A0C9B157E13}" destId="{75975B1A-0CEC-4EFD-807A-6838E9F158DC}" srcOrd="0" destOrd="0" presId="urn:microsoft.com/office/officeart/2005/8/layout/vList2"/>
    <dgm:cxn modelId="{F05F95ED-10BE-4DE3-AC77-B038EBF0292D}" srcId="{0B24C389-CCA8-434F-B85C-34F70BD39E54}" destId="{98745165-0158-4007-8D69-9F966D490F5D}" srcOrd="1" destOrd="0" parTransId="{03F6F31A-A0A0-4E81-98D7-F093CD15BC1E}" sibTransId="{E25F62E8-123A-4D35-9A31-EB546E3B0A6C}"/>
    <dgm:cxn modelId="{CAA2F8AD-DA0C-492E-8CB6-F8BE778ED4CA}" type="presParOf" srcId="{390DBE35-C107-4176-B759-CCAF2152B312}" destId="{75975B1A-0CEC-4EFD-807A-6838E9F158DC}" srcOrd="0" destOrd="0" presId="urn:microsoft.com/office/officeart/2005/8/layout/vList2"/>
    <dgm:cxn modelId="{23D8D8AC-099B-43E0-B353-B54CDE002608}" type="presParOf" srcId="{390DBE35-C107-4176-B759-CCAF2152B312}" destId="{42E4F272-67A1-4D9D-90BC-48D9F926EAC6}" srcOrd="1" destOrd="0" presId="urn:microsoft.com/office/officeart/2005/8/layout/vList2"/>
    <dgm:cxn modelId="{2FA911D4-F6D0-414D-B898-E3CFC274340E}" type="presParOf" srcId="{390DBE35-C107-4176-B759-CCAF2152B312}" destId="{6145AB8C-23EC-4515-818F-21CAFB835317}" srcOrd="2" destOrd="0" presId="urn:microsoft.com/office/officeart/2005/8/layout/vList2"/>
    <dgm:cxn modelId="{DFAFDD52-E28F-45C4-AFCF-E421275F45BB}" type="presParOf" srcId="{390DBE35-C107-4176-B759-CCAF2152B312}" destId="{8C184159-FD2F-4D26-ADBC-C233C9BAC49A}" srcOrd="3" destOrd="0" presId="urn:microsoft.com/office/officeart/2005/8/layout/vList2"/>
    <dgm:cxn modelId="{35EC1D0A-F407-42B5-82D4-7562002D4B5D}" type="presParOf" srcId="{390DBE35-C107-4176-B759-CCAF2152B312}" destId="{5A6209A6-293E-4922-9635-D2FBB83B6F06}" srcOrd="4" destOrd="0" presId="urn:microsoft.com/office/officeart/2005/8/layout/vList2"/>
    <dgm:cxn modelId="{918D135C-E52F-4366-ADE1-86437497E94C}" type="presParOf" srcId="{390DBE35-C107-4176-B759-CCAF2152B312}" destId="{DE9BDDF9-02C1-4746-9A18-0B1C2A2F580F}" srcOrd="5" destOrd="0" presId="urn:microsoft.com/office/officeart/2005/8/layout/vList2"/>
    <dgm:cxn modelId="{9EEFA535-84A3-4823-B86F-109E09B83DEC}" type="presParOf" srcId="{390DBE35-C107-4176-B759-CCAF2152B312}" destId="{0996C606-2936-49DC-BF67-0CED2BDFB34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F3B121-F586-4B21-A9F2-689B7C03C41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88E2DE9-056C-4411-AAC7-DE88A757A841}">
      <dgm:prSet/>
      <dgm:spPr/>
      <dgm:t>
        <a:bodyPr/>
        <a:lstStyle/>
        <a:p>
          <a:pPr>
            <a:lnSpc>
              <a:spcPct val="100000"/>
            </a:lnSpc>
          </a:pPr>
          <a:r>
            <a:rPr lang="en-US"/>
            <a:t>Have a standardized process of what you do and how you do it.</a:t>
          </a:r>
        </a:p>
      </dgm:t>
    </dgm:pt>
    <dgm:pt modelId="{A3EA470F-6019-4B60-BB81-0D1B5222A377}" type="parTrans" cxnId="{72D8FEE7-DED2-43E1-953B-1489F09B236A}">
      <dgm:prSet/>
      <dgm:spPr/>
      <dgm:t>
        <a:bodyPr/>
        <a:lstStyle/>
        <a:p>
          <a:endParaRPr lang="en-US"/>
        </a:p>
      </dgm:t>
    </dgm:pt>
    <dgm:pt modelId="{F1D269C8-94C1-4278-922E-997C0DE22B86}" type="sibTrans" cxnId="{72D8FEE7-DED2-43E1-953B-1489F09B236A}">
      <dgm:prSet/>
      <dgm:spPr/>
      <dgm:t>
        <a:bodyPr/>
        <a:lstStyle/>
        <a:p>
          <a:endParaRPr lang="en-US"/>
        </a:p>
      </dgm:t>
    </dgm:pt>
    <dgm:pt modelId="{0AB6C577-AAC0-421A-B410-DD3B2A0EDE06}">
      <dgm:prSet/>
      <dgm:spPr/>
      <dgm:t>
        <a:bodyPr/>
        <a:lstStyle/>
        <a:p>
          <a:pPr>
            <a:lnSpc>
              <a:spcPct val="100000"/>
            </a:lnSpc>
          </a:pPr>
          <a:r>
            <a:rPr lang="en-US"/>
            <a:t>Develop Standard Operating Procedures (SOP’s) </a:t>
          </a:r>
        </a:p>
      </dgm:t>
    </dgm:pt>
    <dgm:pt modelId="{1AD627D6-59C6-464A-898B-FC6A32974C2A}" type="parTrans" cxnId="{54A93461-CF12-4F1B-BAF4-7CCF3FD0454B}">
      <dgm:prSet/>
      <dgm:spPr/>
      <dgm:t>
        <a:bodyPr/>
        <a:lstStyle/>
        <a:p>
          <a:endParaRPr lang="en-US"/>
        </a:p>
      </dgm:t>
    </dgm:pt>
    <dgm:pt modelId="{39FD5E84-E19D-4684-AE29-48BA06E49958}" type="sibTrans" cxnId="{54A93461-CF12-4F1B-BAF4-7CCF3FD0454B}">
      <dgm:prSet/>
      <dgm:spPr/>
      <dgm:t>
        <a:bodyPr/>
        <a:lstStyle/>
        <a:p>
          <a:endParaRPr lang="en-US"/>
        </a:p>
      </dgm:t>
    </dgm:pt>
    <dgm:pt modelId="{2BF8BD71-BC3A-4143-97C8-3C63FB92AB11}">
      <dgm:prSet/>
      <dgm:spPr/>
      <dgm:t>
        <a:bodyPr/>
        <a:lstStyle/>
        <a:p>
          <a:pPr>
            <a:lnSpc>
              <a:spcPct val="100000"/>
            </a:lnSpc>
          </a:pPr>
          <a:r>
            <a:rPr lang="en-US"/>
            <a:t>Develop a </a:t>
          </a:r>
          <a:r>
            <a:rPr lang="en-US" u="sng"/>
            <a:t>consistent </a:t>
          </a:r>
          <a:r>
            <a:rPr lang="en-US"/>
            <a:t>training/education program</a:t>
          </a:r>
        </a:p>
      </dgm:t>
    </dgm:pt>
    <dgm:pt modelId="{FD46F306-2950-4FA8-B93C-263B0FEEFF0D}" type="parTrans" cxnId="{3F8B803A-628C-408B-8C40-C2407239D9F5}">
      <dgm:prSet/>
      <dgm:spPr/>
      <dgm:t>
        <a:bodyPr/>
        <a:lstStyle/>
        <a:p>
          <a:endParaRPr lang="en-US"/>
        </a:p>
      </dgm:t>
    </dgm:pt>
    <dgm:pt modelId="{70596D00-E7F6-4362-A89E-38A3ACC858EE}" type="sibTrans" cxnId="{3F8B803A-628C-408B-8C40-C2407239D9F5}">
      <dgm:prSet/>
      <dgm:spPr/>
      <dgm:t>
        <a:bodyPr/>
        <a:lstStyle/>
        <a:p>
          <a:endParaRPr lang="en-US"/>
        </a:p>
      </dgm:t>
    </dgm:pt>
    <dgm:pt modelId="{B1D6BA90-7EF3-4AB4-B97C-196E669DBCE2}">
      <dgm:prSet/>
      <dgm:spPr/>
      <dgm:t>
        <a:bodyPr/>
        <a:lstStyle/>
        <a:p>
          <a:pPr>
            <a:lnSpc>
              <a:spcPct val="100000"/>
            </a:lnSpc>
          </a:pPr>
          <a:r>
            <a:rPr lang="en-US" dirty="0"/>
            <a:t>Enable study team to share a common and </a:t>
          </a:r>
          <a:r>
            <a:rPr lang="en-US" u="sng" dirty="0"/>
            <a:t>uniformed</a:t>
          </a:r>
          <a:r>
            <a:rPr lang="en-US" dirty="0"/>
            <a:t> view of the ultimate goal.</a:t>
          </a:r>
        </a:p>
      </dgm:t>
    </dgm:pt>
    <dgm:pt modelId="{D84643E3-EC5B-44B0-88A6-28A1B5878A9F}" type="parTrans" cxnId="{BD04B508-04FE-4320-9B87-FF40D0B382C0}">
      <dgm:prSet/>
      <dgm:spPr/>
      <dgm:t>
        <a:bodyPr/>
        <a:lstStyle/>
        <a:p>
          <a:endParaRPr lang="en-US"/>
        </a:p>
      </dgm:t>
    </dgm:pt>
    <dgm:pt modelId="{A941E8E2-61C9-4F8F-BA20-5755556A87FD}" type="sibTrans" cxnId="{BD04B508-04FE-4320-9B87-FF40D0B382C0}">
      <dgm:prSet/>
      <dgm:spPr/>
      <dgm:t>
        <a:bodyPr/>
        <a:lstStyle/>
        <a:p>
          <a:endParaRPr lang="en-US"/>
        </a:p>
      </dgm:t>
    </dgm:pt>
    <dgm:pt modelId="{4A49A4D0-0F7F-426F-B9C7-6B5585ED75F0}">
      <dgm:prSet/>
      <dgm:spPr/>
      <dgm:t>
        <a:bodyPr/>
        <a:lstStyle/>
        <a:p>
          <a:pPr>
            <a:lnSpc>
              <a:spcPct val="100000"/>
            </a:lnSpc>
          </a:pPr>
          <a:r>
            <a:rPr lang="en-US"/>
            <a:t>Internal/External customers will know what to expect each time (creates trust)</a:t>
          </a:r>
        </a:p>
      </dgm:t>
    </dgm:pt>
    <dgm:pt modelId="{1FDD0A15-ED0A-4CE8-9890-39ADC0611A8E}" type="parTrans" cxnId="{63B48B15-DFBC-4CAD-B28E-B63380228220}">
      <dgm:prSet/>
      <dgm:spPr/>
      <dgm:t>
        <a:bodyPr/>
        <a:lstStyle/>
        <a:p>
          <a:endParaRPr lang="en-US"/>
        </a:p>
      </dgm:t>
    </dgm:pt>
    <dgm:pt modelId="{43C84DE6-9CA6-432B-8E09-2FB536EBA583}" type="sibTrans" cxnId="{63B48B15-DFBC-4CAD-B28E-B63380228220}">
      <dgm:prSet/>
      <dgm:spPr/>
      <dgm:t>
        <a:bodyPr/>
        <a:lstStyle/>
        <a:p>
          <a:endParaRPr lang="en-US"/>
        </a:p>
      </dgm:t>
    </dgm:pt>
    <dgm:pt modelId="{71BEB9E5-5688-40C1-A72F-9BDE248E42DB}" type="pres">
      <dgm:prSet presAssocID="{5EF3B121-F586-4B21-A9F2-689B7C03C41F}" presName="root" presStyleCnt="0">
        <dgm:presLayoutVars>
          <dgm:dir/>
          <dgm:resizeHandles val="exact"/>
        </dgm:presLayoutVars>
      </dgm:prSet>
      <dgm:spPr/>
    </dgm:pt>
    <dgm:pt modelId="{E98BB3D1-7B0A-4AF5-9ED0-2890D7415B7A}" type="pres">
      <dgm:prSet presAssocID="{788E2DE9-056C-4411-AAC7-DE88A757A841}" presName="compNode" presStyleCnt="0"/>
      <dgm:spPr/>
    </dgm:pt>
    <dgm:pt modelId="{953BD59A-F64E-4C07-9FD6-47650BE09266}" type="pres">
      <dgm:prSet presAssocID="{788E2DE9-056C-4411-AAC7-DE88A757A841}" presName="bgRect" presStyleLbl="bgShp" presStyleIdx="0" presStyleCnt="5"/>
      <dgm:spPr/>
    </dgm:pt>
    <dgm:pt modelId="{8F3B5BE5-1125-40A5-980C-915DB95810E7}" type="pres">
      <dgm:prSet presAssocID="{788E2DE9-056C-4411-AAC7-DE88A757A84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orkflow"/>
        </a:ext>
      </dgm:extLst>
    </dgm:pt>
    <dgm:pt modelId="{8FF595ED-6DE9-41CE-9C0A-84A70C157396}" type="pres">
      <dgm:prSet presAssocID="{788E2DE9-056C-4411-AAC7-DE88A757A841}" presName="spaceRect" presStyleCnt="0"/>
      <dgm:spPr/>
    </dgm:pt>
    <dgm:pt modelId="{77773498-D5F2-4E22-8A2A-6277A907EE77}" type="pres">
      <dgm:prSet presAssocID="{788E2DE9-056C-4411-AAC7-DE88A757A841}" presName="parTx" presStyleLbl="revTx" presStyleIdx="0" presStyleCnt="5">
        <dgm:presLayoutVars>
          <dgm:chMax val="0"/>
          <dgm:chPref val="0"/>
        </dgm:presLayoutVars>
      </dgm:prSet>
      <dgm:spPr/>
    </dgm:pt>
    <dgm:pt modelId="{D1F549FF-360E-45E7-8AC6-94417FB45D01}" type="pres">
      <dgm:prSet presAssocID="{F1D269C8-94C1-4278-922E-997C0DE22B86}" presName="sibTrans" presStyleCnt="0"/>
      <dgm:spPr/>
    </dgm:pt>
    <dgm:pt modelId="{BFFB8BE0-CFCD-467E-B293-D9013D5F0985}" type="pres">
      <dgm:prSet presAssocID="{0AB6C577-AAC0-421A-B410-DD3B2A0EDE06}" presName="compNode" presStyleCnt="0"/>
      <dgm:spPr/>
    </dgm:pt>
    <dgm:pt modelId="{2F8BA256-97F6-4582-88D8-0F6AA70C8BF9}" type="pres">
      <dgm:prSet presAssocID="{0AB6C577-AAC0-421A-B410-DD3B2A0EDE06}" presName="bgRect" presStyleLbl="bgShp" presStyleIdx="1" presStyleCnt="5"/>
      <dgm:spPr/>
    </dgm:pt>
    <dgm:pt modelId="{9BA7EE70-7413-4518-8557-8DD3D0955892}" type="pres">
      <dgm:prSet presAssocID="{0AB6C577-AAC0-421A-B410-DD3B2A0EDE0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ears"/>
        </a:ext>
      </dgm:extLst>
    </dgm:pt>
    <dgm:pt modelId="{513E204F-BB4B-4105-84F0-DC1915F23AAA}" type="pres">
      <dgm:prSet presAssocID="{0AB6C577-AAC0-421A-B410-DD3B2A0EDE06}" presName="spaceRect" presStyleCnt="0"/>
      <dgm:spPr/>
    </dgm:pt>
    <dgm:pt modelId="{CD7A5F72-4145-4A06-A7BB-9D177806BC8B}" type="pres">
      <dgm:prSet presAssocID="{0AB6C577-AAC0-421A-B410-DD3B2A0EDE06}" presName="parTx" presStyleLbl="revTx" presStyleIdx="1" presStyleCnt="5">
        <dgm:presLayoutVars>
          <dgm:chMax val="0"/>
          <dgm:chPref val="0"/>
        </dgm:presLayoutVars>
      </dgm:prSet>
      <dgm:spPr/>
    </dgm:pt>
    <dgm:pt modelId="{73CA555E-9427-4614-AA19-3406B81689B9}" type="pres">
      <dgm:prSet presAssocID="{39FD5E84-E19D-4684-AE29-48BA06E49958}" presName="sibTrans" presStyleCnt="0"/>
      <dgm:spPr/>
    </dgm:pt>
    <dgm:pt modelId="{0E1C8C5C-1D9B-4ECC-9517-B0AEE88A46B0}" type="pres">
      <dgm:prSet presAssocID="{2BF8BD71-BC3A-4143-97C8-3C63FB92AB11}" presName="compNode" presStyleCnt="0"/>
      <dgm:spPr/>
    </dgm:pt>
    <dgm:pt modelId="{D4264234-B3D9-4B2C-9F0A-613090FE2602}" type="pres">
      <dgm:prSet presAssocID="{2BF8BD71-BC3A-4143-97C8-3C63FB92AB11}" presName="bgRect" presStyleLbl="bgShp" presStyleIdx="2" presStyleCnt="5"/>
      <dgm:spPr/>
    </dgm:pt>
    <dgm:pt modelId="{0C19F04B-0CD3-4239-9B29-8312AAB2B939}" type="pres">
      <dgm:prSet presAssocID="{2BF8BD71-BC3A-4143-97C8-3C63FB92AB1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F048C463-1DBE-4B5C-952D-322B67B33F68}" type="pres">
      <dgm:prSet presAssocID="{2BF8BD71-BC3A-4143-97C8-3C63FB92AB11}" presName="spaceRect" presStyleCnt="0"/>
      <dgm:spPr/>
    </dgm:pt>
    <dgm:pt modelId="{B07396DA-671A-4C6F-94C8-FB9E04E07559}" type="pres">
      <dgm:prSet presAssocID="{2BF8BD71-BC3A-4143-97C8-3C63FB92AB11}" presName="parTx" presStyleLbl="revTx" presStyleIdx="2" presStyleCnt="5">
        <dgm:presLayoutVars>
          <dgm:chMax val="0"/>
          <dgm:chPref val="0"/>
        </dgm:presLayoutVars>
      </dgm:prSet>
      <dgm:spPr/>
    </dgm:pt>
    <dgm:pt modelId="{B6083F2F-C4CB-435E-AF98-765D887B7EE3}" type="pres">
      <dgm:prSet presAssocID="{70596D00-E7F6-4362-A89E-38A3ACC858EE}" presName="sibTrans" presStyleCnt="0"/>
      <dgm:spPr/>
    </dgm:pt>
    <dgm:pt modelId="{CCEE4EC2-B3CC-4A46-9AEC-61190FF0BE98}" type="pres">
      <dgm:prSet presAssocID="{B1D6BA90-7EF3-4AB4-B97C-196E669DBCE2}" presName="compNode" presStyleCnt="0"/>
      <dgm:spPr/>
    </dgm:pt>
    <dgm:pt modelId="{FF9D2597-F293-4560-AF72-59E3F6307EB4}" type="pres">
      <dgm:prSet presAssocID="{B1D6BA90-7EF3-4AB4-B97C-196E669DBCE2}" presName="bgRect" presStyleLbl="bgShp" presStyleIdx="3" presStyleCnt="5"/>
      <dgm:spPr/>
    </dgm:pt>
    <dgm:pt modelId="{A21615B8-63FC-4286-8BB4-0BEE2329C248}" type="pres">
      <dgm:prSet presAssocID="{B1D6BA90-7EF3-4AB4-B97C-196E669DBCE2}"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irplane"/>
        </a:ext>
      </dgm:extLst>
    </dgm:pt>
    <dgm:pt modelId="{487B1DE9-0F3A-43DC-ADF5-5E8BC6F51C5D}" type="pres">
      <dgm:prSet presAssocID="{B1D6BA90-7EF3-4AB4-B97C-196E669DBCE2}" presName="spaceRect" presStyleCnt="0"/>
      <dgm:spPr/>
    </dgm:pt>
    <dgm:pt modelId="{28C03854-BB83-4A33-9E2A-A1FA40EFABE8}" type="pres">
      <dgm:prSet presAssocID="{B1D6BA90-7EF3-4AB4-B97C-196E669DBCE2}" presName="parTx" presStyleLbl="revTx" presStyleIdx="3" presStyleCnt="5">
        <dgm:presLayoutVars>
          <dgm:chMax val="0"/>
          <dgm:chPref val="0"/>
        </dgm:presLayoutVars>
      </dgm:prSet>
      <dgm:spPr/>
    </dgm:pt>
    <dgm:pt modelId="{92704672-1125-464C-972B-B321653604E6}" type="pres">
      <dgm:prSet presAssocID="{A941E8E2-61C9-4F8F-BA20-5755556A87FD}" presName="sibTrans" presStyleCnt="0"/>
      <dgm:spPr/>
    </dgm:pt>
    <dgm:pt modelId="{462F7493-466A-48ED-A21E-DDD6A0E3C411}" type="pres">
      <dgm:prSet presAssocID="{4A49A4D0-0F7F-426F-B9C7-6B5585ED75F0}" presName="compNode" presStyleCnt="0"/>
      <dgm:spPr/>
    </dgm:pt>
    <dgm:pt modelId="{3C393765-0C1C-4461-9AC9-25272D89CF35}" type="pres">
      <dgm:prSet presAssocID="{4A49A4D0-0F7F-426F-B9C7-6B5585ED75F0}" presName="bgRect" presStyleLbl="bgShp" presStyleIdx="4" presStyleCnt="5"/>
      <dgm:spPr/>
    </dgm:pt>
    <dgm:pt modelId="{C11E0591-C386-43E0-8D96-0F5467257456}" type="pres">
      <dgm:prSet presAssocID="{4A49A4D0-0F7F-426F-B9C7-6B5585ED75F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hare With Person"/>
        </a:ext>
      </dgm:extLst>
    </dgm:pt>
    <dgm:pt modelId="{24219033-26E8-417D-B199-920417BC55FB}" type="pres">
      <dgm:prSet presAssocID="{4A49A4D0-0F7F-426F-B9C7-6B5585ED75F0}" presName="spaceRect" presStyleCnt="0"/>
      <dgm:spPr/>
    </dgm:pt>
    <dgm:pt modelId="{736662DD-E37A-462A-A58C-7622F2C726FA}" type="pres">
      <dgm:prSet presAssocID="{4A49A4D0-0F7F-426F-B9C7-6B5585ED75F0}" presName="parTx" presStyleLbl="revTx" presStyleIdx="4" presStyleCnt="5">
        <dgm:presLayoutVars>
          <dgm:chMax val="0"/>
          <dgm:chPref val="0"/>
        </dgm:presLayoutVars>
      </dgm:prSet>
      <dgm:spPr/>
    </dgm:pt>
  </dgm:ptLst>
  <dgm:cxnLst>
    <dgm:cxn modelId="{BD04B508-04FE-4320-9B87-FF40D0B382C0}" srcId="{5EF3B121-F586-4B21-A9F2-689B7C03C41F}" destId="{B1D6BA90-7EF3-4AB4-B97C-196E669DBCE2}" srcOrd="3" destOrd="0" parTransId="{D84643E3-EC5B-44B0-88A6-28A1B5878A9F}" sibTransId="{A941E8E2-61C9-4F8F-BA20-5755556A87FD}"/>
    <dgm:cxn modelId="{63B48B15-DFBC-4CAD-B28E-B63380228220}" srcId="{5EF3B121-F586-4B21-A9F2-689B7C03C41F}" destId="{4A49A4D0-0F7F-426F-B9C7-6B5585ED75F0}" srcOrd="4" destOrd="0" parTransId="{1FDD0A15-ED0A-4CE8-9890-39ADC0611A8E}" sibTransId="{43C84DE6-9CA6-432B-8E09-2FB536EBA583}"/>
    <dgm:cxn modelId="{1575ED1E-2DFD-4290-A0F4-7A6CAD2FDCD6}" type="presOf" srcId="{2BF8BD71-BC3A-4143-97C8-3C63FB92AB11}" destId="{B07396DA-671A-4C6F-94C8-FB9E04E07559}" srcOrd="0" destOrd="0" presId="urn:microsoft.com/office/officeart/2018/2/layout/IconVerticalSolidList"/>
    <dgm:cxn modelId="{3F8B803A-628C-408B-8C40-C2407239D9F5}" srcId="{5EF3B121-F586-4B21-A9F2-689B7C03C41F}" destId="{2BF8BD71-BC3A-4143-97C8-3C63FB92AB11}" srcOrd="2" destOrd="0" parTransId="{FD46F306-2950-4FA8-B93C-263B0FEEFF0D}" sibTransId="{70596D00-E7F6-4362-A89E-38A3ACC858EE}"/>
    <dgm:cxn modelId="{54A93461-CF12-4F1B-BAF4-7CCF3FD0454B}" srcId="{5EF3B121-F586-4B21-A9F2-689B7C03C41F}" destId="{0AB6C577-AAC0-421A-B410-DD3B2A0EDE06}" srcOrd="1" destOrd="0" parTransId="{1AD627D6-59C6-464A-898B-FC6A32974C2A}" sibTransId="{39FD5E84-E19D-4684-AE29-48BA06E49958}"/>
    <dgm:cxn modelId="{4F6933B9-D827-4587-B3EA-268D9BFD3812}" type="presOf" srcId="{B1D6BA90-7EF3-4AB4-B97C-196E669DBCE2}" destId="{28C03854-BB83-4A33-9E2A-A1FA40EFABE8}" srcOrd="0" destOrd="0" presId="urn:microsoft.com/office/officeart/2018/2/layout/IconVerticalSolidList"/>
    <dgm:cxn modelId="{D5F2D8D7-431A-4AB4-ACCE-6E6223757E61}" type="presOf" srcId="{0AB6C577-AAC0-421A-B410-DD3B2A0EDE06}" destId="{CD7A5F72-4145-4A06-A7BB-9D177806BC8B}" srcOrd="0" destOrd="0" presId="urn:microsoft.com/office/officeart/2018/2/layout/IconVerticalSolidList"/>
    <dgm:cxn modelId="{653179D9-CA26-4E10-8A70-C5012B57F257}" type="presOf" srcId="{5EF3B121-F586-4B21-A9F2-689B7C03C41F}" destId="{71BEB9E5-5688-40C1-A72F-9BDE248E42DB}" srcOrd="0" destOrd="0" presId="urn:microsoft.com/office/officeart/2018/2/layout/IconVerticalSolidList"/>
    <dgm:cxn modelId="{72D8FEE7-DED2-43E1-953B-1489F09B236A}" srcId="{5EF3B121-F586-4B21-A9F2-689B7C03C41F}" destId="{788E2DE9-056C-4411-AAC7-DE88A757A841}" srcOrd="0" destOrd="0" parTransId="{A3EA470F-6019-4B60-BB81-0D1B5222A377}" sibTransId="{F1D269C8-94C1-4278-922E-997C0DE22B86}"/>
    <dgm:cxn modelId="{8164EFEC-FCD4-49E7-8214-DA70F91F7C24}" type="presOf" srcId="{788E2DE9-056C-4411-AAC7-DE88A757A841}" destId="{77773498-D5F2-4E22-8A2A-6277A907EE77}" srcOrd="0" destOrd="0" presId="urn:microsoft.com/office/officeart/2018/2/layout/IconVerticalSolidList"/>
    <dgm:cxn modelId="{D618B8FF-DBA9-4546-B648-C4428CF5CE9F}" type="presOf" srcId="{4A49A4D0-0F7F-426F-B9C7-6B5585ED75F0}" destId="{736662DD-E37A-462A-A58C-7622F2C726FA}" srcOrd="0" destOrd="0" presId="urn:microsoft.com/office/officeart/2018/2/layout/IconVerticalSolidList"/>
    <dgm:cxn modelId="{95ECD682-1CEC-4F81-A6AA-80DE73D36378}" type="presParOf" srcId="{71BEB9E5-5688-40C1-A72F-9BDE248E42DB}" destId="{E98BB3D1-7B0A-4AF5-9ED0-2890D7415B7A}" srcOrd="0" destOrd="0" presId="urn:microsoft.com/office/officeart/2018/2/layout/IconVerticalSolidList"/>
    <dgm:cxn modelId="{D43E22A5-F805-4D3D-AB45-9B79EE4BF504}" type="presParOf" srcId="{E98BB3D1-7B0A-4AF5-9ED0-2890D7415B7A}" destId="{953BD59A-F64E-4C07-9FD6-47650BE09266}" srcOrd="0" destOrd="0" presId="urn:microsoft.com/office/officeart/2018/2/layout/IconVerticalSolidList"/>
    <dgm:cxn modelId="{A34BF1F7-8E7C-42A9-8D88-CB0212059157}" type="presParOf" srcId="{E98BB3D1-7B0A-4AF5-9ED0-2890D7415B7A}" destId="{8F3B5BE5-1125-40A5-980C-915DB95810E7}" srcOrd="1" destOrd="0" presId="urn:microsoft.com/office/officeart/2018/2/layout/IconVerticalSolidList"/>
    <dgm:cxn modelId="{AEFCC39B-E6C8-457B-AFBA-923D77E3E600}" type="presParOf" srcId="{E98BB3D1-7B0A-4AF5-9ED0-2890D7415B7A}" destId="{8FF595ED-6DE9-41CE-9C0A-84A70C157396}" srcOrd="2" destOrd="0" presId="urn:microsoft.com/office/officeart/2018/2/layout/IconVerticalSolidList"/>
    <dgm:cxn modelId="{37F18411-A173-4049-9E28-7CD6BC19F3A9}" type="presParOf" srcId="{E98BB3D1-7B0A-4AF5-9ED0-2890D7415B7A}" destId="{77773498-D5F2-4E22-8A2A-6277A907EE77}" srcOrd="3" destOrd="0" presId="urn:microsoft.com/office/officeart/2018/2/layout/IconVerticalSolidList"/>
    <dgm:cxn modelId="{F5C2D425-A037-4C9F-933E-5B87146E9BA0}" type="presParOf" srcId="{71BEB9E5-5688-40C1-A72F-9BDE248E42DB}" destId="{D1F549FF-360E-45E7-8AC6-94417FB45D01}" srcOrd="1" destOrd="0" presId="urn:microsoft.com/office/officeart/2018/2/layout/IconVerticalSolidList"/>
    <dgm:cxn modelId="{051A37A3-8D2F-4A1C-87EB-16B408E3E4A9}" type="presParOf" srcId="{71BEB9E5-5688-40C1-A72F-9BDE248E42DB}" destId="{BFFB8BE0-CFCD-467E-B293-D9013D5F0985}" srcOrd="2" destOrd="0" presId="urn:microsoft.com/office/officeart/2018/2/layout/IconVerticalSolidList"/>
    <dgm:cxn modelId="{60947D4F-CAAE-462E-84CB-B4A0E01AAD09}" type="presParOf" srcId="{BFFB8BE0-CFCD-467E-B293-D9013D5F0985}" destId="{2F8BA256-97F6-4582-88D8-0F6AA70C8BF9}" srcOrd="0" destOrd="0" presId="urn:microsoft.com/office/officeart/2018/2/layout/IconVerticalSolidList"/>
    <dgm:cxn modelId="{5872235B-38C9-472B-87C4-58E892B025DE}" type="presParOf" srcId="{BFFB8BE0-CFCD-467E-B293-D9013D5F0985}" destId="{9BA7EE70-7413-4518-8557-8DD3D0955892}" srcOrd="1" destOrd="0" presId="urn:microsoft.com/office/officeart/2018/2/layout/IconVerticalSolidList"/>
    <dgm:cxn modelId="{31C94925-F8E2-49FE-86E3-286D9BEE2C9B}" type="presParOf" srcId="{BFFB8BE0-CFCD-467E-B293-D9013D5F0985}" destId="{513E204F-BB4B-4105-84F0-DC1915F23AAA}" srcOrd="2" destOrd="0" presId="urn:microsoft.com/office/officeart/2018/2/layout/IconVerticalSolidList"/>
    <dgm:cxn modelId="{E9A2593D-8F72-450F-BED9-64CDF6F1FA7E}" type="presParOf" srcId="{BFFB8BE0-CFCD-467E-B293-D9013D5F0985}" destId="{CD7A5F72-4145-4A06-A7BB-9D177806BC8B}" srcOrd="3" destOrd="0" presId="urn:microsoft.com/office/officeart/2018/2/layout/IconVerticalSolidList"/>
    <dgm:cxn modelId="{13E565A0-DCBF-4B4D-B149-EA08201DE476}" type="presParOf" srcId="{71BEB9E5-5688-40C1-A72F-9BDE248E42DB}" destId="{73CA555E-9427-4614-AA19-3406B81689B9}" srcOrd="3" destOrd="0" presId="urn:microsoft.com/office/officeart/2018/2/layout/IconVerticalSolidList"/>
    <dgm:cxn modelId="{CF26985B-DB70-4285-8F9B-7AC7818A6E2B}" type="presParOf" srcId="{71BEB9E5-5688-40C1-A72F-9BDE248E42DB}" destId="{0E1C8C5C-1D9B-4ECC-9517-B0AEE88A46B0}" srcOrd="4" destOrd="0" presId="urn:microsoft.com/office/officeart/2018/2/layout/IconVerticalSolidList"/>
    <dgm:cxn modelId="{84926564-74F6-4123-8801-9C54AB670239}" type="presParOf" srcId="{0E1C8C5C-1D9B-4ECC-9517-B0AEE88A46B0}" destId="{D4264234-B3D9-4B2C-9F0A-613090FE2602}" srcOrd="0" destOrd="0" presId="urn:microsoft.com/office/officeart/2018/2/layout/IconVerticalSolidList"/>
    <dgm:cxn modelId="{9592A9CA-5155-4FF5-901F-F0912C26F36E}" type="presParOf" srcId="{0E1C8C5C-1D9B-4ECC-9517-B0AEE88A46B0}" destId="{0C19F04B-0CD3-4239-9B29-8312AAB2B939}" srcOrd="1" destOrd="0" presId="urn:microsoft.com/office/officeart/2018/2/layout/IconVerticalSolidList"/>
    <dgm:cxn modelId="{B00F895B-2230-420A-B7DB-FADB8793EEAA}" type="presParOf" srcId="{0E1C8C5C-1D9B-4ECC-9517-B0AEE88A46B0}" destId="{F048C463-1DBE-4B5C-952D-322B67B33F68}" srcOrd="2" destOrd="0" presId="urn:microsoft.com/office/officeart/2018/2/layout/IconVerticalSolidList"/>
    <dgm:cxn modelId="{BD68F46A-0BE1-495B-91B7-EE185D958304}" type="presParOf" srcId="{0E1C8C5C-1D9B-4ECC-9517-B0AEE88A46B0}" destId="{B07396DA-671A-4C6F-94C8-FB9E04E07559}" srcOrd="3" destOrd="0" presId="urn:microsoft.com/office/officeart/2018/2/layout/IconVerticalSolidList"/>
    <dgm:cxn modelId="{5559131E-74E5-481C-B127-B740624375A6}" type="presParOf" srcId="{71BEB9E5-5688-40C1-A72F-9BDE248E42DB}" destId="{B6083F2F-C4CB-435E-AF98-765D887B7EE3}" srcOrd="5" destOrd="0" presId="urn:microsoft.com/office/officeart/2018/2/layout/IconVerticalSolidList"/>
    <dgm:cxn modelId="{30B42A41-B719-4083-9829-DD7A545FAD35}" type="presParOf" srcId="{71BEB9E5-5688-40C1-A72F-9BDE248E42DB}" destId="{CCEE4EC2-B3CC-4A46-9AEC-61190FF0BE98}" srcOrd="6" destOrd="0" presId="urn:microsoft.com/office/officeart/2018/2/layout/IconVerticalSolidList"/>
    <dgm:cxn modelId="{02F545DD-368E-4C92-AFD5-7FBA053CE8C4}" type="presParOf" srcId="{CCEE4EC2-B3CC-4A46-9AEC-61190FF0BE98}" destId="{FF9D2597-F293-4560-AF72-59E3F6307EB4}" srcOrd="0" destOrd="0" presId="urn:microsoft.com/office/officeart/2018/2/layout/IconVerticalSolidList"/>
    <dgm:cxn modelId="{F78A2AE3-8A9C-4B3A-ABEF-CB7C7FEAC640}" type="presParOf" srcId="{CCEE4EC2-B3CC-4A46-9AEC-61190FF0BE98}" destId="{A21615B8-63FC-4286-8BB4-0BEE2329C248}" srcOrd="1" destOrd="0" presId="urn:microsoft.com/office/officeart/2018/2/layout/IconVerticalSolidList"/>
    <dgm:cxn modelId="{04C77888-8549-4931-8D9D-591D22AC57B6}" type="presParOf" srcId="{CCEE4EC2-B3CC-4A46-9AEC-61190FF0BE98}" destId="{487B1DE9-0F3A-43DC-ADF5-5E8BC6F51C5D}" srcOrd="2" destOrd="0" presId="urn:microsoft.com/office/officeart/2018/2/layout/IconVerticalSolidList"/>
    <dgm:cxn modelId="{57D6707E-65AE-437A-AA48-E0985C83499B}" type="presParOf" srcId="{CCEE4EC2-B3CC-4A46-9AEC-61190FF0BE98}" destId="{28C03854-BB83-4A33-9E2A-A1FA40EFABE8}" srcOrd="3" destOrd="0" presId="urn:microsoft.com/office/officeart/2018/2/layout/IconVerticalSolidList"/>
    <dgm:cxn modelId="{227F5E95-5E72-4F64-9B70-EAE266DF6D7A}" type="presParOf" srcId="{71BEB9E5-5688-40C1-A72F-9BDE248E42DB}" destId="{92704672-1125-464C-972B-B321653604E6}" srcOrd="7" destOrd="0" presId="urn:microsoft.com/office/officeart/2018/2/layout/IconVerticalSolidList"/>
    <dgm:cxn modelId="{414BC40C-5034-4A4B-94F5-D3CE11F005E2}" type="presParOf" srcId="{71BEB9E5-5688-40C1-A72F-9BDE248E42DB}" destId="{462F7493-466A-48ED-A21E-DDD6A0E3C411}" srcOrd="8" destOrd="0" presId="urn:microsoft.com/office/officeart/2018/2/layout/IconVerticalSolidList"/>
    <dgm:cxn modelId="{2955CE45-B0A0-4612-B139-92EE0B15292D}" type="presParOf" srcId="{462F7493-466A-48ED-A21E-DDD6A0E3C411}" destId="{3C393765-0C1C-4461-9AC9-25272D89CF35}" srcOrd="0" destOrd="0" presId="urn:microsoft.com/office/officeart/2018/2/layout/IconVerticalSolidList"/>
    <dgm:cxn modelId="{0ECBB539-E201-4E11-9FBD-34BC223BB69A}" type="presParOf" srcId="{462F7493-466A-48ED-A21E-DDD6A0E3C411}" destId="{C11E0591-C386-43E0-8D96-0F5467257456}" srcOrd="1" destOrd="0" presId="urn:microsoft.com/office/officeart/2018/2/layout/IconVerticalSolidList"/>
    <dgm:cxn modelId="{C384085E-D710-47EB-B70E-E211F56A03A1}" type="presParOf" srcId="{462F7493-466A-48ED-A21E-DDD6A0E3C411}" destId="{24219033-26E8-417D-B199-920417BC55FB}" srcOrd="2" destOrd="0" presId="urn:microsoft.com/office/officeart/2018/2/layout/IconVerticalSolidList"/>
    <dgm:cxn modelId="{9580E262-6A58-4ADC-947B-DF849D132AC4}" type="presParOf" srcId="{462F7493-466A-48ED-A21E-DDD6A0E3C411}" destId="{736662DD-E37A-462A-A58C-7622F2C726F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6F8C0CA-1079-48D6-B2B1-26975A9441C9}"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955C51E-D2B9-4517-86C5-F8087BF554CE}">
      <dgm:prSet/>
      <dgm:spPr/>
      <dgm:t>
        <a:bodyPr/>
        <a:lstStyle/>
        <a:p>
          <a:pPr>
            <a:lnSpc>
              <a:spcPct val="100000"/>
            </a:lnSpc>
            <a:defRPr cap="all"/>
          </a:pPr>
          <a:r>
            <a:rPr lang="en-US"/>
            <a:t>1. Define your quality expectations for the project</a:t>
          </a:r>
        </a:p>
      </dgm:t>
    </dgm:pt>
    <dgm:pt modelId="{80808F70-C6B9-4E4B-BB10-B6C55AED9114}" type="parTrans" cxnId="{351F0E6F-E8DD-4E60-BBDE-06BE50AEC4AE}">
      <dgm:prSet/>
      <dgm:spPr/>
      <dgm:t>
        <a:bodyPr/>
        <a:lstStyle/>
        <a:p>
          <a:endParaRPr lang="en-US"/>
        </a:p>
      </dgm:t>
    </dgm:pt>
    <dgm:pt modelId="{FFE35171-58CA-47F9-8407-59100557E805}" type="sibTrans" cxnId="{351F0E6F-E8DD-4E60-BBDE-06BE50AEC4AE}">
      <dgm:prSet/>
      <dgm:spPr/>
      <dgm:t>
        <a:bodyPr/>
        <a:lstStyle/>
        <a:p>
          <a:endParaRPr lang="en-US"/>
        </a:p>
      </dgm:t>
    </dgm:pt>
    <dgm:pt modelId="{32AD6EF7-F39F-4FB8-B2D7-0823CA785D16}">
      <dgm:prSet/>
      <dgm:spPr/>
      <dgm:t>
        <a:bodyPr/>
        <a:lstStyle/>
        <a:p>
          <a:pPr>
            <a:lnSpc>
              <a:spcPct val="100000"/>
            </a:lnSpc>
            <a:defRPr cap="all"/>
          </a:pPr>
          <a:r>
            <a:rPr lang="en-US"/>
            <a:t>2. Commit to those quality expectations</a:t>
          </a:r>
        </a:p>
      </dgm:t>
    </dgm:pt>
    <dgm:pt modelId="{A4F5E01E-4D22-4867-8377-85309F09D946}" type="parTrans" cxnId="{B3C42715-F4EC-4F5C-B33D-C2BD45D6A455}">
      <dgm:prSet/>
      <dgm:spPr/>
      <dgm:t>
        <a:bodyPr/>
        <a:lstStyle/>
        <a:p>
          <a:endParaRPr lang="en-US"/>
        </a:p>
      </dgm:t>
    </dgm:pt>
    <dgm:pt modelId="{173F62F4-2E2A-497B-AC64-70A68AECD28F}" type="sibTrans" cxnId="{B3C42715-F4EC-4F5C-B33D-C2BD45D6A455}">
      <dgm:prSet/>
      <dgm:spPr/>
      <dgm:t>
        <a:bodyPr/>
        <a:lstStyle/>
        <a:p>
          <a:endParaRPr lang="en-US"/>
        </a:p>
      </dgm:t>
    </dgm:pt>
    <dgm:pt modelId="{D593ADBF-1458-40D5-A06E-A89CCB03FC93}">
      <dgm:prSet/>
      <dgm:spPr/>
      <dgm:t>
        <a:bodyPr/>
        <a:lstStyle/>
        <a:p>
          <a:pPr>
            <a:lnSpc>
              <a:spcPct val="100000"/>
            </a:lnSpc>
            <a:defRPr cap="all"/>
          </a:pPr>
          <a:r>
            <a:rPr lang="en-US"/>
            <a:t>3. Manage for quality</a:t>
          </a:r>
        </a:p>
      </dgm:t>
    </dgm:pt>
    <dgm:pt modelId="{326B4973-866B-4615-96CB-3E46A1E8A81B}" type="parTrans" cxnId="{BF6D6EB4-9E82-4AE4-97A0-DE783FB9E4E3}">
      <dgm:prSet/>
      <dgm:spPr/>
      <dgm:t>
        <a:bodyPr/>
        <a:lstStyle/>
        <a:p>
          <a:endParaRPr lang="en-US"/>
        </a:p>
      </dgm:t>
    </dgm:pt>
    <dgm:pt modelId="{793CE59A-9B9A-420B-B234-CE429FF205D7}" type="sibTrans" cxnId="{BF6D6EB4-9E82-4AE4-97A0-DE783FB9E4E3}">
      <dgm:prSet/>
      <dgm:spPr/>
      <dgm:t>
        <a:bodyPr/>
        <a:lstStyle/>
        <a:p>
          <a:endParaRPr lang="en-US"/>
        </a:p>
      </dgm:t>
    </dgm:pt>
    <dgm:pt modelId="{F13EC4A2-CCAF-407D-AC99-F66786A04ED4}">
      <dgm:prSet/>
      <dgm:spPr/>
      <dgm:t>
        <a:bodyPr/>
        <a:lstStyle/>
        <a:p>
          <a:pPr>
            <a:lnSpc>
              <a:spcPct val="100000"/>
            </a:lnSpc>
            <a:defRPr cap="all"/>
          </a:pPr>
          <a:r>
            <a:rPr lang="en-US"/>
            <a:t>4. Control the quality</a:t>
          </a:r>
        </a:p>
      </dgm:t>
    </dgm:pt>
    <dgm:pt modelId="{85E33B57-EAAA-4D89-8A23-D93ACB8CBE3A}" type="parTrans" cxnId="{57693CB9-6965-42D1-9887-D9D56061AD0B}">
      <dgm:prSet/>
      <dgm:spPr/>
      <dgm:t>
        <a:bodyPr/>
        <a:lstStyle/>
        <a:p>
          <a:endParaRPr lang="en-US"/>
        </a:p>
      </dgm:t>
    </dgm:pt>
    <dgm:pt modelId="{FF246C6A-D2A3-4E1A-9146-1E75ED4A2663}" type="sibTrans" cxnId="{57693CB9-6965-42D1-9887-D9D56061AD0B}">
      <dgm:prSet/>
      <dgm:spPr/>
      <dgm:t>
        <a:bodyPr/>
        <a:lstStyle/>
        <a:p>
          <a:endParaRPr lang="en-US"/>
        </a:p>
      </dgm:t>
    </dgm:pt>
    <dgm:pt modelId="{4DD31BE1-77F2-444F-897A-275B22183B88}">
      <dgm:prSet/>
      <dgm:spPr/>
      <dgm:t>
        <a:bodyPr/>
        <a:lstStyle/>
        <a:p>
          <a:pPr>
            <a:lnSpc>
              <a:spcPct val="100000"/>
            </a:lnSpc>
            <a:defRPr cap="all"/>
          </a:pPr>
          <a:r>
            <a:rPr lang="en-US"/>
            <a:t>5. Document lessons learned</a:t>
          </a:r>
        </a:p>
      </dgm:t>
    </dgm:pt>
    <dgm:pt modelId="{125948B9-443F-4928-A7BB-28AF6792E0A5}" type="parTrans" cxnId="{6417FF8E-9FF3-4B47-AB3B-8236B4598F16}">
      <dgm:prSet/>
      <dgm:spPr/>
      <dgm:t>
        <a:bodyPr/>
        <a:lstStyle/>
        <a:p>
          <a:endParaRPr lang="en-US"/>
        </a:p>
      </dgm:t>
    </dgm:pt>
    <dgm:pt modelId="{42C48E7A-E085-4AEE-B8D1-E2874FB16C93}" type="sibTrans" cxnId="{6417FF8E-9FF3-4B47-AB3B-8236B4598F16}">
      <dgm:prSet/>
      <dgm:spPr/>
      <dgm:t>
        <a:bodyPr/>
        <a:lstStyle/>
        <a:p>
          <a:endParaRPr lang="en-US"/>
        </a:p>
      </dgm:t>
    </dgm:pt>
    <dgm:pt modelId="{8EA848FE-C1D8-419A-95C2-569FE67DCCF6}" type="pres">
      <dgm:prSet presAssocID="{66F8C0CA-1079-48D6-B2B1-26975A9441C9}" presName="root" presStyleCnt="0">
        <dgm:presLayoutVars>
          <dgm:dir/>
          <dgm:resizeHandles val="exact"/>
        </dgm:presLayoutVars>
      </dgm:prSet>
      <dgm:spPr/>
    </dgm:pt>
    <dgm:pt modelId="{FCDE977E-F54E-4BB0-B734-1DB503C3D764}" type="pres">
      <dgm:prSet presAssocID="{4955C51E-D2B9-4517-86C5-F8087BF554CE}" presName="compNode" presStyleCnt="0"/>
      <dgm:spPr/>
    </dgm:pt>
    <dgm:pt modelId="{DE510075-932A-4C21-ABDA-ADA815DF033E}" type="pres">
      <dgm:prSet presAssocID="{4955C51E-D2B9-4517-86C5-F8087BF554CE}" presName="iconBgRect" presStyleLbl="bgShp" presStyleIdx="0" presStyleCnt="5"/>
      <dgm:spPr/>
    </dgm:pt>
    <dgm:pt modelId="{562AB8BB-076D-4497-9DF5-19F59A343F91}" type="pres">
      <dgm:prSet presAssocID="{4955C51E-D2B9-4517-86C5-F8087BF554C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1A31241C-6F6F-4B90-AD8D-C95D60C142E9}" type="pres">
      <dgm:prSet presAssocID="{4955C51E-D2B9-4517-86C5-F8087BF554CE}" presName="spaceRect" presStyleCnt="0"/>
      <dgm:spPr/>
    </dgm:pt>
    <dgm:pt modelId="{B9591508-4ACE-426B-89EB-CB60D8B05A0B}" type="pres">
      <dgm:prSet presAssocID="{4955C51E-D2B9-4517-86C5-F8087BF554CE}" presName="textRect" presStyleLbl="revTx" presStyleIdx="0" presStyleCnt="5">
        <dgm:presLayoutVars>
          <dgm:chMax val="1"/>
          <dgm:chPref val="1"/>
        </dgm:presLayoutVars>
      </dgm:prSet>
      <dgm:spPr/>
    </dgm:pt>
    <dgm:pt modelId="{F785F35D-714B-425D-83D8-ED1D5E21780B}" type="pres">
      <dgm:prSet presAssocID="{FFE35171-58CA-47F9-8407-59100557E805}" presName="sibTrans" presStyleCnt="0"/>
      <dgm:spPr/>
    </dgm:pt>
    <dgm:pt modelId="{A900D6E7-3B44-44B2-94EF-E3DEE6C5A709}" type="pres">
      <dgm:prSet presAssocID="{32AD6EF7-F39F-4FB8-B2D7-0823CA785D16}" presName="compNode" presStyleCnt="0"/>
      <dgm:spPr/>
    </dgm:pt>
    <dgm:pt modelId="{E16CCFD8-7DD3-410A-BCEF-59C63CD80DB2}" type="pres">
      <dgm:prSet presAssocID="{32AD6EF7-F39F-4FB8-B2D7-0823CA785D16}" presName="iconBgRect" presStyleLbl="bgShp" presStyleIdx="1" presStyleCnt="5"/>
      <dgm:spPr/>
    </dgm:pt>
    <dgm:pt modelId="{809ACD02-D7F8-4143-9D7C-3EEE2EC9D186}" type="pres">
      <dgm:prSet presAssocID="{32AD6EF7-F39F-4FB8-B2D7-0823CA785D1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epeat"/>
        </a:ext>
      </dgm:extLst>
    </dgm:pt>
    <dgm:pt modelId="{32AB1751-1C0B-4600-A358-363B6BA9ABBF}" type="pres">
      <dgm:prSet presAssocID="{32AD6EF7-F39F-4FB8-B2D7-0823CA785D16}" presName="spaceRect" presStyleCnt="0"/>
      <dgm:spPr/>
    </dgm:pt>
    <dgm:pt modelId="{DFC37A95-8D00-4AEA-AE80-6A22490A3216}" type="pres">
      <dgm:prSet presAssocID="{32AD6EF7-F39F-4FB8-B2D7-0823CA785D16}" presName="textRect" presStyleLbl="revTx" presStyleIdx="1" presStyleCnt="5">
        <dgm:presLayoutVars>
          <dgm:chMax val="1"/>
          <dgm:chPref val="1"/>
        </dgm:presLayoutVars>
      </dgm:prSet>
      <dgm:spPr/>
    </dgm:pt>
    <dgm:pt modelId="{6236B5B9-504D-491F-84DF-EDD27060940C}" type="pres">
      <dgm:prSet presAssocID="{173F62F4-2E2A-497B-AC64-70A68AECD28F}" presName="sibTrans" presStyleCnt="0"/>
      <dgm:spPr/>
    </dgm:pt>
    <dgm:pt modelId="{C467F592-1E96-46D7-8AD2-9461908CF8AE}" type="pres">
      <dgm:prSet presAssocID="{D593ADBF-1458-40D5-A06E-A89CCB03FC93}" presName="compNode" presStyleCnt="0"/>
      <dgm:spPr/>
    </dgm:pt>
    <dgm:pt modelId="{BE18AD23-A307-40DB-A346-5F09795BE512}" type="pres">
      <dgm:prSet presAssocID="{D593ADBF-1458-40D5-A06E-A89CCB03FC93}" presName="iconBgRect" presStyleLbl="bgShp" presStyleIdx="2" presStyleCnt="5"/>
      <dgm:spPr/>
    </dgm:pt>
    <dgm:pt modelId="{0C4A5D62-3310-41D5-9911-4CB3F69FD1E9}" type="pres">
      <dgm:prSet presAssocID="{D593ADBF-1458-40D5-A06E-A89CCB03FC9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erarchy"/>
        </a:ext>
      </dgm:extLst>
    </dgm:pt>
    <dgm:pt modelId="{882009C9-88C5-4A9B-B352-9FF904363760}" type="pres">
      <dgm:prSet presAssocID="{D593ADBF-1458-40D5-A06E-A89CCB03FC93}" presName="spaceRect" presStyleCnt="0"/>
      <dgm:spPr/>
    </dgm:pt>
    <dgm:pt modelId="{7F99345F-C628-404D-B2E9-CDBFD4DAD9A3}" type="pres">
      <dgm:prSet presAssocID="{D593ADBF-1458-40D5-A06E-A89CCB03FC93}" presName="textRect" presStyleLbl="revTx" presStyleIdx="2" presStyleCnt="5">
        <dgm:presLayoutVars>
          <dgm:chMax val="1"/>
          <dgm:chPref val="1"/>
        </dgm:presLayoutVars>
      </dgm:prSet>
      <dgm:spPr/>
    </dgm:pt>
    <dgm:pt modelId="{F8E87DB5-F1F4-411F-BA4F-3E811D56E9B0}" type="pres">
      <dgm:prSet presAssocID="{793CE59A-9B9A-420B-B234-CE429FF205D7}" presName="sibTrans" presStyleCnt="0"/>
      <dgm:spPr/>
    </dgm:pt>
    <dgm:pt modelId="{53400E46-4929-46C5-BF3E-CEB3566420A7}" type="pres">
      <dgm:prSet presAssocID="{F13EC4A2-CCAF-407D-AC99-F66786A04ED4}" presName="compNode" presStyleCnt="0"/>
      <dgm:spPr/>
    </dgm:pt>
    <dgm:pt modelId="{0E9ED771-D535-4E15-A2E4-BDF708FE2294}" type="pres">
      <dgm:prSet presAssocID="{F13EC4A2-CCAF-407D-AC99-F66786A04ED4}" presName="iconBgRect" presStyleLbl="bgShp" presStyleIdx="3" presStyleCnt="5"/>
      <dgm:spPr/>
    </dgm:pt>
    <dgm:pt modelId="{8319FA46-B220-4285-A8AA-71DC72C44657}" type="pres">
      <dgm:prSet presAssocID="{F13EC4A2-CCAF-407D-AC99-F66786A04ED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BEC90491-2723-4201-B68B-384928CC5CFE}" type="pres">
      <dgm:prSet presAssocID="{F13EC4A2-CCAF-407D-AC99-F66786A04ED4}" presName="spaceRect" presStyleCnt="0"/>
      <dgm:spPr/>
    </dgm:pt>
    <dgm:pt modelId="{4B0BC64D-9C8F-4958-BF0C-67AD6AAC7A63}" type="pres">
      <dgm:prSet presAssocID="{F13EC4A2-CCAF-407D-AC99-F66786A04ED4}" presName="textRect" presStyleLbl="revTx" presStyleIdx="3" presStyleCnt="5">
        <dgm:presLayoutVars>
          <dgm:chMax val="1"/>
          <dgm:chPref val="1"/>
        </dgm:presLayoutVars>
      </dgm:prSet>
      <dgm:spPr/>
    </dgm:pt>
    <dgm:pt modelId="{0654A848-B40D-4D78-A1BF-F8676B0A5067}" type="pres">
      <dgm:prSet presAssocID="{FF246C6A-D2A3-4E1A-9146-1E75ED4A2663}" presName="sibTrans" presStyleCnt="0"/>
      <dgm:spPr/>
    </dgm:pt>
    <dgm:pt modelId="{0A2C9CDD-983D-429C-AF1F-13D9E59C93C0}" type="pres">
      <dgm:prSet presAssocID="{4DD31BE1-77F2-444F-897A-275B22183B88}" presName="compNode" presStyleCnt="0"/>
      <dgm:spPr/>
    </dgm:pt>
    <dgm:pt modelId="{5FB92C31-5FF7-45B0-B289-8879E67A58B3}" type="pres">
      <dgm:prSet presAssocID="{4DD31BE1-77F2-444F-897A-275B22183B88}" presName="iconBgRect" presStyleLbl="bgShp" presStyleIdx="4" presStyleCnt="5"/>
      <dgm:spPr/>
    </dgm:pt>
    <dgm:pt modelId="{0140C74E-753C-4DA0-9685-25FE38F507E6}" type="pres">
      <dgm:prSet presAssocID="{4DD31BE1-77F2-444F-897A-275B22183B88}"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ocument"/>
        </a:ext>
      </dgm:extLst>
    </dgm:pt>
    <dgm:pt modelId="{79616907-28F2-47CE-93C4-5E918128244E}" type="pres">
      <dgm:prSet presAssocID="{4DD31BE1-77F2-444F-897A-275B22183B88}" presName="spaceRect" presStyleCnt="0"/>
      <dgm:spPr/>
    </dgm:pt>
    <dgm:pt modelId="{4445C487-7CBD-4E91-8B83-A2C0004D3614}" type="pres">
      <dgm:prSet presAssocID="{4DD31BE1-77F2-444F-897A-275B22183B88}" presName="textRect" presStyleLbl="revTx" presStyleIdx="4" presStyleCnt="5">
        <dgm:presLayoutVars>
          <dgm:chMax val="1"/>
          <dgm:chPref val="1"/>
        </dgm:presLayoutVars>
      </dgm:prSet>
      <dgm:spPr/>
    </dgm:pt>
  </dgm:ptLst>
  <dgm:cxnLst>
    <dgm:cxn modelId="{62E5FA07-2635-49CC-B87B-9B95A2930C6B}" type="presOf" srcId="{66F8C0CA-1079-48D6-B2B1-26975A9441C9}" destId="{8EA848FE-C1D8-419A-95C2-569FE67DCCF6}" srcOrd="0" destOrd="0" presId="urn:microsoft.com/office/officeart/2018/5/layout/IconCircleLabelList"/>
    <dgm:cxn modelId="{B3C42715-F4EC-4F5C-B33D-C2BD45D6A455}" srcId="{66F8C0CA-1079-48D6-B2B1-26975A9441C9}" destId="{32AD6EF7-F39F-4FB8-B2D7-0823CA785D16}" srcOrd="1" destOrd="0" parTransId="{A4F5E01E-4D22-4867-8377-85309F09D946}" sibTransId="{173F62F4-2E2A-497B-AC64-70A68AECD28F}"/>
    <dgm:cxn modelId="{F30B1E6E-19EC-4555-875D-2CC95FC98229}" type="presOf" srcId="{32AD6EF7-F39F-4FB8-B2D7-0823CA785D16}" destId="{DFC37A95-8D00-4AEA-AE80-6A22490A3216}" srcOrd="0" destOrd="0" presId="urn:microsoft.com/office/officeart/2018/5/layout/IconCircleLabelList"/>
    <dgm:cxn modelId="{351F0E6F-E8DD-4E60-BBDE-06BE50AEC4AE}" srcId="{66F8C0CA-1079-48D6-B2B1-26975A9441C9}" destId="{4955C51E-D2B9-4517-86C5-F8087BF554CE}" srcOrd="0" destOrd="0" parTransId="{80808F70-C6B9-4E4B-BB10-B6C55AED9114}" sibTransId="{FFE35171-58CA-47F9-8407-59100557E805}"/>
    <dgm:cxn modelId="{E515B78C-9F34-4E74-8CB0-1155C6707DFB}" type="presOf" srcId="{4955C51E-D2B9-4517-86C5-F8087BF554CE}" destId="{B9591508-4ACE-426B-89EB-CB60D8B05A0B}" srcOrd="0" destOrd="0" presId="urn:microsoft.com/office/officeart/2018/5/layout/IconCircleLabelList"/>
    <dgm:cxn modelId="{6417FF8E-9FF3-4B47-AB3B-8236B4598F16}" srcId="{66F8C0CA-1079-48D6-B2B1-26975A9441C9}" destId="{4DD31BE1-77F2-444F-897A-275B22183B88}" srcOrd="4" destOrd="0" parTransId="{125948B9-443F-4928-A7BB-28AF6792E0A5}" sibTransId="{42C48E7A-E085-4AEE-B8D1-E2874FB16C93}"/>
    <dgm:cxn modelId="{58D7F8A6-C7C5-485B-BB33-3E59EE317A8E}" type="presOf" srcId="{4DD31BE1-77F2-444F-897A-275B22183B88}" destId="{4445C487-7CBD-4E91-8B83-A2C0004D3614}" srcOrd="0" destOrd="0" presId="urn:microsoft.com/office/officeart/2018/5/layout/IconCircleLabelList"/>
    <dgm:cxn modelId="{BC23E4AB-6291-4736-BDD7-4E971177464C}" type="presOf" srcId="{D593ADBF-1458-40D5-A06E-A89CCB03FC93}" destId="{7F99345F-C628-404D-B2E9-CDBFD4DAD9A3}" srcOrd="0" destOrd="0" presId="urn:microsoft.com/office/officeart/2018/5/layout/IconCircleLabelList"/>
    <dgm:cxn modelId="{BF6D6EB4-9E82-4AE4-97A0-DE783FB9E4E3}" srcId="{66F8C0CA-1079-48D6-B2B1-26975A9441C9}" destId="{D593ADBF-1458-40D5-A06E-A89CCB03FC93}" srcOrd="2" destOrd="0" parTransId="{326B4973-866B-4615-96CB-3E46A1E8A81B}" sibTransId="{793CE59A-9B9A-420B-B234-CE429FF205D7}"/>
    <dgm:cxn modelId="{57693CB9-6965-42D1-9887-D9D56061AD0B}" srcId="{66F8C0CA-1079-48D6-B2B1-26975A9441C9}" destId="{F13EC4A2-CCAF-407D-AC99-F66786A04ED4}" srcOrd="3" destOrd="0" parTransId="{85E33B57-EAAA-4D89-8A23-D93ACB8CBE3A}" sibTransId="{FF246C6A-D2A3-4E1A-9146-1E75ED4A2663}"/>
    <dgm:cxn modelId="{B81F91F4-E04F-42F3-A855-A3A6B9A09170}" type="presOf" srcId="{F13EC4A2-CCAF-407D-AC99-F66786A04ED4}" destId="{4B0BC64D-9C8F-4958-BF0C-67AD6AAC7A63}" srcOrd="0" destOrd="0" presId="urn:microsoft.com/office/officeart/2018/5/layout/IconCircleLabelList"/>
    <dgm:cxn modelId="{DCD6643A-2763-4656-9869-CBF65E26BF81}" type="presParOf" srcId="{8EA848FE-C1D8-419A-95C2-569FE67DCCF6}" destId="{FCDE977E-F54E-4BB0-B734-1DB503C3D764}" srcOrd="0" destOrd="0" presId="urn:microsoft.com/office/officeart/2018/5/layout/IconCircleLabelList"/>
    <dgm:cxn modelId="{55EF3866-B460-4005-9000-679D6CAD3758}" type="presParOf" srcId="{FCDE977E-F54E-4BB0-B734-1DB503C3D764}" destId="{DE510075-932A-4C21-ABDA-ADA815DF033E}" srcOrd="0" destOrd="0" presId="urn:microsoft.com/office/officeart/2018/5/layout/IconCircleLabelList"/>
    <dgm:cxn modelId="{C6BB75EC-87AD-4F76-925E-3F1E617B4B26}" type="presParOf" srcId="{FCDE977E-F54E-4BB0-B734-1DB503C3D764}" destId="{562AB8BB-076D-4497-9DF5-19F59A343F91}" srcOrd="1" destOrd="0" presId="urn:microsoft.com/office/officeart/2018/5/layout/IconCircleLabelList"/>
    <dgm:cxn modelId="{D170471A-FD44-4EA9-8BB1-058B52228DF1}" type="presParOf" srcId="{FCDE977E-F54E-4BB0-B734-1DB503C3D764}" destId="{1A31241C-6F6F-4B90-AD8D-C95D60C142E9}" srcOrd="2" destOrd="0" presId="urn:microsoft.com/office/officeart/2018/5/layout/IconCircleLabelList"/>
    <dgm:cxn modelId="{946AE0A8-1403-487D-A5FA-156B247C66F6}" type="presParOf" srcId="{FCDE977E-F54E-4BB0-B734-1DB503C3D764}" destId="{B9591508-4ACE-426B-89EB-CB60D8B05A0B}" srcOrd="3" destOrd="0" presId="urn:microsoft.com/office/officeart/2018/5/layout/IconCircleLabelList"/>
    <dgm:cxn modelId="{D82F7A0A-D6E9-4AA2-B76F-6C366BEAD3D5}" type="presParOf" srcId="{8EA848FE-C1D8-419A-95C2-569FE67DCCF6}" destId="{F785F35D-714B-425D-83D8-ED1D5E21780B}" srcOrd="1" destOrd="0" presId="urn:microsoft.com/office/officeart/2018/5/layout/IconCircleLabelList"/>
    <dgm:cxn modelId="{83E97567-C989-40CD-ADD6-B1DEA30324C3}" type="presParOf" srcId="{8EA848FE-C1D8-419A-95C2-569FE67DCCF6}" destId="{A900D6E7-3B44-44B2-94EF-E3DEE6C5A709}" srcOrd="2" destOrd="0" presId="urn:microsoft.com/office/officeart/2018/5/layout/IconCircleLabelList"/>
    <dgm:cxn modelId="{BBFE831C-1040-471D-AEA7-B5C8466732D1}" type="presParOf" srcId="{A900D6E7-3B44-44B2-94EF-E3DEE6C5A709}" destId="{E16CCFD8-7DD3-410A-BCEF-59C63CD80DB2}" srcOrd="0" destOrd="0" presId="urn:microsoft.com/office/officeart/2018/5/layout/IconCircleLabelList"/>
    <dgm:cxn modelId="{7CC55EBD-FA94-46F0-B878-559FD6CAE4BA}" type="presParOf" srcId="{A900D6E7-3B44-44B2-94EF-E3DEE6C5A709}" destId="{809ACD02-D7F8-4143-9D7C-3EEE2EC9D186}" srcOrd="1" destOrd="0" presId="urn:microsoft.com/office/officeart/2018/5/layout/IconCircleLabelList"/>
    <dgm:cxn modelId="{7472E8F0-A04B-4733-95E3-E3BCFD5045F5}" type="presParOf" srcId="{A900D6E7-3B44-44B2-94EF-E3DEE6C5A709}" destId="{32AB1751-1C0B-4600-A358-363B6BA9ABBF}" srcOrd="2" destOrd="0" presId="urn:microsoft.com/office/officeart/2018/5/layout/IconCircleLabelList"/>
    <dgm:cxn modelId="{5EDB0415-5140-440F-AD45-A17547D33EC1}" type="presParOf" srcId="{A900D6E7-3B44-44B2-94EF-E3DEE6C5A709}" destId="{DFC37A95-8D00-4AEA-AE80-6A22490A3216}" srcOrd="3" destOrd="0" presId="urn:microsoft.com/office/officeart/2018/5/layout/IconCircleLabelList"/>
    <dgm:cxn modelId="{F03D0C25-B489-4581-BDDD-5B7A661E0F63}" type="presParOf" srcId="{8EA848FE-C1D8-419A-95C2-569FE67DCCF6}" destId="{6236B5B9-504D-491F-84DF-EDD27060940C}" srcOrd="3" destOrd="0" presId="urn:microsoft.com/office/officeart/2018/5/layout/IconCircleLabelList"/>
    <dgm:cxn modelId="{B6343684-BF5C-4949-83FC-C06C789D75E4}" type="presParOf" srcId="{8EA848FE-C1D8-419A-95C2-569FE67DCCF6}" destId="{C467F592-1E96-46D7-8AD2-9461908CF8AE}" srcOrd="4" destOrd="0" presId="urn:microsoft.com/office/officeart/2018/5/layout/IconCircleLabelList"/>
    <dgm:cxn modelId="{D5425416-70B8-4865-B5C7-69C11072C77F}" type="presParOf" srcId="{C467F592-1E96-46D7-8AD2-9461908CF8AE}" destId="{BE18AD23-A307-40DB-A346-5F09795BE512}" srcOrd="0" destOrd="0" presId="urn:microsoft.com/office/officeart/2018/5/layout/IconCircleLabelList"/>
    <dgm:cxn modelId="{3A613446-5E2B-4CA2-A090-3727738DABDA}" type="presParOf" srcId="{C467F592-1E96-46D7-8AD2-9461908CF8AE}" destId="{0C4A5D62-3310-41D5-9911-4CB3F69FD1E9}" srcOrd="1" destOrd="0" presId="urn:microsoft.com/office/officeart/2018/5/layout/IconCircleLabelList"/>
    <dgm:cxn modelId="{DB7CF5BD-0230-4E6D-9BB6-4753FAA17DBC}" type="presParOf" srcId="{C467F592-1E96-46D7-8AD2-9461908CF8AE}" destId="{882009C9-88C5-4A9B-B352-9FF904363760}" srcOrd="2" destOrd="0" presId="urn:microsoft.com/office/officeart/2018/5/layout/IconCircleLabelList"/>
    <dgm:cxn modelId="{6B9C6EBD-BBBB-4534-B76A-1776242E640B}" type="presParOf" srcId="{C467F592-1E96-46D7-8AD2-9461908CF8AE}" destId="{7F99345F-C628-404D-B2E9-CDBFD4DAD9A3}" srcOrd="3" destOrd="0" presId="urn:microsoft.com/office/officeart/2018/5/layout/IconCircleLabelList"/>
    <dgm:cxn modelId="{962A8AE8-C7BC-45AF-87B5-415AC3988C25}" type="presParOf" srcId="{8EA848FE-C1D8-419A-95C2-569FE67DCCF6}" destId="{F8E87DB5-F1F4-411F-BA4F-3E811D56E9B0}" srcOrd="5" destOrd="0" presId="urn:microsoft.com/office/officeart/2018/5/layout/IconCircleLabelList"/>
    <dgm:cxn modelId="{C79030B8-3411-4C58-8E87-8408439866B6}" type="presParOf" srcId="{8EA848FE-C1D8-419A-95C2-569FE67DCCF6}" destId="{53400E46-4929-46C5-BF3E-CEB3566420A7}" srcOrd="6" destOrd="0" presId="urn:microsoft.com/office/officeart/2018/5/layout/IconCircleLabelList"/>
    <dgm:cxn modelId="{20E64B0A-30F4-4C6D-A0AC-DF7DB2653395}" type="presParOf" srcId="{53400E46-4929-46C5-BF3E-CEB3566420A7}" destId="{0E9ED771-D535-4E15-A2E4-BDF708FE2294}" srcOrd="0" destOrd="0" presId="urn:microsoft.com/office/officeart/2018/5/layout/IconCircleLabelList"/>
    <dgm:cxn modelId="{C39765ED-067A-45CD-945F-02F546AE47F3}" type="presParOf" srcId="{53400E46-4929-46C5-BF3E-CEB3566420A7}" destId="{8319FA46-B220-4285-A8AA-71DC72C44657}" srcOrd="1" destOrd="0" presId="urn:microsoft.com/office/officeart/2018/5/layout/IconCircleLabelList"/>
    <dgm:cxn modelId="{7FC3E85E-49AA-4660-AB42-EF6EBF89736E}" type="presParOf" srcId="{53400E46-4929-46C5-BF3E-CEB3566420A7}" destId="{BEC90491-2723-4201-B68B-384928CC5CFE}" srcOrd="2" destOrd="0" presId="urn:microsoft.com/office/officeart/2018/5/layout/IconCircleLabelList"/>
    <dgm:cxn modelId="{046966BD-7D8D-4476-A89E-82598476449D}" type="presParOf" srcId="{53400E46-4929-46C5-BF3E-CEB3566420A7}" destId="{4B0BC64D-9C8F-4958-BF0C-67AD6AAC7A63}" srcOrd="3" destOrd="0" presId="urn:microsoft.com/office/officeart/2018/5/layout/IconCircleLabelList"/>
    <dgm:cxn modelId="{5B75EFDB-01B7-47EA-8BBE-E13F39518FBE}" type="presParOf" srcId="{8EA848FE-C1D8-419A-95C2-569FE67DCCF6}" destId="{0654A848-B40D-4D78-A1BF-F8676B0A5067}" srcOrd="7" destOrd="0" presId="urn:microsoft.com/office/officeart/2018/5/layout/IconCircleLabelList"/>
    <dgm:cxn modelId="{B4A0F7E0-927E-48C5-83E8-0833E097053B}" type="presParOf" srcId="{8EA848FE-C1D8-419A-95C2-569FE67DCCF6}" destId="{0A2C9CDD-983D-429C-AF1F-13D9E59C93C0}" srcOrd="8" destOrd="0" presId="urn:microsoft.com/office/officeart/2018/5/layout/IconCircleLabelList"/>
    <dgm:cxn modelId="{EB380126-BE28-440B-9957-A9B9DC69CF7B}" type="presParOf" srcId="{0A2C9CDD-983D-429C-AF1F-13D9E59C93C0}" destId="{5FB92C31-5FF7-45B0-B289-8879E67A58B3}" srcOrd="0" destOrd="0" presId="urn:microsoft.com/office/officeart/2018/5/layout/IconCircleLabelList"/>
    <dgm:cxn modelId="{2DA9B06E-A926-4C20-8BCF-DEBBBE3B64C0}" type="presParOf" srcId="{0A2C9CDD-983D-429C-AF1F-13D9E59C93C0}" destId="{0140C74E-753C-4DA0-9685-25FE38F507E6}" srcOrd="1" destOrd="0" presId="urn:microsoft.com/office/officeart/2018/5/layout/IconCircleLabelList"/>
    <dgm:cxn modelId="{714BE67A-2A5E-4A71-B851-4D754A1E6884}" type="presParOf" srcId="{0A2C9CDD-983D-429C-AF1F-13D9E59C93C0}" destId="{79616907-28F2-47CE-93C4-5E918128244E}" srcOrd="2" destOrd="0" presId="urn:microsoft.com/office/officeart/2018/5/layout/IconCircleLabelList"/>
    <dgm:cxn modelId="{888DF4FD-C006-415E-9F27-879FE1EE9ADD}" type="presParOf" srcId="{0A2C9CDD-983D-429C-AF1F-13D9E59C93C0}" destId="{4445C487-7CBD-4E91-8B83-A2C0004D3614}"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6BA9CD-BFBD-4351-BCB7-21C2F76A1B5B}"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B6017CB1-C1A3-42D6-9161-2E0AD6E6AAAD}">
      <dgm:prSet/>
      <dgm:spPr/>
      <dgm:t>
        <a:bodyPr/>
        <a:lstStyle/>
        <a:p>
          <a:r>
            <a:rPr lang="en-US"/>
            <a:t>How well you utilize effective means of interaction with your customers.</a:t>
          </a:r>
        </a:p>
      </dgm:t>
    </dgm:pt>
    <dgm:pt modelId="{28F6B79C-7047-4C71-8B50-25824AF9329D}" type="parTrans" cxnId="{69F0F876-986B-4E2A-9ED7-6E25798C0A57}">
      <dgm:prSet/>
      <dgm:spPr/>
      <dgm:t>
        <a:bodyPr/>
        <a:lstStyle/>
        <a:p>
          <a:endParaRPr lang="en-US"/>
        </a:p>
      </dgm:t>
    </dgm:pt>
    <dgm:pt modelId="{501649A8-17A0-4DFE-8AE1-8FF5DF840E59}" type="sibTrans" cxnId="{69F0F876-986B-4E2A-9ED7-6E25798C0A57}">
      <dgm:prSet/>
      <dgm:spPr/>
      <dgm:t>
        <a:bodyPr/>
        <a:lstStyle/>
        <a:p>
          <a:endParaRPr lang="en-US"/>
        </a:p>
      </dgm:t>
    </dgm:pt>
    <dgm:pt modelId="{C8516E8E-892F-451D-A21F-60197527D488}">
      <dgm:prSet/>
      <dgm:spPr/>
      <dgm:t>
        <a:bodyPr/>
        <a:lstStyle/>
        <a:p>
          <a:r>
            <a:rPr lang="en-US"/>
            <a:t>Ensure all involved understand the goals in mind </a:t>
          </a:r>
        </a:p>
      </dgm:t>
    </dgm:pt>
    <dgm:pt modelId="{528D36E4-FF2E-479A-9538-2FFC4C59AC52}" type="parTrans" cxnId="{2D8709B4-E212-4FE7-8A37-844ACA965113}">
      <dgm:prSet/>
      <dgm:spPr/>
      <dgm:t>
        <a:bodyPr/>
        <a:lstStyle/>
        <a:p>
          <a:endParaRPr lang="en-US"/>
        </a:p>
      </dgm:t>
    </dgm:pt>
    <dgm:pt modelId="{4C4CE97A-731A-48DD-85BE-A205733FD86B}" type="sibTrans" cxnId="{2D8709B4-E212-4FE7-8A37-844ACA965113}">
      <dgm:prSet/>
      <dgm:spPr/>
      <dgm:t>
        <a:bodyPr/>
        <a:lstStyle/>
        <a:p>
          <a:endParaRPr lang="en-US"/>
        </a:p>
      </dgm:t>
    </dgm:pt>
    <dgm:pt modelId="{8BCF4B74-564F-4BD8-81D5-7A155FCA4489}">
      <dgm:prSet/>
      <dgm:spPr/>
      <dgm:t>
        <a:bodyPr/>
        <a:lstStyle/>
        <a:p>
          <a:r>
            <a:rPr lang="en-US"/>
            <a:t>Provide feedback (constructive)</a:t>
          </a:r>
        </a:p>
      </dgm:t>
    </dgm:pt>
    <dgm:pt modelId="{1986DFD2-E744-4B3B-899E-B91FB0A207BA}" type="parTrans" cxnId="{EA721574-2BF9-4E7D-BCB0-52A4904DB1B6}">
      <dgm:prSet/>
      <dgm:spPr/>
      <dgm:t>
        <a:bodyPr/>
        <a:lstStyle/>
        <a:p>
          <a:endParaRPr lang="en-US"/>
        </a:p>
      </dgm:t>
    </dgm:pt>
    <dgm:pt modelId="{5EC4F3E2-CB42-4F4C-8716-6999B0B34769}" type="sibTrans" cxnId="{EA721574-2BF9-4E7D-BCB0-52A4904DB1B6}">
      <dgm:prSet/>
      <dgm:spPr/>
      <dgm:t>
        <a:bodyPr/>
        <a:lstStyle/>
        <a:p>
          <a:endParaRPr lang="en-US"/>
        </a:p>
      </dgm:t>
    </dgm:pt>
    <dgm:pt modelId="{CFF24F24-D493-4037-8F16-763F686CFF2A}">
      <dgm:prSet/>
      <dgm:spPr/>
      <dgm:t>
        <a:bodyPr/>
        <a:lstStyle/>
        <a:p>
          <a:r>
            <a:rPr lang="en-US"/>
            <a:t>Cross training of roles, responsibilities of study related tasks</a:t>
          </a:r>
        </a:p>
      </dgm:t>
    </dgm:pt>
    <dgm:pt modelId="{DF2CEE79-19F6-44D1-BA26-DDADB25C2D2A}" type="parTrans" cxnId="{C99D07ED-BE34-450C-AF2C-625FEB8BF061}">
      <dgm:prSet/>
      <dgm:spPr/>
      <dgm:t>
        <a:bodyPr/>
        <a:lstStyle/>
        <a:p>
          <a:endParaRPr lang="en-US"/>
        </a:p>
      </dgm:t>
    </dgm:pt>
    <dgm:pt modelId="{16DB55BB-9497-46FB-A8AE-3AD94F93D4F6}" type="sibTrans" cxnId="{C99D07ED-BE34-450C-AF2C-625FEB8BF061}">
      <dgm:prSet/>
      <dgm:spPr/>
      <dgm:t>
        <a:bodyPr/>
        <a:lstStyle/>
        <a:p>
          <a:endParaRPr lang="en-US"/>
        </a:p>
      </dgm:t>
    </dgm:pt>
    <dgm:pt modelId="{C0D27C8C-10FE-42C9-8B78-AAE3AAFD7120}">
      <dgm:prSet/>
      <dgm:spPr/>
      <dgm:t>
        <a:bodyPr/>
        <a:lstStyle/>
        <a:p>
          <a:r>
            <a:rPr lang="en-US"/>
            <a:t>Be transparent</a:t>
          </a:r>
        </a:p>
      </dgm:t>
    </dgm:pt>
    <dgm:pt modelId="{CE165632-6EDA-4A58-97C2-23D6664C4F49}" type="parTrans" cxnId="{130A9591-B560-4309-B77D-AEC186D1CCD6}">
      <dgm:prSet/>
      <dgm:spPr/>
      <dgm:t>
        <a:bodyPr/>
        <a:lstStyle/>
        <a:p>
          <a:endParaRPr lang="en-US"/>
        </a:p>
      </dgm:t>
    </dgm:pt>
    <dgm:pt modelId="{588D7886-071F-44BD-B652-2DFF5E30FB7F}" type="sibTrans" cxnId="{130A9591-B560-4309-B77D-AEC186D1CCD6}">
      <dgm:prSet/>
      <dgm:spPr/>
      <dgm:t>
        <a:bodyPr/>
        <a:lstStyle/>
        <a:p>
          <a:endParaRPr lang="en-US"/>
        </a:p>
      </dgm:t>
    </dgm:pt>
    <dgm:pt modelId="{DADB82C7-88DF-435F-A8A8-60557E057C71}">
      <dgm:prSet/>
      <dgm:spPr/>
      <dgm:t>
        <a:bodyPr/>
        <a:lstStyle/>
        <a:p>
          <a:r>
            <a:rPr lang="en-US"/>
            <a:t>Develop a “point of contact” to disseminate milestones, setbacks, etc</a:t>
          </a:r>
        </a:p>
      </dgm:t>
    </dgm:pt>
    <dgm:pt modelId="{0EA6EBF6-F934-4AD9-AFBA-424AA4909912}" type="parTrans" cxnId="{5CA65063-DC56-4B8B-9963-21EA996270F4}">
      <dgm:prSet/>
      <dgm:spPr/>
      <dgm:t>
        <a:bodyPr/>
        <a:lstStyle/>
        <a:p>
          <a:endParaRPr lang="en-US"/>
        </a:p>
      </dgm:t>
    </dgm:pt>
    <dgm:pt modelId="{82816FC7-4C1C-4F9D-BDB7-A3F3B188E4EB}" type="sibTrans" cxnId="{5CA65063-DC56-4B8B-9963-21EA996270F4}">
      <dgm:prSet/>
      <dgm:spPr/>
      <dgm:t>
        <a:bodyPr/>
        <a:lstStyle/>
        <a:p>
          <a:endParaRPr lang="en-US"/>
        </a:p>
      </dgm:t>
    </dgm:pt>
    <dgm:pt modelId="{03B48896-7DBB-43A7-A29F-B6F8D7631D8C}" type="pres">
      <dgm:prSet presAssocID="{226BA9CD-BFBD-4351-BCB7-21C2F76A1B5B}" presName="linear" presStyleCnt="0">
        <dgm:presLayoutVars>
          <dgm:animLvl val="lvl"/>
          <dgm:resizeHandles val="exact"/>
        </dgm:presLayoutVars>
      </dgm:prSet>
      <dgm:spPr/>
    </dgm:pt>
    <dgm:pt modelId="{C9A15B04-CE52-468D-AF53-594E3C2CD39D}" type="pres">
      <dgm:prSet presAssocID="{B6017CB1-C1A3-42D6-9161-2E0AD6E6AAAD}" presName="parentText" presStyleLbl="node1" presStyleIdx="0" presStyleCnt="6">
        <dgm:presLayoutVars>
          <dgm:chMax val="0"/>
          <dgm:bulletEnabled val="1"/>
        </dgm:presLayoutVars>
      </dgm:prSet>
      <dgm:spPr/>
    </dgm:pt>
    <dgm:pt modelId="{5B6C31CF-7C1D-47A3-BB11-14D7EB896BDA}" type="pres">
      <dgm:prSet presAssocID="{501649A8-17A0-4DFE-8AE1-8FF5DF840E59}" presName="spacer" presStyleCnt="0"/>
      <dgm:spPr/>
    </dgm:pt>
    <dgm:pt modelId="{BB2D324D-183C-4CAE-9258-74DEC33DFBAA}" type="pres">
      <dgm:prSet presAssocID="{C8516E8E-892F-451D-A21F-60197527D488}" presName="parentText" presStyleLbl="node1" presStyleIdx="1" presStyleCnt="6">
        <dgm:presLayoutVars>
          <dgm:chMax val="0"/>
          <dgm:bulletEnabled val="1"/>
        </dgm:presLayoutVars>
      </dgm:prSet>
      <dgm:spPr/>
    </dgm:pt>
    <dgm:pt modelId="{7023D9E0-3871-46EF-9FCF-33BA80CE1C66}" type="pres">
      <dgm:prSet presAssocID="{4C4CE97A-731A-48DD-85BE-A205733FD86B}" presName="spacer" presStyleCnt="0"/>
      <dgm:spPr/>
    </dgm:pt>
    <dgm:pt modelId="{3085C040-5638-4AD8-8730-8BA8AD4535F9}" type="pres">
      <dgm:prSet presAssocID="{8BCF4B74-564F-4BD8-81D5-7A155FCA4489}" presName="parentText" presStyleLbl="node1" presStyleIdx="2" presStyleCnt="6">
        <dgm:presLayoutVars>
          <dgm:chMax val="0"/>
          <dgm:bulletEnabled val="1"/>
        </dgm:presLayoutVars>
      </dgm:prSet>
      <dgm:spPr/>
    </dgm:pt>
    <dgm:pt modelId="{7F68545B-F3DC-4037-AEC0-CE86E02B4048}" type="pres">
      <dgm:prSet presAssocID="{5EC4F3E2-CB42-4F4C-8716-6999B0B34769}" presName="spacer" presStyleCnt="0"/>
      <dgm:spPr/>
    </dgm:pt>
    <dgm:pt modelId="{7D62DF01-79D9-4E92-BB04-9CBF6807D506}" type="pres">
      <dgm:prSet presAssocID="{CFF24F24-D493-4037-8F16-763F686CFF2A}" presName="parentText" presStyleLbl="node1" presStyleIdx="3" presStyleCnt="6">
        <dgm:presLayoutVars>
          <dgm:chMax val="0"/>
          <dgm:bulletEnabled val="1"/>
        </dgm:presLayoutVars>
      </dgm:prSet>
      <dgm:spPr/>
    </dgm:pt>
    <dgm:pt modelId="{BE6116EB-7F67-48A0-991A-F0A76D25CA45}" type="pres">
      <dgm:prSet presAssocID="{16DB55BB-9497-46FB-A8AE-3AD94F93D4F6}" presName="spacer" presStyleCnt="0"/>
      <dgm:spPr/>
    </dgm:pt>
    <dgm:pt modelId="{09C6B9F8-D96C-4175-A590-BB97BC527D26}" type="pres">
      <dgm:prSet presAssocID="{C0D27C8C-10FE-42C9-8B78-AAE3AAFD7120}" presName="parentText" presStyleLbl="node1" presStyleIdx="4" presStyleCnt="6">
        <dgm:presLayoutVars>
          <dgm:chMax val="0"/>
          <dgm:bulletEnabled val="1"/>
        </dgm:presLayoutVars>
      </dgm:prSet>
      <dgm:spPr/>
    </dgm:pt>
    <dgm:pt modelId="{E4A2F9A2-403C-4E74-8E5E-F89FBAB03B45}" type="pres">
      <dgm:prSet presAssocID="{588D7886-071F-44BD-B652-2DFF5E30FB7F}" presName="spacer" presStyleCnt="0"/>
      <dgm:spPr/>
    </dgm:pt>
    <dgm:pt modelId="{E3059147-4341-487C-9B0E-F545FCF2215A}" type="pres">
      <dgm:prSet presAssocID="{DADB82C7-88DF-435F-A8A8-60557E057C71}" presName="parentText" presStyleLbl="node1" presStyleIdx="5" presStyleCnt="6">
        <dgm:presLayoutVars>
          <dgm:chMax val="0"/>
          <dgm:bulletEnabled val="1"/>
        </dgm:presLayoutVars>
      </dgm:prSet>
      <dgm:spPr/>
    </dgm:pt>
  </dgm:ptLst>
  <dgm:cxnLst>
    <dgm:cxn modelId="{616BF324-09DE-4EC8-8184-3D9ED3C56896}" type="presOf" srcId="{C0D27C8C-10FE-42C9-8B78-AAE3AAFD7120}" destId="{09C6B9F8-D96C-4175-A590-BB97BC527D26}" srcOrd="0" destOrd="0" presId="urn:microsoft.com/office/officeart/2005/8/layout/vList2"/>
    <dgm:cxn modelId="{0031C128-E546-497E-8CFF-9440BDC83576}" type="presOf" srcId="{C8516E8E-892F-451D-A21F-60197527D488}" destId="{BB2D324D-183C-4CAE-9258-74DEC33DFBAA}" srcOrd="0" destOrd="0" presId="urn:microsoft.com/office/officeart/2005/8/layout/vList2"/>
    <dgm:cxn modelId="{5CA65063-DC56-4B8B-9963-21EA996270F4}" srcId="{226BA9CD-BFBD-4351-BCB7-21C2F76A1B5B}" destId="{DADB82C7-88DF-435F-A8A8-60557E057C71}" srcOrd="5" destOrd="0" parTransId="{0EA6EBF6-F934-4AD9-AFBA-424AA4909912}" sibTransId="{82816FC7-4C1C-4F9D-BDB7-A3F3B188E4EB}"/>
    <dgm:cxn modelId="{EA721574-2BF9-4E7D-BCB0-52A4904DB1B6}" srcId="{226BA9CD-BFBD-4351-BCB7-21C2F76A1B5B}" destId="{8BCF4B74-564F-4BD8-81D5-7A155FCA4489}" srcOrd="2" destOrd="0" parTransId="{1986DFD2-E744-4B3B-899E-B91FB0A207BA}" sibTransId="{5EC4F3E2-CB42-4F4C-8716-6999B0B34769}"/>
    <dgm:cxn modelId="{69F0F876-986B-4E2A-9ED7-6E25798C0A57}" srcId="{226BA9CD-BFBD-4351-BCB7-21C2F76A1B5B}" destId="{B6017CB1-C1A3-42D6-9161-2E0AD6E6AAAD}" srcOrd="0" destOrd="0" parTransId="{28F6B79C-7047-4C71-8B50-25824AF9329D}" sibTransId="{501649A8-17A0-4DFE-8AE1-8FF5DF840E59}"/>
    <dgm:cxn modelId="{C5043888-F320-4E39-A123-6AEFB9ADAF00}" type="presOf" srcId="{CFF24F24-D493-4037-8F16-763F686CFF2A}" destId="{7D62DF01-79D9-4E92-BB04-9CBF6807D506}" srcOrd="0" destOrd="0" presId="urn:microsoft.com/office/officeart/2005/8/layout/vList2"/>
    <dgm:cxn modelId="{130A9591-B560-4309-B77D-AEC186D1CCD6}" srcId="{226BA9CD-BFBD-4351-BCB7-21C2F76A1B5B}" destId="{C0D27C8C-10FE-42C9-8B78-AAE3AAFD7120}" srcOrd="4" destOrd="0" parTransId="{CE165632-6EDA-4A58-97C2-23D6664C4F49}" sibTransId="{588D7886-071F-44BD-B652-2DFF5E30FB7F}"/>
    <dgm:cxn modelId="{2D8709B4-E212-4FE7-8A37-844ACA965113}" srcId="{226BA9CD-BFBD-4351-BCB7-21C2F76A1B5B}" destId="{C8516E8E-892F-451D-A21F-60197527D488}" srcOrd="1" destOrd="0" parTransId="{528D36E4-FF2E-479A-9538-2FFC4C59AC52}" sibTransId="{4C4CE97A-731A-48DD-85BE-A205733FD86B}"/>
    <dgm:cxn modelId="{74E0E2C5-57D3-44D5-88B5-23E34DE32889}" type="presOf" srcId="{DADB82C7-88DF-435F-A8A8-60557E057C71}" destId="{E3059147-4341-487C-9B0E-F545FCF2215A}" srcOrd="0" destOrd="0" presId="urn:microsoft.com/office/officeart/2005/8/layout/vList2"/>
    <dgm:cxn modelId="{39E2DBCB-49F1-47C1-BE20-860539121693}" type="presOf" srcId="{226BA9CD-BFBD-4351-BCB7-21C2F76A1B5B}" destId="{03B48896-7DBB-43A7-A29F-B6F8D7631D8C}" srcOrd="0" destOrd="0" presId="urn:microsoft.com/office/officeart/2005/8/layout/vList2"/>
    <dgm:cxn modelId="{14FFFFDB-6019-4C02-9F68-529DAFF30CE2}" type="presOf" srcId="{B6017CB1-C1A3-42D6-9161-2E0AD6E6AAAD}" destId="{C9A15B04-CE52-468D-AF53-594E3C2CD39D}" srcOrd="0" destOrd="0" presId="urn:microsoft.com/office/officeart/2005/8/layout/vList2"/>
    <dgm:cxn modelId="{37FA2DE0-1689-4270-A662-A5C4CC9B5B50}" type="presOf" srcId="{8BCF4B74-564F-4BD8-81D5-7A155FCA4489}" destId="{3085C040-5638-4AD8-8730-8BA8AD4535F9}" srcOrd="0" destOrd="0" presId="urn:microsoft.com/office/officeart/2005/8/layout/vList2"/>
    <dgm:cxn modelId="{C99D07ED-BE34-450C-AF2C-625FEB8BF061}" srcId="{226BA9CD-BFBD-4351-BCB7-21C2F76A1B5B}" destId="{CFF24F24-D493-4037-8F16-763F686CFF2A}" srcOrd="3" destOrd="0" parTransId="{DF2CEE79-19F6-44D1-BA26-DDADB25C2D2A}" sibTransId="{16DB55BB-9497-46FB-A8AE-3AD94F93D4F6}"/>
    <dgm:cxn modelId="{CF98019D-9E88-4125-AD3C-49045C605138}" type="presParOf" srcId="{03B48896-7DBB-43A7-A29F-B6F8D7631D8C}" destId="{C9A15B04-CE52-468D-AF53-594E3C2CD39D}" srcOrd="0" destOrd="0" presId="urn:microsoft.com/office/officeart/2005/8/layout/vList2"/>
    <dgm:cxn modelId="{CA7A9B1F-6DA8-40F8-8652-680AC428AEAA}" type="presParOf" srcId="{03B48896-7DBB-43A7-A29F-B6F8D7631D8C}" destId="{5B6C31CF-7C1D-47A3-BB11-14D7EB896BDA}" srcOrd="1" destOrd="0" presId="urn:microsoft.com/office/officeart/2005/8/layout/vList2"/>
    <dgm:cxn modelId="{AE05404D-C5C3-4C17-B1B0-C9F0DD04A833}" type="presParOf" srcId="{03B48896-7DBB-43A7-A29F-B6F8D7631D8C}" destId="{BB2D324D-183C-4CAE-9258-74DEC33DFBAA}" srcOrd="2" destOrd="0" presId="urn:microsoft.com/office/officeart/2005/8/layout/vList2"/>
    <dgm:cxn modelId="{759CBE26-7B1A-4AB4-A17F-EAD5D29FEF45}" type="presParOf" srcId="{03B48896-7DBB-43A7-A29F-B6F8D7631D8C}" destId="{7023D9E0-3871-46EF-9FCF-33BA80CE1C66}" srcOrd="3" destOrd="0" presId="urn:microsoft.com/office/officeart/2005/8/layout/vList2"/>
    <dgm:cxn modelId="{4CB2A7F6-E70F-40E2-A711-127C11887D01}" type="presParOf" srcId="{03B48896-7DBB-43A7-A29F-B6F8D7631D8C}" destId="{3085C040-5638-4AD8-8730-8BA8AD4535F9}" srcOrd="4" destOrd="0" presId="urn:microsoft.com/office/officeart/2005/8/layout/vList2"/>
    <dgm:cxn modelId="{96EF3DEF-3F8B-4BE5-ADAB-F1B4B2A068AC}" type="presParOf" srcId="{03B48896-7DBB-43A7-A29F-B6F8D7631D8C}" destId="{7F68545B-F3DC-4037-AEC0-CE86E02B4048}" srcOrd="5" destOrd="0" presId="urn:microsoft.com/office/officeart/2005/8/layout/vList2"/>
    <dgm:cxn modelId="{8804C5CA-6F6D-4D9B-8CAF-BC3253F00BE1}" type="presParOf" srcId="{03B48896-7DBB-43A7-A29F-B6F8D7631D8C}" destId="{7D62DF01-79D9-4E92-BB04-9CBF6807D506}" srcOrd="6" destOrd="0" presId="urn:microsoft.com/office/officeart/2005/8/layout/vList2"/>
    <dgm:cxn modelId="{99982125-D072-4F92-B6A9-48C44BB0FCA6}" type="presParOf" srcId="{03B48896-7DBB-43A7-A29F-B6F8D7631D8C}" destId="{BE6116EB-7F67-48A0-991A-F0A76D25CA45}" srcOrd="7" destOrd="0" presId="urn:microsoft.com/office/officeart/2005/8/layout/vList2"/>
    <dgm:cxn modelId="{E22A77C3-F6CF-4B78-8D24-2ABC9D4E01AC}" type="presParOf" srcId="{03B48896-7DBB-43A7-A29F-B6F8D7631D8C}" destId="{09C6B9F8-D96C-4175-A590-BB97BC527D26}" srcOrd="8" destOrd="0" presId="urn:microsoft.com/office/officeart/2005/8/layout/vList2"/>
    <dgm:cxn modelId="{419DCC1F-37F3-4817-B91A-D51D47988B37}" type="presParOf" srcId="{03B48896-7DBB-43A7-A29F-B6F8D7631D8C}" destId="{E4A2F9A2-403C-4E74-8E5E-F89FBAB03B45}" srcOrd="9" destOrd="0" presId="urn:microsoft.com/office/officeart/2005/8/layout/vList2"/>
    <dgm:cxn modelId="{3989F5A8-E56A-45C8-BE8C-356EAB9FBCF4}" type="presParOf" srcId="{03B48896-7DBB-43A7-A29F-B6F8D7631D8C}" destId="{E3059147-4341-487C-9B0E-F545FCF2215A}"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7512BC-9519-4916-B4BF-BA60F99BC82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00B54E1-4B1D-4E02-AE66-3CBCF25E4225}">
      <dgm:prSet/>
      <dgm:spPr/>
      <dgm:t>
        <a:bodyPr/>
        <a:lstStyle/>
        <a:p>
          <a:r>
            <a:rPr lang="en-US"/>
            <a:t>How well you work with internal/external customers</a:t>
          </a:r>
        </a:p>
      </dgm:t>
    </dgm:pt>
    <dgm:pt modelId="{4D85A889-29CF-4737-8D14-B0477945671A}" type="parTrans" cxnId="{53040D93-FC3E-4058-B972-DF5B090A4141}">
      <dgm:prSet/>
      <dgm:spPr/>
      <dgm:t>
        <a:bodyPr/>
        <a:lstStyle/>
        <a:p>
          <a:endParaRPr lang="en-US"/>
        </a:p>
      </dgm:t>
    </dgm:pt>
    <dgm:pt modelId="{ADD5E2E1-C8B2-4959-919B-F3C10EF32BA7}" type="sibTrans" cxnId="{53040D93-FC3E-4058-B972-DF5B090A4141}">
      <dgm:prSet/>
      <dgm:spPr/>
      <dgm:t>
        <a:bodyPr/>
        <a:lstStyle/>
        <a:p>
          <a:endParaRPr lang="en-US"/>
        </a:p>
      </dgm:t>
    </dgm:pt>
    <dgm:pt modelId="{AC4F078A-6D72-4A48-9C95-833CC5B55E79}">
      <dgm:prSet/>
      <dgm:spPr/>
      <dgm:t>
        <a:bodyPr/>
        <a:lstStyle/>
        <a:p>
          <a:r>
            <a:rPr lang="en-US"/>
            <a:t>Helps to have 1-2 points of contact </a:t>
          </a:r>
        </a:p>
      </dgm:t>
    </dgm:pt>
    <dgm:pt modelId="{0F6A999C-E962-4316-B70B-49E9624092EB}" type="parTrans" cxnId="{93FF7429-A080-4F2A-AE01-479F456C94F0}">
      <dgm:prSet/>
      <dgm:spPr/>
      <dgm:t>
        <a:bodyPr/>
        <a:lstStyle/>
        <a:p>
          <a:endParaRPr lang="en-US"/>
        </a:p>
      </dgm:t>
    </dgm:pt>
    <dgm:pt modelId="{A8B6B5D9-9DE7-4209-ABD1-4383BE68F5E6}" type="sibTrans" cxnId="{93FF7429-A080-4F2A-AE01-479F456C94F0}">
      <dgm:prSet/>
      <dgm:spPr/>
      <dgm:t>
        <a:bodyPr/>
        <a:lstStyle/>
        <a:p>
          <a:endParaRPr lang="en-US"/>
        </a:p>
      </dgm:t>
    </dgm:pt>
    <dgm:pt modelId="{4EB35557-4158-4BD3-B3DB-3E1FC0C04398}">
      <dgm:prSet/>
      <dgm:spPr/>
      <dgm:t>
        <a:bodyPr/>
        <a:lstStyle/>
        <a:p>
          <a:r>
            <a:rPr lang="en-US" dirty="0"/>
            <a:t>Invite some of those collaborators to team meetings/trainings</a:t>
          </a:r>
        </a:p>
      </dgm:t>
    </dgm:pt>
    <dgm:pt modelId="{33C06312-595C-4FB9-A817-24C960A34D96}" type="parTrans" cxnId="{CE68CA44-6E22-4F6C-B11E-819950D50448}">
      <dgm:prSet/>
      <dgm:spPr/>
      <dgm:t>
        <a:bodyPr/>
        <a:lstStyle/>
        <a:p>
          <a:endParaRPr lang="en-US"/>
        </a:p>
      </dgm:t>
    </dgm:pt>
    <dgm:pt modelId="{0FF8AACE-28A6-46AA-8ED9-6DF28857452E}" type="sibTrans" cxnId="{CE68CA44-6E22-4F6C-B11E-819950D50448}">
      <dgm:prSet/>
      <dgm:spPr/>
      <dgm:t>
        <a:bodyPr/>
        <a:lstStyle/>
        <a:p>
          <a:endParaRPr lang="en-US"/>
        </a:p>
      </dgm:t>
    </dgm:pt>
    <dgm:pt modelId="{C89F4834-6F57-43F4-88C4-BCF99C41A33A}">
      <dgm:prSet/>
      <dgm:spPr/>
      <dgm:t>
        <a:bodyPr/>
        <a:lstStyle/>
        <a:p>
          <a:r>
            <a:rPr lang="en-US"/>
            <a:t>Respond to inquiries in a timely manner</a:t>
          </a:r>
        </a:p>
      </dgm:t>
    </dgm:pt>
    <dgm:pt modelId="{1E07012E-748E-4752-BA93-7D9BD003F86C}" type="parTrans" cxnId="{63ECD223-385A-4DCD-BB85-CAE054FDBC39}">
      <dgm:prSet/>
      <dgm:spPr/>
      <dgm:t>
        <a:bodyPr/>
        <a:lstStyle/>
        <a:p>
          <a:endParaRPr lang="en-US"/>
        </a:p>
      </dgm:t>
    </dgm:pt>
    <dgm:pt modelId="{97A1AB6B-0DBE-4934-8298-7F9A94C09C93}" type="sibTrans" cxnId="{63ECD223-385A-4DCD-BB85-CAE054FDBC39}">
      <dgm:prSet/>
      <dgm:spPr/>
      <dgm:t>
        <a:bodyPr/>
        <a:lstStyle/>
        <a:p>
          <a:endParaRPr lang="en-US"/>
        </a:p>
      </dgm:t>
    </dgm:pt>
    <dgm:pt modelId="{2CC89CB3-187D-44CF-8E96-51A5B989F194}">
      <dgm:prSet/>
      <dgm:spPr/>
      <dgm:t>
        <a:bodyPr/>
        <a:lstStyle/>
        <a:p>
          <a:r>
            <a:rPr lang="en-US"/>
            <a:t>Be “professional”; titles do not make us professional, our mindset does</a:t>
          </a:r>
        </a:p>
      </dgm:t>
    </dgm:pt>
    <dgm:pt modelId="{E081857B-8885-4798-A579-A538AA1109AF}" type="parTrans" cxnId="{4872B53C-C9EF-420F-BEE3-FC791D915450}">
      <dgm:prSet/>
      <dgm:spPr/>
      <dgm:t>
        <a:bodyPr/>
        <a:lstStyle/>
        <a:p>
          <a:endParaRPr lang="en-US"/>
        </a:p>
      </dgm:t>
    </dgm:pt>
    <dgm:pt modelId="{E7E1DACD-98DE-436C-B053-AABA199FACA0}" type="sibTrans" cxnId="{4872B53C-C9EF-420F-BEE3-FC791D915450}">
      <dgm:prSet/>
      <dgm:spPr/>
      <dgm:t>
        <a:bodyPr/>
        <a:lstStyle/>
        <a:p>
          <a:endParaRPr lang="en-US"/>
        </a:p>
      </dgm:t>
    </dgm:pt>
    <dgm:pt modelId="{41EDFF58-4114-489C-AACC-335AE5912C7A}">
      <dgm:prSet/>
      <dgm:spPr/>
      <dgm:t>
        <a:bodyPr/>
        <a:lstStyle/>
        <a:p>
          <a:r>
            <a:rPr lang="en-US"/>
            <a:t>Enhance team members engagement (gives team member autonomy)</a:t>
          </a:r>
        </a:p>
      </dgm:t>
    </dgm:pt>
    <dgm:pt modelId="{43500D69-A981-4B5B-9689-DD918022CFD4}" type="parTrans" cxnId="{D31BB522-F0B4-4B84-9831-E2800B985944}">
      <dgm:prSet/>
      <dgm:spPr/>
      <dgm:t>
        <a:bodyPr/>
        <a:lstStyle/>
        <a:p>
          <a:endParaRPr lang="en-US"/>
        </a:p>
      </dgm:t>
    </dgm:pt>
    <dgm:pt modelId="{60B723BC-7458-4E54-8184-D9A967808143}" type="sibTrans" cxnId="{D31BB522-F0B4-4B84-9831-E2800B985944}">
      <dgm:prSet/>
      <dgm:spPr/>
      <dgm:t>
        <a:bodyPr/>
        <a:lstStyle/>
        <a:p>
          <a:endParaRPr lang="en-US"/>
        </a:p>
      </dgm:t>
    </dgm:pt>
    <dgm:pt modelId="{D922E9F6-2262-4717-9DDE-A1886F5AF55F}">
      <dgm:prSet/>
      <dgm:spPr/>
      <dgm:t>
        <a:bodyPr/>
        <a:lstStyle/>
        <a:p>
          <a:r>
            <a:rPr lang="en-US"/>
            <a:t>Improve quality indicators across the board</a:t>
          </a:r>
        </a:p>
      </dgm:t>
    </dgm:pt>
    <dgm:pt modelId="{9F2F4A55-0736-4961-836D-C54CDF36F89A}" type="parTrans" cxnId="{51A5217C-C388-4F8D-9CD7-3FBE734A0406}">
      <dgm:prSet/>
      <dgm:spPr/>
      <dgm:t>
        <a:bodyPr/>
        <a:lstStyle/>
        <a:p>
          <a:endParaRPr lang="en-US"/>
        </a:p>
      </dgm:t>
    </dgm:pt>
    <dgm:pt modelId="{AD1E2AC1-8169-4093-8C69-171EE77B2341}" type="sibTrans" cxnId="{51A5217C-C388-4F8D-9CD7-3FBE734A0406}">
      <dgm:prSet/>
      <dgm:spPr/>
      <dgm:t>
        <a:bodyPr/>
        <a:lstStyle/>
        <a:p>
          <a:endParaRPr lang="en-US"/>
        </a:p>
      </dgm:t>
    </dgm:pt>
    <dgm:pt modelId="{4B90D058-3476-4AEC-AE5C-EB0554C53B8A}" type="pres">
      <dgm:prSet presAssocID="{B17512BC-9519-4916-B4BF-BA60F99BC824}" presName="linear" presStyleCnt="0">
        <dgm:presLayoutVars>
          <dgm:animLvl val="lvl"/>
          <dgm:resizeHandles val="exact"/>
        </dgm:presLayoutVars>
      </dgm:prSet>
      <dgm:spPr/>
    </dgm:pt>
    <dgm:pt modelId="{330DC171-B804-4908-82E3-4CE6219C2B2C}" type="pres">
      <dgm:prSet presAssocID="{700B54E1-4B1D-4E02-AE66-3CBCF25E4225}" presName="parentText" presStyleLbl="node1" presStyleIdx="0" presStyleCnt="7">
        <dgm:presLayoutVars>
          <dgm:chMax val="0"/>
          <dgm:bulletEnabled val="1"/>
        </dgm:presLayoutVars>
      </dgm:prSet>
      <dgm:spPr/>
    </dgm:pt>
    <dgm:pt modelId="{E5D205C5-C229-4CCB-A52A-0FD3BF050916}" type="pres">
      <dgm:prSet presAssocID="{ADD5E2E1-C8B2-4959-919B-F3C10EF32BA7}" presName="spacer" presStyleCnt="0"/>
      <dgm:spPr/>
    </dgm:pt>
    <dgm:pt modelId="{0F8CCAC6-EA0B-4CA0-9D17-38DF0DA51845}" type="pres">
      <dgm:prSet presAssocID="{AC4F078A-6D72-4A48-9C95-833CC5B55E79}" presName="parentText" presStyleLbl="node1" presStyleIdx="1" presStyleCnt="7">
        <dgm:presLayoutVars>
          <dgm:chMax val="0"/>
          <dgm:bulletEnabled val="1"/>
        </dgm:presLayoutVars>
      </dgm:prSet>
      <dgm:spPr/>
    </dgm:pt>
    <dgm:pt modelId="{6FEF43AB-1EFC-4293-9C9D-BB8AC935D277}" type="pres">
      <dgm:prSet presAssocID="{A8B6B5D9-9DE7-4209-ABD1-4383BE68F5E6}" presName="spacer" presStyleCnt="0"/>
      <dgm:spPr/>
    </dgm:pt>
    <dgm:pt modelId="{59ABDA91-9AFB-447B-8247-01584B63EFF3}" type="pres">
      <dgm:prSet presAssocID="{4EB35557-4158-4BD3-B3DB-3E1FC0C04398}" presName="parentText" presStyleLbl="node1" presStyleIdx="2" presStyleCnt="7">
        <dgm:presLayoutVars>
          <dgm:chMax val="0"/>
          <dgm:bulletEnabled val="1"/>
        </dgm:presLayoutVars>
      </dgm:prSet>
      <dgm:spPr/>
    </dgm:pt>
    <dgm:pt modelId="{E200E912-76AA-4ED1-A69A-CE722FEFE4BE}" type="pres">
      <dgm:prSet presAssocID="{0FF8AACE-28A6-46AA-8ED9-6DF28857452E}" presName="spacer" presStyleCnt="0"/>
      <dgm:spPr/>
    </dgm:pt>
    <dgm:pt modelId="{DACBBABB-831D-429D-B49F-FF45D7261F17}" type="pres">
      <dgm:prSet presAssocID="{C89F4834-6F57-43F4-88C4-BCF99C41A33A}" presName="parentText" presStyleLbl="node1" presStyleIdx="3" presStyleCnt="7">
        <dgm:presLayoutVars>
          <dgm:chMax val="0"/>
          <dgm:bulletEnabled val="1"/>
        </dgm:presLayoutVars>
      </dgm:prSet>
      <dgm:spPr/>
    </dgm:pt>
    <dgm:pt modelId="{5E94E09F-B3AD-4F2E-ADB2-99AE135007C4}" type="pres">
      <dgm:prSet presAssocID="{97A1AB6B-0DBE-4934-8298-7F9A94C09C93}" presName="spacer" presStyleCnt="0"/>
      <dgm:spPr/>
    </dgm:pt>
    <dgm:pt modelId="{52CFE623-3329-46E2-A0C9-DB05DC3DB815}" type="pres">
      <dgm:prSet presAssocID="{2CC89CB3-187D-44CF-8E96-51A5B989F194}" presName="parentText" presStyleLbl="node1" presStyleIdx="4" presStyleCnt="7">
        <dgm:presLayoutVars>
          <dgm:chMax val="0"/>
          <dgm:bulletEnabled val="1"/>
        </dgm:presLayoutVars>
      </dgm:prSet>
      <dgm:spPr/>
    </dgm:pt>
    <dgm:pt modelId="{8A8629FB-C17F-426F-B778-234C484DB243}" type="pres">
      <dgm:prSet presAssocID="{E7E1DACD-98DE-436C-B053-AABA199FACA0}" presName="spacer" presStyleCnt="0"/>
      <dgm:spPr/>
    </dgm:pt>
    <dgm:pt modelId="{D37BC787-01AE-450C-B43E-22FCDAD715A5}" type="pres">
      <dgm:prSet presAssocID="{41EDFF58-4114-489C-AACC-335AE5912C7A}" presName="parentText" presStyleLbl="node1" presStyleIdx="5" presStyleCnt="7">
        <dgm:presLayoutVars>
          <dgm:chMax val="0"/>
          <dgm:bulletEnabled val="1"/>
        </dgm:presLayoutVars>
      </dgm:prSet>
      <dgm:spPr/>
    </dgm:pt>
    <dgm:pt modelId="{7B36FC7B-950F-4CD0-A556-D8DB874047A1}" type="pres">
      <dgm:prSet presAssocID="{60B723BC-7458-4E54-8184-D9A967808143}" presName="spacer" presStyleCnt="0"/>
      <dgm:spPr/>
    </dgm:pt>
    <dgm:pt modelId="{D2220D63-3F66-42CF-8BDA-09B2AFB5B09F}" type="pres">
      <dgm:prSet presAssocID="{D922E9F6-2262-4717-9DDE-A1886F5AF55F}" presName="parentText" presStyleLbl="node1" presStyleIdx="6" presStyleCnt="7">
        <dgm:presLayoutVars>
          <dgm:chMax val="0"/>
          <dgm:bulletEnabled val="1"/>
        </dgm:presLayoutVars>
      </dgm:prSet>
      <dgm:spPr/>
    </dgm:pt>
  </dgm:ptLst>
  <dgm:cxnLst>
    <dgm:cxn modelId="{F7D0AB18-EEB8-44C4-9854-25C15684CCF5}" type="presOf" srcId="{B17512BC-9519-4916-B4BF-BA60F99BC824}" destId="{4B90D058-3476-4AEC-AE5C-EB0554C53B8A}" srcOrd="0" destOrd="0" presId="urn:microsoft.com/office/officeart/2005/8/layout/vList2"/>
    <dgm:cxn modelId="{D31BB522-F0B4-4B84-9831-E2800B985944}" srcId="{B17512BC-9519-4916-B4BF-BA60F99BC824}" destId="{41EDFF58-4114-489C-AACC-335AE5912C7A}" srcOrd="5" destOrd="0" parTransId="{43500D69-A981-4B5B-9689-DD918022CFD4}" sibTransId="{60B723BC-7458-4E54-8184-D9A967808143}"/>
    <dgm:cxn modelId="{63ECD223-385A-4DCD-BB85-CAE054FDBC39}" srcId="{B17512BC-9519-4916-B4BF-BA60F99BC824}" destId="{C89F4834-6F57-43F4-88C4-BCF99C41A33A}" srcOrd="3" destOrd="0" parTransId="{1E07012E-748E-4752-BA93-7D9BD003F86C}" sibTransId="{97A1AB6B-0DBE-4934-8298-7F9A94C09C93}"/>
    <dgm:cxn modelId="{93FF7429-A080-4F2A-AE01-479F456C94F0}" srcId="{B17512BC-9519-4916-B4BF-BA60F99BC824}" destId="{AC4F078A-6D72-4A48-9C95-833CC5B55E79}" srcOrd="1" destOrd="0" parTransId="{0F6A999C-E962-4316-B70B-49E9624092EB}" sibTransId="{A8B6B5D9-9DE7-4209-ABD1-4383BE68F5E6}"/>
    <dgm:cxn modelId="{4872B53C-C9EF-420F-BEE3-FC791D915450}" srcId="{B17512BC-9519-4916-B4BF-BA60F99BC824}" destId="{2CC89CB3-187D-44CF-8E96-51A5B989F194}" srcOrd="4" destOrd="0" parTransId="{E081857B-8885-4798-A579-A538AA1109AF}" sibTransId="{E7E1DACD-98DE-436C-B053-AABA199FACA0}"/>
    <dgm:cxn modelId="{E9C97D42-FEEC-40BC-8A22-AACEFF0EC407}" type="presOf" srcId="{4EB35557-4158-4BD3-B3DB-3E1FC0C04398}" destId="{59ABDA91-9AFB-447B-8247-01584B63EFF3}" srcOrd="0" destOrd="0" presId="urn:microsoft.com/office/officeart/2005/8/layout/vList2"/>
    <dgm:cxn modelId="{60D8C142-EB00-4012-B153-EF9CABA375F9}" type="presOf" srcId="{AC4F078A-6D72-4A48-9C95-833CC5B55E79}" destId="{0F8CCAC6-EA0B-4CA0-9D17-38DF0DA51845}" srcOrd="0" destOrd="0" presId="urn:microsoft.com/office/officeart/2005/8/layout/vList2"/>
    <dgm:cxn modelId="{CE68CA44-6E22-4F6C-B11E-819950D50448}" srcId="{B17512BC-9519-4916-B4BF-BA60F99BC824}" destId="{4EB35557-4158-4BD3-B3DB-3E1FC0C04398}" srcOrd="2" destOrd="0" parTransId="{33C06312-595C-4FB9-A817-24C960A34D96}" sibTransId="{0FF8AACE-28A6-46AA-8ED9-6DF28857452E}"/>
    <dgm:cxn modelId="{51A5217C-C388-4F8D-9CD7-3FBE734A0406}" srcId="{B17512BC-9519-4916-B4BF-BA60F99BC824}" destId="{D922E9F6-2262-4717-9DDE-A1886F5AF55F}" srcOrd="6" destOrd="0" parTransId="{9F2F4A55-0736-4961-836D-C54CDF36F89A}" sibTransId="{AD1E2AC1-8169-4093-8C69-171EE77B2341}"/>
    <dgm:cxn modelId="{53040D93-FC3E-4058-B972-DF5B090A4141}" srcId="{B17512BC-9519-4916-B4BF-BA60F99BC824}" destId="{700B54E1-4B1D-4E02-AE66-3CBCF25E4225}" srcOrd="0" destOrd="0" parTransId="{4D85A889-29CF-4737-8D14-B0477945671A}" sibTransId="{ADD5E2E1-C8B2-4959-919B-F3C10EF32BA7}"/>
    <dgm:cxn modelId="{7BF71F9D-DFEC-44ED-ABF2-19923031E87B}" type="presOf" srcId="{41EDFF58-4114-489C-AACC-335AE5912C7A}" destId="{D37BC787-01AE-450C-B43E-22FCDAD715A5}" srcOrd="0" destOrd="0" presId="urn:microsoft.com/office/officeart/2005/8/layout/vList2"/>
    <dgm:cxn modelId="{731EF1A6-F0BF-4A1B-816E-4F1FD834F6AC}" type="presOf" srcId="{2CC89CB3-187D-44CF-8E96-51A5B989F194}" destId="{52CFE623-3329-46E2-A0C9-DB05DC3DB815}" srcOrd="0" destOrd="0" presId="urn:microsoft.com/office/officeart/2005/8/layout/vList2"/>
    <dgm:cxn modelId="{9EEED3A8-B6F7-41F3-A113-95BFE555DDFA}" type="presOf" srcId="{C89F4834-6F57-43F4-88C4-BCF99C41A33A}" destId="{DACBBABB-831D-429D-B49F-FF45D7261F17}" srcOrd="0" destOrd="0" presId="urn:microsoft.com/office/officeart/2005/8/layout/vList2"/>
    <dgm:cxn modelId="{8D37A3D2-5D0F-46B3-B80A-C730ABE2D76E}" type="presOf" srcId="{D922E9F6-2262-4717-9DDE-A1886F5AF55F}" destId="{D2220D63-3F66-42CF-8BDA-09B2AFB5B09F}" srcOrd="0" destOrd="0" presId="urn:microsoft.com/office/officeart/2005/8/layout/vList2"/>
    <dgm:cxn modelId="{BC36FCDE-9828-4417-83DC-7C07DF363085}" type="presOf" srcId="{700B54E1-4B1D-4E02-AE66-3CBCF25E4225}" destId="{330DC171-B804-4908-82E3-4CE6219C2B2C}" srcOrd="0" destOrd="0" presId="urn:microsoft.com/office/officeart/2005/8/layout/vList2"/>
    <dgm:cxn modelId="{A626BEBA-A3A7-4FF9-83D1-418F0D34C5FB}" type="presParOf" srcId="{4B90D058-3476-4AEC-AE5C-EB0554C53B8A}" destId="{330DC171-B804-4908-82E3-4CE6219C2B2C}" srcOrd="0" destOrd="0" presId="urn:microsoft.com/office/officeart/2005/8/layout/vList2"/>
    <dgm:cxn modelId="{382067F0-18EE-42D5-8450-8F99C694BC41}" type="presParOf" srcId="{4B90D058-3476-4AEC-AE5C-EB0554C53B8A}" destId="{E5D205C5-C229-4CCB-A52A-0FD3BF050916}" srcOrd="1" destOrd="0" presId="urn:microsoft.com/office/officeart/2005/8/layout/vList2"/>
    <dgm:cxn modelId="{A304CACC-3C0A-4D54-B43F-17A90D4013E8}" type="presParOf" srcId="{4B90D058-3476-4AEC-AE5C-EB0554C53B8A}" destId="{0F8CCAC6-EA0B-4CA0-9D17-38DF0DA51845}" srcOrd="2" destOrd="0" presId="urn:microsoft.com/office/officeart/2005/8/layout/vList2"/>
    <dgm:cxn modelId="{FD7A4BEF-6063-416E-8476-AFCB041CB64E}" type="presParOf" srcId="{4B90D058-3476-4AEC-AE5C-EB0554C53B8A}" destId="{6FEF43AB-1EFC-4293-9C9D-BB8AC935D277}" srcOrd="3" destOrd="0" presId="urn:microsoft.com/office/officeart/2005/8/layout/vList2"/>
    <dgm:cxn modelId="{7E0D9E35-15CD-4257-BAF1-AC2FBC2F64C6}" type="presParOf" srcId="{4B90D058-3476-4AEC-AE5C-EB0554C53B8A}" destId="{59ABDA91-9AFB-447B-8247-01584B63EFF3}" srcOrd="4" destOrd="0" presId="urn:microsoft.com/office/officeart/2005/8/layout/vList2"/>
    <dgm:cxn modelId="{7B54DCEC-4169-40EC-8234-C452FFE40008}" type="presParOf" srcId="{4B90D058-3476-4AEC-AE5C-EB0554C53B8A}" destId="{E200E912-76AA-4ED1-A69A-CE722FEFE4BE}" srcOrd="5" destOrd="0" presId="urn:microsoft.com/office/officeart/2005/8/layout/vList2"/>
    <dgm:cxn modelId="{AC76488A-0E55-4A23-A181-F7DABD5165F1}" type="presParOf" srcId="{4B90D058-3476-4AEC-AE5C-EB0554C53B8A}" destId="{DACBBABB-831D-429D-B49F-FF45D7261F17}" srcOrd="6" destOrd="0" presId="urn:microsoft.com/office/officeart/2005/8/layout/vList2"/>
    <dgm:cxn modelId="{DFBF7585-04B2-4A4E-8A87-11DE9496704C}" type="presParOf" srcId="{4B90D058-3476-4AEC-AE5C-EB0554C53B8A}" destId="{5E94E09F-B3AD-4F2E-ADB2-99AE135007C4}" srcOrd="7" destOrd="0" presId="urn:microsoft.com/office/officeart/2005/8/layout/vList2"/>
    <dgm:cxn modelId="{9000B627-BA1E-4CFD-8E44-A778652DD316}" type="presParOf" srcId="{4B90D058-3476-4AEC-AE5C-EB0554C53B8A}" destId="{52CFE623-3329-46E2-A0C9-DB05DC3DB815}" srcOrd="8" destOrd="0" presId="urn:microsoft.com/office/officeart/2005/8/layout/vList2"/>
    <dgm:cxn modelId="{F59D5887-6BBF-48CD-BAF1-754B6BAFEB81}" type="presParOf" srcId="{4B90D058-3476-4AEC-AE5C-EB0554C53B8A}" destId="{8A8629FB-C17F-426F-B778-234C484DB243}" srcOrd="9" destOrd="0" presId="urn:microsoft.com/office/officeart/2005/8/layout/vList2"/>
    <dgm:cxn modelId="{1F5D05D7-E15C-47CA-BD66-021CF9A29AB1}" type="presParOf" srcId="{4B90D058-3476-4AEC-AE5C-EB0554C53B8A}" destId="{D37BC787-01AE-450C-B43E-22FCDAD715A5}" srcOrd="10" destOrd="0" presId="urn:microsoft.com/office/officeart/2005/8/layout/vList2"/>
    <dgm:cxn modelId="{00581B44-5573-444D-A538-6939B9790070}" type="presParOf" srcId="{4B90D058-3476-4AEC-AE5C-EB0554C53B8A}" destId="{7B36FC7B-950F-4CD0-A556-D8DB874047A1}" srcOrd="11" destOrd="0" presId="urn:microsoft.com/office/officeart/2005/8/layout/vList2"/>
    <dgm:cxn modelId="{DC7B7E63-D714-46D8-A8E8-889C1440D55E}" type="presParOf" srcId="{4B90D058-3476-4AEC-AE5C-EB0554C53B8A}" destId="{D2220D63-3F66-42CF-8BDA-09B2AFB5B09F}"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84BB662-3B92-4757-B43B-3AAD610812C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981AA02-1148-4D76-8079-2E3E42A3316B}">
      <dgm:prSet/>
      <dgm:spPr/>
      <dgm:t>
        <a:bodyPr/>
        <a:lstStyle/>
        <a:p>
          <a:pPr>
            <a:lnSpc>
              <a:spcPct val="100000"/>
            </a:lnSpc>
          </a:pPr>
          <a:r>
            <a:rPr lang="en-US"/>
            <a:t>Cultivates openness and transparency</a:t>
          </a:r>
        </a:p>
      </dgm:t>
    </dgm:pt>
    <dgm:pt modelId="{F2EF412B-C777-4DE7-9A5C-A51CAB0F6C17}" type="parTrans" cxnId="{5E30BF7C-761F-415B-A9C9-6A1E4CA1F9FD}">
      <dgm:prSet/>
      <dgm:spPr/>
      <dgm:t>
        <a:bodyPr/>
        <a:lstStyle/>
        <a:p>
          <a:endParaRPr lang="en-US"/>
        </a:p>
      </dgm:t>
    </dgm:pt>
    <dgm:pt modelId="{AEAB1C6B-65AD-4CDD-84B7-F6C41CCB3AC9}" type="sibTrans" cxnId="{5E30BF7C-761F-415B-A9C9-6A1E4CA1F9FD}">
      <dgm:prSet/>
      <dgm:spPr/>
      <dgm:t>
        <a:bodyPr/>
        <a:lstStyle/>
        <a:p>
          <a:endParaRPr lang="en-US"/>
        </a:p>
      </dgm:t>
    </dgm:pt>
    <dgm:pt modelId="{294768E7-FBC6-44CD-B879-52A4D140DCA8}">
      <dgm:prSet/>
      <dgm:spPr/>
      <dgm:t>
        <a:bodyPr/>
        <a:lstStyle/>
        <a:p>
          <a:pPr>
            <a:lnSpc>
              <a:spcPct val="100000"/>
            </a:lnSpc>
          </a:pPr>
          <a:r>
            <a:rPr lang="en-US"/>
            <a:t>Creates a place where ideas can be shared</a:t>
          </a:r>
        </a:p>
      </dgm:t>
    </dgm:pt>
    <dgm:pt modelId="{A38D64B3-4958-4DAB-BE86-5B1C901F9195}" type="parTrans" cxnId="{7005A88E-FFD9-4FC2-90D4-178E2930BFDB}">
      <dgm:prSet/>
      <dgm:spPr/>
      <dgm:t>
        <a:bodyPr/>
        <a:lstStyle/>
        <a:p>
          <a:endParaRPr lang="en-US"/>
        </a:p>
      </dgm:t>
    </dgm:pt>
    <dgm:pt modelId="{C7D039D7-5AC8-4CEF-9E19-3DA086F990B0}" type="sibTrans" cxnId="{7005A88E-FFD9-4FC2-90D4-178E2930BFDB}">
      <dgm:prSet/>
      <dgm:spPr/>
      <dgm:t>
        <a:bodyPr/>
        <a:lstStyle/>
        <a:p>
          <a:endParaRPr lang="en-US"/>
        </a:p>
      </dgm:t>
    </dgm:pt>
    <dgm:pt modelId="{B4186674-DC55-4A02-8102-4BAC05BFE427}">
      <dgm:prSet/>
      <dgm:spPr/>
      <dgm:t>
        <a:bodyPr/>
        <a:lstStyle/>
        <a:p>
          <a:pPr>
            <a:lnSpc>
              <a:spcPct val="100000"/>
            </a:lnSpc>
          </a:pPr>
          <a:r>
            <a:rPr lang="en-US"/>
            <a:t>Improves relationships across departments. </a:t>
          </a:r>
        </a:p>
      </dgm:t>
    </dgm:pt>
    <dgm:pt modelId="{66930F00-311C-4221-9B66-1A3543450F0D}" type="parTrans" cxnId="{FF5C42F5-15C8-4DAD-B24D-DA89D4D6C529}">
      <dgm:prSet/>
      <dgm:spPr/>
      <dgm:t>
        <a:bodyPr/>
        <a:lstStyle/>
        <a:p>
          <a:endParaRPr lang="en-US"/>
        </a:p>
      </dgm:t>
    </dgm:pt>
    <dgm:pt modelId="{94B6AC71-07EE-4FF1-B6BB-0F5F17F2704F}" type="sibTrans" cxnId="{FF5C42F5-15C8-4DAD-B24D-DA89D4D6C529}">
      <dgm:prSet/>
      <dgm:spPr/>
      <dgm:t>
        <a:bodyPr/>
        <a:lstStyle/>
        <a:p>
          <a:endParaRPr lang="en-US"/>
        </a:p>
      </dgm:t>
    </dgm:pt>
    <dgm:pt modelId="{B3E0493B-E30D-4601-AB13-1865445F047B}" type="pres">
      <dgm:prSet presAssocID="{884BB662-3B92-4757-B43B-3AAD610812CF}" presName="root" presStyleCnt="0">
        <dgm:presLayoutVars>
          <dgm:dir/>
          <dgm:resizeHandles val="exact"/>
        </dgm:presLayoutVars>
      </dgm:prSet>
      <dgm:spPr/>
    </dgm:pt>
    <dgm:pt modelId="{F49AF13E-38C7-4C8E-B403-17311102627D}" type="pres">
      <dgm:prSet presAssocID="{4981AA02-1148-4D76-8079-2E3E42A3316B}" presName="compNode" presStyleCnt="0"/>
      <dgm:spPr/>
    </dgm:pt>
    <dgm:pt modelId="{1A168EE9-F0A8-41F9-917C-7411FAD9EFDE}" type="pres">
      <dgm:prSet presAssocID="{4981AA02-1148-4D76-8079-2E3E42A3316B}"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8E9A5F80-D641-455F-AC4B-2442102A55F5}" type="pres">
      <dgm:prSet presAssocID="{4981AA02-1148-4D76-8079-2E3E42A3316B}" presName="spaceRect" presStyleCnt="0"/>
      <dgm:spPr/>
    </dgm:pt>
    <dgm:pt modelId="{E293F097-782C-443D-B241-E311267E431D}" type="pres">
      <dgm:prSet presAssocID="{4981AA02-1148-4D76-8079-2E3E42A3316B}" presName="textRect" presStyleLbl="revTx" presStyleIdx="0" presStyleCnt="3">
        <dgm:presLayoutVars>
          <dgm:chMax val="1"/>
          <dgm:chPref val="1"/>
        </dgm:presLayoutVars>
      </dgm:prSet>
      <dgm:spPr/>
    </dgm:pt>
    <dgm:pt modelId="{D50772E6-EFAB-46EC-8956-51498A910D26}" type="pres">
      <dgm:prSet presAssocID="{AEAB1C6B-65AD-4CDD-84B7-F6C41CCB3AC9}" presName="sibTrans" presStyleCnt="0"/>
      <dgm:spPr/>
    </dgm:pt>
    <dgm:pt modelId="{EFEF36D2-F060-40F6-974F-96ECB7E8956B}" type="pres">
      <dgm:prSet presAssocID="{294768E7-FBC6-44CD-B879-52A4D140DCA8}" presName="compNode" presStyleCnt="0"/>
      <dgm:spPr/>
    </dgm:pt>
    <dgm:pt modelId="{7B304F0B-A82B-4E39-8734-BFD5FB6E1B6D}" type="pres">
      <dgm:prSet presAssocID="{294768E7-FBC6-44CD-B879-52A4D140DCA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bulb"/>
        </a:ext>
      </dgm:extLst>
    </dgm:pt>
    <dgm:pt modelId="{F1898C08-B0F7-4E58-BAA1-F96362BDFAD9}" type="pres">
      <dgm:prSet presAssocID="{294768E7-FBC6-44CD-B879-52A4D140DCA8}" presName="spaceRect" presStyleCnt="0"/>
      <dgm:spPr/>
    </dgm:pt>
    <dgm:pt modelId="{CA7B2A1C-0E1C-4573-A258-C1D377B1CAFF}" type="pres">
      <dgm:prSet presAssocID="{294768E7-FBC6-44CD-B879-52A4D140DCA8}" presName="textRect" presStyleLbl="revTx" presStyleIdx="1" presStyleCnt="3">
        <dgm:presLayoutVars>
          <dgm:chMax val="1"/>
          <dgm:chPref val="1"/>
        </dgm:presLayoutVars>
      </dgm:prSet>
      <dgm:spPr/>
    </dgm:pt>
    <dgm:pt modelId="{432077B5-1A13-4A66-80AB-6A4E2F654B93}" type="pres">
      <dgm:prSet presAssocID="{C7D039D7-5AC8-4CEF-9E19-3DA086F990B0}" presName="sibTrans" presStyleCnt="0"/>
      <dgm:spPr/>
    </dgm:pt>
    <dgm:pt modelId="{86846572-4DC9-4896-B5A6-83BF357405DE}" type="pres">
      <dgm:prSet presAssocID="{B4186674-DC55-4A02-8102-4BAC05BFE427}" presName="compNode" presStyleCnt="0"/>
      <dgm:spPr/>
    </dgm:pt>
    <dgm:pt modelId="{12C0C196-9D61-43E2-A520-CABC3D29CC08}" type="pres">
      <dgm:prSet presAssocID="{B4186674-DC55-4A02-8102-4BAC05BFE42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21CF3BBD-39A3-45E4-A895-25BBA02350FD}" type="pres">
      <dgm:prSet presAssocID="{B4186674-DC55-4A02-8102-4BAC05BFE427}" presName="spaceRect" presStyleCnt="0"/>
      <dgm:spPr/>
    </dgm:pt>
    <dgm:pt modelId="{F8553914-3F80-48FD-8165-2FC433ECF542}" type="pres">
      <dgm:prSet presAssocID="{B4186674-DC55-4A02-8102-4BAC05BFE427}" presName="textRect" presStyleLbl="revTx" presStyleIdx="2" presStyleCnt="3">
        <dgm:presLayoutVars>
          <dgm:chMax val="1"/>
          <dgm:chPref val="1"/>
        </dgm:presLayoutVars>
      </dgm:prSet>
      <dgm:spPr/>
    </dgm:pt>
  </dgm:ptLst>
  <dgm:cxnLst>
    <dgm:cxn modelId="{6531050B-F87B-42D7-B476-1B9514DDB7BC}" type="presOf" srcId="{884BB662-3B92-4757-B43B-3AAD610812CF}" destId="{B3E0493B-E30D-4601-AB13-1865445F047B}" srcOrd="0" destOrd="0" presId="urn:microsoft.com/office/officeart/2018/2/layout/IconLabelList"/>
    <dgm:cxn modelId="{01E4DA7B-CD6C-4C5F-9C48-6160346F25D4}" type="presOf" srcId="{B4186674-DC55-4A02-8102-4BAC05BFE427}" destId="{F8553914-3F80-48FD-8165-2FC433ECF542}" srcOrd="0" destOrd="0" presId="urn:microsoft.com/office/officeart/2018/2/layout/IconLabelList"/>
    <dgm:cxn modelId="{5E30BF7C-761F-415B-A9C9-6A1E4CA1F9FD}" srcId="{884BB662-3B92-4757-B43B-3AAD610812CF}" destId="{4981AA02-1148-4D76-8079-2E3E42A3316B}" srcOrd="0" destOrd="0" parTransId="{F2EF412B-C777-4DE7-9A5C-A51CAB0F6C17}" sibTransId="{AEAB1C6B-65AD-4CDD-84B7-F6C41CCB3AC9}"/>
    <dgm:cxn modelId="{7005A88E-FFD9-4FC2-90D4-178E2930BFDB}" srcId="{884BB662-3B92-4757-B43B-3AAD610812CF}" destId="{294768E7-FBC6-44CD-B879-52A4D140DCA8}" srcOrd="1" destOrd="0" parTransId="{A38D64B3-4958-4DAB-BE86-5B1C901F9195}" sibTransId="{C7D039D7-5AC8-4CEF-9E19-3DA086F990B0}"/>
    <dgm:cxn modelId="{70467CEC-E046-47B9-B851-7BC0E88B7A8A}" type="presOf" srcId="{4981AA02-1148-4D76-8079-2E3E42A3316B}" destId="{E293F097-782C-443D-B241-E311267E431D}" srcOrd="0" destOrd="0" presId="urn:microsoft.com/office/officeart/2018/2/layout/IconLabelList"/>
    <dgm:cxn modelId="{F6B704EE-EEE0-4593-9A1C-308C51B1E00B}" type="presOf" srcId="{294768E7-FBC6-44CD-B879-52A4D140DCA8}" destId="{CA7B2A1C-0E1C-4573-A258-C1D377B1CAFF}" srcOrd="0" destOrd="0" presId="urn:microsoft.com/office/officeart/2018/2/layout/IconLabelList"/>
    <dgm:cxn modelId="{FF5C42F5-15C8-4DAD-B24D-DA89D4D6C529}" srcId="{884BB662-3B92-4757-B43B-3AAD610812CF}" destId="{B4186674-DC55-4A02-8102-4BAC05BFE427}" srcOrd="2" destOrd="0" parTransId="{66930F00-311C-4221-9B66-1A3543450F0D}" sibTransId="{94B6AC71-07EE-4FF1-B6BB-0F5F17F2704F}"/>
    <dgm:cxn modelId="{FDBED64F-00B5-4987-872D-02FD9D9C488E}" type="presParOf" srcId="{B3E0493B-E30D-4601-AB13-1865445F047B}" destId="{F49AF13E-38C7-4C8E-B403-17311102627D}" srcOrd="0" destOrd="0" presId="urn:microsoft.com/office/officeart/2018/2/layout/IconLabelList"/>
    <dgm:cxn modelId="{32D10F4F-7C98-4504-98B0-38C3356614FD}" type="presParOf" srcId="{F49AF13E-38C7-4C8E-B403-17311102627D}" destId="{1A168EE9-F0A8-41F9-917C-7411FAD9EFDE}" srcOrd="0" destOrd="0" presId="urn:microsoft.com/office/officeart/2018/2/layout/IconLabelList"/>
    <dgm:cxn modelId="{4E85022B-B7DB-4E1E-B184-AF528C375C20}" type="presParOf" srcId="{F49AF13E-38C7-4C8E-B403-17311102627D}" destId="{8E9A5F80-D641-455F-AC4B-2442102A55F5}" srcOrd="1" destOrd="0" presId="urn:microsoft.com/office/officeart/2018/2/layout/IconLabelList"/>
    <dgm:cxn modelId="{2E2B3B74-98FC-4261-9F42-1E53A3F62408}" type="presParOf" srcId="{F49AF13E-38C7-4C8E-B403-17311102627D}" destId="{E293F097-782C-443D-B241-E311267E431D}" srcOrd="2" destOrd="0" presId="urn:microsoft.com/office/officeart/2018/2/layout/IconLabelList"/>
    <dgm:cxn modelId="{50771970-5D2F-4B99-B81B-8A228CAD14DA}" type="presParOf" srcId="{B3E0493B-E30D-4601-AB13-1865445F047B}" destId="{D50772E6-EFAB-46EC-8956-51498A910D26}" srcOrd="1" destOrd="0" presId="urn:microsoft.com/office/officeart/2018/2/layout/IconLabelList"/>
    <dgm:cxn modelId="{135BBED6-2655-488C-BDED-CAAE50FD565A}" type="presParOf" srcId="{B3E0493B-E30D-4601-AB13-1865445F047B}" destId="{EFEF36D2-F060-40F6-974F-96ECB7E8956B}" srcOrd="2" destOrd="0" presId="urn:microsoft.com/office/officeart/2018/2/layout/IconLabelList"/>
    <dgm:cxn modelId="{0F9AAAFE-2E9A-4C1D-8989-12A74D01D995}" type="presParOf" srcId="{EFEF36D2-F060-40F6-974F-96ECB7E8956B}" destId="{7B304F0B-A82B-4E39-8734-BFD5FB6E1B6D}" srcOrd="0" destOrd="0" presId="urn:microsoft.com/office/officeart/2018/2/layout/IconLabelList"/>
    <dgm:cxn modelId="{D32960E4-E141-4945-97EE-6B7F421E85FE}" type="presParOf" srcId="{EFEF36D2-F060-40F6-974F-96ECB7E8956B}" destId="{F1898C08-B0F7-4E58-BAA1-F96362BDFAD9}" srcOrd="1" destOrd="0" presId="urn:microsoft.com/office/officeart/2018/2/layout/IconLabelList"/>
    <dgm:cxn modelId="{D0F85B6F-D40F-49CA-9D57-25A2479FD42B}" type="presParOf" srcId="{EFEF36D2-F060-40F6-974F-96ECB7E8956B}" destId="{CA7B2A1C-0E1C-4573-A258-C1D377B1CAFF}" srcOrd="2" destOrd="0" presId="urn:microsoft.com/office/officeart/2018/2/layout/IconLabelList"/>
    <dgm:cxn modelId="{BA61260A-C963-4207-AAC6-A4CECDFAAB40}" type="presParOf" srcId="{B3E0493B-E30D-4601-AB13-1865445F047B}" destId="{432077B5-1A13-4A66-80AB-6A4E2F654B93}" srcOrd="3" destOrd="0" presId="urn:microsoft.com/office/officeart/2018/2/layout/IconLabelList"/>
    <dgm:cxn modelId="{2175091D-7515-4DFD-B1F4-A9072B5ECB3A}" type="presParOf" srcId="{B3E0493B-E30D-4601-AB13-1865445F047B}" destId="{86846572-4DC9-4896-B5A6-83BF357405DE}" srcOrd="4" destOrd="0" presId="urn:microsoft.com/office/officeart/2018/2/layout/IconLabelList"/>
    <dgm:cxn modelId="{74087626-C789-426A-B72D-E8F264452957}" type="presParOf" srcId="{86846572-4DC9-4896-B5A6-83BF357405DE}" destId="{12C0C196-9D61-43E2-A520-CABC3D29CC08}" srcOrd="0" destOrd="0" presId="urn:microsoft.com/office/officeart/2018/2/layout/IconLabelList"/>
    <dgm:cxn modelId="{E6F97C60-C7D7-45E8-9C14-8EB096B913DE}" type="presParOf" srcId="{86846572-4DC9-4896-B5A6-83BF357405DE}" destId="{21CF3BBD-39A3-45E4-A895-25BBA02350FD}" srcOrd="1" destOrd="0" presId="urn:microsoft.com/office/officeart/2018/2/layout/IconLabelList"/>
    <dgm:cxn modelId="{11D692EA-0FEF-4135-99D7-2E7349E0E5BC}" type="presParOf" srcId="{86846572-4DC9-4896-B5A6-83BF357405DE}" destId="{F8553914-3F80-48FD-8165-2FC433ECF54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2398795-270B-4815-A5B1-3766B537B4B2}"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F891CF1D-706A-4205-BEBC-ACBAD5DC47E1}">
      <dgm:prSet/>
      <dgm:spPr/>
      <dgm:t>
        <a:bodyPr/>
        <a:lstStyle/>
        <a:p>
          <a:r>
            <a:rPr lang="en-US"/>
            <a:t>How well you record what you have done</a:t>
          </a:r>
        </a:p>
      </dgm:t>
    </dgm:pt>
    <dgm:pt modelId="{B0602188-DF9D-4240-8A92-B44E955CA459}" type="parTrans" cxnId="{ADEC441B-274A-420C-8944-450770E7C998}">
      <dgm:prSet/>
      <dgm:spPr/>
      <dgm:t>
        <a:bodyPr/>
        <a:lstStyle/>
        <a:p>
          <a:endParaRPr lang="en-US"/>
        </a:p>
      </dgm:t>
    </dgm:pt>
    <dgm:pt modelId="{3BFA20F3-B9B1-4DBA-B524-791391E7B37C}" type="sibTrans" cxnId="{ADEC441B-274A-420C-8944-450770E7C998}">
      <dgm:prSet/>
      <dgm:spPr/>
      <dgm:t>
        <a:bodyPr/>
        <a:lstStyle/>
        <a:p>
          <a:endParaRPr lang="en-US"/>
        </a:p>
      </dgm:t>
    </dgm:pt>
    <dgm:pt modelId="{AC1931D1-C4E5-472C-B382-D2E568BCA38C}">
      <dgm:prSet/>
      <dgm:spPr/>
      <dgm:t>
        <a:bodyPr/>
        <a:lstStyle/>
        <a:p>
          <a:r>
            <a:rPr lang="en-US"/>
            <a:t>How well you report what you have/have not done</a:t>
          </a:r>
        </a:p>
      </dgm:t>
    </dgm:pt>
    <dgm:pt modelId="{6EEF759B-C757-44FA-A0B2-D49389CE2281}" type="parTrans" cxnId="{DB769B0D-8AF1-44E8-B0FF-4E1E83362F6E}">
      <dgm:prSet/>
      <dgm:spPr/>
      <dgm:t>
        <a:bodyPr/>
        <a:lstStyle/>
        <a:p>
          <a:endParaRPr lang="en-US"/>
        </a:p>
      </dgm:t>
    </dgm:pt>
    <dgm:pt modelId="{3EEA3FA0-75F0-44E1-BBE7-2618FF7AD3EE}" type="sibTrans" cxnId="{DB769B0D-8AF1-44E8-B0FF-4E1E83362F6E}">
      <dgm:prSet/>
      <dgm:spPr/>
      <dgm:t>
        <a:bodyPr/>
        <a:lstStyle/>
        <a:p>
          <a:endParaRPr lang="en-US"/>
        </a:p>
      </dgm:t>
    </dgm:pt>
    <dgm:pt modelId="{AE79BA1E-8BA3-4574-BB78-EC51C85E6DC5}">
      <dgm:prSet/>
      <dgm:spPr/>
      <dgm:t>
        <a:bodyPr/>
        <a:lstStyle/>
        <a:p>
          <a:r>
            <a:rPr lang="en-US"/>
            <a:t>How well you monitor what you have done</a:t>
          </a:r>
        </a:p>
      </dgm:t>
    </dgm:pt>
    <dgm:pt modelId="{C841CC3C-ABA4-4F88-897C-EAC57D0CE544}" type="parTrans" cxnId="{2FCB84ED-14C4-4047-B91C-BC67FF123DC6}">
      <dgm:prSet/>
      <dgm:spPr/>
      <dgm:t>
        <a:bodyPr/>
        <a:lstStyle/>
        <a:p>
          <a:endParaRPr lang="en-US"/>
        </a:p>
      </dgm:t>
    </dgm:pt>
    <dgm:pt modelId="{C03EBD5F-14D3-4E14-9A1F-F549B2425558}" type="sibTrans" cxnId="{2FCB84ED-14C4-4047-B91C-BC67FF123DC6}">
      <dgm:prSet/>
      <dgm:spPr/>
      <dgm:t>
        <a:bodyPr/>
        <a:lstStyle/>
        <a:p>
          <a:endParaRPr lang="en-US"/>
        </a:p>
      </dgm:t>
    </dgm:pt>
    <dgm:pt modelId="{41FC7A6D-FDE6-43A5-9686-6E66E3A5C5A9}">
      <dgm:prSet/>
      <dgm:spPr/>
      <dgm:t>
        <a:bodyPr/>
        <a:lstStyle/>
        <a:p>
          <a:r>
            <a:rPr lang="en-US" dirty="0"/>
            <a:t>Overtime improves cohesiveness of the team</a:t>
          </a:r>
        </a:p>
      </dgm:t>
    </dgm:pt>
    <dgm:pt modelId="{B25F6F26-DC52-403A-87D6-EF548E881445}" type="parTrans" cxnId="{299C5883-D35F-4AA5-8F66-92AB6DD1F954}">
      <dgm:prSet/>
      <dgm:spPr/>
      <dgm:t>
        <a:bodyPr/>
        <a:lstStyle/>
        <a:p>
          <a:endParaRPr lang="en-US"/>
        </a:p>
      </dgm:t>
    </dgm:pt>
    <dgm:pt modelId="{1874FE83-A3DA-42FC-A1E5-235FEE88AE12}" type="sibTrans" cxnId="{299C5883-D35F-4AA5-8F66-92AB6DD1F954}">
      <dgm:prSet/>
      <dgm:spPr/>
      <dgm:t>
        <a:bodyPr/>
        <a:lstStyle/>
        <a:p>
          <a:endParaRPr lang="en-US"/>
        </a:p>
      </dgm:t>
    </dgm:pt>
    <dgm:pt modelId="{577DF7CE-1BFF-4AF1-9D69-80D2E7A4EBD1}">
      <dgm:prSet/>
      <dgm:spPr/>
      <dgm:t>
        <a:bodyPr/>
        <a:lstStyle/>
        <a:p>
          <a:r>
            <a:rPr lang="en-US"/>
            <a:t>Lends to more validity and reliability of the data collected</a:t>
          </a:r>
        </a:p>
      </dgm:t>
    </dgm:pt>
    <dgm:pt modelId="{7259D1F2-9780-4E61-9C73-E793B600CCC9}" type="parTrans" cxnId="{DD6A90C0-D1B0-48A5-B548-1B5E66B3565F}">
      <dgm:prSet/>
      <dgm:spPr/>
      <dgm:t>
        <a:bodyPr/>
        <a:lstStyle/>
        <a:p>
          <a:endParaRPr lang="en-US"/>
        </a:p>
      </dgm:t>
    </dgm:pt>
    <dgm:pt modelId="{EB4CB658-32B6-4123-851F-9F285932F1A4}" type="sibTrans" cxnId="{DD6A90C0-D1B0-48A5-B548-1B5E66B3565F}">
      <dgm:prSet/>
      <dgm:spPr/>
      <dgm:t>
        <a:bodyPr/>
        <a:lstStyle/>
        <a:p>
          <a:endParaRPr lang="en-US"/>
        </a:p>
      </dgm:t>
    </dgm:pt>
    <dgm:pt modelId="{697F306D-668F-472F-AFB8-3C8ED1440A3F}">
      <dgm:prSet/>
      <dgm:spPr/>
      <dgm:t>
        <a:bodyPr/>
        <a:lstStyle/>
        <a:p>
          <a:r>
            <a:rPr lang="en-US"/>
            <a:t>Overtime improves attention to detail</a:t>
          </a:r>
        </a:p>
      </dgm:t>
    </dgm:pt>
    <dgm:pt modelId="{81DF9A10-B2D0-44D6-B4AD-71C29D08287C}" type="parTrans" cxnId="{173AA1A1-5E1C-4689-852B-B30FFBC2A80A}">
      <dgm:prSet/>
      <dgm:spPr/>
      <dgm:t>
        <a:bodyPr/>
        <a:lstStyle/>
        <a:p>
          <a:endParaRPr lang="en-US"/>
        </a:p>
      </dgm:t>
    </dgm:pt>
    <dgm:pt modelId="{8C0ED3A3-F6A1-4B79-A458-AAAFC5260588}" type="sibTrans" cxnId="{173AA1A1-5E1C-4689-852B-B30FFBC2A80A}">
      <dgm:prSet/>
      <dgm:spPr/>
      <dgm:t>
        <a:bodyPr/>
        <a:lstStyle/>
        <a:p>
          <a:endParaRPr lang="en-US"/>
        </a:p>
      </dgm:t>
    </dgm:pt>
    <dgm:pt modelId="{65AFD503-6DE0-4D78-B97F-70D6761F4167}" type="pres">
      <dgm:prSet presAssocID="{D2398795-270B-4815-A5B1-3766B537B4B2}" presName="cycle" presStyleCnt="0">
        <dgm:presLayoutVars>
          <dgm:dir/>
          <dgm:resizeHandles val="exact"/>
        </dgm:presLayoutVars>
      </dgm:prSet>
      <dgm:spPr/>
    </dgm:pt>
    <dgm:pt modelId="{F9208D44-7CA5-4005-9AAF-82EC0944BF9E}" type="pres">
      <dgm:prSet presAssocID="{F891CF1D-706A-4205-BEBC-ACBAD5DC47E1}" presName="node" presStyleLbl="node1" presStyleIdx="0" presStyleCnt="6">
        <dgm:presLayoutVars>
          <dgm:bulletEnabled val="1"/>
        </dgm:presLayoutVars>
      </dgm:prSet>
      <dgm:spPr/>
    </dgm:pt>
    <dgm:pt modelId="{EA69FB89-F6AC-4ACE-A807-6AD907FE142B}" type="pres">
      <dgm:prSet presAssocID="{3BFA20F3-B9B1-4DBA-B524-791391E7B37C}" presName="sibTrans" presStyleLbl="sibTrans2D1" presStyleIdx="0" presStyleCnt="6"/>
      <dgm:spPr/>
    </dgm:pt>
    <dgm:pt modelId="{DA175F2A-C6EE-4623-9DC5-54A0B7728544}" type="pres">
      <dgm:prSet presAssocID="{3BFA20F3-B9B1-4DBA-B524-791391E7B37C}" presName="connectorText" presStyleLbl="sibTrans2D1" presStyleIdx="0" presStyleCnt="6"/>
      <dgm:spPr/>
    </dgm:pt>
    <dgm:pt modelId="{E857C458-D117-4D15-A703-18DF2ECF64C4}" type="pres">
      <dgm:prSet presAssocID="{AC1931D1-C4E5-472C-B382-D2E568BCA38C}" presName="node" presStyleLbl="node1" presStyleIdx="1" presStyleCnt="6">
        <dgm:presLayoutVars>
          <dgm:bulletEnabled val="1"/>
        </dgm:presLayoutVars>
      </dgm:prSet>
      <dgm:spPr/>
    </dgm:pt>
    <dgm:pt modelId="{BC4E6D75-E0A1-432E-9183-EE28D1CC92F4}" type="pres">
      <dgm:prSet presAssocID="{3EEA3FA0-75F0-44E1-BBE7-2618FF7AD3EE}" presName="sibTrans" presStyleLbl="sibTrans2D1" presStyleIdx="1" presStyleCnt="6"/>
      <dgm:spPr/>
    </dgm:pt>
    <dgm:pt modelId="{890FCEC8-8995-4301-B832-1430DFE33AA2}" type="pres">
      <dgm:prSet presAssocID="{3EEA3FA0-75F0-44E1-BBE7-2618FF7AD3EE}" presName="connectorText" presStyleLbl="sibTrans2D1" presStyleIdx="1" presStyleCnt="6"/>
      <dgm:spPr/>
    </dgm:pt>
    <dgm:pt modelId="{1071CCC6-387D-42FC-BD42-5458D861B7D2}" type="pres">
      <dgm:prSet presAssocID="{AE79BA1E-8BA3-4574-BB78-EC51C85E6DC5}" presName="node" presStyleLbl="node1" presStyleIdx="2" presStyleCnt="6">
        <dgm:presLayoutVars>
          <dgm:bulletEnabled val="1"/>
        </dgm:presLayoutVars>
      </dgm:prSet>
      <dgm:spPr/>
    </dgm:pt>
    <dgm:pt modelId="{53BDE91C-7C42-4F5F-8491-E371A0B7ABD1}" type="pres">
      <dgm:prSet presAssocID="{C03EBD5F-14D3-4E14-9A1F-F549B2425558}" presName="sibTrans" presStyleLbl="sibTrans2D1" presStyleIdx="2" presStyleCnt="6"/>
      <dgm:spPr/>
    </dgm:pt>
    <dgm:pt modelId="{A281D22C-0B10-41DE-A04D-41E6F4A17E22}" type="pres">
      <dgm:prSet presAssocID="{C03EBD5F-14D3-4E14-9A1F-F549B2425558}" presName="connectorText" presStyleLbl="sibTrans2D1" presStyleIdx="2" presStyleCnt="6"/>
      <dgm:spPr/>
    </dgm:pt>
    <dgm:pt modelId="{3A4D5CEA-DC7F-4479-B5DC-42B3AA298810}" type="pres">
      <dgm:prSet presAssocID="{41FC7A6D-FDE6-43A5-9686-6E66E3A5C5A9}" presName="node" presStyleLbl="node1" presStyleIdx="3" presStyleCnt="6">
        <dgm:presLayoutVars>
          <dgm:bulletEnabled val="1"/>
        </dgm:presLayoutVars>
      </dgm:prSet>
      <dgm:spPr/>
    </dgm:pt>
    <dgm:pt modelId="{7A16DCD3-8340-43A4-85BA-117F5C99685D}" type="pres">
      <dgm:prSet presAssocID="{1874FE83-A3DA-42FC-A1E5-235FEE88AE12}" presName="sibTrans" presStyleLbl="sibTrans2D1" presStyleIdx="3" presStyleCnt="6"/>
      <dgm:spPr/>
    </dgm:pt>
    <dgm:pt modelId="{35C9FFEF-904F-4D53-8505-6FAB534F4634}" type="pres">
      <dgm:prSet presAssocID="{1874FE83-A3DA-42FC-A1E5-235FEE88AE12}" presName="connectorText" presStyleLbl="sibTrans2D1" presStyleIdx="3" presStyleCnt="6"/>
      <dgm:spPr/>
    </dgm:pt>
    <dgm:pt modelId="{FC4530DD-DCAA-400D-BA55-F477C255AB0C}" type="pres">
      <dgm:prSet presAssocID="{577DF7CE-1BFF-4AF1-9D69-80D2E7A4EBD1}" presName="node" presStyleLbl="node1" presStyleIdx="4" presStyleCnt="6">
        <dgm:presLayoutVars>
          <dgm:bulletEnabled val="1"/>
        </dgm:presLayoutVars>
      </dgm:prSet>
      <dgm:spPr/>
    </dgm:pt>
    <dgm:pt modelId="{0FC96D6D-D5D6-4761-A53A-C0E16C425A74}" type="pres">
      <dgm:prSet presAssocID="{EB4CB658-32B6-4123-851F-9F285932F1A4}" presName="sibTrans" presStyleLbl="sibTrans2D1" presStyleIdx="4" presStyleCnt="6"/>
      <dgm:spPr/>
    </dgm:pt>
    <dgm:pt modelId="{28EB3C83-3D71-4B66-A91E-9C56728435B6}" type="pres">
      <dgm:prSet presAssocID="{EB4CB658-32B6-4123-851F-9F285932F1A4}" presName="connectorText" presStyleLbl="sibTrans2D1" presStyleIdx="4" presStyleCnt="6"/>
      <dgm:spPr/>
    </dgm:pt>
    <dgm:pt modelId="{656C5D5E-53D0-4C70-9692-36EF29650F6D}" type="pres">
      <dgm:prSet presAssocID="{697F306D-668F-472F-AFB8-3C8ED1440A3F}" presName="node" presStyleLbl="node1" presStyleIdx="5" presStyleCnt="6">
        <dgm:presLayoutVars>
          <dgm:bulletEnabled val="1"/>
        </dgm:presLayoutVars>
      </dgm:prSet>
      <dgm:spPr/>
    </dgm:pt>
    <dgm:pt modelId="{804C2F81-3494-445C-B604-407B15DF8025}" type="pres">
      <dgm:prSet presAssocID="{8C0ED3A3-F6A1-4B79-A458-AAAFC5260588}" presName="sibTrans" presStyleLbl="sibTrans2D1" presStyleIdx="5" presStyleCnt="6"/>
      <dgm:spPr/>
    </dgm:pt>
    <dgm:pt modelId="{FD4AA2A8-390E-4948-9D51-A973F8176A48}" type="pres">
      <dgm:prSet presAssocID="{8C0ED3A3-F6A1-4B79-A458-AAAFC5260588}" presName="connectorText" presStyleLbl="sibTrans2D1" presStyleIdx="5" presStyleCnt="6"/>
      <dgm:spPr/>
    </dgm:pt>
  </dgm:ptLst>
  <dgm:cxnLst>
    <dgm:cxn modelId="{893BB203-2862-44F5-8E39-9C5EAD1FC046}" type="presOf" srcId="{3EEA3FA0-75F0-44E1-BBE7-2618FF7AD3EE}" destId="{BC4E6D75-E0A1-432E-9183-EE28D1CC92F4}" srcOrd="0" destOrd="0" presId="urn:microsoft.com/office/officeart/2005/8/layout/cycle2"/>
    <dgm:cxn modelId="{DB769B0D-8AF1-44E8-B0FF-4E1E83362F6E}" srcId="{D2398795-270B-4815-A5B1-3766B537B4B2}" destId="{AC1931D1-C4E5-472C-B382-D2E568BCA38C}" srcOrd="1" destOrd="0" parTransId="{6EEF759B-C757-44FA-A0B2-D49389CE2281}" sibTransId="{3EEA3FA0-75F0-44E1-BBE7-2618FF7AD3EE}"/>
    <dgm:cxn modelId="{ADEC441B-274A-420C-8944-450770E7C998}" srcId="{D2398795-270B-4815-A5B1-3766B537B4B2}" destId="{F891CF1D-706A-4205-BEBC-ACBAD5DC47E1}" srcOrd="0" destOrd="0" parTransId="{B0602188-DF9D-4240-8A92-B44E955CA459}" sibTransId="{3BFA20F3-B9B1-4DBA-B524-791391E7B37C}"/>
    <dgm:cxn modelId="{9BB2C02F-366C-448D-903F-4446D2E63A21}" type="presOf" srcId="{EB4CB658-32B6-4123-851F-9F285932F1A4}" destId="{28EB3C83-3D71-4B66-A91E-9C56728435B6}" srcOrd="1" destOrd="0" presId="urn:microsoft.com/office/officeart/2005/8/layout/cycle2"/>
    <dgm:cxn modelId="{CFF01436-0090-487F-9C5A-AA84D191D2AA}" type="presOf" srcId="{577DF7CE-1BFF-4AF1-9D69-80D2E7A4EBD1}" destId="{FC4530DD-DCAA-400D-BA55-F477C255AB0C}" srcOrd="0" destOrd="0" presId="urn:microsoft.com/office/officeart/2005/8/layout/cycle2"/>
    <dgm:cxn modelId="{B97C5B4B-8C35-4B03-84EF-47C03DBD8892}" type="presOf" srcId="{8C0ED3A3-F6A1-4B79-A458-AAAFC5260588}" destId="{804C2F81-3494-445C-B604-407B15DF8025}" srcOrd="0" destOrd="0" presId="urn:microsoft.com/office/officeart/2005/8/layout/cycle2"/>
    <dgm:cxn modelId="{5C8CB75C-0439-4BD3-8E1C-281658A91E32}" type="presOf" srcId="{EB4CB658-32B6-4123-851F-9F285932F1A4}" destId="{0FC96D6D-D5D6-4761-A53A-C0E16C425A74}" srcOrd="0" destOrd="0" presId="urn:microsoft.com/office/officeart/2005/8/layout/cycle2"/>
    <dgm:cxn modelId="{8F08AC63-84A8-428D-BAB3-BF989894E19F}" type="presOf" srcId="{41FC7A6D-FDE6-43A5-9686-6E66E3A5C5A9}" destId="{3A4D5CEA-DC7F-4479-B5DC-42B3AA298810}" srcOrd="0" destOrd="0" presId="urn:microsoft.com/office/officeart/2005/8/layout/cycle2"/>
    <dgm:cxn modelId="{049BC163-B139-4D12-BF10-6576E25EA9B9}" type="presOf" srcId="{1874FE83-A3DA-42FC-A1E5-235FEE88AE12}" destId="{35C9FFEF-904F-4D53-8505-6FAB534F4634}" srcOrd="1" destOrd="0" presId="urn:microsoft.com/office/officeart/2005/8/layout/cycle2"/>
    <dgm:cxn modelId="{17980667-29AB-491E-97B1-FB839F1F51A9}" type="presOf" srcId="{F891CF1D-706A-4205-BEBC-ACBAD5DC47E1}" destId="{F9208D44-7CA5-4005-9AAF-82EC0944BF9E}" srcOrd="0" destOrd="0" presId="urn:microsoft.com/office/officeart/2005/8/layout/cycle2"/>
    <dgm:cxn modelId="{1D531B71-F4BA-4D34-ADF6-E3E5B664874A}" type="presOf" srcId="{AE79BA1E-8BA3-4574-BB78-EC51C85E6DC5}" destId="{1071CCC6-387D-42FC-BD42-5458D861B7D2}" srcOrd="0" destOrd="0" presId="urn:microsoft.com/office/officeart/2005/8/layout/cycle2"/>
    <dgm:cxn modelId="{299C5883-D35F-4AA5-8F66-92AB6DD1F954}" srcId="{D2398795-270B-4815-A5B1-3766B537B4B2}" destId="{41FC7A6D-FDE6-43A5-9686-6E66E3A5C5A9}" srcOrd="3" destOrd="0" parTransId="{B25F6F26-DC52-403A-87D6-EF548E881445}" sibTransId="{1874FE83-A3DA-42FC-A1E5-235FEE88AE12}"/>
    <dgm:cxn modelId="{DF091587-DBB7-42A9-98F1-07D462E9B717}" type="presOf" srcId="{D2398795-270B-4815-A5B1-3766B537B4B2}" destId="{65AFD503-6DE0-4D78-B97F-70D6761F4167}" srcOrd="0" destOrd="0" presId="urn:microsoft.com/office/officeart/2005/8/layout/cycle2"/>
    <dgm:cxn modelId="{173AA1A1-5E1C-4689-852B-B30FFBC2A80A}" srcId="{D2398795-270B-4815-A5B1-3766B537B4B2}" destId="{697F306D-668F-472F-AFB8-3C8ED1440A3F}" srcOrd="5" destOrd="0" parTransId="{81DF9A10-B2D0-44D6-B4AD-71C29D08287C}" sibTransId="{8C0ED3A3-F6A1-4B79-A458-AAAFC5260588}"/>
    <dgm:cxn modelId="{8B654EA6-CD29-408F-AD0E-029DD50D8DAF}" type="presOf" srcId="{697F306D-668F-472F-AFB8-3C8ED1440A3F}" destId="{656C5D5E-53D0-4C70-9692-36EF29650F6D}" srcOrd="0" destOrd="0" presId="urn:microsoft.com/office/officeart/2005/8/layout/cycle2"/>
    <dgm:cxn modelId="{E6F87FB4-1203-4C89-BF97-74EB22792890}" type="presOf" srcId="{3EEA3FA0-75F0-44E1-BBE7-2618FF7AD3EE}" destId="{890FCEC8-8995-4301-B832-1430DFE33AA2}" srcOrd="1" destOrd="0" presId="urn:microsoft.com/office/officeart/2005/8/layout/cycle2"/>
    <dgm:cxn modelId="{C6ACC4BE-DEF0-40E2-BA49-3A641C015163}" type="presOf" srcId="{3BFA20F3-B9B1-4DBA-B524-791391E7B37C}" destId="{EA69FB89-F6AC-4ACE-A807-6AD907FE142B}" srcOrd="0" destOrd="0" presId="urn:microsoft.com/office/officeart/2005/8/layout/cycle2"/>
    <dgm:cxn modelId="{DD6A90C0-D1B0-48A5-B548-1B5E66B3565F}" srcId="{D2398795-270B-4815-A5B1-3766B537B4B2}" destId="{577DF7CE-1BFF-4AF1-9D69-80D2E7A4EBD1}" srcOrd="4" destOrd="0" parTransId="{7259D1F2-9780-4E61-9C73-E793B600CCC9}" sibTransId="{EB4CB658-32B6-4123-851F-9F285932F1A4}"/>
    <dgm:cxn modelId="{04DD1CC2-B328-4219-83CB-CC9F5342B97C}" type="presOf" srcId="{3BFA20F3-B9B1-4DBA-B524-791391E7B37C}" destId="{DA175F2A-C6EE-4623-9DC5-54A0B7728544}" srcOrd="1" destOrd="0" presId="urn:microsoft.com/office/officeart/2005/8/layout/cycle2"/>
    <dgm:cxn modelId="{EA5F89C2-7FB5-4047-AE27-23E73C328161}" type="presOf" srcId="{1874FE83-A3DA-42FC-A1E5-235FEE88AE12}" destId="{7A16DCD3-8340-43A4-85BA-117F5C99685D}" srcOrd="0" destOrd="0" presId="urn:microsoft.com/office/officeart/2005/8/layout/cycle2"/>
    <dgm:cxn modelId="{583FC2D0-7C04-4654-A7F3-DA62527EECDB}" type="presOf" srcId="{8C0ED3A3-F6A1-4B79-A458-AAAFC5260588}" destId="{FD4AA2A8-390E-4948-9D51-A973F8176A48}" srcOrd="1" destOrd="0" presId="urn:microsoft.com/office/officeart/2005/8/layout/cycle2"/>
    <dgm:cxn modelId="{2E41F0E7-EFFC-43E0-A3CC-CE4EBB8F2A2C}" type="presOf" srcId="{AC1931D1-C4E5-472C-B382-D2E568BCA38C}" destId="{E857C458-D117-4D15-A703-18DF2ECF64C4}" srcOrd="0" destOrd="0" presId="urn:microsoft.com/office/officeart/2005/8/layout/cycle2"/>
    <dgm:cxn modelId="{2FCB84ED-14C4-4047-B91C-BC67FF123DC6}" srcId="{D2398795-270B-4815-A5B1-3766B537B4B2}" destId="{AE79BA1E-8BA3-4574-BB78-EC51C85E6DC5}" srcOrd="2" destOrd="0" parTransId="{C841CC3C-ABA4-4F88-897C-EAC57D0CE544}" sibTransId="{C03EBD5F-14D3-4E14-9A1F-F549B2425558}"/>
    <dgm:cxn modelId="{471DECF6-8A2F-49D5-AC7E-F630EFDD15FC}" type="presOf" srcId="{C03EBD5F-14D3-4E14-9A1F-F549B2425558}" destId="{53BDE91C-7C42-4F5F-8491-E371A0B7ABD1}" srcOrd="0" destOrd="0" presId="urn:microsoft.com/office/officeart/2005/8/layout/cycle2"/>
    <dgm:cxn modelId="{095FA3F8-D4E4-4964-A933-96B9EC5D2A16}" type="presOf" srcId="{C03EBD5F-14D3-4E14-9A1F-F549B2425558}" destId="{A281D22C-0B10-41DE-A04D-41E6F4A17E22}" srcOrd="1" destOrd="0" presId="urn:microsoft.com/office/officeart/2005/8/layout/cycle2"/>
    <dgm:cxn modelId="{E66054D4-4D0A-4D08-A168-B4D6FB325F2E}" type="presParOf" srcId="{65AFD503-6DE0-4D78-B97F-70D6761F4167}" destId="{F9208D44-7CA5-4005-9AAF-82EC0944BF9E}" srcOrd="0" destOrd="0" presId="urn:microsoft.com/office/officeart/2005/8/layout/cycle2"/>
    <dgm:cxn modelId="{584DC171-3996-4F56-BEEA-4A7B9937C773}" type="presParOf" srcId="{65AFD503-6DE0-4D78-B97F-70D6761F4167}" destId="{EA69FB89-F6AC-4ACE-A807-6AD907FE142B}" srcOrd="1" destOrd="0" presId="urn:microsoft.com/office/officeart/2005/8/layout/cycle2"/>
    <dgm:cxn modelId="{D0FE5CA8-B4F6-409B-88F5-A0F14F6672FE}" type="presParOf" srcId="{EA69FB89-F6AC-4ACE-A807-6AD907FE142B}" destId="{DA175F2A-C6EE-4623-9DC5-54A0B7728544}" srcOrd="0" destOrd="0" presId="urn:microsoft.com/office/officeart/2005/8/layout/cycle2"/>
    <dgm:cxn modelId="{6D704C7A-5330-472A-991C-7E64B3CC4DBD}" type="presParOf" srcId="{65AFD503-6DE0-4D78-B97F-70D6761F4167}" destId="{E857C458-D117-4D15-A703-18DF2ECF64C4}" srcOrd="2" destOrd="0" presId="urn:microsoft.com/office/officeart/2005/8/layout/cycle2"/>
    <dgm:cxn modelId="{1A0297FC-5325-4B1E-97E4-8F0609BAA3C0}" type="presParOf" srcId="{65AFD503-6DE0-4D78-B97F-70D6761F4167}" destId="{BC4E6D75-E0A1-432E-9183-EE28D1CC92F4}" srcOrd="3" destOrd="0" presId="urn:microsoft.com/office/officeart/2005/8/layout/cycle2"/>
    <dgm:cxn modelId="{8D399E39-27D1-4DAE-8B10-CEE319A8E3CA}" type="presParOf" srcId="{BC4E6D75-E0A1-432E-9183-EE28D1CC92F4}" destId="{890FCEC8-8995-4301-B832-1430DFE33AA2}" srcOrd="0" destOrd="0" presId="urn:microsoft.com/office/officeart/2005/8/layout/cycle2"/>
    <dgm:cxn modelId="{E6976E11-1504-4DE8-95AD-73B5B0A7C2B9}" type="presParOf" srcId="{65AFD503-6DE0-4D78-B97F-70D6761F4167}" destId="{1071CCC6-387D-42FC-BD42-5458D861B7D2}" srcOrd="4" destOrd="0" presId="urn:microsoft.com/office/officeart/2005/8/layout/cycle2"/>
    <dgm:cxn modelId="{D190263A-6560-43AC-A3C7-D616747E68A9}" type="presParOf" srcId="{65AFD503-6DE0-4D78-B97F-70D6761F4167}" destId="{53BDE91C-7C42-4F5F-8491-E371A0B7ABD1}" srcOrd="5" destOrd="0" presId="urn:microsoft.com/office/officeart/2005/8/layout/cycle2"/>
    <dgm:cxn modelId="{055099A6-D2FA-4401-9627-9DE93A1BF470}" type="presParOf" srcId="{53BDE91C-7C42-4F5F-8491-E371A0B7ABD1}" destId="{A281D22C-0B10-41DE-A04D-41E6F4A17E22}" srcOrd="0" destOrd="0" presId="urn:microsoft.com/office/officeart/2005/8/layout/cycle2"/>
    <dgm:cxn modelId="{9A272A2E-601F-48AF-A91A-F81D5472B9E8}" type="presParOf" srcId="{65AFD503-6DE0-4D78-B97F-70D6761F4167}" destId="{3A4D5CEA-DC7F-4479-B5DC-42B3AA298810}" srcOrd="6" destOrd="0" presId="urn:microsoft.com/office/officeart/2005/8/layout/cycle2"/>
    <dgm:cxn modelId="{AFEF0381-2B5F-4347-AFA1-41288609859A}" type="presParOf" srcId="{65AFD503-6DE0-4D78-B97F-70D6761F4167}" destId="{7A16DCD3-8340-43A4-85BA-117F5C99685D}" srcOrd="7" destOrd="0" presId="urn:microsoft.com/office/officeart/2005/8/layout/cycle2"/>
    <dgm:cxn modelId="{5634350B-B414-464C-8E83-6A90946E3DEC}" type="presParOf" srcId="{7A16DCD3-8340-43A4-85BA-117F5C99685D}" destId="{35C9FFEF-904F-4D53-8505-6FAB534F4634}" srcOrd="0" destOrd="0" presId="urn:microsoft.com/office/officeart/2005/8/layout/cycle2"/>
    <dgm:cxn modelId="{0AA10E4C-3F75-45BD-9FCC-FCFCC70D513D}" type="presParOf" srcId="{65AFD503-6DE0-4D78-B97F-70D6761F4167}" destId="{FC4530DD-DCAA-400D-BA55-F477C255AB0C}" srcOrd="8" destOrd="0" presId="urn:microsoft.com/office/officeart/2005/8/layout/cycle2"/>
    <dgm:cxn modelId="{E9D91F36-578D-4ECC-A15C-864DAAEE0E05}" type="presParOf" srcId="{65AFD503-6DE0-4D78-B97F-70D6761F4167}" destId="{0FC96D6D-D5D6-4761-A53A-C0E16C425A74}" srcOrd="9" destOrd="0" presId="urn:microsoft.com/office/officeart/2005/8/layout/cycle2"/>
    <dgm:cxn modelId="{D751EE81-83BB-4430-9474-C24593D14746}" type="presParOf" srcId="{0FC96D6D-D5D6-4761-A53A-C0E16C425A74}" destId="{28EB3C83-3D71-4B66-A91E-9C56728435B6}" srcOrd="0" destOrd="0" presId="urn:microsoft.com/office/officeart/2005/8/layout/cycle2"/>
    <dgm:cxn modelId="{F902BCEE-C0E1-44CF-8E9A-640A725EFF86}" type="presParOf" srcId="{65AFD503-6DE0-4D78-B97F-70D6761F4167}" destId="{656C5D5E-53D0-4C70-9692-36EF29650F6D}" srcOrd="10" destOrd="0" presId="urn:microsoft.com/office/officeart/2005/8/layout/cycle2"/>
    <dgm:cxn modelId="{DA1F96AA-82B8-4A20-A1D9-CD3DCC16ECCA}" type="presParOf" srcId="{65AFD503-6DE0-4D78-B97F-70D6761F4167}" destId="{804C2F81-3494-445C-B604-407B15DF8025}" srcOrd="11" destOrd="0" presId="urn:microsoft.com/office/officeart/2005/8/layout/cycle2"/>
    <dgm:cxn modelId="{16655B28-ED96-4BC1-9830-FC6CC3F44816}" type="presParOf" srcId="{804C2F81-3494-445C-B604-407B15DF8025}" destId="{FD4AA2A8-390E-4948-9D51-A973F8176A4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DA54D1-475A-4A96-AD0B-3067FB46AD08}" type="doc">
      <dgm:prSet loTypeId="urn:microsoft.com/office/officeart/2018/5/layout/IconLeaf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2652F29-1EBA-4370-A0C7-1141144916B8}">
      <dgm:prSet/>
      <dgm:spPr/>
      <dgm:t>
        <a:bodyPr/>
        <a:lstStyle/>
        <a:p>
          <a:pPr>
            <a:lnSpc>
              <a:spcPct val="100000"/>
            </a:lnSpc>
            <a:defRPr cap="all"/>
          </a:pPr>
          <a:r>
            <a:rPr lang="en-US"/>
            <a:t>Motivation; be intentional about your commitment and why- be deliberate</a:t>
          </a:r>
        </a:p>
      </dgm:t>
    </dgm:pt>
    <dgm:pt modelId="{4AB4123A-372A-406A-9FD7-CC54352914F8}" type="parTrans" cxnId="{84241A5F-F182-442C-8CFE-11C1C4B80F37}">
      <dgm:prSet/>
      <dgm:spPr/>
      <dgm:t>
        <a:bodyPr/>
        <a:lstStyle/>
        <a:p>
          <a:endParaRPr lang="en-US"/>
        </a:p>
      </dgm:t>
    </dgm:pt>
    <dgm:pt modelId="{6390CD04-7E55-4893-8A41-546ABBFD83BC}" type="sibTrans" cxnId="{84241A5F-F182-442C-8CFE-11C1C4B80F37}">
      <dgm:prSet/>
      <dgm:spPr/>
      <dgm:t>
        <a:bodyPr/>
        <a:lstStyle/>
        <a:p>
          <a:endParaRPr lang="en-US"/>
        </a:p>
      </dgm:t>
    </dgm:pt>
    <dgm:pt modelId="{9033B343-5345-4D9A-A0FF-DF39742B10B4}">
      <dgm:prSet/>
      <dgm:spPr/>
      <dgm:t>
        <a:bodyPr/>
        <a:lstStyle/>
        <a:p>
          <a:pPr>
            <a:lnSpc>
              <a:spcPct val="100000"/>
            </a:lnSpc>
            <a:defRPr cap="all"/>
          </a:pPr>
          <a:r>
            <a:rPr lang="en-US"/>
            <a:t>Make a self-assessment about your abilities- how well were trained</a:t>
          </a:r>
        </a:p>
      </dgm:t>
    </dgm:pt>
    <dgm:pt modelId="{EE40367A-7C5E-4E6C-B571-9B9A14CC70B4}" type="parTrans" cxnId="{36F7E178-8F15-44BC-859D-D5E58DA9ACB6}">
      <dgm:prSet/>
      <dgm:spPr/>
      <dgm:t>
        <a:bodyPr/>
        <a:lstStyle/>
        <a:p>
          <a:endParaRPr lang="en-US"/>
        </a:p>
      </dgm:t>
    </dgm:pt>
    <dgm:pt modelId="{0D4B6682-0E03-4045-B76C-D4F1BA9E2DE3}" type="sibTrans" cxnId="{36F7E178-8F15-44BC-859D-D5E58DA9ACB6}">
      <dgm:prSet/>
      <dgm:spPr/>
      <dgm:t>
        <a:bodyPr/>
        <a:lstStyle/>
        <a:p>
          <a:endParaRPr lang="en-US"/>
        </a:p>
      </dgm:t>
    </dgm:pt>
    <dgm:pt modelId="{EF914318-3788-4CEE-A0C2-C26A1FC54AEA}">
      <dgm:prSet/>
      <dgm:spPr/>
      <dgm:t>
        <a:bodyPr/>
        <a:lstStyle/>
        <a:p>
          <a:pPr>
            <a:lnSpc>
              <a:spcPct val="100000"/>
            </a:lnSpc>
            <a:defRPr cap="all"/>
          </a:pPr>
          <a:r>
            <a:rPr lang="en-US"/>
            <a:t>“Weather-man” mindset- ability to forecast anticipate issues, desired outcomes</a:t>
          </a:r>
        </a:p>
      </dgm:t>
    </dgm:pt>
    <dgm:pt modelId="{885D965C-511A-4B4B-9F38-C070E33A8C87}" type="parTrans" cxnId="{28160DAE-0B7F-4E2D-9C5B-CA5222C70A9D}">
      <dgm:prSet/>
      <dgm:spPr/>
      <dgm:t>
        <a:bodyPr/>
        <a:lstStyle/>
        <a:p>
          <a:endParaRPr lang="en-US"/>
        </a:p>
      </dgm:t>
    </dgm:pt>
    <dgm:pt modelId="{F1829F30-66BC-44BF-9055-A61C5CFCC967}" type="sibTrans" cxnId="{28160DAE-0B7F-4E2D-9C5B-CA5222C70A9D}">
      <dgm:prSet/>
      <dgm:spPr/>
      <dgm:t>
        <a:bodyPr/>
        <a:lstStyle/>
        <a:p>
          <a:endParaRPr lang="en-US"/>
        </a:p>
      </dgm:t>
    </dgm:pt>
    <dgm:pt modelId="{420B2B1C-35BF-4ADD-A693-B7DBF6AC5691}">
      <dgm:prSet/>
      <dgm:spPr/>
      <dgm:t>
        <a:bodyPr/>
        <a:lstStyle/>
        <a:p>
          <a:pPr>
            <a:lnSpc>
              <a:spcPct val="100000"/>
            </a:lnSpc>
            <a:defRPr cap="all"/>
          </a:pPr>
          <a:r>
            <a:rPr lang="en-US"/>
            <a:t>Scenario-based learning and implementation</a:t>
          </a:r>
        </a:p>
      </dgm:t>
    </dgm:pt>
    <dgm:pt modelId="{AA9DE3BD-DC50-40BD-8F01-867BF49138E0}" type="parTrans" cxnId="{ED0170EA-0A02-4726-AC21-40100AAE0875}">
      <dgm:prSet/>
      <dgm:spPr/>
      <dgm:t>
        <a:bodyPr/>
        <a:lstStyle/>
        <a:p>
          <a:endParaRPr lang="en-US"/>
        </a:p>
      </dgm:t>
    </dgm:pt>
    <dgm:pt modelId="{8DDC12FD-E78A-41D8-B317-C9166D81BE0B}" type="sibTrans" cxnId="{ED0170EA-0A02-4726-AC21-40100AAE0875}">
      <dgm:prSet/>
      <dgm:spPr/>
      <dgm:t>
        <a:bodyPr/>
        <a:lstStyle/>
        <a:p>
          <a:endParaRPr lang="en-US"/>
        </a:p>
      </dgm:t>
    </dgm:pt>
    <dgm:pt modelId="{C114316A-D811-4B66-A205-97A37868AD28}">
      <dgm:prSet/>
      <dgm:spPr/>
      <dgm:t>
        <a:bodyPr/>
        <a:lstStyle/>
        <a:p>
          <a:pPr>
            <a:lnSpc>
              <a:spcPct val="100000"/>
            </a:lnSpc>
            <a:defRPr cap="all"/>
          </a:pPr>
          <a:r>
            <a:rPr lang="en-US" dirty="0"/>
            <a:t>Trust- be able to see and expect of yourself what you see and expect of others</a:t>
          </a:r>
        </a:p>
        <a:p>
          <a:pPr>
            <a:lnSpc>
              <a:spcPct val="100000"/>
            </a:lnSpc>
            <a:defRPr cap="all"/>
          </a:pPr>
          <a:r>
            <a:rPr lang="en-US" dirty="0"/>
            <a:t>“Two-Way Mirror”</a:t>
          </a:r>
        </a:p>
      </dgm:t>
    </dgm:pt>
    <dgm:pt modelId="{02DCBC6C-5819-4D3C-B582-4BE8CA29FD8E}" type="parTrans" cxnId="{8E26BF8D-49EC-4589-AF30-7CF622D3B6E4}">
      <dgm:prSet/>
      <dgm:spPr/>
      <dgm:t>
        <a:bodyPr/>
        <a:lstStyle/>
        <a:p>
          <a:endParaRPr lang="en-US"/>
        </a:p>
      </dgm:t>
    </dgm:pt>
    <dgm:pt modelId="{45CA560A-90F4-4760-AD60-0EC6781EBF8F}" type="sibTrans" cxnId="{8E26BF8D-49EC-4589-AF30-7CF622D3B6E4}">
      <dgm:prSet/>
      <dgm:spPr/>
      <dgm:t>
        <a:bodyPr/>
        <a:lstStyle/>
        <a:p>
          <a:endParaRPr lang="en-US"/>
        </a:p>
      </dgm:t>
    </dgm:pt>
    <dgm:pt modelId="{6F2ED50D-DA20-4D6E-983C-A41EA929FD07}">
      <dgm:prSet/>
      <dgm:spPr/>
      <dgm:t>
        <a:bodyPr/>
        <a:lstStyle/>
        <a:p>
          <a:pPr>
            <a:lnSpc>
              <a:spcPct val="100000"/>
            </a:lnSpc>
            <a:defRPr cap="all"/>
          </a:pPr>
          <a:r>
            <a:rPr lang="en-US"/>
            <a:t>Values- Intrinsic need to improve, self awareness, belief system</a:t>
          </a:r>
        </a:p>
      </dgm:t>
    </dgm:pt>
    <dgm:pt modelId="{3623C245-4290-4D12-9BBF-699655270770}" type="parTrans" cxnId="{42ADBC43-FACC-4B38-BA40-CF7566DB6B9E}">
      <dgm:prSet/>
      <dgm:spPr/>
      <dgm:t>
        <a:bodyPr/>
        <a:lstStyle/>
        <a:p>
          <a:endParaRPr lang="en-US"/>
        </a:p>
      </dgm:t>
    </dgm:pt>
    <dgm:pt modelId="{B5368983-8C7F-41E2-9A18-5EFD39CFCC08}" type="sibTrans" cxnId="{42ADBC43-FACC-4B38-BA40-CF7566DB6B9E}">
      <dgm:prSet/>
      <dgm:spPr/>
      <dgm:t>
        <a:bodyPr/>
        <a:lstStyle/>
        <a:p>
          <a:endParaRPr lang="en-US"/>
        </a:p>
      </dgm:t>
    </dgm:pt>
    <dgm:pt modelId="{FC360D9F-CB5B-42CF-ABAD-E995EAC1DD9A}">
      <dgm:prSet/>
      <dgm:spPr/>
      <dgm:t>
        <a:bodyPr/>
        <a:lstStyle/>
        <a:p>
          <a:pPr>
            <a:lnSpc>
              <a:spcPct val="100000"/>
            </a:lnSpc>
            <a:defRPr cap="all"/>
          </a:pPr>
          <a:r>
            <a:rPr lang="en-US"/>
            <a:t>**We should train our minds to anticipate problems/issues</a:t>
          </a:r>
        </a:p>
      </dgm:t>
    </dgm:pt>
    <dgm:pt modelId="{264AA1AF-ED75-4762-89EC-A568E3AD4DE7}" type="parTrans" cxnId="{84AC0C7E-C302-48E0-85B3-EA5F63D01337}">
      <dgm:prSet/>
      <dgm:spPr/>
      <dgm:t>
        <a:bodyPr/>
        <a:lstStyle/>
        <a:p>
          <a:endParaRPr lang="en-US"/>
        </a:p>
      </dgm:t>
    </dgm:pt>
    <dgm:pt modelId="{BE516EBA-8E68-43FC-99C7-FD8F07D4B23E}" type="sibTrans" cxnId="{84AC0C7E-C302-48E0-85B3-EA5F63D01337}">
      <dgm:prSet/>
      <dgm:spPr/>
      <dgm:t>
        <a:bodyPr/>
        <a:lstStyle/>
        <a:p>
          <a:endParaRPr lang="en-US"/>
        </a:p>
      </dgm:t>
    </dgm:pt>
    <dgm:pt modelId="{60E6826D-E736-48B7-A0F7-2DE4B7DEED9A}" type="pres">
      <dgm:prSet presAssocID="{A0DA54D1-475A-4A96-AD0B-3067FB46AD08}" presName="root" presStyleCnt="0">
        <dgm:presLayoutVars>
          <dgm:dir/>
          <dgm:resizeHandles val="exact"/>
        </dgm:presLayoutVars>
      </dgm:prSet>
      <dgm:spPr/>
    </dgm:pt>
    <dgm:pt modelId="{1CD7DDC8-F03A-4648-BDD2-01CBE168CBC9}" type="pres">
      <dgm:prSet presAssocID="{52652F29-1EBA-4370-A0C7-1141144916B8}" presName="compNode" presStyleCnt="0"/>
      <dgm:spPr/>
    </dgm:pt>
    <dgm:pt modelId="{B4038556-DC3F-4ED0-82C6-01CC64E8B7AE}" type="pres">
      <dgm:prSet presAssocID="{52652F29-1EBA-4370-A0C7-1141144916B8}" presName="iconBgRect" presStyleLbl="bgShp" presStyleIdx="0" presStyleCnt="7"/>
      <dgm:spPr>
        <a:prstGeom prst="round2DiagRect">
          <a:avLst>
            <a:gd name="adj1" fmla="val 29727"/>
            <a:gd name="adj2" fmla="val 0"/>
          </a:avLst>
        </a:prstGeom>
      </dgm:spPr>
    </dgm:pt>
    <dgm:pt modelId="{DB080559-1F10-4E4C-A782-5049654F602F}" type="pres">
      <dgm:prSet presAssocID="{52652F29-1EBA-4370-A0C7-1141144916B8}"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392A8C68-8F0A-4335-A3CE-FC900478D943}" type="pres">
      <dgm:prSet presAssocID="{52652F29-1EBA-4370-A0C7-1141144916B8}" presName="spaceRect" presStyleCnt="0"/>
      <dgm:spPr/>
    </dgm:pt>
    <dgm:pt modelId="{682F6CB3-342B-475C-B25E-D6740EBB17FD}" type="pres">
      <dgm:prSet presAssocID="{52652F29-1EBA-4370-A0C7-1141144916B8}" presName="textRect" presStyleLbl="revTx" presStyleIdx="0" presStyleCnt="7">
        <dgm:presLayoutVars>
          <dgm:chMax val="1"/>
          <dgm:chPref val="1"/>
        </dgm:presLayoutVars>
      </dgm:prSet>
      <dgm:spPr/>
    </dgm:pt>
    <dgm:pt modelId="{9ACDC33D-A1C9-495F-B87A-4C4880B5162B}" type="pres">
      <dgm:prSet presAssocID="{6390CD04-7E55-4893-8A41-546ABBFD83BC}" presName="sibTrans" presStyleCnt="0"/>
      <dgm:spPr/>
    </dgm:pt>
    <dgm:pt modelId="{925A06C1-A605-46D6-8BA5-FF04B60A88AF}" type="pres">
      <dgm:prSet presAssocID="{9033B343-5345-4D9A-A0FF-DF39742B10B4}" presName="compNode" presStyleCnt="0"/>
      <dgm:spPr/>
    </dgm:pt>
    <dgm:pt modelId="{AD6C99E1-A138-4178-99B6-5029C589ECF2}" type="pres">
      <dgm:prSet presAssocID="{9033B343-5345-4D9A-A0FF-DF39742B10B4}" presName="iconBgRect" presStyleLbl="bgShp" presStyleIdx="1" presStyleCnt="7"/>
      <dgm:spPr>
        <a:prstGeom prst="round2DiagRect">
          <a:avLst>
            <a:gd name="adj1" fmla="val 29727"/>
            <a:gd name="adj2" fmla="val 0"/>
          </a:avLst>
        </a:prstGeom>
      </dgm:spPr>
    </dgm:pt>
    <dgm:pt modelId="{FD25ACB2-A3D9-4FBF-B79C-7446AA0570A0}" type="pres">
      <dgm:prSet presAssocID="{9033B343-5345-4D9A-A0FF-DF39742B10B4}"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elder"/>
        </a:ext>
      </dgm:extLst>
    </dgm:pt>
    <dgm:pt modelId="{8DA7B137-04DE-4C93-86CE-3EA04D0DD0C7}" type="pres">
      <dgm:prSet presAssocID="{9033B343-5345-4D9A-A0FF-DF39742B10B4}" presName="spaceRect" presStyleCnt="0"/>
      <dgm:spPr/>
    </dgm:pt>
    <dgm:pt modelId="{363B113A-528F-41C2-B718-87785A567B74}" type="pres">
      <dgm:prSet presAssocID="{9033B343-5345-4D9A-A0FF-DF39742B10B4}" presName="textRect" presStyleLbl="revTx" presStyleIdx="1" presStyleCnt="7">
        <dgm:presLayoutVars>
          <dgm:chMax val="1"/>
          <dgm:chPref val="1"/>
        </dgm:presLayoutVars>
      </dgm:prSet>
      <dgm:spPr/>
    </dgm:pt>
    <dgm:pt modelId="{C0EE779C-F384-435D-B9EA-84EEC159A7F1}" type="pres">
      <dgm:prSet presAssocID="{0D4B6682-0E03-4045-B76C-D4F1BA9E2DE3}" presName="sibTrans" presStyleCnt="0"/>
      <dgm:spPr/>
    </dgm:pt>
    <dgm:pt modelId="{4D635B52-CF0C-499B-9B52-F14A4D9F3D04}" type="pres">
      <dgm:prSet presAssocID="{EF914318-3788-4CEE-A0C2-C26A1FC54AEA}" presName="compNode" presStyleCnt="0"/>
      <dgm:spPr/>
    </dgm:pt>
    <dgm:pt modelId="{C37086A7-2E7D-4478-BAD4-3519C694104A}" type="pres">
      <dgm:prSet presAssocID="{EF914318-3788-4CEE-A0C2-C26A1FC54AEA}" presName="iconBgRect" presStyleLbl="bgShp" presStyleIdx="2" presStyleCnt="7"/>
      <dgm:spPr>
        <a:prstGeom prst="round2DiagRect">
          <a:avLst>
            <a:gd name="adj1" fmla="val 29727"/>
            <a:gd name="adj2" fmla="val 0"/>
          </a:avLst>
        </a:prstGeom>
      </dgm:spPr>
    </dgm:pt>
    <dgm:pt modelId="{5FF41F7F-66C9-4CA6-8950-13DC527B844F}" type="pres">
      <dgm:prSet presAssocID="{EF914318-3788-4CEE-A0C2-C26A1FC54AEA}"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ghtning"/>
        </a:ext>
      </dgm:extLst>
    </dgm:pt>
    <dgm:pt modelId="{45651C6D-A3E5-4A49-A851-9AF3E8CAB467}" type="pres">
      <dgm:prSet presAssocID="{EF914318-3788-4CEE-A0C2-C26A1FC54AEA}" presName="spaceRect" presStyleCnt="0"/>
      <dgm:spPr/>
    </dgm:pt>
    <dgm:pt modelId="{316A8782-83FC-41DD-B7E3-4129C3414BF4}" type="pres">
      <dgm:prSet presAssocID="{EF914318-3788-4CEE-A0C2-C26A1FC54AEA}" presName="textRect" presStyleLbl="revTx" presStyleIdx="2" presStyleCnt="7">
        <dgm:presLayoutVars>
          <dgm:chMax val="1"/>
          <dgm:chPref val="1"/>
        </dgm:presLayoutVars>
      </dgm:prSet>
      <dgm:spPr/>
    </dgm:pt>
    <dgm:pt modelId="{AA284B5E-842F-49D7-BE36-65E8286E4F82}" type="pres">
      <dgm:prSet presAssocID="{F1829F30-66BC-44BF-9055-A61C5CFCC967}" presName="sibTrans" presStyleCnt="0"/>
      <dgm:spPr/>
    </dgm:pt>
    <dgm:pt modelId="{A1E858D3-6016-4074-8CEF-B9C7DF3733AF}" type="pres">
      <dgm:prSet presAssocID="{420B2B1C-35BF-4ADD-A693-B7DBF6AC5691}" presName="compNode" presStyleCnt="0"/>
      <dgm:spPr/>
    </dgm:pt>
    <dgm:pt modelId="{A0965477-442F-4A15-B5EE-075065739AC3}" type="pres">
      <dgm:prSet presAssocID="{420B2B1C-35BF-4ADD-A693-B7DBF6AC5691}" presName="iconBgRect" presStyleLbl="bgShp" presStyleIdx="3" presStyleCnt="7"/>
      <dgm:spPr>
        <a:prstGeom prst="round2DiagRect">
          <a:avLst>
            <a:gd name="adj1" fmla="val 29727"/>
            <a:gd name="adj2" fmla="val 0"/>
          </a:avLst>
        </a:prstGeom>
      </dgm:spPr>
    </dgm:pt>
    <dgm:pt modelId="{8E2E6CD4-73F8-4DF3-9848-FA262547ACF3}" type="pres">
      <dgm:prSet presAssocID="{420B2B1C-35BF-4ADD-A693-B7DBF6AC5691}"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ight Bulb and Gear"/>
        </a:ext>
      </dgm:extLst>
    </dgm:pt>
    <dgm:pt modelId="{08BD2789-9B89-4A4F-8724-7C62081D6214}" type="pres">
      <dgm:prSet presAssocID="{420B2B1C-35BF-4ADD-A693-B7DBF6AC5691}" presName="spaceRect" presStyleCnt="0"/>
      <dgm:spPr/>
    </dgm:pt>
    <dgm:pt modelId="{C459D130-A352-41D3-8251-15EB07F8A71D}" type="pres">
      <dgm:prSet presAssocID="{420B2B1C-35BF-4ADD-A693-B7DBF6AC5691}" presName="textRect" presStyleLbl="revTx" presStyleIdx="3" presStyleCnt="7">
        <dgm:presLayoutVars>
          <dgm:chMax val="1"/>
          <dgm:chPref val="1"/>
        </dgm:presLayoutVars>
      </dgm:prSet>
      <dgm:spPr/>
    </dgm:pt>
    <dgm:pt modelId="{1FF14637-3BB0-4A4E-B138-6681D70DBDE8}" type="pres">
      <dgm:prSet presAssocID="{8DDC12FD-E78A-41D8-B317-C9166D81BE0B}" presName="sibTrans" presStyleCnt="0"/>
      <dgm:spPr/>
    </dgm:pt>
    <dgm:pt modelId="{A11FCDB5-3C36-4CE0-9226-F2EBAB53F652}" type="pres">
      <dgm:prSet presAssocID="{C114316A-D811-4B66-A205-97A37868AD28}" presName="compNode" presStyleCnt="0"/>
      <dgm:spPr/>
    </dgm:pt>
    <dgm:pt modelId="{3F8B4EC5-E857-40B3-A509-0480F13BF16F}" type="pres">
      <dgm:prSet presAssocID="{C114316A-D811-4B66-A205-97A37868AD28}" presName="iconBgRect" presStyleLbl="bgShp" presStyleIdx="4" presStyleCnt="7"/>
      <dgm:spPr>
        <a:prstGeom prst="round2DiagRect">
          <a:avLst>
            <a:gd name="adj1" fmla="val 29727"/>
            <a:gd name="adj2" fmla="val 0"/>
          </a:avLst>
        </a:prstGeom>
      </dgm:spPr>
    </dgm:pt>
    <dgm:pt modelId="{2F4245CA-5C27-4F66-93B5-D366573100BA}" type="pres">
      <dgm:prSet presAssocID="{C114316A-D811-4B66-A205-97A37868AD28}"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Eyes"/>
        </a:ext>
      </dgm:extLst>
    </dgm:pt>
    <dgm:pt modelId="{1ED2B857-A14E-44AC-AAD8-BF3BE7E76C63}" type="pres">
      <dgm:prSet presAssocID="{C114316A-D811-4B66-A205-97A37868AD28}" presName="spaceRect" presStyleCnt="0"/>
      <dgm:spPr/>
    </dgm:pt>
    <dgm:pt modelId="{5D60373E-2967-40E7-B954-C043D5F4B96C}" type="pres">
      <dgm:prSet presAssocID="{C114316A-D811-4B66-A205-97A37868AD28}" presName="textRect" presStyleLbl="revTx" presStyleIdx="4" presStyleCnt="7" custScaleY="212899" custLinFactNeighborX="656" custLinFactNeighborY="24316">
        <dgm:presLayoutVars>
          <dgm:chMax val="1"/>
          <dgm:chPref val="1"/>
        </dgm:presLayoutVars>
      </dgm:prSet>
      <dgm:spPr/>
    </dgm:pt>
    <dgm:pt modelId="{D4F0A56B-AF3C-479E-9A8B-00FFFFFC32F4}" type="pres">
      <dgm:prSet presAssocID="{45CA560A-90F4-4760-AD60-0EC6781EBF8F}" presName="sibTrans" presStyleCnt="0"/>
      <dgm:spPr/>
    </dgm:pt>
    <dgm:pt modelId="{49FB2FDE-A6F7-46AF-87AD-064315CF7F92}" type="pres">
      <dgm:prSet presAssocID="{6F2ED50D-DA20-4D6E-983C-A41EA929FD07}" presName="compNode" presStyleCnt="0"/>
      <dgm:spPr/>
    </dgm:pt>
    <dgm:pt modelId="{1FDA5370-AFA4-48AB-85F0-EF196BFAE1D7}" type="pres">
      <dgm:prSet presAssocID="{6F2ED50D-DA20-4D6E-983C-A41EA929FD07}" presName="iconBgRect" presStyleLbl="bgShp" presStyleIdx="5" presStyleCnt="7"/>
      <dgm:spPr>
        <a:prstGeom prst="round2DiagRect">
          <a:avLst>
            <a:gd name="adj1" fmla="val 29727"/>
            <a:gd name="adj2" fmla="val 0"/>
          </a:avLst>
        </a:prstGeom>
      </dgm:spPr>
    </dgm:pt>
    <dgm:pt modelId="{ABB4FB09-C3BE-4693-BD96-48466F60763E}" type="pres">
      <dgm:prSet presAssocID="{6F2ED50D-DA20-4D6E-983C-A41EA929FD07}"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rain in head"/>
        </a:ext>
      </dgm:extLst>
    </dgm:pt>
    <dgm:pt modelId="{72AF628B-6087-486C-8BD5-9F174C0F1CFD}" type="pres">
      <dgm:prSet presAssocID="{6F2ED50D-DA20-4D6E-983C-A41EA929FD07}" presName="spaceRect" presStyleCnt="0"/>
      <dgm:spPr/>
    </dgm:pt>
    <dgm:pt modelId="{23334B40-FDC9-49B1-9D85-3F6C80CD4002}" type="pres">
      <dgm:prSet presAssocID="{6F2ED50D-DA20-4D6E-983C-A41EA929FD07}" presName="textRect" presStyleLbl="revTx" presStyleIdx="5" presStyleCnt="7">
        <dgm:presLayoutVars>
          <dgm:chMax val="1"/>
          <dgm:chPref val="1"/>
        </dgm:presLayoutVars>
      </dgm:prSet>
      <dgm:spPr/>
    </dgm:pt>
    <dgm:pt modelId="{072D222B-EF1F-4061-8E8F-D1AFAA067722}" type="pres">
      <dgm:prSet presAssocID="{B5368983-8C7F-41E2-9A18-5EFD39CFCC08}" presName="sibTrans" presStyleCnt="0"/>
      <dgm:spPr/>
    </dgm:pt>
    <dgm:pt modelId="{E72F9383-CCA0-42FD-8C27-1E0F03146E67}" type="pres">
      <dgm:prSet presAssocID="{FC360D9F-CB5B-42CF-ABAD-E995EAC1DD9A}" presName="compNode" presStyleCnt="0"/>
      <dgm:spPr/>
    </dgm:pt>
    <dgm:pt modelId="{A0E4523E-A021-4876-AC60-5C5B53276EC1}" type="pres">
      <dgm:prSet presAssocID="{FC360D9F-CB5B-42CF-ABAD-E995EAC1DD9A}" presName="iconBgRect" presStyleLbl="bgShp" presStyleIdx="6" presStyleCnt="7"/>
      <dgm:spPr>
        <a:prstGeom prst="round2DiagRect">
          <a:avLst>
            <a:gd name="adj1" fmla="val 29727"/>
            <a:gd name="adj2" fmla="val 0"/>
          </a:avLst>
        </a:prstGeom>
      </dgm:spPr>
    </dgm:pt>
    <dgm:pt modelId="{AB257AAE-FA99-4BCB-BA69-291D5A41219F}" type="pres">
      <dgm:prSet presAssocID="{FC360D9F-CB5B-42CF-ABAD-E995EAC1DD9A}"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Train"/>
        </a:ext>
      </dgm:extLst>
    </dgm:pt>
    <dgm:pt modelId="{FEA4B3F2-1C5A-483F-A733-517C075CCE8C}" type="pres">
      <dgm:prSet presAssocID="{FC360D9F-CB5B-42CF-ABAD-E995EAC1DD9A}" presName="spaceRect" presStyleCnt="0"/>
      <dgm:spPr/>
    </dgm:pt>
    <dgm:pt modelId="{203D534D-8DA6-4EAD-B8F5-43432D46FBD3}" type="pres">
      <dgm:prSet presAssocID="{FC360D9F-CB5B-42CF-ABAD-E995EAC1DD9A}" presName="textRect" presStyleLbl="revTx" presStyleIdx="6" presStyleCnt="7">
        <dgm:presLayoutVars>
          <dgm:chMax val="1"/>
          <dgm:chPref val="1"/>
        </dgm:presLayoutVars>
      </dgm:prSet>
      <dgm:spPr/>
    </dgm:pt>
  </dgm:ptLst>
  <dgm:cxnLst>
    <dgm:cxn modelId="{A3A2E917-977A-4D6F-B6FE-8E0312D04106}" type="presOf" srcId="{FC360D9F-CB5B-42CF-ABAD-E995EAC1DD9A}" destId="{203D534D-8DA6-4EAD-B8F5-43432D46FBD3}" srcOrd="0" destOrd="0" presId="urn:microsoft.com/office/officeart/2018/5/layout/IconLeafLabelList"/>
    <dgm:cxn modelId="{CDBEBA20-61DF-4034-B5BB-7BBED5AF666E}" type="presOf" srcId="{420B2B1C-35BF-4ADD-A693-B7DBF6AC5691}" destId="{C459D130-A352-41D3-8251-15EB07F8A71D}" srcOrd="0" destOrd="0" presId="urn:microsoft.com/office/officeart/2018/5/layout/IconLeafLabelList"/>
    <dgm:cxn modelId="{3945E73A-934F-4FAA-B3AA-67A373EED68F}" type="presOf" srcId="{EF914318-3788-4CEE-A0C2-C26A1FC54AEA}" destId="{316A8782-83FC-41DD-B7E3-4129C3414BF4}" srcOrd="0" destOrd="0" presId="urn:microsoft.com/office/officeart/2018/5/layout/IconLeafLabelList"/>
    <dgm:cxn modelId="{42ADBC43-FACC-4B38-BA40-CF7566DB6B9E}" srcId="{A0DA54D1-475A-4A96-AD0B-3067FB46AD08}" destId="{6F2ED50D-DA20-4D6E-983C-A41EA929FD07}" srcOrd="5" destOrd="0" parTransId="{3623C245-4290-4D12-9BBF-699655270770}" sibTransId="{B5368983-8C7F-41E2-9A18-5EFD39CFCC08}"/>
    <dgm:cxn modelId="{F50C3B58-FD47-40D0-A91A-F59CBDA8E3AB}" type="presOf" srcId="{9033B343-5345-4D9A-A0FF-DF39742B10B4}" destId="{363B113A-528F-41C2-B718-87785A567B74}" srcOrd="0" destOrd="0" presId="urn:microsoft.com/office/officeart/2018/5/layout/IconLeafLabelList"/>
    <dgm:cxn modelId="{84241A5F-F182-442C-8CFE-11C1C4B80F37}" srcId="{A0DA54D1-475A-4A96-AD0B-3067FB46AD08}" destId="{52652F29-1EBA-4370-A0C7-1141144916B8}" srcOrd="0" destOrd="0" parTransId="{4AB4123A-372A-406A-9FD7-CC54352914F8}" sibTransId="{6390CD04-7E55-4893-8A41-546ABBFD83BC}"/>
    <dgm:cxn modelId="{FED89F62-8ED0-46D0-8EDF-C9352F50E7B3}" type="presOf" srcId="{C114316A-D811-4B66-A205-97A37868AD28}" destId="{5D60373E-2967-40E7-B954-C043D5F4B96C}" srcOrd="0" destOrd="0" presId="urn:microsoft.com/office/officeart/2018/5/layout/IconLeafLabelList"/>
    <dgm:cxn modelId="{36F7E178-8F15-44BC-859D-D5E58DA9ACB6}" srcId="{A0DA54D1-475A-4A96-AD0B-3067FB46AD08}" destId="{9033B343-5345-4D9A-A0FF-DF39742B10B4}" srcOrd="1" destOrd="0" parTransId="{EE40367A-7C5E-4E6C-B571-9B9A14CC70B4}" sibTransId="{0D4B6682-0E03-4045-B76C-D4F1BA9E2DE3}"/>
    <dgm:cxn modelId="{13CACC7C-3876-4564-9FA0-597223E0F998}" type="presOf" srcId="{52652F29-1EBA-4370-A0C7-1141144916B8}" destId="{682F6CB3-342B-475C-B25E-D6740EBB17FD}" srcOrd="0" destOrd="0" presId="urn:microsoft.com/office/officeart/2018/5/layout/IconLeafLabelList"/>
    <dgm:cxn modelId="{84AC0C7E-C302-48E0-85B3-EA5F63D01337}" srcId="{A0DA54D1-475A-4A96-AD0B-3067FB46AD08}" destId="{FC360D9F-CB5B-42CF-ABAD-E995EAC1DD9A}" srcOrd="6" destOrd="0" parTransId="{264AA1AF-ED75-4762-89EC-A568E3AD4DE7}" sibTransId="{BE516EBA-8E68-43FC-99C7-FD8F07D4B23E}"/>
    <dgm:cxn modelId="{5EC39488-64FE-487A-9FA7-AF772B54195A}" type="presOf" srcId="{A0DA54D1-475A-4A96-AD0B-3067FB46AD08}" destId="{60E6826D-E736-48B7-A0F7-2DE4B7DEED9A}" srcOrd="0" destOrd="0" presId="urn:microsoft.com/office/officeart/2018/5/layout/IconLeafLabelList"/>
    <dgm:cxn modelId="{8E26BF8D-49EC-4589-AF30-7CF622D3B6E4}" srcId="{A0DA54D1-475A-4A96-AD0B-3067FB46AD08}" destId="{C114316A-D811-4B66-A205-97A37868AD28}" srcOrd="4" destOrd="0" parTransId="{02DCBC6C-5819-4D3C-B582-4BE8CA29FD8E}" sibTransId="{45CA560A-90F4-4760-AD60-0EC6781EBF8F}"/>
    <dgm:cxn modelId="{28160DAE-0B7F-4E2D-9C5B-CA5222C70A9D}" srcId="{A0DA54D1-475A-4A96-AD0B-3067FB46AD08}" destId="{EF914318-3788-4CEE-A0C2-C26A1FC54AEA}" srcOrd="2" destOrd="0" parTransId="{885D965C-511A-4B4B-9F38-C070E33A8C87}" sibTransId="{F1829F30-66BC-44BF-9055-A61C5CFCC967}"/>
    <dgm:cxn modelId="{82C881CB-12E7-43E3-B459-D6EB39E3458F}" type="presOf" srcId="{6F2ED50D-DA20-4D6E-983C-A41EA929FD07}" destId="{23334B40-FDC9-49B1-9D85-3F6C80CD4002}" srcOrd="0" destOrd="0" presId="urn:microsoft.com/office/officeart/2018/5/layout/IconLeafLabelList"/>
    <dgm:cxn modelId="{ED0170EA-0A02-4726-AC21-40100AAE0875}" srcId="{A0DA54D1-475A-4A96-AD0B-3067FB46AD08}" destId="{420B2B1C-35BF-4ADD-A693-B7DBF6AC5691}" srcOrd="3" destOrd="0" parTransId="{AA9DE3BD-DC50-40BD-8F01-867BF49138E0}" sibTransId="{8DDC12FD-E78A-41D8-B317-C9166D81BE0B}"/>
    <dgm:cxn modelId="{C67691D5-9CB9-4270-9B94-EFB5527C35C0}" type="presParOf" srcId="{60E6826D-E736-48B7-A0F7-2DE4B7DEED9A}" destId="{1CD7DDC8-F03A-4648-BDD2-01CBE168CBC9}" srcOrd="0" destOrd="0" presId="urn:microsoft.com/office/officeart/2018/5/layout/IconLeafLabelList"/>
    <dgm:cxn modelId="{68D9D6BD-A3E0-4BCB-8660-5B6B441DD714}" type="presParOf" srcId="{1CD7DDC8-F03A-4648-BDD2-01CBE168CBC9}" destId="{B4038556-DC3F-4ED0-82C6-01CC64E8B7AE}" srcOrd="0" destOrd="0" presId="urn:microsoft.com/office/officeart/2018/5/layout/IconLeafLabelList"/>
    <dgm:cxn modelId="{FAA11CD1-6DE4-4222-951E-75C39EEC4E53}" type="presParOf" srcId="{1CD7DDC8-F03A-4648-BDD2-01CBE168CBC9}" destId="{DB080559-1F10-4E4C-A782-5049654F602F}" srcOrd="1" destOrd="0" presId="urn:microsoft.com/office/officeart/2018/5/layout/IconLeafLabelList"/>
    <dgm:cxn modelId="{17570894-B48E-456B-AA98-5E9CA474A74F}" type="presParOf" srcId="{1CD7DDC8-F03A-4648-BDD2-01CBE168CBC9}" destId="{392A8C68-8F0A-4335-A3CE-FC900478D943}" srcOrd="2" destOrd="0" presId="urn:microsoft.com/office/officeart/2018/5/layout/IconLeafLabelList"/>
    <dgm:cxn modelId="{9E975A45-3D27-4561-8AD1-FE48FF1402BD}" type="presParOf" srcId="{1CD7DDC8-F03A-4648-BDD2-01CBE168CBC9}" destId="{682F6CB3-342B-475C-B25E-D6740EBB17FD}" srcOrd="3" destOrd="0" presId="urn:microsoft.com/office/officeart/2018/5/layout/IconLeafLabelList"/>
    <dgm:cxn modelId="{9DD353A4-D78E-4BE6-A341-4DF18BA376B3}" type="presParOf" srcId="{60E6826D-E736-48B7-A0F7-2DE4B7DEED9A}" destId="{9ACDC33D-A1C9-495F-B87A-4C4880B5162B}" srcOrd="1" destOrd="0" presId="urn:microsoft.com/office/officeart/2018/5/layout/IconLeafLabelList"/>
    <dgm:cxn modelId="{B5B354A6-949A-451B-98AB-E924BBC3E2CC}" type="presParOf" srcId="{60E6826D-E736-48B7-A0F7-2DE4B7DEED9A}" destId="{925A06C1-A605-46D6-8BA5-FF04B60A88AF}" srcOrd="2" destOrd="0" presId="urn:microsoft.com/office/officeart/2018/5/layout/IconLeafLabelList"/>
    <dgm:cxn modelId="{665E4ECE-154B-4785-A71D-BDEA72F9C741}" type="presParOf" srcId="{925A06C1-A605-46D6-8BA5-FF04B60A88AF}" destId="{AD6C99E1-A138-4178-99B6-5029C589ECF2}" srcOrd="0" destOrd="0" presId="urn:microsoft.com/office/officeart/2018/5/layout/IconLeafLabelList"/>
    <dgm:cxn modelId="{C80BF858-93A1-4D3F-90E6-E6F5AE088F70}" type="presParOf" srcId="{925A06C1-A605-46D6-8BA5-FF04B60A88AF}" destId="{FD25ACB2-A3D9-4FBF-B79C-7446AA0570A0}" srcOrd="1" destOrd="0" presId="urn:microsoft.com/office/officeart/2018/5/layout/IconLeafLabelList"/>
    <dgm:cxn modelId="{4DAACF60-7B3A-48D8-BC4A-4B692EA7643D}" type="presParOf" srcId="{925A06C1-A605-46D6-8BA5-FF04B60A88AF}" destId="{8DA7B137-04DE-4C93-86CE-3EA04D0DD0C7}" srcOrd="2" destOrd="0" presId="urn:microsoft.com/office/officeart/2018/5/layout/IconLeafLabelList"/>
    <dgm:cxn modelId="{4EF7E156-D48E-47E1-BF45-9CB8696D1C01}" type="presParOf" srcId="{925A06C1-A605-46D6-8BA5-FF04B60A88AF}" destId="{363B113A-528F-41C2-B718-87785A567B74}" srcOrd="3" destOrd="0" presId="urn:microsoft.com/office/officeart/2018/5/layout/IconLeafLabelList"/>
    <dgm:cxn modelId="{79713562-1AED-4207-B722-0AED6F677103}" type="presParOf" srcId="{60E6826D-E736-48B7-A0F7-2DE4B7DEED9A}" destId="{C0EE779C-F384-435D-B9EA-84EEC159A7F1}" srcOrd="3" destOrd="0" presId="urn:microsoft.com/office/officeart/2018/5/layout/IconLeafLabelList"/>
    <dgm:cxn modelId="{62904A9E-0086-473C-81CD-C59B3E401803}" type="presParOf" srcId="{60E6826D-E736-48B7-A0F7-2DE4B7DEED9A}" destId="{4D635B52-CF0C-499B-9B52-F14A4D9F3D04}" srcOrd="4" destOrd="0" presId="urn:microsoft.com/office/officeart/2018/5/layout/IconLeafLabelList"/>
    <dgm:cxn modelId="{772C5F20-1EDF-4A98-876F-371FFEF20228}" type="presParOf" srcId="{4D635B52-CF0C-499B-9B52-F14A4D9F3D04}" destId="{C37086A7-2E7D-4478-BAD4-3519C694104A}" srcOrd="0" destOrd="0" presId="urn:microsoft.com/office/officeart/2018/5/layout/IconLeafLabelList"/>
    <dgm:cxn modelId="{EC3EE0C5-2C42-4E82-AAD0-369BD4A9C2B7}" type="presParOf" srcId="{4D635B52-CF0C-499B-9B52-F14A4D9F3D04}" destId="{5FF41F7F-66C9-4CA6-8950-13DC527B844F}" srcOrd="1" destOrd="0" presId="urn:microsoft.com/office/officeart/2018/5/layout/IconLeafLabelList"/>
    <dgm:cxn modelId="{5768F6B2-BD40-4978-A141-42A6C29F589B}" type="presParOf" srcId="{4D635B52-CF0C-499B-9B52-F14A4D9F3D04}" destId="{45651C6D-A3E5-4A49-A851-9AF3E8CAB467}" srcOrd="2" destOrd="0" presId="urn:microsoft.com/office/officeart/2018/5/layout/IconLeafLabelList"/>
    <dgm:cxn modelId="{19F57B5D-AC0F-4A44-8049-CAC86131E819}" type="presParOf" srcId="{4D635B52-CF0C-499B-9B52-F14A4D9F3D04}" destId="{316A8782-83FC-41DD-B7E3-4129C3414BF4}" srcOrd="3" destOrd="0" presId="urn:microsoft.com/office/officeart/2018/5/layout/IconLeafLabelList"/>
    <dgm:cxn modelId="{C4AEE905-927E-435B-B498-F6FC27A9A3DA}" type="presParOf" srcId="{60E6826D-E736-48B7-A0F7-2DE4B7DEED9A}" destId="{AA284B5E-842F-49D7-BE36-65E8286E4F82}" srcOrd="5" destOrd="0" presId="urn:microsoft.com/office/officeart/2018/5/layout/IconLeafLabelList"/>
    <dgm:cxn modelId="{1311285F-D228-4809-B3CB-D061948C7D1E}" type="presParOf" srcId="{60E6826D-E736-48B7-A0F7-2DE4B7DEED9A}" destId="{A1E858D3-6016-4074-8CEF-B9C7DF3733AF}" srcOrd="6" destOrd="0" presId="urn:microsoft.com/office/officeart/2018/5/layout/IconLeafLabelList"/>
    <dgm:cxn modelId="{4B86A4E7-989A-4CC3-948A-F67E161B984C}" type="presParOf" srcId="{A1E858D3-6016-4074-8CEF-B9C7DF3733AF}" destId="{A0965477-442F-4A15-B5EE-075065739AC3}" srcOrd="0" destOrd="0" presId="urn:microsoft.com/office/officeart/2018/5/layout/IconLeafLabelList"/>
    <dgm:cxn modelId="{BB69573C-6BCF-4168-9625-D77CBD48D1D5}" type="presParOf" srcId="{A1E858D3-6016-4074-8CEF-B9C7DF3733AF}" destId="{8E2E6CD4-73F8-4DF3-9848-FA262547ACF3}" srcOrd="1" destOrd="0" presId="urn:microsoft.com/office/officeart/2018/5/layout/IconLeafLabelList"/>
    <dgm:cxn modelId="{4DA4AC49-7443-4DDE-B07A-EF8D7EF36DEE}" type="presParOf" srcId="{A1E858D3-6016-4074-8CEF-B9C7DF3733AF}" destId="{08BD2789-9B89-4A4F-8724-7C62081D6214}" srcOrd="2" destOrd="0" presId="urn:microsoft.com/office/officeart/2018/5/layout/IconLeafLabelList"/>
    <dgm:cxn modelId="{DE8418EE-6C53-4D7E-9A35-961D99ED79EC}" type="presParOf" srcId="{A1E858D3-6016-4074-8CEF-B9C7DF3733AF}" destId="{C459D130-A352-41D3-8251-15EB07F8A71D}" srcOrd="3" destOrd="0" presId="urn:microsoft.com/office/officeart/2018/5/layout/IconLeafLabelList"/>
    <dgm:cxn modelId="{C600969E-FBB6-4943-A492-8D68B1976A75}" type="presParOf" srcId="{60E6826D-E736-48B7-A0F7-2DE4B7DEED9A}" destId="{1FF14637-3BB0-4A4E-B138-6681D70DBDE8}" srcOrd="7" destOrd="0" presId="urn:microsoft.com/office/officeart/2018/5/layout/IconLeafLabelList"/>
    <dgm:cxn modelId="{976BC216-1462-4D54-9FDD-CDBD54F9D4D0}" type="presParOf" srcId="{60E6826D-E736-48B7-A0F7-2DE4B7DEED9A}" destId="{A11FCDB5-3C36-4CE0-9226-F2EBAB53F652}" srcOrd="8" destOrd="0" presId="urn:microsoft.com/office/officeart/2018/5/layout/IconLeafLabelList"/>
    <dgm:cxn modelId="{04C69A58-C43E-49B5-9F01-E81E92EDBFDC}" type="presParOf" srcId="{A11FCDB5-3C36-4CE0-9226-F2EBAB53F652}" destId="{3F8B4EC5-E857-40B3-A509-0480F13BF16F}" srcOrd="0" destOrd="0" presId="urn:microsoft.com/office/officeart/2018/5/layout/IconLeafLabelList"/>
    <dgm:cxn modelId="{48B84FAD-2617-4CB1-A9FF-27A3A4D85D19}" type="presParOf" srcId="{A11FCDB5-3C36-4CE0-9226-F2EBAB53F652}" destId="{2F4245CA-5C27-4F66-93B5-D366573100BA}" srcOrd="1" destOrd="0" presId="urn:microsoft.com/office/officeart/2018/5/layout/IconLeafLabelList"/>
    <dgm:cxn modelId="{D8EC2899-C0CE-4D02-91C7-F0D5536E5619}" type="presParOf" srcId="{A11FCDB5-3C36-4CE0-9226-F2EBAB53F652}" destId="{1ED2B857-A14E-44AC-AAD8-BF3BE7E76C63}" srcOrd="2" destOrd="0" presId="urn:microsoft.com/office/officeart/2018/5/layout/IconLeafLabelList"/>
    <dgm:cxn modelId="{F853B40E-12F5-4A53-B2AB-0AEC2499F307}" type="presParOf" srcId="{A11FCDB5-3C36-4CE0-9226-F2EBAB53F652}" destId="{5D60373E-2967-40E7-B954-C043D5F4B96C}" srcOrd="3" destOrd="0" presId="urn:microsoft.com/office/officeart/2018/5/layout/IconLeafLabelList"/>
    <dgm:cxn modelId="{9FA879D9-0A56-403F-BD40-D59F445015F9}" type="presParOf" srcId="{60E6826D-E736-48B7-A0F7-2DE4B7DEED9A}" destId="{D4F0A56B-AF3C-479E-9A8B-00FFFFFC32F4}" srcOrd="9" destOrd="0" presId="urn:microsoft.com/office/officeart/2018/5/layout/IconLeafLabelList"/>
    <dgm:cxn modelId="{5FDC7E57-F468-43BA-BBE1-FC05AE18AFDE}" type="presParOf" srcId="{60E6826D-E736-48B7-A0F7-2DE4B7DEED9A}" destId="{49FB2FDE-A6F7-46AF-87AD-064315CF7F92}" srcOrd="10" destOrd="0" presId="urn:microsoft.com/office/officeart/2018/5/layout/IconLeafLabelList"/>
    <dgm:cxn modelId="{5BF3AFD0-895C-4A71-96F9-D90FE7432F52}" type="presParOf" srcId="{49FB2FDE-A6F7-46AF-87AD-064315CF7F92}" destId="{1FDA5370-AFA4-48AB-85F0-EF196BFAE1D7}" srcOrd="0" destOrd="0" presId="urn:microsoft.com/office/officeart/2018/5/layout/IconLeafLabelList"/>
    <dgm:cxn modelId="{06AE3EFD-D704-4DD1-8B17-D3643D7EFCB0}" type="presParOf" srcId="{49FB2FDE-A6F7-46AF-87AD-064315CF7F92}" destId="{ABB4FB09-C3BE-4693-BD96-48466F60763E}" srcOrd="1" destOrd="0" presId="urn:microsoft.com/office/officeart/2018/5/layout/IconLeafLabelList"/>
    <dgm:cxn modelId="{992D64BC-87E4-437F-80B3-23194C8D28B1}" type="presParOf" srcId="{49FB2FDE-A6F7-46AF-87AD-064315CF7F92}" destId="{72AF628B-6087-486C-8BD5-9F174C0F1CFD}" srcOrd="2" destOrd="0" presId="urn:microsoft.com/office/officeart/2018/5/layout/IconLeafLabelList"/>
    <dgm:cxn modelId="{EAA5F5E8-B223-4269-B292-0861ACEA0FAA}" type="presParOf" srcId="{49FB2FDE-A6F7-46AF-87AD-064315CF7F92}" destId="{23334B40-FDC9-49B1-9D85-3F6C80CD4002}" srcOrd="3" destOrd="0" presId="urn:microsoft.com/office/officeart/2018/5/layout/IconLeafLabelList"/>
    <dgm:cxn modelId="{EE888E1B-FDA6-420F-9195-57E764089031}" type="presParOf" srcId="{60E6826D-E736-48B7-A0F7-2DE4B7DEED9A}" destId="{072D222B-EF1F-4061-8E8F-D1AFAA067722}" srcOrd="11" destOrd="0" presId="urn:microsoft.com/office/officeart/2018/5/layout/IconLeafLabelList"/>
    <dgm:cxn modelId="{0EA71CE5-E385-4193-B903-826DBB4675F5}" type="presParOf" srcId="{60E6826D-E736-48B7-A0F7-2DE4B7DEED9A}" destId="{E72F9383-CCA0-42FD-8C27-1E0F03146E67}" srcOrd="12" destOrd="0" presId="urn:microsoft.com/office/officeart/2018/5/layout/IconLeafLabelList"/>
    <dgm:cxn modelId="{4AD3E2C0-26B8-421B-A79F-8DE7740952A9}" type="presParOf" srcId="{E72F9383-CCA0-42FD-8C27-1E0F03146E67}" destId="{A0E4523E-A021-4876-AC60-5C5B53276EC1}" srcOrd="0" destOrd="0" presId="urn:microsoft.com/office/officeart/2018/5/layout/IconLeafLabelList"/>
    <dgm:cxn modelId="{0652B6DD-A1AA-4367-A8B7-A98555918102}" type="presParOf" srcId="{E72F9383-CCA0-42FD-8C27-1E0F03146E67}" destId="{AB257AAE-FA99-4BCB-BA69-291D5A41219F}" srcOrd="1" destOrd="0" presId="urn:microsoft.com/office/officeart/2018/5/layout/IconLeafLabelList"/>
    <dgm:cxn modelId="{C9BCA3F8-C6E2-43C8-8A08-336C1EF95FCA}" type="presParOf" srcId="{E72F9383-CCA0-42FD-8C27-1E0F03146E67}" destId="{FEA4B3F2-1C5A-483F-A733-517C075CCE8C}" srcOrd="2" destOrd="0" presId="urn:microsoft.com/office/officeart/2018/5/layout/IconLeafLabelList"/>
    <dgm:cxn modelId="{862D4CE7-5A20-43FF-AE9E-31B3CA45BB04}" type="presParOf" srcId="{E72F9383-CCA0-42FD-8C27-1E0F03146E67}" destId="{203D534D-8DA6-4EAD-B8F5-43432D46FBD3}"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32FD9-F3B4-4B03-A344-4F8EAAD3BC77}">
      <dsp:nvSpPr>
        <dsp:cNvPr id="0" name=""/>
        <dsp:cNvSpPr/>
      </dsp:nvSpPr>
      <dsp:spPr>
        <a:xfrm>
          <a:off x="0" y="0"/>
          <a:ext cx="9288654" cy="166023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1. To Discuss and Identify Best Practices Learned From Conducting Audits</a:t>
          </a:r>
          <a:endParaRPr lang="en-US" sz="3000" kern="1200" dirty="0"/>
        </a:p>
      </dsp:txBody>
      <dsp:txXfrm>
        <a:off x="48627" y="48627"/>
        <a:ext cx="7572674" cy="1562978"/>
      </dsp:txXfrm>
    </dsp:sp>
    <dsp:sp modelId="{6B7EF53E-3DB0-40B7-89F2-FD347C5E97D8}">
      <dsp:nvSpPr>
        <dsp:cNvPr id="0" name=""/>
        <dsp:cNvSpPr/>
      </dsp:nvSpPr>
      <dsp:spPr>
        <a:xfrm>
          <a:off x="1639174" y="2029172"/>
          <a:ext cx="9288654" cy="166023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2. To Help Improve Study Conduct From Lessons Learned By Implementing Internal Quality Assurance Practices</a:t>
          </a:r>
          <a:endParaRPr lang="en-US" sz="3000" kern="1200" dirty="0"/>
        </a:p>
      </dsp:txBody>
      <dsp:txXfrm>
        <a:off x="1687801" y="2077799"/>
        <a:ext cx="6473075" cy="1562978"/>
      </dsp:txXfrm>
    </dsp:sp>
    <dsp:sp modelId="{79B81737-2454-4AA0-B679-9EC04A50950A}">
      <dsp:nvSpPr>
        <dsp:cNvPr id="0" name=""/>
        <dsp:cNvSpPr/>
      </dsp:nvSpPr>
      <dsp:spPr>
        <a:xfrm>
          <a:off x="8209503" y="1305127"/>
          <a:ext cx="1079150" cy="107915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452312" y="1305127"/>
        <a:ext cx="593532" cy="8120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6D75A9-3A30-4693-9575-9BC704AF496C}">
      <dsp:nvSpPr>
        <dsp:cNvPr id="0" name=""/>
        <dsp:cNvSpPr/>
      </dsp:nvSpPr>
      <dsp:spPr>
        <a:xfrm>
          <a:off x="82613" y="908559"/>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18633E-B970-4B2B-9A30-1C5411849F37}">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E705D8-D06B-4407-8C80-3DBDE1520466}">
      <dsp:nvSpPr>
        <dsp:cNvPr id="0" name=""/>
        <dsp:cNvSpPr/>
      </dsp:nvSpPr>
      <dsp:spPr>
        <a:xfrm>
          <a:off x="1172126"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Talk the same “language” when communicating outside your department about department processes</a:t>
          </a:r>
        </a:p>
      </dsp:txBody>
      <dsp:txXfrm>
        <a:off x="1172126" y="908559"/>
        <a:ext cx="2114937" cy="897246"/>
      </dsp:txXfrm>
    </dsp:sp>
    <dsp:sp modelId="{37654F4B-04B9-4502-8EBC-5CCF3F19B876}">
      <dsp:nvSpPr>
        <dsp:cNvPr id="0" name=""/>
        <dsp:cNvSpPr/>
      </dsp:nvSpPr>
      <dsp:spPr>
        <a:xfrm>
          <a:off x="3655575" y="908559"/>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64C1A9-60A0-4CBD-B2F0-0994CBD77838}">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FCE825-D4A2-4064-AF51-1C47DE104B2D}">
      <dsp:nvSpPr>
        <dsp:cNvPr id="0" name=""/>
        <dsp:cNvSpPr/>
      </dsp:nvSpPr>
      <dsp:spPr>
        <a:xfrm>
          <a:off x="4745088"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Be clear/concise/comprehensive</a:t>
          </a:r>
        </a:p>
      </dsp:txBody>
      <dsp:txXfrm>
        <a:off x="4745088" y="908559"/>
        <a:ext cx="2114937" cy="897246"/>
      </dsp:txXfrm>
    </dsp:sp>
    <dsp:sp modelId="{2C8D82F6-D623-48F1-9433-CA9CD44D6059}">
      <dsp:nvSpPr>
        <dsp:cNvPr id="0" name=""/>
        <dsp:cNvSpPr/>
      </dsp:nvSpPr>
      <dsp:spPr>
        <a:xfrm>
          <a:off x="7228536" y="908559"/>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0C305A-EE73-465D-A410-34FC2911BCDC}">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A4A0E7-B8B5-46DC-911C-4C32BB5D741E}">
      <dsp:nvSpPr>
        <dsp:cNvPr id="0" name=""/>
        <dsp:cNvSpPr/>
      </dsp:nvSpPr>
      <dsp:spPr>
        <a:xfrm>
          <a:off x="8318049"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This decreases errors and improves efficiency</a:t>
          </a:r>
        </a:p>
      </dsp:txBody>
      <dsp:txXfrm>
        <a:off x="8318049" y="908559"/>
        <a:ext cx="2114937" cy="897246"/>
      </dsp:txXfrm>
    </dsp:sp>
    <dsp:sp modelId="{6E3DE0D4-4F20-48CB-801B-B9EB64110E6C}">
      <dsp:nvSpPr>
        <dsp:cNvPr id="0" name=""/>
        <dsp:cNvSpPr/>
      </dsp:nvSpPr>
      <dsp:spPr>
        <a:xfrm>
          <a:off x="82613" y="2545532"/>
          <a:ext cx="897246" cy="89724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2D2FB4-01B1-43FF-BCC4-3091F943F91C}">
      <dsp:nvSpPr>
        <dsp:cNvPr id="0" name=""/>
        <dsp:cNvSpPr/>
      </dsp:nvSpPr>
      <dsp:spPr>
        <a:xfrm>
          <a:off x="271034" y="2733954"/>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AF74C6-B687-450D-83FA-801F85D263B0}">
      <dsp:nvSpPr>
        <dsp:cNvPr id="0" name=""/>
        <dsp:cNvSpPr/>
      </dsp:nvSpPr>
      <dsp:spPr>
        <a:xfrm>
          <a:off x="1172126"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Form of protection: for Institution, Staff, and partners</a:t>
          </a:r>
        </a:p>
      </dsp:txBody>
      <dsp:txXfrm>
        <a:off x="1172126" y="2545532"/>
        <a:ext cx="2114937" cy="897246"/>
      </dsp:txXfrm>
    </dsp:sp>
    <dsp:sp modelId="{487459E0-6A32-4B6C-9883-AA1D542A574E}">
      <dsp:nvSpPr>
        <dsp:cNvPr id="0" name=""/>
        <dsp:cNvSpPr/>
      </dsp:nvSpPr>
      <dsp:spPr>
        <a:xfrm>
          <a:off x="3655575" y="2545532"/>
          <a:ext cx="897246" cy="89724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D1BE46-7E19-4609-8437-18E5FE4133B2}">
      <dsp:nvSpPr>
        <dsp:cNvPr id="0" name=""/>
        <dsp:cNvSpPr/>
      </dsp:nvSpPr>
      <dsp:spPr>
        <a:xfrm>
          <a:off x="3843996" y="2733954"/>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F098EC-336A-487C-9E6B-2D0C6DE06CA9}">
      <dsp:nvSpPr>
        <dsp:cNvPr id="0" name=""/>
        <dsp:cNvSpPr/>
      </dsp:nvSpPr>
      <dsp:spPr>
        <a:xfrm>
          <a:off x="4745088"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Creates a solid foundation to build upon</a:t>
          </a:r>
        </a:p>
      </dsp:txBody>
      <dsp:txXfrm>
        <a:off x="4745088" y="2545532"/>
        <a:ext cx="2114937" cy="89724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DA6C4-B3EE-4BBE-96CD-FA6A1B2D1CE5}">
      <dsp:nvSpPr>
        <dsp:cNvPr id="0" name=""/>
        <dsp:cNvSpPr/>
      </dsp:nvSpPr>
      <dsp:spPr>
        <a:xfrm>
          <a:off x="0" y="40290"/>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Should be a reflection of tasks relevant to your department/institution </a:t>
          </a:r>
        </a:p>
      </dsp:txBody>
      <dsp:txXfrm>
        <a:off x="0" y="40290"/>
        <a:ext cx="3286125" cy="1971675"/>
      </dsp:txXfrm>
    </dsp:sp>
    <dsp:sp modelId="{15AF31FA-5F3E-4AF8-8BF1-61FA7ABA441C}">
      <dsp:nvSpPr>
        <dsp:cNvPr id="0" name=""/>
        <dsp:cNvSpPr/>
      </dsp:nvSpPr>
      <dsp:spPr>
        <a:xfrm>
          <a:off x="3614737" y="40290"/>
          <a:ext cx="3286125" cy="1971675"/>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Serves as points of reference on how to perform those tasks</a:t>
          </a:r>
        </a:p>
      </dsp:txBody>
      <dsp:txXfrm>
        <a:off x="3614737" y="40290"/>
        <a:ext cx="3286125" cy="1971675"/>
      </dsp:txXfrm>
    </dsp:sp>
    <dsp:sp modelId="{1AFF0CFE-3596-4875-99C0-2AE300533CAE}">
      <dsp:nvSpPr>
        <dsp:cNvPr id="0" name=""/>
        <dsp:cNvSpPr/>
      </dsp:nvSpPr>
      <dsp:spPr>
        <a:xfrm>
          <a:off x="7229475" y="40290"/>
          <a:ext cx="3286125" cy="1971675"/>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Always subject to changes/modifications/ amendments</a:t>
          </a:r>
        </a:p>
      </dsp:txBody>
      <dsp:txXfrm>
        <a:off x="7229475" y="40290"/>
        <a:ext cx="3286125" cy="1971675"/>
      </dsp:txXfrm>
    </dsp:sp>
    <dsp:sp modelId="{D00AF90C-B1C1-4EFC-8E9A-05F80B0AE231}">
      <dsp:nvSpPr>
        <dsp:cNvPr id="0" name=""/>
        <dsp:cNvSpPr/>
      </dsp:nvSpPr>
      <dsp:spPr>
        <a:xfrm>
          <a:off x="1807368" y="2340578"/>
          <a:ext cx="3286125" cy="1971675"/>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If you say you are doing something indicated in an SOP you have to prove it and there is an obligation to follow the SOP.</a:t>
          </a:r>
        </a:p>
      </dsp:txBody>
      <dsp:txXfrm>
        <a:off x="1807368" y="2340578"/>
        <a:ext cx="3286125" cy="1971675"/>
      </dsp:txXfrm>
    </dsp:sp>
    <dsp:sp modelId="{CB357DEA-07B2-410E-BF59-7423D1B1FA65}">
      <dsp:nvSpPr>
        <dsp:cNvPr id="0" name=""/>
        <dsp:cNvSpPr/>
      </dsp:nvSpPr>
      <dsp:spPr>
        <a:xfrm>
          <a:off x="5422106" y="2340578"/>
          <a:ext cx="3286125" cy="197167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SOP’s says what you will do not what you won’t do? </a:t>
          </a:r>
        </a:p>
      </dsp:txBody>
      <dsp:txXfrm>
        <a:off x="5422106" y="2340578"/>
        <a:ext cx="3286125" cy="19716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63261-0FF0-4DB6-9A92-E4D949F1B505}">
      <dsp:nvSpPr>
        <dsp:cNvPr id="0" name=""/>
        <dsp:cNvSpPr/>
      </dsp:nvSpPr>
      <dsp:spPr>
        <a:xfrm>
          <a:off x="1333366" y="1704"/>
          <a:ext cx="5333466" cy="174695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3484" tIns="443728" rIns="103484" bIns="443728" numCol="1" spcCol="1270" anchor="ctr" anchorCtr="0">
          <a:noAutofit/>
        </a:bodyPr>
        <a:lstStyle/>
        <a:p>
          <a:pPr marL="0" lvl="0" indent="0" algn="l" defTabSz="666750">
            <a:lnSpc>
              <a:spcPct val="90000"/>
            </a:lnSpc>
            <a:spcBef>
              <a:spcPct val="0"/>
            </a:spcBef>
            <a:spcAft>
              <a:spcPct val="35000"/>
            </a:spcAft>
            <a:buNone/>
          </a:pPr>
          <a:r>
            <a:rPr lang="en-US" sz="1500" kern="1200"/>
            <a:t>CAPA: Purpose is to collect information, analyze the information, identify and investigate the problem, and take appropriate and effective corrective and/or preventive action to prevent recurrence</a:t>
          </a:r>
        </a:p>
      </dsp:txBody>
      <dsp:txXfrm>
        <a:off x="1333366" y="1704"/>
        <a:ext cx="5333466" cy="1746958"/>
      </dsp:txXfrm>
    </dsp:sp>
    <dsp:sp modelId="{E7F0FCFF-DFE1-463B-A8A4-FEEB23E19523}">
      <dsp:nvSpPr>
        <dsp:cNvPr id="0" name=""/>
        <dsp:cNvSpPr/>
      </dsp:nvSpPr>
      <dsp:spPr>
        <a:xfrm>
          <a:off x="0" y="1704"/>
          <a:ext cx="1333366" cy="1746958"/>
        </a:xfrm>
        <a:prstGeom prst="rect">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0557" tIns="172561" rIns="70557" bIns="172561" numCol="1" spcCol="1270" anchor="ctr" anchorCtr="0">
          <a:noAutofit/>
        </a:bodyPr>
        <a:lstStyle/>
        <a:p>
          <a:pPr marL="0" lvl="0" indent="0" algn="ctr" defTabSz="844550">
            <a:lnSpc>
              <a:spcPct val="90000"/>
            </a:lnSpc>
            <a:spcBef>
              <a:spcPct val="0"/>
            </a:spcBef>
            <a:spcAft>
              <a:spcPct val="35000"/>
            </a:spcAft>
            <a:buNone/>
          </a:pPr>
          <a:r>
            <a:rPr lang="en-US" sz="1900" kern="1200"/>
            <a:t>Collect</a:t>
          </a:r>
        </a:p>
      </dsp:txBody>
      <dsp:txXfrm>
        <a:off x="0" y="1704"/>
        <a:ext cx="1333366" cy="1746958"/>
      </dsp:txXfrm>
    </dsp:sp>
    <dsp:sp modelId="{79812D2D-F8DB-4226-88B6-090BECDAF539}">
      <dsp:nvSpPr>
        <dsp:cNvPr id="0" name=""/>
        <dsp:cNvSpPr/>
      </dsp:nvSpPr>
      <dsp:spPr>
        <a:xfrm>
          <a:off x="1333366" y="1853480"/>
          <a:ext cx="5333466" cy="1746958"/>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3484" tIns="443728" rIns="103484" bIns="443728" numCol="1" spcCol="1270" anchor="ctr" anchorCtr="0">
          <a:noAutofit/>
        </a:bodyPr>
        <a:lstStyle/>
        <a:p>
          <a:pPr marL="0" lvl="0" indent="0" algn="l" defTabSz="666750">
            <a:lnSpc>
              <a:spcPct val="90000"/>
            </a:lnSpc>
            <a:spcBef>
              <a:spcPct val="0"/>
            </a:spcBef>
            <a:spcAft>
              <a:spcPct val="35000"/>
            </a:spcAft>
            <a:buNone/>
          </a:pPr>
          <a:r>
            <a:rPr lang="en-US" sz="1500" kern="1200"/>
            <a:t>Corrective Action: Focus on implementing changes to an identified existing breach in a process or system</a:t>
          </a:r>
        </a:p>
      </dsp:txBody>
      <dsp:txXfrm>
        <a:off x="1333366" y="1853480"/>
        <a:ext cx="5333466" cy="1746958"/>
      </dsp:txXfrm>
    </dsp:sp>
    <dsp:sp modelId="{702EDF31-B42E-4033-A341-993A536F91D4}">
      <dsp:nvSpPr>
        <dsp:cNvPr id="0" name=""/>
        <dsp:cNvSpPr/>
      </dsp:nvSpPr>
      <dsp:spPr>
        <a:xfrm>
          <a:off x="0" y="1853480"/>
          <a:ext cx="1333366" cy="1746958"/>
        </a:xfrm>
        <a:prstGeom prst="rect">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0557" tIns="172561" rIns="70557" bIns="172561" numCol="1" spcCol="1270" anchor="ctr" anchorCtr="0">
          <a:noAutofit/>
        </a:bodyPr>
        <a:lstStyle/>
        <a:p>
          <a:pPr marL="0" lvl="0" indent="0" algn="ctr" defTabSz="844550">
            <a:lnSpc>
              <a:spcPct val="90000"/>
            </a:lnSpc>
            <a:spcBef>
              <a:spcPct val="0"/>
            </a:spcBef>
            <a:spcAft>
              <a:spcPct val="35000"/>
            </a:spcAft>
            <a:buNone/>
          </a:pPr>
          <a:r>
            <a:rPr lang="en-US" sz="1900" kern="1200"/>
            <a:t>Focus on</a:t>
          </a:r>
        </a:p>
      </dsp:txBody>
      <dsp:txXfrm>
        <a:off x="0" y="1853480"/>
        <a:ext cx="1333366" cy="1746958"/>
      </dsp:txXfrm>
    </dsp:sp>
    <dsp:sp modelId="{B7E738F2-BB62-469F-AD91-FB38622AD466}">
      <dsp:nvSpPr>
        <dsp:cNvPr id="0" name=""/>
        <dsp:cNvSpPr/>
      </dsp:nvSpPr>
      <dsp:spPr>
        <a:xfrm>
          <a:off x="1333366" y="3705256"/>
          <a:ext cx="5333466" cy="1746958"/>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03484" tIns="443728" rIns="103484" bIns="443728" numCol="1" spcCol="1270" anchor="ctr" anchorCtr="0">
          <a:noAutofit/>
        </a:bodyPr>
        <a:lstStyle/>
        <a:p>
          <a:pPr marL="0" lvl="0" indent="0" algn="l" defTabSz="666750">
            <a:lnSpc>
              <a:spcPct val="90000"/>
            </a:lnSpc>
            <a:spcBef>
              <a:spcPct val="0"/>
            </a:spcBef>
            <a:spcAft>
              <a:spcPct val="35000"/>
            </a:spcAft>
            <a:buNone/>
          </a:pPr>
          <a:r>
            <a:rPr lang="en-US" sz="1500" kern="1200" dirty="0"/>
            <a:t>Preventive Action: Focus on eliminating the cause for any potential breaches in a processor system</a:t>
          </a:r>
        </a:p>
      </dsp:txBody>
      <dsp:txXfrm>
        <a:off x="1333366" y="3705256"/>
        <a:ext cx="5333466" cy="1746958"/>
      </dsp:txXfrm>
    </dsp:sp>
    <dsp:sp modelId="{C1CC2C5E-6E88-467F-85B6-AD1A1CBC9B3C}">
      <dsp:nvSpPr>
        <dsp:cNvPr id="0" name=""/>
        <dsp:cNvSpPr/>
      </dsp:nvSpPr>
      <dsp:spPr>
        <a:xfrm>
          <a:off x="0" y="3705256"/>
          <a:ext cx="1333366" cy="1746958"/>
        </a:xfrm>
        <a:prstGeom prst="rect">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0557" tIns="172561" rIns="70557" bIns="172561" numCol="1" spcCol="1270" anchor="ctr" anchorCtr="0">
          <a:noAutofit/>
        </a:bodyPr>
        <a:lstStyle/>
        <a:p>
          <a:pPr marL="0" lvl="0" indent="0" algn="ctr" defTabSz="844550">
            <a:lnSpc>
              <a:spcPct val="90000"/>
            </a:lnSpc>
            <a:spcBef>
              <a:spcPct val="0"/>
            </a:spcBef>
            <a:spcAft>
              <a:spcPct val="35000"/>
            </a:spcAft>
            <a:buNone/>
          </a:pPr>
          <a:r>
            <a:rPr lang="en-US" sz="1900" kern="1200"/>
            <a:t>Focus on</a:t>
          </a:r>
        </a:p>
      </dsp:txBody>
      <dsp:txXfrm>
        <a:off x="0" y="3705256"/>
        <a:ext cx="1333366" cy="174695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D928F8-285C-43AA-990C-1A0ADBC940EF}">
      <dsp:nvSpPr>
        <dsp:cNvPr id="0" name=""/>
        <dsp:cNvSpPr/>
      </dsp:nvSpPr>
      <dsp:spPr>
        <a:xfrm>
          <a:off x="340423" y="347630"/>
          <a:ext cx="1057253" cy="105725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9895D1-B3FB-4C74-906B-225093AF8A8B}">
      <dsp:nvSpPr>
        <dsp:cNvPr id="0" name=""/>
        <dsp:cNvSpPr/>
      </dsp:nvSpPr>
      <dsp:spPr>
        <a:xfrm>
          <a:off x="565739" y="572946"/>
          <a:ext cx="606621" cy="60662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9D63A10-18BD-4D1D-87F2-DBEB9BACEFC2}">
      <dsp:nvSpPr>
        <dsp:cNvPr id="0" name=""/>
        <dsp:cNvSpPr/>
      </dsp:nvSpPr>
      <dsp:spPr>
        <a:xfrm>
          <a:off x="2448" y="1734192"/>
          <a:ext cx="1733203" cy="88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Prepares for audits (FDA, CRO, Sponsors etc)</a:t>
          </a:r>
        </a:p>
      </dsp:txBody>
      <dsp:txXfrm>
        <a:off x="2448" y="1734192"/>
        <a:ext cx="1733203" cy="888266"/>
      </dsp:txXfrm>
    </dsp:sp>
    <dsp:sp modelId="{937D682D-7BCD-487D-AF7B-3D15B7ADA26D}">
      <dsp:nvSpPr>
        <dsp:cNvPr id="0" name=""/>
        <dsp:cNvSpPr/>
      </dsp:nvSpPr>
      <dsp:spPr>
        <a:xfrm>
          <a:off x="2376937" y="347630"/>
          <a:ext cx="1057253" cy="1057253"/>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32099E-CD31-4C40-B8FE-D9161285EFF8}">
      <dsp:nvSpPr>
        <dsp:cNvPr id="0" name=""/>
        <dsp:cNvSpPr/>
      </dsp:nvSpPr>
      <dsp:spPr>
        <a:xfrm>
          <a:off x="2602253" y="572946"/>
          <a:ext cx="606621" cy="60662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0A283F-79FC-46E4-A967-698466A6534D}">
      <dsp:nvSpPr>
        <dsp:cNvPr id="0" name=""/>
        <dsp:cNvSpPr/>
      </dsp:nvSpPr>
      <dsp:spPr>
        <a:xfrm>
          <a:off x="2038962" y="1734192"/>
          <a:ext cx="1733203" cy="88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Allows you to identify an issue before it becomes an issue</a:t>
          </a:r>
        </a:p>
        <a:p>
          <a:pPr marL="0" lvl="0" indent="0" algn="ctr" defTabSz="488950">
            <a:lnSpc>
              <a:spcPct val="100000"/>
            </a:lnSpc>
            <a:spcBef>
              <a:spcPct val="0"/>
            </a:spcBef>
            <a:spcAft>
              <a:spcPct val="35000"/>
            </a:spcAft>
            <a:buNone/>
            <a:defRPr cap="all"/>
          </a:pPr>
          <a:r>
            <a:rPr lang="en-US" sz="1100" kern="1200"/>
            <a:t>Opportunities for Improvement</a:t>
          </a:r>
        </a:p>
      </dsp:txBody>
      <dsp:txXfrm>
        <a:off x="2038962" y="1734192"/>
        <a:ext cx="1733203" cy="888266"/>
      </dsp:txXfrm>
    </dsp:sp>
    <dsp:sp modelId="{D0877822-715F-47B6-A6C4-160B8E09B2A3}">
      <dsp:nvSpPr>
        <dsp:cNvPr id="0" name=""/>
        <dsp:cNvSpPr/>
      </dsp:nvSpPr>
      <dsp:spPr>
        <a:xfrm>
          <a:off x="4413450" y="347630"/>
          <a:ext cx="1057253" cy="1057253"/>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049A67-8624-47FA-AE18-1D48319E4301}">
      <dsp:nvSpPr>
        <dsp:cNvPr id="0" name=""/>
        <dsp:cNvSpPr/>
      </dsp:nvSpPr>
      <dsp:spPr>
        <a:xfrm>
          <a:off x="4638767" y="572946"/>
          <a:ext cx="606621" cy="6066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7C4C5A8-CE2E-4484-B6A3-6F6933A99F2F}">
      <dsp:nvSpPr>
        <dsp:cNvPr id="0" name=""/>
        <dsp:cNvSpPr/>
      </dsp:nvSpPr>
      <dsp:spPr>
        <a:xfrm>
          <a:off x="4075476" y="1734192"/>
          <a:ext cx="1733203" cy="88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Bridges gaps across departments</a:t>
          </a:r>
        </a:p>
      </dsp:txBody>
      <dsp:txXfrm>
        <a:off x="4075476" y="1734192"/>
        <a:ext cx="1733203" cy="888266"/>
      </dsp:txXfrm>
    </dsp:sp>
    <dsp:sp modelId="{E1835B31-4B0A-44BB-A095-D261B8EC85B1}">
      <dsp:nvSpPr>
        <dsp:cNvPr id="0" name=""/>
        <dsp:cNvSpPr/>
      </dsp:nvSpPr>
      <dsp:spPr>
        <a:xfrm>
          <a:off x="340423" y="3055759"/>
          <a:ext cx="1057253" cy="1057253"/>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52AB1F-66D1-4514-A8BF-5901F56C1937}">
      <dsp:nvSpPr>
        <dsp:cNvPr id="0" name=""/>
        <dsp:cNvSpPr/>
      </dsp:nvSpPr>
      <dsp:spPr>
        <a:xfrm>
          <a:off x="565739" y="3281076"/>
          <a:ext cx="606621" cy="60662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94B7565-25D6-4F18-A656-77DE445BC9B7}">
      <dsp:nvSpPr>
        <dsp:cNvPr id="0" name=""/>
        <dsp:cNvSpPr/>
      </dsp:nvSpPr>
      <dsp:spPr>
        <a:xfrm>
          <a:off x="2448" y="4442322"/>
          <a:ext cx="1733203" cy="88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Create metrics to enhance learning/education</a:t>
          </a:r>
        </a:p>
      </dsp:txBody>
      <dsp:txXfrm>
        <a:off x="2448" y="4442322"/>
        <a:ext cx="1733203" cy="888266"/>
      </dsp:txXfrm>
    </dsp:sp>
    <dsp:sp modelId="{511B9130-8D8F-48C2-AF91-65EDF0CFA437}">
      <dsp:nvSpPr>
        <dsp:cNvPr id="0" name=""/>
        <dsp:cNvSpPr/>
      </dsp:nvSpPr>
      <dsp:spPr>
        <a:xfrm>
          <a:off x="2376937" y="3055759"/>
          <a:ext cx="1057253" cy="1057253"/>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BFEB02-6591-4EA9-962D-F63D192F8C99}">
      <dsp:nvSpPr>
        <dsp:cNvPr id="0" name=""/>
        <dsp:cNvSpPr/>
      </dsp:nvSpPr>
      <dsp:spPr>
        <a:xfrm>
          <a:off x="2602253" y="3281076"/>
          <a:ext cx="606621" cy="60662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7780D8-DA24-4327-9C9D-5769BDFC6E41}">
      <dsp:nvSpPr>
        <dsp:cNvPr id="0" name=""/>
        <dsp:cNvSpPr/>
      </dsp:nvSpPr>
      <dsp:spPr>
        <a:xfrm>
          <a:off x="2038962" y="4442322"/>
          <a:ext cx="1733203" cy="88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Create an environment for “out of the box” thinking</a:t>
          </a:r>
        </a:p>
      </dsp:txBody>
      <dsp:txXfrm>
        <a:off x="2038962" y="4442322"/>
        <a:ext cx="1733203" cy="888266"/>
      </dsp:txXfrm>
    </dsp:sp>
    <dsp:sp modelId="{39150AC8-80F7-4229-9EDE-40C5285E2DA2}">
      <dsp:nvSpPr>
        <dsp:cNvPr id="0" name=""/>
        <dsp:cNvSpPr/>
      </dsp:nvSpPr>
      <dsp:spPr>
        <a:xfrm>
          <a:off x="4413450" y="3055759"/>
          <a:ext cx="1057253" cy="1057253"/>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17A24C-FABE-4B3B-BBA3-205C3ED26D1F}">
      <dsp:nvSpPr>
        <dsp:cNvPr id="0" name=""/>
        <dsp:cNvSpPr/>
      </dsp:nvSpPr>
      <dsp:spPr>
        <a:xfrm>
          <a:off x="4638767" y="3281076"/>
          <a:ext cx="606621" cy="60662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461652-7F06-4D77-89FF-F2C925A60B46}">
      <dsp:nvSpPr>
        <dsp:cNvPr id="0" name=""/>
        <dsp:cNvSpPr/>
      </dsp:nvSpPr>
      <dsp:spPr>
        <a:xfrm>
          <a:off x="4075476" y="4442322"/>
          <a:ext cx="1733203" cy="888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Increase the likelihood data collected is as clean, reliable, and valid as expected.</a:t>
          </a:r>
        </a:p>
      </dsp:txBody>
      <dsp:txXfrm>
        <a:off x="4075476" y="4442322"/>
        <a:ext cx="1733203" cy="88826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32CE6-C930-4676-B5D6-A1A5F9D0623C}">
      <dsp:nvSpPr>
        <dsp:cNvPr id="0" name=""/>
        <dsp:cNvSpPr/>
      </dsp:nvSpPr>
      <dsp:spPr>
        <a:xfrm>
          <a:off x="402550" y="1992"/>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Consenting: authorized consenter, one signature vs two signatures, correct LAR, etc</a:t>
          </a:r>
        </a:p>
      </dsp:txBody>
      <dsp:txXfrm>
        <a:off x="402550" y="1992"/>
        <a:ext cx="3034531" cy="1820718"/>
      </dsp:txXfrm>
    </dsp:sp>
    <dsp:sp modelId="{DE47BFAE-CBC2-491B-B114-461314FEFB94}">
      <dsp:nvSpPr>
        <dsp:cNvPr id="0" name=""/>
        <dsp:cNvSpPr/>
      </dsp:nvSpPr>
      <dsp:spPr>
        <a:xfrm>
          <a:off x="3740534" y="1992"/>
          <a:ext cx="3034531" cy="18207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Incongruent database (EMR vs EDC)</a:t>
          </a:r>
        </a:p>
      </dsp:txBody>
      <dsp:txXfrm>
        <a:off x="3740534" y="1992"/>
        <a:ext cx="3034531" cy="1820718"/>
      </dsp:txXfrm>
    </dsp:sp>
    <dsp:sp modelId="{B20299FF-5A08-4E33-926C-70F3CD3058D6}">
      <dsp:nvSpPr>
        <dsp:cNvPr id="0" name=""/>
        <dsp:cNvSpPr/>
      </dsp:nvSpPr>
      <dsp:spPr>
        <a:xfrm>
          <a:off x="7078518" y="1992"/>
          <a:ext cx="3034531" cy="18207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Adverse event reporting</a:t>
          </a:r>
        </a:p>
      </dsp:txBody>
      <dsp:txXfrm>
        <a:off x="7078518" y="1992"/>
        <a:ext cx="3034531" cy="1820718"/>
      </dsp:txXfrm>
    </dsp:sp>
    <dsp:sp modelId="{5EF86775-1009-41DF-8CF3-9F967D5A8811}">
      <dsp:nvSpPr>
        <dsp:cNvPr id="0" name=""/>
        <dsp:cNvSpPr/>
      </dsp:nvSpPr>
      <dsp:spPr>
        <a:xfrm>
          <a:off x="402550" y="2126164"/>
          <a:ext cx="3034531" cy="18207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Regulatory (DOR, 1572, GCP/HSP, training)</a:t>
          </a:r>
        </a:p>
      </dsp:txBody>
      <dsp:txXfrm>
        <a:off x="402550" y="2126164"/>
        <a:ext cx="3034531" cy="1820718"/>
      </dsp:txXfrm>
    </dsp:sp>
    <dsp:sp modelId="{CACBEAE5-EF9A-4524-8184-DEF9B5CCB317}">
      <dsp:nvSpPr>
        <dsp:cNvPr id="0" name=""/>
        <dsp:cNvSpPr/>
      </dsp:nvSpPr>
      <dsp:spPr>
        <a:xfrm>
          <a:off x="3740534" y="2126164"/>
          <a:ext cx="3034531" cy="182071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Documentation (explaining gaps)</a:t>
          </a:r>
        </a:p>
      </dsp:txBody>
      <dsp:txXfrm>
        <a:off x="3740534" y="2126164"/>
        <a:ext cx="3034531" cy="1820718"/>
      </dsp:txXfrm>
    </dsp:sp>
    <dsp:sp modelId="{BFE61884-5A74-4B05-9219-ADDE77B4ABC2}">
      <dsp:nvSpPr>
        <dsp:cNvPr id="0" name=""/>
        <dsp:cNvSpPr/>
      </dsp:nvSpPr>
      <dsp:spPr>
        <a:xfrm>
          <a:off x="7078518" y="2126164"/>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Be more proactive vs reactive: helps to create contingencies</a:t>
          </a:r>
        </a:p>
      </dsp:txBody>
      <dsp:txXfrm>
        <a:off x="7078518" y="2126164"/>
        <a:ext cx="3034531" cy="182071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C52091-CD7B-490A-9113-6EB15D93C5E6}">
      <dsp:nvSpPr>
        <dsp:cNvPr id="0" name=""/>
        <dsp:cNvSpPr/>
      </dsp:nvSpPr>
      <dsp:spPr>
        <a:xfrm>
          <a:off x="478800" y="1095669"/>
          <a:ext cx="1098000" cy="1098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C3EA87D-6084-4C3A-AE1A-82A81D36334A}">
      <dsp:nvSpPr>
        <dsp:cNvPr id="0" name=""/>
        <dsp:cNvSpPr/>
      </dsp:nvSpPr>
      <dsp:spPr>
        <a:xfrm>
          <a:off x="712800" y="1329669"/>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099EE2-CD52-4F41-B07A-6CEF63BE6959}">
      <dsp:nvSpPr>
        <dsp:cNvPr id="0" name=""/>
        <dsp:cNvSpPr/>
      </dsp:nvSpPr>
      <dsp:spPr>
        <a:xfrm>
          <a:off x="127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Data Safety Monitoring Boards</a:t>
          </a:r>
        </a:p>
      </dsp:txBody>
      <dsp:txXfrm>
        <a:off x="127800" y="2535669"/>
        <a:ext cx="1800000" cy="720000"/>
      </dsp:txXfrm>
    </dsp:sp>
    <dsp:sp modelId="{75AD801E-A6BE-4532-9EC6-6E8FF490A432}">
      <dsp:nvSpPr>
        <dsp:cNvPr id="0" name=""/>
        <dsp:cNvSpPr/>
      </dsp:nvSpPr>
      <dsp:spPr>
        <a:xfrm>
          <a:off x="2593800" y="1095669"/>
          <a:ext cx="1098000" cy="1098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5C9CF0-F4E7-491D-80FA-7A10925E4A29}">
      <dsp:nvSpPr>
        <dsp:cNvPr id="0" name=""/>
        <dsp:cNvSpPr/>
      </dsp:nvSpPr>
      <dsp:spPr>
        <a:xfrm>
          <a:off x="2827800" y="1329668"/>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29450F-5ADD-499F-A636-9A9817F66F5A}">
      <dsp:nvSpPr>
        <dsp:cNvPr id="0" name=""/>
        <dsp:cNvSpPr/>
      </dsp:nvSpPr>
      <dsp:spPr>
        <a:xfrm>
          <a:off x="2242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Clinical Research Monitoring</a:t>
          </a:r>
        </a:p>
      </dsp:txBody>
      <dsp:txXfrm>
        <a:off x="2242800" y="2535669"/>
        <a:ext cx="1800000" cy="720000"/>
      </dsp:txXfrm>
    </dsp:sp>
    <dsp:sp modelId="{B097567A-5D47-43B0-87BD-F0144479832D}">
      <dsp:nvSpPr>
        <dsp:cNvPr id="0" name=""/>
        <dsp:cNvSpPr/>
      </dsp:nvSpPr>
      <dsp:spPr>
        <a:xfrm>
          <a:off x="4708800" y="1095669"/>
          <a:ext cx="1098000" cy="10980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A23D80-372A-40E5-AC64-D8FAA2057A82}">
      <dsp:nvSpPr>
        <dsp:cNvPr id="0" name=""/>
        <dsp:cNvSpPr/>
      </dsp:nvSpPr>
      <dsp:spPr>
        <a:xfrm>
          <a:off x="4942800" y="1329668"/>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9A19108-7CEC-4E29-AB65-507BF351B84F}">
      <dsp:nvSpPr>
        <dsp:cNvPr id="0" name=""/>
        <dsp:cNvSpPr/>
      </dsp:nvSpPr>
      <dsp:spPr>
        <a:xfrm>
          <a:off x="4357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Scientific Review Committees</a:t>
          </a:r>
        </a:p>
      </dsp:txBody>
      <dsp:txXfrm>
        <a:off x="4357800" y="2535669"/>
        <a:ext cx="1800000" cy="720000"/>
      </dsp:txXfrm>
    </dsp:sp>
    <dsp:sp modelId="{7355C49A-78CE-4682-9531-D2B2A75A7659}">
      <dsp:nvSpPr>
        <dsp:cNvPr id="0" name=""/>
        <dsp:cNvSpPr/>
      </dsp:nvSpPr>
      <dsp:spPr>
        <a:xfrm>
          <a:off x="6823800" y="1095669"/>
          <a:ext cx="1098000" cy="109800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2144F9-3858-4A83-896B-973A86D77540}">
      <dsp:nvSpPr>
        <dsp:cNvPr id="0" name=""/>
        <dsp:cNvSpPr/>
      </dsp:nvSpPr>
      <dsp:spPr>
        <a:xfrm>
          <a:off x="7057800" y="1329668"/>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CC3925-3617-4E89-B9BA-6D1A7911E241}">
      <dsp:nvSpPr>
        <dsp:cNvPr id="0" name=""/>
        <dsp:cNvSpPr/>
      </dsp:nvSpPr>
      <dsp:spPr>
        <a:xfrm>
          <a:off x="6472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Internal Monitoring Committees</a:t>
          </a:r>
        </a:p>
      </dsp:txBody>
      <dsp:txXfrm>
        <a:off x="6472800" y="2535669"/>
        <a:ext cx="1800000" cy="720000"/>
      </dsp:txXfrm>
    </dsp:sp>
    <dsp:sp modelId="{E1BB126D-D338-4CB7-B97F-A38E145FC946}">
      <dsp:nvSpPr>
        <dsp:cNvPr id="0" name=""/>
        <dsp:cNvSpPr/>
      </dsp:nvSpPr>
      <dsp:spPr>
        <a:xfrm>
          <a:off x="8938800" y="1095669"/>
          <a:ext cx="1098000" cy="1098000"/>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FF1882-589C-40C2-817C-0FD4A5E773F9}">
      <dsp:nvSpPr>
        <dsp:cNvPr id="0" name=""/>
        <dsp:cNvSpPr/>
      </dsp:nvSpPr>
      <dsp:spPr>
        <a:xfrm>
          <a:off x="9172800" y="1329668"/>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E94269-2E24-4B01-9280-F94F1D347505}">
      <dsp:nvSpPr>
        <dsp:cNvPr id="0" name=""/>
        <dsp:cNvSpPr/>
      </dsp:nvSpPr>
      <dsp:spPr>
        <a:xfrm>
          <a:off x="8587800" y="2535669"/>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Institutional Review Boards</a:t>
          </a:r>
        </a:p>
      </dsp:txBody>
      <dsp:txXfrm>
        <a:off x="8587800" y="2535669"/>
        <a:ext cx="1800000" cy="7200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F101B-48C5-4BF7-9AF8-1C2BFFF44F1D}">
      <dsp:nvSpPr>
        <dsp:cNvPr id="0" name=""/>
        <dsp:cNvSpPr/>
      </dsp:nvSpPr>
      <dsp:spPr>
        <a:xfrm>
          <a:off x="3201" y="193789"/>
          <a:ext cx="2539866" cy="152391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Minimize the use of Note To Files: Consider CAPAS</a:t>
          </a:r>
        </a:p>
      </dsp:txBody>
      <dsp:txXfrm>
        <a:off x="3201" y="193789"/>
        <a:ext cx="2539866" cy="1523919"/>
      </dsp:txXfrm>
    </dsp:sp>
    <dsp:sp modelId="{4D4AB477-62A4-4E40-82FD-BD61F4327092}">
      <dsp:nvSpPr>
        <dsp:cNvPr id="0" name=""/>
        <dsp:cNvSpPr/>
      </dsp:nvSpPr>
      <dsp:spPr>
        <a:xfrm>
          <a:off x="2797054" y="193789"/>
          <a:ext cx="2539866" cy="1523919"/>
        </a:xfrm>
        <a:prstGeom prst="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Look at how to bridge gaps in communication between groups</a:t>
          </a:r>
        </a:p>
      </dsp:txBody>
      <dsp:txXfrm>
        <a:off x="2797054" y="193789"/>
        <a:ext cx="2539866" cy="1523919"/>
      </dsp:txXfrm>
    </dsp:sp>
    <dsp:sp modelId="{BEE111EE-1DA9-482D-8DFB-702270D5CFD7}">
      <dsp:nvSpPr>
        <dsp:cNvPr id="0" name=""/>
        <dsp:cNvSpPr/>
      </dsp:nvSpPr>
      <dsp:spPr>
        <a:xfrm>
          <a:off x="5590907" y="193789"/>
          <a:ext cx="2539866" cy="1523919"/>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Use information learned from your internal QA program and develop metrics to use as training tool</a:t>
          </a:r>
        </a:p>
      </dsp:txBody>
      <dsp:txXfrm>
        <a:off x="5590907" y="193789"/>
        <a:ext cx="2539866" cy="1523919"/>
      </dsp:txXfrm>
    </dsp:sp>
    <dsp:sp modelId="{352F30B6-A67C-49A7-B3E6-67DEC0E70562}">
      <dsp:nvSpPr>
        <dsp:cNvPr id="0" name=""/>
        <dsp:cNvSpPr/>
      </dsp:nvSpPr>
      <dsp:spPr>
        <a:xfrm>
          <a:off x="8384760" y="193789"/>
          <a:ext cx="2539866" cy="1523919"/>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QA is not punitive: a tool for process improvement</a:t>
          </a:r>
        </a:p>
      </dsp:txBody>
      <dsp:txXfrm>
        <a:off x="8384760" y="193789"/>
        <a:ext cx="2539866" cy="1523919"/>
      </dsp:txXfrm>
    </dsp:sp>
    <dsp:sp modelId="{B5AF6E7B-49BF-43C6-A939-B01A240B6945}">
      <dsp:nvSpPr>
        <dsp:cNvPr id="0" name=""/>
        <dsp:cNvSpPr/>
      </dsp:nvSpPr>
      <dsp:spPr>
        <a:xfrm>
          <a:off x="1400128" y="1971695"/>
          <a:ext cx="2539866" cy="1523919"/>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Gives opportunity to have a “fresh” set of eyes to look at things</a:t>
          </a:r>
        </a:p>
      </dsp:txBody>
      <dsp:txXfrm>
        <a:off x="1400128" y="1971695"/>
        <a:ext cx="2539866" cy="1523919"/>
      </dsp:txXfrm>
    </dsp:sp>
    <dsp:sp modelId="{0E486773-E124-4A61-93B9-19D429557624}">
      <dsp:nvSpPr>
        <dsp:cNvPr id="0" name=""/>
        <dsp:cNvSpPr/>
      </dsp:nvSpPr>
      <dsp:spPr>
        <a:xfrm>
          <a:off x="4193981" y="1971695"/>
          <a:ext cx="2539866" cy="1523919"/>
        </a:xfrm>
        <a:prstGeom prst="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Makes you more proactive about a culture of quality</a:t>
          </a:r>
        </a:p>
      </dsp:txBody>
      <dsp:txXfrm>
        <a:off x="4193981" y="1971695"/>
        <a:ext cx="2539866" cy="1523919"/>
      </dsp:txXfrm>
    </dsp:sp>
    <dsp:sp modelId="{C0AFDF2F-43A4-4331-99E4-A88CC38F099B}">
      <dsp:nvSpPr>
        <dsp:cNvPr id="0" name=""/>
        <dsp:cNvSpPr/>
      </dsp:nvSpPr>
      <dsp:spPr>
        <a:xfrm>
          <a:off x="6987834" y="1971695"/>
          <a:ext cx="2539866" cy="1523919"/>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a:t>Focus on what your expectations are from the onset</a:t>
          </a:r>
        </a:p>
      </dsp:txBody>
      <dsp:txXfrm>
        <a:off x="6987834" y="1971695"/>
        <a:ext cx="2539866" cy="15239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75B1A-0CEC-4EFD-807A-6838E9F158DC}">
      <dsp:nvSpPr>
        <dsp:cNvPr id="0" name=""/>
        <dsp:cNvSpPr/>
      </dsp:nvSpPr>
      <dsp:spPr>
        <a:xfrm>
          <a:off x="0" y="7879"/>
          <a:ext cx="6666833" cy="12472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kern="1200"/>
            <a:t>Consistency</a:t>
          </a:r>
        </a:p>
      </dsp:txBody>
      <dsp:txXfrm>
        <a:off x="60884" y="68763"/>
        <a:ext cx="6545065" cy="1125452"/>
      </dsp:txXfrm>
    </dsp:sp>
    <dsp:sp modelId="{6145AB8C-23EC-4515-818F-21CAFB835317}">
      <dsp:nvSpPr>
        <dsp:cNvPr id="0" name=""/>
        <dsp:cNvSpPr/>
      </dsp:nvSpPr>
      <dsp:spPr>
        <a:xfrm>
          <a:off x="0" y="1404859"/>
          <a:ext cx="6666833" cy="124722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kern="1200"/>
            <a:t>Communication</a:t>
          </a:r>
        </a:p>
      </dsp:txBody>
      <dsp:txXfrm>
        <a:off x="60884" y="1465743"/>
        <a:ext cx="6545065" cy="1125452"/>
      </dsp:txXfrm>
    </dsp:sp>
    <dsp:sp modelId="{5A6209A6-293E-4922-9635-D2FBB83B6F06}">
      <dsp:nvSpPr>
        <dsp:cNvPr id="0" name=""/>
        <dsp:cNvSpPr/>
      </dsp:nvSpPr>
      <dsp:spPr>
        <a:xfrm>
          <a:off x="0" y="2801839"/>
          <a:ext cx="6666833" cy="124722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kern="1200"/>
            <a:t>Collaboration</a:t>
          </a:r>
        </a:p>
      </dsp:txBody>
      <dsp:txXfrm>
        <a:off x="60884" y="2862723"/>
        <a:ext cx="6545065" cy="1125452"/>
      </dsp:txXfrm>
    </dsp:sp>
    <dsp:sp modelId="{0996C606-2936-49DC-BF67-0CED2BDFB346}">
      <dsp:nvSpPr>
        <dsp:cNvPr id="0" name=""/>
        <dsp:cNvSpPr/>
      </dsp:nvSpPr>
      <dsp:spPr>
        <a:xfrm>
          <a:off x="0" y="4198820"/>
          <a:ext cx="6666833" cy="12472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kern="1200" dirty="0"/>
            <a:t>Correctness</a:t>
          </a:r>
        </a:p>
      </dsp:txBody>
      <dsp:txXfrm>
        <a:off x="60884" y="4259704"/>
        <a:ext cx="6545065" cy="1125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3BD59A-F64E-4C07-9FD6-47650BE09266}">
      <dsp:nvSpPr>
        <dsp:cNvPr id="0" name=""/>
        <dsp:cNvSpPr/>
      </dsp:nvSpPr>
      <dsp:spPr>
        <a:xfrm>
          <a:off x="0" y="4606"/>
          <a:ext cx="6588691" cy="98125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3B5BE5-1125-40A5-980C-915DB95810E7}">
      <dsp:nvSpPr>
        <dsp:cNvPr id="0" name=""/>
        <dsp:cNvSpPr/>
      </dsp:nvSpPr>
      <dsp:spPr>
        <a:xfrm>
          <a:off x="296829" y="225389"/>
          <a:ext cx="539690" cy="53969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7773498-D5F2-4E22-8A2A-6277A907EE77}">
      <dsp:nvSpPr>
        <dsp:cNvPr id="0" name=""/>
        <dsp:cNvSpPr/>
      </dsp:nvSpPr>
      <dsp:spPr>
        <a:xfrm>
          <a:off x="1133349" y="4606"/>
          <a:ext cx="5455341" cy="981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849" tIns="103849" rIns="103849" bIns="103849" numCol="1" spcCol="1270" anchor="ctr" anchorCtr="0">
          <a:noAutofit/>
        </a:bodyPr>
        <a:lstStyle/>
        <a:p>
          <a:pPr marL="0" lvl="0" indent="0" algn="l" defTabSz="844550">
            <a:lnSpc>
              <a:spcPct val="100000"/>
            </a:lnSpc>
            <a:spcBef>
              <a:spcPct val="0"/>
            </a:spcBef>
            <a:spcAft>
              <a:spcPct val="35000"/>
            </a:spcAft>
            <a:buNone/>
          </a:pPr>
          <a:r>
            <a:rPr lang="en-US" sz="1900" kern="1200"/>
            <a:t>Have a standardized process of what you do and how you do it.</a:t>
          </a:r>
        </a:p>
      </dsp:txBody>
      <dsp:txXfrm>
        <a:off x="1133349" y="4606"/>
        <a:ext cx="5455341" cy="981254"/>
      </dsp:txXfrm>
    </dsp:sp>
    <dsp:sp modelId="{2F8BA256-97F6-4582-88D8-0F6AA70C8BF9}">
      <dsp:nvSpPr>
        <dsp:cNvPr id="0" name=""/>
        <dsp:cNvSpPr/>
      </dsp:nvSpPr>
      <dsp:spPr>
        <a:xfrm>
          <a:off x="0" y="1231175"/>
          <a:ext cx="6588691" cy="98125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A7EE70-7413-4518-8557-8DD3D0955892}">
      <dsp:nvSpPr>
        <dsp:cNvPr id="0" name=""/>
        <dsp:cNvSpPr/>
      </dsp:nvSpPr>
      <dsp:spPr>
        <a:xfrm>
          <a:off x="296829" y="1451957"/>
          <a:ext cx="539690" cy="53969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7A5F72-4145-4A06-A7BB-9D177806BC8B}">
      <dsp:nvSpPr>
        <dsp:cNvPr id="0" name=""/>
        <dsp:cNvSpPr/>
      </dsp:nvSpPr>
      <dsp:spPr>
        <a:xfrm>
          <a:off x="1133349" y="1231175"/>
          <a:ext cx="5455341" cy="981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849" tIns="103849" rIns="103849" bIns="103849" numCol="1" spcCol="1270" anchor="ctr" anchorCtr="0">
          <a:noAutofit/>
        </a:bodyPr>
        <a:lstStyle/>
        <a:p>
          <a:pPr marL="0" lvl="0" indent="0" algn="l" defTabSz="844550">
            <a:lnSpc>
              <a:spcPct val="100000"/>
            </a:lnSpc>
            <a:spcBef>
              <a:spcPct val="0"/>
            </a:spcBef>
            <a:spcAft>
              <a:spcPct val="35000"/>
            </a:spcAft>
            <a:buNone/>
          </a:pPr>
          <a:r>
            <a:rPr lang="en-US" sz="1900" kern="1200"/>
            <a:t>Develop Standard Operating Procedures (SOP’s) </a:t>
          </a:r>
        </a:p>
      </dsp:txBody>
      <dsp:txXfrm>
        <a:off x="1133349" y="1231175"/>
        <a:ext cx="5455341" cy="981254"/>
      </dsp:txXfrm>
    </dsp:sp>
    <dsp:sp modelId="{D4264234-B3D9-4B2C-9F0A-613090FE2602}">
      <dsp:nvSpPr>
        <dsp:cNvPr id="0" name=""/>
        <dsp:cNvSpPr/>
      </dsp:nvSpPr>
      <dsp:spPr>
        <a:xfrm>
          <a:off x="0" y="2457744"/>
          <a:ext cx="6588691" cy="98125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19F04B-0CD3-4239-9B29-8312AAB2B939}">
      <dsp:nvSpPr>
        <dsp:cNvPr id="0" name=""/>
        <dsp:cNvSpPr/>
      </dsp:nvSpPr>
      <dsp:spPr>
        <a:xfrm>
          <a:off x="296829" y="2678526"/>
          <a:ext cx="539690" cy="53969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07396DA-671A-4C6F-94C8-FB9E04E07559}">
      <dsp:nvSpPr>
        <dsp:cNvPr id="0" name=""/>
        <dsp:cNvSpPr/>
      </dsp:nvSpPr>
      <dsp:spPr>
        <a:xfrm>
          <a:off x="1133349" y="2457744"/>
          <a:ext cx="5455341" cy="981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849" tIns="103849" rIns="103849" bIns="103849" numCol="1" spcCol="1270" anchor="ctr" anchorCtr="0">
          <a:noAutofit/>
        </a:bodyPr>
        <a:lstStyle/>
        <a:p>
          <a:pPr marL="0" lvl="0" indent="0" algn="l" defTabSz="844550">
            <a:lnSpc>
              <a:spcPct val="100000"/>
            </a:lnSpc>
            <a:spcBef>
              <a:spcPct val="0"/>
            </a:spcBef>
            <a:spcAft>
              <a:spcPct val="35000"/>
            </a:spcAft>
            <a:buNone/>
          </a:pPr>
          <a:r>
            <a:rPr lang="en-US" sz="1900" kern="1200"/>
            <a:t>Develop a </a:t>
          </a:r>
          <a:r>
            <a:rPr lang="en-US" sz="1900" u="sng" kern="1200"/>
            <a:t>consistent </a:t>
          </a:r>
          <a:r>
            <a:rPr lang="en-US" sz="1900" kern="1200"/>
            <a:t>training/education program</a:t>
          </a:r>
        </a:p>
      </dsp:txBody>
      <dsp:txXfrm>
        <a:off x="1133349" y="2457744"/>
        <a:ext cx="5455341" cy="981254"/>
      </dsp:txXfrm>
    </dsp:sp>
    <dsp:sp modelId="{FF9D2597-F293-4560-AF72-59E3F6307EB4}">
      <dsp:nvSpPr>
        <dsp:cNvPr id="0" name=""/>
        <dsp:cNvSpPr/>
      </dsp:nvSpPr>
      <dsp:spPr>
        <a:xfrm>
          <a:off x="0" y="3684312"/>
          <a:ext cx="6588691" cy="98125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1615B8-63FC-4286-8BB4-0BEE2329C248}">
      <dsp:nvSpPr>
        <dsp:cNvPr id="0" name=""/>
        <dsp:cNvSpPr/>
      </dsp:nvSpPr>
      <dsp:spPr>
        <a:xfrm>
          <a:off x="296829" y="3905095"/>
          <a:ext cx="539690" cy="53969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8C03854-BB83-4A33-9E2A-A1FA40EFABE8}">
      <dsp:nvSpPr>
        <dsp:cNvPr id="0" name=""/>
        <dsp:cNvSpPr/>
      </dsp:nvSpPr>
      <dsp:spPr>
        <a:xfrm>
          <a:off x="1133349" y="3684312"/>
          <a:ext cx="5455341" cy="981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849" tIns="103849" rIns="103849" bIns="103849" numCol="1" spcCol="1270" anchor="ctr" anchorCtr="0">
          <a:noAutofit/>
        </a:bodyPr>
        <a:lstStyle/>
        <a:p>
          <a:pPr marL="0" lvl="0" indent="0" algn="l" defTabSz="844550">
            <a:lnSpc>
              <a:spcPct val="100000"/>
            </a:lnSpc>
            <a:spcBef>
              <a:spcPct val="0"/>
            </a:spcBef>
            <a:spcAft>
              <a:spcPct val="35000"/>
            </a:spcAft>
            <a:buNone/>
          </a:pPr>
          <a:r>
            <a:rPr lang="en-US" sz="1900" kern="1200" dirty="0"/>
            <a:t>Enable study team to share a common and </a:t>
          </a:r>
          <a:r>
            <a:rPr lang="en-US" sz="1900" u="sng" kern="1200" dirty="0"/>
            <a:t>uniformed</a:t>
          </a:r>
          <a:r>
            <a:rPr lang="en-US" sz="1900" kern="1200" dirty="0"/>
            <a:t> view of the ultimate goal.</a:t>
          </a:r>
        </a:p>
      </dsp:txBody>
      <dsp:txXfrm>
        <a:off x="1133349" y="3684312"/>
        <a:ext cx="5455341" cy="981254"/>
      </dsp:txXfrm>
    </dsp:sp>
    <dsp:sp modelId="{3C393765-0C1C-4461-9AC9-25272D89CF35}">
      <dsp:nvSpPr>
        <dsp:cNvPr id="0" name=""/>
        <dsp:cNvSpPr/>
      </dsp:nvSpPr>
      <dsp:spPr>
        <a:xfrm>
          <a:off x="0" y="4910881"/>
          <a:ext cx="6588691" cy="98125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1E0591-C386-43E0-8D96-0F5467257456}">
      <dsp:nvSpPr>
        <dsp:cNvPr id="0" name=""/>
        <dsp:cNvSpPr/>
      </dsp:nvSpPr>
      <dsp:spPr>
        <a:xfrm>
          <a:off x="296829" y="5131663"/>
          <a:ext cx="539690" cy="53969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36662DD-E37A-462A-A58C-7622F2C726FA}">
      <dsp:nvSpPr>
        <dsp:cNvPr id="0" name=""/>
        <dsp:cNvSpPr/>
      </dsp:nvSpPr>
      <dsp:spPr>
        <a:xfrm>
          <a:off x="1133349" y="4910881"/>
          <a:ext cx="5455341" cy="9812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849" tIns="103849" rIns="103849" bIns="103849" numCol="1" spcCol="1270" anchor="ctr" anchorCtr="0">
          <a:noAutofit/>
        </a:bodyPr>
        <a:lstStyle/>
        <a:p>
          <a:pPr marL="0" lvl="0" indent="0" algn="l" defTabSz="844550">
            <a:lnSpc>
              <a:spcPct val="100000"/>
            </a:lnSpc>
            <a:spcBef>
              <a:spcPct val="0"/>
            </a:spcBef>
            <a:spcAft>
              <a:spcPct val="35000"/>
            </a:spcAft>
            <a:buNone/>
          </a:pPr>
          <a:r>
            <a:rPr lang="en-US" sz="1900" kern="1200"/>
            <a:t>Internal/External customers will know what to expect each time (creates trust)</a:t>
          </a:r>
        </a:p>
      </dsp:txBody>
      <dsp:txXfrm>
        <a:off x="1133349" y="4910881"/>
        <a:ext cx="5455341" cy="9812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510075-932A-4C21-ABDA-ADA815DF033E}">
      <dsp:nvSpPr>
        <dsp:cNvPr id="0" name=""/>
        <dsp:cNvSpPr/>
      </dsp:nvSpPr>
      <dsp:spPr>
        <a:xfrm>
          <a:off x="408868" y="424948"/>
          <a:ext cx="1189284" cy="1189284"/>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2AB8BB-076D-4497-9DF5-19F59A343F91}">
      <dsp:nvSpPr>
        <dsp:cNvPr id="0" name=""/>
        <dsp:cNvSpPr/>
      </dsp:nvSpPr>
      <dsp:spPr>
        <a:xfrm>
          <a:off x="662322" y="678402"/>
          <a:ext cx="682376" cy="68237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9591508-4ACE-426B-89EB-CB60D8B05A0B}">
      <dsp:nvSpPr>
        <dsp:cNvPr id="0" name=""/>
        <dsp:cNvSpPr/>
      </dsp:nvSpPr>
      <dsp:spPr>
        <a:xfrm>
          <a:off x="28687" y="1984665"/>
          <a:ext cx="194964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1. Define your quality expectations for the project</a:t>
          </a:r>
        </a:p>
      </dsp:txBody>
      <dsp:txXfrm>
        <a:off x="28687" y="1984665"/>
        <a:ext cx="1949646" cy="720000"/>
      </dsp:txXfrm>
    </dsp:sp>
    <dsp:sp modelId="{E16CCFD8-7DD3-410A-BCEF-59C63CD80DB2}">
      <dsp:nvSpPr>
        <dsp:cNvPr id="0" name=""/>
        <dsp:cNvSpPr/>
      </dsp:nvSpPr>
      <dsp:spPr>
        <a:xfrm>
          <a:off x="2699703" y="424948"/>
          <a:ext cx="1189284" cy="1189284"/>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9ACD02-D7F8-4143-9D7C-3EEE2EC9D186}">
      <dsp:nvSpPr>
        <dsp:cNvPr id="0" name=""/>
        <dsp:cNvSpPr/>
      </dsp:nvSpPr>
      <dsp:spPr>
        <a:xfrm>
          <a:off x="2953157" y="678402"/>
          <a:ext cx="682376" cy="68237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FC37A95-8D00-4AEA-AE80-6A22490A3216}">
      <dsp:nvSpPr>
        <dsp:cNvPr id="0" name=""/>
        <dsp:cNvSpPr/>
      </dsp:nvSpPr>
      <dsp:spPr>
        <a:xfrm>
          <a:off x="2319522" y="1984665"/>
          <a:ext cx="194964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2. Commit to those quality expectations</a:t>
          </a:r>
        </a:p>
      </dsp:txBody>
      <dsp:txXfrm>
        <a:off x="2319522" y="1984665"/>
        <a:ext cx="1949646" cy="720000"/>
      </dsp:txXfrm>
    </dsp:sp>
    <dsp:sp modelId="{BE18AD23-A307-40DB-A346-5F09795BE512}">
      <dsp:nvSpPr>
        <dsp:cNvPr id="0" name=""/>
        <dsp:cNvSpPr/>
      </dsp:nvSpPr>
      <dsp:spPr>
        <a:xfrm>
          <a:off x="4990538" y="424948"/>
          <a:ext cx="1189284" cy="1189284"/>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4A5D62-3310-41D5-9911-4CB3F69FD1E9}">
      <dsp:nvSpPr>
        <dsp:cNvPr id="0" name=""/>
        <dsp:cNvSpPr/>
      </dsp:nvSpPr>
      <dsp:spPr>
        <a:xfrm>
          <a:off x="5243992" y="678402"/>
          <a:ext cx="682376" cy="68237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F99345F-C628-404D-B2E9-CDBFD4DAD9A3}">
      <dsp:nvSpPr>
        <dsp:cNvPr id="0" name=""/>
        <dsp:cNvSpPr/>
      </dsp:nvSpPr>
      <dsp:spPr>
        <a:xfrm>
          <a:off x="4610356" y="1984665"/>
          <a:ext cx="194964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3. Manage for quality</a:t>
          </a:r>
        </a:p>
      </dsp:txBody>
      <dsp:txXfrm>
        <a:off x="4610356" y="1984665"/>
        <a:ext cx="1949646" cy="720000"/>
      </dsp:txXfrm>
    </dsp:sp>
    <dsp:sp modelId="{0E9ED771-D535-4E15-A2E4-BDF708FE2294}">
      <dsp:nvSpPr>
        <dsp:cNvPr id="0" name=""/>
        <dsp:cNvSpPr/>
      </dsp:nvSpPr>
      <dsp:spPr>
        <a:xfrm>
          <a:off x="1554285" y="3192077"/>
          <a:ext cx="1189284" cy="1189284"/>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19FA46-B220-4285-A8AA-71DC72C44657}">
      <dsp:nvSpPr>
        <dsp:cNvPr id="0" name=""/>
        <dsp:cNvSpPr/>
      </dsp:nvSpPr>
      <dsp:spPr>
        <a:xfrm>
          <a:off x="1807739" y="3445531"/>
          <a:ext cx="682376" cy="68237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0BC64D-9C8F-4958-BF0C-67AD6AAC7A63}">
      <dsp:nvSpPr>
        <dsp:cNvPr id="0" name=""/>
        <dsp:cNvSpPr/>
      </dsp:nvSpPr>
      <dsp:spPr>
        <a:xfrm>
          <a:off x="1174104" y="4751794"/>
          <a:ext cx="194964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4. Control the quality</a:t>
          </a:r>
        </a:p>
      </dsp:txBody>
      <dsp:txXfrm>
        <a:off x="1174104" y="4751794"/>
        <a:ext cx="1949646" cy="720000"/>
      </dsp:txXfrm>
    </dsp:sp>
    <dsp:sp modelId="{5FB92C31-5FF7-45B0-B289-8879E67A58B3}">
      <dsp:nvSpPr>
        <dsp:cNvPr id="0" name=""/>
        <dsp:cNvSpPr/>
      </dsp:nvSpPr>
      <dsp:spPr>
        <a:xfrm>
          <a:off x="3845120" y="3192077"/>
          <a:ext cx="1189284" cy="1189284"/>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40C74E-753C-4DA0-9685-25FE38F507E6}">
      <dsp:nvSpPr>
        <dsp:cNvPr id="0" name=""/>
        <dsp:cNvSpPr/>
      </dsp:nvSpPr>
      <dsp:spPr>
        <a:xfrm>
          <a:off x="4098574" y="3445531"/>
          <a:ext cx="682376" cy="68237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45C487-7CBD-4E91-8B83-A2C0004D3614}">
      <dsp:nvSpPr>
        <dsp:cNvPr id="0" name=""/>
        <dsp:cNvSpPr/>
      </dsp:nvSpPr>
      <dsp:spPr>
        <a:xfrm>
          <a:off x="3464939" y="4751794"/>
          <a:ext cx="194964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a:t>5. Document lessons learned</a:t>
          </a:r>
        </a:p>
      </dsp:txBody>
      <dsp:txXfrm>
        <a:off x="3464939" y="4751794"/>
        <a:ext cx="1949646"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15B04-CE52-468D-AF53-594E3C2CD39D}">
      <dsp:nvSpPr>
        <dsp:cNvPr id="0" name=""/>
        <dsp:cNvSpPr/>
      </dsp:nvSpPr>
      <dsp:spPr>
        <a:xfrm>
          <a:off x="0" y="123824"/>
          <a:ext cx="6253721"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How well you utilize effective means of interaction with your customers.</a:t>
          </a:r>
        </a:p>
      </dsp:txBody>
      <dsp:txXfrm>
        <a:off x="36896" y="160720"/>
        <a:ext cx="6179929" cy="682028"/>
      </dsp:txXfrm>
    </dsp:sp>
    <dsp:sp modelId="{BB2D324D-183C-4CAE-9258-74DEC33DFBAA}">
      <dsp:nvSpPr>
        <dsp:cNvPr id="0" name=""/>
        <dsp:cNvSpPr/>
      </dsp:nvSpPr>
      <dsp:spPr>
        <a:xfrm>
          <a:off x="0" y="934365"/>
          <a:ext cx="6253721" cy="7558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Ensure all involved understand the goals in mind </a:t>
          </a:r>
        </a:p>
      </dsp:txBody>
      <dsp:txXfrm>
        <a:off x="36896" y="971261"/>
        <a:ext cx="6179929" cy="682028"/>
      </dsp:txXfrm>
    </dsp:sp>
    <dsp:sp modelId="{3085C040-5638-4AD8-8730-8BA8AD4535F9}">
      <dsp:nvSpPr>
        <dsp:cNvPr id="0" name=""/>
        <dsp:cNvSpPr/>
      </dsp:nvSpPr>
      <dsp:spPr>
        <a:xfrm>
          <a:off x="0" y="1744905"/>
          <a:ext cx="6253721" cy="7558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Provide feedback (constructive)</a:t>
          </a:r>
        </a:p>
      </dsp:txBody>
      <dsp:txXfrm>
        <a:off x="36896" y="1781801"/>
        <a:ext cx="6179929" cy="682028"/>
      </dsp:txXfrm>
    </dsp:sp>
    <dsp:sp modelId="{7D62DF01-79D9-4E92-BB04-9CBF6807D506}">
      <dsp:nvSpPr>
        <dsp:cNvPr id="0" name=""/>
        <dsp:cNvSpPr/>
      </dsp:nvSpPr>
      <dsp:spPr>
        <a:xfrm>
          <a:off x="0" y="2555445"/>
          <a:ext cx="6253721"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Cross training of roles, responsibilities of study related tasks</a:t>
          </a:r>
        </a:p>
      </dsp:txBody>
      <dsp:txXfrm>
        <a:off x="36896" y="2592341"/>
        <a:ext cx="6179929" cy="682028"/>
      </dsp:txXfrm>
    </dsp:sp>
    <dsp:sp modelId="{09C6B9F8-D96C-4175-A590-BB97BC527D26}">
      <dsp:nvSpPr>
        <dsp:cNvPr id="0" name=""/>
        <dsp:cNvSpPr/>
      </dsp:nvSpPr>
      <dsp:spPr>
        <a:xfrm>
          <a:off x="0" y="3365985"/>
          <a:ext cx="6253721" cy="75582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Be transparent</a:t>
          </a:r>
        </a:p>
      </dsp:txBody>
      <dsp:txXfrm>
        <a:off x="36896" y="3402881"/>
        <a:ext cx="6179929" cy="682028"/>
      </dsp:txXfrm>
    </dsp:sp>
    <dsp:sp modelId="{E3059147-4341-487C-9B0E-F545FCF2215A}">
      <dsp:nvSpPr>
        <dsp:cNvPr id="0" name=""/>
        <dsp:cNvSpPr/>
      </dsp:nvSpPr>
      <dsp:spPr>
        <a:xfrm>
          <a:off x="0" y="4176525"/>
          <a:ext cx="6253721" cy="7558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Develop a “point of contact” to disseminate milestones, setbacks, etc</a:t>
          </a:r>
        </a:p>
      </dsp:txBody>
      <dsp:txXfrm>
        <a:off x="36896" y="4213421"/>
        <a:ext cx="6179929" cy="6820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0DC171-B804-4908-82E3-4CE6219C2B2C}">
      <dsp:nvSpPr>
        <dsp:cNvPr id="0" name=""/>
        <dsp:cNvSpPr/>
      </dsp:nvSpPr>
      <dsp:spPr>
        <a:xfrm>
          <a:off x="0" y="17558"/>
          <a:ext cx="6253721" cy="67532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How well you work with internal/external customers</a:t>
          </a:r>
        </a:p>
      </dsp:txBody>
      <dsp:txXfrm>
        <a:off x="32967" y="50525"/>
        <a:ext cx="6187787" cy="609393"/>
      </dsp:txXfrm>
    </dsp:sp>
    <dsp:sp modelId="{0F8CCAC6-EA0B-4CA0-9D17-38DF0DA51845}">
      <dsp:nvSpPr>
        <dsp:cNvPr id="0" name=""/>
        <dsp:cNvSpPr/>
      </dsp:nvSpPr>
      <dsp:spPr>
        <a:xfrm>
          <a:off x="0" y="741845"/>
          <a:ext cx="6253721" cy="675327"/>
        </a:xfrm>
        <a:prstGeom prst="round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Helps to have 1-2 points of contact </a:t>
          </a:r>
        </a:p>
      </dsp:txBody>
      <dsp:txXfrm>
        <a:off x="32967" y="774812"/>
        <a:ext cx="6187787" cy="609393"/>
      </dsp:txXfrm>
    </dsp:sp>
    <dsp:sp modelId="{59ABDA91-9AFB-447B-8247-01584B63EFF3}">
      <dsp:nvSpPr>
        <dsp:cNvPr id="0" name=""/>
        <dsp:cNvSpPr/>
      </dsp:nvSpPr>
      <dsp:spPr>
        <a:xfrm>
          <a:off x="0" y="1466133"/>
          <a:ext cx="6253721" cy="675327"/>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Invite some of those collaborators to team meetings/trainings</a:t>
          </a:r>
        </a:p>
      </dsp:txBody>
      <dsp:txXfrm>
        <a:off x="32967" y="1499100"/>
        <a:ext cx="6187787" cy="609393"/>
      </dsp:txXfrm>
    </dsp:sp>
    <dsp:sp modelId="{DACBBABB-831D-429D-B49F-FF45D7261F17}">
      <dsp:nvSpPr>
        <dsp:cNvPr id="0" name=""/>
        <dsp:cNvSpPr/>
      </dsp:nvSpPr>
      <dsp:spPr>
        <a:xfrm>
          <a:off x="0" y="2190421"/>
          <a:ext cx="6253721" cy="675327"/>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Respond to inquiries in a timely manner</a:t>
          </a:r>
        </a:p>
      </dsp:txBody>
      <dsp:txXfrm>
        <a:off x="32967" y="2223388"/>
        <a:ext cx="6187787" cy="609393"/>
      </dsp:txXfrm>
    </dsp:sp>
    <dsp:sp modelId="{52CFE623-3329-46E2-A0C9-DB05DC3DB815}">
      <dsp:nvSpPr>
        <dsp:cNvPr id="0" name=""/>
        <dsp:cNvSpPr/>
      </dsp:nvSpPr>
      <dsp:spPr>
        <a:xfrm>
          <a:off x="0" y="2914708"/>
          <a:ext cx="6253721" cy="675327"/>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Be “professional”; titles do not make us professional, our mindset does</a:t>
          </a:r>
        </a:p>
      </dsp:txBody>
      <dsp:txXfrm>
        <a:off x="32967" y="2947675"/>
        <a:ext cx="6187787" cy="609393"/>
      </dsp:txXfrm>
    </dsp:sp>
    <dsp:sp modelId="{D37BC787-01AE-450C-B43E-22FCDAD715A5}">
      <dsp:nvSpPr>
        <dsp:cNvPr id="0" name=""/>
        <dsp:cNvSpPr/>
      </dsp:nvSpPr>
      <dsp:spPr>
        <a:xfrm>
          <a:off x="0" y="3638996"/>
          <a:ext cx="6253721" cy="675327"/>
        </a:xfrm>
        <a:prstGeom prst="round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Enhance team members engagement (gives team member autonomy)</a:t>
          </a:r>
        </a:p>
      </dsp:txBody>
      <dsp:txXfrm>
        <a:off x="32967" y="3671963"/>
        <a:ext cx="6187787" cy="609393"/>
      </dsp:txXfrm>
    </dsp:sp>
    <dsp:sp modelId="{D2220D63-3F66-42CF-8BDA-09B2AFB5B09F}">
      <dsp:nvSpPr>
        <dsp:cNvPr id="0" name=""/>
        <dsp:cNvSpPr/>
      </dsp:nvSpPr>
      <dsp:spPr>
        <a:xfrm>
          <a:off x="0" y="4363284"/>
          <a:ext cx="6253721" cy="67532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Improve quality indicators across the board</a:t>
          </a:r>
        </a:p>
      </dsp:txBody>
      <dsp:txXfrm>
        <a:off x="32967" y="4396251"/>
        <a:ext cx="6187787" cy="60939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168EE9-F0A8-41F9-917C-7411FAD9EFDE}">
      <dsp:nvSpPr>
        <dsp:cNvPr id="0" name=""/>
        <dsp:cNvSpPr/>
      </dsp:nvSpPr>
      <dsp:spPr>
        <a:xfrm>
          <a:off x="947201" y="818755"/>
          <a:ext cx="1451800" cy="14518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293F097-782C-443D-B241-E311267E431D}">
      <dsp:nvSpPr>
        <dsp:cNvPr id="0" name=""/>
        <dsp:cNvSpPr/>
      </dsp:nvSpPr>
      <dsp:spPr>
        <a:xfrm>
          <a:off x="59990" y="2654049"/>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Cultivates openness and transparency</a:t>
          </a:r>
        </a:p>
      </dsp:txBody>
      <dsp:txXfrm>
        <a:off x="59990" y="2654049"/>
        <a:ext cx="3226223" cy="720000"/>
      </dsp:txXfrm>
    </dsp:sp>
    <dsp:sp modelId="{7B304F0B-A82B-4E39-8734-BFD5FB6E1B6D}">
      <dsp:nvSpPr>
        <dsp:cNvPr id="0" name=""/>
        <dsp:cNvSpPr/>
      </dsp:nvSpPr>
      <dsp:spPr>
        <a:xfrm>
          <a:off x="4738014" y="818755"/>
          <a:ext cx="1451800" cy="14518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7B2A1C-0E1C-4573-A258-C1D377B1CAFF}">
      <dsp:nvSpPr>
        <dsp:cNvPr id="0" name=""/>
        <dsp:cNvSpPr/>
      </dsp:nvSpPr>
      <dsp:spPr>
        <a:xfrm>
          <a:off x="3850802" y="2654049"/>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Creates a place where ideas can be shared</a:t>
          </a:r>
        </a:p>
      </dsp:txBody>
      <dsp:txXfrm>
        <a:off x="3850802" y="2654049"/>
        <a:ext cx="3226223" cy="720000"/>
      </dsp:txXfrm>
    </dsp:sp>
    <dsp:sp modelId="{12C0C196-9D61-43E2-A520-CABC3D29CC08}">
      <dsp:nvSpPr>
        <dsp:cNvPr id="0" name=""/>
        <dsp:cNvSpPr/>
      </dsp:nvSpPr>
      <dsp:spPr>
        <a:xfrm>
          <a:off x="8528826" y="818755"/>
          <a:ext cx="1451800" cy="14518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553914-3F80-48FD-8165-2FC433ECF542}">
      <dsp:nvSpPr>
        <dsp:cNvPr id="0" name=""/>
        <dsp:cNvSpPr/>
      </dsp:nvSpPr>
      <dsp:spPr>
        <a:xfrm>
          <a:off x="7641615" y="2654049"/>
          <a:ext cx="3226223"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pPr>
          <a:r>
            <a:rPr lang="en-US" sz="2300" kern="1200"/>
            <a:t>Improves relationships across departments. </a:t>
          </a:r>
        </a:p>
      </dsp:txBody>
      <dsp:txXfrm>
        <a:off x="7641615" y="2654049"/>
        <a:ext cx="3226223" cy="7200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208D44-7CA5-4005-9AAF-82EC0944BF9E}">
      <dsp:nvSpPr>
        <dsp:cNvPr id="0" name=""/>
        <dsp:cNvSpPr/>
      </dsp:nvSpPr>
      <dsp:spPr>
        <a:xfrm>
          <a:off x="2196907" y="2437"/>
          <a:ext cx="1417313" cy="14173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How well you record what you have done</a:t>
          </a:r>
        </a:p>
      </dsp:txBody>
      <dsp:txXfrm>
        <a:off x="2404468" y="209998"/>
        <a:ext cx="1002191" cy="1002191"/>
      </dsp:txXfrm>
    </dsp:sp>
    <dsp:sp modelId="{EA69FB89-F6AC-4ACE-A807-6AD907FE142B}">
      <dsp:nvSpPr>
        <dsp:cNvPr id="0" name=""/>
        <dsp:cNvSpPr/>
      </dsp:nvSpPr>
      <dsp:spPr>
        <a:xfrm rot="1800000">
          <a:off x="3629453" y="998596"/>
          <a:ext cx="376671" cy="4783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637023" y="1066015"/>
        <a:ext cx="263670" cy="287005"/>
      </dsp:txXfrm>
    </dsp:sp>
    <dsp:sp modelId="{E857C458-D117-4D15-A703-18DF2ECF64C4}">
      <dsp:nvSpPr>
        <dsp:cNvPr id="0" name=""/>
        <dsp:cNvSpPr/>
      </dsp:nvSpPr>
      <dsp:spPr>
        <a:xfrm>
          <a:off x="4039822" y="1066445"/>
          <a:ext cx="1417313" cy="14173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How well you report what you have/have not done</a:t>
          </a:r>
        </a:p>
      </dsp:txBody>
      <dsp:txXfrm>
        <a:off x="4247383" y="1274006"/>
        <a:ext cx="1002191" cy="1002191"/>
      </dsp:txXfrm>
    </dsp:sp>
    <dsp:sp modelId="{BC4E6D75-E0A1-432E-9183-EE28D1CC92F4}">
      <dsp:nvSpPr>
        <dsp:cNvPr id="0" name=""/>
        <dsp:cNvSpPr/>
      </dsp:nvSpPr>
      <dsp:spPr>
        <a:xfrm rot="5400000">
          <a:off x="4560143" y="2589277"/>
          <a:ext cx="376671" cy="4783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616644" y="2628446"/>
        <a:ext cx="263670" cy="287005"/>
      </dsp:txXfrm>
    </dsp:sp>
    <dsp:sp modelId="{1071CCC6-387D-42FC-BD42-5458D861B7D2}">
      <dsp:nvSpPr>
        <dsp:cNvPr id="0" name=""/>
        <dsp:cNvSpPr/>
      </dsp:nvSpPr>
      <dsp:spPr>
        <a:xfrm>
          <a:off x="4039822" y="3194460"/>
          <a:ext cx="1417313" cy="14173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How well you monitor what you have done</a:t>
          </a:r>
        </a:p>
      </dsp:txBody>
      <dsp:txXfrm>
        <a:off x="4247383" y="3402021"/>
        <a:ext cx="1002191" cy="1002191"/>
      </dsp:txXfrm>
    </dsp:sp>
    <dsp:sp modelId="{53BDE91C-7C42-4F5F-8491-E371A0B7ABD1}">
      <dsp:nvSpPr>
        <dsp:cNvPr id="0" name=""/>
        <dsp:cNvSpPr/>
      </dsp:nvSpPr>
      <dsp:spPr>
        <a:xfrm rot="9000000">
          <a:off x="3647917" y="4190618"/>
          <a:ext cx="376671" cy="4783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3753348" y="4258037"/>
        <a:ext cx="263670" cy="287005"/>
      </dsp:txXfrm>
    </dsp:sp>
    <dsp:sp modelId="{3A4D5CEA-DC7F-4479-B5DC-42B3AA298810}">
      <dsp:nvSpPr>
        <dsp:cNvPr id="0" name=""/>
        <dsp:cNvSpPr/>
      </dsp:nvSpPr>
      <dsp:spPr>
        <a:xfrm>
          <a:off x="2196907" y="4258467"/>
          <a:ext cx="1417313" cy="14173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Overtime improves cohesiveness of the team</a:t>
          </a:r>
        </a:p>
      </dsp:txBody>
      <dsp:txXfrm>
        <a:off x="2404468" y="4466028"/>
        <a:ext cx="1002191" cy="1002191"/>
      </dsp:txXfrm>
    </dsp:sp>
    <dsp:sp modelId="{7A16DCD3-8340-43A4-85BA-117F5C99685D}">
      <dsp:nvSpPr>
        <dsp:cNvPr id="0" name=""/>
        <dsp:cNvSpPr/>
      </dsp:nvSpPr>
      <dsp:spPr>
        <a:xfrm rot="12600000">
          <a:off x="1805002" y="4201279"/>
          <a:ext cx="376671" cy="4783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1910433" y="4325198"/>
        <a:ext cx="263670" cy="287005"/>
      </dsp:txXfrm>
    </dsp:sp>
    <dsp:sp modelId="{FC4530DD-DCAA-400D-BA55-F477C255AB0C}">
      <dsp:nvSpPr>
        <dsp:cNvPr id="0" name=""/>
        <dsp:cNvSpPr/>
      </dsp:nvSpPr>
      <dsp:spPr>
        <a:xfrm>
          <a:off x="353992" y="3194460"/>
          <a:ext cx="1417313" cy="14173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Lends to more validity and reliability of the data collected</a:t>
          </a:r>
        </a:p>
      </dsp:txBody>
      <dsp:txXfrm>
        <a:off x="561553" y="3402021"/>
        <a:ext cx="1002191" cy="1002191"/>
      </dsp:txXfrm>
    </dsp:sp>
    <dsp:sp modelId="{0FC96D6D-D5D6-4761-A53A-C0E16C425A74}">
      <dsp:nvSpPr>
        <dsp:cNvPr id="0" name=""/>
        <dsp:cNvSpPr/>
      </dsp:nvSpPr>
      <dsp:spPr>
        <a:xfrm rot="16200000">
          <a:off x="874313" y="2610598"/>
          <a:ext cx="376671" cy="4783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930814" y="2762768"/>
        <a:ext cx="263670" cy="287005"/>
      </dsp:txXfrm>
    </dsp:sp>
    <dsp:sp modelId="{656C5D5E-53D0-4C70-9692-36EF29650F6D}">
      <dsp:nvSpPr>
        <dsp:cNvPr id="0" name=""/>
        <dsp:cNvSpPr/>
      </dsp:nvSpPr>
      <dsp:spPr>
        <a:xfrm>
          <a:off x="353992" y="1066445"/>
          <a:ext cx="1417313" cy="141731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Overtime improves attention to detail</a:t>
          </a:r>
        </a:p>
      </dsp:txBody>
      <dsp:txXfrm>
        <a:off x="561553" y="1274006"/>
        <a:ext cx="1002191" cy="1002191"/>
      </dsp:txXfrm>
    </dsp:sp>
    <dsp:sp modelId="{804C2F81-3494-445C-B604-407B15DF8025}">
      <dsp:nvSpPr>
        <dsp:cNvPr id="0" name=""/>
        <dsp:cNvSpPr/>
      </dsp:nvSpPr>
      <dsp:spPr>
        <a:xfrm rot="19800000">
          <a:off x="1786538" y="1009256"/>
          <a:ext cx="376671" cy="4783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794108" y="1133175"/>
        <a:ext cx="263670" cy="28700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038556-DC3F-4ED0-82C6-01CC64E8B7AE}">
      <dsp:nvSpPr>
        <dsp:cNvPr id="0" name=""/>
        <dsp:cNvSpPr/>
      </dsp:nvSpPr>
      <dsp:spPr>
        <a:xfrm>
          <a:off x="269780" y="680517"/>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080559-1F10-4E4C-A782-5049654F602F}">
      <dsp:nvSpPr>
        <dsp:cNvPr id="0" name=""/>
        <dsp:cNvSpPr/>
      </dsp:nvSpPr>
      <dsp:spPr>
        <a:xfrm>
          <a:off x="445737" y="856474"/>
          <a:ext cx="473730" cy="4737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82F6CB3-342B-475C-B25E-D6740EBB17FD}">
      <dsp:nvSpPr>
        <dsp:cNvPr id="0" name=""/>
        <dsp:cNvSpPr/>
      </dsp:nvSpPr>
      <dsp:spPr>
        <a:xfrm>
          <a:off x="5844" y="1763329"/>
          <a:ext cx="1353515" cy="693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Motivation; be intentional about your commitment and why- be deliberate</a:t>
          </a:r>
        </a:p>
      </dsp:txBody>
      <dsp:txXfrm>
        <a:off x="5844" y="1763329"/>
        <a:ext cx="1353515" cy="693676"/>
      </dsp:txXfrm>
    </dsp:sp>
    <dsp:sp modelId="{AD6C99E1-A138-4178-99B6-5029C589ECF2}">
      <dsp:nvSpPr>
        <dsp:cNvPr id="0" name=""/>
        <dsp:cNvSpPr/>
      </dsp:nvSpPr>
      <dsp:spPr>
        <a:xfrm>
          <a:off x="1860161" y="680517"/>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25ACB2-A3D9-4FBF-B79C-7446AA0570A0}">
      <dsp:nvSpPr>
        <dsp:cNvPr id="0" name=""/>
        <dsp:cNvSpPr/>
      </dsp:nvSpPr>
      <dsp:spPr>
        <a:xfrm>
          <a:off x="2036118" y="856474"/>
          <a:ext cx="473730" cy="4737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3B113A-528F-41C2-B718-87785A567B74}">
      <dsp:nvSpPr>
        <dsp:cNvPr id="0" name=""/>
        <dsp:cNvSpPr/>
      </dsp:nvSpPr>
      <dsp:spPr>
        <a:xfrm>
          <a:off x="1596225" y="1763329"/>
          <a:ext cx="1353515" cy="693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Make a self-assessment about your abilities- how well were trained</a:t>
          </a:r>
        </a:p>
      </dsp:txBody>
      <dsp:txXfrm>
        <a:off x="1596225" y="1763329"/>
        <a:ext cx="1353515" cy="693676"/>
      </dsp:txXfrm>
    </dsp:sp>
    <dsp:sp modelId="{C37086A7-2E7D-4478-BAD4-3519C694104A}">
      <dsp:nvSpPr>
        <dsp:cNvPr id="0" name=""/>
        <dsp:cNvSpPr/>
      </dsp:nvSpPr>
      <dsp:spPr>
        <a:xfrm>
          <a:off x="3450541" y="680517"/>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F41F7F-66C9-4CA6-8950-13DC527B844F}">
      <dsp:nvSpPr>
        <dsp:cNvPr id="0" name=""/>
        <dsp:cNvSpPr/>
      </dsp:nvSpPr>
      <dsp:spPr>
        <a:xfrm>
          <a:off x="3626498" y="856474"/>
          <a:ext cx="473730" cy="47373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16A8782-83FC-41DD-B7E3-4129C3414BF4}">
      <dsp:nvSpPr>
        <dsp:cNvPr id="0" name=""/>
        <dsp:cNvSpPr/>
      </dsp:nvSpPr>
      <dsp:spPr>
        <a:xfrm>
          <a:off x="3186606" y="1763329"/>
          <a:ext cx="1353515" cy="693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“Weather-man” mindset- ability to forecast anticipate issues, desired outcomes</a:t>
          </a:r>
        </a:p>
      </dsp:txBody>
      <dsp:txXfrm>
        <a:off x="3186606" y="1763329"/>
        <a:ext cx="1353515" cy="693676"/>
      </dsp:txXfrm>
    </dsp:sp>
    <dsp:sp modelId="{A0965477-442F-4A15-B5EE-075065739AC3}">
      <dsp:nvSpPr>
        <dsp:cNvPr id="0" name=""/>
        <dsp:cNvSpPr/>
      </dsp:nvSpPr>
      <dsp:spPr>
        <a:xfrm>
          <a:off x="5040922" y="680517"/>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2E6CD4-73F8-4DF3-9848-FA262547ACF3}">
      <dsp:nvSpPr>
        <dsp:cNvPr id="0" name=""/>
        <dsp:cNvSpPr/>
      </dsp:nvSpPr>
      <dsp:spPr>
        <a:xfrm>
          <a:off x="5216879" y="856474"/>
          <a:ext cx="473730" cy="47373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59D130-A352-41D3-8251-15EB07F8A71D}">
      <dsp:nvSpPr>
        <dsp:cNvPr id="0" name=""/>
        <dsp:cNvSpPr/>
      </dsp:nvSpPr>
      <dsp:spPr>
        <a:xfrm>
          <a:off x="4776987" y="1763329"/>
          <a:ext cx="1353515" cy="693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Scenario-based learning and implementation</a:t>
          </a:r>
        </a:p>
      </dsp:txBody>
      <dsp:txXfrm>
        <a:off x="4776987" y="1763329"/>
        <a:ext cx="1353515" cy="693676"/>
      </dsp:txXfrm>
    </dsp:sp>
    <dsp:sp modelId="{3F8B4EC5-E857-40B3-A509-0480F13BF16F}">
      <dsp:nvSpPr>
        <dsp:cNvPr id="0" name=""/>
        <dsp:cNvSpPr/>
      </dsp:nvSpPr>
      <dsp:spPr>
        <a:xfrm>
          <a:off x="6631303" y="484728"/>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4245CA-5C27-4F66-93B5-D366573100BA}">
      <dsp:nvSpPr>
        <dsp:cNvPr id="0" name=""/>
        <dsp:cNvSpPr/>
      </dsp:nvSpPr>
      <dsp:spPr>
        <a:xfrm>
          <a:off x="6807260" y="660685"/>
          <a:ext cx="473730" cy="47373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60373E-2967-40E7-B954-C043D5F4B96C}">
      <dsp:nvSpPr>
        <dsp:cNvPr id="0" name=""/>
        <dsp:cNvSpPr/>
      </dsp:nvSpPr>
      <dsp:spPr>
        <a:xfrm>
          <a:off x="6376247" y="1344638"/>
          <a:ext cx="1353515" cy="1476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Trust- be able to see and expect of yourself what you see and expect of others</a:t>
          </a:r>
        </a:p>
        <a:p>
          <a:pPr marL="0" lvl="0" indent="0" algn="ctr" defTabSz="488950">
            <a:lnSpc>
              <a:spcPct val="100000"/>
            </a:lnSpc>
            <a:spcBef>
              <a:spcPct val="0"/>
            </a:spcBef>
            <a:spcAft>
              <a:spcPct val="35000"/>
            </a:spcAft>
            <a:buNone/>
            <a:defRPr cap="all"/>
          </a:pPr>
          <a:r>
            <a:rPr lang="en-US" sz="1100" kern="1200" dirty="0"/>
            <a:t>“Two-Way Mirror”</a:t>
          </a:r>
        </a:p>
      </dsp:txBody>
      <dsp:txXfrm>
        <a:off x="6376247" y="1344638"/>
        <a:ext cx="1353515" cy="1476830"/>
      </dsp:txXfrm>
    </dsp:sp>
    <dsp:sp modelId="{1FDA5370-AFA4-48AB-85F0-EF196BFAE1D7}">
      <dsp:nvSpPr>
        <dsp:cNvPr id="0" name=""/>
        <dsp:cNvSpPr/>
      </dsp:nvSpPr>
      <dsp:spPr>
        <a:xfrm>
          <a:off x="8221684" y="680517"/>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B4FB09-C3BE-4693-BD96-48466F60763E}">
      <dsp:nvSpPr>
        <dsp:cNvPr id="0" name=""/>
        <dsp:cNvSpPr/>
      </dsp:nvSpPr>
      <dsp:spPr>
        <a:xfrm>
          <a:off x="8397641" y="856474"/>
          <a:ext cx="473730" cy="473730"/>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334B40-FDC9-49B1-9D85-3F6C80CD4002}">
      <dsp:nvSpPr>
        <dsp:cNvPr id="0" name=""/>
        <dsp:cNvSpPr/>
      </dsp:nvSpPr>
      <dsp:spPr>
        <a:xfrm>
          <a:off x="7957748" y="1763329"/>
          <a:ext cx="1353515" cy="693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Values- Intrinsic need to improve, self awareness, belief system</a:t>
          </a:r>
        </a:p>
      </dsp:txBody>
      <dsp:txXfrm>
        <a:off x="7957748" y="1763329"/>
        <a:ext cx="1353515" cy="693676"/>
      </dsp:txXfrm>
    </dsp:sp>
    <dsp:sp modelId="{A0E4523E-A021-4876-AC60-5C5B53276EC1}">
      <dsp:nvSpPr>
        <dsp:cNvPr id="0" name=""/>
        <dsp:cNvSpPr/>
      </dsp:nvSpPr>
      <dsp:spPr>
        <a:xfrm>
          <a:off x="9812065" y="680517"/>
          <a:ext cx="825644" cy="825644"/>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257AAE-FA99-4BCB-BA69-291D5A41219F}">
      <dsp:nvSpPr>
        <dsp:cNvPr id="0" name=""/>
        <dsp:cNvSpPr/>
      </dsp:nvSpPr>
      <dsp:spPr>
        <a:xfrm>
          <a:off x="9988022" y="856474"/>
          <a:ext cx="473730" cy="473730"/>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03D534D-8DA6-4EAD-B8F5-43432D46FBD3}">
      <dsp:nvSpPr>
        <dsp:cNvPr id="0" name=""/>
        <dsp:cNvSpPr/>
      </dsp:nvSpPr>
      <dsp:spPr>
        <a:xfrm>
          <a:off x="9548129" y="1763329"/>
          <a:ext cx="1353515" cy="6936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**We should train our minds to anticipate problems/issues</a:t>
          </a:r>
        </a:p>
      </dsp:txBody>
      <dsp:txXfrm>
        <a:off x="9548129" y="1763329"/>
        <a:ext cx="1353515" cy="6936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9DB3F-812B-497F-9750-21BFDCF22195}" type="datetimeFigureOut">
              <a:rPr lang="en-US" smtClean="0"/>
              <a:t>12/3/24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F635A-7702-4D42-A933-4EF68C63D829}" type="slidenum">
              <a:rPr lang="en-US" smtClean="0"/>
              <a:t>‹#›</a:t>
            </a:fld>
            <a:endParaRPr lang="en-US"/>
          </a:p>
        </p:txBody>
      </p:sp>
    </p:spTree>
    <p:extLst>
      <p:ext uri="{BB962C8B-B14F-4D97-AF65-F5344CB8AC3E}">
        <p14:creationId xmlns:p14="http://schemas.microsoft.com/office/powerpoint/2010/main" val="1675979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11F635A-7702-4D42-A933-4EF68C63D829}" type="slidenum">
              <a:rPr lang="en-US" smtClean="0"/>
              <a:t>1</a:t>
            </a:fld>
            <a:endParaRPr lang="en-US"/>
          </a:p>
        </p:txBody>
      </p:sp>
    </p:spTree>
    <p:extLst>
      <p:ext uri="{BB962C8B-B14F-4D97-AF65-F5344CB8AC3E}">
        <p14:creationId xmlns:p14="http://schemas.microsoft.com/office/powerpoint/2010/main" val="3346363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Creates a common ground for compromise</a:t>
            </a:r>
          </a:p>
        </p:txBody>
      </p:sp>
      <p:sp>
        <p:nvSpPr>
          <p:cNvPr id="4" name="Slide Number Placeholder 3"/>
          <p:cNvSpPr>
            <a:spLocks noGrp="1"/>
          </p:cNvSpPr>
          <p:nvPr>
            <p:ph type="sldNum" sz="quarter" idx="5"/>
          </p:nvPr>
        </p:nvSpPr>
        <p:spPr/>
        <p:txBody>
          <a:bodyPr/>
          <a:lstStyle/>
          <a:p>
            <a:fld id="{D11F635A-7702-4D42-A933-4EF68C63D829}" type="slidenum">
              <a:rPr lang="en-US" smtClean="0"/>
              <a:t>10</a:t>
            </a:fld>
            <a:endParaRPr lang="en-US"/>
          </a:p>
        </p:txBody>
      </p:sp>
    </p:spTree>
    <p:extLst>
      <p:ext uri="{BB962C8B-B14F-4D97-AF65-F5344CB8AC3E}">
        <p14:creationId xmlns:p14="http://schemas.microsoft.com/office/powerpoint/2010/main" val="3587577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cognizant of doing an efficient and proficient job</a:t>
            </a:r>
          </a:p>
        </p:txBody>
      </p:sp>
      <p:sp>
        <p:nvSpPr>
          <p:cNvPr id="4" name="Slide Number Placeholder 3"/>
          <p:cNvSpPr>
            <a:spLocks noGrp="1"/>
          </p:cNvSpPr>
          <p:nvPr>
            <p:ph type="sldNum" sz="quarter" idx="5"/>
          </p:nvPr>
        </p:nvSpPr>
        <p:spPr/>
        <p:txBody>
          <a:bodyPr/>
          <a:lstStyle/>
          <a:p>
            <a:fld id="{D11F635A-7702-4D42-A933-4EF68C63D829}" type="slidenum">
              <a:rPr lang="en-US" smtClean="0"/>
              <a:t>11</a:t>
            </a:fld>
            <a:endParaRPr lang="en-US"/>
          </a:p>
        </p:txBody>
      </p:sp>
    </p:spTree>
    <p:extLst>
      <p:ext uri="{BB962C8B-B14F-4D97-AF65-F5344CB8AC3E}">
        <p14:creationId xmlns:p14="http://schemas.microsoft.com/office/powerpoint/2010/main" val="3289791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what I refer to as the “Buy In”- most important in my eyes. ( Ingenuity): There is value in the diversity of thoughts/perspectives</a:t>
            </a:r>
          </a:p>
          <a:p>
            <a:r>
              <a:rPr lang="en-US" dirty="0"/>
              <a:t>The more empowered the person the more engaged the person, the more engaged the person the more empowered the team becomes</a:t>
            </a:r>
          </a:p>
        </p:txBody>
      </p:sp>
      <p:sp>
        <p:nvSpPr>
          <p:cNvPr id="4" name="Slide Number Placeholder 3"/>
          <p:cNvSpPr>
            <a:spLocks noGrp="1"/>
          </p:cNvSpPr>
          <p:nvPr>
            <p:ph type="sldNum" sz="quarter" idx="5"/>
          </p:nvPr>
        </p:nvSpPr>
        <p:spPr/>
        <p:txBody>
          <a:bodyPr/>
          <a:lstStyle/>
          <a:p>
            <a:fld id="{D11F635A-7702-4D42-A933-4EF68C63D829}" type="slidenum">
              <a:rPr lang="en-US" smtClean="0"/>
              <a:t>12</a:t>
            </a:fld>
            <a:endParaRPr lang="en-US"/>
          </a:p>
        </p:txBody>
      </p:sp>
    </p:spTree>
    <p:extLst>
      <p:ext uri="{BB962C8B-B14F-4D97-AF65-F5344CB8AC3E}">
        <p14:creationId xmlns:p14="http://schemas.microsoft.com/office/powerpoint/2010/main" val="2042972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1F635A-7702-4D42-A933-4EF68C63D829}" type="slidenum">
              <a:rPr lang="en-US" smtClean="0"/>
              <a:t>13</a:t>
            </a:fld>
            <a:endParaRPr lang="en-US"/>
          </a:p>
        </p:txBody>
      </p:sp>
    </p:spTree>
    <p:extLst>
      <p:ext uri="{BB962C8B-B14F-4D97-AF65-F5344CB8AC3E}">
        <p14:creationId xmlns:p14="http://schemas.microsoft.com/office/powerpoint/2010/main" val="4160058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Introspective Approach to Quality Improvement</a:t>
            </a:r>
          </a:p>
        </p:txBody>
      </p:sp>
      <p:sp>
        <p:nvSpPr>
          <p:cNvPr id="4" name="Slide Number Placeholder 3"/>
          <p:cNvSpPr>
            <a:spLocks noGrp="1"/>
          </p:cNvSpPr>
          <p:nvPr>
            <p:ph type="sldNum" sz="quarter" idx="5"/>
          </p:nvPr>
        </p:nvSpPr>
        <p:spPr/>
        <p:txBody>
          <a:bodyPr/>
          <a:lstStyle/>
          <a:p>
            <a:fld id="{D11F635A-7702-4D42-A933-4EF68C63D829}" type="slidenum">
              <a:rPr lang="en-US" smtClean="0"/>
              <a:t>14</a:t>
            </a:fld>
            <a:endParaRPr lang="en-US"/>
          </a:p>
        </p:txBody>
      </p:sp>
    </p:spTree>
    <p:extLst>
      <p:ext uri="{BB962C8B-B14F-4D97-AF65-F5344CB8AC3E}">
        <p14:creationId xmlns:p14="http://schemas.microsoft.com/office/powerpoint/2010/main" val="1112831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Someone can come in and pick up where you left off : SOP”S are a good way to standardize </a:t>
            </a:r>
          </a:p>
        </p:txBody>
      </p:sp>
      <p:sp>
        <p:nvSpPr>
          <p:cNvPr id="4" name="Slide Number Placeholder 3"/>
          <p:cNvSpPr>
            <a:spLocks noGrp="1"/>
          </p:cNvSpPr>
          <p:nvPr>
            <p:ph type="sldNum" sz="quarter" idx="5"/>
          </p:nvPr>
        </p:nvSpPr>
        <p:spPr/>
        <p:txBody>
          <a:bodyPr/>
          <a:lstStyle/>
          <a:p>
            <a:fld id="{D11F635A-7702-4D42-A933-4EF68C63D829}" type="slidenum">
              <a:rPr lang="en-US" smtClean="0"/>
              <a:t>15</a:t>
            </a:fld>
            <a:endParaRPr lang="en-US"/>
          </a:p>
        </p:txBody>
      </p:sp>
    </p:spTree>
    <p:extLst>
      <p:ext uri="{BB962C8B-B14F-4D97-AF65-F5344CB8AC3E}">
        <p14:creationId xmlns:p14="http://schemas.microsoft.com/office/powerpoint/2010/main" val="18139155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SOP”s should be written with some “wiggle room” Establish a common review period for SOP’s</a:t>
            </a:r>
          </a:p>
        </p:txBody>
      </p:sp>
      <p:sp>
        <p:nvSpPr>
          <p:cNvPr id="4" name="Slide Number Placeholder 3"/>
          <p:cNvSpPr>
            <a:spLocks noGrp="1"/>
          </p:cNvSpPr>
          <p:nvPr>
            <p:ph type="sldNum" sz="quarter" idx="5"/>
          </p:nvPr>
        </p:nvSpPr>
        <p:spPr/>
        <p:txBody>
          <a:bodyPr/>
          <a:lstStyle/>
          <a:p>
            <a:fld id="{D11F635A-7702-4D42-A933-4EF68C63D829}" type="slidenum">
              <a:rPr lang="en-US" smtClean="0"/>
              <a:t>16</a:t>
            </a:fld>
            <a:endParaRPr lang="en-US"/>
          </a:p>
        </p:txBody>
      </p:sp>
    </p:spTree>
    <p:extLst>
      <p:ext uri="{BB962C8B-B14F-4D97-AF65-F5344CB8AC3E}">
        <p14:creationId xmlns:p14="http://schemas.microsoft.com/office/powerpoint/2010/main" val="2396751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Preventive is the ultimate goal:  Puts you on the offensive not defensive   NTF are not CAPAS.  Use a root cause analysis approach </a:t>
            </a:r>
          </a:p>
        </p:txBody>
      </p:sp>
      <p:sp>
        <p:nvSpPr>
          <p:cNvPr id="4" name="Slide Number Placeholder 3"/>
          <p:cNvSpPr>
            <a:spLocks noGrp="1"/>
          </p:cNvSpPr>
          <p:nvPr>
            <p:ph type="sldNum" sz="quarter" idx="5"/>
          </p:nvPr>
        </p:nvSpPr>
        <p:spPr/>
        <p:txBody>
          <a:bodyPr/>
          <a:lstStyle/>
          <a:p>
            <a:fld id="{D11F635A-7702-4D42-A933-4EF68C63D829}" type="slidenum">
              <a:rPr lang="en-US" smtClean="0"/>
              <a:t>17</a:t>
            </a:fld>
            <a:endParaRPr lang="en-US"/>
          </a:p>
        </p:txBody>
      </p:sp>
    </p:spTree>
    <p:extLst>
      <p:ext uri="{BB962C8B-B14F-4D97-AF65-F5344CB8AC3E}">
        <p14:creationId xmlns:p14="http://schemas.microsoft.com/office/powerpoint/2010/main" val="33114565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QA is data driven: Is attached to some type of data collection, data mining</a:t>
            </a:r>
          </a:p>
        </p:txBody>
      </p:sp>
      <p:sp>
        <p:nvSpPr>
          <p:cNvPr id="4" name="Slide Number Placeholder 3"/>
          <p:cNvSpPr>
            <a:spLocks noGrp="1"/>
          </p:cNvSpPr>
          <p:nvPr>
            <p:ph type="sldNum" sz="quarter" idx="5"/>
          </p:nvPr>
        </p:nvSpPr>
        <p:spPr/>
        <p:txBody>
          <a:bodyPr/>
          <a:lstStyle/>
          <a:p>
            <a:fld id="{D11F635A-7702-4D42-A933-4EF68C63D829}" type="slidenum">
              <a:rPr lang="en-US" smtClean="0"/>
              <a:t>19</a:t>
            </a:fld>
            <a:endParaRPr lang="en-US"/>
          </a:p>
        </p:txBody>
      </p:sp>
    </p:spTree>
    <p:extLst>
      <p:ext uri="{BB962C8B-B14F-4D97-AF65-F5344CB8AC3E}">
        <p14:creationId xmlns:p14="http://schemas.microsoft.com/office/powerpoint/2010/main" val="3948399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goal is to have somewhat of a fireside discussion to help improve an internal QA process at your institution</a:t>
            </a:r>
          </a:p>
        </p:txBody>
      </p:sp>
      <p:sp>
        <p:nvSpPr>
          <p:cNvPr id="4" name="Slide Number Placeholder 3"/>
          <p:cNvSpPr>
            <a:spLocks noGrp="1"/>
          </p:cNvSpPr>
          <p:nvPr>
            <p:ph type="sldNum" sz="quarter" idx="5"/>
          </p:nvPr>
        </p:nvSpPr>
        <p:spPr/>
        <p:txBody>
          <a:bodyPr/>
          <a:lstStyle/>
          <a:p>
            <a:fld id="{D11F635A-7702-4D42-A933-4EF68C63D829}" type="slidenum">
              <a:rPr lang="en-US" smtClean="0"/>
              <a:t>2</a:t>
            </a:fld>
            <a:endParaRPr lang="en-US"/>
          </a:p>
        </p:txBody>
      </p:sp>
    </p:spTree>
    <p:extLst>
      <p:ext uri="{BB962C8B-B14F-4D97-AF65-F5344CB8AC3E}">
        <p14:creationId xmlns:p14="http://schemas.microsoft.com/office/powerpoint/2010/main" val="3089525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ways to “define QA but the focus/goal is to ensure a desired result at its most optimal level to enhance and/or improve quality of standards</a:t>
            </a:r>
          </a:p>
          <a:p>
            <a:r>
              <a:rPr lang="en-US" dirty="0"/>
              <a:t>As an auditor we look at processes and systems and if there is anything which prevents that process or system from being as optimal as it can be</a:t>
            </a:r>
          </a:p>
          <a:p>
            <a:r>
              <a:rPr lang="en-US" dirty="0"/>
              <a:t>QA is a process (continuous like and Informed consent)</a:t>
            </a:r>
          </a:p>
        </p:txBody>
      </p:sp>
      <p:sp>
        <p:nvSpPr>
          <p:cNvPr id="4" name="Slide Number Placeholder 3"/>
          <p:cNvSpPr>
            <a:spLocks noGrp="1"/>
          </p:cNvSpPr>
          <p:nvPr>
            <p:ph type="sldNum" sz="quarter" idx="5"/>
          </p:nvPr>
        </p:nvSpPr>
        <p:spPr/>
        <p:txBody>
          <a:bodyPr/>
          <a:lstStyle/>
          <a:p>
            <a:fld id="{D11F635A-7702-4D42-A933-4EF68C63D829}" type="slidenum">
              <a:rPr lang="en-US" smtClean="0"/>
              <a:t>3</a:t>
            </a:fld>
            <a:endParaRPr lang="en-US"/>
          </a:p>
        </p:txBody>
      </p:sp>
    </p:spTree>
    <p:extLst>
      <p:ext uri="{BB962C8B-B14F-4D97-AF65-F5344CB8AC3E}">
        <p14:creationId xmlns:p14="http://schemas.microsoft.com/office/powerpoint/2010/main" val="664933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Perfection is a great goal to shoot for even though it is probably impossible to be perfect thru out the research process. How QA helps is to allow you to address those imperfections, roadblocks, obstacles etc.  Major infractions come from not knowing what mistakes were made, how they were made, and what was done to correct the issues.</a:t>
            </a:r>
          </a:p>
        </p:txBody>
      </p:sp>
      <p:sp>
        <p:nvSpPr>
          <p:cNvPr id="4" name="Slide Number Placeholder 3"/>
          <p:cNvSpPr>
            <a:spLocks noGrp="1"/>
          </p:cNvSpPr>
          <p:nvPr>
            <p:ph type="sldNum" sz="quarter" idx="5"/>
          </p:nvPr>
        </p:nvSpPr>
        <p:spPr/>
        <p:txBody>
          <a:bodyPr/>
          <a:lstStyle/>
          <a:p>
            <a:fld id="{D11F635A-7702-4D42-A933-4EF68C63D829}" type="slidenum">
              <a:rPr lang="en-US" smtClean="0"/>
              <a:t>4</a:t>
            </a:fld>
            <a:endParaRPr lang="en-US"/>
          </a:p>
        </p:txBody>
      </p:sp>
    </p:spTree>
    <p:extLst>
      <p:ext uri="{BB962C8B-B14F-4D97-AF65-F5344CB8AC3E}">
        <p14:creationId xmlns:p14="http://schemas.microsoft.com/office/powerpoint/2010/main" val="2244648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my experience these have a symbiotic relationship, more so than being independent or mutually exclusive of each other. This is my GOSPEL- these are not etched in stone- always open to discussion, discernment and disagreement</a:t>
            </a:r>
          </a:p>
        </p:txBody>
      </p:sp>
      <p:sp>
        <p:nvSpPr>
          <p:cNvPr id="4" name="Slide Number Placeholder 3"/>
          <p:cNvSpPr>
            <a:spLocks noGrp="1"/>
          </p:cNvSpPr>
          <p:nvPr>
            <p:ph type="sldNum" sz="quarter" idx="5"/>
          </p:nvPr>
        </p:nvSpPr>
        <p:spPr/>
        <p:txBody>
          <a:bodyPr/>
          <a:lstStyle/>
          <a:p>
            <a:fld id="{D11F635A-7702-4D42-A933-4EF68C63D829}" type="slidenum">
              <a:rPr lang="en-US" smtClean="0"/>
              <a:t>5</a:t>
            </a:fld>
            <a:endParaRPr lang="en-US"/>
          </a:p>
        </p:txBody>
      </p:sp>
    </p:spTree>
    <p:extLst>
      <p:ext uri="{BB962C8B-B14F-4D97-AF65-F5344CB8AC3E}">
        <p14:creationId xmlns:p14="http://schemas.microsoft.com/office/powerpoint/2010/main" val="2466103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 an environment where it radiates uniformity and deliberateness about what you do- eliminates guessing and uncertainties </a:t>
            </a:r>
          </a:p>
        </p:txBody>
      </p:sp>
      <p:sp>
        <p:nvSpPr>
          <p:cNvPr id="4" name="Slide Number Placeholder 3"/>
          <p:cNvSpPr>
            <a:spLocks noGrp="1"/>
          </p:cNvSpPr>
          <p:nvPr>
            <p:ph type="sldNum" sz="quarter" idx="5"/>
          </p:nvPr>
        </p:nvSpPr>
        <p:spPr/>
        <p:txBody>
          <a:bodyPr/>
          <a:lstStyle/>
          <a:p>
            <a:fld id="{D11F635A-7702-4D42-A933-4EF68C63D829}" type="slidenum">
              <a:rPr lang="en-US" smtClean="0"/>
              <a:t>6</a:t>
            </a:fld>
            <a:endParaRPr lang="en-US"/>
          </a:p>
        </p:txBody>
      </p:sp>
    </p:spTree>
    <p:extLst>
      <p:ext uri="{BB962C8B-B14F-4D97-AF65-F5344CB8AC3E}">
        <p14:creationId xmlns:p14="http://schemas.microsoft.com/office/powerpoint/2010/main" val="326553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Quality can be ambiguous</a:t>
            </a:r>
          </a:p>
          <a:p>
            <a:pPr marL="228600" indent="-228600">
              <a:buAutoNum type="arabicPeriod"/>
            </a:pPr>
            <a:r>
              <a:rPr lang="en-US" dirty="0"/>
              <a:t>Commitment to quality comes from the top, </a:t>
            </a:r>
          </a:p>
          <a:p>
            <a:pPr marL="228600" indent="-228600">
              <a:buAutoNum type="arabicPeriod"/>
            </a:pPr>
            <a:r>
              <a:rPr lang="en-US" dirty="0"/>
              <a:t>team to work toward  practical approaches to quality, </a:t>
            </a:r>
          </a:p>
          <a:p>
            <a:pPr marL="228600" indent="-228600">
              <a:buAutoNum type="arabicPeriod"/>
            </a:pPr>
            <a:r>
              <a:rPr lang="en-US" dirty="0"/>
              <a:t>ensure what you promise to deliver is correct, </a:t>
            </a:r>
          </a:p>
          <a:p>
            <a:pPr marL="228600" indent="-228600">
              <a:buAutoNum type="arabicPeriod"/>
            </a:pPr>
            <a:r>
              <a:rPr lang="en-US" dirty="0"/>
              <a:t>after project phases or completion of project.</a:t>
            </a:r>
          </a:p>
        </p:txBody>
      </p:sp>
      <p:sp>
        <p:nvSpPr>
          <p:cNvPr id="4" name="Slide Number Placeholder 3"/>
          <p:cNvSpPr>
            <a:spLocks noGrp="1"/>
          </p:cNvSpPr>
          <p:nvPr>
            <p:ph type="sldNum" sz="quarter" idx="5"/>
          </p:nvPr>
        </p:nvSpPr>
        <p:spPr/>
        <p:txBody>
          <a:bodyPr/>
          <a:lstStyle/>
          <a:p>
            <a:fld id="{D11F635A-7702-4D42-A933-4EF68C63D829}" type="slidenum">
              <a:rPr lang="en-US" smtClean="0"/>
              <a:t>7</a:t>
            </a:fld>
            <a:endParaRPr lang="en-US"/>
          </a:p>
        </p:txBody>
      </p:sp>
    </p:spTree>
    <p:extLst>
      <p:ext uri="{BB962C8B-B14F-4D97-AF65-F5344CB8AC3E}">
        <p14:creationId xmlns:p14="http://schemas.microsoft.com/office/powerpoint/2010/main" val="1537328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research the PI is the head of the team: Oversite is important.</a:t>
            </a:r>
          </a:p>
        </p:txBody>
      </p:sp>
      <p:sp>
        <p:nvSpPr>
          <p:cNvPr id="4" name="Slide Number Placeholder 3"/>
          <p:cNvSpPr>
            <a:spLocks noGrp="1"/>
          </p:cNvSpPr>
          <p:nvPr>
            <p:ph type="sldNum" sz="quarter" idx="5"/>
          </p:nvPr>
        </p:nvSpPr>
        <p:spPr/>
        <p:txBody>
          <a:bodyPr/>
          <a:lstStyle/>
          <a:p>
            <a:fld id="{D11F635A-7702-4D42-A933-4EF68C63D829}" type="slidenum">
              <a:rPr lang="en-US" smtClean="0"/>
              <a:t>8</a:t>
            </a:fld>
            <a:endParaRPr lang="en-US"/>
          </a:p>
        </p:txBody>
      </p:sp>
    </p:spTree>
    <p:extLst>
      <p:ext uri="{BB962C8B-B14F-4D97-AF65-F5344CB8AC3E}">
        <p14:creationId xmlns:p14="http://schemas.microsoft.com/office/powerpoint/2010/main" val="1960415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Inclusive mindset,  2. Too many people can muddy the waters 3. Allows them to see/hear how things are going get all on the same page</a:t>
            </a:r>
          </a:p>
        </p:txBody>
      </p:sp>
      <p:sp>
        <p:nvSpPr>
          <p:cNvPr id="4" name="Slide Number Placeholder 3"/>
          <p:cNvSpPr>
            <a:spLocks noGrp="1"/>
          </p:cNvSpPr>
          <p:nvPr>
            <p:ph type="sldNum" sz="quarter" idx="5"/>
          </p:nvPr>
        </p:nvSpPr>
        <p:spPr/>
        <p:txBody>
          <a:bodyPr/>
          <a:lstStyle/>
          <a:p>
            <a:fld id="{D11F635A-7702-4D42-A933-4EF68C63D829}" type="slidenum">
              <a:rPr lang="en-US" smtClean="0"/>
              <a:t>9</a:t>
            </a:fld>
            <a:endParaRPr lang="en-US"/>
          </a:p>
        </p:txBody>
      </p:sp>
    </p:spTree>
    <p:extLst>
      <p:ext uri="{BB962C8B-B14F-4D97-AF65-F5344CB8AC3E}">
        <p14:creationId xmlns:p14="http://schemas.microsoft.com/office/powerpoint/2010/main" val="390286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F4E45-F4F8-4248-8637-2CDD96A3C7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3AE6D4-84E9-4EF2-AB5B-9BCDCFB8F7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B8AC35-4829-434C-B573-34D6B7D951A1}"/>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5" name="Footer Placeholder 4">
            <a:extLst>
              <a:ext uri="{FF2B5EF4-FFF2-40B4-BE49-F238E27FC236}">
                <a16:creationId xmlns:a16="http://schemas.microsoft.com/office/drawing/2014/main" id="{A6062F98-24F5-4BF1-9B76-18D74F882D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7D30E-6F82-4A65-ABE3-A9594C164F71}"/>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2467737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DC011-FA93-4C90-B076-21F942DA20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EA2743-E709-4672-8578-56866C946C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25CCE-4EF0-4EEE-BE7F-40359109D2A5}"/>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5" name="Footer Placeholder 4">
            <a:extLst>
              <a:ext uri="{FF2B5EF4-FFF2-40B4-BE49-F238E27FC236}">
                <a16:creationId xmlns:a16="http://schemas.microsoft.com/office/drawing/2014/main" id="{83A77EFA-67EE-4AAD-847A-CFB610792A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B8753-282A-4A45-A3B1-0EA489FE8779}"/>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397550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E9E1CC-0F50-4B84-96F0-D59AA9D262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70CA44-4F6D-4F5C-A72C-425BBB6803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FC3D9-A78E-4F73-B2C2-18DE7FE03F5A}"/>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5" name="Footer Placeholder 4">
            <a:extLst>
              <a:ext uri="{FF2B5EF4-FFF2-40B4-BE49-F238E27FC236}">
                <a16:creationId xmlns:a16="http://schemas.microsoft.com/office/drawing/2014/main" id="{7F4CB868-BCC9-417C-B0E8-8519BFD1A1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8C5C79-8A3C-4E90-AD90-2EE5C3E80179}"/>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2226003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67936-16F8-45ED-9910-7209F7C91F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583C60-0663-460B-AD8C-9CC6248E2D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2D6230-5E8D-4674-85C4-39DDD487E0B9}"/>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5" name="Footer Placeholder 4">
            <a:extLst>
              <a:ext uri="{FF2B5EF4-FFF2-40B4-BE49-F238E27FC236}">
                <a16:creationId xmlns:a16="http://schemas.microsoft.com/office/drawing/2014/main" id="{FF7B312E-B286-4299-AA26-0E986D671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69F467-A461-4896-A1B5-B51D9704E53A}"/>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95663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847A6-CF3C-403C-B77D-18864C33B6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20DF71-E491-4BD2-8467-F87495AB1A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787072-1645-4570-850E-8F5C64A1AF6A}"/>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5" name="Footer Placeholder 4">
            <a:extLst>
              <a:ext uri="{FF2B5EF4-FFF2-40B4-BE49-F238E27FC236}">
                <a16:creationId xmlns:a16="http://schemas.microsoft.com/office/drawing/2014/main" id="{CB71C012-50D8-4DAF-86D4-F9AF5551BC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405A98-AC45-4CBB-A6E0-5EFDC5B77A19}"/>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312835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906F-05C3-44F6-8B8C-39E2F61F59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07A2E9-6F0B-415E-BE09-EFD02783C7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FC95F0-38C7-4C7F-B0C2-B566D9E360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11CFCE-23E4-4B70-B0A9-C5F4C2BF2CEC}"/>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6" name="Footer Placeholder 5">
            <a:extLst>
              <a:ext uri="{FF2B5EF4-FFF2-40B4-BE49-F238E27FC236}">
                <a16:creationId xmlns:a16="http://schemas.microsoft.com/office/drawing/2014/main" id="{B7F24A0A-7BAB-4B87-AB95-78FA77F75D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0BA29E-CA16-4F77-87D5-44B3360D70DC}"/>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194965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527BA-764E-4FE0-9973-94A07BCE13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FF04B4-C5E2-4953-AF95-A5E4C8448E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3AEC3E-DB62-45BD-B36E-063648F880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9A0C00-1324-4731-B64A-FB75818FE6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AB96E9-F73D-429B-85D9-42693EC06E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C7DD2F-5A38-4FE8-A299-4CFEEB9CD130}"/>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8" name="Footer Placeholder 7">
            <a:extLst>
              <a:ext uri="{FF2B5EF4-FFF2-40B4-BE49-F238E27FC236}">
                <a16:creationId xmlns:a16="http://schemas.microsoft.com/office/drawing/2014/main" id="{D310E153-077B-46A3-9CC3-3827FFB767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3151F2-4DA7-4231-A3C9-48D2E21E6678}"/>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281152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CEA7-7F75-41E0-BDF1-A4214211DD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8A7067-EB84-4454-BA5B-1667F854329B}"/>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4" name="Footer Placeholder 3">
            <a:extLst>
              <a:ext uri="{FF2B5EF4-FFF2-40B4-BE49-F238E27FC236}">
                <a16:creationId xmlns:a16="http://schemas.microsoft.com/office/drawing/2014/main" id="{9A7DD79E-336C-4FAB-B8FF-5B150C8189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A82F00-0D83-428D-AAA7-917DB49AD605}"/>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138338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1DF0DD-BA05-4BE5-B655-BA30AED98D6F}"/>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3" name="Footer Placeholder 2">
            <a:extLst>
              <a:ext uri="{FF2B5EF4-FFF2-40B4-BE49-F238E27FC236}">
                <a16:creationId xmlns:a16="http://schemas.microsoft.com/office/drawing/2014/main" id="{340AB846-646E-480A-B2F7-F7397004A5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5F60A7-2763-40A8-B1CA-160D537DB4AA}"/>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1341228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E185B-A9CC-4780-A5DF-1015868601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6CB079-B47B-4584-988B-D850C77C8F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6F000B-5B3D-426B-818B-EED4981367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F9A9E9-7A86-44C5-944C-2EE57EB5DC12}"/>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6" name="Footer Placeholder 5">
            <a:extLst>
              <a:ext uri="{FF2B5EF4-FFF2-40B4-BE49-F238E27FC236}">
                <a16:creationId xmlns:a16="http://schemas.microsoft.com/office/drawing/2014/main" id="{C3A8FCAD-0FE1-49AA-A890-BAF884DD89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844CA-1C76-4097-9C31-A40C59EF8BEA}"/>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3470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2FD-32EE-4ED9-887E-D422F34B9B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9FC1DB-F769-49C5-A079-E28DD4A074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F882E3-A1ED-4D08-86B6-1563AB9ED4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B0BEDC-735D-4D14-8766-6D7EF6798C18}"/>
              </a:ext>
            </a:extLst>
          </p:cNvPr>
          <p:cNvSpPr>
            <a:spLocks noGrp="1"/>
          </p:cNvSpPr>
          <p:nvPr>
            <p:ph type="dt" sz="half" idx="10"/>
          </p:nvPr>
        </p:nvSpPr>
        <p:spPr/>
        <p:txBody>
          <a:bodyPr/>
          <a:lstStyle/>
          <a:p>
            <a:fld id="{AED48A98-77EF-4FE9-B914-8D62F908A142}" type="datetimeFigureOut">
              <a:rPr lang="en-US" smtClean="0"/>
              <a:t>12/3/24</a:t>
            </a:fld>
            <a:endParaRPr lang="en-US"/>
          </a:p>
        </p:txBody>
      </p:sp>
      <p:sp>
        <p:nvSpPr>
          <p:cNvPr id="6" name="Footer Placeholder 5">
            <a:extLst>
              <a:ext uri="{FF2B5EF4-FFF2-40B4-BE49-F238E27FC236}">
                <a16:creationId xmlns:a16="http://schemas.microsoft.com/office/drawing/2014/main" id="{B57D3C08-4B57-4583-A5DC-D4A7DE7C2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708C88-7745-4206-B3C7-A1522E8FD45C}"/>
              </a:ext>
            </a:extLst>
          </p:cNvPr>
          <p:cNvSpPr>
            <a:spLocks noGrp="1"/>
          </p:cNvSpPr>
          <p:nvPr>
            <p:ph type="sldNum" sz="quarter" idx="12"/>
          </p:nvPr>
        </p:nvSpPr>
        <p:spPr/>
        <p:txBody>
          <a:bodyPr/>
          <a:lstStyle/>
          <a:p>
            <a:fld id="{D6861345-3285-4EAF-AE21-3394E4C93DDD}" type="slidenum">
              <a:rPr lang="en-US" smtClean="0"/>
              <a:t>‹#›</a:t>
            </a:fld>
            <a:endParaRPr lang="en-US"/>
          </a:p>
        </p:txBody>
      </p:sp>
    </p:spTree>
    <p:extLst>
      <p:ext uri="{BB962C8B-B14F-4D97-AF65-F5344CB8AC3E}">
        <p14:creationId xmlns:p14="http://schemas.microsoft.com/office/powerpoint/2010/main" val="202173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8DA599-B11B-4817-9012-1AE637BE44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59B9A7-8F5F-4E33-91FD-EC18E4E16F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25BC09-03D9-41C8-9A99-2AE51F8C24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D48A98-77EF-4FE9-B914-8D62F908A142}" type="datetimeFigureOut">
              <a:rPr lang="en-US" smtClean="0"/>
              <a:t>12/3/24</a:t>
            </a:fld>
            <a:endParaRPr lang="en-US"/>
          </a:p>
        </p:txBody>
      </p:sp>
      <p:sp>
        <p:nvSpPr>
          <p:cNvPr id="5" name="Footer Placeholder 4">
            <a:extLst>
              <a:ext uri="{FF2B5EF4-FFF2-40B4-BE49-F238E27FC236}">
                <a16:creationId xmlns:a16="http://schemas.microsoft.com/office/drawing/2014/main" id="{66F7E15C-17FF-4CF5-BC28-6A9E0A8A03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2C677F-6EC4-469B-92B4-E13863A132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61345-3285-4EAF-AE21-3394E4C93DDD}" type="slidenum">
              <a:rPr lang="en-US" smtClean="0"/>
              <a:t>‹#›</a:t>
            </a:fld>
            <a:endParaRPr lang="en-US"/>
          </a:p>
        </p:txBody>
      </p:sp>
    </p:spTree>
    <p:extLst>
      <p:ext uri="{BB962C8B-B14F-4D97-AF65-F5344CB8AC3E}">
        <p14:creationId xmlns:p14="http://schemas.microsoft.com/office/powerpoint/2010/main" val="2112683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DB1681B-1116-428D-9C6A-D60E0CA08FF0}"/>
              </a:ext>
            </a:extLst>
          </p:cNvPr>
          <p:cNvSpPr>
            <a:spLocks noGrp="1"/>
          </p:cNvSpPr>
          <p:nvPr>
            <p:ph type="ctrTitle"/>
          </p:nvPr>
        </p:nvSpPr>
        <p:spPr>
          <a:xfrm>
            <a:off x="1386865" y="818984"/>
            <a:ext cx="6596245" cy="3268520"/>
          </a:xfrm>
        </p:spPr>
        <p:txBody>
          <a:bodyPr>
            <a:normAutofit/>
          </a:bodyPr>
          <a:lstStyle/>
          <a:p>
            <a:pPr algn="r"/>
            <a:r>
              <a:rPr lang="en-US" sz="4800" dirty="0">
                <a:solidFill>
                  <a:srgbClr val="FFFFFF"/>
                </a:solidFill>
              </a:rPr>
              <a:t>Quality Assurance From The “Eyes” of An Auditor</a:t>
            </a:r>
          </a:p>
        </p:txBody>
      </p:sp>
      <p:sp>
        <p:nvSpPr>
          <p:cNvPr id="33" name="Rectangle 32">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083A21C9-C3BD-45F8-9CFD-04598983E39F}"/>
              </a:ext>
            </a:extLst>
          </p:cNvPr>
          <p:cNvSpPr>
            <a:spLocks noGrp="1"/>
          </p:cNvSpPr>
          <p:nvPr>
            <p:ph type="subTitle" idx="1"/>
          </p:nvPr>
        </p:nvSpPr>
        <p:spPr>
          <a:xfrm>
            <a:off x="1931874" y="4797188"/>
            <a:ext cx="6051236" cy="1241828"/>
          </a:xfrm>
        </p:spPr>
        <p:txBody>
          <a:bodyPr>
            <a:normAutofit/>
          </a:bodyPr>
          <a:lstStyle/>
          <a:p>
            <a:pPr algn="r"/>
            <a:r>
              <a:rPr lang="en-US">
                <a:solidFill>
                  <a:srgbClr val="FFFFFF"/>
                </a:solidFill>
              </a:rPr>
              <a:t>Dwyane Sheppard, M.Ed., CCRP</a:t>
            </a:r>
          </a:p>
          <a:p>
            <a:pPr algn="r"/>
            <a:r>
              <a:rPr lang="en-US">
                <a:solidFill>
                  <a:srgbClr val="FFFFFF"/>
                </a:solidFill>
              </a:rPr>
              <a:t>Clinical Trials Auditor</a:t>
            </a:r>
          </a:p>
        </p:txBody>
      </p:sp>
      <p:sp>
        <p:nvSpPr>
          <p:cNvPr id="35" name="Rectangle 34">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300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6F09E9A-4520-4B69-9523-F24C3298C78C}"/>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Collaboration (con’t)</a:t>
            </a:r>
          </a:p>
        </p:txBody>
      </p:sp>
      <p:graphicFrame>
        <p:nvGraphicFramePr>
          <p:cNvPr id="5" name="Content Placeholder 2">
            <a:extLst>
              <a:ext uri="{FF2B5EF4-FFF2-40B4-BE49-F238E27FC236}">
                <a16:creationId xmlns:a16="http://schemas.microsoft.com/office/drawing/2014/main" id="{4C6886F1-78B7-244B-F900-669835B87AB3}"/>
              </a:ext>
            </a:extLst>
          </p:cNvPr>
          <p:cNvGraphicFramePr>
            <a:graphicFrameLocks noGrp="1"/>
          </p:cNvGraphicFramePr>
          <p:nvPr>
            <p:ph idx="1"/>
            <p:extLst>
              <p:ext uri="{D42A27DB-BD31-4B8C-83A1-F6EECF244321}">
                <p14:modId xmlns:p14="http://schemas.microsoft.com/office/powerpoint/2010/main" val="298309267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325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0ABF946-5D3A-4C50-9A4E-FB1A038CB6DE}"/>
              </a:ext>
            </a:extLst>
          </p:cNvPr>
          <p:cNvSpPr>
            <a:spLocks noGrp="1"/>
          </p:cNvSpPr>
          <p:nvPr>
            <p:ph type="title"/>
          </p:nvPr>
        </p:nvSpPr>
        <p:spPr>
          <a:xfrm>
            <a:off x="838200" y="673770"/>
            <a:ext cx="3220329" cy="2027227"/>
          </a:xfrm>
        </p:spPr>
        <p:txBody>
          <a:bodyPr anchor="t">
            <a:normAutofit/>
          </a:bodyPr>
          <a:lstStyle/>
          <a:p>
            <a:r>
              <a:rPr lang="en-US" sz="3400">
                <a:solidFill>
                  <a:srgbClr val="FFFFFF"/>
                </a:solidFill>
              </a:rPr>
              <a:t>Correctness (accuracy): results conform to the standard</a:t>
            </a:r>
          </a:p>
        </p:txBody>
      </p:sp>
      <p:graphicFrame>
        <p:nvGraphicFramePr>
          <p:cNvPr id="5" name="Content Placeholder 2">
            <a:extLst>
              <a:ext uri="{FF2B5EF4-FFF2-40B4-BE49-F238E27FC236}">
                <a16:creationId xmlns:a16="http://schemas.microsoft.com/office/drawing/2014/main" id="{72E7C6E1-F69D-6F0A-71EF-B6BE8904838B}"/>
              </a:ext>
            </a:extLst>
          </p:cNvPr>
          <p:cNvGraphicFramePr>
            <a:graphicFrameLocks noGrp="1"/>
          </p:cNvGraphicFramePr>
          <p:nvPr>
            <p:ph idx="1"/>
            <p:extLst>
              <p:ext uri="{D42A27DB-BD31-4B8C-83A1-F6EECF244321}">
                <p14:modId xmlns:p14="http://schemas.microsoft.com/office/powerpoint/2010/main" val="2444729393"/>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95647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 name="Rectangle 91">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Shape 97">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F4F3A23-CBD0-44BF-AA87-00A6F40065EA}"/>
              </a:ext>
            </a:extLst>
          </p:cNvPr>
          <p:cNvSpPr>
            <a:spLocks noGrp="1"/>
          </p:cNvSpPr>
          <p:nvPr>
            <p:ph type="title"/>
          </p:nvPr>
        </p:nvSpPr>
        <p:spPr>
          <a:xfrm>
            <a:off x="934872" y="982272"/>
            <a:ext cx="3388419" cy="4560970"/>
          </a:xfrm>
        </p:spPr>
        <p:txBody>
          <a:bodyPr>
            <a:normAutofit/>
          </a:bodyPr>
          <a:lstStyle/>
          <a:p>
            <a:r>
              <a:rPr lang="en-US" sz="4000">
                <a:solidFill>
                  <a:srgbClr val="FFFFFF"/>
                </a:solidFill>
              </a:rPr>
              <a:t>Empowerment In Relation To Quality</a:t>
            </a:r>
          </a:p>
        </p:txBody>
      </p:sp>
      <p:sp>
        <p:nvSpPr>
          <p:cNvPr id="100"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Content Placeholder 2">
            <a:extLst>
              <a:ext uri="{FF2B5EF4-FFF2-40B4-BE49-F238E27FC236}">
                <a16:creationId xmlns:a16="http://schemas.microsoft.com/office/drawing/2014/main" id="{116F87C2-909F-4DA8-9C55-E15A94304784}"/>
              </a:ext>
            </a:extLst>
          </p:cNvPr>
          <p:cNvSpPr>
            <a:spLocks noGrp="1"/>
          </p:cNvSpPr>
          <p:nvPr>
            <p:ph idx="1"/>
          </p:nvPr>
        </p:nvSpPr>
        <p:spPr>
          <a:xfrm>
            <a:off x="5221862" y="1719618"/>
            <a:ext cx="5948831" cy="4334629"/>
          </a:xfrm>
        </p:spPr>
        <p:txBody>
          <a:bodyPr anchor="ctr">
            <a:normAutofit/>
          </a:bodyPr>
          <a:lstStyle/>
          <a:p>
            <a:pPr marL="514350" indent="-514350">
              <a:buAutoNum type="arabicPeriod"/>
            </a:pPr>
            <a:r>
              <a:rPr lang="en-US" sz="1500">
                <a:solidFill>
                  <a:srgbClr val="FEFFFF"/>
                </a:solidFill>
              </a:rPr>
              <a:t>Team members must take ownership of their role in the research project</a:t>
            </a:r>
          </a:p>
          <a:p>
            <a:pPr marL="514350" indent="-514350">
              <a:buAutoNum type="arabicPeriod"/>
            </a:pPr>
            <a:r>
              <a:rPr lang="en-US" sz="1500">
                <a:solidFill>
                  <a:srgbClr val="FEFFFF"/>
                </a:solidFill>
              </a:rPr>
              <a:t>Measure the team member’s ability or desire to make decisions (out of the box thinking not defined by an SOP/policy)</a:t>
            </a:r>
          </a:p>
          <a:p>
            <a:pPr marL="514350" indent="-514350">
              <a:buAutoNum type="arabicPeriod"/>
            </a:pPr>
            <a:r>
              <a:rPr lang="en-US" sz="1500">
                <a:solidFill>
                  <a:srgbClr val="FEFFFF"/>
                </a:solidFill>
              </a:rPr>
              <a:t>Team member recommends what works (solution oriented): I.D.E.A.S.</a:t>
            </a:r>
          </a:p>
          <a:p>
            <a:pPr marL="0" indent="0">
              <a:buNone/>
            </a:pPr>
            <a:r>
              <a:rPr lang="en-US" sz="1500">
                <a:solidFill>
                  <a:srgbClr val="FEFFFF"/>
                </a:solidFill>
              </a:rPr>
              <a:t>	I-Ingenuity</a:t>
            </a:r>
          </a:p>
          <a:p>
            <a:pPr marL="0" indent="0">
              <a:buNone/>
            </a:pPr>
            <a:r>
              <a:rPr lang="en-US" sz="1500">
                <a:solidFill>
                  <a:srgbClr val="FEFFFF"/>
                </a:solidFill>
              </a:rPr>
              <a:t>	D- Decisiveness</a:t>
            </a:r>
          </a:p>
          <a:p>
            <a:pPr marL="0" indent="0">
              <a:buNone/>
            </a:pPr>
            <a:r>
              <a:rPr lang="en-US" sz="1500">
                <a:solidFill>
                  <a:srgbClr val="FEFFFF"/>
                </a:solidFill>
              </a:rPr>
              <a:t>	E-Engagement</a:t>
            </a:r>
          </a:p>
          <a:p>
            <a:pPr marL="0" indent="0">
              <a:buNone/>
            </a:pPr>
            <a:r>
              <a:rPr lang="en-US" sz="1500">
                <a:solidFill>
                  <a:srgbClr val="FEFFFF"/>
                </a:solidFill>
              </a:rPr>
              <a:t>	A- Alignment with goal/goals</a:t>
            </a:r>
          </a:p>
          <a:p>
            <a:pPr marL="0" indent="0">
              <a:buNone/>
            </a:pPr>
            <a:r>
              <a:rPr lang="en-US" sz="1500">
                <a:solidFill>
                  <a:srgbClr val="FEFFFF"/>
                </a:solidFill>
              </a:rPr>
              <a:t>	S- Share with others</a:t>
            </a:r>
          </a:p>
          <a:p>
            <a:pPr marL="0" indent="0">
              <a:buNone/>
            </a:pPr>
            <a:r>
              <a:rPr lang="en-US" sz="1500">
                <a:solidFill>
                  <a:srgbClr val="FEFFFF"/>
                </a:solidFill>
              </a:rPr>
              <a:t>4. Allows the ability to accept “feedback” without internalizing as  negative or fear of being punitive.</a:t>
            </a:r>
          </a:p>
          <a:p>
            <a:pPr marL="0" indent="0">
              <a:buNone/>
            </a:pPr>
            <a:r>
              <a:rPr lang="en-US" sz="1500">
                <a:solidFill>
                  <a:srgbClr val="FEFFFF"/>
                </a:solidFill>
              </a:rPr>
              <a:t>5. Improves morale (your stake in the success of the project)</a:t>
            </a:r>
          </a:p>
          <a:p>
            <a:pPr marL="0" indent="0">
              <a:buNone/>
            </a:pPr>
            <a:endParaRPr lang="en-US" sz="1500">
              <a:solidFill>
                <a:srgbClr val="FEFFFF"/>
              </a:solidFill>
            </a:endParaRPr>
          </a:p>
          <a:p>
            <a:pPr marL="0" indent="0">
              <a:buNone/>
            </a:pPr>
            <a:endParaRPr lang="en-US" sz="1500" dirty="0">
              <a:solidFill>
                <a:srgbClr val="FEFFFF"/>
              </a:solidFill>
            </a:endParaRPr>
          </a:p>
        </p:txBody>
      </p:sp>
    </p:spTree>
    <p:extLst>
      <p:ext uri="{BB962C8B-B14F-4D97-AF65-F5344CB8AC3E}">
        <p14:creationId xmlns:p14="http://schemas.microsoft.com/office/powerpoint/2010/main" val="403825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0">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Shape 26">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74240BC-43BC-4585-9BAC-F03BB0E8131D}"/>
              </a:ext>
            </a:extLst>
          </p:cNvPr>
          <p:cNvSpPr>
            <a:spLocks noGrp="1"/>
          </p:cNvSpPr>
          <p:nvPr>
            <p:ph type="title"/>
          </p:nvPr>
        </p:nvSpPr>
        <p:spPr>
          <a:xfrm>
            <a:off x="634622" y="1489753"/>
            <a:ext cx="3880474" cy="3339102"/>
          </a:xfrm>
        </p:spPr>
        <p:txBody>
          <a:bodyPr>
            <a:normAutofit/>
          </a:bodyPr>
          <a:lstStyle/>
          <a:p>
            <a:r>
              <a:rPr lang="en-US" sz="4000" dirty="0">
                <a:solidFill>
                  <a:srgbClr val="FFFFFF"/>
                </a:solidFill>
              </a:rPr>
              <a:t>Behavioral Factors Related To Empowerment (Quality Improvement)</a:t>
            </a:r>
          </a:p>
        </p:txBody>
      </p:sp>
      <p:sp>
        <p:nvSpPr>
          <p:cNvPr id="29"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0E818B24-C2B7-471B-9248-69FFE45F2E22}"/>
              </a:ext>
            </a:extLst>
          </p:cNvPr>
          <p:cNvSpPr>
            <a:spLocks noGrp="1"/>
          </p:cNvSpPr>
          <p:nvPr>
            <p:ph idx="1"/>
          </p:nvPr>
        </p:nvSpPr>
        <p:spPr>
          <a:xfrm>
            <a:off x="5221862" y="2034282"/>
            <a:ext cx="5948831" cy="3860239"/>
          </a:xfrm>
        </p:spPr>
        <p:txBody>
          <a:bodyPr anchor="ctr">
            <a:normAutofit/>
          </a:bodyPr>
          <a:lstStyle/>
          <a:p>
            <a:pPr marL="0" indent="0">
              <a:buNone/>
            </a:pPr>
            <a:r>
              <a:rPr lang="en-US" sz="2400" dirty="0">
                <a:solidFill>
                  <a:srgbClr val="FEFFFF"/>
                </a:solidFill>
              </a:rPr>
              <a:t>Sometimes we are so focused on systems regarding process improvement (quality), that the human factor is not accounted for. We move to change or do away with a system(s) we created with haste, that we generally do not account for the individuals implementing the system (s) created</a:t>
            </a: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solidFill>
                <a:srgbClr val="FEFFFF"/>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solidFill>
                <a:srgbClr val="FEFFFF"/>
              </a:solidFill>
            </a:endParaRPr>
          </a:p>
        </p:txBody>
      </p:sp>
    </p:spTree>
    <p:extLst>
      <p:ext uri="{BB962C8B-B14F-4D97-AF65-F5344CB8AC3E}">
        <p14:creationId xmlns:p14="http://schemas.microsoft.com/office/powerpoint/2010/main" val="772788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26">
            <a:extLst>
              <a:ext uri="{FF2B5EF4-FFF2-40B4-BE49-F238E27FC236}">
                <a16:creationId xmlns:a16="http://schemas.microsoft.com/office/drawing/2014/main" id="{122F9423-F4B1-45D4-8445-E9991ECCB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A9575E-028F-4CF9-A83D-414375AFE4CE}"/>
              </a:ext>
            </a:extLst>
          </p:cNvPr>
          <p:cNvSpPr>
            <a:spLocks noGrp="1"/>
          </p:cNvSpPr>
          <p:nvPr>
            <p:ph type="title"/>
          </p:nvPr>
        </p:nvSpPr>
        <p:spPr>
          <a:xfrm>
            <a:off x="1812897" y="518649"/>
            <a:ext cx="9882278" cy="1067634"/>
          </a:xfrm>
        </p:spPr>
        <p:txBody>
          <a:bodyPr anchor="ctr">
            <a:normAutofit/>
          </a:bodyPr>
          <a:lstStyle/>
          <a:p>
            <a:r>
              <a:rPr lang="en-US"/>
              <a:t>Behavioral Factors (con’t): Intangibles</a:t>
            </a:r>
          </a:p>
        </p:txBody>
      </p:sp>
      <p:grpSp>
        <p:nvGrpSpPr>
          <p:cNvPr id="45" name="Group 28">
            <a:extLst>
              <a:ext uri="{FF2B5EF4-FFF2-40B4-BE49-F238E27FC236}">
                <a16:creationId xmlns:a16="http://schemas.microsoft.com/office/drawing/2014/main" id="{770AE191-D2EA-45C9-A44D-830C188F74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2021" y="628863"/>
            <a:ext cx="1128382" cy="847206"/>
            <a:chOff x="8183879" y="1000124"/>
            <a:chExt cx="1562267" cy="1172973"/>
          </a:xfrm>
        </p:grpSpPr>
        <p:sp>
          <p:nvSpPr>
            <p:cNvPr id="46" name="Freeform 5">
              <a:extLst>
                <a:ext uri="{FF2B5EF4-FFF2-40B4-BE49-F238E27FC236}">
                  <a16:creationId xmlns:a16="http://schemas.microsoft.com/office/drawing/2014/main" id="{23A0E4C1-B7A6-4637-AC51-4A5AE3841F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183879"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47" name="Freeform 5">
              <a:extLst>
                <a:ext uri="{FF2B5EF4-FFF2-40B4-BE49-F238E27FC236}">
                  <a16:creationId xmlns:a16="http://schemas.microsoft.com/office/drawing/2014/main" id="{F4E8C039-CC58-44F3-8A7B-E0A934C1D0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983979"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graphicFrame>
        <p:nvGraphicFramePr>
          <p:cNvPr id="22" name="Content Placeholder 2">
            <a:extLst>
              <a:ext uri="{FF2B5EF4-FFF2-40B4-BE49-F238E27FC236}">
                <a16:creationId xmlns:a16="http://schemas.microsoft.com/office/drawing/2014/main" id="{DCEC55C4-C74B-9B89-5EB7-A9ECDC543304}"/>
              </a:ext>
            </a:extLst>
          </p:cNvPr>
          <p:cNvGraphicFramePr>
            <a:graphicFrameLocks noGrp="1"/>
          </p:cNvGraphicFramePr>
          <p:nvPr>
            <p:ph idx="1"/>
            <p:extLst>
              <p:ext uri="{D42A27DB-BD31-4B8C-83A1-F6EECF244321}">
                <p14:modId xmlns:p14="http://schemas.microsoft.com/office/powerpoint/2010/main" val="881049495"/>
              </p:ext>
            </p:extLst>
          </p:nvPr>
        </p:nvGraphicFramePr>
        <p:xfrm>
          <a:off x="629854" y="1860605"/>
          <a:ext cx="10907490" cy="31375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72788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E78D40-1D73-45F7-9E32-110D025B9861}"/>
              </a:ext>
            </a:extLst>
          </p:cNvPr>
          <p:cNvSpPr>
            <a:spLocks noGrp="1"/>
          </p:cNvSpPr>
          <p:nvPr>
            <p:ph type="title"/>
          </p:nvPr>
        </p:nvSpPr>
        <p:spPr>
          <a:xfrm>
            <a:off x="643467" y="321734"/>
            <a:ext cx="10905066" cy="1135737"/>
          </a:xfrm>
        </p:spPr>
        <p:txBody>
          <a:bodyPr>
            <a:normAutofit/>
          </a:bodyPr>
          <a:lstStyle/>
          <a:p>
            <a:r>
              <a:rPr lang="en-US" sz="3600" dirty="0"/>
              <a:t>Standardization In Quality</a:t>
            </a:r>
          </a:p>
        </p:txBody>
      </p:sp>
      <p:sp>
        <p:nvSpPr>
          <p:cNvPr id="18"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Content Placeholder 2">
            <a:extLst>
              <a:ext uri="{FF2B5EF4-FFF2-40B4-BE49-F238E27FC236}">
                <a16:creationId xmlns:a16="http://schemas.microsoft.com/office/drawing/2014/main" id="{A4C49410-2A7C-9C10-9184-DC93E1C675DD}"/>
              </a:ext>
            </a:extLst>
          </p:cNvPr>
          <p:cNvGraphicFramePr>
            <a:graphicFrameLocks noGrp="1"/>
          </p:cNvGraphicFramePr>
          <p:nvPr>
            <p:ph idx="1"/>
            <p:extLst>
              <p:ext uri="{D42A27DB-BD31-4B8C-83A1-F6EECF244321}">
                <p14:modId xmlns:p14="http://schemas.microsoft.com/office/powerpoint/2010/main" val="26669611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3589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8">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1C8E1A-024D-4891-9929-CF7DB51F234A}"/>
              </a:ext>
            </a:extLst>
          </p:cNvPr>
          <p:cNvSpPr>
            <a:spLocks noGrp="1"/>
          </p:cNvSpPr>
          <p:nvPr>
            <p:ph type="title"/>
          </p:nvPr>
        </p:nvSpPr>
        <p:spPr>
          <a:xfrm>
            <a:off x="838200" y="557188"/>
            <a:ext cx="10515600" cy="1133499"/>
          </a:xfrm>
        </p:spPr>
        <p:txBody>
          <a:bodyPr>
            <a:normAutofit/>
          </a:bodyPr>
          <a:lstStyle/>
          <a:p>
            <a:pPr algn="ctr"/>
            <a:r>
              <a:rPr lang="en-US" sz="5200"/>
              <a:t>Value Of SOP’s</a:t>
            </a:r>
          </a:p>
        </p:txBody>
      </p:sp>
      <p:graphicFrame>
        <p:nvGraphicFramePr>
          <p:cNvPr id="14" name="Content Placeholder 2">
            <a:extLst>
              <a:ext uri="{FF2B5EF4-FFF2-40B4-BE49-F238E27FC236}">
                <a16:creationId xmlns:a16="http://schemas.microsoft.com/office/drawing/2014/main" id="{086E340F-581A-CC18-4454-97FEB2B6880E}"/>
              </a:ext>
            </a:extLst>
          </p:cNvPr>
          <p:cNvGraphicFramePr>
            <a:graphicFrameLocks noGrp="1"/>
          </p:cNvGraphicFramePr>
          <p:nvPr>
            <p:ph idx="1"/>
            <p:extLst>
              <p:ext uri="{D42A27DB-BD31-4B8C-83A1-F6EECF244321}">
                <p14:modId xmlns:p14="http://schemas.microsoft.com/office/powerpoint/2010/main" val="15966281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8733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2"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ED3613-0374-4DDC-82E7-FC9DAE336772}"/>
              </a:ext>
            </a:extLst>
          </p:cNvPr>
          <p:cNvSpPr>
            <a:spLocks noGrp="1"/>
          </p:cNvSpPr>
          <p:nvPr>
            <p:ph type="title"/>
          </p:nvPr>
        </p:nvSpPr>
        <p:spPr>
          <a:xfrm>
            <a:off x="0" y="1744824"/>
            <a:ext cx="3620276" cy="2341984"/>
          </a:xfrm>
        </p:spPr>
        <p:txBody>
          <a:bodyPr anchor="b">
            <a:normAutofit/>
          </a:bodyPr>
          <a:lstStyle/>
          <a:p>
            <a:pPr algn="r"/>
            <a:r>
              <a:rPr lang="en-US" sz="3400" dirty="0">
                <a:solidFill>
                  <a:srgbClr val="FFFFFF"/>
                </a:solidFill>
              </a:rPr>
              <a:t>Value of CAPAs: Corrective and Preventive Actions</a:t>
            </a:r>
          </a:p>
        </p:txBody>
      </p:sp>
      <p:graphicFrame>
        <p:nvGraphicFramePr>
          <p:cNvPr id="53" name="Content Placeholder 2">
            <a:extLst>
              <a:ext uri="{FF2B5EF4-FFF2-40B4-BE49-F238E27FC236}">
                <a16:creationId xmlns:a16="http://schemas.microsoft.com/office/drawing/2014/main" id="{0D86C191-C5D7-5711-90B3-AF5855C2D6D6}"/>
              </a:ext>
            </a:extLst>
          </p:cNvPr>
          <p:cNvGraphicFramePr>
            <a:graphicFrameLocks noGrp="1"/>
          </p:cNvGraphicFramePr>
          <p:nvPr>
            <p:ph idx="1"/>
            <p:extLst>
              <p:ext uri="{D42A27DB-BD31-4B8C-83A1-F6EECF244321}">
                <p14:modId xmlns:p14="http://schemas.microsoft.com/office/powerpoint/2010/main" val="192964783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47690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7" name="Rectangle 70">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72">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ED9A93D-A380-4854-88CC-AB5A191C5C95}"/>
              </a:ext>
            </a:extLst>
          </p:cNvPr>
          <p:cNvSpPr>
            <a:spLocks noGrp="1"/>
          </p:cNvSpPr>
          <p:nvPr>
            <p:ph type="title"/>
          </p:nvPr>
        </p:nvSpPr>
        <p:spPr>
          <a:xfrm>
            <a:off x="838200" y="673770"/>
            <a:ext cx="3220329" cy="2027227"/>
          </a:xfrm>
        </p:spPr>
        <p:txBody>
          <a:bodyPr anchor="t">
            <a:normAutofit/>
          </a:bodyPr>
          <a:lstStyle/>
          <a:p>
            <a:r>
              <a:rPr lang="en-US" sz="4600">
                <a:solidFill>
                  <a:srgbClr val="FFFFFF"/>
                </a:solidFill>
              </a:rPr>
              <a:t>Benefits Of An Internal QA Program</a:t>
            </a:r>
          </a:p>
        </p:txBody>
      </p:sp>
      <p:graphicFrame>
        <p:nvGraphicFramePr>
          <p:cNvPr id="5" name="Content Placeholder 2">
            <a:extLst>
              <a:ext uri="{FF2B5EF4-FFF2-40B4-BE49-F238E27FC236}">
                <a16:creationId xmlns:a16="http://schemas.microsoft.com/office/drawing/2014/main" id="{488D90F8-3E29-84E7-47FB-C4CA40D3FFD2}"/>
              </a:ext>
            </a:extLst>
          </p:cNvPr>
          <p:cNvGraphicFramePr>
            <a:graphicFrameLocks noGrp="1"/>
          </p:cNvGraphicFramePr>
          <p:nvPr>
            <p:ph idx="1"/>
            <p:extLst>
              <p:ext uri="{D42A27DB-BD31-4B8C-83A1-F6EECF244321}">
                <p14:modId xmlns:p14="http://schemas.microsoft.com/office/powerpoint/2010/main" val="2588015692"/>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6649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50F529-4B07-496C-B938-7FD2EB93503A}"/>
              </a:ext>
            </a:extLst>
          </p:cNvPr>
          <p:cNvSpPr>
            <a:spLocks noGrp="1"/>
          </p:cNvSpPr>
          <p:nvPr>
            <p:ph type="title"/>
          </p:nvPr>
        </p:nvSpPr>
        <p:spPr>
          <a:xfrm>
            <a:off x="838200" y="365125"/>
            <a:ext cx="10515600" cy="1325563"/>
          </a:xfrm>
        </p:spPr>
        <p:txBody>
          <a:bodyPr>
            <a:normAutofit/>
          </a:bodyPr>
          <a:lstStyle/>
          <a:p>
            <a:r>
              <a:rPr lang="en-US" sz="5400"/>
              <a:t>Things I’ve Seen: </a:t>
            </a:r>
          </a:p>
        </p:txBody>
      </p:sp>
      <p:sp>
        <p:nvSpPr>
          <p:cNvPr id="30"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ontent Placeholder 2">
            <a:extLst>
              <a:ext uri="{FF2B5EF4-FFF2-40B4-BE49-F238E27FC236}">
                <a16:creationId xmlns:a16="http://schemas.microsoft.com/office/drawing/2014/main" id="{545B9B67-996F-64D6-D3D4-7A0AD7ACE923}"/>
              </a:ext>
            </a:extLst>
          </p:cNvPr>
          <p:cNvGraphicFramePr>
            <a:graphicFrameLocks noGrp="1"/>
          </p:cNvGraphicFramePr>
          <p:nvPr>
            <p:ph idx="1"/>
            <p:extLst>
              <p:ext uri="{D42A27DB-BD31-4B8C-83A1-F6EECF244321}">
                <p14:modId xmlns:p14="http://schemas.microsoft.com/office/powerpoint/2010/main" val="4222457908"/>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4435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5D253D7-B874-47A9-8D6A-AAAD12C901C1}"/>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Objectives</a:t>
            </a:r>
          </a:p>
        </p:txBody>
      </p:sp>
      <p:graphicFrame>
        <p:nvGraphicFramePr>
          <p:cNvPr id="5" name="Content Placeholder 2">
            <a:extLst>
              <a:ext uri="{FF2B5EF4-FFF2-40B4-BE49-F238E27FC236}">
                <a16:creationId xmlns:a16="http://schemas.microsoft.com/office/drawing/2014/main" id="{94A71CAA-BD9B-3AD3-A072-723215D9215C}"/>
              </a:ext>
            </a:extLst>
          </p:cNvPr>
          <p:cNvGraphicFramePr>
            <a:graphicFrameLocks noGrp="1"/>
          </p:cNvGraphicFramePr>
          <p:nvPr>
            <p:ph idx="1"/>
            <p:extLst>
              <p:ext uri="{D42A27DB-BD31-4B8C-83A1-F6EECF244321}">
                <p14:modId xmlns:p14="http://schemas.microsoft.com/office/powerpoint/2010/main" val="3992910481"/>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4083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CFFC3C-9BE7-4262-A3C1-9CA07264CE90}"/>
              </a:ext>
            </a:extLst>
          </p:cNvPr>
          <p:cNvSpPr>
            <a:spLocks noGrp="1"/>
          </p:cNvSpPr>
          <p:nvPr>
            <p:ph type="title"/>
          </p:nvPr>
        </p:nvSpPr>
        <p:spPr>
          <a:xfrm>
            <a:off x="838200" y="459863"/>
            <a:ext cx="10515600" cy="1004594"/>
          </a:xfrm>
        </p:spPr>
        <p:txBody>
          <a:bodyPr>
            <a:normAutofit/>
          </a:bodyPr>
          <a:lstStyle/>
          <a:p>
            <a:pPr algn="ctr"/>
            <a:r>
              <a:rPr lang="en-US" dirty="0">
                <a:solidFill>
                  <a:srgbClr val="FFFFFF"/>
                </a:solidFill>
              </a:rPr>
              <a:t>Additional Support To QA Program</a:t>
            </a:r>
          </a:p>
        </p:txBody>
      </p:sp>
      <p:sp>
        <p:nvSpPr>
          <p:cNvPr id="26"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7" name="Content Placeholder 2">
            <a:extLst>
              <a:ext uri="{FF2B5EF4-FFF2-40B4-BE49-F238E27FC236}">
                <a16:creationId xmlns:a16="http://schemas.microsoft.com/office/drawing/2014/main" id="{FF90DEC7-461D-8F52-20F8-F194B526360A}"/>
              </a:ext>
            </a:extLst>
          </p:cNvPr>
          <p:cNvGraphicFramePr>
            <a:graphicFrameLocks noGrp="1"/>
          </p:cNvGraphicFramePr>
          <p:nvPr>
            <p:ph idx="1"/>
            <p:extLst>
              <p:ext uri="{D42A27DB-BD31-4B8C-83A1-F6EECF244321}">
                <p14:modId xmlns:p14="http://schemas.microsoft.com/office/powerpoint/2010/main" val="2377513774"/>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3105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780004-3CAD-48AA-8C32-4AC50A187FC4}"/>
              </a:ext>
            </a:extLst>
          </p:cNvPr>
          <p:cNvSpPr>
            <a:spLocks noGrp="1"/>
          </p:cNvSpPr>
          <p:nvPr>
            <p:ph type="title"/>
          </p:nvPr>
        </p:nvSpPr>
        <p:spPr>
          <a:xfrm>
            <a:off x="2414726" y="296792"/>
            <a:ext cx="6915705" cy="1576446"/>
          </a:xfrm>
        </p:spPr>
        <p:txBody>
          <a:bodyPr anchor="ctr">
            <a:normAutofit/>
          </a:bodyPr>
          <a:lstStyle/>
          <a:p>
            <a:r>
              <a:rPr lang="en-US" sz="4000" dirty="0">
                <a:solidFill>
                  <a:srgbClr val="FFFFFF"/>
                </a:solidFill>
              </a:rPr>
              <a:t>QA Program: Things To Consider </a:t>
            </a:r>
          </a:p>
        </p:txBody>
      </p:sp>
      <p:graphicFrame>
        <p:nvGraphicFramePr>
          <p:cNvPr id="5" name="Content Placeholder 2">
            <a:extLst>
              <a:ext uri="{FF2B5EF4-FFF2-40B4-BE49-F238E27FC236}">
                <a16:creationId xmlns:a16="http://schemas.microsoft.com/office/drawing/2014/main" id="{B650CCAF-4710-CDAE-D1E8-8C5E9C2E7473}"/>
              </a:ext>
            </a:extLst>
          </p:cNvPr>
          <p:cNvGraphicFramePr>
            <a:graphicFrameLocks noGrp="1"/>
          </p:cNvGraphicFramePr>
          <p:nvPr>
            <p:ph idx="1"/>
            <p:extLst>
              <p:ext uri="{D42A27DB-BD31-4B8C-83A1-F6EECF244321}">
                <p14:modId xmlns:p14="http://schemas.microsoft.com/office/powerpoint/2010/main" val="28663851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012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D6C9C64-DF08-402F-82C7-3CE5CEA063F6}"/>
              </a:ext>
            </a:extLst>
          </p:cNvPr>
          <p:cNvSpPr>
            <a:spLocks noGrp="1"/>
          </p:cNvSpPr>
          <p:nvPr>
            <p:ph type="title"/>
          </p:nvPr>
        </p:nvSpPr>
        <p:spPr>
          <a:xfrm>
            <a:off x="2555631" y="597158"/>
            <a:ext cx="7045569" cy="5505061"/>
          </a:xfrm>
        </p:spPr>
        <p:txBody>
          <a:bodyPr>
            <a:normAutofit fontScale="90000"/>
          </a:bodyPr>
          <a:lstStyle/>
          <a:p>
            <a:pPr algn="ctr"/>
            <a:r>
              <a:rPr lang="en-US" sz="3600">
                <a:solidFill>
                  <a:schemeClr val="bg1">
                    <a:lumMod val="95000"/>
                    <a:lumOff val="5000"/>
                  </a:schemeClr>
                </a:solidFill>
              </a:rPr>
              <a:t>Comprehensive Quality Assurance Becomes Intentional Quality Compliance </a:t>
            </a:r>
            <a:br>
              <a:rPr lang="en-US" sz="3600">
                <a:solidFill>
                  <a:schemeClr val="bg1">
                    <a:lumMod val="95000"/>
                    <a:lumOff val="5000"/>
                  </a:schemeClr>
                </a:solidFill>
              </a:rPr>
            </a:br>
            <a:r>
              <a:rPr lang="en-US" sz="3600">
                <a:solidFill>
                  <a:schemeClr val="bg1">
                    <a:lumMod val="95000"/>
                    <a:lumOff val="5000"/>
                  </a:schemeClr>
                </a:solidFill>
              </a:rPr>
              <a:t>&amp;</a:t>
            </a:r>
            <a:br>
              <a:rPr lang="en-US" sz="3600">
                <a:solidFill>
                  <a:schemeClr val="bg1">
                    <a:lumMod val="95000"/>
                    <a:lumOff val="5000"/>
                  </a:schemeClr>
                </a:solidFill>
              </a:rPr>
            </a:br>
            <a:r>
              <a:rPr lang="en-US" sz="3600">
                <a:solidFill>
                  <a:schemeClr val="bg1">
                    <a:lumMod val="95000"/>
                    <a:lumOff val="5000"/>
                  </a:schemeClr>
                </a:solidFill>
              </a:rPr>
              <a:t>Intentional QC Becomes Comprehensive QA</a:t>
            </a:r>
            <a:br>
              <a:rPr lang="en-US" sz="3600">
                <a:solidFill>
                  <a:schemeClr val="bg1">
                    <a:lumMod val="95000"/>
                    <a:lumOff val="5000"/>
                  </a:schemeClr>
                </a:solidFill>
              </a:rPr>
            </a:br>
            <a:br>
              <a:rPr lang="en-US" sz="3600">
                <a:solidFill>
                  <a:schemeClr val="bg1">
                    <a:lumMod val="95000"/>
                    <a:lumOff val="5000"/>
                  </a:schemeClr>
                </a:solidFill>
              </a:rPr>
            </a:br>
            <a:r>
              <a:rPr lang="en-US" sz="3600">
                <a:solidFill>
                  <a:schemeClr val="bg1">
                    <a:lumMod val="95000"/>
                    <a:lumOff val="5000"/>
                  </a:schemeClr>
                </a:solidFill>
              </a:rPr>
              <a:t>* Proper Preparation Prevents Poor Performance</a:t>
            </a:r>
            <a:br>
              <a:rPr lang="en-US" sz="3600">
                <a:solidFill>
                  <a:schemeClr val="bg1">
                    <a:lumMod val="95000"/>
                    <a:lumOff val="5000"/>
                  </a:schemeClr>
                </a:solidFill>
              </a:rPr>
            </a:br>
            <a:br>
              <a:rPr lang="en-US" sz="3600">
                <a:solidFill>
                  <a:schemeClr val="bg1">
                    <a:lumMod val="95000"/>
                    <a:lumOff val="5000"/>
                  </a:schemeClr>
                </a:solidFill>
              </a:rPr>
            </a:br>
            <a:r>
              <a:rPr lang="en-US" sz="3600">
                <a:solidFill>
                  <a:schemeClr val="bg1">
                    <a:lumMod val="95000"/>
                    <a:lumOff val="5000"/>
                  </a:schemeClr>
                </a:solidFill>
              </a:rPr>
              <a:t>*Consistency, Communication, Collaboration</a:t>
            </a:r>
            <a:br>
              <a:rPr lang="en-US" sz="3600">
                <a:solidFill>
                  <a:schemeClr val="bg1">
                    <a:lumMod val="95000"/>
                    <a:lumOff val="5000"/>
                  </a:schemeClr>
                </a:solidFill>
              </a:rPr>
            </a:br>
            <a:endParaRPr lang="en-US" sz="3600" dirty="0">
              <a:solidFill>
                <a:schemeClr val="bg1">
                  <a:lumMod val="95000"/>
                  <a:lumOff val="5000"/>
                </a:schemeClr>
              </a:solidFill>
            </a:endParaRPr>
          </a:p>
        </p:txBody>
      </p:sp>
    </p:spTree>
    <p:extLst>
      <p:ext uri="{BB962C8B-B14F-4D97-AF65-F5344CB8AC3E}">
        <p14:creationId xmlns:p14="http://schemas.microsoft.com/office/powerpoint/2010/main" val="1122383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B74FBD7-2AC2-4170-8A70-577303F41707}"/>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Definition of Quality Assurance</a:t>
            </a:r>
          </a:p>
        </p:txBody>
      </p:sp>
      <p:sp>
        <p:nvSpPr>
          <p:cNvPr id="3" name="Content Placeholder 2">
            <a:extLst>
              <a:ext uri="{FF2B5EF4-FFF2-40B4-BE49-F238E27FC236}">
                <a16:creationId xmlns:a16="http://schemas.microsoft.com/office/drawing/2014/main" id="{8B8291C4-2453-4AF2-A928-72885FA5E9E1}"/>
              </a:ext>
            </a:extLst>
          </p:cNvPr>
          <p:cNvSpPr>
            <a:spLocks noGrp="1"/>
          </p:cNvSpPr>
          <p:nvPr>
            <p:ph idx="1"/>
          </p:nvPr>
        </p:nvSpPr>
        <p:spPr>
          <a:xfrm>
            <a:off x="6503158" y="649480"/>
            <a:ext cx="4862447" cy="5546047"/>
          </a:xfrm>
        </p:spPr>
        <p:txBody>
          <a:bodyPr anchor="ctr">
            <a:normAutofit/>
          </a:bodyPr>
          <a:lstStyle/>
          <a:p>
            <a:r>
              <a:rPr lang="en-US" sz="2000" b="0" i="0">
                <a:effectLst/>
                <a:latin typeface="Roboto" panose="02000000000000000000" pitchFamily="2" charset="0"/>
              </a:rPr>
              <a:t>Quality assurance can be defined as "</a:t>
            </a:r>
            <a:r>
              <a:rPr lang="en-US" sz="2000" b="1" i="0">
                <a:effectLst/>
                <a:latin typeface="Roboto" panose="02000000000000000000" pitchFamily="2" charset="0"/>
              </a:rPr>
              <a:t>part of quality management focused on providing confidence that quality requirements will be fulfilled</a:t>
            </a:r>
            <a:r>
              <a:rPr lang="en-US" sz="2000" b="0" i="0">
                <a:effectLst/>
                <a:latin typeface="Roboto" panose="02000000000000000000" pitchFamily="2" charset="0"/>
              </a:rPr>
              <a:t>."</a:t>
            </a:r>
            <a:endParaRPr lang="en-US" sz="2000"/>
          </a:p>
        </p:txBody>
      </p:sp>
    </p:spTree>
    <p:extLst>
      <p:ext uri="{BB962C8B-B14F-4D97-AF65-F5344CB8AC3E}">
        <p14:creationId xmlns:p14="http://schemas.microsoft.com/office/powerpoint/2010/main" val="88613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0E16B4-C2A3-4B34-A700-5635BFD21C1D}"/>
              </a:ext>
            </a:extLst>
          </p:cNvPr>
          <p:cNvSpPr>
            <a:spLocks noGrp="1"/>
          </p:cNvSpPr>
          <p:nvPr>
            <p:ph type="title"/>
          </p:nvPr>
        </p:nvSpPr>
        <p:spPr>
          <a:xfrm>
            <a:off x="418225" y="2404153"/>
            <a:ext cx="3201366" cy="1518828"/>
          </a:xfrm>
        </p:spPr>
        <p:txBody>
          <a:bodyPr anchor="b">
            <a:normAutofit/>
          </a:bodyPr>
          <a:lstStyle/>
          <a:p>
            <a:pPr algn="r"/>
            <a:r>
              <a:rPr lang="en-US" sz="4000" dirty="0">
                <a:solidFill>
                  <a:srgbClr val="FFFFFF"/>
                </a:solidFill>
              </a:rPr>
              <a:t>My Objective As An Auditor</a:t>
            </a:r>
          </a:p>
        </p:txBody>
      </p:sp>
      <p:sp>
        <p:nvSpPr>
          <p:cNvPr id="3" name="Content Placeholder 2">
            <a:extLst>
              <a:ext uri="{FF2B5EF4-FFF2-40B4-BE49-F238E27FC236}">
                <a16:creationId xmlns:a16="http://schemas.microsoft.com/office/drawing/2014/main" id="{6A547CD5-B74D-4956-A8F9-8729F04AFE8E}"/>
              </a:ext>
            </a:extLst>
          </p:cNvPr>
          <p:cNvSpPr>
            <a:spLocks noGrp="1"/>
          </p:cNvSpPr>
          <p:nvPr>
            <p:ph idx="1"/>
          </p:nvPr>
        </p:nvSpPr>
        <p:spPr>
          <a:xfrm>
            <a:off x="4810259" y="1908699"/>
            <a:ext cx="6555347" cy="2530136"/>
          </a:xfrm>
        </p:spPr>
        <p:txBody>
          <a:bodyPr anchor="ctr">
            <a:normAutofit lnSpcReduction="10000"/>
          </a:bodyPr>
          <a:lstStyle/>
          <a:p>
            <a:pPr marL="0" indent="0">
              <a:buNone/>
            </a:pPr>
            <a:r>
              <a:rPr lang="en-US" sz="2000" dirty="0"/>
              <a:t>	To implement a continuous quality improvement 	program/process that utilizes accuracy, consistency, 	collaboration, and communication to improve, 	create, develop and maintain a </a:t>
            </a:r>
            <a:r>
              <a:rPr lang="en-US" sz="2000" dirty="0">
                <a:solidFill>
                  <a:srgbClr val="FF0000"/>
                </a:solidFill>
              </a:rPr>
              <a:t>workplace culture of 	compliance</a:t>
            </a:r>
          </a:p>
          <a:p>
            <a:pPr marL="0" indent="0">
              <a:buNone/>
            </a:pPr>
            <a:endParaRPr lang="en-US" sz="2000" dirty="0">
              <a:solidFill>
                <a:srgbClr val="FF0000"/>
              </a:solidFill>
            </a:endParaRPr>
          </a:p>
          <a:p>
            <a:pPr marL="457200" lvl="1" indent="0">
              <a:buNone/>
            </a:pPr>
            <a:r>
              <a:rPr lang="en-US" sz="2000" dirty="0"/>
              <a:t>	*** Should be in line with your departmental, 	institutional, federal, and state regulations and 	guidelines</a:t>
            </a:r>
          </a:p>
        </p:txBody>
      </p:sp>
    </p:spTree>
    <p:extLst>
      <p:ext uri="{BB962C8B-B14F-4D97-AF65-F5344CB8AC3E}">
        <p14:creationId xmlns:p14="http://schemas.microsoft.com/office/powerpoint/2010/main" val="2329139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C61791-F4B0-4D57-B033-EE2FA3A266C2}"/>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Components of Quality Assurance</a:t>
            </a:r>
          </a:p>
        </p:txBody>
      </p:sp>
      <p:graphicFrame>
        <p:nvGraphicFramePr>
          <p:cNvPr id="5" name="Content Placeholder 2">
            <a:extLst>
              <a:ext uri="{FF2B5EF4-FFF2-40B4-BE49-F238E27FC236}">
                <a16:creationId xmlns:a16="http://schemas.microsoft.com/office/drawing/2014/main" id="{DD0761F4-25F3-D555-8C5F-2B59C4217572}"/>
              </a:ext>
            </a:extLst>
          </p:cNvPr>
          <p:cNvGraphicFramePr>
            <a:graphicFrameLocks noGrp="1"/>
          </p:cNvGraphicFramePr>
          <p:nvPr>
            <p:ph idx="1"/>
            <p:extLst>
              <p:ext uri="{D42A27DB-BD31-4B8C-83A1-F6EECF244321}">
                <p14:modId xmlns:p14="http://schemas.microsoft.com/office/powerpoint/2010/main" val="372579720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2701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C4763A-7591-4EBF-B837-7BC192146024}"/>
              </a:ext>
            </a:extLst>
          </p:cNvPr>
          <p:cNvSpPr>
            <a:spLocks noGrp="1"/>
          </p:cNvSpPr>
          <p:nvPr>
            <p:ph type="title"/>
          </p:nvPr>
        </p:nvSpPr>
        <p:spPr>
          <a:xfrm>
            <a:off x="594360" y="637125"/>
            <a:ext cx="3802276" cy="5256371"/>
          </a:xfrm>
        </p:spPr>
        <p:txBody>
          <a:bodyPr>
            <a:normAutofit/>
          </a:bodyPr>
          <a:lstStyle/>
          <a:p>
            <a:r>
              <a:rPr lang="en-US" sz="4800">
                <a:solidFill>
                  <a:schemeClr val="bg1"/>
                </a:solidFill>
              </a:rPr>
              <a:t>Consistency:</a:t>
            </a:r>
          </a:p>
        </p:txBody>
      </p:sp>
      <p:graphicFrame>
        <p:nvGraphicFramePr>
          <p:cNvPr id="28" name="Content Placeholder 2">
            <a:extLst>
              <a:ext uri="{FF2B5EF4-FFF2-40B4-BE49-F238E27FC236}">
                <a16:creationId xmlns:a16="http://schemas.microsoft.com/office/drawing/2014/main" id="{1B4C89FB-FD43-9597-2B60-60407FBCEA41}"/>
              </a:ext>
            </a:extLst>
          </p:cNvPr>
          <p:cNvGraphicFramePr>
            <a:graphicFrameLocks noGrp="1"/>
          </p:cNvGraphicFramePr>
          <p:nvPr>
            <p:ph idx="1"/>
            <p:extLst>
              <p:ext uri="{D42A27DB-BD31-4B8C-83A1-F6EECF244321}">
                <p14:modId xmlns:p14="http://schemas.microsoft.com/office/powerpoint/2010/main" val="302922811"/>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7889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DBC541-69FA-4743-B454-DCFECDBDCF7A}"/>
              </a:ext>
            </a:extLst>
          </p:cNvPr>
          <p:cNvSpPr>
            <a:spLocks noGrp="1"/>
          </p:cNvSpPr>
          <p:nvPr>
            <p:ph type="title"/>
          </p:nvPr>
        </p:nvSpPr>
        <p:spPr>
          <a:xfrm>
            <a:off x="594360" y="637125"/>
            <a:ext cx="3802276" cy="5256371"/>
          </a:xfrm>
        </p:spPr>
        <p:txBody>
          <a:bodyPr>
            <a:normAutofit/>
          </a:bodyPr>
          <a:lstStyle/>
          <a:p>
            <a:r>
              <a:rPr lang="en-US" sz="4800">
                <a:solidFill>
                  <a:schemeClr val="bg1"/>
                </a:solidFill>
              </a:rPr>
              <a:t>Consistency (con’t): How to Maintain</a:t>
            </a:r>
          </a:p>
        </p:txBody>
      </p:sp>
      <p:graphicFrame>
        <p:nvGraphicFramePr>
          <p:cNvPr id="37" name="Content Placeholder 2">
            <a:extLst>
              <a:ext uri="{FF2B5EF4-FFF2-40B4-BE49-F238E27FC236}">
                <a16:creationId xmlns:a16="http://schemas.microsoft.com/office/drawing/2014/main" id="{E68F986C-80B6-B014-70D4-98500CD84D9B}"/>
              </a:ext>
            </a:extLst>
          </p:cNvPr>
          <p:cNvGraphicFramePr>
            <a:graphicFrameLocks noGrp="1"/>
          </p:cNvGraphicFramePr>
          <p:nvPr>
            <p:ph idx="1"/>
            <p:extLst>
              <p:ext uri="{D42A27DB-BD31-4B8C-83A1-F6EECF244321}">
                <p14:modId xmlns:p14="http://schemas.microsoft.com/office/powerpoint/2010/main" val="1095501214"/>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8524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70" name="Straight Connector 69">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76" name="Oval 75">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Rectangle 82">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86" name="Straight Connector 85">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91" name="Rectangle 90">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94" name="Straight Connector 93">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79EFC4C5-EE66-4739-BCCC-DDE5736D746A}"/>
              </a:ext>
            </a:extLst>
          </p:cNvPr>
          <p:cNvSpPr>
            <a:spLocks noGrp="1"/>
          </p:cNvSpPr>
          <p:nvPr>
            <p:ph type="title"/>
          </p:nvPr>
        </p:nvSpPr>
        <p:spPr>
          <a:xfrm>
            <a:off x="630936" y="495992"/>
            <a:ext cx="4195140" cy="5638831"/>
          </a:xfrm>
          <a:noFill/>
        </p:spPr>
        <p:txBody>
          <a:bodyPr anchor="ctr">
            <a:normAutofit/>
          </a:bodyPr>
          <a:lstStyle/>
          <a:p>
            <a:r>
              <a:rPr lang="en-US" sz="4800"/>
              <a:t>Communication</a:t>
            </a:r>
          </a:p>
        </p:txBody>
      </p:sp>
      <p:graphicFrame>
        <p:nvGraphicFramePr>
          <p:cNvPr id="60" name="Content Placeholder 2">
            <a:extLst>
              <a:ext uri="{FF2B5EF4-FFF2-40B4-BE49-F238E27FC236}">
                <a16:creationId xmlns:a16="http://schemas.microsoft.com/office/drawing/2014/main" id="{50817C61-0033-501F-DC9A-00E20165B866}"/>
              </a:ext>
            </a:extLst>
          </p:cNvPr>
          <p:cNvGraphicFramePr>
            <a:graphicFrameLocks noGrp="1"/>
          </p:cNvGraphicFramePr>
          <p:nvPr>
            <p:ph idx="1"/>
            <p:extLst>
              <p:ext uri="{D42A27DB-BD31-4B8C-83A1-F6EECF244321}">
                <p14:modId xmlns:p14="http://schemas.microsoft.com/office/powerpoint/2010/main" val="464874636"/>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378220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27" name="Straight Connector 26">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32" name="Group 31">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33" name="Oval 32">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43" name="Straight Connector 42">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8" name="Rectangle 47">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51" name="Straight Connector 50">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132646E4-3EF2-4099-B6F1-D998D0D5F663}"/>
              </a:ext>
            </a:extLst>
          </p:cNvPr>
          <p:cNvSpPr>
            <a:spLocks noGrp="1"/>
          </p:cNvSpPr>
          <p:nvPr>
            <p:ph type="title"/>
          </p:nvPr>
        </p:nvSpPr>
        <p:spPr>
          <a:xfrm>
            <a:off x="630936" y="495992"/>
            <a:ext cx="4195140" cy="5638831"/>
          </a:xfrm>
          <a:noFill/>
        </p:spPr>
        <p:txBody>
          <a:bodyPr anchor="ctr">
            <a:normAutofit/>
          </a:bodyPr>
          <a:lstStyle/>
          <a:p>
            <a:r>
              <a:rPr lang="en-US" sz="4800"/>
              <a:t>Collaboration</a:t>
            </a:r>
          </a:p>
        </p:txBody>
      </p:sp>
      <p:graphicFrame>
        <p:nvGraphicFramePr>
          <p:cNvPr id="5" name="Content Placeholder 2">
            <a:extLst>
              <a:ext uri="{FF2B5EF4-FFF2-40B4-BE49-F238E27FC236}">
                <a16:creationId xmlns:a16="http://schemas.microsoft.com/office/drawing/2014/main" id="{A25E83FE-500E-18A8-D496-C37A3A35B791}"/>
              </a:ext>
            </a:extLst>
          </p:cNvPr>
          <p:cNvGraphicFramePr>
            <a:graphicFrameLocks noGrp="1"/>
          </p:cNvGraphicFramePr>
          <p:nvPr>
            <p:ph idx="1"/>
            <p:extLst>
              <p:ext uri="{D42A27DB-BD31-4B8C-83A1-F6EECF244321}">
                <p14:modId xmlns:p14="http://schemas.microsoft.com/office/powerpoint/2010/main" val="1541569803"/>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354237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DB773883AD3048A88EA7B3BD9DC026" ma:contentTypeVersion="10" ma:contentTypeDescription="Create a new document." ma:contentTypeScope="" ma:versionID="d11a306b637a8f09e11bf27426be7ca1">
  <xsd:schema xmlns:xsd="http://www.w3.org/2001/XMLSchema" xmlns:xs="http://www.w3.org/2001/XMLSchema" xmlns:p="http://schemas.microsoft.com/office/2006/metadata/properties" xmlns:ns2="f76a0f58-7f3e-4dee-998e-8d01334dce2a" xmlns:ns3="cb6a0c6b-8bc0-4126-af1d-cc9d398efd30" targetNamespace="http://schemas.microsoft.com/office/2006/metadata/properties" ma:root="true" ma:fieldsID="bcbdd214351249b0e6441c5e84278034" ns2:_="" ns3:_="">
    <xsd:import namespace="f76a0f58-7f3e-4dee-998e-8d01334dce2a"/>
    <xsd:import namespace="cb6a0c6b-8bc0-4126-af1d-cc9d398efd3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6a0f58-7f3e-4dee-998e-8d01334dce2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6a0c6b-8bc0-4126-af1d-cc9d398efd3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F7092C-F29E-46A6-A69D-97D00C606B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6a0f58-7f3e-4dee-998e-8d01334dce2a"/>
    <ds:schemaRef ds:uri="cb6a0c6b-8bc0-4126-af1d-cc9d398efd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97582A0-66AF-4D57-BB8D-D3EBEF8C5E1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7C70370-9ACF-454A-96AA-1E546BDA44D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1252</TotalTime>
  <Words>1631</Words>
  <Application>Microsoft Macintosh PowerPoint</Application>
  <PresentationFormat>Widescreen</PresentationFormat>
  <Paragraphs>168</Paragraphs>
  <Slides>22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Roboto</vt:lpstr>
      <vt:lpstr>Office Theme</vt:lpstr>
      <vt:lpstr>Quality Assurance From The “Eyes” of An Auditor</vt:lpstr>
      <vt:lpstr>Objectives</vt:lpstr>
      <vt:lpstr>Definition of Quality Assurance</vt:lpstr>
      <vt:lpstr>My Objective As An Auditor</vt:lpstr>
      <vt:lpstr>Components of Quality Assurance</vt:lpstr>
      <vt:lpstr>Consistency:</vt:lpstr>
      <vt:lpstr>Consistency (con’t): How to Maintain</vt:lpstr>
      <vt:lpstr>Communication</vt:lpstr>
      <vt:lpstr>Collaboration</vt:lpstr>
      <vt:lpstr>Collaboration (con’t)</vt:lpstr>
      <vt:lpstr>Correctness (accuracy): results conform to the standard</vt:lpstr>
      <vt:lpstr>Empowerment In Relation To Quality</vt:lpstr>
      <vt:lpstr>Behavioral Factors Related To Empowerment (Quality Improvement)</vt:lpstr>
      <vt:lpstr>Behavioral Factors (con’t): Intangibles</vt:lpstr>
      <vt:lpstr>Standardization In Quality</vt:lpstr>
      <vt:lpstr>Value Of SOP’s</vt:lpstr>
      <vt:lpstr>Value of CAPAs: Corrective and Preventive Actions</vt:lpstr>
      <vt:lpstr>Benefits Of An Internal QA Program</vt:lpstr>
      <vt:lpstr>Things I’ve Seen: </vt:lpstr>
      <vt:lpstr>Additional Support To QA Program</vt:lpstr>
      <vt:lpstr>QA Program: Things To Consider </vt:lpstr>
      <vt:lpstr>Comprehensive Quality Assurance Becomes Intentional Quality Compliance  &amp; Intentional QC Becomes Comprehensive QA  * Proper Preparation Prevents Poor Performance  *Consistency, Communication, Collaboration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Assurance From the “Eyes of An Auditor</dc:title>
  <dc:creator>Sheppard, Dwyane</dc:creator>
  <cp:lastModifiedBy>Lee Anne</cp:lastModifiedBy>
  <cp:revision>5</cp:revision>
  <dcterms:created xsi:type="dcterms:W3CDTF">2022-03-20T23:00:53Z</dcterms:created>
  <dcterms:modified xsi:type="dcterms:W3CDTF">2024-12-03T19:44:53Z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0x010100F8DB773883AD3048A88EA7B3BD9DC026</vt:lpwstr>
  </property>
</Properties>
</file>