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507" r:id="rId5"/>
    <p:sldId id="277" r:id="rId6"/>
    <p:sldId id="435" r:id="rId7"/>
    <p:sldId id="495" r:id="rId8"/>
    <p:sldId id="461" r:id="rId9"/>
    <p:sldId id="498" r:id="rId10"/>
    <p:sldId id="499" r:id="rId11"/>
    <p:sldId id="493" r:id="rId12"/>
    <p:sldId id="431" r:id="rId13"/>
    <p:sldId id="494" r:id="rId14"/>
    <p:sldId id="433" r:id="rId15"/>
    <p:sldId id="452" r:id="rId16"/>
    <p:sldId id="471" r:id="rId17"/>
    <p:sldId id="464" r:id="rId18"/>
    <p:sldId id="455" r:id="rId19"/>
    <p:sldId id="457" r:id="rId20"/>
    <p:sldId id="472" r:id="rId21"/>
    <p:sldId id="474" r:id="rId22"/>
    <p:sldId id="473" r:id="rId23"/>
    <p:sldId id="459" r:id="rId24"/>
    <p:sldId id="477" r:id="rId25"/>
    <p:sldId id="468" r:id="rId26"/>
    <p:sldId id="497" r:id="rId27"/>
    <p:sldId id="444" r:id="rId28"/>
    <p:sldId id="500" r:id="rId29"/>
    <p:sldId id="421" r:id="rId30"/>
    <p:sldId id="505" r:id="rId31"/>
    <p:sldId id="496" r:id="rId32"/>
    <p:sldId id="414" r:id="rId33"/>
    <p:sldId id="423" r:id="rId34"/>
    <p:sldId id="362" r:id="rId35"/>
    <p:sldId id="419" r:id="rId36"/>
    <p:sldId id="426" r:id="rId37"/>
    <p:sldId id="418" r:id="rId38"/>
    <p:sldId id="501" r:id="rId39"/>
    <p:sldId id="502" r:id="rId40"/>
    <p:sldId id="503" r:id="rId41"/>
    <p:sldId id="506" r:id="rId42"/>
    <p:sldId id="50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4827B-FF2F-5ABF-700B-AF5528D1E67F}" v="10" dt="2024-08-20T14:30:30.804"/>
    <p1510:client id="{7F3AF829-A862-E53D-73AD-8F8750073984}" v="1" dt="2024-08-20T14:30:42.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2" autoAdjust="0"/>
    <p:restoredTop sz="94694"/>
  </p:normalViewPr>
  <p:slideViewPr>
    <p:cSldViewPr snapToGrid="0">
      <p:cViewPr varScale="1">
        <p:scale>
          <a:sx n="96" d="100"/>
          <a:sy n="96" d="100"/>
        </p:scale>
        <p:origin x="20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7F3AF829-A862-E53D-73AD-8F8750073984}"/>
    <pc:docChg chg="sldOrd">
      <pc:chgData name="Ferguson, Lee" userId="S::lfergu12@uthsc.edu::9d1fb0ab-5f3d-4f85-ac2c-07b5678237b0" providerId="AD" clId="Web-{7F3AF829-A862-E53D-73AD-8F8750073984}" dt="2024-08-20T14:30:42.194" v="0"/>
      <pc:docMkLst>
        <pc:docMk/>
      </pc:docMkLst>
      <pc:sldChg chg="ord">
        <pc:chgData name="Ferguson, Lee" userId="S::lfergu12@uthsc.edu::9d1fb0ab-5f3d-4f85-ac2c-07b5678237b0" providerId="AD" clId="Web-{7F3AF829-A862-E53D-73AD-8F8750073984}" dt="2024-08-20T14:30:42.194" v="0"/>
        <pc:sldMkLst>
          <pc:docMk/>
          <pc:sldMk cId="2258870800" sldId="277"/>
        </pc:sldMkLst>
      </pc:sldChg>
    </pc:docChg>
  </pc:docChgLst>
  <pc:docChgLst>
    <pc:chgData name="Ferguson, Lee" userId="S::lfergu12@uthsc.edu::9d1fb0ab-5f3d-4f85-ac2c-07b5678237b0" providerId="AD" clId="Web-{2564827B-FF2F-5ABF-700B-AF5528D1E67F}"/>
    <pc:docChg chg="addSld modSld">
      <pc:chgData name="Ferguson, Lee" userId="S::lfergu12@uthsc.edu::9d1fb0ab-5f3d-4f85-ac2c-07b5678237b0" providerId="AD" clId="Web-{2564827B-FF2F-5ABF-700B-AF5528D1E67F}" dt="2024-08-20T14:30:30.804" v="8" actId="20577"/>
      <pc:docMkLst>
        <pc:docMk/>
      </pc:docMkLst>
      <pc:sldChg chg="modSp new">
        <pc:chgData name="Ferguson, Lee" userId="S::lfergu12@uthsc.edu::9d1fb0ab-5f3d-4f85-ac2c-07b5678237b0" providerId="AD" clId="Web-{2564827B-FF2F-5ABF-700B-AF5528D1E67F}" dt="2024-08-20T14:30:30.804" v="8" actId="20577"/>
        <pc:sldMkLst>
          <pc:docMk/>
          <pc:sldMk cId="35762364" sldId="507"/>
        </pc:sldMkLst>
        <pc:spChg chg="mod">
          <ac:chgData name="Ferguson, Lee" userId="S::lfergu12@uthsc.edu::9d1fb0ab-5f3d-4f85-ac2c-07b5678237b0" providerId="AD" clId="Web-{2564827B-FF2F-5ABF-700B-AF5528D1E67F}" dt="2024-08-20T14:30:08.586" v="2" actId="20577"/>
          <ac:spMkLst>
            <pc:docMk/>
            <pc:sldMk cId="35762364" sldId="507"/>
            <ac:spMk id="2" creationId="{7B20A790-77D9-F538-41FF-BAD374B08C63}"/>
          </ac:spMkLst>
        </pc:spChg>
        <pc:spChg chg="mod">
          <ac:chgData name="Ferguson, Lee" userId="S::lfergu12@uthsc.edu::9d1fb0ab-5f3d-4f85-ac2c-07b5678237b0" providerId="AD" clId="Web-{2564827B-FF2F-5ABF-700B-AF5528D1E67F}" dt="2024-08-20T14:30:30.804" v="8" actId="20577"/>
          <ac:spMkLst>
            <pc:docMk/>
            <pc:sldMk cId="35762364" sldId="507"/>
            <ac:spMk id="3" creationId="{C3915D5F-AD28-804E-8ADB-C943FB141867}"/>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A0232-081A-4237-BA22-0F2EA5CA43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7D0677-0054-406C-9AE8-2FC9B6209A46}">
      <dgm:prSet custT="1"/>
      <dgm:spPr/>
      <dgm:t>
        <a:bodyPr/>
        <a:lstStyle/>
        <a:p>
          <a:r>
            <a:rPr lang="en-US" sz="1800" b="1" dirty="0">
              <a:latin typeface="Arial" panose="020B0604020202020204" pitchFamily="34" charset="0"/>
              <a:cs typeface="Arial" panose="020B0604020202020204" pitchFamily="34" charset="0"/>
            </a:rPr>
            <a:t>Training</a:t>
          </a:r>
          <a:endParaRPr lang="en-US" sz="1800" dirty="0">
            <a:latin typeface="Arial" panose="020B0604020202020204" pitchFamily="34" charset="0"/>
            <a:cs typeface="Arial" panose="020B0604020202020204" pitchFamily="34" charset="0"/>
          </a:endParaRPr>
        </a:p>
      </dgm:t>
    </dgm:pt>
    <dgm:pt modelId="{FBAE749D-2541-4F36-ABC7-0F690608AEF2}" type="parTrans" cxnId="{756A45F6-2CA7-40E9-A251-2A2FAA25B1D9}">
      <dgm:prSet/>
      <dgm:spPr/>
      <dgm:t>
        <a:bodyPr/>
        <a:lstStyle/>
        <a:p>
          <a:endParaRPr lang="en-US"/>
        </a:p>
      </dgm:t>
    </dgm:pt>
    <dgm:pt modelId="{83B617C1-045B-4C74-B768-DFF16AB0BB75}" type="sibTrans" cxnId="{756A45F6-2CA7-40E9-A251-2A2FAA25B1D9}">
      <dgm:prSet/>
      <dgm:spPr/>
      <dgm:t>
        <a:bodyPr/>
        <a:lstStyle/>
        <a:p>
          <a:endParaRPr lang="en-US"/>
        </a:p>
      </dgm:t>
    </dgm:pt>
    <dgm:pt modelId="{1D617A26-F173-49FF-B938-D93C1358404B}">
      <dgm:prSet custT="1"/>
      <dgm:spPr/>
      <dgm:t>
        <a:bodyPr/>
        <a:lstStyle/>
        <a:p>
          <a:r>
            <a:rPr lang="en-US" sz="1800" b="1" dirty="0">
              <a:latin typeface="Arial" panose="020B0604020202020204" pitchFamily="34" charset="0"/>
              <a:cs typeface="Arial" panose="020B0604020202020204" pitchFamily="34" charset="0"/>
            </a:rPr>
            <a:t>Development/Approval/Distribution/Training/Review/Maintenance of SOPs</a:t>
          </a:r>
          <a:endParaRPr lang="en-US" sz="1800" dirty="0">
            <a:latin typeface="Arial" panose="020B0604020202020204" pitchFamily="34" charset="0"/>
            <a:cs typeface="Arial" panose="020B0604020202020204" pitchFamily="34" charset="0"/>
          </a:endParaRPr>
        </a:p>
      </dgm:t>
    </dgm:pt>
    <dgm:pt modelId="{F55903B2-3EDC-4214-B6C3-116EE8E0965E}" type="parTrans" cxnId="{9D588E36-3559-4CEC-80CA-01C4150CF4F3}">
      <dgm:prSet/>
      <dgm:spPr/>
      <dgm:t>
        <a:bodyPr/>
        <a:lstStyle/>
        <a:p>
          <a:endParaRPr lang="en-US"/>
        </a:p>
      </dgm:t>
    </dgm:pt>
    <dgm:pt modelId="{C5EA9896-33A2-465F-BC0B-12FC80683F05}" type="sibTrans" cxnId="{9D588E36-3559-4CEC-80CA-01C4150CF4F3}">
      <dgm:prSet/>
      <dgm:spPr/>
      <dgm:t>
        <a:bodyPr/>
        <a:lstStyle/>
        <a:p>
          <a:endParaRPr lang="en-US"/>
        </a:p>
      </dgm:t>
    </dgm:pt>
    <dgm:pt modelId="{0175D4ED-FD3C-46B2-923D-4908EAAA85F6}">
      <dgm:prSet custT="1"/>
      <dgm:spPr/>
      <dgm:t>
        <a:bodyPr/>
        <a:lstStyle/>
        <a:p>
          <a:r>
            <a:rPr lang="en-US" sz="1800" b="1" dirty="0">
              <a:latin typeface="Arial" panose="020B0604020202020204" pitchFamily="34" charset="0"/>
              <a:cs typeface="Arial" panose="020B0604020202020204" pitchFamily="34" charset="0"/>
            </a:rPr>
            <a:t>Responsibilities/Roles of Study Team</a:t>
          </a:r>
          <a:endParaRPr lang="en-US" sz="1800" dirty="0">
            <a:latin typeface="Arial" panose="020B0604020202020204" pitchFamily="34" charset="0"/>
            <a:cs typeface="Arial" panose="020B0604020202020204" pitchFamily="34" charset="0"/>
          </a:endParaRPr>
        </a:p>
      </dgm:t>
    </dgm:pt>
    <dgm:pt modelId="{6EBFDACF-8266-440A-A72D-02D8C3150FB7}" type="parTrans" cxnId="{041BC72E-E240-4620-9EC5-E97541AA0618}">
      <dgm:prSet/>
      <dgm:spPr/>
      <dgm:t>
        <a:bodyPr/>
        <a:lstStyle/>
        <a:p>
          <a:endParaRPr lang="en-US"/>
        </a:p>
      </dgm:t>
    </dgm:pt>
    <dgm:pt modelId="{88E94BF8-C652-4D09-954F-F320E314BA27}" type="sibTrans" cxnId="{041BC72E-E240-4620-9EC5-E97541AA0618}">
      <dgm:prSet/>
      <dgm:spPr/>
      <dgm:t>
        <a:bodyPr/>
        <a:lstStyle/>
        <a:p>
          <a:endParaRPr lang="en-US"/>
        </a:p>
      </dgm:t>
    </dgm:pt>
    <dgm:pt modelId="{89A0CFD9-52CD-408F-A9E7-116ED3217D77}">
      <dgm:prSet custT="1"/>
      <dgm:spPr/>
      <dgm:t>
        <a:bodyPr/>
        <a:lstStyle/>
        <a:p>
          <a:r>
            <a:rPr lang="en-US" sz="1800" b="1" dirty="0">
              <a:latin typeface="Arial" panose="020B0604020202020204" pitchFamily="34" charset="0"/>
              <a:cs typeface="Arial" panose="020B0604020202020204" pitchFamily="34" charset="0"/>
            </a:rPr>
            <a:t>Study Feasibility Assessment</a:t>
          </a:r>
          <a:endParaRPr lang="en-US" sz="1800" dirty="0">
            <a:latin typeface="Arial" panose="020B0604020202020204" pitchFamily="34" charset="0"/>
            <a:cs typeface="Arial" panose="020B0604020202020204" pitchFamily="34" charset="0"/>
          </a:endParaRPr>
        </a:p>
      </dgm:t>
    </dgm:pt>
    <dgm:pt modelId="{EA85A960-8E82-4054-A5FE-3CE600228651}" type="parTrans" cxnId="{21CBE59B-F81D-4A71-A417-114A4122E739}">
      <dgm:prSet/>
      <dgm:spPr/>
      <dgm:t>
        <a:bodyPr/>
        <a:lstStyle/>
        <a:p>
          <a:endParaRPr lang="en-US"/>
        </a:p>
      </dgm:t>
    </dgm:pt>
    <dgm:pt modelId="{CD91832C-4435-41E1-849D-E53480270605}" type="sibTrans" cxnId="{21CBE59B-F81D-4A71-A417-114A4122E739}">
      <dgm:prSet/>
      <dgm:spPr/>
      <dgm:t>
        <a:bodyPr/>
        <a:lstStyle/>
        <a:p>
          <a:endParaRPr lang="en-US"/>
        </a:p>
      </dgm:t>
    </dgm:pt>
    <dgm:pt modelId="{D0CDA3DD-0172-4290-8A43-D6DEC6F0EDBB}">
      <dgm:prSet custT="1"/>
      <dgm:spPr/>
      <dgm:t>
        <a:bodyPr/>
        <a:lstStyle/>
        <a:p>
          <a:r>
            <a:rPr lang="en-US" sz="1800" b="1">
              <a:latin typeface="Arial" panose="020B0604020202020204" pitchFamily="34" charset="0"/>
              <a:cs typeface="Arial" panose="020B0604020202020204" pitchFamily="34" charset="0"/>
            </a:rPr>
            <a:t>Informed Consent Process</a:t>
          </a:r>
          <a:endParaRPr lang="en-US" sz="1800">
            <a:latin typeface="Arial" panose="020B0604020202020204" pitchFamily="34" charset="0"/>
            <a:cs typeface="Arial" panose="020B0604020202020204" pitchFamily="34" charset="0"/>
          </a:endParaRPr>
        </a:p>
      </dgm:t>
    </dgm:pt>
    <dgm:pt modelId="{6781C9A9-0A81-4EC2-B4A5-5A068B289299}" type="parTrans" cxnId="{88FB8BA3-B726-46F3-9E2B-C84C904F13B1}">
      <dgm:prSet/>
      <dgm:spPr/>
      <dgm:t>
        <a:bodyPr/>
        <a:lstStyle/>
        <a:p>
          <a:endParaRPr lang="en-US"/>
        </a:p>
      </dgm:t>
    </dgm:pt>
    <dgm:pt modelId="{70D03126-BA55-4652-8561-40701685E3EE}" type="sibTrans" cxnId="{88FB8BA3-B726-46F3-9E2B-C84C904F13B1}">
      <dgm:prSet/>
      <dgm:spPr/>
      <dgm:t>
        <a:bodyPr/>
        <a:lstStyle/>
        <a:p>
          <a:endParaRPr lang="en-US"/>
        </a:p>
      </dgm:t>
    </dgm:pt>
    <dgm:pt modelId="{FF3F1534-0545-484A-B2C7-7078C4EE9391}">
      <dgm:prSet custT="1"/>
      <dgm:spPr/>
      <dgm:t>
        <a:bodyPr/>
        <a:lstStyle/>
        <a:p>
          <a:r>
            <a:rPr lang="en-US" sz="1800" b="1">
              <a:latin typeface="Arial" panose="020B0604020202020204" pitchFamily="34" charset="0"/>
              <a:cs typeface="Arial" panose="020B0604020202020204" pitchFamily="34" charset="0"/>
            </a:rPr>
            <a:t>Protection of Subjects</a:t>
          </a:r>
          <a:endParaRPr lang="en-US" sz="1800">
            <a:latin typeface="Arial" panose="020B0604020202020204" pitchFamily="34" charset="0"/>
            <a:cs typeface="Arial" panose="020B0604020202020204" pitchFamily="34" charset="0"/>
          </a:endParaRPr>
        </a:p>
      </dgm:t>
    </dgm:pt>
    <dgm:pt modelId="{EB711A19-93C6-4E9C-B284-15D6B804D838}" type="parTrans" cxnId="{C601C6A4-E97F-4F94-BF1D-F5B6130D3C17}">
      <dgm:prSet/>
      <dgm:spPr/>
      <dgm:t>
        <a:bodyPr/>
        <a:lstStyle/>
        <a:p>
          <a:endParaRPr lang="en-US"/>
        </a:p>
      </dgm:t>
    </dgm:pt>
    <dgm:pt modelId="{69F97159-D271-4033-B9B1-9F09FF732B1E}" type="sibTrans" cxnId="{C601C6A4-E97F-4F94-BF1D-F5B6130D3C17}">
      <dgm:prSet/>
      <dgm:spPr/>
      <dgm:t>
        <a:bodyPr/>
        <a:lstStyle/>
        <a:p>
          <a:endParaRPr lang="en-US"/>
        </a:p>
      </dgm:t>
    </dgm:pt>
    <dgm:pt modelId="{67C053C0-4AA3-4612-BDF7-905A73B004F2}">
      <dgm:prSet custT="1"/>
      <dgm:spPr/>
      <dgm:t>
        <a:bodyPr/>
        <a:lstStyle/>
        <a:p>
          <a:r>
            <a:rPr lang="en-US" sz="1800" b="1">
              <a:latin typeface="Arial" panose="020B0604020202020204" pitchFamily="34" charset="0"/>
              <a:cs typeface="Arial" panose="020B0604020202020204" pitchFamily="34" charset="0"/>
            </a:rPr>
            <a:t>Conflict of Interest</a:t>
          </a:r>
          <a:endParaRPr lang="en-US" sz="1800">
            <a:latin typeface="Arial" panose="020B0604020202020204" pitchFamily="34" charset="0"/>
            <a:cs typeface="Arial" panose="020B0604020202020204" pitchFamily="34" charset="0"/>
          </a:endParaRPr>
        </a:p>
      </dgm:t>
    </dgm:pt>
    <dgm:pt modelId="{2C5C8985-7F1D-478F-877A-BDB07F0B430E}" type="parTrans" cxnId="{55FD0ABF-E228-48B3-A103-05965F7A0947}">
      <dgm:prSet/>
      <dgm:spPr/>
      <dgm:t>
        <a:bodyPr/>
        <a:lstStyle/>
        <a:p>
          <a:endParaRPr lang="en-US"/>
        </a:p>
      </dgm:t>
    </dgm:pt>
    <dgm:pt modelId="{546C6534-9E6D-4BD9-BD91-69AAF8BF132D}" type="sibTrans" cxnId="{55FD0ABF-E228-48B3-A103-05965F7A0947}">
      <dgm:prSet/>
      <dgm:spPr/>
      <dgm:t>
        <a:bodyPr/>
        <a:lstStyle/>
        <a:p>
          <a:endParaRPr lang="en-US"/>
        </a:p>
      </dgm:t>
    </dgm:pt>
    <dgm:pt modelId="{AF1D3E98-7644-4AEE-96D7-2EAB4B7D4C40}">
      <dgm:prSet custT="1"/>
      <dgm:spPr/>
      <dgm:t>
        <a:bodyPr/>
        <a:lstStyle/>
        <a:p>
          <a:r>
            <a:rPr lang="en-US" sz="1800" b="1">
              <a:latin typeface="Arial" panose="020B0604020202020204" pitchFamily="34" charset="0"/>
              <a:cs typeface="Arial" panose="020B0604020202020204" pitchFamily="34" charset="0"/>
            </a:rPr>
            <a:t>Subject Recruitment</a:t>
          </a:r>
          <a:endParaRPr lang="en-US" sz="1800">
            <a:latin typeface="Arial" panose="020B0604020202020204" pitchFamily="34" charset="0"/>
            <a:cs typeface="Arial" panose="020B0604020202020204" pitchFamily="34" charset="0"/>
          </a:endParaRPr>
        </a:p>
      </dgm:t>
    </dgm:pt>
    <dgm:pt modelId="{73785EA5-ED6F-4989-BDF9-38F281DD2D72}" type="parTrans" cxnId="{9E676F5D-8223-4136-AFFF-E66B4B82F90F}">
      <dgm:prSet/>
      <dgm:spPr/>
      <dgm:t>
        <a:bodyPr/>
        <a:lstStyle/>
        <a:p>
          <a:endParaRPr lang="en-US"/>
        </a:p>
      </dgm:t>
    </dgm:pt>
    <dgm:pt modelId="{3250118C-E287-4D02-BD7A-8F7C990CF465}" type="sibTrans" cxnId="{9E676F5D-8223-4136-AFFF-E66B4B82F90F}">
      <dgm:prSet/>
      <dgm:spPr/>
      <dgm:t>
        <a:bodyPr/>
        <a:lstStyle/>
        <a:p>
          <a:endParaRPr lang="en-US"/>
        </a:p>
      </dgm:t>
    </dgm:pt>
    <dgm:pt modelId="{0A3981F4-6B2B-4428-8FFB-DFA4154D8A8B}">
      <dgm:prSet custT="1"/>
      <dgm:spPr/>
      <dgm:t>
        <a:bodyPr/>
        <a:lstStyle/>
        <a:p>
          <a:r>
            <a:rPr lang="en-US" sz="1800" b="1">
              <a:latin typeface="Arial" panose="020B0604020202020204" pitchFamily="34" charset="0"/>
              <a:cs typeface="Arial" panose="020B0604020202020204" pitchFamily="34" charset="0"/>
            </a:rPr>
            <a:t>Misconduct</a:t>
          </a:r>
          <a:endParaRPr lang="en-US" sz="1800">
            <a:latin typeface="Arial" panose="020B0604020202020204" pitchFamily="34" charset="0"/>
            <a:cs typeface="Arial" panose="020B0604020202020204" pitchFamily="34" charset="0"/>
          </a:endParaRPr>
        </a:p>
      </dgm:t>
    </dgm:pt>
    <dgm:pt modelId="{F3446E84-ED95-48D3-8364-52BAAD0E1946}" type="parTrans" cxnId="{316A1A0C-194B-4F5E-B8D1-3C1AE9EEEEA7}">
      <dgm:prSet/>
      <dgm:spPr/>
      <dgm:t>
        <a:bodyPr/>
        <a:lstStyle/>
        <a:p>
          <a:endParaRPr lang="en-US"/>
        </a:p>
      </dgm:t>
    </dgm:pt>
    <dgm:pt modelId="{CD139340-62B9-4AA8-8657-F0223293E7F4}" type="sibTrans" cxnId="{316A1A0C-194B-4F5E-B8D1-3C1AE9EEEEA7}">
      <dgm:prSet/>
      <dgm:spPr/>
      <dgm:t>
        <a:bodyPr/>
        <a:lstStyle/>
        <a:p>
          <a:endParaRPr lang="en-US"/>
        </a:p>
      </dgm:t>
    </dgm:pt>
    <dgm:pt modelId="{64240690-FEE3-4705-90E0-0D933379596F}">
      <dgm:prSet custT="1"/>
      <dgm:spPr/>
      <dgm:t>
        <a:bodyPr/>
        <a:lstStyle/>
        <a:p>
          <a:r>
            <a:rPr lang="en-US" sz="1800" b="1">
              <a:latin typeface="Arial" panose="020B0604020202020204" pitchFamily="34" charset="0"/>
              <a:cs typeface="Arial" panose="020B0604020202020204" pitchFamily="34" charset="0"/>
            </a:rPr>
            <a:t>SAEs/AEs</a:t>
          </a:r>
          <a:endParaRPr lang="en-US" sz="1800">
            <a:latin typeface="Arial" panose="020B0604020202020204" pitchFamily="34" charset="0"/>
            <a:cs typeface="Arial" panose="020B0604020202020204" pitchFamily="34" charset="0"/>
          </a:endParaRPr>
        </a:p>
      </dgm:t>
    </dgm:pt>
    <dgm:pt modelId="{F2600CAB-F44D-436D-B35C-8859B145E255}" type="parTrans" cxnId="{A7F7795F-780D-4B6D-AF83-5BC52BBD0F94}">
      <dgm:prSet/>
      <dgm:spPr/>
      <dgm:t>
        <a:bodyPr/>
        <a:lstStyle/>
        <a:p>
          <a:endParaRPr lang="en-US"/>
        </a:p>
      </dgm:t>
    </dgm:pt>
    <dgm:pt modelId="{B963FFE8-05FE-496A-8944-37024011FD29}" type="sibTrans" cxnId="{A7F7795F-780D-4B6D-AF83-5BC52BBD0F94}">
      <dgm:prSet/>
      <dgm:spPr/>
      <dgm:t>
        <a:bodyPr/>
        <a:lstStyle/>
        <a:p>
          <a:endParaRPr lang="en-US"/>
        </a:p>
      </dgm:t>
    </dgm:pt>
    <dgm:pt modelId="{96FCCA97-B821-4218-8508-B2503BA2CEB0}">
      <dgm:prSet custT="1"/>
      <dgm:spPr/>
      <dgm:t>
        <a:bodyPr/>
        <a:lstStyle/>
        <a:p>
          <a:r>
            <a:rPr lang="en-US" sz="1800" b="1">
              <a:latin typeface="Arial" panose="020B0604020202020204" pitchFamily="34" charset="0"/>
              <a:cs typeface="Arial" panose="020B0604020202020204" pitchFamily="34" charset="0"/>
            </a:rPr>
            <a:t>IP Accountability</a:t>
          </a:r>
          <a:endParaRPr lang="en-US" sz="1800">
            <a:latin typeface="Arial" panose="020B0604020202020204" pitchFamily="34" charset="0"/>
            <a:cs typeface="Arial" panose="020B0604020202020204" pitchFamily="34" charset="0"/>
          </a:endParaRPr>
        </a:p>
      </dgm:t>
    </dgm:pt>
    <dgm:pt modelId="{3EB53191-D816-4BD6-A9FC-A81A688DC478}" type="parTrans" cxnId="{BC4BE0D9-35AF-4E81-BE4A-D3839EBC19F4}">
      <dgm:prSet/>
      <dgm:spPr/>
      <dgm:t>
        <a:bodyPr/>
        <a:lstStyle/>
        <a:p>
          <a:endParaRPr lang="en-US"/>
        </a:p>
      </dgm:t>
    </dgm:pt>
    <dgm:pt modelId="{86ADC39D-9DA3-415A-8FBA-8718E61BBDF1}" type="sibTrans" cxnId="{BC4BE0D9-35AF-4E81-BE4A-D3839EBC19F4}">
      <dgm:prSet/>
      <dgm:spPr/>
      <dgm:t>
        <a:bodyPr/>
        <a:lstStyle/>
        <a:p>
          <a:endParaRPr lang="en-US"/>
        </a:p>
      </dgm:t>
    </dgm:pt>
    <dgm:pt modelId="{7D2AE595-966F-4D5F-814B-5180C94125FB}">
      <dgm:prSet custT="1"/>
      <dgm:spPr/>
      <dgm:t>
        <a:bodyPr/>
        <a:lstStyle/>
        <a:p>
          <a:r>
            <a:rPr lang="en-US" sz="1800" b="1">
              <a:latin typeface="Arial" panose="020B0604020202020204" pitchFamily="34" charset="0"/>
              <a:cs typeface="Arial" panose="020B0604020202020204" pitchFamily="34" charset="0"/>
            </a:rPr>
            <a:t>Monitoring</a:t>
          </a:r>
          <a:endParaRPr lang="en-US" sz="1800">
            <a:latin typeface="Arial" panose="020B0604020202020204" pitchFamily="34" charset="0"/>
            <a:cs typeface="Arial" panose="020B0604020202020204" pitchFamily="34" charset="0"/>
          </a:endParaRPr>
        </a:p>
      </dgm:t>
    </dgm:pt>
    <dgm:pt modelId="{6DBE9BF7-6E0F-456B-8DC3-B014FEEC1629}" type="parTrans" cxnId="{B6DC53E4-A45E-4696-810D-2333689F11D7}">
      <dgm:prSet/>
      <dgm:spPr/>
      <dgm:t>
        <a:bodyPr/>
        <a:lstStyle/>
        <a:p>
          <a:endParaRPr lang="en-US"/>
        </a:p>
      </dgm:t>
    </dgm:pt>
    <dgm:pt modelId="{C323756F-EED7-4D2A-B440-3E89DAEEF65A}" type="sibTrans" cxnId="{B6DC53E4-A45E-4696-810D-2333689F11D7}">
      <dgm:prSet/>
      <dgm:spPr/>
      <dgm:t>
        <a:bodyPr/>
        <a:lstStyle/>
        <a:p>
          <a:endParaRPr lang="en-US"/>
        </a:p>
      </dgm:t>
    </dgm:pt>
    <dgm:pt modelId="{27524E05-26E8-4672-9A22-1206C69C0446}">
      <dgm:prSet custT="1"/>
      <dgm:spPr/>
      <dgm:t>
        <a:bodyPr/>
        <a:lstStyle/>
        <a:p>
          <a:r>
            <a:rPr lang="en-US" sz="1800" b="1">
              <a:latin typeface="Arial" panose="020B0604020202020204" pitchFamily="34" charset="0"/>
              <a:cs typeface="Arial" panose="020B0604020202020204" pitchFamily="34" charset="0"/>
            </a:rPr>
            <a:t>Study Closure</a:t>
          </a:r>
          <a:endParaRPr lang="en-US" sz="1800">
            <a:latin typeface="Arial" panose="020B0604020202020204" pitchFamily="34" charset="0"/>
            <a:cs typeface="Arial" panose="020B0604020202020204" pitchFamily="34" charset="0"/>
          </a:endParaRPr>
        </a:p>
      </dgm:t>
    </dgm:pt>
    <dgm:pt modelId="{153E007B-6CB2-4F58-932A-D40352987C3F}" type="parTrans" cxnId="{F5622487-EFDB-4428-8543-7EFBD3E5BA41}">
      <dgm:prSet/>
      <dgm:spPr/>
      <dgm:t>
        <a:bodyPr/>
        <a:lstStyle/>
        <a:p>
          <a:endParaRPr lang="en-US"/>
        </a:p>
      </dgm:t>
    </dgm:pt>
    <dgm:pt modelId="{F8E10D58-39C1-4A2A-9646-336F795C8FF5}" type="sibTrans" cxnId="{F5622487-EFDB-4428-8543-7EFBD3E5BA41}">
      <dgm:prSet/>
      <dgm:spPr/>
      <dgm:t>
        <a:bodyPr/>
        <a:lstStyle/>
        <a:p>
          <a:endParaRPr lang="en-US"/>
        </a:p>
      </dgm:t>
    </dgm:pt>
    <dgm:pt modelId="{2FE87594-04E0-4CF9-9D1D-9FAD1ECE08A1}">
      <dgm:prSet custT="1"/>
      <dgm:spPr/>
      <dgm:t>
        <a:bodyPr/>
        <a:lstStyle/>
        <a:p>
          <a:r>
            <a:rPr lang="en-US" sz="1800" b="1">
              <a:latin typeface="Arial" panose="020B0604020202020204" pitchFamily="34" charset="0"/>
              <a:cs typeface="Arial" panose="020B0604020202020204" pitchFamily="34" charset="0"/>
            </a:rPr>
            <a:t>Essential Documents</a:t>
          </a:r>
          <a:endParaRPr lang="en-US" sz="1800">
            <a:latin typeface="Arial" panose="020B0604020202020204" pitchFamily="34" charset="0"/>
            <a:cs typeface="Arial" panose="020B0604020202020204" pitchFamily="34" charset="0"/>
          </a:endParaRPr>
        </a:p>
      </dgm:t>
    </dgm:pt>
    <dgm:pt modelId="{627B09FC-CBF6-4B95-BBCF-85118CB21ED8}" type="parTrans" cxnId="{A8885FA3-1FC0-4821-98BE-CEDD23F717C9}">
      <dgm:prSet/>
      <dgm:spPr/>
      <dgm:t>
        <a:bodyPr/>
        <a:lstStyle/>
        <a:p>
          <a:endParaRPr lang="en-US"/>
        </a:p>
      </dgm:t>
    </dgm:pt>
    <dgm:pt modelId="{304BECEF-1DA0-4FFC-BD33-CFF58325318E}" type="sibTrans" cxnId="{A8885FA3-1FC0-4821-98BE-CEDD23F717C9}">
      <dgm:prSet/>
      <dgm:spPr/>
      <dgm:t>
        <a:bodyPr/>
        <a:lstStyle/>
        <a:p>
          <a:endParaRPr lang="en-US"/>
        </a:p>
      </dgm:t>
    </dgm:pt>
    <dgm:pt modelId="{39C02C71-B65C-4BE6-9709-0FCEE0F7B8A7}">
      <dgm:prSet custT="1"/>
      <dgm:spPr/>
      <dgm:t>
        <a:bodyPr/>
        <a:lstStyle/>
        <a:p>
          <a:r>
            <a:rPr lang="en-US" sz="1800" b="1">
              <a:latin typeface="Arial" panose="020B0604020202020204" pitchFamily="34" charset="0"/>
              <a:cs typeface="Arial" panose="020B0604020202020204" pitchFamily="34" charset="0"/>
            </a:rPr>
            <a:t>Confidentiality</a:t>
          </a:r>
          <a:endParaRPr lang="en-US" sz="1800">
            <a:latin typeface="Arial" panose="020B0604020202020204" pitchFamily="34" charset="0"/>
            <a:cs typeface="Arial" panose="020B0604020202020204" pitchFamily="34" charset="0"/>
          </a:endParaRPr>
        </a:p>
      </dgm:t>
    </dgm:pt>
    <dgm:pt modelId="{738231C2-5C78-43BA-897D-BAAB9C8BF839}" type="parTrans" cxnId="{7B4D0754-521C-4CE2-AD95-94E76A4F6A83}">
      <dgm:prSet/>
      <dgm:spPr/>
      <dgm:t>
        <a:bodyPr/>
        <a:lstStyle/>
        <a:p>
          <a:endParaRPr lang="en-US"/>
        </a:p>
      </dgm:t>
    </dgm:pt>
    <dgm:pt modelId="{B9EB05B5-76F7-4379-A010-5D344DA2A46C}" type="sibTrans" cxnId="{7B4D0754-521C-4CE2-AD95-94E76A4F6A83}">
      <dgm:prSet/>
      <dgm:spPr/>
      <dgm:t>
        <a:bodyPr/>
        <a:lstStyle/>
        <a:p>
          <a:endParaRPr lang="en-US"/>
        </a:p>
      </dgm:t>
    </dgm:pt>
    <dgm:pt modelId="{E4C4DD6D-5686-4BFC-969C-FACEA715688A}" type="pres">
      <dgm:prSet presAssocID="{691A0232-081A-4237-BA22-0F2EA5CA4378}" presName="diagram" presStyleCnt="0">
        <dgm:presLayoutVars>
          <dgm:dir/>
          <dgm:resizeHandles val="exact"/>
        </dgm:presLayoutVars>
      </dgm:prSet>
      <dgm:spPr/>
    </dgm:pt>
    <dgm:pt modelId="{6F89F684-DB97-46FA-A425-FA6EDC12FA51}" type="pres">
      <dgm:prSet presAssocID="{737D0677-0054-406C-9AE8-2FC9B6209A46}" presName="node" presStyleLbl="node1" presStyleIdx="0" presStyleCnt="15" custScaleX="82969" custScaleY="126048" custLinFactNeighborX="-12787" custLinFactNeighborY="-1620">
        <dgm:presLayoutVars>
          <dgm:bulletEnabled val="1"/>
        </dgm:presLayoutVars>
      </dgm:prSet>
      <dgm:spPr/>
    </dgm:pt>
    <dgm:pt modelId="{9E4B42D9-E8FF-4731-9A0B-BC7E9898E10D}" type="pres">
      <dgm:prSet presAssocID="{83B617C1-045B-4C74-B768-DFF16AB0BB75}" presName="sibTrans" presStyleCnt="0"/>
      <dgm:spPr/>
    </dgm:pt>
    <dgm:pt modelId="{717ACF63-4BC7-43FB-A6BC-03AF2436674F}" type="pres">
      <dgm:prSet presAssocID="{1D617A26-F173-49FF-B938-D93C1358404B}" presName="node" presStyleLbl="node1" presStyleIdx="1" presStyleCnt="15" custScaleX="137460" custScaleY="125861">
        <dgm:presLayoutVars>
          <dgm:bulletEnabled val="1"/>
        </dgm:presLayoutVars>
      </dgm:prSet>
      <dgm:spPr/>
    </dgm:pt>
    <dgm:pt modelId="{3384AFD9-2F23-4ADF-8A62-9A7B85E88C17}" type="pres">
      <dgm:prSet presAssocID="{C5EA9896-33A2-465F-BC0B-12FC80683F05}" presName="sibTrans" presStyleCnt="0"/>
      <dgm:spPr/>
    </dgm:pt>
    <dgm:pt modelId="{50EE5D12-5338-48AD-817A-4D8EED56968D}" type="pres">
      <dgm:prSet presAssocID="{0175D4ED-FD3C-46B2-923D-4908EAAA85F6}" presName="node" presStyleLbl="node1" presStyleIdx="2" presStyleCnt="15" custScaleX="95121" custScaleY="123578">
        <dgm:presLayoutVars>
          <dgm:bulletEnabled val="1"/>
        </dgm:presLayoutVars>
      </dgm:prSet>
      <dgm:spPr/>
    </dgm:pt>
    <dgm:pt modelId="{927BF9CF-FB09-4C12-82F4-93F56C0BBB28}" type="pres">
      <dgm:prSet presAssocID="{88E94BF8-C652-4D09-954F-F320E314BA27}" presName="sibTrans" presStyleCnt="0"/>
      <dgm:spPr/>
    </dgm:pt>
    <dgm:pt modelId="{8454970B-E9E3-4A9A-89D2-528A61E77D5F}" type="pres">
      <dgm:prSet presAssocID="{89A0CFD9-52CD-408F-A9E7-116ED3217D77}" presName="node" presStyleLbl="node1" presStyleIdx="3" presStyleCnt="15" custScaleX="76596" custScaleY="130761" custLinFactNeighborX="6799">
        <dgm:presLayoutVars>
          <dgm:bulletEnabled val="1"/>
        </dgm:presLayoutVars>
      </dgm:prSet>
      <dgm:spPr/>
    </dgm:pt>
    <dgm:pt modelId="{35B2C257-F6FD-40F0-B804-5A7D24311994}" type="pres">
      <dgm:prSet presAssocID="{CD91832C-4435-41E1-849D-E53480270605}" presName="sibTrans" presStyleCnt="0"/>
      <dgm:spPr/>
    </dgm:pt>
    <dgm:pt modelId="{8F3837E9-2117-4BAB-AC75-EB435FCC5D73}" type="pres">
      <dgm:prSet presAssocID="{D0CDA3DD-0172-4290-8A43-D6DEC6F0EDBB}" presName="node" presStyleLbl="node1" presStyleIdx="4" presStyleCnt="15">
        <dgm:presLayoutVars>
          <dgm:bulletEnabled val="1"/>
        </dgm:presLayoutVars>
      </dgm:prSet>
      <dgm:spPr/>
    </dgm:pt>
    <dgm:pt modelId="{D62A932A-4F88-42FC-9438-C0F76BA13E23}" type="pres">
      <dgm:prSet presAssocID="{70D03126-BA55-4652-8561-40701685E3EE}" presName="sibTrans" presStyleCnt="0"/>
      <dgm:spPr/>
    </dgm:pt>
    <dgm:pt modelId="{DF832B6D-3F73-498D-B081-4751C6841C41}" type="pres">
      <dgm:prSet presAssocID="{FF3F1534-0545-484A-B2C7-7078C4EE9391}" presName="node" presStyleLbl="node1" presStyleIdx="5" presStyleCnt="15">
        <dgm:presLayoutVars>
          <dgm:bulletEnabled val="1"/>
        </dgm:presLayoutVars>
      </dgm:prSet>
      <dgm:spPr/>
    </dgm:pt>
    <dgm:pt modelId="{1A65210A-8DB0-4083-8A56-B0893A57908B}" type="pres">
      <dgm:prSet presAssocID="{69F97159-D271-4033-B9B1-9F09FF732B1E}" presName="sibTrans" presStyleCnt="0"/>
      <dgm:spPr/>
    </dgm:pt>
    <dgm:pt modelId="{2AEECA2E-9CD9-4520-9965-F657B10BFCDF}" type="pres">
      <dgm:prSet presAssocID="{67C053C0-4AA3-4612-BDF7-905A73B004F2}" presName="node" presStyleLbl="node1" presStyleIdx="6" presStyleCnt="15">
        <dgm:presLayoutVars>
          <dgm:bulletEnabled val="1"/>
        </dgm:presLayoutVars>
      </dgm:prSet>
      <dgm:spPr/>
    </dgm:pt>
    <dgm:pt modelId="{4D161F30-884B-4E2D-80B4-5450CAAA5593}" type="pres">
      <dgm:prSet presAssocID="{546C6534-9E6D-4BD9-BD91-69AAF8BF132D}" presName="sibTrans" presStyleCnt="0"/>
      <dgm:spPr/>
    </dgm:pt>
    <dgm:pt modelId="{B42EB57E-F5E4-40DB-BB68-40AAF124B3AA}" type="pres">
      <dgm:prSet presAssocID="{AF1D3E98-7644-4AEE-96D7-2EAB4B7D4C40}" presName="node" presStyleLbl="node1" presStyleIdx="7" presStyleCnt="15">
        <dgm:presLayoutVars>
          <dgm:bulletEnabled val="1"/>
        </dgm:presLayoutVars>
      </dgm:prSet>
      <dgm:spPr/>
    </dgm:pt>
    <dgm:pt modelId="{2884E731-3427-4B88-ABC9-62D9A98C0B9A}" type="pres">
      <dgm:prSet presAssocID="{3250118C-E287-4D02-BD7A-8F7C990CF465}" presName="sibTrans" presStyleCnt="0"/>
      <dgm:spPr/>
    </dgm:pt>
    <dgm:pt modelId="{A1AB21C7-3403-4622-9D88-FFBB747C0400}" type="pres">
      <dgm:prSet presAssocID="{0A3981F4-6B2B-4428-8FFB-DFA4154D8A8B}" presName="node" presStyleLbl="node1" presStyleIdx="8" presStyleCnt="15">
        <dgm:presLayoutVars>
          <dgm:bulletEnabled val="1"/>
        </dgm:presLayoutVars>
      </dgm:prSet>
      <dgm:spPr/>
    </dgm:pt>
    <dgm:pt modelId="{45F9124A-55A3-42B1-B3B0-FAF32F399AF9}" type="pres">
      <dgm:prSet presAssocID="{CD139340-62B9-4AA8-8657-F0223293E7F4}" presName="sibTrans" presStyleCnt="0"/>
      <dgm:spPr/>
    </dgm:pt>
    <dgm:pt modelId="{CEF47355-C195-450E-8DEE-6878B73F65B8}" type="pres">
      <dgm:prSet presAssocID="{64240690-FEE3-4705-90E0-0D933379596F}" presName="node" presStyleLbl="node1" presStyleIdx="9" presStyleCnt="15">
        <dgm:presLayoutVars>
          <dgm:bulletEnabled val="1"/>
        </dgm:presLayoutVars>
      </dgm:prSet>
      <dgm:spPr/>
    </dgm:pt>
    <dgm:pt modelId="{79B010CE-8A06-40D8-AADF-2A449B0FFAEE}" type="pres">
      <dgm:prSet presAssocID="{B963FFE8-05FE-496A-8944-37024011FD29}" presName="sibTrans" presStyleCnt="0"/>
      <dgm:spPr/>
    </dgm:pt>
    <dgm:pt modelId="{828D6B90-2EAC-4407-9BC8-DC044E82C5BD}" type="pres">
      <dgm:prSet presAssocID="{96FCCA97-B821-4218-8508-B2503BA2CEB0}" presName="node" presStyleLbl="node1" presStyleIdx="10" presStyleCnt="15">
        <dgm:presLayoutVars>
          <dgm:bulletEnabled val="1"/>
        </dgm:presLayoutVars>
      </dgm:prSet>
      <dgm:spPr/>
    </dgm:pt>
    <dgm:pt modelId="{5C4344EA-78F1-409D-802E-07DB4E4E075C}" type="pres">
      <dgm:prSet presAssocID="{86ADC39D-9DA3-415A-8FBA-8718E61BBDF1}" presName="sibTrans" presStyleCnt="0"/>
      <dgm:spPr/>
    </dgm:pt>
    <dgm:pt modelId="{ADF31036-B150-4AFD-B1B6-F383F13ABFFE}" type="pres">
      <dgm:prSet presAssocID="{7D2AE595-966F-4D5F-814B-5180C94125FB}" presName="node" presStyleLbl="node1" presStyleIdx="11" presStyleCnt="15">
        <dgm:presLayoutVars>
          <dgm:bulletEnabled val="1"/>
        </dgm:presLayoutVars>
      </dgm:prSet>
      <dgm:spPr/>
    </dgm:pt>
    <dgm:pt modelId="{D4E4AA2B-386D-4CAE-A103-85838F5A382E}" type="pres">
      <dgm:prSet presAssocID="{C323756F-EED7-4D2A-B440-3E89DAEEF65A}" presName="sibTrans" presStyleCnt="0"/>
      <dgm:spPr/>
    </dgm:pt>
    <dgm:pt modelId="{68A3887C-9B10-4EED-A427-6FD99BADDE05}" type="pres">
      <dgm:prSet presAssocID="{27524E05-26E8-4672-9A22-1206C69C0446}" presName="node" presStyleLbl="node1" presStyleIdx="12" presStyleCnt="15">
        <dgm:presLayoutVars>
          <dgm:bulletEnabled val="1"/>
        </dgm:presLayoutVars>
      </dgm:prSet>
      <dgm:spPr/>
    </dgm:pt>
    <dgm:pt modelId="{8AAED6F7-A776-4755-9FC6-E45AC9579D75}" type="pres">
      <dgm:prSet presAssocID="{F8E10D58-39C1-4A2A-9646-336F795C8FF5}" presName="sibTrans" presStyleCnt="0"/>
      <dgm:spPr/>
    </dgm:pt>
    <dgm:pt modelId="{ADCF1106-8586-4C3D-806A-B7A489294AE7}" type="pres">
      <dgm:prSet presAssocID="{2FE87594-04E0-4CF9-9D1D-9FAD1ECE08A1}" presName="node" presStyleLbl="node1" presStyleIdx="13" presStyleCnt="15">
        <dgm:presLayoutVars>
          <dgm:bulletEnabled val="1"/>
        </dgm:presLayoutVars>
      </dgm:prSet>
      <dgm:spPr/>
    </dgm:pt>
    <dgm:pt modelId="{EF23A48B-23DF-42F7-8A46-A285B41CFAD2}" type="pres">
      <dgm:prSet presAssocID="{304BECEF-1DA0-4FFC-BD33-CFF58325318E}" presName="sibTrans" presStyleCnt="0"/>
      <dgm:spPr/>
    </dgm:pt>
    <dgm:pt modelId="{31B6A4C6-8F70-4C25-B589-2D0FDCB21DA2}" type="pres">
      <dgm:prSet presAssocID="{39C02C71-B65C-4BE6-9709-0FCEE0F7B8A7}" presName="node" presStyleLbl="node1" presStyleIdx="14" presStyleCnt="15">
        <dgm:presLayoutVars>
          <dgm:bulletEnabled val="1"/>
        </dgm:presLayoutVars>
      </dgm:prSet>
      <dgm:spPr/>
    </dgm:pt>
  </dgm:ptLst>
  <dgm:cxnLst>
    <dgm:cxn modelId="{57E0F501-1BD3-4DB3-A884-7B8A2DA92F6D}" type="presOf" srcId="{89A0CFD9-52CD-408F-A9E7-116ED3217D77}" destId="{8454970B-E9E3-4A9A-89D2-528A61E77D5F}" srcOrd="0" destOrd="0" presId="urn:microsoft.com/office/officeart/2005/8/layout/default"/>
    <dgm:cxn modelId="{316A1A0C-194B-4F5E-B8D1-3C1AE9EEEEA7}" srcId="{691A0232-081A-4237-BA22-0F2EA5CA4378}" destId="{0A3981F4-6B2B-4428-8FFB-DFA4154D8A8B}" srcOrd="8" destOrd="0" parTransId="{F3446E84-ED95-48D3-8364-52BAAD0E1946}" sibTransId="{CD139340-62B9-4AA8-8657-F0223293E7F4}"/>
    <dgm:cxn modelId="{4FFCAF11-A2E1-42B2-8C19-75B5FEE7A601}" type="presOf" srcId="{FF3F1534-0545-484A-B2C7-7078C4EE9391}" destId="{DF832B6D-3F73-498D-B081-4751C6841C41}" srcOrd="0" destOrd="0" presId="urn:microsoft.com/office/officeart/2005/8/layout/default"/>
    <dgm:cxn modelId="{24C47616-70AF-41EF-9068-B67AC8DE424F}" type="presOf" srcId="{67C053C0-4AA3-4612-BDF7-905A73B004F2}" destId="{2AEECA2E-9CD9-4520-9965-F657B10BFCDF}" srcOrd="0" destOrd="0" presId="urn:microsoft.com/office/officeart/2005/8/layout/default"/>
    <dgm:cxn modelId="{401CC01D-931A-4641-8E11-1D72B9E345A5}" type="presOf" srcId="{7D2AE595-966F-4D5F-814B-5180C94125FB}" destId="{ADF31036-B150-4AFD-B1B6-F383F13ABFFE}" srcOrd="0" destOrd="0" presId="urn:microsoft.com/office/officeart/2005/8/layout/default"/>
    <dgm:cxn modelId="{041BC72E-E240-4620-9EC5-E97541AA0618}" srcId="{691A0232-081A-4237-BA22-0F2EA5CA4378}" destId="{0175D4ED-FD3C-46B2-923D-4908EAAA85F6}" srcOrd="2" destOrd="0" parTransId="{6EBFDACF-8266-440A-A72D-02D8C3150FB7}" sibTransId="{88E94BF8-C652-4D09-954F-F320E314BA27}"/>
    <dgm:cxn modelId="{9D588E36-3559-4CEC-80CA-01C4150CF4F3}" srcId="{691A0232-081A-4237-BA22-0F2EA5CA4378}" destId="{1D617A26-F173-49FF-B938-D93C1358404B}" srcOrd="1" destOrd="0" parTransId="{F55903B2-3EDC-4214-B6C3-116EE8E0965E}" sibTransId="{C5EA9896-33A2-465F-BC0B-12FC80683F05}"/>
    <dgm:cxn modelId="{9E676F5D-8223-4136-AFFF-E66B4B82F90F}" srcId="{691A0232-081A-4237-BA22-0F2EA5CA4378}" destId="{AF1D3E98-7644-4AEE-96D7-2EAB4B7D4C40}" srcOrd="7" destOrd="0" parTransId="{73785EA5-ED6F-4989-BDF9-38F281DD2D72}" sibTransId="{3250118C-E287-4D02-BD7A-8F7C990CF465}"/>
    <dgm:cxn modelId="{A7F7795F-780D-4B6D-AF83-5BC52BBD0F94}" srcId="{691A0232-081A-4237-BA22-0F2EA5CA4378}" destId="{64240690-FEE3-4705-90E0-0D933379596F}" srcOrd="9" destOrd="0" parTransId="{F2600CAB-F44D-436D-B35C-8859B145E255}" sibTransId="{B963FFE8-05FE-496A-8944-37024011FD29}"/>
    <dgm:cxn modelId="{E7566C6F-708A-4F4A-8429-43F6772C5FD6}" type="presOf" srcId="{96FCCA97-B821-4218-8508-B2503BA2CEB0}" destId="{828D6B90-2EAC-4407-9BC8-DC044E82C5BD}" srcOrd="0" destOrd="0" presId="urn:microsoft.com/office/officeart/2005/8/layout/default"/>
    <dgm:cxn modelId="{F47BD152-68A2-4AD9-B9E2-66ADCF734B54}" type="presOf" srcId="{39C02C71-B65C-4BE6-9709-0FCEE0F7B8A7}" destId="{31B6A4C6-8F70-4C25-B589-2D0FDCB21DA2}" srcOrd="0" destOrd="0" presId="urn:microsoft.com/office/officeart/2005/8/layout/default"/>
    <dgm:cxn modelId="{7B4D0754-521C-4CE2-AD95-94E76A4F6A83}" srcId="{691A0232-081A-4237-BA22-0F2EA5CA4378}" destId="{39C02C71-B65C-4BE6-9709-0FCEE0F7B8A7}" srcOrd="14" destOrd="0" parTransId="{738231C2-5C78-43BA-897D-BAAB9C8BF839}" sibTransId="{B9EB05B5-76F7-4379-A010-5D344DA2A46C}"/>
    <dgm:cxn modelId="{78D78374-E6E3-432B-B5D7-9DBBB836594E}" type="presOf" srcId="{737D0677-0054-406C-9AE8-2FC9B6209A46}" destId="{6F89F684-DB97-46FA-A425-FA6EDC12FA51}" srcOrd="0" destOrd="0" presId="urn:microsoft.com/office/officeart/2005/8/layout/default"/>
    <dgm:cxn modelId="{C0851857-A2F2-411C-B077-857C75C13051}" type="presOf" srcId="{691A0232-081A-4237-BA22-0F2EA5CA4378}" destId="{E4C4DD6D-5686-4BFC-969C-FACEA715688A}" srcOrd="0" destOrd="0" presId="urn:microsoft.com/office/officeart/2005/8/layout/default"/>
    <dgm:cxn modelId="{F5622487-EFDB-4428-8543-7EFBD3E5BA41}" srcId="{691A0232-081A-4237-BA22-0F2EA5CA4378}" destId="{27524E05-26E8-4672-9A22-1206C69C0446}" srcOrd="12" destOrd="0" parTransId="{153E007B-6CB2-4F58-932A-D40352987C3F}" sibTransId="{F8E10D58-39C1-4A2A-9646-336F795C8FF5}"/>
    <dgm:cxn modelId="{0454678C-2141-40B3-AA03-D65EC9B6B5C5}" type="presOf" srcId="{D0CDA3DD-0172-4290-8A43-D6DEC6F0EDBB}" destId="{8F3837E9-2117-4BAB-AC75-EB435FCC5D73}" srcOrd="0" destOrd="0" presId="urn:microsoft.com/office/officeart/2005/8/layout/default"/>
    <dgm:cxn modelId="{05F19F94-B84C-486C-A440-F858BF5BF28B}" type="presOf" srcId="{AF1D3E98-7644-4AEE-96D7-2EAB4B7D4C40}" destId="{B42EB57E-F5E4-40DB-BB68-40AAF124B3AA}" srcOrd="0" destOrd="0" presId="urn:microsoft.com/office/officeart/2005/8/layout/default"/>
    <dgm:cxn modelId="{21CBE59B-F81D-4A71-A417-114A4122E739}" srcId="{691A0232-081A-4237-BA22-0F2EA5CA4378}" destId="{89A0CFD9-52CD-408F-A9E7-116ED3217D77}" srcOrd="3" destOrd="0" parTransId="{EA85A960-8E82-4054-A5FE-3CE600228651}" sibTransId="{CD91832C-4435-41E1-849D-E53480270605}"/>
    <dgm:cxn modelId="{28255CA0-5ABA-4D12-8CD6-56ACC5F19173}" type="presOf" srcId="{0175D4ED-FD3C-46B2-923D-4908EAAA85F6}" destId="{50EE5D12-5338-48AD-817A-4D8EED56968D}" srcOrd="0" destOrd="0" presId="urn:microsoft.com/office/officeart/2005/8/layout/default"/>
    <dgm:cxn modelId="{A8885FA3-1FC0-4821-98BE-CEDD23F717C9}" srcId="{691A0232-081A-4237-BA22-0F2EA5CA4378}" destId="{2FE87594-04E0-4CF9-9D1D-9FAD1ECE08A1}" srcOrd="13" destOrd="0" parTransId="{627B09FC-CBF6-4B95-BBCF-85118CB21ED8}" sibTransId="{304BECEF-1DA0-4FFC-BD33-CFF58325318E}"/>
    <dgm:cxn modelId="{88FB8BA3-B726-46F3-9E2B-C84C904F13B1}" srcId="{691A0232-081A-4237-BA22-0F2EA5CA4378}" destId="{D0CDA3DD-0172-4290-8A43-D6DEC6F0EDBB}" srcOrd="4" destOrd="0" parTransId="{6781C9A9-0A81-4EC2-B4A5-5A068B289299}" sibTransId="{70D03126-BA55-4652-8561-40701685E3EE}"/>
    <dgm:cxn modelId="{C601C6A4-E97F-4F94-BF1D-F5B6130D3C17}" srcId="{691A0232-081A-4237-BA22-0F2EA5CA4378}" destId="{FF3F1534-0545-484A-B2C7-7078C4EE9391}" srcOrd="5" destOrd="0" parTransId="{EB711A19-93C6-4E9C-B284-15D6B804D838}" sibTransId="{69F97159-D271-4033-B9B1-9F09FF732B1E}"/>
    <dgm:cxn modelId="{9BFD05B1-005A-419C-B869-E9EAF18F0D32}" type="presOf" srcId="{2FE87594-04E0-4CF9-9D1D-9FAD1ECE08A1}" destId="{ADCF1106-8586-4C3D-806A-B7A489294AE7}" srcOrd="0" destOrd="0" presId="urn:microsoft.com/office/officeart/2005/8/layout/default"/>
    <dgm:cxn modelId="{BE52FFB4-0690-452E-975B-452897D3B7BC}" type="presOf" srcId="{0A3981F4-6B2B-4428-8FFB-DFA4154D8A8B}" destId="{A1AB21C7-3403-4622-9D88-FFBB747C0400}" srcOrd="0" destOrd="0" presId="urn:microsoft.com/office/officeart/2005/8/layout/default"/>
    <dgm:cxn modelId="{55FD0ABF-E228-48B3-A103-05965F7A0947}" srcId="{691A0232-081A-4237-BA22-0F2EA5CA4378}" destId="{67C053C0-4AA3-4612-BDF7-905A73B004F2}" srcOrd="6" destOrd="0" parTransId="{2C5C8985-7F1D-478F-877A-BDB07F0B430E}" sibTransId="{546C6534-9E6D-4BD9-BD91-69AAF8BF132D}"/>
    <dgm:cxn modelId="{6DC0D6C6-141B-4E0B-BC5C-07CA7017E400}" type="presOf" srcId="{1D617A26-F173-49FF-B938-D93C1358404B}" destId="{717ACF63-4BC7-43FB-A6BC-03AF2436674F}" srcOrd="0" destOrd="0" presId="urn:microsoft.com/office/officeart/2005/8/layout/default"/>
    <dgm:cxn modelId="{ED272CC7-C77C-4AE9-BACD-DC22E76BDC1D}" type="presOf" srcId="{64240690-FEE3-4705-90E0-0D933379596F}" destId="{CEF47355-C195-450E-8DEE-6878B73F65B8}" srcOrd="0" destOrd="0" presId="urn:microsoft.com/office/officeart/2005/8/layout/default"/>
    <dgm:cxn modelId="{BC4BE0D9-35AF-4E81-BE4A-D3839EBC19F4}" srcId="{691A0232-081A-4237-BA22-0F2EA5CA4378}" destId="{96FCCA97-B821-4218-8508-B2503BA2CEB0}" srcOrd="10" destOrd="0" parTransId="{3EB53191-D816-4BD6-A9FC-A81A688DC478}" sibTransId="{86ADC39D-9DA3-415A-8FBA-8718E61BBDF1}"/>
    <dgm:cxn modelId="{B6DC53E4-A45E-4696-810D-2333689F11D7}" srcId="{691A0232-081A-4237-BA22-0F2EA5CA4378}" destId="{7D2AE595-966F-4D5F-814B-5180C94125FB}" srcOrd="11" destOrd="0" parTransId="{6DBE9BF7-6E0F-456B-8DC3-B014FEEC1629}" sibTransId="{C323756F-EED7-4D2A-B440-3E89DAEEF65A}"/>
    <dgm:cxn modelId="{2B2B93EA-10E0-42C6-9E1C-B4BA31C84BE4}" type="presOf" srcId="{27524E05-26E8-4672-9A22-1206C69C0446}" destId="{68A3887C-9B10-4EED-A427-6FD99BADDE05}" srcOrd="0" destOrd="0" presId="urn:microsoft.com/office/officeart/2005/8/layout/default"/>
    <dgm:cxn modelId="{756A45F6-2CA7-40E9-A251-2A2FAA25B1D9}" srcId="{691A0232-081A-4237-BA22-0F2EA5CA4378}" destId="{737D0677-0054-406C-9AE8-2FC9B6209A46}" srcOrd="0" destOrd="0" parTransId="{FBAE749D-2541-4F36-ABC7-0F690608AEF2}" sibTransId="{83B617C1-045B-4C74-B768-DFF16AB0BB75}"/>
    <dgm:cxn modelId="{CB4E0FEE-04B3-4711-8B6D-45ABC0911407}" type="presParOf" srcId="{E4C4DD6D-5686-4BFC-969C-FACEA715688A}" destId="{6F89F684-DB97-46FA-A425-FA6EDC12FA51}" srcOrd="0" destOrd="0" presId="urn:microsoft.com/office/officeart/2005/8/layout/default"/>
    <dgm:cxn modelId="{B5F35F98-CC7A-4771-B03E-EC92C57D986F}" type="presParOf" srcId="{E4C4DD6D-5686-4BFC-969C-FACEA715688A}" destId="{9E4B42D9-E8FF-4731-9A0B-BC7E9898E10D}" srcOrd="1" destOrd="0" presId="urn:microsoft.com/office/officeart/2005/8/layout/default"/>
    <dgm:cxn modelId="{0D887EEF-4CA9-40D6-A87C-3C23FB2ECA4B}" type="presParOf" srcId="{E4C4DD6D-5686-4BFC-969C-FACEA715688A}" destId="{717ACF63-4BC7-43FB-A6BC-03AF2436674F}" srcOrd="2" destOrd="0" presId="urn:microsoft.com/office/officeart/2005/8/layout/default"/>
    <dgm:cxn modelId="{7A6559E4-FFD8-4685-A455-0A8C898E6E47}" type="presParOf" srcId="{E4C4DD6D-5686-4BFC-969C-FACEA715688A}" destId="{3384AFD9-2F23-4ADF-8A62-9A7B85E88C17}" srcOrd="3" destOrd="0" presId="urn:microsoft.com/office/officeart/2005/8/layout/default"/>
    <dgm:cxn modelId="{53B36A9D-0296-4120-AEB2-E433528BCF26}" type="presParOf" srcId="{E4C4DD6D-5686-4BFC-969C-FACEA715688A}" destId="{50EE5D12-5338-48AD-817A-4D8EED56968D}" srcOrd="4" destOrd="0" presId="urn:microsoft.com/office/officeart/2005/8/layout/default"/>
    <dgm:cxn modelId="{E39F4ED2-52DA-40E1-AB52-7E94007753AB}" type="presParOf" srcId="{E4C4DD6D-5686-4BFC-969C-FACEA715688A}" destId="{927BF9CF-FB09-4C12-82F4-93F56C0BBB28}" srcOrd="5" destOrd="0" presId="urn:microsoft.com/office/officeart/2005/8/layout/default"/>
    <dgm:cxn modelId="{25B44312-83B3-43AA-82AD-7F6DF5056662}" type="presParOf" srcId="{E4C4DD6D-5686-4BFC-969C-FACEA715688A}" destId="{8454970B-E9E3-4A9A-89D2-528A61E77D5F}" srcOrd="6" destOrd="0" presId="urn:microsoft.com/office/officeart/2005/8/layout/default"/>
    <dgm:cxn modelId="{77DBF30C-41E8-4FE1-B9E4-6FC671345BB4}" type="presParOf" srcId="{E4C4DD6D-5686-4BFC-969C-FACEA715688A}" destId="{35B2C257-F6FD-40F0-B804-5A7D24311994}" srcOrd="7" destOrd="0" presId="urn:microsoft.com/office/officeart/2005/8/layout/default"/>
    <dgm:cxn modelId="{AB23C511-0024-4E01-BB42-E05976B38D70}" type="presParOf" srcId="{E4C4DD6D-5686-4BFC-969C-FACEA715688A}" destId="{8F3837E9-2117-4BAB-AC75-EB435FCC5D73}" srcOrd="8" destOrd="0" presId="urn:microsoft.com/office/officeart/2005/8/layout/default"/>
    <dgm:cxn modelId="{CE235F66-67CE-46F1-960F-0D4D8A79E012}" type="presParOf" srcId="{E4C4DD6D-5686-4BFC-969C-FACEA715688A}" destId="{D62A932A-4F88-42FC-9438-C0F76BA13E23}" srcOrd="9" destOrd="0" presId="urn:microsoft.com/office/officeart/2005/8/layout/default"/>
    <dgm:cxn modelId="{7094693C-BF92-4B96-AEE4-11B9934D90DB}" type="presParOf" srcId="{E4C4DD6D-5686-4BFC-969C-FACEA715688A}" destId="{DF832B6D-3F73-498D-B081-4751C6841C41}" srcOrd="10" destOrd="0" presId="urn:microsoft.com/office/officeart/2005/8/layout/default"/>
    <dgm:cxn modelId="{A34741B8-8852-41B7-9CC5-BF49D80A3D5F}" type="presParOf" srcId="{E4C4DD6D-5686-4BFC-969C-FACEA715688A}" destId="{1A65210A-8DB0-4083-8A56-B0893A57908B}" srcOrd="11" destOrd="0" presId="urn:microsoft.com/office/officeart/2005/8/layout/default"/>
    <dgm:cxn modelId="{80376B02-DDCD-42FE-AE8B-511DB50738D6}" type="presParOf" srcId="{E4C4DD6D-5686-4BFC-969C-FACEA715688A}" destId="{2AEECA2E-9CD9-4520-9965-F657B10BFCDF}" srcOrd="12" destOrd="0" presId="urn:microsoft.com/office/officeart/2005/8/layout/default"/>
    <dgm:cxn modelId="{F363312D-441E-4AA4-B006-3385653B721C}" type="presParOf" srcId="{E4C4DD6D-5686-4BFC-969C-FACEA715688A}" destId="{4D161F30-884B-4E2D-80B4-5450CAAA5593}" srcOrd="13" destOrd="0" presId="urn:microsoft.com/office/officeart/2005/8/layout/default"/>
    <dgm:cxn modelId="{996E9F87-6BD3-443D-9F84-3376E8C73A7F}" type="presParOf" srcId="{E4C4DD6D-5686-4BFC-969C-FACEA715688A}" destId="{B42EB57E-F5E4-40DB-BB68-40AAF124B3AA}" srcOrd="14" destOrd="0" presId="urn:microsoft.com/office/officeart/2005/8/layout/default"/>
    <dgm:cxn modelId="{34BC757B-2003-4874-9AC0-F51DD664A2C4}" type="presParOf" srcId="{E4C4DD6D-5686-4BFC-969C-FACEA715688A}" destId="{2884E731-3427-4B88-ABC9-62D9A98C0B9A}" srcOrd="15" destOrd="0" presId="urn:microsoft.com/office/officeart/2005/8/layout/default"/>
    <dgm:cxn modelId="{0B8674F4-9ED2-451B-8115-791D2C8BAEBE}" type="presParOf" srcId="{E4C4DD6D-5686-4BFC-969C-FACEA715688A}" destId="{A1AB21C7-3403-4622-9D88-FFBB747C0400}" srcOrd="16" destOrd="0" presId="urn:microsoft.com/office/officeart/2005/8/layout/default"/>
    <dgm:cxn modelId="{B2164502-DCC0-4D50-891C-1EF4783E1D2D}" type="presParOf" srcId="{E4C4DD6D-5686-4BFC-969C-FACEA715688A}" destId="{45F9124A-55A3-42B1-B3B0-FAF32F399AF9}" srcOrd="17" destOrd="0" presId="urn:microsoft.com/office/officeart/2005/8/layout/default"/>
    <dgm:cxn modelId="{B38726BB-4FF0-4970-9A76-EEF1E738C0A0}" type="presParOf" srcId="{E4C4DD6D-5686-4BFC-969C-FACEA715688A}" destId="{CEF47355-C195-450E-8DEE-6878B73F65B8}" srcOrd="18" destOrd="0" presId="urn:microsoft.com/office/officeart/2005/8/layout/default"/>
    <dgm:cxn modelId="{BCB9E13A-E566-401F-AB82-0BE765BEC0F4}" type="presParOf" srcId="{E4C4DD6D-5686-4BFC-969C-FACEA715688A}" destId="{79B010CE-8A06-40D8-AADF-2A449B0FFAEE}" srcOrd="19" destOrd="0" presId="urn:microsoft.com/office/officeart/2005/8/layout/default"/>
    <dgm:cxn modelId="{3DF11541-34EB-4C35-81D7-8C9C60B4987D}" type="presParOf" srcId="{E4C4DD6D-5686-4BFC-969C-FACEA715688A}" destId="{828D6B90-2EAC-4407-9BC8-DC044E82C5BD}" srcOrd="20" destOrd="0" presId="urn:microsoft.com/office/officeart/2005/8/layout/default"/>
    <dgm:cxn modelId="{51B7369D-EE41-4E3F-A3AC-046F133F47F9}" type="presParOf" srcId="{E4C4DD6D-5686-4BFC-969C-FACEA715688A}" destId="{5C4344EA-78F1-409D-802E-07DB4E4E075C}" srcOrd="21" destOrd="0" presId="urn:microsoft.com/office/officeart/2005/8/layout/default"/>
    <dgm:cxn modelId="{24565E8E-0619-4692-841D-AC06578B9F37}" type="presParOf" srcId="{E4C4DD6D-5686-4BFC-969C-FACEA715688A}" destId="{ADF31036-B150-4AFD-B1B6-F383F13ABFFE}" srcOrd="22" destOrd="0" presId="urn:microsoft.com/office/officeart/2005/8/layout/default"/>
    <dgm:cxn modelId="{1ACD1DB2-C9B0-4339-AFA0-A9BCA0069E4A}" type="presParOf" srcId="{E4C4DD6D-5686-4BFC-969C-FACEA715688A}" destId="{D4E4AA2B-386D-4CAE-A103-85838F5A382E}" srcOrd="23" destOrd="0" presId="urn:microsoft.com/office/officeart/2005/8/layout/default"/>
    <dgm:cxn modelId="{7DA8698A-5D09-4C85-9465-9B9A73095E2D}" type="presParOf" srcId="{E4C4DD6D-5686-4BFC-969C-FACEA715688A}" destId="{68A3887C-9B10-4EED-A427-6FD99BADDE05}" srcOrd="24" destOrd="0" presId="urn:microsoft.com/office/officeart/2005/8/layout/default"/>
    <dgm:cxn modelId="{EBF3BD7C-7FE1-4AEB-801C-56EB85CDACE6}" type="presParOf" srcId="{E4C4DD6D-5686-4BFC-969C-FACEA715688A}" destId="{8AAED6F7-A776-4755-9FC6-E45AC9579D75}" srcOrd="25" destOrd="0" presId="urn:microsoft.com/office/officeart/2005/8/layout/default"/>
    <dgm:cxn modelId="{000DAA8B-576E-43A7-BE76-AB0E712EDFE8}" type="presParOf" srcId="{E4C4DD6D-5686-4BFC-969C-FACEA715688A}" destId="{ADCF1106-8586-4C3D-806A-B7A489294AE7}" srcOrd="26" destOrd="0" presId="urn:microsoft.com/office/officeart/2005/8/layout/default"/>
    <dgm:cxn modelId="{82E3D73B-0823-4EFE-AD86-6B7AA071447E}" type="presParOf" srcId="{E4C4DD6D-5686-4BFC-969C-FACEA715688A}" destId="{EF23A48B-23DF-42F7-8A46-A285B41CFAD2}" srcOrd="27" destOrd="0" presId="urn:microsoft.com/office/officeart/2005/8/layout/default"/>
    <dgm:cxn modelId="{FACE2643-3AE8-4C58-824D-86D4B0290EAD}" type="presParOf" srcId="{E4C4DD6D-5686-4BFC-969C-FACEA715688A}" destId="{31B6A4C6-8F70-4C25-B589-2D0FDCB21DA2}"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592702-5F29-4949-B661-5CA1222B94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D2C1E6-0497-4E89-99CA-25208F62F128}">
      <dgm:prSet custT="1"/>
      <dgm:spPr>
        <a:solidFill>
          <a:schemeClr val="accent2"/>
        </a:solidFill>
      </dgm:spPr>
      <dgm:t>
        <a:bodyPr/>
        <a:lstStyle/>
        <a:p>
          <a:r>
            <a:rPr lang="en-US" sz="1800" b="1" i="0" dirty="0">
              <a:latin typeface="Arial" panose="020B0604020202020204" pitchFamily="34" charset="0"/>
              <a:cs typeface="Arial" panose="020B0604020202020204" pitchFamily="34" charset="0"/>
            </a:rPr>
            <a:t>Performs an essential public health task by making sure that safe and effective drugs are available to improve the health of people in the United States</a:t>
          </a:r>
          <a:endParaRPr lang="en-US" sz="1800" dirty="0">
            <a:latin typeface="Arial" panose="020B0604020202020204" pitchFamily="34" charset="0"/>
            <a:cs typeface="Arial" panose="020B0604020202020204" pitchFamily="34" charset="0"/>
          </a:endParaRPr>
        </a:p>
      </dgm:t>
    </dgm:pt>
    <dgm:pt modelId="{1377C644-756B-410C-9CF7-FAD8128137F0}" type="parTrans" cxnId="{8BD77368-1C7E-40AD-81E0-D90EAD5A99FD}">
      <dgm:prSet/>
      <dgm:spPr/>
      <dgm:t>
        <a:bodyPr/>
        <a:lstStyle/>
        <a:p>
          <a:endParaRPr lang="en-US"/>
        </a:p>
      </dgm:t>
    </dgm:pt>
    <dgm:pt modelId="{7DF24577-47DF-4B8F-89F4-67ED5A463DD6}" type="sibTrans" cxnId="{8BD77368-1C7E-40AD-81E0-D90EAD5A99FD}">
      <dgm:prSet/>
      <dgm:spPr/>
      <dgm:t>
        <a:bodyPr/>
        <a:lstStyle/>
        <a:p>
          <a:endParaRPr lang="en-US"/>
        </a:p>
      </dgm:t>
    </dgm:pt>
    <dgm:pt modelId="{6AC5A908-1E7F-4B8C-BC04-B63E74932AF9}">
      <dgm:prSet custT="1"/>
      <dgm:spPr/>
      <dgm:t>
        <a:bodyPr/>
        <a:lstStyle/>
        <a:p>
          <a:r>
            <a:rPr lang="en-US" sz="1800" b="1" i="0" dirty="0">
              <a:latin typeface="Arial" panose="020B0604020202020204" pitchFamily="34" charset="0"/>
              <a:cs typeface="Arial" panose="020B0604020202020204" pitchFamily="34" charset="0"/>
            </a:rPr>
            <a:t>Part of the U.S. Food and Drug Administration (FDA)</a:t>
          </a:r>
          <a:endParaRPr lang="en-US" sz="1800" dirty="0">
            <a:latin typeface="Arial" panose="020B0604020202020204" pitchFamily="34" charset="0"/>
            <a:cs typeface="Arial" panose="020B0604020202020204" pitchFamily="34" charset="0"/>
          </a:endParaRPr>
        </a:p>
      </dgm:t>
    </dgm:pt>
    <dgm:pt modelId="{3445FF80-79ED-45A5-AB1C-9CCC6CF8AACB}" type="parTrans" cxnId="{59600759-0445-4E19-82E4-6FDEADD6CCF0}">
      <dgm:prSet/>
      <dgm:spPr/>
      <dgm:t>
        <a:bodyPr/>
        <a:lstStyle/>
        <a:p>
          <a:endParaRPr lang="en-US"/>
        </a:p>
      </dgm:t>
    </dgm:pt>
    <dgm:pt modelId="{CF935D0E-F761-4073-A895-F47D980DAE0E}" type="sibTrans" cxnId="{59600759-0445-4E19-82E4-6FDEADD6CCF0}">
      <dgm:prSet/>
      <dgm:spPr/>
      <dgm:t>
        <a:bodyPr/>
        <a:lstStyle/>
        <a:p>
          <a:endParaRPr lang="en-US"/>
        </a:p>
      </dgm:t>
    </dgm:pt>
    <dgm:pt modelId="{19E12DD7-ACC3-437E-834A-E392DA593190}">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R</a:t>
          </a:r>
          <a:r>
            <a:rPr lang="en-US" sz="1800" b="1" i="0" dirty="0">
              <a:latin typeface="Arial" panose="020B0604020202020204" pitchFamily="34" charset="0"/>
              <a:cs typeface="Arial" panose="020B0604020202020204" pitchFamily="34" charset="0"/>
            </a:rPr>
            <a:t>egulates over-the-counter, prescription drugs, and more including:</a:t>
          </a:r>
          <a:endParaRPr lang="en-US" sz="1800" dirty="0">
            <a:latin typeface="Arial" panose="020B0604020202020204" pitchFamily="34" charset="0"/>
            <a:cs typeface="Arial" panose="020B0604020202020204" pitchFamily="34" charset="0"/>
          </a:endParaRPr>
        </a:p>
      </dgm:t>
    </dgm:pt>
    <dgm:pt modelId="{ABA56474-6D3A-4F55-A4EE-39A128BCCD9C}" type="parTrans" cxnId="{540B2FC1-CA28-440C-9130-866CD07C108A}">
      <dgm:prSet/>
      <dgm:spPr/>
      <dgm:t>
        <a:bodyPr/>
        <a:lstStyle/>
        <a:p>
          <a:endParaRPr lang="en-US"/>
        </a:p>
      </dgm:t>
    </dgm:pt>
    <dgm:pt modelId="{C40012CE-3598-4BAA-9690-0E4EA7EB341D}" type="sibTrans" cxnId="{540B2FC1-CA28-440C-9130-866CD07C108A}">
      <dgm:prSet/>
      <dgm:spPr/>
      <dgm:t>
        <a:bodyPr/>
        <a:lstStyle/>
        <a:p>
          <a:endParaRPr lang="en-US"/>
        </a:p>
      </dgm:t>
    </dgm:pt>
    <dgm:pt modelId="{A23A3F31-1DBB-407E-AA34-CF4BADA12317}">
      <dgm:prSet custT="1"/>
      <dgm:spPr>
        <a:solidFill>
          <a:schemeClr val="accent3"/>
        </a:solidFill>
      </dgm:spPr>
      <dgm:t>
        <a:bodyPr/>
        <a:lstStyle/>
        <a:p>
          <a:r>
            <a:rPr lang="en-US" sz="2000" b="1" i="0" dirty="0">
              <a:solidFill>
                <a:schemeClr val="bg1"/>
              </a:solidFill>
              <a:latin typeface="Arial" panose="020B0604020202020204" pitchFamily="34" charset="0"/>
              <a:cs typeface="Arial" panose="020B0604020202020204" pitchFamily="34" charset="0"/>
            </a:rPr>
            <a:t>biological therapeutics</a:t>
          </a:r>
          <a:endParaRPr lang="en-US" sz="2000" dirty="0">
            <a:solidFill>
              <a:schemeClr val="bg1"/>
            </a:solidFill>
            <a:latin typeface="Arial" panose="020B0604020202020204" pitchFamily="34" charset="0"/>
            <a:cs typeface="Arial" panose="020B0604020202020204" pitchFamily="34" charset="0"/>
          </a:endParaRPr>
        </a:p>
      </dgm:t>
    </dgm:pt>
    <dgm:pt modelId="{F47B7D2A-F576-4C36-A09B-CC0D98EBB23B}" type="parTrans" cxnId="{C685BFA4-71A2-4C0B-AC39-5E9E8D795E00}">
      <dgm:prSet/>
      <dgm:spPr/>
      <dgm:t>
        <a:bodyPr/>
        <a:lstStyle/>
        <a:p>
          <a:endParaRPr lang="en-US"/>
        </a:p>
      </dgm:t>
    </dgm:pt>
    <dgm:pt modelId="{C087B9A0-9A99-4058-895B-CB1E4DF25A97}" type="sibTrans" cxnId="{C685BFA4-71A2-4C0B-AC39-5E9E8D795E00}">
      <dgm:prSet/>
      <dgm:spPr/>
      <dgm:t>
        <a:bodyPr/>
        <a:lstStyle/>
        <a:p>
          <a:endParaRPr lang="en-US"/>
        </a:p>
      </dgm:t>
    </dgm:pt>
    <dgm:pt modelId="{019E9718-9FC7-41EB-A952-DD60AFD0B502}">
      <dgm:prSet custT="1"/>
      <dgm:spPr>
        <a:solidFill>
          <a:schemeClr val="accent3"/>
        </a:solidFill>
      </dgm:spPr>
      <dgm:t>
        <a:bodyPr/>
        <a:lstStyle/>
        <a:p>
          <a:r>
            <a:rPr lang="en-US" sz="2000" b="1" dirty="0">
              <a:solidFill>
                <a:schemeClr val="bg1"/>
              </a:solidFill>
              <a:latin typeface="Arial" panose="020B0604020202020204" pitchFamily="34" charset="0"/>
              <a:cs typeface="Arial" panose="020B0604020202020204" pitchFamily="34" charset="0"/>
            </a:rPr>
            <a:t>Generic drugs</a:t>
          </a:r>
          <a:endParaRPr lang="en-US" sz="2000" dirty="0">
            <a:solidFill>
              <a:schemeClr val="bg1"/>
            </a:solidFill>
            <a:latin typeface="Arial" panose="020B0604020202020204" pitchFamily="34" charset="0"/>
            <a:cs typeface="Arial" panose="020B0604020202020204" pitchFamily="34" charset="0"/>
          </a:endParaRPr>
        </a:p>
      </dgm:t>
    </dgm:pt>
    <dgm:pt modelId="{8E06259C-889C-40EA-B5FB-F0A58CAB0062}" type="parTrans" cxnId="{1D58EA7E-177A-45CB-A2A2-A1DE175A568A}">
      <dgm:prSet/>
      <dgm:spPr/>
      <dgm:t>
        <a:bodyPr/>
        <a:lstStyle/>
        <a:p>
          <a:endParaRPr lang="en-US"/>
        </a:p>
      </dgm:t>
    </dgm:pt>
    <dgm:pt modelId="{CE5CF4A1-21FC-4BF6-AFB0-E502AE121D18}" type="sibTrans" cxnId="{1D58EA7E-177A-45CB-A2A2-A1DE175A568A}">
      <dgm:prSet/>
      <dgm:spPr/>
      <dgm:t>
        <a:bodyPr/>
        <a:lstStyle/>
        <a:p>
          <a:endParaRPr lang="en-US"/>
        </a:p>
      </dgm:t>
    </dgm:pt>
    <dgm:pt modelId="{1FEC8D37-1CEB-42C2-B9AD-8C0098B6393E}">
      <dgm:prSet custT="1"/>
      <dgm:spPr>
        <a:solidFill>
          <a:schemeClr val="accent3"/>
        </a:solidFill>
      </dgm:spPr>
      <dgm:t>
        <a:bodyPr/>
        <a:lstStyle/>
        <a:p>
          <a:r>
            <a:rPr lang="en-US" sz="2000" b="1" dirty="0">
              <a:solidFill>
                <a:schemeClr val="bg1"/>
              </a:solidFill>
              <a:latin typeface="Arial" panose="020B0604020202020204" pitchFamily="34" charset="0"/>
              <a:cs typeface="Arial" panose="020B0604020202020204" pitchFamily="34" charset="0"/>
            </a:rPr>
            <a:t>F</a:t>
          </a:r>
          <a:r>
            <a:rPr lang="en-US" sz="2000" b="1" i="0" dirty="0">
              <a:solidFill>
                <a:schemeClr val="bg1"/>
              </a:solidFill>
              <a:latin typeface="Arial" panose="020B0604020202020204" pitchFamily="34" charset="0"/>
              <a:cs typeface="Arial" panose="020B0604020202020204" pitchFamily="34" charset="0"/>
            </a:rPr>
            <a:t>luoride toothpaste </a:t>
          </a:r>
          <a:endParaRPr lang="en-US" sz="2000" dirty="0">
            <a:solidFill>
              <a:schemeClr val="bg1"/>
            </a:solidFill>
            <a:latin typeface="Arial" panose="020B0604020202020204" pitchFamily="34" charset="0"/>
            <a:cs typeface="Arial" panose="020B0604020202020204" pitchFamily="34" charset="0"/>
          </a:endParaRPr>
        </a:p>
      </dgm:t>
    </dgm:pt>
    <dgm:pt modelId="{E751FBEB-3733-4879-8232-FC3955A1A322}" type="parTrans" cxnId="{05DF22A4-5F76-4984-9858-13BDEFE35ED7}">
      <dgm:prSet/>
      <dgm:spPr/>
      <dgm:t>
        <a:bodyPr/>
        <a:lstStyle/>
        <a:p>
          <a:endParaRPr lang="en-US"/>
        </a:p>
      </dgm:t>
    </dgm:pt>
    <dgm:pt modelId="{B015DE6B-E087-429B-A4A6-4DBAE96F11E7}" type="sibTrans" cxnId="{05DF22A4-5F76-4984-9858-13BDEFE35ED7}">
      <dgm:prSet/>
      <dgm:spPr/>
      <dgm:t>
        <a:bodyPr/>
        <a:lstStyle/>
        <a:p>
          <a:endParaRPr lang="en-US"/>
        </a:p>
      </dgm:t>
    </dgm:pt>
    <dgm:pt modelId="{C06176F0-EAC8-4444-BEB3-747612A09666}">
      <dgm:prSet custT="1"/>
      <dgm:spPr>
        <a:solidFill>
          <a:schemeClr val="accent3"/>
        </a:solidFill>
      </dgm:spPr>
      <dgm:t>
        <a:bodyPr/>
        <a:lstStyle/>
        <a:p>
          <a:r>
            <a:rPr lang="en-US" sz="2000" b="1" i="0" dirty="0">
              <a:solidFill>
                <a:schemeClr val="bg1"/>
              </a:solidFill>
              <a:latin typeface="Arial" panose="020B0604020202020204" pitchFamily="34" charset="0"/>
              <a:cs typeface="Arial" panose="020B0604020202020204" pitchFamily="34" charset="0"/>
            </a:rPr>
            <a:t>Antiperspirants</a:t>
          </a:r>
          <a:endParaRPr lang="en-US" sz="2000" dirty="0">
            <a:solidFill>
              <a:schemeClr val="bg1"/>
            </a:solidFill>
            <a:latin typeface="Arial" panose="020B0604020202020204" pitchFamily="34" charset="0"/>
            <a:cs typeface="Arial" panose="020B0604020202020204" pitchFamily="34" charset="0"/>
          </a:endParaRPr>
        </a:p>
      </dgm:t>
    </dgm:pt>
    <dgm:pt modelId="{D51587C4-8ADE-43C9-947D-360B57223B30}" type="parTrans" cxnId="{567A0B3F-811B-4BC6-A11F-3CA8904FFE8A}">
      <dgm:prSet/>
      <dgm:spPr/>
      <dgm:t>
        <a:bodyPr/>
        <a:lstStyle/>
        <a:p>
          <a:endParaRPr lang="en-US"/>
        </a:p>
      </dgm:t>
    </dgm:pt>
    <dgm:pt modelId="{76789898-D9BE-4A20-B2A8-DF54F859389F}" type="sibTrans" cxnId="{567A0B3F-811B-4BC6-A11F-3CA8904FFE8A}">
      <dgm:prSet/>
      <dgm:spPr/>
      <dgm:t>
        <a:bodyPr/>
        <a:lstStyle/>
        <a:p>
          <a:endParaRPr lang="en-US"/>
        </a:p>
      </dgm:t>
    </dgm:pt>
    <dgm:pt modelId="{1C047D47-7A39-4862-9D88-9C3B02C408EF}">
      <dgm:prSet custT="1"/>
      <dgm:spPr>
        <a:solidFill>
          <a:schemeClr val="accent3"/>
        </a:solidFill>
      </dgm:spPr>
      <dgm:t>
        <a:bodyPr/>
        <a:lstStyle/>
        <a:p>
          <a:r>
            <a:rPr lang="en-US" sz="2000" b="1" dirty="0">
              <a:solidFill>
                <a:schemeClr val="bg1"/>
              </a:solidFill>
              <a:latin typeface="Arial" panose="020B0604020202020204" pitchFamily="34" charset="0"/>
              <a:cs typeface="Arial" panose="020B0604020202020204" pitchFamily="34" charset="0"/>
            </a:rPr>
            <a:t>D</a:t>
          </a:r>
          <a:r>
            <a:rPr lang="en-US" sz="2000" b="1" i="0" dirty="0">
              <a:solidFill>
                <a:schemeClr val="bg1"/>
              </a:solidFill>
              <a:latin typeface="Arial" panose="020B0604020202020204" pitchFamily="34" charset="0"/>
              <a:cs typeface="Arial" panose="020B0604020202020204" pitchFamily="34" charset="0"/>
            </a:rPr>
            <a:t>andruff shampoos</a:t>
          </a:r>
          <a:endParaRPr lang="en-US" sz="2000" dirty="0">
            <a:solidFill>
              <a:schemeClr val="bg1"/>
            </a:solidFill>
            <a:latin typeface="Arial" panose="020B0604020202020204" pitchFamily="34" charset="0"/>
            <a:cs typeface="Arial" panose="020B0604020202020204" pitchFamily="34" charset="0"/>
          </a:endParaRPr>
        </a:p>
      </dgm:t>
    </dgm:pt>
    <dgm:pt modelId="{E936C5B4-6DA5-400F-B3D0-CA1808D43614}" type="parTrans" cxnId="{47D4EF97-6B69-4381-90E3-F5AB3DDED68C}">
      <dgm:prSet/>
      <dgm:spPr/>
      <dgm:t>
        <a:bodyPr/>
        <a:lstStyle/>
        <a:p>
          <a:endParaRPr lang="en-US"/>
        </a:p>
      </dgm:t>
    </dgm:pt>
    <dgm:pt modelId="{44FF4D15-1FB6-40EA-A9AB-02A15591F227}" type="sibTrans" cxnId="{47D4EF97-6B69-4381-90E3-F5AB3DDED68C}">
      <dgm:prSet/>
      <dgm:spPr/>
      <dgm:t>
        <a:bodyPr/>
        <a:lstStyle/>
        <a:p>
          <a:endParaRPr lang="en-US"/>
        </a:p>
      </dgm:t>
    </dgm:pt>
    <dgm:pt modelId="{694A9796-6246-4B82-BDAB-2AE610B88CA1}">
      <dgm:prSet custT="1"/>
      <dgm:spPr>
        <a:solidFill>
          <a:schemeClr val="accent3"/>
        </a:solidFill>
      </dgm:spPr>
      <dgm:t>
        <a:bodyPr/>
        <a:lstStyle/>
        <a:p>
          <a:r>
            <a:rPr lang="en-US" sz="2000" b="1" i="0" dirty="0">
              <a:solidFill>
                <a:schemeClr val="bg1"/>
              </a:solidFill>
              <a:latin typeface="Arial" panose="020B0604020202020204" pitchFamily="34" charset="0"/>
              <a:cs typeface="Arial" panose="020B0604020202020204" pitchFamily="34" charset="0"/>
            </a:rPr>
            <a:t>Sunscreens</a:t>
          </a:r>
          <a:endParaRPr lang="en-US" sz="2000" dirty="0">
            <a:solidFill>
              <a:schemeClr val="bg1"/>
            </a:solidFill>
            <a:latin typeface="Arial" panose="020B0604020202020204" pitchFamily="34" charset="0"/>
            <a:cs typeface="Arial" panose="020B0604020202020204" pitchFamily="34" charset="0"/>
          </a:endParaRPr>
        </a:p>
      </dgm:t>
    </dgm:pt>
    <dgm:pt modelId="{26876FB0-5B2E-4DDE-92CB-8AF2BAFE9541}" type="parTrans" cxnId="{B5AE4582-6784-4543-A1F2-073651E37DBC}">
      <dgm:prSet/>
      <dgm:spPr/>
      <dgm:t>
        <a:bodyPr/>
        <a:lstStyle/>
        <a:p>
          <a:endParaRPr lang="en-US"/>
        </a:p>
      </dgm:t>
    </dgm:pt>
    <dgm:pt modelId="{0300DE31-8ED9-446E-900B-D5BD969B0E33}" type="sibTrans" cxnId="{B5AE4582-6784-4543-A1F2-073651E37DBC}">
      <dgm:prSet/>
      <dgm:spPr/>
      <dgm:t>
        <a:bodyPr/>
        <a:lstStyle/>
        <a:p>
          <a:endParaRPr lang="en-US"/>
        </a:p>
      </dgm:t>
    </dgm:pt>
    <dgm:pt modelId="{7A932E32-8D2E-43D3-9C89-A29A09A4C544}" type="pres">
      <dgm:prSet presAssocID="{92592702-5F29-4949-B661-5CA1222B946E}" presName="linear" presStyleCnt="0">
        <dgm:presLayoutVars>
          <dgm:animLvl val="lvl"/>
          <dgm:resizeHandles val="exact"/>
        </dgm:presLayoutVars>
      </dgm:prSet>
      <dgm:spPr/>
    </dgm:pt>
    <dgm:pt modelId="{B1F03A57-4BCB-4B6F-98B2-14CD7CFA7AE3}" type="pres">
      <dgm:prSet presAssocID="{F1D2C1E6-0497-4E89-99CA-25208F62F128}" presName="parentText" presStyleLbl="node1" presStyleIdx="0" presStyleCnt="3">
        <dgm:presLayoutVars>
          <dgm:chMax val="0"/>
          <dgm:bulletEnabled val="1"/>
        </dgm:presLayoutVars>
      </dgm:prSet>
      <dgm:spPr/>
    </dgm:pt>
    <dgm:pt modelId="{C426EEEB-A876-43DD-8B53-CDDB834C2630}" type="pres">
      <dgm:prSet presAssocID="{7DF24577-47DF-4B8F-89F4-67ED5A463DD6}" presName="spacer" presStyleCnt="0"/>
      <dgm:spPr/>
    </dgm:pt>
    <dgm:pt modelId="{2FC64F86-F428-43EA-A5BC-2DB1DAC0D9FB}" type="pres">
      <dgm:prSet presAssocID="{6AC5A908-1E7F-4B8C-BC04-B63E74932AF9}" presName="parentText" presStyleLbl="node1" presStyleIdx="1" presStyleCnt="3">
        <dgm:presLayoutVars>
          <dgm:chMax val="0"/>
          <dgm:bulletEnabled val="1"/>
        </dgm:presLayoutVars>
      </dgm:prSet>
      <dgm:spPr/>
    </dgm:pt>
    <dgm:pt modelId="{B8D474EE-2448-4008-87AD-9243E909D0C2}" type="pres">
      <dgm:prSet presAssocID="{CF935D0E-F761-4073-A895-F47D980DAE0E}" presName="spacer" presStyleCnt="0"/>
      <dgm:spPr/>
    </dgm:pt>
    <dgm:pt modelId="{076DF38D-64AC-4B89-B6B0-1FB580B44CD6}" type="pres">
      <dgm:prSet presAssocID="{19E12DD7-ACC3-437E-834A-E392DA593190}" presName="parentText" presStyleLbl="node1" presStyleIdx="2" presStyleCnt="3">
        <dgm:presLayoutVars>
          <dgm:chMax val="0"/>
          <dgm:bulletEnabled val="1"/>
        </dgm:presLayoutVars>
      </dgm:prSet>
      <dgm:spPr/>
    </dgm:pt>
    <dgm:pt modelId="{9F80AAD5-680A-4556-9E0B-9859E4FBB3B4}" type="pres">
      <dgm:prSet presAssocID="{19E12DD7-ACC3-437E-834A-E392DA593190}" presName="childText" presStyleLbl="revTx" presStyleIdx="0" presStyleCnt="1">
        <dgm:presLayoutVars>
          <dgm:bulletEnabled val="1"/>
        </dgm:presLayoutVars>
      </dgm:prSet>
      <dgm:spPr/>
    </dgm:pt>
  </dgm:ptLst>
  <dgm:cxnLst>
    <dgm:cxn modelId="{0D51CB20-9DCD-41BE-B982-7658954C77CF}" type="presOf" srcId="{694A9796-6246-4B82-BDAB-2AE610B88CA1}" destId="{9F80AAD5-680A-4556-9E0B-9859E4FBB3B4}" srcOrd="0" destOrd="5" presId="urn:microsoft.com/office/officeart/2005/8/layout/vList2"/>
    <dgm:cxn modelId="{2CF08F34-5F1C-4711-BBB1-5174A001CDD4}" type="presOf" srcId="{A23A3F31-1DBB-407E-AA34-CF4BADA12317}" destId="{9F80AAD5-680A-4556-9E0B-9859E4FBB3B4}" srcOrd="0" destOrd="0" presId="urn:microsoft.com/office/officeart/2005/8/layout/vList2"/>
    <dgm:cxn modelId="{86C4693D-109A-41E7-9B97-57A35AA25F6D}" type="presOf" srcId="{6AC5A908-1E7F-4B8C-BC04-B63E74932AF9}" destId="{2FC64F86-F428-43EA-A5BC-2DB1DAC0D9FB}" srcOrd="0" destOrd="0" presId="urn:microsoft.com/office/officeart/2005/8/layout/vList2"/>
    <dgm:cxn modelId="{567A0B3F-811B-4BC6-A11F-3CA8904FFE8A}" srcId="{19E12DD7-ACC3-437E-834A-E392DA593190}" destId="{C06176F0-EAC8-4444-BEB3-747612A09666}" srcOrd="3" destOrd="0" parTransId="{D51587C4-8ADE-43C9-947D-360B57223B30}" sibTransId="{76789898-D9BE-4A20-B2A8-DF54F859389F}"/>
    <dgm:cxn modelId="{A375AF3F-C1D6-4720-A6C3-7507B065169C}" type="presOf" srcId="{F1D2C1E6-0497-4E89-99CA-25208F62F128}" destId="{B1F03A57-4BCB-4B6F-98B2-14CD7CFA7AE3}" srcOrd="0" destOrd="0" presId="urn:microsoft.com/office/officeart/2005/8/layout/vList2"/>
    <dgm:cxn modelId="{A487E540-4EC2-40CC-BA92-42C6147F0FFE}" type="presOf" srcId="{019E9718-9FC7-41EB-A952-DD60AFD0B502}" destId="{9F80AAD5-680A-4556-9E0B-9859E4FBB3B4}" srcOrd="0" destOrd="1" presId="urn:microsoft.com/office/officeart/2005/8/layout/vList2"/>
    <dgm:cxn modelId="{8BD77368-1C7E-40AD-81E0-D90EAD5A99FD}" srcId="{92592702-5F29-4949-B661-5CA1222B946E}" destId="{F1D2C1E6-0497-4E89-99CA-25208F62F128}" srcOrd="0" destOrd="0" parTransId="{1377C644-756B-410C-9CF7-FAD8128137F0}" sibTransId="{7DF24577-47DF-4B8F-89F4-67ED5A463DD6}"/>
    <dgm:cxn modelId="{8B5CD556-6C36-4984-9839-0A833F143082}" type="presOf" srcId="{C06176F0-EAC8-4444-BEB3-747612A09666}" destId="{9F80AAD5-680A-4556-9E0B-9859E4FBB3B4}" srcOrd="0" destOrd="3" presId="urn:microsoft.com/office/officeart/2005/8/layout/vList2"/>
    <dgm:cxn modelId="{59600759-0445-4E19-82E4-6FDEADD6CCF0}" srcId="{92592702-5F29-4949-B661-5CA1222B946E}" destId="{6AC5A908-1E7F-4B8C-BC04-B63E74932AF9}" srcOrd="1" destOrd="0" parTransId="{3445FF80-79ED-45A5-AB1C-9CCC6CF8AACB}" sibTransId="{CF935D0E-F761-4073-A895-F47D980DAE0E}"/>
    <dgm:cxn modelId="{75E02F5A-51E2-4BA5-AD50-9ADD1C927FA6}" type="presOf" srcId="{1FEC8D37-1CEB-42C2-B9AD-8C0098B6393E}" destId="{9F80AAD5-680A-4556-9E0B-9859E4FBB3B4}" srcOrd="0" destOrd="2" presId="urn:microsoft.com/office/officeart/2005/8/layout/vList2"/>
    <dgm:cxn modelId="{1D58EA7E-177A-45CB-A2A2-A1DE175A568A}" srcId="{19E12DD7-ACC3-437E-834A-E392DA593190}" destId="{019E9718-9FC7-41EB-A952-DD60AFD0B502}" srcOrd="1" destOrd="0" parTransId="{8E06259C-889C-40EA-B5FB-F0A58CAB0062}" sibTransId="{CE5CF4A1-21FC-4BF6-AFB0-E502AE121D18}"/>
    <dgm:cxn modelId="{B5AE4582-6784-4543-A1F2-073651E37DBC}" srcId="{19E12DD7-ACC3-437E-834A-E392DA593190}" destId="{694A9796-6246-4B82-BDAB-2AE610B88CA1}" srcOrd="5" destOrd="0" parTransId="{26876FB0-5B2E-4DDE-92CB-8AF2BAFE9541}" sibTransId="{0300DE31-8ED9-446E-900B-D5BD969B0E33}"/>
    <dgm:cxn modelId="{AD72888C-4C0C-4C9B-A08A-4D4BB23559AC}" type="presOf" srcId="{1C047D47-7A39-4862-9D88-9C3B02C408EF}" destId="{9F80AAD5-680A-4556-9E0B-9859E4FBB3B4}" srcOrd="0" destOrd="4" presId="urn:microsoft.com/office/officeart/2005/8/layout/vList2"/>
    <dgm:cxn modelId="{47D4EF97-6B69-4381-90E3-F5AB3DDED68C}" srcId="{19E12DD7-ACC3-437E-834A-E392DA593190}" destId="{1C047D47-7A39-4862-9D88-9C3B02C408EF}" srcOrd="4" destOrd="0" parTransId="{E936C5B4-6DA5-400F-B3D0-CA1808D43614}" sibTransId="{44FF4D15-1FB6-40EA-A9AB-02A15591F227}"/>
    <dgm:cxn modelId="{05DF22A4-5F76-4984-9858-13BDEFE35ED7}" srcId="{19E12DD7-ACC3-437E-834A-E392DA593190}" destId="{1FEC8D37-1CEB-42C2-B9AD-8C0098B6393E}" srcOrd="2" destOrd="0" parTransId="{E751FBEB-3733-4879-8232-FC3955A1A322}" sibTransId="{B015DE6B-E087-429B-A4A6-4DBAE96F11E7}"/>
    <dgm:cxn modelId="{C685BFA4-71A2-4C0B-AC39-5E9E8D795E00}" srcId="{19E12DD7-ACC3-437E-834A-E392DA593190}" destId="{A23A3F31-1DBB-407E-AA34-CF4BADA12317}" srcOrd="0" destOrd="0" parTransId="{F47B7D2A-F576-4C36-A09B-CC0D98EBB23B}" sibTransId="{C087B9A0-9A99-4058-895B-CB1E4DF25A97}"/>
    <dgm:cxn modelId="{513203AB-A533-412E-87DD-972184745112}" type="presOf" srcId="{92592702-5F29-4949-B661-5CA1222B946E}" destId="{7A932E32-8D2E-43D3-9C89-A29A09A4C544}" srcOrd="0" destOrd="0" presId="urn:microsoft.com/office/officeart/2005/8/layout/vList2"/>
    <dgm:cxn modelId="{540B2FC1-CA28-440C-9130-866CD07C108A}" srcId="{92592702-5F29-4949-B661-5CA1222B946E}" destId="{19E12DD7-ACC3-437E-834A-E392DA593190}" srcOrd="2" destOrd="0" parTransId="{ABA56474-6D3A-4F55-A4EE-39A128BCCD9C}" sibTransId="{C40012CE-3598-4BAA-9690-0E4EA7EB341D}"/>
    <dgm:cxn modelId="{C69BA0CB-D5F3-493F-B8F4-E6DCBE253396}" type="presOf" srcId="{19E12DD7-ACC3-437E-834A-E392DA593190}" destId="{076DF38D-64AC-4B89-B6B0-1FB580B44CD6}" srcOrd="0" destOrd="0" presId="urn:microsoft.com/office/officeart/2005/8/layout/vList2"/>
    <dgm:cxn modelId="{78757C58-906D-47CA-8E86-25A526F45F13}" type="presParOf" srcId="{7A932E32-8D2E-43D3-9C89-A29A09A4C544}" destId="{B1F03A57-4BCB-4B6F-98B2-14CD7CFA7AE3}" srcOrd="0" destOrd="0" presId="urn:microsoft.com/office/officeart/2005/8/layout/vList2"/>
    <dgm:cxn modelId="{2DE3A7BD-DEFC-4EAE-A50B-F79F3F336F19}" type="presParOf" srcId="{7A932E32-8D2E-43D3-9C89-A29A09A4C544}" destId="{C426EEEB-A876-43DD-8B53-CDDB834C2630}" srcOrd="1" destOrd="0" presId="urn:microsoft.com/office/officeart/2005/8/layout/vList2"/>
    <dgm:cxn modelId="{DC975A19-AD03-472E-9CCD-C049753E02BF}" type="presParOf" srcId="{7A932E32-8D2E-43D3-9C89-A29A09A4C544}" destId="{2FC64F86-F428-43EA-A5BC-2DB1DAC0D9FB}" srcOrd="2" destOrd="0" presId="urn:microsoft.com/office/officeart/2005/8/layout/vList2"/>
    <dgm:cxn modelId="{310789E9-A46B-45E6-82D1-9C04E698001C}" type="presParOf" srcId="{7A932E32-8D2E-43D3-9C89-A29A09A4C544}" destId="{B8D474EE-2448-4008-87AD-9243E909D0C2}" srcOrd="3" destOrd="0" presId="urn:microsoft.com/office/officeart/2005/8/layout/vList2"/>
    <dgm:cxn modelId="{442AB4FD-2798-4E1C-85BC-4E20A961C0D4}" type="presParOf" srcId="{7A932E32-8D2E-43D3-9C89-A29A09A4C544}" destId="{076DF38D-64AC-4B89-B6B0-1FB580B44CD6}" srcOrd="4" destOrd="0" presId="urn:microsoft.com/office/officeart/2005/8/layout/vList2"/>
    <dgm:cxn modelId="{763894C4-F0A4-4CC5-AC13-370A3D15A3E2}" type="presParOf" srcId="{7A932E32-8D2E-43D3-9C89-A29A09A4C544}" destId="{9F80AAD5-680A-4556-9E0B-9859E4FBB3B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BBECD1-F6A9-45D1-8E4E-F7BDCC9BAA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1D93E-4275-4D43-89CE-561AC8C3B413}">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Organization within the FDA</a:t>
          </a:r>
          <a:endParaRPr lang="en-US" sz="1800" dirty="0">
            <a:latin typeface="Arial" panose="020B0604020202020204" pitchFamily="34" charset="0"/>
            <a:cs typeface="Arial" panose="020B0604020202020204" pitchFamily="34" charset="0"/>
          </a:endParaRPr>
        </a:p>
      </dgm:t>
    </dgm:pt>
    <dgm:pt modelId="{6DB63830-1EF1-4BC5-8A38-B56A5E59F186}" type="parTrans" cxnId="{9F439A56-EAA0-47E8-8387-F38A113D4CFD}">
      <dgm:prSet/>
      <dgm:spPr/>
      <dgm:t>
        <a:bodyPr/>
        <a:lstStyle/>
        <a:p>
          <a:endParaRPr lang="en-US"/>
        </a:p>
      </dgm:t>
    </dgm:pt>
    <dgm:pt modelId="{3ACF45F9-CB14-4355-8F56-CF0BD46B7817}" type="sibTrans" cxnId="{9F439A56-EAA0-47E8-8387-F38A113D4CFD}">
      <dgm:prSet/>
      <dgm:spPr/>
      <dgm:t>
        <a:bodyPr/>
        <a:lstStyle/>
        <a:p>
          <a:endParaRPr lang="en-US"/>
        </a:p>
      </dgm:t>
    </dgm:pt>
    <dgm:pt modelId="{D25879EE-AD7F-403B-A98C-AE40A6E15F66}">
      <dgm:prSet custT="1"/>
      <dgm:spPr/>
      <dgm:t>
        <a:bodyPr/>
        <a:lstStyle/>
        <a:p>
          <a:r>
            <a:rPr lang="en-US" sz="1800" b="1" dirty="0">
              <a:latin typeface="Arial" panose="020B0604020202020204" pitchFamily="34" charset="0"/>
              <a:cs typeface="Arial" panose="020B0604020202020204" pitchFamily="34" charset="0"/>
            </a:rPr>
            <a:t>Responsible for ensuring safety and efficacy of the following: </a:t>
          </a:r>
          <a:endParaRPr lang="en-US" sz="1800" dirty="0">
            <a:latin typeface="Arial" panose="020B0604020202020204" pitchFamily="34" charset="0"/>
            <a:cs typeface="Arial" panose="020B0604020202020204" pitchFamily="34" charset="0"/>
          </a:endParaRPr>
        </a:p>
      </dgm:t>
    </dgm:pt>
    <dgm:pt modelId="{0A68B397-92C0-4CA9-9BE0-2FEE9CEF3766}" type="parTrans" cxnId="{A616A710-4505-46C2-A618-32FB4409C966}">
      <dgm:prSet/>
      <dgm:spPr/>
      <dgm:t>
        <a:bodyPr/>
        <a:lstStyle/>
        <a:p>
          <a:endParaRPr lang="en-US"/>
        </a:p>
      </dgm:t>
    </dgm:pt>
    <dgm:pt modelId="{2DEA136B-1686-4270-8282-19DE1592B766}" type="sibTrans" cxnId="{A616A710-4505-46C2-A618-32FB4409C966}">
      <dgm:prSet/>
      <dgm:spPr/>
      <dgm:t>
        <a:bodyPr/>
        <a:lstStyle/>
        <a:p>
          <a:endParaRPr lang="en-US"/>
        </a:p>
      </dgm:t>
    </dgm:pt>
    <dgm:pt modelId="{2AC94A8D-6B3E-4EC6-ABEC-727926A5C1F2}">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Vaccines</a:t>
          </a:r>
          <a:endParaRPr lang="en-US" sz="1800" dirty="0">
            <a:solidFill>
              <a:schemeClr val="bg1"/>
            </a:solidFill>
            <a:latin typeface="Arial" panose="020B0604020202020204" pitchFamily="34" charset="0"/>
            <a:cs typeface="Arial" panose="020B0604020202020204" pitchFamily="34" charset="0"/>
          </a:endParaRPr>
        </a:p>
      </dgm:t>
    </dgm:pt>
    <dgm:pt modelId="{0BAE6971-F235-48EE-B290-0375E939AFB6}" type="parTrans" cxnId="{971B7C8D-6EC2-4BF7-9672-B2696666746E}">
      <dgm:prSet/>
      <dgm:spPr/>
      <dgm:t>
        <a:bodyPr/>
        <a:lstStyle/>
        <a:p>
          <a:endParaRPr lang="en-US"/>
        </a:p>
      </dgm:t>
    </dgm:pt>
    <dgm:pt modelId="{A252EB7C-8E0D-4B6C-A52C-CC7677FE1EDE}" type="sibTrans" cxnId="{971B7C8D-6EC2-4BF7-9672-B2696666746E}">
      <dgm:prSet/>
      <dgm:spPr/>
      <dgm:t>
        <a:bodyPr/>
        <a:lstStyle/>
        <a:p>
          <a:endParaRPr lang="en-US"/>
        </a:p>
      </dgm:t>
    </dgm:pt>
    <dgm:pt modelId="{EA993BFC-0824-4444-8ACB-7F1922708C39}">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Blood and blood products</a:t>
          </a:r>
          <a:endParaRPr lang="en-US" sz="1800" dirty="0">
            <a:solidFill>
              <a:schemeClr val="bg1"/>
            </a:solidFill>
            <a:latin typeface="Arial" panose="020B0604020202020204" pitchFamily="34" charset="0"/>
            <a:cs typeface="Arial" panose="020B0604020202020204" pitchFamily="34" charset="0"/>
          </a:endParaRPr>
        </a:p>
      </dgm:t>
    </dgm:pt>
    <dgm:pt modelId="{99602172-76C6-43F7-8687-B96EEBE081B9}" type="parTrans" cxnId="{DF48C42A-1CE6-4629-AE7B-9A34803588C1}">
      <dgm:prSet/>
      <dgm:spPr/>
      <dgm:t>
        <a:bodyPr/>
        <a:lstStyle/>
        <a:p>
          <a:endParaRPr lang="en-US"/>
        </a:p>
      </dgm:t>
    </dgm:pt>
    <dgm:pt modelId="{15D908D4-DBA3-448E-95D9-1EBAA034481A}" type="sibTrans" cxnId="{DF48C42A-1CE6-4629-AE7B-9A34803588C1}">
      <dgm:prSet/>
      <dgm:spPr/>
      <dgm:t>
        <a:bodyPr/>
        <a:lstStyle/>
        <a:p>
          <a:endParaRPr lang="en-US"/>
        </a:p>
      </dgm:t>
    </dgm:pt>
    <dgm:pt modelId="{4463D614-212D-4B63-9148-EA7B96DC46BC}">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Cells</a:t>
          </a:r>
          <a:endParaRPr lang="en-US" sz="1800" dirty="0">
            <a:solidFill>
              <a:schemeClr val="bg1"/>
            </a:solidFill>
            <a:latin typeface="Arial" panose="020B0604020202020204" pitchFamily="34" charset="0"/>
            <a:cs typeface="Arial" panose="020B0604020202020204" pitchFamily="34" charset="0"/>
          </a:endParaRPr>
        </a:p>
      </dgm:t>
    </dgm:pt>
    <dgm:pt modelId="{E5D2E9D5-4C5B-45ED-911F-88B72BB992A7}" type="parTrans" cxnId="{8C4BEAD1-89B6-481A-B451-8E36AD6BF89E}">
      <dgm:prSet/>
      <dgm:spPr/>
      <dgm:t>
        <a:bodyPr/>
        <a:lstStyle/>
        <a:p>
          <a:endParaRPr lang="en-US"/>
        </a:p>
      </dgm:t>
    </dgm:pt>
    <dgm:pt modelId="{918BBA57-E7D8-4E9F-B224-1F2003E40ECF}" type="sibTrans" cxnId="{8C4BEAD1-89B6-481A-B451-8E36AD6BF89E}">
      <dgm:prSet/>
      <dgm:spPr/>
      <dgm:t>
        <a:bodyPr/>
        <a:lstStyle/>
        <a:p>
          <a:endParaRPr lang="en-US"/>
        </a:p>
      </dgm:t>
    </dgm:pt>
    <dgm:pt modelId="{CD835747-27C3-4FF3-8C12-B8AE8A143A8E}">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Tissues</a:t>
          </a:r>
          <a:endParaRPr lang="en-US" sz="1800" dirty="0">
            <a:solidFill>
              <a:schemeClr val="bg1"/>
            </a:solidFill>
            <a:latin typeface="Arial" panose="020B0604020202020204" pitchFamily="34" charset="0"/>
            <a:cs typeface="Arial" panose="020B0604020202020204" pitchFamily="34" charset="0"/>
          </a:endParaRPr>
        </a:p>
      </dgm:t>
    </dgm:pt>
    <dgm:pt modelId="{3891F09C-3049-467B-A1C7-4654345FE996}" type="parTrans" cxnId="{A9BF9105-D186-4CEE-AA8F-2ED6DA643375}">
      <dgm:prSet/>
      <dgm:spPr/>
      <dgm:t>
        <a:bodyPr/>
        <a:lstStyle/>
        <a:p>
          <a:endParaRPr lang="en-US"/>
        </a:p>
      </dgm:t>
    </dgm:pt>
    <dgm:pt modelId="{5A8951B1-D415-42E9-A979-39F529F9C932}" type="sibTrans" cxnId="{A9BF9105-D186-4CEE-AA8F-2ED6DA643375}">
      <dgm:prSet/>
      <dgm:spPr/>
      <dgm:t>
        <a:bodyPr/>
        <a:lstStyle/>
        <a:p>
          <a:endParaRPr lang="en-US"/>
        </a:p>
      </dgm:t>
    </dgm:pt>
    <dgm:pt modelId="{ACC67704-DA36-41AD-82BA-9430C33B7F87}">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Gene therapies</a:t>
          </a:r>
          <a:endParaRPr lang="en-US" sz="1800" dirty="0">
            <a:solidFill>
              <a:schemeClr val="bg1"/>
            </a:solidFill>
            <a:latin typeface="Arial" panose="020B0604020202020204" pitchFamily="34" charset="0"/>
            <a:cs typeface="Arial" panose="020B0604020202020204" pitchFamily="34" charset="0"/>
          </a:endParaRPr>
        </a:p>
      </dgm:t>
    </dgm:pt>
    <dgm:pt modelId="{1EEA9D3C-85A6-4F5C-9A0F-F51DC6C738C2}" type="parTrans" cxnId="{7352EBC3-7900-41F8-A236-50C5DB915988}">
      <dgm:prSet/>
      <dgm:spPr/>
      <dgm:t>
        <a:bodyPr/>
        <a:lstStyle/>
        <a:p>
          <a:endParaRPr lang="en-US"/>
        </a:p>
      </dgm:t>
    </dgm:pt>
    <dgm:pt modelId="{03DA2EFA-0745-43B9-9EEB-1CC3CAC6324C}" type="sibTrans" cxnId="{7352EBC3-7900-41F8-A236-50C5DB915988}">
      <dgm:prSet/>
      <dgm:spPr/>
      <dgm:t>
        <a:bodyPr/>
        <a:lstStyle/>
        <a:p>
          <a:endParaRPr lang="en-US"/>
        </a:p>
      </dgm:t>
    </dgm:pt>
    <dgm:pt modelId="{6F3D607D-9FC5-4FA1-A3C0-8DB0711A2D3D}">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Most pediatric clinical trials since 2010</a:t>
          </a:r>
          <a:r>
            <a:rPr lang="en-US" sz="2000" b="1" dirty="0">
              <a:solidFill>
                <a:schemeClr val="bg1"/>
              </a:solidFill>
              <a:latin typeface="Calibri" panose="020F0502020204030204" pitchFamily="34" charset="0"/>
              <a:cs typeface="Calibri" panose="020F0502020204030204" pitchFamily="34" charset="0"/>
            </a:rPr>
            <a:t>	</a:t>
          </a:r>
          <a:endParaRPr lang="en-US" sz="2000" dirty="0">
            <a:solidFill>
              <a:schemeClr val="bg1"/>
            </a:solidFill>
            <a:latin typeface="Calibri" panose="020F0502020204030204" pitchFamily="34" charset="0"/>
            <a:cs typeface="Calibri" panose="020F0502020204030204" pitchFamily="34" charset="0"/>
          </a:endParaRPr>
        </a:p>
      </dgm:t>
    </dgm:pt>
    <dgm:pt modelId="{B6AA0679-AE3B-4B25-BB85-9FABA51AA3D4}" type="parTrans" cxnId="{6FCB646B-D51F-4710-B1F5-01B5A08BE7FD}">
      <dgm:prSet/>
      <dgm:spPr/>
      <dgm:t>
        <a:bodyPr/>
        <a:lstStyle/>
        <a:p>
          <a:endParaRPr lang="en-US"/>
        </a:p>
      </dgm:t>
    </dgm:pt>
    <dgm:pt modelId="{B82D6A0B-82E1-4168-B923-CBE88AEBDD98}" type="sibTrans" cxnId="{6FCB646B-D51F-4710-B1F5-01B5A08BE7FD}">
      <dgm:prSet/>
      <dgm:spPr/>
      <dgm:t>
        <a:bodyPr/>
        <a:lstStyle/>
        <a:p>
          <a:endParaRPr lang="en-US"/>
        </a:p>
      </dgm:t>
    </dgm:pt>
    <dgm:pt modelId="{9A3B0251-0099-4BFC-B507-28A221251136}" type="pres">
      <dgm:prSet presAssocID="{7FBBECD1-F6A9-45D1-8E4E-F7BDCC9BAA30}" presName="linear" presStyleCnt="0">
        <dgm:presLayoutVars>
          <dgm:animLvl val="lvl"/>
          <dgm:resizeHandles val="exact"/>
        </dgm:presLayoutVars>
      </dgm:prSet>
      <dgm:spPr/>
    </dgm:pt>
    <dgm:pt modelId="{00FDB370-BDA3-4292-AFD9-1868E7F649A3}" type="pres">
      <dgm:prSet presAssocID="{DA51D93E-4275-4D43-89CE-561AC8C3B413}" presName="parentText" presStyleLbl="node1" presStyleIdx="0" presStyleCnt="2">
        <dgm:presLayoutVars>
          <dgm:chMax val="0"/>
          <dgm:bulletEnabled val="1"/>
        </dgm:presLayoutVars>
      </dgm:prSet>
      <dgm:spPr/>
    </dgm:pt>
    <dgm:pt modelId="{A41F0D82-0915-4300-9207-DE26B0DA9982}" type="pres">
      <dgm:prSet presAssocID="{3ACF45F9-CB14-4355-8F56-CF0BD46B7817}" presName="spacer" presStyleCnt="0"/>
      <dgm:spPr/>
    </dgm:pt>
    <dgm:pt modelId="{2637CB69-DF66-4FAD-9385-97B678C260E0}" type="pres">
      <dgm:prSet presAssocID="{D25879EE-AD7F-403B-A98C-AE40A6E15F66}" presName="parentText" presStyleLbl="node1" presStyleIdx="1" presStyleCnt="2">
        <dgm:presLayoutVars>
          <dgm:chMax val="0"/>
          <dgm:bulletEnabled val="1"/>
        </dgm:presLayoutVars>
      </dgm:prSet>
      <dgm:spPr/>
    </dgm:pt>
    <dgm:pt modelId="{B08B89D0-D3D6-4C2B-AD51-7E250CA0C0C0}" type="pres">
      <dgm:prSet presAssocID="{D25879EE-AD7F-403B-A98C-AE40A6E15F66}" presName="childText" presStyleLbl="revTx" presStyleIdx="0" presStyleCnt="1">
        <dgm:presLayoutVars>
          <dgm:bulletEnabled val="1"/>
        </dgm:presLayoutVars>
      </dgm:prSet>
      <dgm:spPr/>
    </dgm:pt>
  </dgm:ptLst>
  <dgm:cxnLst>
    <dgm:cxn modelId="{A9BF9105-D186-4CEE-AA8F-2ED6DA643375}" srcId="{D25879EE-AD7F-403B-A98C-AE40A6E15F66}" destId="{CD835747-27C3-4FF3-8C12-B8AE8A143A8E}" srcOrd="3" destOrd="0" parTransId="{3891F09C-3049-467B-A1C7-4654345FE996}" sibTransId="{5A8951B1-D415-42E9-A979-39F529F9C932}"/>
    <dgm:cxn modelId="{A616A710-4505-46C2-A618-32FB4409C966}" srcId="{7FBBECD1-F6A9-45D1-8E4E-F7BDCC9BAA30}" destId="{D25879EE-AD7F-403B-A98C-AE40A6E15F66}" srcOrd="1" destOrd="0" parTransId="{0A68B397-92C0-4CA9-9BE0-2FEE9CEF3766}" sibTransId="{2DEA136B-1686-4270-8282-19DE1592B766}"/>
    <dgm:cxn modelId="{E02B4F1A-3777-443E-80C1-1DD3E6201DAD}" type="presOf" srcId="{CD835747-27C3-4FF3-8C12-B8AE8A143A8E}" destId="{B08B89D0-D3D6-4C2B-AD51-7E250CA0C0C0}" srcOrd="0" destOrd="3" presId="urn:microsoft.com/office/officeart/2005/8/layout/vList2"/>
    <dgm:cxn modelId="{5F60531A-9D05-47B8-BEED-98187042695F}" type="presOf" srcId="{EA993BFC-0824-4444-8ACB-7F1922708C39}" destId="{B08B89D0-D3D6-4C2B-AD51-7E250CA0C0C0}" srcOrd="0" destOrd="1" presId="urn:microsoft.com/office/officeart/2005/8/layout/vList2"/>
    <dgm:cxn modelId="{DF48C42A-1CE6-4629-AE7B-9A34803588C1}" srcId="{D25879EE-AD7F-403B-A98C-AE40A6E15F66}" destId="{EA993BFC-0824-4444-8ACB-7F1922708C39}" srcOrd="1" destOrd="0" parTransId="{99602172-76C6-43F7-8687-B96EEBE081B9}" sibTransId="{15D908D4-DBA3-448E-95D9-1EBAA034481A}"/>
    <dgm:cxn modelId="{6D91AD45-F1CE-4D04-AD6E-E59662BDBC65}" type="presOf" srcId="{DA51D93E-4275-4D43-89CE-561AC8C3B413}" destId="{00FDB370-BDA3-4292-AFD9-1868E7F649A3}" srcOrd="0" destOrd="0" presId="urn:microsoft.com/office/officeart/2005/8/layout/vList2"/>
    <dgm:cxn modelId="{6FCB646B-D51F-4710-B1F5-01B5A08BE7FD}" srcId="{D25879EE-AD7F-403B-A98C-AE40A6E15F66}" destId="{6F3D607D-9FC5-4FA1-A3C0-8DB0711A2D3D}" srcOrd="5" destOrd="0" parTransId="{B6AA0679-AE3B-4B25-BB85-9FABA51AA3D4}" sibTransId="{B82D6A0B-82E1-4168-B923-CBE88AEBDD98}"/>
    <dgm:cxn modelId="{33123156-A356-4A59-A58E-63911DE78B41}" type="presOf" srcId="{6F3D607D-9FC5-4FA1-A3C0-8DB0711A2D3D}" destId="{B08B89D0-D3D6-4C2B-AD51-7E250CA0C0C0}" srcOrd="0" destOrd="5" presId="urn:microsoft.com/office/officeart/2005/8/layout/vList2"/>
    <dgm:cxn modelId="{9F439A56-EAA0-47E8-8387-F38A113D4CFD}" srcId="{7FBBECD1-F6A9-45D1-8E4E-F7BDCC9BAA30}" destId="{DA51D93E-4275-4D43-89CE-561AC8C3B413}" srcOrd="0" destOrd="0" parTransId="{6DB63830-1EF1-4BC5-8A38-B56A5E59F186}" sibTransId="{3ACF45F9-CB14-4355-8F56-CF0BD46B7817}"/>
    <dgm:cxn modelId="{CC92AD88-CD73-41F5-A537-662F014B89DD}" type="presOf" srcId="{7FBBECD1-F6A9-45D1-8E4E-F7BDCC9BAA30}" destId="{9A3B0251-0099-4BFC-B507-28A221251136}" srcOrd="0" destOrd="0" presId="urn:microsoft.com/office/officeart/2005/8/layout/vList2"/>
    <dgm:cxn modelId="{971B7C8D-6EC2-4BF7-9672-B2696666746E}" srcId="{D25879EE-AD7F-403B-A98C-AE40A6E15F66}" destId="{2AC94A8D-6B3E-4EC6-ABEC-727926A5C1F2}" srcOrd="0" destOrd="0" parTransId="{0BAE6971-F235-48EE-B290-0375E939AFB6}" sibTransId="{A252EB7C-8E0D-4B6C-A52C-CC7677FE1EDE}"/>
    <dgm:cxn modelId="{65DFC8B7-97FD-4B4E-956C-3F0DE490676E}" type="presOf" srcId="{ACC67704-DA36-41AD-82BA-9430C33B7F87}" destId="{B08B89D0-D3D6-4C2B-AD51-7E250CA0C0C0}" srcOrd="0" destOrd="4" presId="urn:microsoft.com/office/officeart/2005/8/layout/vList2"/>
    <dgm:cxn modelId="{7352EBC3-7900-41F8-A236-50C5DB915988}" srcId="{D25879EE-AD7F-403B-A98C-AE40A6E15F66}" destId="{ACC67704-DA36-41AD-82BA-9430C33B7F87}" srcOrd="4" destOrd="0" parTransId="{1EEA9D3C-85A6-4F5C-9A0F-F51DC6C738C2}" sibTransId="{03DA2EFA-0745-43B9-9EEB-1CC3CAC6324C}"/>
    <dgm:cxn modelId="{1E2892C7-5850-4E28-B9B1-2344EA66D4A5}" type="presOf" srcId="{D25879EE-AD7F-403B-A98C-AE40A6E15F66}" destId="{2637CB69-DF66-4FAD-9385-97B678C260E0}" srcOrd="0" destOrd="0" presId="urn:microsoft.com/office/officeart/2005/8/layout/vList2"/>
    <dgm:cxn modelId="{8C4BEAD1-89B6-481A-B451-8E36AD6BF89E}" srcId="{D25879EE-AD7F-403B-A98C-AE40A6E15F66}" destId="{4463D614-212D-4B63-9148-EA7B96DC46BC}" srcOrd="2" destOrd="0" parTransId="{E5D2E9D5-4C5B-45ED-911F-88B72BB992A7}" sibTransId="{918BBA57-E7D8-4E9F-B224-1F2003E40ECF}"/>
    <dgm:cxn modelId="{4D2C37DB-ED4E-4F0D-B431-F136323A94FD}" type="presOf" srcId="{2AC94A8D-6B3E-4EC6-ABEC-727926A5C1F2}" destId="{B08B89D0-D3D6-4C2B-AD51-7E250CA0C0C0}" srcOrd="0" destOrd="0" presId="urn:microsoft.com/office/officeart/2005/8/layout/vList2"/>
    <dgm:cxn modelId="{051BB3DE-EC45-4ED8-82FF-ADE17194B102}" type="presOf" srcId="{4463D614-212D-4B63-9148-EA7B96DC46BC}" destId="{B08B89D0-D3D6-4C2B-AD51-7E250CA0C0C0}" srcOrd="0" destOrd="2" presId="urn:microsoft.com/office/officeart/2005/8/layout/vList2"/>
    <dgm:cxn modelId="{A1DFF16C-6A75-4FD5-AE69-64EED637A899}" type="presParOf" srcId="{9A3B0251-0099-4BFC-B507-28A221251136}" destId="{00FDB370-BDA3-4292-AFD9-1868E7F649A3}" srcOrd="0" destOrd="0" presId="urn:microsoft.com/office/officeart/2005/8/layout/vList2"/>
    <dgm:cxn modelId="{0439469E-7BAB-4E4D-8E3A-DAF28A6B828D}" type="presParOf" srcId="{9A3B0251-0099-4BFC-B507-28A221251136}" destId="{A41F0D82-0915-4300-9207-DE26B0DA9982}" srcOrd="1" destOrd="0" presId="urn:microsoft.com/office/officeart/2005/8/layout/vList2"/>
    <dgm:cxn modelId="{CDBB132D-BB9F-41B0-BB42-C3449534337E}" type="presParOf" srcId="{9A3B0251-0099-4BFC-B507-28A221251136}" destId="{2637CB69-DF66-4FAD-9385-97B678C260E0}" srcOrd="2" destOrd="0" presId="urn:microsoft.com/office/officeart/2005/8/layout/vList2"/>
    <dgm:cxn modelId="{2275FF42-1158-4753-9DE4-F8648811B3D9}" type="presParOf" srcId="{9A3B0251-0099-4BFC-B507-28A221251136}" destId="{B08B89D0-D3D6-4C2B-AD51-7E250CA0C0C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AA3BFE-4F20-48D7-9573-7DCA1F9808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8984C9-0AA9-4DA6-8A9D-74482BF3264A}">
      <dgm:prSet custT="1"/>
      <dgm:spPr>
        <a:solidFill>
          <a:schemeClr val="accent2"/>
        </a:solidFill>
      </dgm:spPr>
      <dgm:t>
        <a:bodyPr/>
        <a:lstStyle/>
        <a:p>
          <a:pPr>
            <a:lnSpc>
              <a:spcPct val="100000"/>
            </a:lnSpc>
          </a:pPr>
          <a:r>
            <a:rPr lang="en-US" sz="1600" b="1" dirty="0">
              <a:solidFill>
                <a:schemeClr val="bg1"/>
              </a:solidFill>
              <a:latin typeface="Arial" panose="020B0604020202020204" pitchFamily="34" charset="0"/>
              <a:cs typeface="Arial" panose="020B0604020202020204" pitchFamily="34" charset="0"/>
            </a:rPr>
            <a:t>Organization within the FDA</a:t>
          </a:r>
          <a:endParaRPr lang="en-US" sz="1600" dirty="0">
            <a:solidFill>
              <a:schemeClr val="bg1"/>
            </a:solidFill>
            <a:latin typeface="Arial" panose="020B0604020202020204" pitchFamily="34" charset="0"/>
            <a:cs typeface="Arial" panose="020B0604020202020204" pitchFamily="34" charset="0"/>
          </a:endParaRPr>
        </a:p>
      </dgm:t>
    </dgm:pt>
    <dgm:pt modelId="{53FAFB51-74C1-4DC5-B279-2CBB25475F98}" type="parTrans" cxnId="{AD0F2EFE-6CCA-47CB-A4C0-7EF66CA16A6C}">
      <dgm:prSet/>
      <dgm:spPr/>
      <dgm:t>
        <a:bodyPr/>
        <a:lstStyle/>
        <a:p>
          <a:endParaRPr lang="en-US"/>
        </a:p>
      </dgm:t>
    </dgm:pt>
    <dgm:pt modelId="{E9268C50-403C-4F54-950E-22C1972BBEA1}" type="sibTrans" cxnId="{AD0F2EFE-6CCA-47CB-A4C0-7EF66CA16A6C}">
      <dgm:prSet/>
      <dgm:spPr/>
      <dgm:t>
        <a:bodyPr/>
        <a:lstStyle/>
        <a:p>
          <a:endParaRPr lang="en-US"/>
        </a:p>
      </dgm:t>
    </dgm:pt>
    <dgm:pt modelId="{0B6C16F5-7DD1-44BD-ADE7-B9D5F1697A93}">
      <dgm:prSet custT="1"/>
      <dgm:spPr>
        <a:solidFill>
          <a:schemeClr val="accent3"/>
        </a:solidFill>
      </dgm:spPr>
      <dgm:t>
        <a:bodyPr/>
        <a:lstStyle/>
        <a:p>
          <a:pPr>
            <a:lnSpc>
              <a:spcPct val="100000"/>
            </a:lnSpc>
          </a:pPr>
          <a:r>
            <a:rPr lang="en-US" sz="1600" b="1" dirty="0">
              <a:solidFill>
                <a:schemeClr val="bg1"/>
              </a:solidFill>
              <a:latin typeface="Arial" panose="020B0604020202020204" pitchFamily="34" charset="0"/>
              <a:cs typeface="Arial" panose="020B0604020202020204" pitchFamily="34" charset="0"/>
            </a:rPr>
            <a:t>Responsible for the regulation of medical devices</a:t>
          </a:r>
          <a:endParaRPr lang="en-US" sz="1600" dirty="0">
            <a:solidFill>
              <a:schemeClr val="bg1"/>
            </a:solidFill>
            <a:latin typeface="Arial" panose="020B0604020202020204" pitchFamily="34" charset="0"/>
            <a:cs typeface="Arial" panose="020B0604020202020204" pitchFamily="34" charset="0"/>
          </a:endParaRPr>
        </a:p>
      </dgm:t>
    </dgm:pt>
    <dgm:pt modelId="{0BF9BE16-C067-4E21-9F86-B6D7157C3D80}" type="parTrans" cxnId="{6223CF5E-AFEA-4E49-A323-173DCC2545B0}">
      <dgm:prSet/>
      <dgm:spPr/>
      <dgm:t>
        <a:bodyPr/>
        <a:lstStyle/>
        <a:p>
          <a:endParaRPr lang="en-US"/>
        </a:p>
      </dgm:t>
    </dgm:pt>
    <dgm:pt modelId="{8BD94C33-3393-440B-BEC3-5FA58FE57869}" type="sibTrans" cxnId="{6223CF5E-AFEA-4E49-A323-173DCC2545B0}">
      <dgm:prSet/>
      <dgm:spPr/>
      <dgm:t>
        <a:bodyPr/>
        <a:lstStyle/>
        <a:p>
          <a:endParaRPr lang="en-US"/>
        </a:p>
      </dgm:t>
    </dgm:pt>
    <dgm:pt modelId="{0C14FEC0-C4A4-4221-86BA-ADBE68BA58DF}">
      <dgm:prSet custT="1"/>
      <dgm:spPr>
        <a:solidFill>
          <a:schemeClr val="accent3"/>
        </a:solidFill>
      </dgm:spPr>
      <dgm:t>
        <a:bodyPr/>
        <a:lstStyle/>
        <a:p>
          <a:pPr>
            <a:lnSpc>
              <a:spcPct val="100000"/>
            </a:lnSpc>
          </a:pPr>
          <a:r>
            <a:rPr lang="en-US" sz="1600" b="1" dirty="0">
              <a:solidFill>
                <a:schemeClr val="bg1"/>
              </a:solidFill>
              <a:latin typeface="Arial" panose="020B0604020202020204" pitchFamily="34" charset="0"/>
              <a:cs typeface="Arial" panose="020B0604020202020204" pitchFamily="34" charset="0"/>
            </a:rPr>
            <a:t>pre-market </a:t>
          </a:r>
          <a:endParaRPr lang="en-US" sz="1600" dirty="0">
            <a:solidFill>
              <a:schemeClr val="bg1"/>
            </a:solidFill>
            <a:latin typeface="Arial" panose="020B0604020202020204" pitchFamily="34" charset="0"/>
            <a:cs typeface="Arial" panose="020B0604020202020204" pitchFamily="34" charset="0"/>
          </a:endParaRPr>
        </a:p>
      </dgm:t>
    </dgm:pt>
    <dgm:pt modelId="{76427CE5-A6F5-4F51-82BD-EF74D99CF612}" type="parTrans" cxnId="{FD2C0948-9AD2-480E-97C1-DCCB19977C35}">
      <dgm:prSet/>
      <dgm:spPr/>
      <dgm:t>
        <a:bodyPr/>
        <a:lstStyle/>
        <a:p>
          <a:endParaRPr lang="en-US"/>
        </a:p>
      </dgm:t>
    </dgm:pt>
    <dgm:pt modelId="{BFAEF48E-C709-4505-8130-0A6E12D5A3E7}" type="sibTrans" cxnId="{FD2C0948-9AD2-480E-97C1-DCCB19977C35}">
      <dgm:prSet/>
      <dgm:spPr/>
      <dgm:t>
        <a:bodyPr/>
        <a:lstStyle/>
        <a:p>
          <a:endParaRPr lang="en-US"/>
        </a:p>
      </dgm:t>
    </dgm:pt>
    <dgm:pt modelId="{4A9DF8AE-EA71-4B8C-94CA-272D4015A418}">
      <dgm:prSet custT="1"/>
      <dgm:spPr>
        <a:solidFill>
          <a:schemeClr val="accent3"/>
        </a:solidFill>
      </dgm:spPr>
      <dgm:t>
        <a:bodyPr/>
        <a:lstStyle/>
        <a:p>
          <a:pPr>
            <a:lnSpc>
              <a:spcPct val="100000"/>
            </a:lnSpc>
          </a:pPr>
          <a:r>
            <a:rPr lang="en-US" sz="1600" b="1" dirty="0">
              <a:solidFill>
                <a:schemeClr val="bg1"/>
              </a:solidFill>
              <a:latin typeface="Arial" panose="020B0604020202020204" pitchFamily="34" charset="0"/>
              <a:cs typeface="Arial" panose="020B0604020202020204" pitchFamily="34" charset="0"/>
            </a:rPr>
            <a:t>post-market</a:t>
          </a:r>
          <a:endParaRPr lang="en-US" sz="1600" dirty="0">
            <a:solidFill>
              <a:schemeClr val="bg1"/>
            </a:solidFill>
            <a:latin typeface="Arial" panose="020B0604020202020204" pitchFamily="34" charset="0"/>
            <a:cs typeface="Arial" panose="020B0604020202020204" pitchFamily="34" charset="0"/>
          </a:endParaRPr>
        </a:p>
      </dgm:t>
    </dgm:pt>
    <dgm:pt modelId="{4217448C-4BA7-4584-A177-5DCD7E6FD238}" type="parTrans" cxnId="{016DC727-4B96-419B-9179-BB4B189E2D5E}">
      <dgm:prSet/>
      <dgm:spPr/>
      <dgm:t>
        <a:bodyPr/>
        <a:lstStyle/>
        <a:p>
          <a:endParaRPr lang="en-US"/>
        </a:p>
      </dgm:t>
    </dgm:pt>
    <dgm:pt modelId="{BBE67C48-565D-49DF-BF32-DA2A2A549D80}" type="sibTrans" cxnId="{016DC727-4B96-419B-9179-BB4B189E2D5E}">
      <dgm:prSet/>
      <dgm:spPr/>
      <dgm:t>
        <a:bodyPr/>
        <a:lstStyle/>
        <a:p>
          <a:endParaRPr lang="en-US"/>
        </a:p>
      </dgm:t>
    </dgm:pt>
    <dgm:pt modelId="{ABABEC42-33D9-4F7F-9480-914070003A06}" type="pres">
      <dgm:prSet presAssocID="{4BAA3BFE-4F20-48D7-9573-7DCA1F98087F}" presName="root" presStyleCnt="0">
        <dgm:presLayoutVars>
          <dgm:dir/>
          <dgm:resizeHandles val="exact"/>
        </dgm:presLayoutVars>
      </dgm:prSet>
      <dgm:spPr/>
    </dgm:pt>
    <dgm:pt modelId="{C7925DFF-126D-4176-B6F2-82F67F6B5C24}" type="pres">
      <dgm:prSet presAssocID="{B38984C9-0AA9-4DA6-8A9D-74482BF3264A}" presName="compNode" presStyleCnt="0"/>
      <dgm:spPr/>
    </dgm:pt>
    <dgm:pt modelId="{6B8F0A2B-8A27-42BC-BC3F-9F68416B88A4}" type="pres">
      <dgm:prSet presAssocID="{B38984C9-0AA9-4DA6-8A9D-74482BF3264A}" presName="bgRect" presStyleLbl="bgShp" presStyleIdx="0" presStyleCnt="2"/>
      <dgm:spPr/>
    </dgm:pt>
    <dgm:pt modelId="{771BD24D-D726-4D45-A0FD-141FBB9E3AB4}" type="pres">
      <dgm:prSet presAssocID="{B38984C9-0AA9-4DA6-8A9D-74482BF326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FE2B6DCF-EA20-4A51-B4DE-DB85D5A62FDE}" type="pres">
      <dgm:prSet presAssocID="{B38984C9-0AA9-4DA6-8A9D-74482BF3264A}" presName="spaceRect" presStyleCnt="0"/>
      <dgm:spPr/>
    </dgm:pt>
    <dgm:pt modelId="{7DFA7A79-B5F1-4AF8-8A4D-FDB72C494924}" type="pres">
      <dgm:prSet presAssocID="{B38984C9-0AA9-4DA6-8A9D-74482BF3264A}" presName="parTx" presStyleLbl="revTx" presStyleIdx="0" presStyleCnt="3">
        <dgm:presLayoutVars>
          <dgm:chMax val="0"/>
          <dgm:chPref val="0"/>
        </dgm:presLayoutVars>
      </dgm:prSet>
      <dgm:spPr/>
    </dgm:pt>
    <dgm:pt modelId="{A339DA11-E66A-4E29-82D4-DA0356434661}" type="pres">
      <dgm:prSet presAssocID="{E9268C50-403C-4F54-950E-22C1972BBEA1}" presName="sibTrans" presStyleCnt="0"/>
      <dgm:spPr/>
    </dgm:pt>
    <dgm:pt modelId="{4A40AC1D-44F8-44E7-AF1F-6C97885C743F}" type="pres">
      <dgm:prSet presAssocID="{0B6C16F5-7DD1-44BD-ADE7-B9D5F1697A93}" presName="compNode" presStyleCnt="0"/>
      <dgm:spPr/>
    </dgm:pt>
    <dgm:pt modelId="{E298D352-1FFC-493B-A751-EE5AE2DDD7AB}" type="pres">
      <dgm:prSet presAssocID="{0B6C16F5-7DD1-44BD-ADE7-B9D5F1697A93}" presName="bgRect" presStyleLbl="bgShp" presStyleIdx="1" presStyleCnt="2"/>
      <dgm:spPr/>
    </dgm:pt>
    <dgm:pt modelId="{4EDDEE91-F4C2-419F-AE08-F09AAEF0DCDB}" type="pres">
      <dgm:prSet presAssocID="{0B6C16F5-7DD1-44BD-ADE7-B9D5F1697A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6CD6D58E-8E03-4C65-A97B-EC9548AB4289}" type="pres">
      <dgm:prSet presAssocID="{0B6C16F5-7DD1-44BD-ADE7-B9D5F1697A93}" presName="spaceRect" presStyleCnt="0"/>
      <dgm:spPr/>
    </dgm:pt>
    <dgm:pt modelId="{C427F6AF-9067-4C0B-9D2D-7A8012DD8ECE}" type="pres">
      <dgm:prSet presAssocID="{0B6C16F5-7DD1-44BD-ADE7-B9D5F1697A93}" presName="parTx" presStyleLbl="revTx" presStyleIdx="1" presStyleCnt="3" custScaleX="106326">
        <dgm:presLayoutVars>
          <dgm:chMax val="0"/>
          <dgm:chPref val="0"/>
        </dgm:presLayoutVars>
      </dgm:prSet>
      <dgm:spPr/>
    </dgm:pt>
    <dgm:pt modelId="{73539E1F-5077-4F98-9529-91D924EB6684}" type="pres">
      <dgm:prSet presAssocID="{0B6C16F5-7DD1-44BD-ADE7-B9D5F1697A93}" presName="desTx" presStyleLbl="revTx" presStyleIdx="2" presStyleCnt="3">
        <dgm:presLayoutVars/>
      </dgm:prSet>
      <dgm:spPr/>
    </dgm:pt>
  </dgm:ptLst>
  <dgm:cxnLst>
    <dgm:cxn modelId="{016DC727-4B96-419B-9179-BB4B189E2D5E}" srcId="{0B6C16F5-7DD1-44BD-ADE7-B9D5F1697A93}" destId="{4A9DF8AE-EA71-4B8C-94CA-272D4015A418}" srcOrd="1" destOrd="0" parTransId="{4217448C-4BA7-4584-A177-5DCD7E6FD238}" sibTransId="{BBE67C48-565D-49DF-BF32-DA2A2A549D80}"/>
    <dgm:cxn modelId="{6223CF5E-AFEA-4E49-A323-173DCC2545B0}" srcId="{4BAA3BFE-4F20-48D7-9573-7DCA1F98087F}" destId="{0B6C16F5-7DD1-44BD-ADE7-B9D5F1697A93}" srcOrd="1" destOrd="0" parTransId="{0BF9BE16-C067-4E21-9F86-B6D7157C3D80}" sibTransId="{8BD94C33-3393-440B-BEC3-5FA58FE57869}"/>
    <dgm:cxn modelId="{FD2C0948-9AD2-480E-97C1-DCCB19977C35}" srcId="{0B6C16F5-7DD1-44BD-ADE7-B9D5F1697A93}" destId="{0C14FEC0-C4A4-4221-86BA-ADBE68BA58DF}" srcOrd="0" destOrd="0" parTransId="{76427CE5-A6F5-4F51-82BD-EF74D99CF612}" sibTransId="{BFAEF48E-C709-4505-8130-0A6E12D5A3E7}"/>
    <dgm:cxn modelId="{BA3BBA9D-528A-4E0C-829D-A9FD103606C5}" type="presOf" srcId="{4A9DF8AE-EA71-4B8C-94CA-272D4015A418}" destId="{73539E1F-5077-4F98-9529-91D924EB6684}" srcOrd="0" destOrd="1" presId="urn:microsoft.com/office/officeart/2018/2/layout/IconVerticalSolidList"/>
    <dgm:cxn modelId="{284791BB-076E-4C83-8B76-19C7BBDAB0DA}" type="presOf" srcId="{0C14FEC0-C4A4-4221-86BA-ADBE68BA58DF}" destId="{73539E1F-5077-4F98-9529-91D924EB6684}" srcOrd="0" destOrd="0" presId="urn:microsoft.com/office/officeart/2018/2/layout/IconVerticalSolidList"/>
    <dgm:cxn modelId="{276160D0-7F5B-4827-9027-82B8C6AEA70C}" type="presOf" srcId="{0B6C16F5-7DD1-44BD-ADE7-B9D5F1697A93}" destId="{C427F6AF-9067-4C0B-9D2D-7A8012DD8ECE}" srcOrd="0" destOrd="0" presId="urn:microsoft.com/office/officeart/2018/2/layout/IconVerticalSolidList"/>
    <dgm:cxn modelId="{3B7970D9-B957-476F-B24D-FB777C5CF7D1}" type="presOf" srcId="{4BAA3BFE-4F20-48D7-9573-7DCA1F98087F}" destId="{ABABEC42-33D9-4F7F-9480-914070003A06}" srcOrd="0" destOrd="0" presId="urn:microsoft.com/office/officeart/2018/2/layout/IconVerticalSolidList"/>
    <dgm:cxn modelId="{ED72ADDD-FDF4-46B6-9F45-92506780D9B6}" type="presOf" srcId="{B38984C9-0AA9-4DA6-8A9D-74482BF3264A}" destId="{7DFA7A79-B5F1-4AF8-8A4D-FDB72C494924}" srcOrd="0" destOrd="0" presId="urn:microsoft.com/office/officeart/2018/2/layout/IconVerticalSolidList"/>
    <dgm:cxn modelId="{AD0F2EFE-6CCA-47CB-A4C0-7EF66CA16A6C}" srcId="{4BAA3BFE-4F20-48D7-9573-7DCA1F98087F}" destId="{B38984C9-0AA9-4DA6-8A9D-74482BF3264A}" srcOrd="0" destOrd="0" parTransId="{53FAFB51-74C1-4DC5-B279-2CBB25475F98}" sibTransId="{E9268C50-403C-4F54-950E-22C1972BBEA1}"/>
    <dgm:cxn modelId="{014EF829-9624-45C4-9898-85F0314CD0D7}" type="presParOf" srcId="{ABABEC42-33D9-4F7F-9480-914070003A06}" destId="{C7925DFF-126D-4176-B6F2-82F67F6B5C24}" srcOrd="0" destOrd="0" presId="urn:microsoft.com/office/officeart/2018/2/layout/IconVerticalSolidList"/>
    <dgm:cxn modelId="{BBB4BBB6-8359-4C74-9AE6-448BBA8A7837}" type="presParOf" srcId="{C7925DFF-126D-4176-B6F2-82F67F6B5C24}" destId="{6B8F0A2B-8A27-42BC-BC3F-9F68416B88A4}" srcOrd="0" destOrd="0" presId="urn:microsoft.com/office/officeart/2018/2/layout/IconVerticalSolidList"/>
    <dgm:cxn modelId="{267C5ED4-1C5F-4932-8EE9-F52B3050EEB5}" type="presParOf" srcId="{C7925DFF-126D-4176-B6F2-82F67F6B5C24}" destId="{771BD24D-D726-4D45-A0FD-141FBB9E3AB4}" srcOrd="1" destOrd="0" presId="urn:microsoft.com/office/officeart/2018/2/layout/IconVerticalSolidList"/>
    <dgm:cxn modelId="{FBCBFF4B-8537-4989-A051-096B0C9607BA}" type="presParOf" srcId="{C7925DFF-126D-4176-B6F2-82F67F6B5C24}" destId="{FE2B6DCF-EA20-4A51-B4DE-DB85D5A62FDE}" srcOrd="2" destOrd="0" presId="urn:microsoft.com/office/officeart/2018/2/layout/IconVerticalSolidList"/>
    <dgm:cxn modelId="{59E4B9DA-DD5E-46E7-BD1D-ECF1D973C3BC}" type="presParOf" srcId="{C7925DFF-126D-4176-B6F2-82F67F6B5C24}" destId="{7DFA7A79-B5F1-4AF8-8A4D-FDB72C494924}" srcOrd="3" destOrd="0" presId="urn:microsoft.com/office/officeart/2018/2/layout/IconVerticalSolidList"/>
    <dgm:cxn modelId="{B9E82DA8-428A-461D-BE75-9F2E03F9E471}" type="presParOf" srcId="{ABABEC42-33D9-4F7F-9480-914070003A06}" destId="{A339DA11-E66A-4E29-82D4-DA0356434661}" srcOrd="1" destOrd="0" presId="urn:microsoft.com/office/officeart/2018/2/layout/IconVerticalSolidList"/>
    <dgm:cxn modelId="{5EF5F4D0-7FBD-410E-84B9-ABA6F0C7C571}" type="presParOf" srcId="{ABABEC42-33D9-4F7F-9480-914070003A06}" destId="{4A40AC1D-44F8-44E7-AF1F-6C97885C743F}" srcOrd="2" destOrd="0" presId="urn:microsoft.com/office/officeart/2018/2/layout/IconVerticalSolidList"/>
    <dgm:cxn modelId="{88D3007F-B3C9-4F84-A9C4-3BC13CA16A9E}" type="presParOf" srcId="{4A40AC1D-44F8-44E7-AF1F-6C97885C743F}" destId="{E298D352-1FFC-493B-A751-EE5AE2DDD7AB}" srcOrd="0" destOrd="0" presId="urn:microsoft.com/office/officeart/2018/2/layout/IconVerticalSolidList"/>
    <dgm:cxn modelId="{62B92EFF-893D-441D-ABCD-8A93F270FE92}" type="presParOf" srcId="{4A40AC1D-44F8-44E7-AF1F-6C97885C743F}" destId="{4EDDEE91-F4C2-419F-AE08-F09AAEF0DCDB}" srcOrd="1" destOrd="0" presId="urn:microsoft.com/office/officeart/2018/2/layout/IconVerticalSolidList"/>
    <dgm:cxn modelId="{E73D285E-4A37-4E6B-A073-C1A16FF154B6}" type="presParOf" srcId="{4A40AC1D-44F8-44E7-AF1F-6C97885C743F}" destId="{6CD6D58E-8E03-4C65-A97B-EC9548AB4289}" srcOrd="2" destOrd="0" presId="urn:microsoft.com/office/officeart/2018/2/layout/IconVerticalSolidList"/>
    <dgm:cxn modelId="{A73724C2-BB17-4889-B120-4F845D70133D}" type="presParOf" srcId="{4A40AC1D-44F8-44E7-AF1F-6C97885C743F}" destId="{C427F6AF-9067-4C0B-9D2D-7A8012DD8ECE}" srcOrd="3" destOrd="0" presId="urn:microsoft.com/office/officeart/2018/2/layout/IconVerticalSolidList"/>
    <dgm:cxn modelId="{68B872A6-5B0C-4D12-B716-72FCB8D64DDB}" type="presParOf" srcId="{4A40AC1D-44F8-44E7-AF1F-6C97885C743F}" destId="{73539E1F-5077-4F98-9529-91D924EB668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D1E12-A00D-4521-90B2-17BDC2B969D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4851A9-DED2-4F6E-B894-C04F5ADA9E79}">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Decide the title of the needed SOP</a:t>
          </a:r>
          <a:endParaRPr lang="en-US" sz="1800" dirty="0">
            <a:latin typeface="Arial" panose="020B0604020202020204" pitchFamily="34" charset="0"/>
            <a:cs typeface="Arial" panose="020B0604020202020204" pitchFamily="34" charset="0"/>
          </a:endParaRPr>
        </a:p>
      </dgm:t>
    </dgm:pt>
    <dgm:pt modelId="{461F8E1D-7BE1-4966-BE90-6F4DB7745F73}" type="parTrans" cxnId="{7B470AC8-7B14-43FE-881E-ED4F49F8FB27}">
      <dgm:prSet/>
      <dgm:spPr/>
      <dgm:t>
        <a:bodyPr/>
        <a:lstStyle/>
        <a:p>
          <a:endParaRPr lang="en-US" sz="2000">
            <a:latin typeface="Calibri" panose="020F0502020204030204" pitchFamily="34" charset="0"/>
            <a:cs typeface="Calibri" panose="020F0502020204030204" pitchFamily="34" charset="0"/>
          </a:endParaRPr>
        </a:p>
      </dgm:t>
    </dgm:pt>
    <dgm:pt modelId="{C6795383-1C15-4D07-9BBD-902E8DC4F499}" type="sibTrans" cxnId="{7B470AC8-7B14-43FE-881E-ED4F49F8FB27}">
      <dgm:prSet/>
      <dgm:spPr/>
      <dgm:t>
        <a:bodyPr/>
        <a:lstStyle/>
        <a:p>
          <a:endParaRPr lang="en-US" sz="2000">
            <a:latin typeface="Calibri" panose="020F0502020204030204" pitchFamily="34" charset="0"/>
            <a:cs typeface="Calibri" panose="020F0502020204030204" pitchFamily="34" charset="0"/>
          </a:endParaRPr>
        </a:p>
      </dgm:t>
    </dgm:pt>
    <dgm:pt modelId="{9A3FF486-1DE4-4A7E-AED6-BA16152B364B}">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Lay out all procedures/</a:t>
          </a:r>
        </a:p>
        <a:p>
          <a:pPr>
            <a:lnSpc>
              <a:spcPct val="100000"/>
            </a:lnSpc>
            <a:defRPr b="1"/>
          </a:pPr>
          <a:r>
            <a:rPr lang="en-US" sz="1800" b="1" dirty="0">
              <a:latin typeface="Arial" panose="020B0604020202020204" pitchFamily="34" charset="0"/>
              <a:cs typeface="Arial" panose="020B0604020202020204" pitchFamily="34" charset="0"/>
            </a:rPr>
            <a:t>each step needed</a:t>
          </a:r>
          <a:endParaRPr lang="en-US" sz="1800" dirty="0">
            <a:latin typeface="Arial" panose="020B0604020202020204" pitchFamily="34" charset="0"/>
            <a:cs typeface="Arial" panose="020B0604020202020204" pitchFamily="34" charset="0"/>
          </a:endParaRPr>
        </a:p>
      </dgm:t>
    </dgm:pt>
    <dgm:pt modelId="{72A60FDD-3EEB-4CDC-BA2E-39886E05F4F3}" type="parTrans" cxnId="{2D0A3E05-3DC5-4A5C-BFEF-3F553411638E}">
      <dgm:prSet/>
      <dgm:spPr/>
      <dgm:t>
        <a:bodyPr/>
        <a:lstStyle/>
        <a:p>
          <a:endParaRPr lang="en-US" sz="2000">
            <a:latin typeface="Calibri" panose="020F0502020204030204" pitchFamily="34" charset="0"/>
            <a:cs typeface="Calibri" panose="020F0502020204030204" pitchFamily="34" charset="0"/>
          </a:endParaRPr>
        </a:p>
      </dgm:t>
    </dgm:pt>
    <dgm:pt modelId="{7A5EC69C-68A4-457B-8D7E-FA648FC3D82E}" type="sibTrans" cxnId="{2D0A3E05-3DC5-4A5C-BFEF-3F553411638E}">
      <dgm:prSet/>
      <dgm:spPr/>
      <dgm:t>
        <a:bodyPr/>
        <a:lstStyle/>
        <a:p>
          <a:endParaRPr lang="en-US" sz="2000">
            <a:latin typeface="Calibri" panose="020F0502020204030204" pitchFamily="34" charset="0"/>
            <a:cs typeface="Calibri" panose="020F0502020204030204" pitchFamily="34" charset="0"/>
          </a:endParaRPr>
        </a:p>
      </dgm:t>
    </dgm:pt>
    <dgm:pt modelId="{E1540211-02E7-4E77-B6D1-4E00C6A5EC9A}">
      <dgm:prSet custT="1"/>
      <dgm:spPr/>
      <dgm:t>
        <a:bodyPr/>
        <a:lstStyle/>
        <a:p>
          <a:pPr>
            <a:lnSpc>
              <a:spcPct val="100000"/>
            </a:lnSpc>
          </a:pPr>
          <a:r>
            <a:rPr lang="en-US" sz="1800" b="1" dirty="0">
              <a:latin typeface="Arial" panose="020B0604020202020204" pitchFamily="34" charset="0"/>
              <a:cs typeface="Arial" panose="020B0604020202020204" pitchFamily="34" charset="0"/>
            </a:rPr>
            <a:t>Possibly create a flow diagram</a:t>
          </a:r>
          <a:endParaRPr lang="en-US" sz="1800" dirty="0">
            <a:latin typeface="Arial" panose="020B0604020202020204" pitchFamily="34" charset="0"/>
            <a:cs typeface="Arial" panose="020B0604020202020204" pitchFamily="34" charset="0"/>
          </a:endParaRPr>
        </a:p>
      </dgm:t>
    </dgm:pt>
    <dgm:pt modelId="{ADB72013-043C-4E46-977A-C7DE0DA863F3}" type="parTrans" cxnId="{99CC5732-39E0-44F0-812B-C6BE4BC5E49B}">
      <dgm:prSet/>
      <dgm:spPr/>
      <dgm:t>
        <a:bodyPr/>
        <a:lstStyle/>
        <a:p>
          <a:endParaRPr lang="en-US" sz="2000">
            <a:latin typeface="Calibri" panose="020F0502020204030204" pitchFamily="34" charset="0"/>
            <a:cs typeface="Calibri" panose="020F0502020204030204" pitchFamily="34" charset="0"/>
          </a:endParaRPr>
        </a:p>
      </dgm:t>
    </dgm:pt>
    <dgm:pt modelId="{12D55203-A3F7-421B-8F61-0486A6D84FE6}" type="sibTrans" cxnId="{99CC5732-39E0-44F0-812B-C6BE4BC5E49B}">
      <dgm:prSet/>
      <dgm:spPr/>
      <dgm:t>
        <a:bodyPr/>
        <a:lstStyle/>
        <a:p>
          <a:endParaRPr lang="en-US" sz="2000">
            <a:latin typeface="Calibri" panose="020F0502020204030204" pitchFamily="34" charset="0"/>
            <a:cs typeface="Calibri" panose="020F0502020204030204" pitchFamily="34" charset="0"/>
          </a:endParaRPr>
        </a:p>
      </dgm:t>
    </dgm:pt>
    <dgm:pt modelId="{E20B46DD-23DE-4C4F-9627-2AA77D46C2D4}">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Identify responsible parties that will be conducting the tasks of the SOP</a:t>
          </a:r>
          <a:endParaRPr lang="en-US" sz="1800" dirty="0">
            <a:latin typeface="Arial" panose="020B0604020202020204" pitchFamily="34" charset="0"/>
            <a:cs typeface="Arial" panose="020B0604020202020204" pitchFamily="34" charset="0"/>
          </a:endParaRPr>
        </a:p>
      </dgm:t>
    </dgm:pt>
    <dgm:pt modelId="{4058EED8-14F7-48A5-8F85-55EB0030CDDC}" type="parTrans" cxnId="{1419ED08-754E-47B0-B339-05A2727E2036}">
      <dgm:prSet/>
      <dgm:spPr/>
      <dgm:t>
        <a:bodyPr/>
        <a:lstStyle/>
        <a:p>
          <a:endParaRPr lang="en-US" sz="2000">
            <a:latin typeface="Calibri" panose="020F0502020204030204" pitchFamily="34" charset="0"/>
            <a:cs typeface="Calibri" panose="020F0502020204030204" pitchFamily="34" charset="0"/>
          </a:endParaRPr>
        </a:p>
      </dgm:t>
    </dgm:pt>
    <dgm:pt modelId="{1598E2B7-8090-438D-A3C5-38C10FB21FD0}" type="sibTrans" cxnId="{1419ED08-754E-47B0-B339-05A2727E2036}">
      <dgm:prSet/>
      <dgm:spPr/>
      <dgm:t>
        <a:bodyPr/>
        <a:lstStyle/>
        <a:p>
          <a:endParaRPr lang="en-US" sz="2000">
            <a:latin typeface="Calibri" panose="020F0502020204030204" pitchFamily="34" charset="0"/>
            <a:cs typeface="Calibri" panose="020F0502020204030204" pitchFamily="34" charset="0"/>
          </a:endParaRPr>
        </a:p>
      </dgm:t>
    </dgm:pt>
    <dgm:pt modelId="{E14791B5-E1B5-4040-8A8B-8F62C17CCE59}">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Test the steps/procedures of the SOP before implementation to everyone</a:t>
          </a:r>
          <a:endParaRPr lang="en-US" sz="1800" dirty="0">
            <a:latin typeface="Arial" panose="020B0604020202020204" pitchFamily="34" charset="0"/>
            <a:cs typeface="Arial" panose="020B0604020202020204" pitchFamily="34" charset="0"/>
          </a:endParaRPr>
        </a:p>
      </dgm:t>
    </dgm:pt>
    <dgm:pt modelId="{61972C1B-B149-45E8-9D79-C7B4BCFF5E8F}" type="parTrans" cxnId="{F8FEF67A-C8E0-4D9E-B187-5C0D4B09F25C}">
      <dgm:prSet/>
      <dgm:spPr/>
      <dgm:t>
        <a:bodyPr/>
        <a:lstStyle/>
        <a:p>
          <a:endParaRPr lang="en-US" sz="2000">
            <a:latin typeface="Calibri" panose="020F0502020204030204" pitchFamily="34" charset="0"/>
            <a:cs typeface="Calibri" panose="020F0502020204030204" pitchFamily="34" charset="0"/>
          </a:endParaRPr>
        </a:p>
      </dgm:t>
    </dgm:pt>
    <dgm:pt modelId="{5EDA2829-C4E5-4CA9-9D57-25854AD4AC16}" type="sibTrans" cxnId="{F8FEF67A-C8E0-4D9E-B187-5C0D4B09F25C}">
      <dgm:prSet/>
      <dgm:spPr/>
      <dgm:t>
        <a:bodyPr/>
        <a:lstStyle/>
        <a:p>
          <a:endParaRPr lang="en-US" sz="2000">
            <a:latin typeface="Calibri" panose="020F0502020204030204" pitchFamily="34" charset="0"/>
            <a:cs typeface="Calibri" panose="020F0502020204030204" pitchFamily="34" charset="0"/>
          </a:endParaRPr>
        </a:p>
      </dgm:t>
    </dgm:pt>
    <dgm:pt modelId="{8AC5C548-3DF2-4383-9258-0D5C207C6B17}">
      <dgm:prSet custT="1"/>
      <dgm:spPr/>
      <dgm:t>
        <a:bodyPr/>
        <a:lstStyle/>
        <a:p>
          <a:pPr>
            <a:lnSpc>
              <a:spcPct val="100000"/>
            </a:lnSpc>
          </a:pPr>
          <a:endParaRPr lang="en-US" sz="2000" dirty="0">
            <a:latin typeface="Calibri" panose="020F0502020204030204" pitchFamily="34" charset="0"/>
            <a:cs typeface="Calibri" panose="020F0502020204030204" pitchFamily="34" charset="0"/>
          </a:endParaRPr>
        </a:p>
      </dgm:t>
    </dgm:pt>
    <dgm:pt modelId="{541B9FA4-0A40-4EF9-8626-FC919B3E414A}" type="parTrans" cxnId="{DAF9E784-7D37-4469-B409-272F3F36020E}">
      <dgm:prSet/>
      <dgm:spPr/>
      <dgm:t>
        <a:bodyPr/>
        <a:lstStyle/>
        <a:p>
          <a:endParaRPr lang="en-US" sz="2000">
            <a:latin typeface="Calibri" panose="020F0502020204030204" pitchFamily="34" charset="0"/>
            <a:cs typeface="Calibri" panose="020F0502020204030204" pitchFamily="34" charset="0"/>
          </a:endParaRPr>
        </a:p>
      </dgm:t>
    </dgm:pt>
    <dgm:pt modelId="{317EF3E5-3E79-46EB-942B-D14FD86C5CE0}" type="sibTrans" cxnId="{DAF9E784-7D37-4469-B409-272F3F36020E}">
      <dgm:prSet/>
      <dgm:spPr/>
      <dgm:t>
        <a:bodyPr/>
        <a:lstStyle/>
        <a:p>
          <a:endParaRPr lang="en-US" sz="2000">
            <a:latin typeface="Calibri" panose="020F0502020204030204" pitchFamily="34" charset="0"/>
            <a:cs typeface="Calibri" panose="020F0502020204030204" pitchFamily="34" charset="0"/>
          </a:endParaRPr>
        </a:p>
      </dgm:t>
    </dgm:pt>
    <dgm:pt modelId="{9C689B2D-08F3-4389-9200-4E1D4D335D49}">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Approval process</a:t>
          </a:r>
          <a:endParaRPr lang="en-US" sz="1800" dirty="0">
            <a:latin typeface="Arial" panose="020B0604020202020204" pitchFamily="34" charset="0"/>
            <a:cs typeface="Arial" panose="020B0604020202020204" pitchFamily="34" charset="0"/>
          </a:endParaRPr>
        </a:p>
      </dgm:t>
    </dgm:pt>
    <dgm:pt modelId="{3B379BB5-8656-418D-A75C-EFBA2F65E05D}" type="parTrans" cxnId="{A5E26C4E-F4BA-4151-9D9C-C1A501E7B1C1}">
      <dgm:prSet/>
      <dgm:spPr/>
      <dgm:t>
        <a:bodyPr/>
        <a:lstStyle/>
        <a:p>
          <a:endParaRPr lang="en-US" sz="2000">
            <a:latin typeface="Calibri" panose="020F0502020204030204" pitchFamily="34" charset="0"/>
            <a:cs typeface="Calibri" panose="020F0502020204030204" pitchFamily="34" charset="0"/>
          </a:endParaRPr>
        </a:p>
      </dgm:t>
    </dgm:pt>
    <dgm:pt modelId="{1B373F13-7EAE-45CB-9A4C-4D2754D7F8DB}" type="sibTrans" cxnId="{A5E26C4E-F4BA-4151-9D9C-C1A501E7B1C1}">
      <dgm:prSet/>
      <dgm:spPr/>
      <dgm:t>
        <a:bodyPr/>
        <a:lstStyle/>
        <a:p>
          <a:endParaRPr lang="en-US" sz="2000">
            <a:latin typeface="Calibri" panose="020F0502020204030204" pitchFamily="34" charset="0"/>
            <a:cs typeface="Calibri" panose="020F0502020204030204" pitchFamily="34" charset="0"/>
          </a:endParaRPr>
        </a:p>
      </dgm:t>
    </dgm:pt>
    <dgm:pt modelId="{2E9B445B-11F2-43F7-8C9B-13001C7D0BC5}">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Training</a:t>
          </a:r>
          <a:endParaRPr lang="en-US" sz="1800" dirty="0">
            <a:latin typeface="Arial" panose="020B0604020202020204" pitchFamily="34" charset="0"/>
            <a:cs typeface="Arial" panose="020B0604020202020204" pitchFamily="34" charset="0"/>
          </a:endParaRPr>
        </a:p>
      </dgm:t>
    </dgm:pt>
    <dgm:pt modelId="{1FFB95A6-7700-424B-83B7-286CDAC10A78}" type="parTrans" cxnId="{9E0640E8-96A8-4A4F-856E-4BCBF78B26FB}">
      <dgm:prSet/>
      <dgm:spPr/>
      <dgm:t>
        <a:bodyPr/>
        <a:lstStyle/>
        <a:p>
          <a:endParaRPr lang="en-US" sz="2000">
            <a:latin typeface="Calibri" panose="020F0502020204030204" pitchFamily="34" charset="0"/>
            <a:cs typeface="Calibri" panose="020F0502020204030204" pitchFamily="34" charset="0"/>
          </a:endParaRPr>
        </a:p>
      </dgm:t>
    </dgm:pt>
    <dgm:pt modelId="{D09F2DAD-50B7-44C8-9C2E-A6268191C53C}" type="sibTrans" cxnId="{9E0640E8-96A8-4A4F-856E-4BCBF78B26FB}">
      <dgm:prSet/>
      <dgm:spPr/>
      <dgm:t>
        <a:bodyPr/>
        <a:lstStyle/>
        <a:p>
          <a:endParaRPr lang="en-US" sz="2000">
            <a:latin typeface="Calibri" panose="020F0502020204030204" pitchFamily="34" charset="0"/>
            <a:cs typeface="Calibri" panose="020F0502020204030204" pitchFamily="34" charset="0"/>
          </a:endParaRPr>
        </a:p>
      </dgm:t>
    </dgm:pt>
    <dgm:pt modelId="{9F5735A0-1597-415E-8FA2-5A908FC51104}">
      <dgm:prSet custT="1"/>
      <dgm:spPr/>
      <dgm:t>
        <a:bodyPr/>
        <a:lstStyle/>
        <a:p>
          <a:pPr>
            <a:lnSpc>
              <a:spcPct val="100000"/>
            </a:lnSpc>
            <a:defRPr b="1"/>
          </a:pPr>
          <a:r>
            <a:rPr lang="en-US" sz="1800" b="1" dirty="0">
              <a:latin typeface="Arial" panose="020B0604020202020204" pitchFamily="34" charset="0"/>
              <a:cs typeface="Arial" panose="020B0604020202020204" pitchFamily="34" charset="0"/>
            </a:rPr>
            <a:t>Implementation</a:t>
          </a:r>
          <a:endParaRPr lang="en-US" sz="1800" dirty="0">
            <a:latin typeface="Arial" panose="020B0604020202020204" pitchFamily="34" charset="0"/>
            <a:cs typeface="Arial" panose="020B0604020202020204" pitchFamily="34" charset="0"/>
          </a:endParaRPr>
        </a:p>
      </dgm:t>
    </dgm:pt>
    <dgm:pt modelId="{460B474D-35CE-4003-8332-8E63C6FE6CF2}" type="parTrans" cxnId="{13AEB1E8-309A-4717-B785-A9A17E1323A6}">
      <dgm:prSet/>
      <dgm:spPr/>
      <dgm:t>
        <a:bodyPr/>
        <a:lstStyle/>
        <a:p>
          <a:endParaRPr lang="en-US" sz="2000">
            <a:latin typeface="Calibri" panose="020F0502020204030204" pitchFamily="34" charset="0"/>
            <a:cs typeface="Calibri" panose="020F0502020204030204" pitchFamily="34" charset="0"/>
          </a:endParaRPr>
        </a:p>
      </dgm:t>
    </dgm:pt>
    <dgm:pt modelId="{898867DE-A902-4D66-B032-AD90BEF02CE6}" type="sibTrans" cxnId="{13AEB1E8-309A-4717-B785-A9A17E1323A6}">
      <dgm:prSet/>
      <dgm:spPr/>
      <dgm:t>
        <a:bodyPr/>
        <a:lstStyle/>
        <a:p>
          <a:endParaRPr lang="en-US" sz="2000">
            <a:latin typeface="Calibri" panose="020F0502020204030204" pitchFamily="34" charset="0"/>
            <a:cs typeface="Calibri" panose="020F0502020204030204" pitchFamily="34" charset="0"/>
          </a:endParaRPr>
        </a:p>
      </dgm:t>
    </dgm:pt>
    <dgm:pt modelId="{C9CEBA27-650A-44EC-BED5-EB7E56351DA0}" type="pres">
      <dgm:prSet presAssocID="{F71D1E12-A00D-4521-90B2-17BDC2B969D1}" presName="root" presStyleCnt="0">
        <dgm:presLayoutVars>
          <dgm:dir/>
          <dgm:resizeHandles val="exact"/>
        </dgm:presLayoutVars>
      </dgm:prSet>
      <dgm:spPr/>
    </dgm:pt>
    <dgm:pt modelId="{86B151AC-EDF9-417B-99AC-1139B1AA8AD3}" type="pres">
      <dgm:prSet presAssocID="{A84851A9-DED2-4F6E-B894-C04F5ADA9E79}" presName="compNode" presStyleCnt="0"/>
      <dgm:spPr/>
    </dgm:pt>
    <dgm:pt modelId="{E322061F-DEC1-41F7-AF99-D7F7DB9B39F3}" type="pres">
      <dgm:prSet presAssocID="{A84851A9-DED2-4F6E-B894-C04F5ADA9E7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19495A6-2DB9-4F43-BFD2-CEC77E9D879B}" type="pres">
      <dgm:prSet presAssocID="{A84851A9-DED2-4F6E-B894-C04F5ADA9E79}" presName="iconSpace" presStyleCnt="0"/>
      <dgm:spPr/>
    </dgm:pt>
    <dgm:pt modelId="{1B564B4B-A7AF-4961-81EA-CAF78EEAF6B2}" type="pres">
      <dgm:prSet presAssocID="{A84851A9-DED2-4F6E-B894-C04F5ADA9E79}" presName="parTx" presStyleLbl="revTx" presStyleIdx="0" presStyleCnt="14">
        <dgm:presLayoutVars>
          <dgm:chMax val="0"/>
          <dgm:chPref val="0"/>
        </dgm:presLayoutVars>
      </dgm:prSet>
      <dgm:spPr/>
    </dgm:pt>
    <dgm:pt modelId="{F0E7F0F3-1B71-41B8-9190-ABD980374492}" type="pres">
      <dgm:prSet presAssocID="{A84851A9-DED2-4F6E-B894-C04F5ADA9E79}" presName="txSpace" presStyleCnt="0"/>
      <dgm:spPr/>
    </dgm:pt>
    <dgm:pt modelId="{A3750C77-B2FC-452B-98EC-5B6FAC42C968}" type="pres">
      <dgm:prSet presAssocID="{A84851A9-DED2-4F6E-B894-C04F5ADA9E79}" presName="desTx" presStyleLbl="revTx" presStyleIdx="1" presStyleCnt="14">
        <dgm:presLayoutVars/>
      </dgm:prSet>
      <dgm:spPr/>
    </dgm:pt>
    <dgm:pt modelId="{2ABBE04E-92D9-41C9-8C7A-584C2B1B5D81}" type="pres">
      <dgm:prSet presAssocID="{C6795383-1C15-4D07-9BBD-902E8DC4F499}" presName="sibTrans" presStyleCnt="0"/>
      <dgm:spPr/>
    </dgm:pt>
    <dgm:pt modelId="{DB5BA6AD-8E82-48E1-95E5-38320709E0A7}" type="pres">
      <dgm:prSet presAssocID="{9A3FF486-1DE4-4A7E-AED6-BA16152B364B}" presName="compNode" presStyleCnt="0"/>
      <dgm:spPr/>
    </dgm:pt>
    <dgm:pt modelId="{A699E692-EA3F-4C4D-8CA9-FD0C779D9793}" type="pres">
      <dgm:prSet presAssocID="{9A3FF486-1DE4-4A7E-AED6-BA16152B364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2A8707D2-E8DF-41AB-854B-DF191F6EC4A6}" type="pres">
      <dgm:prSet presAssocID="{9A3FF486-1DE4-4A7E-AED6-BA16152B364B}" presName="iconSpace" presStyleCnt="0"/>
      <dgm:spPr/>
    </dgm:pt>
    <dgm:pt modelId="{A0A04264-1997-4A80-A424-F65F8FEAE56D}" type="pres">
      <dgm:prSet presAssocID="{9A3FF486-1DE4-4A7E-AED6-BA16152B364B}" presName="parTx" presStyleLbl="revTx" presStyleIdx="2" presStyleCnt="14" custScaleX="139285">
        <dgm:presLayoutVars>
          <dgm:chMax val="0"/>
          <dgm:chPref val="0"/>
        </dgm:presLayoutVars>
      </dgm:prSet>
      <dgm:spPr/>
    </dgm:pt>
    <dgm:pt modelId="{EEC4912B-AB9F-41A3-B995-6E3B8AB80B27}" type="pres">
      <dgm:prSet presAssocID="{9A3FF486-1DE4-4A7E-AED6-BA16152B364B}" presName="txSpace" presStyleCnt="0"/>
      <dgm:spPr/>
    </dgm:pt>
    <dgm:pt modelId="{CE250D76-4C62-46E8-91FB-B3E6D1497D6D}" type="pres">
      <dgm:prSet presAssocID="{9A3FF486-1DE4-4A7E-AED6-BA16152B364B}" presName="desTx" presStyleLbl="revTx" presStyleIdx="3" presStyleCnt="14" custScaleY="184594">
        <dgm:presLayoutVars/>
      </dgm:prSet>
      <dgm:spPr/>
    </dgm:pt>
    <dgm:pt modelId="{6FCD7E24-06B8-4408-9581-23589BEB9A8A}" type="pres">
      <dgm:prSet presAssocID="{7A5EC69C-68A4-457B-8D7E-FA648FC3D82E}" presName="sibTrans" presStyleCnt="0"/>
      <dgm:spPr/>
    </dgm:pt>
    <dgm:pt modelId="{E7A9EA39-5104-45F7-B29A-9D8BBE4B0950}" type="pres">
      <dgm:prSet presAssocID="{E20B46DD-23DE-4C4F-9627-2AA77D46C2D4}" presName="compNode" presStyleCnt="0"/>
      <dgm:spPr/>
    </dgm:pt>
    <dgm:pt modelId="{F046EEAB-1295-4294-A4AB-143FF825E0DA}" type="pres">
      <dgm:prSet presAssocID="{E20B46DD-23DE-4C4F-9627-2AA77D46C2D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F2C12F3-58BD-48DB-B13D-FD40DED06837}" type="pres">
      <dgm:prSet presAssocID="{E20B46DD-23DE-4C4F-9627-2AA77D46C2D4}" presName="iconSpace" presStyleCnt="0"/>
      <dgm:spPr/>
    </dgm:pt>
    <dgm:pt modelId="{8F0DD70A-F636-4E03-BCA6-4C8D7C4AEC42}" type="pres">
      <dgm:prSet presAssocID="{E20B46DD-23DE-4C4F-9627-2AA77D46C2D4}" presName="parTx" presStyleLbl="revTx" presStyleIdx="4" presStyleCnt="14" custScaleX="120768">
        <dgm:presLayoutVars>
          <dgm:chMax val="0"/>
          <dgm:chPref val="0"/>
        </dgm:presLayoutVars>
      </dgm:prSet>
      <dgm:spPr/>
    </dgm:pt>
    <dgm:pt modelId="{068986D8-34CA-47D5-A459-E8CFF0164424}" type="pres">
      <dgm:prSet presAssocID="{E20B46DD-23DE-4C4F-9627-2AA77D46C2D4}" presName="txSpace" presStyleCnt="0"/>
      <dgm:spPr/>
    </dgm:pt>
    <dgm:pt modelId="{50E1962C-9072-4210-BAAE-F9447528705D}" type="pres">
      <dgm:prSet presAssocID="{E20B46DD-23DE-4C4F-9627-2AA77D46C2D4}" presName="desTx" presStyleLbl="revTx" presStyleIdx="5" presStyleCnt="14">
        <dgm:presLayoutVars/>
      </dgm:prSet>
      <dgm:spPr/>
    </dgm:pt>
    <dgm:pt modelId="{1EAF55C2-418D-4B1D-A935-00479335454F}" type="pres">
      <dgm:prSet presAssocID="{1598E2B7-8090-438D-A3C5-38C10FB21FD0}" presName="sibTrans" presStyleCnt="0"/>
      <dgm:spPr/>
    </dgm:pt>
    <dgm:pt modelId="{166CE7B7-7FAD-451B-952B-6641BEEC3822}" type="pres">
      <dgm:prSet presAssocID="{E14791B5-E1B5-4040-8A8B-8F62C17CCE59}" presName="compNode" presStyleCnt="0"/>
      <dgm:spPr/>
    </dgm:pt>
    <dgm:pt modelId="{F925DF4A-0570-4525-AFBE-770C9AA2A0EA}" type="pres">
      <dgm:prSet presAssocID="{E14791B5-E1B5-4040-8A8B-8F62C17CCE5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787585EB-E4F1-4BC3-B962-060931A2F51F}" type="pres">
      <dgm:prSet presAssocID="{E14791B5-E1B5-4040-8A8B-8F62C17CCE59}" presName="iconSpace" presStyleCnt="0"/>
      <dgm:spPr/>
    </dgm:pt>
    <dgm:pt modelId="{DC7A2211-7E14-4A23-9C27-707F2B522CC9}" type="pres">
      <dgm:prSet presAssocID="{E14791B5-E1B5-4040-8A8B-8F62C17CCE59}" presName="parTx" presStyleLbl="revTx" presStyleIdx="6" presStyleCnt="14" custScaleX="186751">
        <dgm:presLayoutVars>
          <dgm:chMax val="0"/>
          <dgm:chPref val="0"/>
        </dgm:presLayoutVars>
      </dgm:prSet>
      <dgm:spPr/>
    </dgm:pt>
    <dgm:pt modelId="{32710AD0-A091-42D1-8EE9-1E8E2B6090E5}" type="pres">
      <dgm:prSet presAssocID="{E14791B5-E1B5-4040-8A8B-8F62C17CCE59}" presName="txSpace" presStyleCnt="0"/>
      <dgm:spPr/>
    </dgm:pt>
    <dgm:pt modelId="{284B95A0-3288-46E2-A1DF-264ACE63BB7A}" type="pres">
      <dgm:prSet presAssocID="{E14791B5-E1B5-4040-8A8B-8F62C17CCE59}" presName="desTx" presStyleLbl="revTx" presStyleIdx="7" presStyleCnt="14">
        <dgm:presLayoutVars/>
      </dgm:prSet>
      <dgm:spPr/>
    </dgm:pt>
    <dgm:pt modelId="{7DD3D844-9EB4-49C1-A4F6-BAA2A4DD3FB0}" type="pres">
      <dgm:prSet presAssocID="{5EDA2829-C4E5-4CA9-9D57-25854AD4AC16}" presName="sibTrans" presStyleCnt="0"/>
      <dgm:spPr/>
    </dgm:pt>
    <dgm:pt modelId="{08231D96-1166-4039-8DD6-7A803FD6C508}" type="pres">
      <dgm:prSet presAssocID="{9C689B2D-08F3-4389-9200-4E1D4D335D49}" presName="compNode" presStyleCnt="0"/>
      <dgm:spPr/>
    </dgm:pt>
    <dgm:pt modelId="{E1598D14-B375-4B3C-B745-6C3F23EF1874}" type="pres">
      <dgm:prSet presAssocID="{9C689B2D-08F3-4389-9200-4E1D4D335D4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D8F3D767-4B13-4F4D-BE87-F622F0719C4D}" type="pres">
      <dgm:prSet presAssocID="{9C689B2D-08F3-4389-9200-4E1D4D335D49}" presName="iconSpace" presStyleCnt="0"/>
      <dgm:spPr/>
    </dgm:pt>
    <dgm:pt modelId="{C0D8ACAC-DCB1-4D4C-B8C4-B742C046844A}" type="pres">
      <dgm:prSet presAssocID="{9C689B2D-08F3-4389-9200-4E1D4D335D49}" presName="parTx" presStyleLbl="revTx" presStyleIdx="8" presStyleCnt="14">
        <dgm:presLayoutVars>
          <dgm:chMax val="0"/>
          <dgm:chPref val="0"/>
        </dgm:presLayoutVars>
      </dgm:prSet>
      <dgm:spPr/>
    </dgm:pt>
    <dgm:pt modelId="{91E952F4-55D9-4347-B699-F2D7B6A11DF7}" type="pres">
      <dgm:prSet presAssocID="{9C689B2D-08F3-4389-9200-4E1D4D335D49}" presName="txSpace" presStyleCnt="0"/>
      <dgm:spPr/>
    </dgm:pt>
    <dgm:pt modelId="{578A4A02-E2ED-4D39-B68F-340153CCFFA0}" type="pres">
      <dgm:prSet presAssocID="{9C689B2D-08F3-4389-9200-4E1D4D335D49}" presName="desTx" presStyleLbl="revTx" presStyleIdx="9" presStyleCnt="14">
        <dgm:presLayoutVars/>
      </dgm:prSet>
      <dgm:spPr/>
    </dgm:pt>
    <dgm:pt modelId="{9F842BA0-60D1-4F6F-A715-B3D55572A27D}" type="pres">
      <dgm:prSet presAssocID="{1B373F13-7EAE-45CB-9A4C-4D2754D7F8DB}" presName="sibTrans" presStyleCnt="0"/>
      <dgm:spPr/>
    </dgm:pt>
    <dgm:pt modelId="{0082E084-4C94-4799-A4ED-75B74E6EB2C6}" type="pres">
      <dgm:prSet presAssocID="{2E9B445B-11F2-43F7-8C9B-13001C7D0BC5}" presName="compNode" presStyleCnt="0"/>
      <dgm:spPr/>
    </dgm:pt>
    <dgm:pt modelId="{C1151D65-9591-4F93-A2DB-5F00A3AA9BB8}" type="pres">
      <dgm:prSet presAssocID="{2E9B445B-11F2-43F7-8C9B-13001C7D0B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DE6EEE56-5F06-4D4D-994C-3AE77E802E3E}" type="pres">
      <dgm:prSet presAssocID="{2E9B445B-11F2-43F7-8C9B-13001C7D0BC5}" presName="iconSpace" presStyleCnt="0"/>
      <dgm:spPr/>
    </dgm:pt>
    <dgm:pt modelId="{126E12EF-3034-49C5-85E5-41D0A80A9AC6}" type="pres">
      <dgm:prSet presAssocID="{2E9B445B-11F2-43F7-8C9B-13001C7D0BC5}" presName="parTx" presStyleLbl="revTx" presStyleIdx="10" presStyleCnt="14">
        <dgm:presLayoutVars>
          <dgm:chMax val="0"/>
          <dgm:chPref val="0"/>
        </dgm:presLayoutVars>
      </dgm:prSet>
      <dgm:spPr/>
    </dgm:pt>
    <dgm:pt modelId="{162FC365-0B81-48C4-91EE-A1A9DC03A059}" type="pres">
      <dgm:prSet presAssocID="{2E9B445B-11F2-43F7-8C9B-13001C7D0BC5}" presName="txSpace" presStyleCnt="0"/>
      <dgm:spPr/>
    </dgm:pt>
    <dgm:pt modelId="{C4EEE179-DE7B-4950-AFD7-015EB4B4E77F}" type="pres">
      <dgm:prSet presAssocID="{2E9B445B-11F2-43F7-8C9B-13001C7D0BC5}" presName="desTx" presStyleLbl="revTx" presStyleIdx="11" presStyleCnt="14">
        <dgm:presLayoutVars/>
      </dgm:prSet>
      <dgm:spPr/>
    </dgm:pt>
    <dgm:pt modelId="{870D45C8-39F4-401A-A350-F1B9B12BF62D}" type="pres">
      <dgm:prSet presAssocID="{D09F2DAD-50B7-44C8-9C2E-A6268191C53C}" presName="sibTrans" presStyleCnt="0"/>
      <dgm:spPr/>
    </dgm:pt>
    <dgm:pt modelId="{D35066BB-3D80-44D2-87EB-FFC11C8D8FB5}" type="pres">
      <dgm:prSet presAssocID="{9F5735A0-1597-415E-8FA2-5A908FC51104}" presName="compNode" presStyleCnt="0"/>
      <dgm:spPr/>
    </dgm:pt>
    <dgm:pt modelId="{F491A0D0-331E-4424-95FC-282987D97B4B}" type="pres">
      <dgm:prSet presAssocID="{9F5735A0-1597-415E-8FA2-5A908FC5110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rrow Circle"/>
        </a:ext>
      </dgm:extLst>
    </dgm:pt>
    <dgm:pt modelId="{AB0087A1-6CD2-4C78-9689-73BCD10BE3D1}" type="pres">
      <dgm:prSet presAssocID="{9F5735A0-1597-415E-8FA2-5A908FC51104}" presName="iconSpace" presStyleCnt="0"/>
      <dgm:spPr/>
    </dgm:pt>
    <dgm:pt modelId="{BD36B4A1-64CE-43B5-A017-9CEE18685C91}" type="pres">
      <dgm:prSet presAssocID="{9F5735A0-1597-415E-8FA2-5A908FC51104}" presName="parTx" presStyleLbl="revTx" presStyleIdx="12" presStyleCnt="14" custScaleX="160037">
        <dgm:presLayoutVars>
          <dgm:chMax val="0"/>
          <dgm:chPref val="0"/>
        </dgm:presLayoutVars>
      </dgm:prSet>
      <dgm:spPr/>
    </dgm:pt>
    <dgm:pt modelId="{955DC579-FDDB-496C-9746-7CA76609C572}" type="pres">
      <dgm:prSet presAssocID="{9F5735A0-1597-415E-8FA2-5A908FC51104}" presName="txSpace" presStyleCnt="0"/>
      <dgm:spPr/>
    </dgm:pt>
    <dgm:pt modelId="{D43A5DEF-6AD7-4CD6-86A7-05D36ED33378}" type="pres">
      <dgm:prSet presAssocID="{9F5735A0-1597-415E-8FA2-5A908FC51104}" presName="desTx" presStyleLbl="revTx" presStyleIdx="13" presStyleCnt="14">
        <dgm:presLayoutVars/>
      </dgm:prSet>
      <dgm:spPr/>
    </dgm:pt>
  </dgm:ptLst>
  <dgm:cxnLst>
    <dgm:cxn modelId="{BE971603-3F0F-4339-A090-5DAB66C42714}" type="presOf" srcId="{E1540211-02E7-4E77-B6D1-4E00C6A5EC9A}" destId="{CE250D76-4C62-46E8-91FB-B3E6D1497D6D}" srcOrd="0" destOrd="0" presId="urn:microsoft.com/office/officeart/2018/5/layout/CenteredIconLabelDescriptionList"/>
    <dgm:cxn modelId="{2D0A3E05-3DC5-4A5C-BFEF-3F553411638E}" srcId="{F71D1E12-A00D-4521-90B2-17BDC2B969D1}" destId="{9A3FF486-1DE4-4A7E-AED6-BA16152B364B}" srcOrd="1" destOrd="0" parTransId="{72A60FDD-3EEB-4CDC-BA2E-39886E05F4F3}" sibTransId="{7A5EC69C-68A4-457B-8D7E-FA648FC3D82E}"/>
    <dgm:cxn modelId="{1419ED08-754E-47B0-B339-05A2727E2036}" srcId="{F71D1E12-A00D-4521-90B2-17BDC2B969D1}" destId="{E20B46DD-23DE-4C4F-9627-2AA77D46C2D4}" srcOrd="2" destOrd="0" parTransId="{4058EED8-14F7-48A5-8F85-55EB0030CDDC}" sibTransId="{1598E2B7-8090-438D-A3C5-38C10FB21FD0}"/>
    <dgm:cxn modelId="{9FF5AE1B-9E90-4E3E-9E08-82443DC87011}" type="presOf" srcId="{A84851A9-DED2-4F6E-B894-C04F5ADA9E79}" destId="{1B564B4B-A7AF-4961-81EA-CAF78EEAF6B2}" srcOrd="0" destOrd="0" presId="urn:microsoft.com/office/officeart/2018/5/layout/CenteredIconLabelDescriptionList"/>
    <dgm:cxn modelId="{F4A1AC25-79E4-45F3-90A7-5508634B9865}" type="presOf" srcId="{E20B46DD-23DE-4C4F-9627-2AA77D46C2D4}" destId="{8F0DD70A-F636-4E03-BCA6-4C8D7C4AEC42}" srcOrd="0" destOrd="0" presId="urn:microsoft.com/office/officeart/2018/5/layout/CenteredIconLabelDescriptionList"/>
    <dgm:cxn modelId="{99CC5732-39E0-44F0-812B-C6BE4BC5E49B}" srcId="{9A3FF486-1DE4-4A7E-AED6-BA16152B364B}" destId="{E1540211-02E7-4E77-B6D1-4E00C6A5EC9A}" srcOrd="0" destOrd="0" parTransId="{ADB72013-043C-4E46-977A-C7DE0DA863F3}" sibTransId="{12D55203-A3F7-421B-8F61-0486A6D84FE6}"/>
    <dgm:cxn modelId="{68BC6847-5C00-4638-9DC3-60C917FF8E53}" type="presOf" srcId="{8AC5C548-3DF2-4383-9258-0D5C207C6B17}" destId="{284B95A0-3288-46E2-A1DF-264ACE63BB7A}" srcOrd="0" destOrd="0" presId="urn:microsoft.com/office/officeart/2018/5/layout/CenteredIconLabelDescriptionList"/>
    <dgm:cxn modelId="{A5E26C4E-F4BA-4151-9D9C-C1A501E7B1C1}" srcId="{F71D1E12-A00D-4521-90B2-17BDC2B969D1}" destId="{9C689B2D-08F3-4389-9200-4E1D4D335D49}" srcOrd="4" destOrd="0" parTransId="{3B379BB5-8656-418D-A75C-EFBA2F65E05D}" sibTransId="{1B373F13-7EAE-45CB-9A4C-4D2754D7F8DB}"/>
    <dgm:cxn modelId="{5C242858-BB93-4FF3-9BC0-C8213D8E87D5}" type="presOf" srcId="{9C689B2D-08F3-4389-9200-4E1D4D335D49}" destId="{C0D8ACAC-DCB1-4D4C-B8C4-B742C046844A}" srcOrd="0" destOrd="0" presId="urn:microsoft.com/office/officeart/2018/5/layout/CenteredIconLabelDescriptionList"/>
    <dgm:cxn modelId="{F8FEF67A-C8E0-4D9E-B187-5C0D4B09F25C}" srcId="{F71D1E12-A00D-4521-90B2-17BDC2B969D1}" destId="{E14791B5-E1B5-4040-8A8B-8F62C17CCE59}" srcOrd="3" destOrd="0" parTransId="{61972C1B-B149-45E8-9D79-C7B4BCFF5E8F}" sibTransId="{5EDA2829-C4E5-4CA9-9D57-25854AD4AC16}"/>
    <dgm:cxn modelId="{DAF9E784-7D37-4469-B409-272F3F36020E}" srcId="{E14791B5-E1B5-4040-8A8B-8F62C17CCE59}" destId="{8AC5C548-3DF2-4383-9258-0D5C207C6B17}" srcOrd="0" destOrd="0" parTransId="{541B9FA4-0A40-4EF9-8626-FC919B3E414A}" sibTransId="{317EF3E5-3E79-46EB-942B-D14FD86C5CE0}"/>
    <dgm:cxn modelId="{93088397-9079-480C-A670-17B32B6F8063}" type="presOf" srcId="{9A3FF486-1DE4-4A7E-AED6-BA16152B364B}" destId="{A0A04264-1997-4A80-A424-F65F8FEAE56D}" srcOrd="0" destOrd="0" presId="urn:microsoft.com/office/officeart/2018/5/layout/CenteredIconLabelDescriptionList"/>
    <dgm:cxn modelId="{0F373BA2-9372-4E0A-9793-5286D8C70CC1}" type="presOf" srcId="{2E9B445B-11F2-43F7-8C9B-13001C7D0BC5}" destId="{126E12EF-3034-49C5-85E5-41D0A80A9AC6}" srcOrd="0" destOrd="0" presId="urn:microsoft.com/office/officeart/2018/5/layout/CenteredIconLabelDescriptionList"/>
    <dgm:cxn modelId="{3CA54DC1-334E-4C0F-A59F-D2CC1C7D38EB}" type="presOf" srcId="{F71D1E12-A00D-4521-90B2-17BDC2B969D1}" destId="{C9CEBA27-650A-44EC-BED5-EB7E56351DA0}" srcOrd="0" destOrd="0" presId="urn:microsoft.com/office/officeart/2018/5/layout/CenteredIconLabelDescriptionList"/>
    <dgm:cxn modelId="{7B470AC8-7B14-43FE-881E-ED4F49F8FB27}" srcId="{F71D1E12-A00D-4521-90B2-17BDC2B969D1}" destId="{A84851A9-DED2-4F6E-B894-C04F5ADA9E79}" srcOrd="0" destOrd="0" parTransId="{461F8E1D-7BE1-4966-BE90-6F4DB7745F73}" sibTransId="{C6795383-1C15-4D07-9BBD-902E8DC4F499}"/>
    <dgm:cxn modelId="{9E0640E8-96A8-4A4F-856E-4BCBF78B26FB}" srcId="{F71D1E12-A00D-4521-90B2-17BDC2B969D1}" destId="{2E9B445B-11F2-43F7-8C9B-13001C7D0BC5}" srcOrd="5" destOrd="0" parTransId="{1FFB95A6-7700-424B-83B7-286CDAC10A78}" sibTransId="{D09F2DAD-50B7-44C8-9C2E-A6268191C53C}"/>
    <dgm:cxn modelId="{13AEB1E8-309A-4717-B785-A9A17E1323A6}" srcId="{F71D1E12-A00D-4521-90B2-17BDC2B969D1}" destId="{9F5735A0-1597-415E-8FA2-5A908FC51104}" srcOrd="6" destOrd="0" parTransId="{460B474D-35CE-4003-8332-8E63C6FE6CF2}" sibTransId="{898867DE-A902-4D66-B032-AD90BEF02CE6}"/>
    <dgm:cxn modelId="{50E80BF6-7249-4F67-BFEA-F7DCBAC8F338}" type="presOf" srcId="{E14791B5-E1B5-4040-8A8B-8F62C17CCE59}" destId="{DC7A2211-7E14-4A23-9C27-707F2B522CC9}" srcOrd="0" destOrd="0" presId="urn:microsoft.com/office/officeart/2018/5/layout/CenteredIconLabelDescriptionList"/>
    <dgm:cxn modelId="{89C79BF9-0393-4F60-B5D3-871582D6E577}" type="presOf" srcId="{9F5735A0-1597-415E-8FA2-5A908FC51104}" destId="{BD36B4A1-64CE-43B5-A017-9CEE18685C91}" srcOrd="0" destOrd="0" presId="urn:microsoft.com/office/officeart/2018/5/layout/CenteredIconLabelDescriptionList"/>
    <dgm:cxn modelId="{AC0DDF2D-7AD8-4628-94C2-800D03E90BD0}" type="presParOf" srcId="{C9CEBA27-650A-44EC-BED5-EB7E56351DA0}" destId="{86B151AC-EDF9-417B-99AC-1139B1AA8AD3}" srcOrd="0" destOrd="0" presId="urn:microsoft.com/office/officeart/2018/5/layout/CenteredIconLabelDescriptionList"/>
    <dgm:cxn modelId="{4F20D34E-2D03-4DF7-A639-859E146B7CB5}" type="presParOf" srcId="{86B151AC-EDF9-417B-99AC-1139B1AA8AD3}" destId="{E322061F-DEC1-41F7-AF99-D7F7DB9B39F3}" srcOrd="0" destOrd="0" presId="urn:microsoft.com/office/officeart/2018/5/layout/CenteredIconLabelDescriptionList"/>
    <dgm:cxn modelId="{B09DD6FF-2498-4DA1-9883-6485A4BDF985}" type="presParOf" srcId="{86B151AC-EDF9-417B-99AC-1139B1AA8AD3}" destId="{319495A6-2DB9-4F43-BFD2-CEC77E9D879B}" srcOrd="1" destOrd="0" presId="urn:microsoft.com/office/officeart/2018/5/layout/CenteredIconLabelDescriptionList"/>
    <dgm:cxn modelId="{62249AED-856A-4AE9-ACD2-FAF4425AC747}" type="presParOf" srcId="{86B151AC-EDF9-417B-99AC-1139B1AA8AD3}" destId="{1B564B4B-A7AF-4961-81EA-CAF78EEAF6B2}" srcOrd="2" destOrd="0" presId="urn:microsoft.com/office/officeart/2018/5/layout/CenteredIconLabelDescriptionList"/>
    <dgm:cxn modelId="{12E3B3BE-888F-4F2A-AC1C-8F7F5F50B46F}" type="presParOf" srcId="{86B151AC-EDF9-417B-99AC-1139B1AA8AD3}" destId="{F0E7F0F3-1B71-41B8-9190-ABD980374492}" srcOrd="3" destOrd="0" presId="urn:microsoft.com/office/officeart/2018/5/layout/CenteredIconLabelDescriptionList"/>
    <dgm:cxn modelId="{BB715E4C-B8DE-4673-8967-68F932922D30}" type="presParOf" srcId="{86B151AC-EDF9-417B-99AC-1139B1AA8AD3}" destId="{A3750C77-B2FC-452B-98EC-5B6FAC42C968}" srcOrd="4" destOrd="0" presId="urn:microsoft.com/office/officeart/2018/5/layout/CenteredIconLabelDescriptionList"/>
    <dgm:cxn modelId="{64BADBE4-19AA-4C0F-8506-807C4ACFE3CC}" type="presParOf" srcId="{C9CEBA27-650A-44EC-BED5-EB7E56351DA0}" destId="{2ABBE04E-92D9-41C9-8C7A-584C2B1B5D81}" srcOrd="1" destOrd="0" presId="urn:microsoft.com/office/officeart/2018/5/layout/CenteredIconLabelDescriptionList"/>
    <dgm:cxn modelId="{546909C6-A339-4DA1-B9CA-8045B0DE5F37}" type="presParOf" srcId="{C9CEBA27-650A-44EC-BED5-EB7E56351DA0}" destId="{DB5BA6AD-8E82-48E1-95E5-38320709E0A7}" srcOrd="2" destOrd="0" presId="urn:microsoft.com/office/officeart/2018/5/layout/CenteredIconLabelDescriptionList"/>
    <dgm:cxn modelId="{83036D63-CD12-4528-9E3A-AC255E342FF7}" type="presParOf" srcId="{DB5BA6AD-8E82-48E1-95E5-38320709E0A7}" destId="{A699E692-EA3F-4C4D-8CA9-FD0C779D9793}" srcOrd="0" destOrd="0" presId="urn:microsoft.com/office/officeart/2018/5/layout/CenteredIconLabelDescriptionList"/>
    <dgm:cxn modelId="{F802AC9A-7957-4286-92F1-2EDBC78C479C}" type="presParOf" srcId="{DB5BA6AD-8E82-48E1-95E5-38320709E0A7}" destId="{2A8707D2-E8DF-41AB-854B-DF191F6EC4A6}" srcOrd="1" destOrd="0" presId="urn:microsoft.com/office/officeart/2018/5/layout/CenteredIconLabelDescriptionList"/>
    <dgm:cxn modelId="{03846016-174C-4BD3-B431-A00CE1F36C1A}" type="presParOf" srcId="{DB5BA6AD-8E82-48E1-95E5-38320709E0A7}" destId="{A0A04264-1997-4A80-A424-F65F8FEAE56D}" srcOrd="2" destOrd="0" presId="urn:microsoft.com/office/officeart/2018/5/layout/CenteredIconLabelDescriptionList"/>
    <dgm:cxn modelId="{9295BA4E-6E5F-4553-909D-F15E5433E04C}" type="presParOf" srcId="{DB5BA6AD-8E82-48E1-95E5-38320709E0A7}" destId="{EEC4912B-AB9F-41A3-B995-6E3B8AB80B27}" srcOrd="3" destOrd="0" presId="urn:microsoft.com/office/officeart/2018/5/layout/CenteredIconLabelDescriptionList"/>
    <dgm:cxn modelId="{C84B4218-1C47-429B-8549-BA2CF4358F45}" type="presParOf" srcId="{DB5BA6AD-8E82-48E1-95E5-38320709E0A7}" destId="{CE250D76-4C62-46E8-91FB-B3E6D1497D6D}" srcOrd="4" destOrd="0" presId="urn:microsoft.com/office/officeart/2018/5/layout/CenteredIconLabelDescriptionList"/>
    <dgm:cxn modelId="{C77C3E4E-E9D3-4EF0-92E1-F092FB72B76E}" type="presParOf" srcId="{C9CEBA27-650A-44EC-BED5-EB7E56351DA0}" destId="{6FCD7E24-06B8-4408-9581-23589BEB9A8A}" srcOrd="3" destOrd="0" presId="urn:microsoft.com/office/officeart/2018/5/layout/CenteredIconLabelDescriptionList"/>
    <dgm:cxn modelId="{91061A62-FB16-45CD-9005-06EF2017DF3A}" type="presParOf" srcId="{C9CEBA27-650A-44EC-BED5-EB7E56351DA0}" destId="{E7A9EA39-5104-45F7-B29A-9D8BBE4B0950}" srcOrd="4" destOrd="0" presId="urn:microsoft.com/office/officeart/2018/5/layout/CenteredIconLabelDescriptionList"/>
    <dgm:cxn modelId="{BFFE1FF0-BD55-4158-8950-F644CF9C3EA1}" type="presParOf" srcId="{E7A9EA39-5104-45F7-B29A-9D8BBE4B0950}" destId="{F046EEAB-1295-4294-A4AB-143FF825E0DA}" srcOrd="0" destOrd="0" presId="urn:microsoft.com/office/officeart/2018/5/layout/CenteredIconLabelDescriptionList"/>
    <dgm:cxn modelId="{56ACDC3E-3642-4D71-B452-4A89EC541869}" type="presParOf" srcId="{E7A9EA39-5104-45F7-B29A-9D8BBE4B0950}" destId="{8F2C12F3-58BD-48DB-B13D-FD40DED06837}" srcOrd="1" destOrd="0" presId="urn:microsoft.com/office/officeart/2018/5/layout/CenteredIconLabelDescriptionList"/>
    <dgm:cxn modelId="{5427816F-1864-4609-B1B4-9A00DB73D588}" type="presParOf" srcId="{E7A9EA39-5104-45F7-B29A-9D8BBE4B0950}" destId="{8F0DD70A-F636-4E03-BCA6-4C8D7C4AEC42}" srcOrd="2" destOrd="0" presId="urn:microsoft.com/office/officeart/2018/5/layout/CenteredIconLabelDescriptionList"/>
    <dgm:cxn modelId="{34213579-7AB5-49DC-BE15-CB5B431DE78A}" type="presParOf" srcId="{E7A9EA39-5104-45F7-B29A-9D8BBE4B0950}" destId="{068986D8-34CA-47D5-A459-E8CFF0164424}" srcOrd="3" destOrd="0" presId="urn:microsoft.com/office/officeart/2018/5/layout/CenteredIconLabelDescriptionList"/>
    <dgm:cxn modelId="{EAFFF6A4-AC0E-4722-874F-6DC7AC531F61}" type="presParOf" srcId="{E7A9EA39-5104-45F7-B29A-9D8BBE4B0950}" destId="{50E1962C-9072-4210-BAAE-F9447528705D}" srcOrd="4" destOrd="0" presId="urn:microsoft.com/office/officeart/2018/5/layout/CenteredIconLabelDescriptionList"/>
    <dgm:cxn modelId="{A339B944-D573-45E6-95C3-EC42926F102A}" type="presParOf" srcId="{C9CEBA27-650A-44EC-BED5-EB7E56351DA0}" destId="{1EAF55C2-418D-4B1D-A935-00479335454F}" srcOrd="5" destOrd="0" presId="urn:microsoft.com/office/officeart/2018/5/layout/CenteredIconLabelDescriptionList"/>
    <dgm:cxn modelId="{67A32AC7-DB41-4A78-BC8F-C7BA3AE9E4E4}" type="presParOf" srcId="{C9CEBA27-650A-44EC-BED5-EB7E56351DA0}" destId="{166CE7B7-7FAD-451B-952B-6641BEEC3822}" srcOrd="6" destOrd="0" presId="urn:microsoft.com/office/officeart/2018/5/layout/CenteredIconLabelDescriptionList"/>
    <dgm:cxn modelId="{A1E5E7A5-F8E5-45D1-A3F8-585DF9C1E55E}" type="presParOf" srcId="{166CE7B7-7FAD-451B-952B-6641BEEC3822}" destId="{F925DF4A-0570-4525-AFBE-770C9AA2A0EA}" srcOrd="0" destOrd="0" presId="urn:microsoft.com/office/officeart/2018/5/layout/CenteredIconLabelDescriptionList"/>
    <dgm:cxn modelId="{3AA3FB53-643D-45D2-AAA7-998025F8E3E8}" type="presParOf" srcId="{166CE7B7-7FAD-451B-952B-6641BEEC3822}" destId="{787585EB-E4F1-4BC3-B962-060931A2F51F}" srcOrd="1" destOrd="0" presId="urn:microsoft.com/office/officeart/2018/5/layout/CenteredIconLabelDescriptionList"/>
    <dgm:cxn modelId="{DDAB3745-3606-4E54-A8BC-9D1C0D693AB2}" type="presParOf" srcId="{166CE7B7-7FAD-451B-952B-6641BEEC3822}" destId="{DC7A2211-7E14-4A23-9C27-707F2B522CC9}" srcOrd="2" destOrd="0" presId="urn:microsoft.com/office/officeart/2018/5/layout/CenteredIconLabelDescriptionList"/>
    <dgm:cxn modelId="{8D235BD0-B0CB-4A78-AA7E-6F1383E89F63}" type="presParOf" srcId="{166CE7B7-7FAD-451B-952B-6641BEEC3822}" destId="{32710AD0-A091-42D1-8EE9-1E8E2B6090E5}" srcOrd="3" destOrd="0" presId="urn:microsoft.com/office/officeart/2018/5/layout/CenteredIconLabelDescriptionList"/>
    <dgm:cxn modelId="{4019FD8D-A052-4495-B2A7-D44DE408027C}" type="presParOf" srcId="{166CE7B7-7FAD-451B-952B-6641BEEC3822}" destId="{284B95A0-3288-46E2-A1DF-264ACE63BB7A}" srcOrd="4" destOrd="0" presId="urn:microsoft.com/office/officeart/2018/5/layout/CenteredIconLabelDescriptionList"/>
    <dgm:cxn modelId="{41AB0624-DC7D-47E3-8F09-B8372BFBD0A8}" type="presParOf" srcId="{C9CEBA27-650A-44EC-BED5-EB7E56351DA0}" destId="{7DD3D844-9EB4-49C1-A4F6-BAA2A4DD3FB0}" srcOrd="7" destOrd="0" presId="urn:microsoft.com/office/officeart/2018/5/layout/CenteredIconLabelDescriptionList"/>
    <dgm:cxn modelId="{A4864756-942F-4D16-A173-2E92A020B839}" type="presParOf" srcId="{C9CEBA27-650A-44EC-BED5-EB7E56351DA0}" destId="{08231D96-1166-4039-8DD6-7A803FD6C508}" srcOrd="8" destOrd="0" presId="urn:microsoft.com/office/officeart/2018/5/layout/CenteredIconLabelDescriptionList"/>
    <dgm:cxn modelId="{6F076C9C-3CF3-4C59-9539-6A3C906FB73B}" type="presParOf" srcId="{08231D96-1166-4039-8DD6-7A803FD6C508}" destId="{E1598D14-B375-4B3C-B745-6C3F23EF1874}" srcOrd="0" destOrd="0" presId="urn:microsoft.com/office/officeart/2018/5/layout/CenteredIconLabelDescriptionList"/>
    <dgm:cxn modelId="{8ECE800C-10D3-4301-8C62-AFBB4CC35F19}" type="presParOf" srcId="{08231D96-1166-4039-8DD6-7A803FD6C508}" destId="{D8F3D767-4B13-4F4D-BE87-F622F0719C4D}" srcOrd="1" destOrd="0" presId="urn:microsoft.com/office/officeart/2018/5/layout/CenteredIconLabelDescriptionList"/>
    <dgm:cxn modelId="{C4E66999-680C-4262-8433-5CDBD660957A}" type="presParOf" srcId="{08231D96-1166-4039-8DD6-7A803FD6C508}" destId="{C0D8ACAC-DCB1-4D4C-B8C4-B742C046844A}" srcOrd="2" destOrd="0" presId="urn:microsoft.com/office/officeart/2018/5/layout/CenteredIconLabelDescriptionList"/>
    <dgm:cxn modelId="{C15EDF3D-6E93-419B-95C8-EF177AF7EED3}" type="presParOf" srcId="{08231D96-1166-4039-8DD6-7A803FD6C508}" destId="{91E952F4-55D9-4347-B699-F2D7B6A11DF7}" srcOrd="3" destOrd="0" presId="urn:microsoft.com/office/officeart/2018/5/layout/CenteredIconLabelDescriptionList"/>
    <dgm:cxn modelId="{9733BEB0-0196-4D9F-BD63-8B6658894CE3}" type="presParOf" srcId="{08231D96-1166-4039-8DD6-7A803FD6C508}" destId="{578A4A02-E2ED-4D39-B68F-340153CCFFA0}" srcOrd="4" destOrd="0" presId="urn:microsoft.com/office/officeart/2018/5/layout/CenteredIconLabelDescriptionList"/>
    <dgm:cxn modelId="{39B47186-BC5F-4FA6-B2AF-8E2648EBA773}" type="presParOf" srcId="{C9CEBA27-650A-44EC-BED5-EB7E56351DA0}" destId="{9F842BA0-60D1-4F6F-A715-B3D55572A27D}" srcOrd="9" destOrd="0" presId="urn:microsoft.com/office/officeart/2018/5/layout/CenteredIconLabelDescriptionList"/>
    <dgm:cxn modelId="{5605677B-7497-40DC-A574-D40C9D6E6112}" type="presParOf" srcId="{C9CEBA27-650A-44EC-BED5-EB7E56351DA0}" destId="{0082E084-4C94-4799-A4ED-75B74E6EB2C6}" srcOrd="10" destOrd="0" presId="urn:microsoft.com/office/officeart/2018/5/layout/CenteredIconLabelDescriptionList"/>
    <dgm:cxn modelId="{A4D45110-D017-4E44-A957-028702F4C88A}" type="presParOf" srcId="{0082E084-4C94-4799-A4ED-75B74E6EB2C6}" destId="{C1151D65-9591-4F93-A2DB-5F00A3AA9BB8}" srcOrd="0" destOrd="0" presId="urn:microsoft.com/office/officeart/2018/5/layout/CenteredIconLabelDescriptionList"/>
    <dgm:cxn modelId="{629866A6-AC3E-4DED-8415-C82C11D3F9C5}" type="presParOf" srcId="{0082E084-4C94-4799-A4ED-75B74E6EB2C6}" destId="{DE6EEE56-5F06-4D4D-994C-3AE77E802E3E}" srcOrd="1" destOrd="0" presId="urn:microsoft.com/office/officeart/2018/5/layout/CenteredIconLabelDescriptionList"/>
    <dgm:cxn modelId="{CBE141D8-4F1B-4D8C-83C5-67FE0A0CF06E}" type="presParOf" srcId="{0082E084-4C94-4799-A4ED-75B74E6EB2C6}" destId="{126E12EF-3034-49C5-85E5-41D0A80A9AC6}" srcOrd="2" destOrd="0" presId="urn:microsoft.com/office/officeart/2018/5/layout/CenteredIconLabelDescriptionList"/>
    <dgm:cxn modelId="{5C31A507-75EF-423C-96B1-EC4C508D9D0B}" type="presParOf" srcId="{0082E084-4C94-4799-A4ED-75B74E6EB2C6}" destId="{162FC365-0B81-48C4-91EE-A1A9DC03A059}" srcOrd="3" destOrd="0" presId="urn:microsoft.com/office/officeart/2018/5/layout/CenteredIconLabelDescriptionList"/>
    <dgm:cxn modelId="{5102847C-F2DF-435E-BBE6-B815EA953D98}" type="presParOf" srcId="{0082E084-4C94-4799-A4ED-75B74E6EB2C6}" destId="{C4EEE179-DE7B-4950-AFD7-015EB4B4E77F}" srcOrd="4" destOrd="0" presId="urn:microsoft.com/office/officeart/2018/5/layout/CenteredIconLabelDescriptionList"/>
    <dgm:cxn modelId="{07DC464C-7D11-4B33-88C6-B49E3BAAE0FC}" type="presParOf" srcId="{C9CEBA27-650A-44EC-BED5-EB7E56351DA0}" destId="{870D45C8-39F4-401A-A350-F1B9B12BF62D}" srcOrd="11" destOrd="0" presId="urn:microsoft.com/office/officeart/2018/5/layout/CenteredIconLabelDescriptionList"/>
    <dgm:cxn modelId="{55070303-7A4C-489E-BDB3-FEAAFCB7C760}" type="presParOf" srcId="{C9CEBA27-650A-44EC-BED5-EB7E56351DA0}" destId="{D35066BB-3D80-44D2-87EB-FFC11C8D8FB5}" srcOrd="12" destOrd="0" presId="urn:microsoft.com/office/officeart/2018/5/layout/CenteredIconLabelDescriptionList"/>
    <dgm:cxn modelId="{D96445B9-3B87-499E-A9C4-7FC4A3E06950}" type="presParOf" srcId="{D35066BB-3D80-44D2-87EB-FFC11C8D8FB5}" destId="{F491A0D0-331E-4424-95FC-282987D97B4B}" srcOrd="0" destOrd="0" presId="urn:microsoft.com/office/officeart/2018/5/layout/CenteredIconLabelDescriptionList"/>
    <dgm:cxn modelId="{A46A0008-B0D6-46AA-9D40-9C9EBBC94E5B}" type="presParOf" srcId="{D35066BB-3D80-44D2-87EB-FFC11C8D8FB5}" destId="{AB0087A1-6CD2-4C78-9689-73BCD10BE3D1}" srcOrd="1" destOrd="0" presId="urn:microsoft.com/office/officeart/2018/5/layout/CenteredIconLabelDescriptionList"/>
    <dgm:cxn modelId="{EC71FE41-48F8-4738-AF15-B3F4235AAB01}" type="presParOf" srcId="{D35066BB-3D80-44D2-87EB-FFC11C8D8FB5}" destId="{BD36B4A1-64CE-43B5-A017-9CEE18685C91}" srcOrd="2" destOrd="0" presId="urn:microsoft.com/office/officeart/2018/5/layout/CenteredIconLabelDescriptionList"/>
    <dgm:cxn modelId="{724DCC09-B840-42C1-85D5-733B0F6273F7}" type="presParOf" srcId="{D35066BB-3D80-44D2-87EB-FFC11C8D8FB5}" destId="{955DC579-FDDB-496C-9746-7CA76609C572}" srcOrd="3" destOrd="0" presId="urn:microsoft.com/office/officeart/2018/5/layout/CenteredIconLabelDescriptionList"/>
    <dgm:cxn modelId="{EB60DA96-CCE4-4CB3-B637-F190D99A403C}" type="presParOf" srcId="{D35066BB-3D80-44D2-87EB-FFC11C8D8FB5}" destId="{D43A5DEF-6AD7-4CD6-86A7-05D36ED3337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CB99B-D2E0-432F-A1CA-A208DF0063F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1253D59-5ED7-4B07-A8E9-59D839C87B3D}">
      <dgm:prSet custT="1"/>
      <dgm:spPr/>
      <dgm:t>
        <a:bodyPr/>
        <a:lstStyle/>
        <a:p>
          <a:r>
            <a:rPr lang="en-US" sz="1800" b="1" dirty="0">
              <a:latin typeface="Arial" panose="020B0604020202020204" pitchFamily="34" charset="0"/>
              <a:cs typeface="Arial" panose="020B0604020202020204" pitchFamily="34" charset="0"/>
            </a:rPr>
            <a:t>Read CDA/CTA/Budget </a:t>
          </a:r>
          <a:endParaRPr lang="en-US" sz="1800" dirty="0">
            <a:latin typeface="Arial" panose="020B0604020202020204" pitchFamily="34" charset="0"/>
            <a:cs typeface="Arial" panose="020B0604020202020204" pitchFamily="34" charset="0"/>
          </a:endParaRPr>
        </a:p>
      </dgm:t>
    </dgm:pt>
    <dgm:pt modelId="{FD874D65-82E9-4079-92E3-B1C4C454511D}" type="parTrans" cxnId="{D37D68DD-0E7E-465C-85CD-DE7334390549}">
      <dgm:prSet/>
      <dgm:spPr/>
      <dgm:t>
        <a:bodyPr/>
        <a:lstStyle/>
        <a:p>
          <a:endParaRPr lang="en-US"/>
        </a:p>
      </dgm:t>
    </dgm:pt>
    <dgm:pt modelId="{0B96454E-32A9-4B46-B281-80418D016CDD}" type="sibTrans" cxnId="{D37D68DD-0E7E-465C-85CD-DE7334390549}">
      <dgm:prSet/>
      <dgm:spPr/>
      <dgm:t>
        <a:bodyPr/>
        <a:lstStyle/>
        <a:p>
          <a:endParaRPr lang="en-US"/>
        </a:p>
      </dgm:t>
    </dgm:pt>
    <dgm:pt modelId="{7CDD6A47-2F64-4824-AF0F-A6D4438DE39A}">
      <dgm:prSet custT="1"/>
      <dgm:spPr/>
      <dgm:t>
        <a:bodyPr/>
        <a:lstStyle/>
        <a:p>
          <a:r>
            <a:rPr lang="en-US" sz="1800" b="1" dirty="0">
              <a:latin typeface="Arial" panose="020B0604020202020204" pitchFamily="34" charset="0"/>
              <a:cs typeface="Arial" panose="020B0604020202020204" pitchFamily="34" charset="0"/>
            </a:rPr>
            <a:t>Read 1572  and know HIPAA guidance</a:t>
          </a:r>
          <a:endParaRPr lang="en-US" sz="1800" dirty="0">
            <a:latin typeface="Arial" panose="020B0604020202020204" pitchFamily="34" charset="0"/>
            <a:cs typeface="Arial" panose="020B0604020202020204" pitchFamily="34" charset="0"/>
          </a:endParaRPr>
        </a:p>
      </dgm:t>
    </dgm:pt>
    <dgm:pt modelId="{56293371-7A70-447A-9582-0DC6339B041C}" type="parTrans" cxnId="{E771F236-3586-4E06-AE33-99AE56FF008E}">
      <dgm:prSet/>
      <dgm:spPr/>
      <dgm:t>
        <a:bodyPr/>
        <a:lstStyle/>
        <a:p>
          <a:endParaRPr lang="en-US"/>
        </a:p>
      </dgm:t>
    </dgm:pt>
    <dgm:pt modelId="{BD6B10D3-D6B4-4BB4-8844-A8CEBEC7C7AD}" type="sibTrans" cxnId="{E771F236-3586-4E06-AE33-99AE56FF008E}">
      <dgm:prSet/>
      <dgm:spPr/>
      <dgm:t>
        <a:bodyPr/>
        <a:lstStyle/>
        <a:p>
          <a:endParaRPr lang="en-US"/>
        </a:p>
      </dgm:t>
    </dgm:pt>
    <dgm:pt modelId="{936A3635-1920-4EE2-A208-B7DD43BAF674}">
      <dgm:prSet custT="1"/>
      <dgm:spPr/>
      <dgm:t>
        <a:bodyPr/>
        <a:lstStyle/>
        <a:p>
          <a:r>
            <a:rPr lang="en-US" sz="1800" b="1" dirty="0">
              <a:latin typeface="Arial" panose="020B0604020202020204" pitchFamily="34" charset="0"/>
              <a:cs typeface="Arial" panose="020B0604020202020204" pitchFamily="34" charset="0"/>
            </a:rPr>
            <a:t>Read current version of the protocol </a:t>
          </a:r>
          <a:endParaRPr lang="en-US" sz="1800" dirty="0">
            <a:latin typeface="Arial" panose="020B0604020202020204" pitchFamily="34" charset="0"/>
            <a:cs typeface="Arial" panose="020B0604020202020204" pitchFamily="34" charset="0"/>
          </a:endParaRPr>
        </a:p>
      </dgm:t>
    </dgm:pt>
    <dgm:pt modelId="{8A89F072-A2FF-47D5-B642-70C979355D52}" type="parTrans" cxnId="{858A902F-677D-43BD-99F6-CE2AABE24351}">
      <dgm:prSet/>
      <dgm:spPr/>
      <dgm:t>
        <a:bodyPr/>
        <a:lstStyle/>
        <a:p>
          <a:endParaRPr lang="en-US"/>
        </a:p>
      </dgm:t>
    </dgm:pt>
    <dgm:pt modelId="{1F4558D2-EB3D-4341-BA23-F70D50687BE2}" type="sibTrans" cxnId="{858A902F-677D-43BD-99F6-CE2AABE24351}">
      <dgm:prSet/>
      <dgm:spPr/>
      <dgm:t>
        <a:bodyPr/>
        <a:lstStyle/>
        <a:p>
          <a:endParaRPr lang="en-US"/>
        </a:p>
      </dgm:t>
    </dgm:pt>
    <dgm:pt modelId="{8459FA64-6E3A-4BD6-87E2-45AFA21DAB40}">
      <dgm:prSet custT="1"/>
      <dgm:spPr/>
      <dgm:t>
        <a:bodyPr/>
        <a:lstStyle/>
        <a:p>
          <a:r>
            <a:rPr lang="en-US" sz="1800" b="1" dirty="0">
              <a:latin typeface="Arial" panose="020B0604020202020204" pitchFamily="34" charset="0"/>
              <a:cs typeface="Arial" panose="020B0604020202020204" pitchFamily="34" charset="0"/>
            </a:rPr>
            <a:t>Read current version of approved ICF </a:t>
          </a:r>
          <a:endParaRPr lang="en-US" sz="1800" dirty="0">
            <a:latin typeface="Arial" panose="020B0604020202020204" pitchFamily="34" charset="0"/>
            <a:cs typeface="Arial" panose="020B0604020202020204" pitchFamily="34" charset="0"/>
          </a:endParaRPr>
        </a:p>
      </dgm:t>
    </dgm:pt>
    <dgm:pt modelId="{05D6ECE8-7AF2-454C-9B8A-F5413AF46D4A}" type="parTrans" cxnId="{8FC38945-0A68-45A7-8D8E-39400C3B0803}">
      <dgm:prSet/>
      <dgm:spPr/>
      <dgm:t>
        <a:bodyPr/>
        <a:lstStyle/>
        <a:p>
          <a:endParaRPr lang="en-US"/>
        </a:p>
      </dgm:t>
    </dgm:pt>
    <dgm:pt modelId="{6C304DAC-9DEB-4DBD-A3E4-BCD4D5D59F88}" type="sibTrans" cxnId="{8FC38945-0A68-45A7-8D8E-39400C3B0803}">
      <dgm:prSet/>
      <dgm:spPr/>
      <dgm:t>
        <a:bodyPr/>
        <a:lstStyle/>
        <a:p>
          <a:endParaRPr lang="en-US"/>
        </a:p>
      </dgm:t>
    </dgm:pt>
    <dgm:pt modelId="{506F398D-A0D0-464E-8729-D0672F66CF28}">
      <dgm:prSet custT="1"/>
      <dgm:spPr/>
      <dgm:t>
        <a:bodyPr/>
        <a:lstStyle/>
        <a:p>
          <a:r>
            <a:rPr lang="en-US" sz="1800" b="1" dirty="0">
              <a:latin typeface="Arial" panose="020B0604020202020204" pitchFamily="34" charset="0"/>
              <a:cs typeface="Arial" panose="020B0604020202020204" pitchFamily="34" charset="0"/>
            </a:rPr>
            <a:t>Read all IRB approved materials for the study </a:t>
          </a:r>
          <a:endParaRPr lang="en-US" sz="1800" dirty="0">
            <a:latin typeface="Arial" panose="020B0604020202020204" pitchFamily="34" charset="0"/>
            <a:cs typeface="Arial" panose="020B0604020202020204" pitchFamily="34" charset="0"/>
          </a:endParaRPr>
        </a:p>
      </dgm:t>
    </dgm:pt>
    <dgm:pt modelId="{30F2B63C-67DF-4BA7-8660-01FEBF4B5696}" type="parTrans" cxnId="{39E225ED-751A-4462-98F1-D943B498471E}">
      <dgm:prSet/>
      <dgm:spPr/>
      <dgm:t>
        <a:bodyPr/>
        <a:lstStyle/>
        <a:p>
          <a:endParaRPr lang="en-US"/>
        </a:p>
      </dgm:t>
    </dgm:pt>
    <dgm:pt modelId="{C11A4689-6BB1-4E6D-B41E-059C41F3CB55}" type="sibTrans" cxnId="{39E225ED-751A-4462-98F1-D943B498471E}">
      <dgm:prSet/>
      <dgm:spPr/>
      <dgm:t>
        <a:bodyPr/>
        <a:lstStyle/>
        <a:p>
          <a:endParaRPr lang="en-US"/>
        </a:p>
      </dgm:t>
    </dgm:pt>
    <dgm:pt modelId="{EC7E4597-62D5-47DA-A46B-B7BD65AC598E}">
      <dgm:prSet custT="1"/>
      <dgm:spPr/>
      <dgm:t>
        <a:bodyPr/>
        <a:lstStyle/>
        <a:p>
          <a:r>
            <a:rPr lang="en-US" sz="1800" b="1" dirty="0">
              <a:latin typeface="Arial" panose="020B0604020202020204" pitchFamily="34" charset="0"/>
              <a:cs typeface="Arial" panose="020B0604020202020204" pitchFamily="34" charset="0"/>
            </a:rPr>
            <a:t>Discuss initiation of study, subject participation, enrollment period </a:t>
          </a:r>
          <a:endParaRPr lang="en-US" sz="1800" dirty="0">
            <a:latin typeface="Arial" panose="020B0604020202020204" pitchFamily="34" charset="0"/>
            <a:cs typeface="Arial" panose="020B0604020202020204" pitchFamily="34" charset="0"/>
          </a:endParaRPr>
        </a:p>
      </dgm:t>
    </dgm:pt>
    <dgm:pt modelId="{C9F64B95-9D2A-463F-B0CD-56B29CDDC365}" type="parTrans" cxnId="{F3BF110C-93FF-4444-BEA4-CDE46A7EC878}">
      <dgm:prSet/>
      <dgm:spPr/>
      <dgm:t>
        <a:bodyPr/>
        <a:lstStyle/>
        <a:p>
          <a:endParaRPr lang="en-US"/>
        </a:p>
      </dgm:t>
    </dgm:pt>
    <dgm:pt modelId="{456CD91C-2557-4167-9F0D-7E7F14D55A08}" type="sibTrans" cxnId="{F3BF110C-93FF-4444-BEA4-CDE46A7EC878}">
      <dgm:prSet/>
      <dgm:spPr/>
      <dgm:t>
        <a:bodyPr/>
        <a:lstStyle/>
        <a:p>
          <a:endParaRPr lang="en-US"/>
        </a:p>
      </dgm:t>
    </dgm:pt>
    <dgm:pt modelId="{44270B5B-6F6B-4F4D-848B-88AF5FF895F4}">
      <dgm:prSet custT="1"/>
      <dgm:spPr/>
      <dgm:t>
        <a:bodyPr/>
        <a:lstStyle/>
        <a:p>
          <a:r>
            <a:rPr lang="en-US" sz="1800" b="1" dirty="0">
              <a:latin typeface="Arial" panose="020B0604020202020204" pitchFamily="34" charset="0"/>
              <a:cs typeface="Arial" panose="020B0604020202020204" pitchFamily="34" charset="0"/>
            </a:rPr>
            <a:t>Discuss recruitment, enrollment, and consenting procedures </a:t>
          </a:r>
          <a:endParaRPr lang="en-US" sz="1800" dirty="0">
            <a:latin typeface="Arial" panose="020B0604020202020204" pitchFamily="34" charset="0"/>
            <a:cs typeface="Arial" panose="020B0604020202020204" pitchFamily="34" charset="0"/>
          </a:endParaRPr>
        </a:p>
      </dgm:t>
    </dgm:pt>
    <dgm:pt modelId="{448A5005-9B1B-4ED8-8454-18532E0BFF20}" type="parTrans" cxnId="{EE1A2038-A816-40C9-B4BE-1FED09659FE9}">
      <dgm:prSet/>
      <dgm:spPr/>
      <dgm:t>
        <a:bodyPr/>
        <a:lstStyle/>
        <a:p>
          <a:endParaRPr lang="en-US"/>
        </a:p>
      </dgm:t>
    </dgm:pt>
    <dgm:pt modelId="{54D1ADC0-75DB-45FE-90A6-4B36EAE9FC5F}" type="sibTrans" cxnId="{EE1A2038-A816-40C9-B4BE-1FED09659FE9}">
      <dgm:prSet/>
      <dgm:spPr/>
      <dgm:t>
        <a:bodyPr/>
        <a:lstStyle/>
        <a:p>
          <a:endParaRPr lang="en-US"/>
        </a:p>
      </dgm:t>
    </dgm:pt>
    <dgm:pt modelId="{4DED7DD0-66E0-4BE5-953D-D6AB90F30EEB}">
      <dgm:prSet custT="1"/>
      <dgm:spPr/>
      <dgm:t>
        <a:bodyPr/>
        <a:lstStyle/>
        <a:p>
          <a:r>
            <a:rPr lang="en-US" sz="1800" b="1" dirty="0">
              <a:latin typeface="Arial" panose="020B0604020202020204" pitchFamily="34" charset="0"/>
              <a:cs typeface="Arial" panose="020B0604020202020204" pitchFamily="34" charset="0"/>
            </a:rPr>
            <a:t>Discuss roles of each study team member </a:t>
          </a:r>
          <a:endParaRPr lang="en-US" sz="1800" dirty="0">
            <a:latin typeface="Arial" panose="020B0604020202020204" pitchFamily="34" charset="0"/>
            <a:cs typeface="Arial" panose="020B0604020202020204" pitchFamily="34" charset="0"/>
          </a:endParaRPr>
        </a:p>
      </dgm:t>
    </dgm:pt>
    <dgm:pt modelId="{0AA4A9F0-5C92-4E73-B555-2AEE50272C55}" type="parTrans" cxnId="{5E6833FC-471A-4170-A063-2EAC946CB2C0}">
      <dgm:prSet/>
      <dgm:spPr/>
      <dgm:t>
        <a:bodyPr/>
        <a:lstStyle/>
        <a:p>
          <a:endParaRPr lang="en-US"/>
        </a:p>
      </dgm:t>
    </dgm:pt>
    <dgm:pt modelId="{E1D7D396-9AC5-4495-815C-E117AB3315EA}" type="sibTrans" cxnId="{5E6833FC-471A-4170-A063-2EAC946CB2C0}">
      <dgm:prSet/>
      <dgm:spPr/>
      <dgm:t>
        <a:bodyPr/>
        <a:lstStyle/>
        <a:p>
          <a:endParaRPr lang="en-US"/>
        </a:p>
      </dgm:t>
    </dgm:pt>
    <dgm:pt modelId="{31EF9C6F-8A4E-40BD-96A8-44F7357AA632}">
      <dgm:prSet custT="1"/>
      <dgm:spPr/>
      <dgm:t>
        <a:bodyPr/>
        <a:lstStyle/>
        <a:p>
          <a:r>
            <a:rPr lang="en-US" sz="1800" b="1" dirty="0">
              <a:latin typeface="Arial" panose="020B0604020202020204" pitchFamily="34" charset="0"/>
              <a:cs typeface="Arial" panose="020B0604020202020204" pitchFamily="34" charset="0"/>
            </a:rPr>
            <a:t>Discuss the study procedures to be performed at each visit </a:t>
          </a:r>
          <a:endParaRPr lang="en-US" sz="1800" dirty="0">
            <a:latin typeface="Arial" panose="020B0604020202020204" pitchFamily="34" charset="0"/>
            <a:cs typeface="Arial" panose="020B0604020202020204" pitchFamily="34" charset="0"/>
          </a:endParaRPr>
        </a:p>
      </dgm:t>
    </dgm:pt>
    <dgm:pt modelId="{61FB1D73-73A1-4411-A5BF-C42C037A5F7B}" type="parTrans" cxnId="{6FE5087D-DA3F-459E-8C03-DBCF9FE1C381}">
      <dgm:prSet/>
      <dgm:spPr/>
      <dgm:t>
        <a:bodyPr/>
        <a:lstStyle/>
        <a:p>
          <a:endParaRPr lang="en-US"/>
        </a:p>
      </dgm:t>
    </dgm:pt>
    <dgm:pt modelId="{B0981D4F-F9B8-45F6-B4AF-A1749287FF26}" type="sibTrans" cxnId="{6FE5087D-DA3F-459E-8C03-DBCF9FE1C381}">
      <dgm:prSet/>
      <dgm:spPr/>
      <dgm:t>
        <a:bodyPr/>
        <a:lstStyle/>
        <a:p>
          <a:endParaRPr lang="en-US"/>
        </a:p>
      </dgm:t>
    </dgm:pt>
    <dgm:pt modelId="{2C754034-448A-43E6-83C4-02B17586AADB}">
      <dgm:prSet custT="1"/>
      <dgm:spPr/>
      <dgm:t>
        <a:bodyPr/>
        <a:lstStyle/>
        <a:p>
          <a:r>
            <a:rPr lang="en-US" sz="1800" b="1" dirty="0">
              <a:latin typeface="Arial" panose="020B0604020202020204" pitchFamily="34" charset="0"/>
              <a:cs typeface="Arial" panose="020B0604020202020204" pitchFamily="34" charset="0"/>
            </a:rPr>
            <a:t>Review procedures for obtaining, handling, shipping, and storage of 	specimens </a:t>
          </a:r>
          <a:endParaRPr lang="en-US" sz="1800" dirty="0">
            <a:latin typeface="Arial" panose="020B0604020202020204" pitchFamily="34" charset="0"/>
            <a:cs typeface="Arial" panose="020B0604020202020204" pitchFamily="34" charset="0"/>
          </a:endParaRPr>
        </a:p>
      </dgm:t>
    </dgm:pt>
    <dgm:pt modelId="{45DF5BC4-0D27-4635-9480-00CA2510C934}" type="parTrans" cxnId="{36ED30AC-5413-4621-8A66-F0AF906ED9EF}">
      <dgm:prSet/>
      <dgm:spPr/>
      <dgm:t>
        <a:bodyPr/>
        <a:lstStyle/>
        <a:p>
          <a:endParaRPr lang="en-US"/>
        </a:p>
      </dgm:t>
    </dgm:pt>
    <dgm:pt modelId="{6493945D-1A21-458E-AC09-AADB1B7A98EC}" type="sibTrans" cxnId="{36ED30AC-5413-4621-8A66-F0AF906ED9EF}">
      <dgm:prSet/>
      <dgm:spPr/>
      <dgm:t>
        <a:bodyPr/>
        <a:lstStyle/>
        <a:p>
          <a:endParaRPr lang="en-US"/>
        </a:p>
      </dgm:t>
    </dgm:pt>
    <dgm:pt modelId="{26B03BD0-5C0D-4077-B3AC-1B3F5C5AE4D4}">
      <dgm:prSet custT="1"/>
      <dgm:spPr/>
      <dgm:t>
        <a:bodyPr/>
        <a:lstStyle/>
        <a:p>
          <a:r>
            <a:rPr lang="en-US" sz="1800" b="1" dirty="0">
              <a:latin typeface="Arial" panose="020B0604020202020204" pitchFamily="34" charset="0"/>
              <a:cs typeface="Arial" panose="020B0604020202020204" pitchFamily="34" charset="0"/>
            </a:rPr>
            <a:t>Verify study members possess the skills/credentials requires to perform their 	role </a:t>
          </a:r>
          <a:endParaRPr lang="en-US" sz="1800" dirty="0">
            <a:latin typeface="Arial" panose="020B0604020202020204" pitchFamily="34" charset="0"/>
            <a:cs typeface="Arial" panose="020B0604020202020204" pitchFamily="34" charset="0"/>
          </a:endParaRPr>
        </a:p>
      </dgm:t>
    </dgm:pt>
    <dgm:pt modelId="{09201396-B271-45D4-A989-AF763B8D5402}" type="parTrans" cxnId="{E1C6827B-10A5-4EDE-8D04-04888A54978A}">
      <dgm:prSet/>
      <dgm:spPr/>
      <dgm:t>
        <a:bodyPr/>
        <a:lstStyle/>
        <a:p>
          <a:endParaRPr lang="en-US"/>
        </a:p>
      </dgm:t>
    </dgm:pt>
    <dgm:pt modelId="{5B0A5DC4-3444-4F28-A307-DBD0F3850C63}" type="sibTrans" cxnId="{E1C6827B-10A5-4EDE-8D04-04888A54978A}">
      <dgm:prSet/>
      <dgm:spPr/>
      <dgm:t>
        <a:bodyPr/>
        <a:lstStyle/>
        <a:p>
          <a:endParaRPr lang="en-US"/>
        </a:p>
      </dgm:t>
    </dgm:pt>
    <dgm:pt modelId="{76D9A8EC-0D1F-4636-B3E5-40F6EF0F3C42}">
      <dgm:prSet custT="1"/>
      <dgm:spPr/>
      <dgm:t>
        <a:bodyPr/>
        <a:lstStyle/>
        <a:p>
          <a:r>
            <a:rPr lang="en-US" sz="1800" b="1" dirty="0">
              <a:latin typeface="Arial" panose="020B0604020202020204" pitchFamily="34" charset="0"/>
              <a:cs typeface="Arial" panose="020B0604020202020204" pitchFamily="34" charset="0"/>
            </a:rPr>
            <a:t>Review forms to be used </a:t>
          </a:r>
          <a:endParaRPr lang="en-US" sz="1800" dirty="0">
            <a:latin typeface="Arial" panose="020B0604020202020204" pitchFamily="34" charset="0"/>
            <a:cs typeface="Arial" panose="020B0604020202020204" pitchFamily="34" charset="0"/>
          </a:endParaRPr>
        </a:p>
      </dgm:t>
    </dgm:pt>
    <dgm:pt modelId="{B2A862AB-A80A-4F8C-9C63-C1ED664E02E3}" type="parTrans" cxnId="{FD3BF78C-8168-420F-94EF-CA4F3772A010}">
      <dgm:prSet/>
      <dgm:spPr/>
      <dgm:t>
        <a:bodyPr/>
        <a:lstStyle/>
        <a:p>
          <a:endParaRPr lang="en-US"/>
        </a:p>
      </dgm:t>
    </dgm:pt>
    <dgm:pt modelId="{0A19F5B2-CB27-45A2-B711-DF8C7CB1B3F5}" type="sibTrans" cxnId="{FD3BF78C-8168-420F-94EF-CA4F3772A010}">
      <dgm:prSet/>
      <dgm:spPr/>
      <dgm:t>
        <a:bodyPr/>
        <a:lstStyle/>
        <a:p>
          <a:endParaRPr lang="en-US"/>
        </a:p>
      </dgm:t>
    </dgm:pt>
    <dgm:pt modelId="{232CF1E6-90BE-4D89-B6A9-09DDCA5B0F99}">
      <dgm:prSet custT="1"/>
      <dgm:spPr/>
      <dgm:t>
        <a:bodyPr/>
        <a:lstStyle/>
        <a:p>
          <a:r>
            <a:rPr lang="en-US" sz="1800" b="1" dirty="0">
              <a:latin typeface="Arial" panose="020B0604020202020204" pitchFamily="34" charset="0"/>
              <a:cs typeface="Arial" panose="020B0604020202020204" pitchFamily="34" charset="0"/>
            </a:rPr>
            <a:t>Discuss study product accountability, dispensing, and storage </a:t>
          </a:r>
          <a:endParaRPr lang="en-US" sz="1800" dirty="0">
            <a:latin typeface="Arial" panose="020B0604020202020204" pitchFamily="34" charset="0"/>
            <a:cs typeface="Arial" panose="020B0604020202020204" pitchFamily="34" charset="0"/>
          </a:endParaRPr>
        </a:p>
      </dgm:t>
    </dgm:pt>
    <dgm:pt modelId="{FB735891-70A4-4540-AA24-5286C6AA9A5E}" type="parTrans" cxnId="{86DE0BE2-44BC-49D9-8CB9-BA9F856CB66A}">
      <dgm:prSet/>
      <dgm:spPr/>
      <dgm:t>
        <a:bodyPr/>
        <a:lstStyle/>
        <a:p>
          <a:endParaRPr lang="en-US"/>
        </a:p>
      </dgm:t>
    </dgm:pt>
    <dgm:pt modelId="{9C838D7D-FCBE-439A-B92A-2EB5617D6AE3}" type="sibTrans" cxnId="{86DE0BE2-44BC-49D9-8CB9-BA9F856CB66A}">
      <dgm:prSet/>
      <dgm:spPr/>
      <dgm:t>
        <a:bodyPr/>
        <a:lstStyle/>
        <a:p>
          <a:endParaRPr lang="en-US"/>
        </a:p>
      </dgm:t>
    </dgm:pt>
    <dgm:pt modelId="{EBD2AFA8-6046-4547-A12A-2488E795AD14}">
      <dgm:prSet custT="1"/>
      <dgm:spPr/>
      <dgm:t>
        <a:bodyPr/>
        <a:lstStyle/>
        <a:p>
          <a:r>
            <a:rPr lang="en-US" sz="1800" b="1" dirty="0">
              <a:latin typeface="Arial" panose="020B0604020202020204" pitchFamily="34" charset="0"/>
              <a:cs typeface="Arial" panose="020B0604020202020204" pitchFamily="34" charset="0"/>
            </a:rPr>
            <a:t>Discuss FDA regulations and ICH GCP guidelines to ensure compliance </a:t>
          </a:r>
          <a:endParaRPr lang="en-US" sz="1800" dirty="0">
            <a:latin typeface="Arial" panose="020B0604020202020204" pitchFamily="34" charset="0"/>
            <a:cs typeface="Arial" panose="020B0604020202020204" pitchFamily="34" charset="0"/>
          </a:endParaRPr>
        </a:p>
      </dgm:t>
    </dgm:pt>
    <dgm:pt modelId="{BF343D66-E17E-4821-B555-ECBD32F85429}" type="parTrans" cxnId="{EB03E1B4-FDDC-4D9C-862E-2DA7D36A9E6F}">
      <dgm:prSet/>
      <dgm:spPr/>
      <dgm:t>
        <a:bodyPr/>
        <a:lstStyle/>
        <a:p>
          <a:endParaRPr lang="en-US"/>
        </a:p>
      </dgm:t>
    </dgm:pt>
    <dgm:pt modelId="{2091A682-906A-449D-8B53-E52212297DC5}" type="sibTrans" cxnId="{EB03E1B4-FDDC-4D9C-862E-2DA7D36A9E6F}">
      <dgm:prSet/>
      <dgm:spPr/>
      <dgm:t>
        <a:bodyPr/>
        <a:lstStyle/>
        <a:p>
          <a:endParaRPr lang="en-US"/>
        </a:p>
      </dgm:t>
    </dgm:pt>
    <dgm:pt modelId="{E5FCD231-D447-4D27-A865-27AC5735F922}">
      <dgm:prSet custT="1"/>
      <dgm:spPr/>
      <dgm:t>
        <a:bodyPr/>
        <a:lstStyle/>
        <a:p>
          <a:r>
            <a:rPr lang="en-US" sz="1800" b="1" dirty="0">
              <a:latin typeface="Arial" panose="020B0604020202020204" pitchFamily="34" charset="0"/>
              <a:cs typeface="Arial" panose="020B0604020202020204" pitchFamily="34" charset="0"/>
            </a:rPr>
            <a:t>Discuss appropriate billing procedures </a:t>
          </a:r>
          <a:endParaRPr lang="en-US" sz="1800" dirty="0">
            <a:latin typeface="Arial" panose="020B0604020202020204" pitchFamily="34" charset="0"/>
            <a:cs typeface="Arial" panose="020B0604020202020204" pitchFamily="34" charset="0"/>
          </a:endParaRPr>
        </a:p>
      </dgm:t>
    </dgm:pt>
    <dgm:pt modelId="{1F3F4CFB-C2EA-491C-A8F6-1122C11DCF74}" type="parTrans" cxnId="{1416FC6B-C014-4EE4-979A-B6B90D262AC5}">
      <dgm:prSet/>
      <dgm:spPr/>
      <dgm:t>
        <a:bodyPr/>
        <a:lstStyle/>
        <a:p>
          <a:endParaRPr lang="en-US"/>
        </a:p>
      </dgm:t>
    </dgm:pt>
    <dgm:pt modelId="{F6CCF1EB-4406-4BD9-B13E-C1ECAA9CBAC6}" type="sibTrans" cxnId="{1416FC6B-C014-4EE4-979A-B6B90D262AC5}">
      <dgm:prSet/>
      <dgm:spPr/>
      <dgm:t>
        <a:bodyPr/>
        <a:lstStyle/>
        <a:p>
          <a:endParaRPr lang="en-US"/>
        </a:p>
      </dgm:t>
    </dgm:pt>
    <dgm:pt modelId="{6E02CC14-4184-4233-9517-A121254484D0}">
      <dgm:prSet custT="1"/>
      <dgm:spPr/>
      <dgm:t>
        <a:bodyPr/>
        <a:lstStyle/>
        <a:p>
          <a:r>
            <a:rPr lang="en-US" sz="1800" b="1" dirty="0">
              <a:latin typeface="Arial" panose="020B0604020202020204" pitchFamily="34" charset="0"/>
              <a:cs typeface="Arial" panose="020B0604020202020204" pitchFamily="34" charset="0"/>
            </a:rPr>
            <a:t>Human</a:t>
          </a:r>
          <a:r>
            <a:rPr lang="en-US" sz="1800" b="1" baseline="0" dirty="0">
              <a:latin typeface="Arial" panose="020B0604020202020204" pitchFamily="34" charset="0"/>
              <a:cs typeface="Arial" panose="020B0604020202020204" pitchFamily="34" charset="0"/>
            </a:rPr>
            <a:t> Subject Protection and Conflict of Interest</a:t>
          </a:r>
          <a:endParaRPr lang="en-US" sz="1800" b="1" dirty="0">
            <a:latin typeface="Arial" panose="020B0604020202020204" pitchFamily="34" charset="0"/>
            <a:cs typeface="Arial" panose="020B0604020202020204" pitchFamily="34" charset="0"/>
          </a:endParaRPr>
        </a:p>
      </dgm:t>
    </dgm:pt>
    <dgm:pt modelId="{74B496B2-F339-4B2F-9F7F-C9B0441F15DF}" type="parTrans" cxnId="{88CF31ED-525C-4622-A518-E1D9184EEF09}">
      <dgm:prSet/>
      <dgm:spPr/>
      <dgm:t>
        <a:bodyPr/>
        <a:lstStyle/>
        <a:p>
          <a:endParaRPr lang="en-US"/>
        </a:p>
      </dgm:t>
    </dgm:pt>
    <dgm:pt modelId="{415D9503-536E-45D8-AB8E-FC2D405CD794}" type="sibTrans" cxnId="{88CF31ED-525C-4622-A518-E1D9184EEF09}">
      <dgm:prSet/>
      <dgm:spPr/>
      <dgm:t>
        <a:bodyPr/>
        <a:lstStyle/>
        <a:p>
          <a:endParaRPr lang="en-US"/>
        </a:p>
      </dgm:t>
    </dgm:pt>
    <dgm:pt modelId="{CB0DA6F0-3B9A-43B9-B112-9A3639D48F93}" type="pres">
      <dgm:prSet presAssocID="{23CCB99B-D2E0-432F-A1CA-A208DF0063F6}" presName="diagram" presStyleCnt="0">
        <dgm:presLayoutVars>
          <dgm:dir/>
          <dgm:resizeHandles val="exact"/>
        </dgm:presLayoutVars>
      </dgm:prSet>
      <dgm:spPr/>
    </dgm:pt>
    <dgm:pt modelId="{24FBC77C-1EF1-4CF3-B014-399284FFA45A}" type="pres">
      <dgm:prSet presAssocID="{E1253D59-5ED7-4B07-A8E9-59D839C87B3D}" presName="node" presStyleLbl="node1" presStyleIdx="0" presStyleCnt="16">
        <dgm:presLayoutVars>
          <dgm:bulletEnabled val="1"/>
        </dgm:presLayoutVars>
      </dgm:prSet>
      <dgm:spPr/>
    </dgm:pt>
    <dgm:pt modelId="{71218662-E351-452D-B073-7578B5D63DD7}" type="pres">
      <dgm:prSet presAssocID="{0B96454E-32A9-4B46-B281-80418D016CDD}" presName="sibTrans" presStyleCnt="0"/>
      <dgm:spPr/>
    </dgm:pt>
    <dgm:pt modelId="{44C2FB3F-0D4D-4B1D-B312-C52D8D6EF8A9}" type="pres">
      <dgm:prSet presAssocID="{7CDD6A47-2F64-4824-AF0F-A6D4438DE39A}" presName="node" presStyleLbl="node1" presStyleIdx="1" presStyleCnt="16">
        <dgm:presLayoutVars>
          <dgm:bulletEnabled val="1"/>
        </dgm:presLayoutVars>
      </dgm:prSet>
      <dgm:spPr/>
    </dgm:pt>
    <dgm:pt modelId="{9EC1E00A-7BB3-420F-A9C3-F4E0B8E25368}" type="pres">
      <dgm:prSet presAssocID="{BD6B10D3-D6B4-4BB4-8844-A8CEBEC7C7AD}" presName="sibTrans" presStyleCnt="0"/>
      <dgm:spPr/>
    </dgm:pt>
    <dgm:pt modelId="{435F6A9C-5AC9-4BA8-8D3D-0328888FF76F}" type="pres">
      <dgm:prSet presAssocID="{936A3635-1920-4EE2-A208-B7DD43BAF674}" presName="node" presStyleLbl="node1" presStyleIdx="2" presStyleCnt="16">
        <dgm:presLayoutVars>
          <dgm:bulletEnabled val="1"/>
        </dgm:presLayoutVars>
      </dgm:prSet>
      <dgm:spPr/>
    </dgm:pt>
    <dgm:pt modelId="{7E302959-D782-49EA-B2C7-3A839CBB3AE4}" type="pres">
      <dgm:prSet presAssocID="{1F4558D2-EB3D-4341-BA23-F70D50687BE2}" presName="sibTrans" presStyleCnt="0"/>
      <dgm:spPr/>
    </dgm:pt>
    <dgm:pt modelId="{8F97D193-109E-465A-9C66-9DB318302205}" type="pres">
      <dgm:prSet presAssocID="{8459FA64-6E3A-4BD6-87E2-45AFA21DAB40}" presName="node" presStyleLbl="node1" presStyleIdx="3" presStyleCnt="16">
        <dgm:presLayoutVars>
          <dgm:bulletEnabled val="1"/>
        </dgm:presLayoutVars>
      </dgm:prSet>
      <dgm:spPr/>
    </dgm:pt>
    <dgm:pt modelId="{04C1F12C-E12F-437C-A8BB-EC4072BB3003}" type="pres">
      <dgm:prSet presAssocID="{6C304DAC-9DEB-4DBD-A3E4-BCD4D5D59F88}" presName="sibTrans" presStyleCnt="0"/>
      <dgm:spPr/>
    </dgm:pt>
    <dgm:pt modelId="{5D2B53BB-F5FD-403D-BC97-1172AE1F2F07}" type="pres">
      <dgm:prSet presAssocID="{506F398D-A0D0-464E-8729-D0672F66CF28}" presName="node" presStyleLbl="node1" presStyleIdx="4" presStyleCnt="16">
        <dgm:presLayoutVars>
          <dgm:bulletEnabled val="1"/>
        </dgm:presLayoutVars>
      </dgm:prSet>
      <dgm:spPr/>
    </dgm:pt>
    <dgm:pt modelId="{8DD95DCE-937B-47BF-89DC-B00BAA1636D5}" type="pres">
      <dgm:prSet presAssocID="{C11A4689-6BB1-4E6D-B41E-059C41F3CB55}" presName="sibTrans" presStyleCnt="0"/>
      <dgm:spPr/>
    </dgm:pt>
    <dgm:pt modelId="{DE1FF1FC-4509-4C82-853B-9147FEA5193B}" type="pres">
      <dgm:prSet presAssocID="{EC7E4597-62D5-47DA-A46B-B7BD65AC598E}" presName="node" presStyleLbl="node1" presStyleIdx="5" presStyleCnt="16">
        <dgm:presLayoutVars>
          <dgm:bulletEnabled val="1"/>
        </dgm:presLayoutVars>
      </dgm:prSet>
      <dgm:spPr/>
    </dgm:pt>
    <dgm:pt modelId="{99040C15-CFF9-49AF-A190-7548C4D7AF80}" type="pres">
      <dgm:prSet presAssocID="{456CD91C-2557-4167-9F0D-7E7F14D55A08}" presName="sibTrans" presStyleCnt="0"/>
      <dgm:spPr/>
    </dgm:pt>
    <dgm:pt modelId="{69DCCB47-A77F-42CD-A1B4-1F2E805951D9}" type="pres">
      <dgm:prSet presAssocID="{44270B5B-6F6B-4F4D-848B-88AF5FF895F4}" presName="node" presStyleLbl="node1" presStyleIdx="6" presStyleCnt="16">
        <dgm:presLayoutVars>
          <dgm:bulletEnabled val="1"/>
        </dgm:presLayoutVars>
      </dgm:prSet>
      <dgm:spPr/>
    </dgm:pt>
    <dgm:pt modelId="{0ABEC482-7C10-48BB-A7C0-04265FB6A8EE}" type="pres">
      <dgm:prSet presAssocID="{54D1ADC0-75DB-45FE-90A6-4B36EAE9FC5F}" presName="sibTrans" presStyleCnt="0"/>
      <dgm:spPr/>
    </dgm:pt>
    <dgm:pt modelId="{48EFD7D2-B55C-47BB-B841-49D5226F91FC}" type="pres">
      <dgm:prSet presAssocID="{4DED7DD0-66E0-4BE5-953D-D6AB90F30EEB}" presName="node" presStyleLbl="node1" presStyleIdx="7" presStyleCnt="16">
        <dgm:presLayoutVars>
          <dgm:bulletEnabled val="1"/>
        </dgm:presLayoutVars>
      </dgm:prSet>
      <dgm:spPr/>
    </dgm:pt>
    <dgm:pt modelId="{E869B8B2-F92C-48F8-8933-677C09D2704D}" type="pres">
      <dgm:prSet presAssocID="{E1D7D396-9AC5-4495-815C-E117AB3315EA}" presName="sibTrans" presStyleCnt="0"/>
      <dgm:spPr/>
    </dgm:pt>
    <dgm:pt modelId="{D48331AF-4A5D-4DEB-AEED-C249127909A3}" type="pres">
      <dgm:prSet presAssocID="{31EF9C6F-8A4E-40BD-96A8-44F7357AA632}" presName="node" presStyleLbl="node1" presStyleIdx="8" presStyleCnt="16">
        <dgm:presLayoutVars>
          <dgm:bulletEnabled val="1"/>
        </dgm:presLayoutVars>
      </dgm:prSet>
      <dgm:spPr/>
    </dgm:pt>
    <dgm:pt modelId="{0924B401-72BF-4DE4-BF64-0D9624A624BB}" type="pres">
      <dgm:prSet presAssocID="{B0981D4F-F9B8-45F6-B4AF-A1749287FF26}" presName="sibTrans" presStyleCnt="0"/>
      <dgm:spPr/>
    </dgm:pt>
    <dgm:pt modelId="{437DB728-E7AA-497C-8D8B-01548EA2E14E}" type="pres">
      <dgm:prSet presAssocID="{2C754034-448A-43E6-83C4-02B17586AADB}" presName="node" presStyleLbl="node1" presStyleIdx="9" presStyleCnt="16">
        <dgm:presLayoutVars>
          <dgm:bulletEnabled val="1"/>
        </dgm:presLayoutVars>
      </dgm:prSet>
      <dgm:spPr/>
    </dgm:pt>
    <dgm:pt modelId="{03D3F3CC-0801-4885-AE37-0472F4BB1E4F}" type="pres">
      <dgm:prSet presAssocID="{6493945D-1A21-458E-AC09-AADB1B7A98EC}" presName="sibTrans" presStyleCnt="0"/>
      <dgm:spPr/>
    </dgm:pt>
    <dgm:pt modelId="{98784BE1-2C38-4D0E-BCC0-F8505B387563}" type="pres">
      <dgm:prSet presAssocID="{26B03BD0-5C0D-4077-B3AC-1B3F5C5AE4D4}" presName="node" presStyleLbl="node1" presStyleIdx="10" presStyleCnt="16">
        <dgm:presLayoutVars>
          <dgm:bulletEnabled val="1"/>
        </dgm:presLayoutVars>
      </dgm:prSet>
      <dgm:spPr/>
    </dgm:pt>
    <dgm:pt modelId="{22291436-D4FF-49EA-9893-E1F8319F8650}" type="pres">
      <dgm:prSet presAssocID="{5B0A5DC4-3444-4F28-A307-DBD0F3850C63}" presName="sibTrans" presStyleCnt="0"/>
      <dgm:spPr/>
    </dgm:pt>
    <dgm:pt modelId="{C5D44E36-F08C-46B5-9E98-9D1676C7209E}" type="pres">
      <dgm:prSet presAssocID="{76D9A8EC-0D1F-4636-B3E5-40F6EF0F3C42}" presName="node" presStyleLbl="node1" presStyleIdx="11" presStyleCnt="16">
        <dgm:presLayoutVars>
          <dgm:bulletEnabled val="1"/>
        </dgm:presLayoutVars>
      </dgm:prSet>
      <dgm:spPr/>
    </dgm:pt>
    <dgm:pt modelId="{A64FDD1E-1BEF-42D0-860F-85E90AE653F7}" type="pres">
      <dgm:prSet presAssocID="{0A19F5B2-CB27-45A2-B711-DF8C7CB1B3F5}" presName="sibTrans" presStyleCnt="0"/>
      <dgm:spPr/>
    </dgm:pt>
    <dgm:pt modelId="{8B82D20A-2700-4F57-8FDD-36611B4F676C}" type="pres">
      <dgm:prSet presAssocID="{232CF1E6-90BE-4D89-B6A9-09DDCA5B0F99}" presName="node" presStyleLbl="node1" presStyleIdx="12" presStyleCnt="16">
        <dgm:presLayoutVars>
          <dgm:bulletEnabled val="1"/>
        </dgm:presLayoutVars>
      </dgm:prSet>
      <dgm:spPr/>
    </dgm:pt>
    <dgm:pt modelId="{B9830E14-98E0-4E67-A217-30AE9BD8202D}" type="pres">
      <dgm:prSet presAssocID="{9C838D7D-FCBE-439A-B92A-2EB5617D6AE3}" presName="sibTrans" presStyleCnt="0"/>
      <dgm:spPr/>
    </dgm:pt>
    <dgm:pt modelId="{A79D994E-EEE8-4E4E-BD83-C02821318E69}" type="pres">
      <dgm:prSet presAssocID="{EBD2AFA8-6046-4547-A12A-2488E795AD14}" presName="node" presStyleLbl="node1" presStyleIdx="13" presStyleCnt="16">
        <dgm:presLayoutVars>
          <dgm:bulletEnabled val="1"/>
        </dgm:presLayoutVars>
      </dgm:prSet>
      <dgm:spPr/>
    </dgm:pt>
    <dgm:pt modelId="{BB870121-A163-4DE3-999F-2EBEBF466921}" type="pres">
      <dgm:prSet presAssocID="{2091A682-906A-449D-8B53-E52212297DC5}" presName="sibTrans" presStyleCnt="0"/>
      <dgm:spPr/>
    </dgm:pt>
    <dgm:pt modelId="{5C03D68D-4A54-4631-B25A-370FDD5505F1}" type="pres">
      <dgm:prSet presAssocID="{E5FCD231-D447-4D27-A865-27AC5735F922}" presName="node" presStyleLbl="node1" presStyleIdx="14" presStyleCnt="16">
        <dgm:presLayoutVars>
          <dgm:bulletEnabled val="1"/>
        </dgm:presLayoutVars>
      </dgm:prSet>
      <dgm:spPr/>
    </dgm:pt>
    <dgm:pt modelId="{772986C5-F859-4E94-BF99-F564035B1030}" type="pres">
      <dgm:prSet presAssocID="{F6CCF1EB-4406-4BD9-B13E-C1ECAA9CBAC6}" presName="sibTrans" presStyleCnt="0"/>
      <dgm:spPr/>
    </dgm:pt>
    <dgm:pt modelId="{F3DB84FF-1211-4E45-82AB-426BE53EF6C4}" type="pres">
      <dgm:prSet presAssocID="{6E02CC14-4184-4233-9517-A121254484D0}" presName="node" presStyleLbl="node1" presStyleIdx="15" presStyleCnt="16">
        <dgm:presLayoutVars>
          <dgm:bulletEnabled val="1"/>
        </dgm:presLayoutVars>
      </dgm:prSet>
      <dgm:spPr/>
    </dgm:pt>
  </dgm:ptLst>
  <dgm:cxnLst>
    <dgm:cxn modelId="{F3BF110C-93FF-4444-BEA4-CDE46A7EC878}" srcId="{23CCB99B-D2E0-432F-A1CA-A208DF0063F6}" destId="{EC7E4597-62D5-47DA-A46B-B7BD65AC598E}" srcOrd="5" destOrd="0" parTransId="{C9F64B95-9D2A-463F-B0CD-56B29CDDC365}" sibTransId="{456CD91C-2557-4167-9F0D-7E7F14D55A08}"/>
    <dgm:cxn modelId="{755B2D1A-4545-4174-B7A5-98F9338EAF30}" type="presOf" srcId="{31EF9C6F-8A4E-40BD-96A8-44F7357AA632}" destId="{D48331AF-4A5D-4DEB-AEED-C249127909A3}" srcOrd="0" destOrd="0" presId="urn:microsoft.com/office/officeart/2005/8/layout/default"/>
    <dgm:cxn modelId="{A0BFD61C-A3CC-40BB-857E-0FB550BFD01A}" type="presOf" srcId="{4DED7DD0-66E0-4BE5-953D-D6AB90F30EEB}" destId="{48EFD7D2-B55C-47BB-B841-49D5226F91FC}" srcOrd="0" destOrd="0" presId="urn:microsoft.com/office/officeart/2005/8/layout/default"/>
    <dgm:cxn modelId="{EC712628-8097-4F3B-A26D-82571B60C244}" type="presOf" srcId="{506F398D-A0D0-464E-8729-D0672F66CF28}" destId="{5D2B53BB-F5FD-403D-BC97-1172AE1F2F07}" srcOrd="0" destOrd="0" presId="urn:microsoft.com/office/officeart/2005/8/layout/default"/>
    <dgm:cxn modelId="{5908E52D-6E67-4F2E-B9B0-E9ABEB3A464D}" type="presOf" srcId="{232CF1E6-90BE-4D89-B6A9-09DDCA5B0F99}" destId="{8B82D20A-2700-4F57-8FDD-36611B4F676C}" srcOrd="0" destOrd="0" presId="urn:microsoft.com/office/officeart/2005/8/layout/default"/>
    <dgm:cxn modelId="{858A902F-677D-43BD-99F6-CE2AABE24351}" srcId="{23CCB99B-D2E0-432F-A1CA-A208DF0063F6}" destId="{936A3635-1920-4EE2-A208-B7DD43BAF674}" srcOrd="2" destOrd="0" parTransId="{8A89F072-A2FF-47D5-B642-70C979355D52}" sibTransId="{1F4558D2-EB3D-4341-BA23-F70D50687BE2}"/>
    <dgm:cxn modelId="{E771F236-3586-4E06-AE33-99AE56FF008E}" srcId="{23CCB99B-D2E0-432F-A1CA-A208DF0063F6}" destId="{7CDD6A47-2F64-4824-AF0F-A6D4438DE39A}" srcOrd="1" destOrd="0" parTransId="{56293371-7A70-447A-9582-0DC6339B041C}" sibTransId="{BD6B10D3-D6B4-4BB4-8844-A8CEBEC7C7AD}"/>
    <dgm:cxn modelId="{EE1A2038-A816-40C9-B4BE-1FED09659FE9}" srcId="{23CCB99B-D2E0-432F-A1CA-A208DF0063F6}" destId="{44270B5B-6F6B-4F4D-848B-88AF5FF895F4}" srcOrd="6" destOrd="0" parTransId="{448A5005-9B1B-4ED8-8454-18532E0BFF20}" sibTransId="{54D1ADC0-75DB-45FE-90A6-4B36EAE9FC5F}"/>
    <dgm:cxn modelId="{1C38FC64-D89D-41AC-BD88-2AA2A13B7F42}" type="presOf" srcId="{8459FA64-6E3A-4BD6-87E2-45AFA21DAB40}" destId="{8F97D193-109E-465A-9C66-9DB318302205}" srcOrd="0" destOrd="0" presId="urn:microsoft.com/office/officeart/2005/8/layout/default"/>
    <dgm:cxn modelId="{8FC38945-0A68-45A7-8D8E-39400C3B0803}" srcId="{23CCB99B-D2E0-432F-A1CA-A208DF0063F6}" destId="{8459FA64-6E3A-4BD6-87E2-45AFA21DAB40}" srcOrd="3" destOrd="0" parTransId="{05D6ECE8-7AF2-454C-9B8A-F5413AF46D4A}" sibTransId="{6C304DAC-9DEB-4DBD-A3E4-BCD4D5D59F88}"/>
    <dgm:cxn modelId="{2878CD45-5E1D-4258-8D1C-9F5CEFD404AF}" type="presOf" srcId="{76D9A8EC-0D1F-4636-B3E5-40F6EF0F3C42}" destId="{C5D44E36-F08C-46B5-9E98-9D1676C7209E}" srcOrd="0" destOrd="0" presId="urn:microsoft.com/office/officeart/2005/8/layout/default"/>
    <dgm:cxn modelId="{D2086F46-564D-401D-BC18-92B7711829CF}" type="presOf" srcId="{EBD2AFA8-6046-4547-A12A-2488E795AD14}" destId="{A79D994E-EEE8-4E4E-BD83-C02821318E69}" srcOrd="0" destOrd="0" presId="urn:microsoft.com/office/officeart/2005/8/layout/default"/>
    <dgm:cxn modelId="{1D67E946-99D7-4D6D-9C24-E9573D30C588}" type="presOf" srcId="{E1253D59-5ED7-4B07-A8E9-59D839C87B3D}" destId="{24FBC77C-1EF1-4CF3-B014-399284FFA45A}" srcOrd="0" destOrd="0" presId="urn:microsoft.com/office/officeart/2005/8/layout/default"/>
    <dgm:cxn modelId="{1416FC6B-C014-4EE4-979A-B6B90D262AC5}" srcId="{23CCB99B-D2E0-432F-A1CA-A208DF0063F6}" destId="{E5FCD231-D447-4D27-A865-27AC5735F922}" srcOrd="14" destOrd="0" parTransId="{1F3F4CFB-C2EA-491C-A8F6-1122C11DCF74}" sibTransId="{F6CCF1EB-4406-4BD9-B13E-C1ECAA9CBAC6}"/>
    <dgm:cxn modelId="{81919473-84B5-46A6-854A-8C1E871ABA5B}" type="presOf" srcId="{26B03BD0-5C0D-4077-B3AC-1B3F5C5AE4D4}" destId="{98784BE1-2C38-4D0E-BCC0-F8505B387563}" srcOrd="0" destOrd="0" presId="urn:microsoft.com/office/officeart/2005/8/layout/default"/>
    <dgm:cxn modelId="{5AF6F353-58AD-41C6-A073-0C2120C04623}" type="presOf" srcId="{EC7E4597-62D5-47DA-A46B-B7BD65AC598E}" destId="{DE1FF1FC-4509-4C82-853B-9147FEA5193B}" srcOrd="0" destOrd="0" presId="urn:microsoft.com/office/officeart/2005/8/layout/default"/>
    <dgm:cxn modelId="{7ADF027B-EBB9-46A6-89FE-C4214C94B463}" type="presOf" srcId="{7CDD6A47-2F64-4824-AF0F-A6D4438DE39A}" destId="{44C2FB3F-0D4D-4B1D-B312-C52D8D6EF8A9}" srcOrd="0" destOrd="0" presId="urn:microsoft.com/office/officeart/2005/8/layout/default"/>
    <dgm:cxn modelId="{9DE02A7B-97CA-44AC-ACFA-4FAE3F763381}" type="presOf" srcId="{E5FCD231-D447-4D27-A865-27AC5735F922}" destId="{5C03D68D-4A54-4631-B25A-370FDD5505F1}" srcOrd="0" destOrd="0" presId="urn:microsoft.com/office/officeart/2005/8/layout/default"/>
    <dgm:cxn modelId="{E1C6827B-10A5-4EDE-8D04-04888A54978A}" srcId="{23CCB99B-D2E0-432F-A1CA-A208DF0063F6}" destId="{26B03BD0-5C0D-4077-B3AC-1B3F5C5AE4D4}" srcOrd="10" destOrd="0" parTransId="{09201396-B271-45D4-A989-AF763B8D5402}" sibTransId="{5B0A5DC4-3444-4F28-A307-DBD0F3850C63}"/>
    <dgm:cxn modelId="{6FE5087D-DA3F-459E-8C03-DBCF9FE1C381}" srcId="{23CCB99B-D2E0-432F-A1CA-A208DF0063F6}" destId="{31EF9C6F-8A4E-40BD-96A8-44F7357AA632}" srcOrd="8" destOrd="0" parTransId="{61FB1D73-73A1-4411-A5BF-C42C037A5F7B}" sibTransId="{B0981D4F-F9B8-45F6-B4AF-A1749287FF26}"/>
    <dgm:cxn modelId="{CB534F88-A976-4ED7-9BCF-0048DD87ED2E}" type="presOf" srcId="{44270B5B-6F6B-4F4D-848B-88AF5FF895F4}" destId="{69DCCB47-A77F-42CD-A1B4-1F2E805951D9}" srcOrd="0" destOrd="0" presId="urn:microsoft.com/office/officeart/2005/8/layout/default"/>
    <dgm:cxn modelId="{FD3BF78C-8168-420F-94EF-CA4F3772A010}" srcId="{23CCB99B-D2E0-432F-A1CA-A208DF0063F6}" destId="{76D9A8EC-0D1F-4636-B3E5-40F6EF0F3C42}" srcOrd="11" destOrd="0" parTransId="{B2A862AB-A80A-4F8C-9C63-C1ED664E02E3}" sibTransId="{0A19F5B2-CB27-45A2-B711-DF8C7CB1B3F5}"/>
    <dgm:cxn modelId="{3DF16C94-D921-4029-9884-51653E003A9B}" type="presOf" srcId="{6E02CC14-4184-4233-9517-A121254484D0}" destId="{F3DB84FF-1211-4E45-82AB-426BE53EF6C4}" srcOrd="0" destOrd="0" presId="urn:microsoft.com/office/officeart/2005/8/layout/default"/>
    <dgm:cxn modelId="{F9B5A798-5080-496A-AD22-2A6A7A87A6FC}" type="presOf" srcId="{2C754034-448A-43E6-83C4-02B17586AADB}" destId="{437DB728-E7AA-497C-8D8B-01548EA2E14E}" srcOrd="0" destOrd="0" presId="urn:microsoft.com/office/officeart/2005/8/layout/default"/>
    <dgm:cxn modelId="{36ED30AC-5413-4621-8A66-F0AF906ED9EF}" srcId="{23CCB99B-D2E0-432F-A1CA-A208DF0063F6}" destId="{2C754034-448A-43E6-83C4-02B17586AADB}" srcOrd="9" destOrd="0" parTransId="{45DF5BC4-0D27-4635-9480-00CA2510C934}" sibTransId="{6493945D-1A21-458E-AC09-AADB1B7A98EC}"/>
    <dgm:cxn modelId="{EB03E1B4-FDDC-4D9C-862E-2DA7D36A9E6F}" srcId="{23CCB99B-D2E0-432F-A1CA-A208DF0063F6}" destId="{EBD2AFA8-6046-4547-A12A-2488E795AD14}" srcOrd="13" destOrd="0" parTransId="{BF343D66-E17E-4821-B555-ECBD32F85429}" sibTransId="{2091A682-906A-449D-8B53-E52212297DC5}"/>
    <dgm:cxn modelId="{D37D68DD-0E7E-465C-85CD-DE7334390549}" srcId="{23CCB99B-D2E0-432F-A1CA-A208DF0063F6}" destId="{E1253D59-5ED7-4B07-A8E9-59D839C87B3D}" srcOrd="0" destOrd="0" parTransId="{FD874D65-82E9-4079-92E3-B1C4C454511D}" sibTransId="{0B96454E-32A9-4B46-B281-80418D016CDD}"/>
    <dgm:cxn modelId="{9877A9E0-3847-402C-A39F-01E519B8BF26}" type="presOf" srcId="{936A3635-1920-4EE2-A208-B7DD43BAF674}" destId="{435F6A9C-5AC9-4BA8-8D3D-0328888FF76F}" srcOrd="0" destOrd="0" presId="urn:microsoft.com/office/officeart/2005/8/layout/default"/>
    <dgm:cxn modelId="{86DE0BE2-44BC-49D9-8CB9-BA9F856CB66A}" srcId="{23CCB99B-D2E0-432F-A1CA-A208DF0063F6}" destId="{232CF1E6-90BE-4D89-B6A9-09DDCA5B0F99}" srcOrd="12" destOrd="0" parTransId="{FB735891-70A4-4540-AA24-5286C6AA9A5E}" sibTransId="{9C838D7D-FCBE-439A-B92A-2EB5617D6AE3}"/>
    <dgm:cxn modelId="{39E225ED-751A-4462-98F1-D943B498471E}" srcId="{23CCB99B-D2E0-432F-A1CA-A208DF0063F6}" destId="{506F398D-A0D0-464E-8729-D0672F66CF28}" srcOrd="4" destOrd="0" parTransId="{30F2B63C-67DF-4BA7-8660-01FEBF4B5696}" sibTransId="{C11A4689-6BB1-4E6D-B41E-059C41F3CB55}"/>
    <dgm:cxn modelId="{88CF31ED-525C-4622-A518-E1D9184EEF09}" srcId="{23CCB99B-D2E0-432F-A1CA-A208DF0063F6}" destId="{6E02CC14-4184-4233-9517-A121254484D0}" srcOrd="15" destOrd="0" parTransId="{74B496B2-F339-4B2F-9F7F-C9B0441F15DF}" sibTransId="{415D9503-536E-45D8-AB8E-FC2D405CD794}"/>
    <dgm:cxn modelId="{FAD771F7-7F39-421B-B76D-ED0B27890473}" type="presOf" srcId="{23CCB99B-D2E0-432F-A1CA-A208DF0063F6}" destId="{CB0DA6F0-3B9A-43B9-B112-9A3639D48F93}" srcOrd="0" destOrd="0" presId="urn:microsoft.com/office/officeart/2005/8/layout/default"/>
    <dgm:cxn modelId="{5E6833FC-471A-4170-A063-2EAC946CB2C0}" srcId="{23CCB99B-D2E0-432F-A1CA-A208DF0063F6}" destId="{4DED7DD0-66E0-4BE5-953D-D6AB90F30EEB}" srcOrd="7" destOrd="0" parTransId="{0AA4A9F0-5C92-4E73-B555-2AEE50272C55}" sibTransId="{E1D7D396-9AC5-4495-815C-E117AB3315EA}"/>
    <dgm:cxn modelId="{134A7634-BCE8-4D5B-A6E5-4D7EA4616C78}" type="presParOf" srcId="{CB0DA6F0-3B9A-43B9-B112-9A3639D48F93}" destId="{24FBC77C-1EF1-4CF3-B014-399284FFA45A}" srcOrd="0" destOrd="0" presId="urn:microsoft.com/office/officeart/2005/8/layout/default"/>
    <dgm:cxn modelId="{7F87421E-6C5D-4119-897B-8343FE4DB880}" type="presParOf" srcId="{CB0DA6F0-3B9A-43B9-B112-9A3639D48F93}" destId="{71218662-E351-452D-B073-7578B5D63DD7}" srcOrd="1" destOrd="0" presId="urn:microsoft.com/office/officeart/2005/8/layout/default"/>
    <dgm:cxn modelId="{6292E6C9-4EBA-4DC5-A223-A39699602F41}" type="presParOf" srcId="{CB0DA6F0-3B9A-43B9-B112-9A3639D48F93}" destId="{44C2FB3F-0D4D-4B1D-B312-C52D8D6EF8A9}" srcOrd="2" destOrd="0" presId="urn:microsoft.com/office/officeart/2005/8/layout/default"/>
    <dgm:cxn modelId="{9D33246C-4BD9-48E0-8277-02F76E5099F5}" type="presParOf" srcId="{CB0DA6F0-3B9A-43B9-B112-9A3639D48F93}" destId="{9EC1E00A-7BB3-420F-A9C3-F4E0B8E25368}" srcOrd="3" destOrd="0" presId="urn:microsoft.com/office/officeart/2005/8/layout/default"/>
    <dgm:cxn modelId="{E355420D-C2D2-47E7-8872-35656B73F1F3}" type="presParOf" srcId="{CB0DA6F0-3B9A-43B9-B112-9A3639D48F93}" destId="{435F6A9C-5AC9-4BA8-8D3D-0328888FF76F}" srcOrd="4" destOrd="0" presId="urn:microsoft.com/office/officeart/2005/8/layout/default"/>
    <dgm:cxn modelId="{40BAA9EB-3A4E-45F2-88C5-58D3A428E7D4}" type="presParOf" srcId="{CB0DA6F0-3B9A-43B9-B112-9A3639D48F93}" destId="{7E302959-D782-49EA-B2C7-3A839CBB3AE4}" srcOrd="5" destOrd="0" presId="urn:microsoft.com/office/officeart/2005/8/layout/default"/>
    <dgm:cxn modelId="{B615CBBD-9117-4753-B5FD-784A685F535A}" type="presParOf" srcId="{CB0DA6F0-3B9A-43B9-B112-9A3639D48F93}" destId="{8F97D193-109E-465A-9C66-9DB318302205}" srcOrd="6" destOrd="0" presId="urn:microsoft.com/office/officeart/2005/8/layout/default"/>
    <dgm:cxn modelId="{D21622B6-270A-4B33-87C6-1E7C91865BC6}" type="presParOf" srcId="{CB0DA6F0-3B9A-43B9-B112-9A3639D48F93}" destId="{04C1F12C-E12F-437C-A8BB-EC4072BB3003}" srcOrd="7" destOrd="0" presId="urn:microsoft.com/office/officeart/2005/8/layout/default"/>
    <dgm:cxn modelId="{09BC40A1-9F63-4ED6-9E21-3551301E5EF0}" type="presParOf" srcId="{CB0DA6F0-3B9A-43B9-B112-9A3639D48F93}" destId="{5D2B53BB-F5FD-403D-BC97-1172AE1F2F07}" srcOrd="8" destOrd="0" presId="urn:microsoft.com/office/officeart/2005/8/layout/default"/>
    <dgm:cxn modelId="{A911D6CD-3551-4656-A7E1-BB2F53BF91F5}" type="presParOf" srcId="{CB0DA6F0-3B9A-43B9-B112-9A3639D48F93}" destId="{8DD95DCE-937B-47BF-89DC-B00BAA1636D5}" srcOrd="9" destOrd="0" presId="urn:microsoft.com/office/officeart/2005/8/layout/default"/>
    <dgm:cxn modelId="{F0FD734A-A410-4637-8A42-EDFE90DB6DC7}" type="presParOf" srcId="{CB0DA6F0-3B9A-43B9-B112-9A3639D48F93}" destId="{DE1FF1FC-4509-4C82-853B-9147FEA5193B}" srcOrd="10" destOrd="0" presId="urn:microsoft.com/office/officeart/2005/8/layout/default"/>
    <dgm:cxn modelId="{F3A68D8D-A684-41F5-BAC9-B6711FBA0CE6}" type="presParOf" srcId="{CB0DA6F0-3B9A-43B9-B112-9A3639D48F93}" destId="{99040C15-CFF9-49AF-A190-7548C4D7AF80}" srcOrd="11" destOrd="0" presId="urn:microsoft.com/office/officeart/2005/8/layout/default"/>
    <dgm:cxn modelId="{9B6E7794-EEB0-41E2-B8D7-2568428A60A3}" type="presParOf" srcId="{CB0DA6F0-3B9A-43B9-B112-9A3639D48F93}" destId="{69DCCB47-A77F-42CD-A1B4-1F2E805951D9}" srcOrd="12" destOrd="0" presId="urn:microsoft.com/office/officeart/2005/8/layout/default"/>
    <dgm:cxn modelId="{274EFA57-A48B-4F46-97BA-1E9A328430E0}" type="presParOf" srcId="{CB0DA6F0-3B9A-43B9-B112-9A3639D48F93}" destId="{0ABEC482-7C10-48BB-A7C0-04265FB6A8EE}" srcOrd="13" destOrd="0" presId="urn:microsoft.com/office/officeart/2005/8/layout/default"/>
    <dgm:cxn modelId="{29D9B45E-8C51-4404-BA49-AA61E1733AEE}" type="presParOf" srcId="{CB0DA6F0-3B9A-43B9-B112-9A3639D48F93}" destId="{48EFD7D2-B55C-47BB-B841-49D5226F91FC}" srcOrd="14" destOrd="0" presId="urn:microsoft.com/office/officeart/2005/8/layout/default"/>
    <dgm:cxn modelId="{8BF2698F-9037-41CA-9EB3-3C3C8C0B699B}" type="presParOf" srcId="{CB0DA6F0-3B9A-43B9-B112-9A3639D48F93}" destId="{E869B8B2-F92C-48F8-8933-677C09D2704D}" srcOrd="15" destOrd="0" presId="urn:microsoft.com/office/officeart/2005/8/layout/default"/>
    <dgm:cxn modelId="{B3DBD638-DDE3-4F5C-B1F2-9F69ABA296FF}" type="presParOf" srcId="{CB0DA6F0-3B9A-43B9-B112-9A3639D48F93}" destId="{D48331AF-4A5D-4DEB-AEED-C249127909A3}" srcOrd="16" destOrd="0" presId="urn:microsoft.com/office/officeart/2005/8/layout/default"/>
    <dgm:cxn modelId="{13641771-7F2E-49F8-9163-EEB78B494752}" type="presParOf" srcId="{CB0DA6F0-3B9A-43B9-B112-9A3639D48F93}" destId="{0924B401-72BF-4DE4-BF64-0D9624A624BB}" srcOrd="17" destOrd="0" presId="urn:microsoft.com/office/officeart/2005/8/layout/default"/>
    <dgm:cxn modelId="{2E26F04D-9142-48F9-AD04-E08918482A9E}" type="presParOf" srcId="{CB0DA6F0-3B9A-43B9-B112-9A3639D48F93}" destId="{437DB728-E7AA-497C-8D8B-01548EA2E14E}" srcOrd="18" destOrd="0" presId="urn:microsoft.com/office/officeart/2005/8/layout/default"/>
    <dgm:cxn modelId="{2DD6D614-5639-4291-9807-B731486520BE}" type="presParOf" srcId="{CB0DA6F0-3B9A-43B9-B112-9A3639D48F93}" destId="{03D3F3CC-0801-4885-AE37-0472F4BB1E4F}" srcOrd="19" destOrd="0" presId="urn:microsoft.com/office/officeart/2005/8/layout/default"/>
    <dgm:cxn modelId="{89520F7C-399F-4E84-8AE1-D6EAEC23095F}" type="presParOf" srcId="{CB0DA6F0-3B9A-43B9-B112-9A3639D48F93}" destId="{98784BE1-2C38-4D0E-BCC0-F8505B387563}" srcOrd="20" destOrd="0" presId="urn:microsoft.com/office/officeart/2005/8/layout/default"/>
    <dgm:cxn modelId="{6F2B4EF0-1AB4-49FE-B97E-EFB4BA73F53E}" type="presParOf" srcId="{CB0DA6F0-3B9A-43B9-B112-9A3639D48F93}" destId="{22291436-D4FF-49EA-9893-E1F8319F8650}" srcOrd="21" destOrd="0" presId="urn:microsoft.com/office/officeart/2005/8/layout/default"/>
    <dgm:cxn modelId="{E305D4B3-EEEF-4191-99FD-E45A9B5F91D9}" type="presParOf" srcId="{CB0DA6F0-3B9A-43B9-B112-9A3639D48F93}" destId="{C5D44E36-F08C-46B5-9E98-9D1676C7209E}" srcOrd="22" destOrd="0" presId="urn:microsoft.com/office/officeart/2005/8/layout/default"/>
    <dgm:cxn modelId="{939CC431-1976-4CD9-BC6C-A8DE1DDF87E0}" type="presParOf" srcId="{CB0DA6F0-3B9A-43B9-B112-9A3639D48F93}" destId="{A64FDD1E-1BEF-42D0-860F-85E90AE653F7}" srcOrd="23" destOrd="0" presId="urn:microsoft.com/office/officeart/2005/8/layout/default"/>
    <dgm:cxn modelId="{2077A8B1-4851-472B-BDCC-578C1F9DAE4A}" type="presParOf" srcId="{CB0DA6F0-3B9A-43B9-B112-9A3639D48F93}" destId="{8B82D20A-2700-4F57-8FDD-36611B4F676C}" srcOrd="24" destOrd="0" presId="urn:microsoft.com/office/officeart/2005/8/layout/default"/>
    <dgm:cxn modelId="{0D03DB1F-FB19-4702-ABF1-8F4AF0D2C210}" type="presParOf" srcId="{CB0DA6F0-3B9A-43B9-B112-9A3639D48F93}" destId="{B9830E14-98E0-4E67-A217-30AE9BD8202D}" srcOrd="25" destOrd="0" presId="urn:microsoft.com/office/officeart/2005/8/layout/default"/>
    <dgm:cxn modelId="{D3740AD2-85CF-4294-A4FD-860B6C8DFF32}" type="presParOf" srcId="{CB0DA6F0-3B9A-43B9-B112-9A3639D48F93}" destId="{A79D994E-EEE8-4E4E-BD83-C02821318E69}" srcOrd="26" destOrd="0" presId="urn:microsoft.com/office/officeart/2005/8/layout/default"/>
    <dgm:cxn modelId="{E3BFC611-7860-4294-9F48-7FD6129724C6}" type="presParOf" srcId="{CB0DA6F0-3B9A-43B9-B112-9A3639D48F93}" destId="{BB870121-A163-4DE3-999F-2EBEBF466921}" srcOrd="27" destOrd="0" presId="urn:microsoft.com/office/officeart/2005/8/layout/default"/>
    <dgm:cxn modelId="{A811D83F-7ABA-4D1C-8C1E-2B0C80BE87FD}" type="presParOf" srcId="{CB0DA6F0-3B9A-43B9-B112-9A3639D48F93}" destId="{5C03D68D-4A54-4631-B25A-370FDD5505F1}" srcOrd="28" destOrd="0" presId="urn:microsoft.com/office/officeart/2005/8/layout/default"/>
    <dgm:cxn modelId="{8265C90C-0F17-4554-8161-D664613A88F7}" type="presParOf" srcId="{CB0DA6F0-3B9A-43B9-B112-9A3639D48F93}" destId="{772986C5-F859-4E94-BF99-F564035B1030}" srcOrd="29" destOrd="0" presId="urn:microsoft.com/office/officeart/2005/8/layout/default"/>
    <dgm:cxn modelId="{CF07818E-C281-440B-A6C5-6BB85E6AEED4}" type="presParOf" srcId="{CB0DA6F0-3B9A-43B9-B112-9A3639D48F93}" destId="{F3DB84FF-1211-4E45-82AB-426BE53EF6C4}"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09E20-E75B-4A8E-A9AC-4874EE2C50B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D44B712-BB31-43B3-8226-B5E06F915F3A}">
      <dgm:prSet custT="1"/>
      <dgm:spPr/>
      <dgm:t>
        <a:bodyPr/>
        <a:lstStyle/>
        <a:p>
          <a:r>
            <a:rPr lang="en-US" sz="1800" b="1" dirty="0">
              <a:latin typeface="Arial" panose="020B0604020202020204" pitchFamily="34" charset="0"/>
              <a:cs typeface="Arial" panose="020B0604020202020204" pitchFamily="34" charset="0"/>
            </a:rPr>
            <a:t>Ensure compliance, </a:t>
          </a:r>
          <a:r>
            <a:rPr lang="en-US" sz="1800" b="1" dirty="0">
              <a:solidFill>
                <a:schemeClr val="bg1"/>
              </a:solidFill>
              <a:latin typeface="Arial" panose="020B0604020202020204" pitchFamily="34" charset="0"/>
              <a:cs typeface="Arial" panose="020B0604020202020204" pitchFamily="34" charset="0"/>
            </a:rPr>
            <a:t>e</a:t>
          </a:r>
          <a:r>
            <a:rPr lang="en-US" sz="1800" b="1" i="0" dirty="0">
              <a:solidFill>
                <a:schemeClr val="bg1"/>
              </a:solidFill>
              <a:effectLst/>
              <a:latin typeface="Arial" panose="020B0604020202020204" pitchFamily="34" charset="0"/>
              <a:cs typeface="Arial" panose="020B0604020202020204" pitchFamily="34" charset="0"/>
            </a:rPr>
            <a:t>levate and standardize site </a:t>
          </a:r>
          <a:r>
            <a:rPr lang="en-US" sz="1800" b="1" i="0" dirty="0" err="1">
              <a:solidFill>
                <a:schemeClr val="bg1"/>
              </a:solidFill>
              <a:effectLst/>
              <a:latin typeface="Arial" panose="020B0604020202020204" pitchFamily="34" charset="0"/>
              <a:cs typeface="Arial" panose="020B0604020202020204" pitchFamily="34" charset="0"/>
            </a:rPr>
            <a:t>performancexx</a:t>
          </a:r>
          <a:endParaRPr lang="en-US" sz="1800" b="1" dirty="0">
            <a:solidFill>
              <a:schemeClr val="bg1"/>
            </a:solidFill>
            <a:latin typeface="Arial" panose="020B0604020202020204" pitchFamily="34" charset="0"/>
            <a:cs typeface="Arial" panose="020B0604020202020204" pitchFamily="34" charset="0"/>
          </a:endParaRPr>
        </a:p>
      </dgm:t>
    </dgm:pt>
    <dgm:pt modelId="{85AF7FB8-FD23-4FDA-9DCA-3FA81082A262}" type="parTrans" cxnId="{0026E96A-3958-401E-99DA-6178B4CC7B48}">
      <dgm:prSet/>
      <dgm:spPr/>
      <dgm:t>
        <a:bodyPr/>
        <a:lstStyle/>
        <a:p>
          <a:endParaRPr lang="en-US"/>
        </a:p>
      </dgm:t>
    </dgm:pt>
    <dgm:pt modelId="{3E0A3091-E913-4C9E-9929-AEE57325D3E7}" type="sibTrans" cxnId="{0026E96A-3958-401E-99DA-6178B4CC7B48}">
      <dgm:prSet/>
      <dgm:spPr/>
      <dgm:t>
        <a:bodyPr/>
        <a:lstStyle/>
        <a:p>
          <a:endParaRPr lang="en-US"/>
        </a:p>
      </dgm:t>
    </dgm:pt>
    <dgm:pt modelId="{3CFF95B3-C70B-4ED2-82BF-017A48846B28}">
      <dgm:prSet custT="1"/>
      <dgm:spPr/>
      <dgm:t>
        <a:bodyPr/>
        <a:lstStyle/>
        <a:p>
          <a:r>
            <a:rPr lang="en-US" sz="1800" b="1" dirty="0">
              <a:latin typeface="Arial" panose="020B0604020202020204" pitchFamily="34" charset="0"/>
              <a:cs typeface="Arial" panose="020B0604020202020204" pitchFamily="34" charset="0"/>
            </a:rPr>
            <a:t>Protect the safety and well-being of subjects</a:t>
          </a:r>
          <a:endParaRPr lang="en-US" sz="1800" dirty="0">
            <a:latin typeface="Arial" panose="020B0604020202020204" pitchFamily="34" charset="0"/>
            <a:cs typeface="Arial" panose="020B0604020202020204" pitchFamily="34" charset="0"/>
          </a:endParaRPr>
        </a:p>
      </dgm:t>
    </dgm:pt>
    <dgm:pt modelId="{C7636DD5-AADC-40A2-B87A-530C20EC8B7A}" type="parTrans" cxnId="{ACA20D88-3247-4A65-982B-94440BF9A9DC}">
      <dgm:prSet/>
      <dgm:spPr/>
      <dgm:t>
        <a:bodyPr/>
        <a:lstStyle/>
        <a:p>
          <a:endParaRPr lang="en-US"/>
        </a:p>
      </dgm:t>
    </dgm:pt>
    <dgm:pt modelId="{082DEA9C-DCEF-4602-B6A7-9C4750B7B887}" type="sibTrans" cxnId="{ACA20D88-3247-4A65-982B-94440BF9A9DC}">
      <dgm:prSet/>
      <dgm:spPr/>
      <dgm:t>
        <a:bodyPr/>
        <a:lstStyle/>
        <a:p>
          <a:endParaRPr lang="en-US"/>
        </a:p>
      </dgm:t>
    </dgm:pt>
    <dgm:pt modelId="{9911CD47-04F4-4EE0-84AA-0F5235FEAD10}">
      <dgm:prSet custT="1"/>
      <dgm:spPr/>
      <dgm:t>
        <a:bodyPr/>
        <a:lstStyle/>
        <a:p>
          <a:r>
            <a:rPr lang="en-US" sz="1800" b="1" dirty="0">
              <a:latin typeface="Arial" panose="020B0604020202020204" pitchFamily="34" charset="0"/>
              <a:cs typeface="Arial" panose="020B0604020202020204" pitchFamily="34" charset="0"/>
            </a:rPr>
            <a:t>Assure the rights of subjects are preserved</a:t>
          </a:r>
          <a:endParaRPr lang="en-US" sz="1800" dirty="0">
            <a:latin typeface="Arial" panose="020B0604020202020204" pitchFamily="34" charset="0"/>
            <a:cs typeface="Arial" panose="020B0604020202020204" pitchFamily="34" charset="0"/>
          </a:endParaRPr>
        </a:p>
      </dgm:t>
    </dgm:pt>
    <dgm:pt modelId="{F85A9DB5-87E7-41DB-9136-C05A71BFBB22}" type="parTrans" cxnId="{6C353F77-825C-4F8F-A605-941C6DA09F81}">
      <dgm:prSet/>
      <dgm:spPr/>
      <dgm:t>
        <a:bodyPr/>
        <a:lstStyle/>
        <a:p>
          <a:endParaRPr lang="en-US"/>
        </a:p>
      </dgm:t>
    </dgm:pt>
    <dgm:pt modelId="{4BDBA46C-7653-4A1F-B64F-A6EE42910E67}" type="sibTrans" cxnId="{6C353F77-825C-4F8F-A605-941C6DA09F81}">
      <dgm:prSet/>
      <dgm:spPr/>
      <dgm:t>
        <a:bodyPr/>
        <a:lstStyle/>
        <a:p>
          <a:endParaRPr lang="en-US"/>
        </a:p>
      </dgm:t>
    </dgm:pt>
    <dgm:pt modelId="{193F7D3F-95F2-4E01-B25D-4ADD7F6E90D0}">
      <dgm:prSet custT="1"/>
      <dgm:spPr/>
      <dgm:t>
        <a:bodyPr/>
        <a:lstStyle/>
        <a:p>
          <a:r>
            <a:rPr lang="en-US" sz="1800" b="1" dirty="0">
              <a:latin typeface="Arial" panose="020B0604020202020204" pitchFamily="34" charset="0"/>
              <a:cs typeface="Arial" panose="020B0604020202020204" pitchFamily="34" charset="0"/>
            </a:rPr>
            <a:t>Improve the quality of data collected</a:t>
          </a:r>
          <a:endParaRPr lang="en-US" sz="1800" dirty="0">
            <a:latin typeface="Arial" panose="020B0604020202020204" pitchFamily="34" charset="0"/>
            <a:cs typeface="Arial" panose="020B0604020202020204" pitchFamily="34" charset="0"/>
          </a:endParaRPr>
        </a:p>
      </dgm:t>
    </dgm:pt>
    <dgm:pt modelId="{EC2D24A0-956F-47A6-9C45-A10F72F15C1C}" type="parTrans" cxnId="{9EFB401F-91CC-4E31-A35A-E51CF90100F1}">
      <dgm:prSet/>
      <dgm:spPr/>
      <dgm:t>
        <a:bodyPr/>
        <a:lstStyle/>
        <a:p>
          <a:endParaRPr lang="en-US"/>
        </a:p>
      </dgm:t>
    </dgm:pt>
    <dgm:pt modelId="{B959A764-5ABE-402F-B628-A5FE24ABD170}" type="sibTrans" cxnId="{9EFB401F-91CC-4E31-A35A-E51CF90100F1}">
      <dgm:prSet/>
      <dgm:spPr/>
      <dgm:t>
        <a:bodyPr/>
        <a:lstStyle/>
        <a:p>
          <a:endParaRPr lang="en-US"/>
        </a:p>
      </dgm:t>
    </dgm:pt>
    <dgm:pt modelId="{F4A1C2C1-AF28-46AF-91A2-8B8B55B3966D}">
      <dgm:prSet custT="1"/>
      <dgm:spPr/>
      <dgm:t>
        <a:bodyPr/>
        <a:lstStyle/>
        <a:p>
          <a:r>
            <a:rPr lang="en-US" sz="1800" b="1" dirty="0">
              <a:latin typeface="Arial" panose="020B0604020202020204" pitchFamily="34" charset="0"/>
              <a:cs typeface="Arial" panose="020B0604020202020204" pitchFamily="34" charset="0"/>
            </a:rPr>
            <a:t>Identify roles and responsibilities for the study</a:t>
          </a:r>
          <a:endParaRPr lang="en-US" sz="1800" dirty="0">
            <a:latin typeface="Arial" panose="020B0604020202020204" pitchFamily="34" charset="0"/>
            <a:cs typeface="Arial" panose="020B0604020202020204" pitchFamily="34" charset="0"/>
          </a:endParaRPr>
        </a:p>
      </dgm:t>
    </dgm:pt>
    <dgm:pt modelId="{7053C63F-93E9-4AA0-87BA-293F6B5A2FAC}" type="parTrans" cxnId="{6CFEA607-9DE6-4D71-B636-DF839DE66E74}">
      <dgm:prSet/>
      <dgm:spPr/>
      <dgm:t>
        <a:bodyPr/>
        <a:lstStyle/>
        <a:p>
          <a:endParaRPr lang="en-US"/>
        </a:p>
      </dgm:t>
    </dgm:pt>
    <dgm:pt modelId="{97161B5B-D2DC-405A-A76B-5BF5C5199A33}" type="sibTrans" cxnId="{6CFEA607-9DE6-4D71-B636-DF839DE66E74}">
      <dgm:prSet/>
      <dgm:spPr/>
      <dgm:t>
        <a:bodyPr/>
        <a:lstStyle/>
        <a:p>
          <a:endParaRPr lang="en-US"/>
        </a:p>
      </dgm:t>
    </dgm:pt>
    <dgm:pt modelId="{09363198-B9CB-4B32-89CC-93332BD703BB}">
      <dgm:prSet custT="1"/>
      <dgm:spPr/>
      <dgm:t>
        <a:bodyPr/>
        <a:lstStyle/>
        <a:p>
          <a:r>
            <a:rPr lang="en-US" sz="1800" b="1" dirty="0">
              <a:latin typeface="Arial" panose="020B0604020202020204" pitchFamily="34" charset="0"/>
              <a:cs typeface="Arial" panose="020B0604020202020204" pitchFamily="34" charset="0"/>
            </a:rPr>
            <a:t>Assist in be familiar with the study IP and procedures to be performed</a:t>
          </a:r>
          <a:endParaRPr lang="en-US" sz="1800" dirty="0">
            <a:latin typeface="Arial" panose="020B0604020202020204" pitchFamily="34" charset="0"/>
            <a:cs typeface="Arial" panose="020B0604020202020204" pitchFamily="34" charset="0"/>
          </a:endParaRPr>
        </a:p>
      </dgm:t>
    </dgm:pt>
    <dgm:pt modelId="{6D79EBEB-BDFA-452E-90AC-8FB09860363C}" type="parTrans" cxnId="{3F9DA47D-9778-4F1C-96B8-54F83EF2723E}">
      <dgm:prSet/>
      <dgm:spPr/>
      <dgm:t>
        <a:bodyPr/>
        <a:lstStyle/>
        <a:p>
          <a:endParaRPr lang="en-US"/>
        </a:p>
      </dgm:t>
    </dgm:pt>
    <dgm:pt modelId="{D63A0E4E-2B27-4C3A-947F-E9836F63C13A}" type="sibTrans" cxnId="{3F9DA47D-9778-4F1C-96B8-54F83EF2723E}">
      <dgm:prSet/>
      <dgm:spPr/>
      <dgm:t>
        <a:bodyPr/>
        <a:lstStyle/>
        <a:p>
          <a:endParaRPr lang="en-US"/>
        </a:p>
      </dgm:t>
    </dgm:pt>
    <dgm:pt modelId="{C33DC7BA-7356-4C25-8A10-F856021F68B1}">
      <dgm:prSet custT="1"/>
      <dgm:spPr/>
      <dgm:t>
        <a:bodyPr/>
        <a:lstStyle/>
        <a:p>
          <a:r>
            <a:rPr lang="en-US" sz="1800" b="1" dirty="0">
              <a:latin typeface="Arial" panose="020B0604020202020204" pitchFamily="34" charset="0"/>
              <a:cs typeface="Arial" panose="020B0604020202020204" pitchFamily="34" charset="0"/>
            </a:rPr>
            <a:t>E</a:t>
          </a:r>
          <a:r>
            <a:rPr lang="en-US" sz="1800" b="1" i="0" dirty="0">
              <a:latin typeface="Arial" panose="020B0604020202020204" pitchFamily="34" charset="0"/>
              <a:cs typeface="Arial" panose="020B0604020202020204" pitchFamily="34" charset="0"/>
            </a:rPr>
            <a:t>ssential role in overall career development </a:t>
          </a:r>
          <a:endParaRPr lang="en-US" sz="1800" dirty="0">
            <a:latin typeface="Arial" panose="020B0604020202020204" pitchFamily="34" charset="0"/>
            <a:cs typeface="Arial" panose="020B0604020202020204" pitchFamily="34" charset="0"/>
          </a:endParaRPr>
        </a:p>
      </dgm:t>
    </dgm:pt>
    <dgm:pt modelId="{55BC2D8E-5C97-4EE7-8CD1-667E119B8E85}" type="parTrans" cxnId="{1D65F842-79D3-42E1-B4EC-6FC87909C12B}">
      <dgm:prSet/>
      <dgm:spPr/>
      <dgm:t>
        <a:bodyPr/>
        <a:lstStyle/>
        <a:p>
          <a:endParaRPr lang="en-US"/>
        </a:p>
      </dgm:t>
    </dgm:pt>
    <dgm:pt modelId="{764D5034-4F0A-40C5-8A70-E28571384B7E}" type="sibTrans" cxnId="{1D65F842-79D3-42E1-B4EC-6FC87909C12B}">
      <dgm:prSet/>
      <dgm:spPr/>
      <dgm:t>
        <a:bodyPr/>
        <a:lstStyle/>
        <a:p>
          <a:endParaRPr lang="en-US"/>
        </a:p>
      </dgm:t>
    </dgm:pt>
    <dgm:pt modelId="{9DC7240D-4C32-4C12-AD7F-65CDE9878414}">
      <dgm:prSet custT="1"/>
      <dgm:spPr/>
      <dgm:t>
        <a:bodyPr/>
        <a:lstStyle/>
        <a:p>
          <a:r>
            <a:rPr lang="en-US" sz="1800" b="1" dirty="0">
              <a:latin typeface="Arial" panose="020B0604020202020204" pitchFamily="34" charset="0"/>
              <a:cs typeface="Arial" panose="020B0604020202020204" pitchFamily="34" charset="0"/>
            </a:rPr>
            <a:t>Assists in </a:t>
          </a:r>
          <a:r>
            <a:rPr lang="en-US" sz="1800" b="1" i="0" dirty="0">
              <a:latin typeface="Arial" panose="020B0604020202020204" pitchFamily="34" charset="0"/>
              <a:cs typeface="Arial" panose="020B0604020202020204" pitchFamily="34" charset="0"/>
            </a:rPr>
            <a:t>obtaining the right knowledge to help prevent misconduct</a:t>
          </a:r>
          <a:endParaRPr lang="en-US" sz="1800" dirty="0">
            <a:latin typeface="Arial" panose="020B0604020202020204" pitchFamily="34" charset="0"/>
            <a:cs typeface="Arial" panose="020B0604020202020204" pitchFamily="34" charset="0"/>
          </a:endParaRPr>
        </a:p>
      </dgm:t>
    </dgm:pt>
    <dgm:pt modelId="{0AA2D462-D489-44BE-9F7E-35C7054F6500}" type="parTrans" cxnId="{D1FBE1D8-2902-4AB2-94EA-A372FB1A13BA}">
      <dgm:prSet/>
      <dgm:spPr/>
      <dgm:t>
        <a:bodyPr/>
        <a:lstStyle/>
        <a:p>
          <a:endParaRPr lang="en-US"/>
        </a:p>
      </dgm:t>
    </dgm:pt>
    <dgm:pt modelId="{908D21F7-862A-47F6-AC2E-61829DCCEBF5}" type="sibTrans" cxnId="{D1FBE1D8-2902-4AB2-94EA-A372FB1A13BA}">
      <dgm:prSet/>
      <dgm:spPr/>
      <dgm:t>
        <a:bodyPr/>
        <a:lstStyle/>
        <a:p>
          <a:endParaRPr lang="en-US"/>
        </a:p>
      </dgm:t>
    </dgm:pt>
    <dgm:pt modelId="{48E78304-B4BD-448B-81F2-8B6EA692423E}">
      <dgm:prSet custT="1"/>
      <dgm:spPr/>
      <dgm:t>
        <a:bodyPr/>
        <a:lstStyle/>
        <a:p>
          <a:r>
            <a:rPr lang="en-US" sz="1800" b="1" i="0" dirty="0">
              <a:latin typeface="Arial" panose="020B0604020202020204" pitchFamily="34" charset="0"/>
              <a:cs typeface="Arial" panose="020B0604020202020204" pitchFamily="34" charset="0"/>
            </a:rPr>
            <a:t>Develop, foster, and maintain a culture of integrity in science</a:t>
          </a:r>
          <a:endParaRPr lang="en-US" sz="1800" dirty="0">
            <a:latin typeface="Arial" panose="020B0604020202020204" pitchFamily="34" charset="0"/>
            <a:cs typeface="Arial" panose="020B0604020202020204" pitchFamily="34" charset="0"/>
          </a:endParaRPr>
        </a:p>
      </dgm:t>
    </dgm:pt>
    <dgm:pt modelId="{6602007C-7FF2-4515-A1BF-3ACA30B667F1}" type="parTrans" cxnId="{75A255A5-0EBB-402B-9794-AE38D4B5DE98}">
      <dgm:prSet/>
      <dgm:spPr/>
      <dgm:t>
        <a:bodyPr/>
        <a:lstStyle/>
        <a:p>
          <a:endParaRPr lang="en-US"/>
        </a:p>
      </dgm:t>
    </dgm:pt>
    <dgm:pt modelId="{68E89AD7-EB64-4447-AFC8-EA1B15CD2BB8}" type="sibTrans" cxnId="{75A255A5-0EBB-402B-9794-AE38D4B5DE98}">
      <dgm:prSet/>
      <dgm:spPr/>
      <dgm:t>
        <a:bodyPr/>
        <a:lstStyle/>
        <a:p>
          <a:endParaRPr lang="en-US"/>
        </a:p>
      </dgm:t>
    </dgm:pt>
    <dgm:pt modelId="{B3D06AD4-E2A1-48B5-A360-7DCE088D214F}">
      <dgm:prSet custT="1"/>
      <dgm:spPr/>
      <dgm:t>
        <a:bodyPr/>
        <a:lstStyle/>
        <a:p>
          <a:r>
            <a:rPr lang="en-US" sz="1800" b="1" dirty="0">
              <a:latin typeface="Arial" panose="020B0604020202020204" pitchFamily="34" charset="0"/>
              <a:cs typeface="Arial" panose="020B0604020202020204" pitchFamily="34" charset="0"/>
            </a:rPr>
            <a:t>D</a:t>
          </a:r>
          <a:r>
            <a:rPr lang="en-US" sz="1800" b="1" i="0" dirty="0">
              <a:latin typeface="Arial" panose="020B0604020202020204" pitchFamily="34" charset="0"/>
              <a:cs typeface="Arial" panose="020B0604020202020204" pitchFamily="34" charset="0"/>
            </a:rPr>
            <a:t>iscourage and prevent unethical conduct</a:t>
          </a:r>
          <a:endParaRPr lang="en-US" sz="1800" dirty="0">
            <a:latin typeface="Arial" panose="020B0604020202020204" pitchFamily="34" charset="0"/>
            <a:cs typeface="Arial" panose="020B0604020202020204" pitchFamily="34" charset="0"/>
          </a:endParaRPr>
        </a:p>
      </dgm:t>
    </dgm:pt>
    <dgm:pt modelId="{45B24FA2-4108-40CD-9DE0-517A51C75361}" type="parTrans" cxnId="{54D5C2B8-4B61-4CE4-AEA9-B102BF51CBD4}">
      <dgm:prSet/>
      <dgm:spPr/>
      <dgm:t>
        <a:bodyPr/>
        <a:lstStyle/>
        <a:p>
          <a:endParaRPr lang="en-US"/>
        </a:p>
      </dgm:t>
    </dgm:pt>
    <dgm:pt modelId="{AB50F050-6903-414E-BEB6-587536F6D8E5}" type="sibTrans" cxnId="{54D5C2B8-4B61-4CE4-AEA9-B102BF51CBD4}">
      <dgm:prSet/>
      <dgm:spPr/>
      <dgm:t>
        <a:bodyPr/>
        <a:lstStyle/>
        <a:p>
          <a:endParaRPr lang="en-US"/>
        </a:p>
      </dgm:t>
    </dgm:pt>
    <dgm:pt modelId="{F1E1C4EC-6614-41DC-BDF0-C44BA9D63D75}">
      <dgm:prSet custT="1"/>
      <dgm:spPr/>
      <dgm:t>
        <a:bodyPr/>
        <a:lstStyle/>
        <a:p>
          <a:r>
            <a:rPr lang="en-US" sz="1800" b="1" dirty="0">
              <a:latin typeface="Arial" panose="020B0604020202020204" pitchFamily="34" charset="0"/>
              <a:cs typeface="Arial" panose="020B0604020202020204" pitchFamily="34" charset="0"/>
            </a:rPr>
            <a:t>E</a:t>
          </a:r>
          <a:r>
            <a:rPr lang="en-US" sz="1800" b="1" i="0" dirty="0">
              <a:latin typeface="Arial" panose="020B0604020202020204" pitchFamily="34" charset="0"/>
              <a:cs typeface="Arial" panose="020B0604020202020204" pitchFamily="34" charset="0"/>
            </a:rPr>
            <a:t>mpower researchers to hold themselves and others accountable to high ethical standards</a:t>
          </a:r>
          <a:endParaRPr lang="en-US" sz="1800" dirty="0">
            <a:latin typeface="Arial" panose="020B0604020202020204" pitchFamily="34" charset="0"/>
            <a:cs typeface="Arial" panose="020B0604020202020204" pitchFamily="34" charset="0"/>
          </a:endParaRPr>
        </a:p>
      </dgm:t>
    </dgm:pt>
    <dgm:pt modelId="{CC121DFF-B40F-4EFB-83BC-70426161B805}" type="parTrans" cxnId="{E0B68F6F-AE9D-4C3B-AFDA-1D853389AAC9}">
      <dgm:prSet/>
      <dgm:spPr/>
      <dgm:t>
        <a:bodyPr/>
        <a:lstStyle/>
        <a:p>
          <a:endParaRPr lang="en-US"/>
        </a:p>
      </dgm:t>
    </dgm:pt>
    <dgm:pt modelId="{C0E91DA4-FE45-4BA3-9F54-E9EBA65FD21F}" type="sibTrans" cxnId="{E0B68F6F-AE9D-4C3B-AFDA-1D853389AAC9}">
      <dgm:prSet/>
      <dgm:spPr/>
      <dgm:t>
        <a:bodyPr/>
        <a:lstStyle/>
        <a:p>
          <a:endParaRPr lang="en-US"/>
        </a:p>
      </dgm:t>
    </dgm:pt>
    <dgm:pt modelId="{4BB1815E-5424-4C2E-9E62-BDD272F28C00}">
      <dgm:prSet custT="1"/>
      <dgm:spPr/>
      <dgm:t>
        <a:bodyPr/>
        <a:lstStyle/>
        <a:p>
          <a:r>
            <a:rPr lang="en-US" sz="1800" b="1" dirty="0">
              <a:latin typeface="Arial" panose="020B0604020202020204" pitchFamily="34" charset="0"/>
              <a:cs typeface="Arial" panose="020B0604020202020204" pitchFamily="34" charset="0"/>
            </a:rPr>
            <a:t>I</a:t>
          </a:r>
          <a:r>
            <a:rPr lang="en-US" sz="1800" b="1" i="0" dirty="0">
              <a:latin typeface="Arial" panose="020B0604020202020204" pitchFamily="34" charset="0"/>
              <a:cs typeface="Arial" panose="020B0604020202020204" pitchFamily="34" charset="0"/>
            </a:rPr>
            <a:t>mprove the ability to make responsible choices</a:t>
          </a:r>
          <a:endParaRPr lang="en-US" sz="1800" dirty="0">
            <a:latin typeface="Arial" panose="020B0604020202020204" pitchFamily="34" charset="0"/>
            <a:cs typeface="Arial" panose="020B0604020202020204" pitchFamily="34" charset="0"/>
          </a:endParaRPr>
        </a:p>
      </dgm:t>
    </dgm:pt>
    <dgm:pt modelId="{F9224326-F52B-4D2B-A72A-2675F404D643}" type="parTrans" cxnId="{F381B82B-1417-4E8C-BB79-30257E9BE00D}">
      <dgm:prSet/>
      <dgm:spPr/>
      <dgm:t>
        <a:bodyPr/>
        <a:lstStyle/>
        <a:p>
          <a:endParaRPr lang="en-US"/>
        </a:p>
      </dgm:t>
    </dgm:pt>
    <dgm:pt modelId="{64C18688-ED95-4DBE-9A0F-DE024369FAC0}" type="sibTrans" cxnId="{F381B82B-1417-4E8C-BB79-30257E9BE00D}">
      <dgm:prSet/>
      <dgm:spPr/>
      <dgm:t>
        <a:bodyPr/>
        <a:lstStyle/>
        <a:p>
          <a:endParaRPr lang="en-US"/>
        </a:p>
      </dgm:t>
    </dgm:pt>
    <dgm:pt modelId="{C011AC3F-0EC1-4FD0-B833-5AA83E0D65FF}" type="pres">
      <dgm:prSet presAssocID="{AD709E20-E75B-4A8E-A9AC-4874EE2C50BF}" presName="linear" presStyleCnt="0">
        <dgm:presLayoutVars>
          <dgm:animLvl val="lvl"/>
          <dgm:resizeHandles val="exact"/>
        </dgm:presLayoutVars>
      </dgm:prSet>
      <dgm:spPr/>
    </dgm:pt>
    <dgm:pt modelId="{2426231D-AAC8-4C26-A155-44B50FB1B395}" type="pres">
      <dgm:prSet presAssocID="{0D44B712-BB31-43B3-8226-B5E06F915F3A}" presName="parentText" presStyleLbl="node1" presStyleIdx="0" presStyleCnt="12">
        <dgm:presLayoutVars>
          <dgm:chMax val="0"/>
          <dgm:bulletEnabled val="1"/>
        </dgm:presLayoutVars>
      </dgm:prSet>
      <dgm:spPr/>
    </dgm:pt>
    <dgm:pt modelId="{F2D0D7E5-32A2-4145-9BC9-0B54E4DDC1A2}" type="pres">
      <dgm:prSet presAssocID="{3E0A3091-E913-4C9E-9929-AEE57325D3E7}" presName="spacer" presStyleCnt="0"/>
      <dgm:spPr/>
    </dgm:pt>
    <dgm:pt modelId="{6FA08DCC-FDF8-408C-BDE4-EF4BA2AD1253}" type="pres">
      <dgm:prSet presAssocID="{3CFF95B3-C70B-4ED2-82BF-017A48846B28}" presName="parentText" presStyleLbl="node1" presStyleIdx="1" presStyleCnt="12">
        <dgm:presLayoutVars>
          <dgm:chMax val="0"/>
          <dgm:bulletEnabled val="1"/>
        </dgm:presLayoutVars>
      </dgm:prSet>
      <dgm:spPr/>
    </dgm:pt>
    <dgm:pt modelId="{1F8F8A31-E42E-4309-8144-572727E16C75}" type="pres">
      <dgm:prSet presAssocID="{082DEA9C-DCEF-4602-B6A7-9C4750B7B887}" presName="spacer" presStyleCnt="0"/>
      <dgm:spPr/>
    </dgm:pt>
    <dgm:pt modelId="{9F56853A-D7CE-43DD-9EEE-6800B8A53AB2}" type="pres">
      <dgm:prSet presAssocID="{9911CD47-04F4-4EE0-84AA-0F5235FEAD10}" presName="parentText" presStyleLbl="node1" presStyleIdx="2" presStyleCnt="12">
        <dgm:presLayoutVars>
          <dgm:chMax val="0"/>
          <dgm:bulletEnabled val="1"/>
        </dgm:presLayoutVars>
      </dgm:prSet>
      <dgm:spPr/>
    </dgm:pt>
    <dgm:pt modelId="{A362816E-748D-4C76-82FC-1C3C74076ACE}" type="pres">
      <dgm:prSet presAssocID="{4BDBA46C-7653-4A1F-B64F-A6EE42910E67}" presName="spacer" presStyleCnt="0"/>
      <dgm:spPr/>
    </dgm:pt>
    <dgm:pt modelId="{2CB94C51-903B-4CCF-8B2B-5DA7670ADCA1}" type="pres">
      <dgm:prSet presAssocID="{193F7D3F-95F2-4E01-B25D-4ADD7F6E90D0}" presName="parentText" presStyleLbl="node1" presStyleIdx="3" presStyleCnt="12">
        <dgm:presLayoutVars>
          <dgm:chMax val="0"/>
          <dgm:bulletEnabled val="1"/>
        </dgm:presLayoutVars>
      </dgm:prSet>
      <dgm:spPr/>
    </dgm:pt>
    <dgm:pt modelId="{3CFF1817-205C-4041-B1B7-81F1DC87697E}" type="pres">
      <dgm:prSet presAssocID="{B959A764-5ABE-402F-B628-A5FE24ABD170}" presName="spacer" presStyleCnt="0"/>
      <dgm:spPr/>
    </dgm:pt>
    <dgm:pt modelId="{D214130D-4817-454A-BD2D-0828D2482B05}" type="pres">
      <dgm:prSet presAssocID="{F4A1C2C1-AF28-46AF-91A2-8B8B55B3966D}" presName="parentText" presStyleLbl="node1" presStyleIdx="4" presStyleCnt="12">
        <dgm:presLayoutVars>
          <dgm:chMax val="0"/>
          <dgm:bulletEnabled val="1"/>
        </dgm:presLayoutVars>
      </dgm:prSet>
      <dgm:spPr/>
    </dgm:pt>
    <dgm:pt modelId="{8DBA67C1-CBAD-47FF-8B31-8DF3B93EF72B}" type="pres">
      <dgm:prSet presAssocID="{97161B5B-D2DC-405A-A76B-5BF5C5199A33}" presName="spacer" presStyleCnt="0"/>
      <dgm:spPr/>
    </dgm:pt>
    <dgm:pt modelId="{A89C5F1E-3CEA-48A3-880B-5EF693DCC95A}" type="pres">
      <dgm:prSet presAssocID="{09363198-B9CB-4B32-89CC-93332BD703BB}" presName="parentText" presStyleLbl="node1" presStyleIdx="5" presStyleCnt="12">
        <dgm:presLayoutVars>
          <dgm:chMax val="0"/>
          <dgm:bulletEnabled val="1"/>
        </dgm:presLayoutVars>
      </dgm:prSet>
      <dgm:spPr/>
    </dgm:pt>
    <dgm:pt modelId="{A2A2B7A3-85FD-4B82-BB1F-23FC406A12A9}" type="pres">
      <dgm:prSet presAssocID="{D63A0E4E-2B27-4C3A-947F-E9836F63C13A}" presName="spacer" presStyleCnt="0"/>
      <dgm:spPr/>
    </dgm:pt>
    <dgm:pt modelId="{BECF3244-84D8-4FFB-953D-CAC64D6B927D}" type="pres">
      <dgm:prSet presAssocID="{C33DC7BA-7356-4C25-8A10-F856021F68B1}" presName="parentText" presStyleLbl="node1" presStyleIdx="6" presStyleCnt="12">
        <dgm:presLayoutVars>
          <dgm:chMax val="0"/>
          <dgm:bulletEnabled val="1"/>
        </dgm:presLayoutVars>
      </dgm:prSet>
      <dgm:spPr/>
    </dgm:pt>
    <dgm:pt modelId="{BA16207E-71DE-43B5-A47B-9B18542D8580}" type="pres">
      <dgm:prSet presAssocID="{764D5034-4F0A-40C5-8A70-E28571384B7E}" presName="spacer" presStyleCnt="0"/>
      <dgm:spPr/>
    </dgm:pt>
    <dgm:pt modelId="{5606D7B4-1456-4C46-AC55-C39DF69061D3}" type="pres">
      <dgm:prSet presAssocID="{9DC7240D-4C32-4C12-AD7F-65CDE9878414}" presName="parentText" presStyleLbl="node1" presStyleIdx="7" presStyleCnt="12">
        <dgm:presLayoutVars>
          <dgm:chMax val="0"/>
          <dgm:bulletEnabled val="1"/>
        </dgm:presLayoutVars>
      </dgm:prSet>
      <dgm:spPr/>
    </dgm:pt>
    <dgm:pt modelId="{62ABD2A8-0E3E-433A-98EC-D0A026F82C61}" type="pres">
      <dgm:prSet presAssocID="{908D21F7-862A-47F6-AC2E-61829DCCEBF5}" presName="spacer" presStyleCnt="0"/>
      <dgm:spPr/>
    </dgm:pt>
    <dgm:pt modelId="{2940679B-B0ED-4B94-92CF-FE81FCB3C400}" type="pres">
      <dgm:prSet presAssocID="{48E78304-B4BD-448B-81F2-8B6EA692423E}" presName="parentText" presStyleLbl="node1" presStyleIdx="8" presStyleCnt="12">
        <dgm:presLayoutVars>
          <dgm:chMax val="0"/>
          <dgm:bulletEnabled val="1"/>
        </dgm:presLayoutVars>
      </dgm:prSet>
      <dgm:spPr/>
    </dgm:pt>
    <dgm:pt modelId="{E8C12C76-5744-4584-A633-AA1EE4F56163}" type="pres">
      <dgm:prSet presAssocID="{68E89AD7-EB64-4447-AFC8-EA1B15CD2BB8}" presName="spacer" presStyleCnt="0"/>
      <dgm:spPr/>
    </dgm:pt>
    <dgm:pt modelId="{8724C276-BBF2-4C88-AF43-1D78FA50F1F9}" type="pres">
      <dgm:prSet presAssocID="{B3D06AD4-E2A1-48B5-A360-7DCE088D214F}" presName="parentText" presStyleLbl="node1" presStyleIdx="9" presStyleCnt="12">
        <dgm:presLayoutVars>
          <dgm:chMax val="0"/>
          <dgm:bulletEnabled val="1"/>
        </dgm:presLayoutVars>
      </dgm:prSet>
      <dgm:spPr/>
    </dgm:pt>
    <dgm:pt modelId="{30E1FDB5-731D-4F3E-897F-D6EFEFBEB9D0}" type="pres">
      <dgm:prSet presAssocID="{AB50F050-6903-414E-BEB6-587536F6D8E5}" presName="spacer" presStyleCnt="0"/>
      <dgm:spPr/>
    </dgm:pt>
    <dgm:pt modelId="{B2CB1A7B-8E3D-4D8C-8C71-178122C7D0EE}" type="pres">
      <dgm:prSet presAssocID="{F1E1C4EC-6614-41DC-BDF0-C44BA9D63D75}" presName="parentText" presStyleLbl="node1" presStyleIdx="10" presStyleCnt="12">
        <dgm:presLayoutVars>
          <dgm:chMax val="0"/>
          <dgm:bulletEnabled val="1"/>
        </dgm:presLayoutVars>
      </dgm:prSet>
      <dgm:spPr/>
    </dgm:pt>
    <dgm:pt modelId="{04E1D743-66AA-4F4E-8AA9-C1C7960AA169}" type="pres">
      <dgm:prSet presAssocID="{C0E91DA4-FE45-4BA3-9F54-E9EBA65FD21F}" presName="spacer" presStyleCnt="0"/>
      <dgm:spPr/>
    </dgm:pt>
    <dgm:pt modelId="{3E59189F-40B6-4694-A0FF-3881F7355A9B}" type="pres">
      <dgm:prSet presAssocID="{4BB1815E-5424-4C2E-9E62-BDD272F28C00}" presName="parentText" presStyleLbl="node1" presStyleIdx="11" presStyleCnt="12">
        <dgm:presLayoutVars>
          <dgm:chMax val="0"/>
          <dgm:bulletEnabled val="1"/>
        </dgm:presLayoutVars>
      </dgm:prSet>
      <dgm:spPr/>
    </dgm:pt>
  </dgm:ptLst>
  <dgm:cxnLst>
    <dgm:cxn modelId="{6CFEA607-9DE6-4D71-B636-DF839DE66E74}" srcId="{AD709E20-E75B-4A8E-A9AC-4874EE2C50BF}" destId="{F4A1C2C1-AF28-46AF-91A2-8B8B55B3966D}" srcOrd="4" destOrd="0" parTransId="{7053C63F-93E9-4AA0-87BA-293F6B5A2FAC}" sibTransId="{97161B5B-D2DC-405A-A76B-5BF5C5199A33}"/>
    <dgm:cxn modelId="{E76B5C0E-47A8-4726-8762-1030819660D2}" type="presOf" srcId="{4BB1815E-5424-4C2E-9E62-BDD272F28C00}" destId="{3E59189F-40B6-4694-A0FF-3881F7355A9B}" srcOrd="0" destOrd="0" presId="urn:microsoft.com/office/officeart/2005/8/layout/vList2"/>
    <dgm:cxn modelId="{9EFB401F-91CC-4E31-A35A-E51CF90100F1}" srcId="{AD709E20-E75B-4A8E-A9AC-4874EE2C50BF}" destId="{193F7D3F-95F2-4E01-B25D-4ADD7F6E90D0}" srcOrd="3" destOrd="0" parTransId="{EC2D24A0-956F-47A6-9C45-A10F72F15C1C}" sibTransId="{B959A764-5ABE-402F-B628-A5FE24ABD170}"/>
    <dgm:cxn modelId="{6FE1B723-D3DF-4CE1-AEE0-C3D275853278}" type="presOf" srcId="{F1E1C4EC-6614-41DC-BDF0-C44BA9D63D75}" destId="{B2CB1A7B-8E3D-4D8C-8C71-178122C7D0EE}" srcOrd="0" destOrd="0" presId="urn:microsoft.com/office/officeart/2005/8/layout/vList2"/>
    <dgm:cxn modelId="{F381B82B-1417-4E8C-BB79-30257E9BE00D}" srcId="{AD709E20-E75B-4A8E-A9AC-4874EE2C50BF}" destId="{4BB1815E-5424-4C2E-9E62-BDD272F28C00}" srcOrd="11" destOrd="0" parTransId="{F9224326-F52B-4D2B-A72A-2675F404D643}" sibTransId="{64C18688-ED95-4DBE-9A0F-DE024369FAC0}"/>
    <dgm:cxn modelId="{9D427540-A023-4238-9011-D0585A4CDD0B}" type="presOf" srcId="{9911CD47-04F4-4EE0-84AA-0F5235FEAD10}" destId="{9F56853A-D7CE-43DD-9EEE-6800B8A53AB2}" srcOrd="0" destOrd="0" presId="urn:microsoft.com/office/officeart/2005/8/layout/vList2"/>
    <dgm:cxn modelId="{1D65F842-79D3-42E1-B4EC-6FC87909C12B}" srcId="{AD709E20-E75B-4A8E-A9AC-4874EE2C50BF}" destId="{C33DC7BA-7356-4C25-8A10-F856021F68B1}" srcOrd="6" destOrd="0" parTransId="{55BC2D8E-5C97-4EE7-8CD1-667E119B8E85}" sibTransId="{764D5034-4F0A-40C5-8A70-E28571384B7E}"/>
    <dgm:cxn modelId="{863B4644-98B4-4D08-93A3-59BCDB0123BC}" type="presOf" srcId="{F4A1C2C1-AF28-46AF-91A2-8B8B55B3966D}" destId="{D214130D-4817-454A-BD2D-0828D2482B05}" srcOrd="0" destOrd="0" presId="urn:microsoft.com/office/officeart/2005/8/layout/vList2"/>
    <dgm:cxn modelId="{0026E96A-3958-401E-99DA-6178B4CC7B48}" srcId="{AD709E20-E75B-4A8E-A9AC-4874EE2C50BF}" destId="{0D44B712-BB31-43B3-8226-B5E06F915F3A}" srcOrd="0" destOrd="0" parTransId="{85AF7FB8-FD23-4FDA-9DCA-3FA81082A262}" sibTransId="{3E0A3091-E913-4C9E-9929-AEE57325D3E7}"/>
    <dgm:cxn modelId="{E0B68F6F-AE9D-4C3B-AFDA-1D853389AAC9}" srcId="{AD709E20-E75B-4A8E-A9AC-4874EE2C50BF}" destId="{F1E1C4EC-6614-41DC-BDF0-C44BA9D63D75}" srcOrd="10" destOrd="0" parTransId="{CC121DFF-B40F-4EFB-83BC-70426161B805}" sibTransId="{C0E91DA4-FE45-4BA3-9F54-E9EBA65FD21F}"/>
    <dgm:cxn modelId="{32792A75-B640-4934-80B0-52124E2D0A19}" type="presOf" srcId="{B3D06AD4-E2A1-48B5-A360-7DCE088D214F}" destId="{8724C276-BBF2-4C88-AF43-1D78FA50F1F9}" srcOrd="0" destOrd="0" presId="urn:microsoft.com/office/officeart/2005/8/layout/vList2"/>
    <dgm:cxn modelId="{6C353F77-825C-4F8F-A605-941C6DA09F81}" srcId="{AD709E20-E75B-4A8E-A9AC-4874EE2C50BF}" destId="{9911CD47-04F4-4EE0-84AA-0F5235FEAD10}" srcOrd="2" destOrd="0" parTransId="{F85A9DB5-87E7-41DB-9136-C05A71BFBB22}" sibTransId="{4BDBA46C-7653-4A1F-B64F-A6EE42910E67}"/>
    <dgm:cxn modelId="{F97B8B7B-D6D5-43DA-8F5A-6A985D534E32}" type="presOf" srcId="{AD709E20-E75B-4A8E-A9AC-4874EE2C50BF}" destId="{C011AC3F-0EC1-4FD0-B833-5AA83E0D65FF}" srcOrd="0" destOrd="0" presId="urn:microsoft.com/office/officeart/2005/8/layout/vList2"/>
    <dgm:cxn modelId="{3F9DA47D-9778-4F1C-96B8-54F83EF2723E}" srcId="{AD709E20-E75B-4A8E-A9AC-4874EE2C50BF}" destId="{09363198-B9CB-4B32-89CC-93332BD703BB}" srcOrd="5" destOrd="0" parTransId="{6D79EBEB-BDFA-452E-90AC-8FB09860363C}" sibTransId="{D63A0E4E-2B27-4C3A-947F-E9836F63C13A}"/>
    <dgm:cxn modelId="{288E2584-30BB-4B06-8F21-B8A8B9CAA805}" type="presOf" srcId="{193F7D3F-95F2-4E01-B25D-4ADD7F6E90D0}" destId="{2CB94C51-903B-4CCF-8B2B-5DA7670ADCA1}" srcOrd="0" destOrd="0" presId="urn:microsoft.com/office/officeart/2005/8/layout/vList2"/>
    <dgm:cxn modelId="{2ADCFC85-14A8-40F1-9D74-A80F1808B1EE}" type="presOf" srcId="{3CFF95B3-C70B-4ED2-82BF-017A48846B28}" destId="{6FA08DCC-FDF8-408C-BDE4-EF4BA2AD1253}" srcOrd="0" destOrd="0" presId="urn:microsoft.com/office/officeart/2005/8/layout/vList2"/>
    <dgm:cxn modelId="{ACA20D88-3247-4A65-982B-94440BF9A9DC}" srcId="{AD709E20-E75B-4A8E-A9AC-4874EE2C50BF}" destId="{3CFF95B3-C70B-4ED2-82BF-017A48846B28}" srcOrd="1" destOrd="0" parTransId="{C7636DD5-AADC-40A2-B87A-530C20EC8B7A}" sibTransId="{082DEA9C-DCEF-4602-B6A7-9C4750B7B887}"/>
    <dgm:cxn modelId="{2E812C99-4BF7-4A7E-99DF-53811262A872}" type="presOf" srcId="{C33DC7BA-7356-4C25-8A10-F856021F68B1}" destId="{BECF3244-84D8-4FFB-953D-CAC64D6B927D}" srcOrd="0" destOrd="0" presId="urn:microsoft.com/office/officeart/2005/8/layout/vList2"/>
    <dgm:cxn modelId="{75A255A5-0EBB-402B-9794-AE38D4B5DE98}" srcId="{AD709E20-E75B-4A8E-A9AC-4874EE2C50BF}" destId="{48E78304-B4BD-448B-81F2-8B6EA692423E}" srcOrd="8" destOrd="0" parTransId="{6602007C-7FF2-4515-A1BF-3ACA30B667F1}" sibTransId="{68E89AD7-EB64-4447-AFC8-EA1B15CD2BB8}"/>
    <dgm:cxn modelId="{FF357DA6-1E4E-4802-AC15-1335D8DEA086}" type="presOf" srcId="{09363198-B9CB-4B32-89CC-93332BD703BB}" destId="{A89C5F1E-3CEA-48A3-880B-5EF693DCC95A}" srcOrd="0" destOrd="0" presId="urn:microsoft.com/office/officeart/2005/8/layout/vList2"/>
    <dgm:cxn modelId="{54D5C2B8-4B61-4CE4-AEA9-B102BF51CBD4}" srcId="{AD709E20-E75B-4A8E-A9AC-4874EE2C50BF}" destId="{B3D06AD4-E2A1-48B5-A360-7DCE088D214F}" srcOrd="9" destOrd="0" parTransId="{45B24FA2-4108-40CD-9DE0-517A51C75361}" sibTransId="{AB50F050-6903-414E-BEB6-587536F6D8E5}"/>
    <dgm:cxn modelId="{F93F47BE-B978-4259-914E-9279B4FD2F11}" type="presOf" srcId="{0D44B712-BB31-43B3-8226-B5E06F915F3A}" destId="{2426231D-AAC8-4C26-A155-44B50FB1B395}" srcOrd="0" destOrd="0" presId="urn:microsoft.com/office/officeart/2005/8/layout/vList2"/>
    <dgm:cxn modelId="{E329E8D0-6AE6-45C1-9AC5-A3A28F13CA9C}" type="presOf" srcId="{9DC7240D-4C32-4C12-AD7F-65CDE9878414}" destId="{5606D7B4-1456-4C46-AC55-C39DF69061D3}" srcOrd="0" destOrd="0" presId="urn:microsoft.com/office/officeart/2005/8/layout/vList2"/>
    <dgm:cxn modelId="{CCC7B6D3-5D51-4EF4-9E0B-8260FFD79353}" type="presOf" srcId="{48E78304-B4BD-448B-81F2-8B6EA692423E}" destId="{2940679B-B0ED-4B94-92CF-FE81FCB3C400}" srcOrd="0" destOrd="0" presId="urn:microsoft.com/office/officeart/2005/8/layout/vList2"/>
    <dgm:cxn modelId="{D1FBE1D8-2902-4AB2-94EA-A372FB1A13BA}" srcId="{AD709E20-E75B-4A8E-A9AC-4874EE2C50BF}" destId="{9DC7240D-4C32-4C12-AD7F-65CDE9878414}" srcOrd="7" destOrd="0" parTransId="{0AA2D462-D489-44BE-9F7E-35C7054F6500}" sibTransId="{908D21F7-862A-47F6-AC2E-61829DCCEBF5}"/>
    <dgm:cxn modelId="{09A4BC09-DD3D-45BB-AAE0-F327A166BC55}" type="presParOf" srcId="{C011AC3F-0EC1-4FD0-B833-5AA83E0D65FF}" destId="{2426231D-AAC8-4C26-A155-44B50FB1B395}" srcOrd="0" destOrd="0" presId="urn:microsoft.com/office/officeart/2005/8/layout/vList2"/>
    <dgm:cxn modelId="{D90B956A-EFFA-4892-8CF2-0471DA77397F}" type="presParOf" srcId="{C011AC3F-0EC1-4FD0-B833-5AA83E0D65FF}" destId="{F2D0D7E5-32A2-4145-9BC9-0B54E4DDC1A2}" srcOrd="1" destOrd="0" presId="urn:microsoft.com/office/officeart/2005/8/layout/vList2"/>
    <dgm:cxn modelId="{39927D64-DFF2-4521-9986-2909303ED8CF}" type="presParOf" srcId="{C011AC3F-0EC1-4FD0-B833-5AA83E0D65FF}" destId="{6FA08DCC-FDF8-408C-BDE4-EF4BA2AD1253}" srcOrd="2" destOrd="0" presId="urn:microsoft.com/office/officeart/2005/8/layout/vList2"/>
    <dgm:cxn modelId="{B0579A97-C2A5-42C5-B2A7-AD9BC2E6E66C}" type="presParOf" srcId="{C011AC3F-0EC1-4FD0-B833-5AA83E0D65FF}" destId="{1F8F8A31-E42E-4309-8144-572727E16C75}" srcOrd="3" destOrd="0" presId="urn:microsoft.com/office/officeart/2005/8/layout/vList2"/>
    <dgm:cxn modelId="{25DE2910-2720-40CF-BA82-CD0E78B0C04B}" type="presParOf" srcId="{C011AC3F-0EC1-4FD0-B833-5AA83E0D65FF}" destId="{9F56853A-D7CE-43DD-9EEE-6800B8A53AB2}" srcOrd="4" destOrd="0" presId="urn:microsoft.com/office/officeart/2005/8/layout/vList2"/>
    <dgm:cxn modelId="{E63B9481-5346-4EC3-953D-36EA7522E753}" type="presParOf" srcId="{C011AC3F-0EC1-4FD0-B833-5AA83E0D65FF}" destId="{A362816E-748D-4C76-82FC-1C3C74076ACE}" srcOrd="5" destOrd="0" presId="urn:microsoft.com/office/officeart/2005/8/layout/vList2"/>
    <dgm:cxn modelId="{70F86D82-B24C-41C5-A741-AE9310E50B39}" type="presParOf" srcId="{C011AC3F-0EC1-4FD0-B833-5AA83E0D65FF}" destId="{2CB94C51-903B-4CCF-8B2B-5DA7670ADCA1}" srcOrd="6" destOrd="0" presId="urn:microsoft.com/office/officeart/2005/8/layout/vList2"/>
    <dgm:cxn modelId="{F1305F51-A7FC-4338-A516-321BCEA4B469}" type="presParOf" srcId="{C011AC3F-0EC1-4FD0-B833-5AA83E0D65FF}" destId="{3CFF1817-205C-4041-B1B7-81F1DC87697E}" srcOrd="7" destOrd="0" presId="urn:microsoft.com/office/officeart/2005/8/layout/vList2"/>
    <dgm:cxn modelId="{8EE1F048-5CD0-4B10-AB85-59D191743BCB}" type="presParOf" srcId="{C011AC3F-0EC1-4FD0-B833-5AA83E0D65FF}" destId="{D214130D-4817-454A-BD2D-0828D2482B05}" srcOrd="8" destOrd="0" presId="urn:microsoft.com/office/officeart/2005/8/layout/vList2"/>
    <dgm:cxn modelId="{7C16D0D7-3E50-4AF9-A63A-7DDAB4458472}" type="presParOf" srcId="{C011AC3F-0EC1-4FD0-B833-5AA83E0D65FF}" destId="{8DBA67C1-CBAD-47FF-8B31-8DF3B93EF72B}" srcOrd="9" destOrd="0" presId="urn:microsoft.com/office/officeart/2005/8/layout/vList2"/>
    <dgm:cxn modelId="{2678D943-5361-40E7-8C57-108B645D6F7A}" type="presParOf" srcId="{C011AC3F-0EC1-4FD0-B833-5AA83E0D65FF}" destId="{A89C5F1E-3CEA-48A3-880B-5EF693DCC95A}" srcOrd="10" destOrd="0" presId="urn:microsoft.com/office/officeart/2005/8/layout/vList2"/>
    <dgm:cxn modelId="{F17615FB-4AC4-40C8-BC9A-6FCADB2E5B7F}" type="presParOf" srcId="{C011AC3F-0EC1-4FD0-B833-5AA83E0D65FF}" destId="{A2A2B7A3-85FD-4B82-BB1F-23FC406A12A9}" srcOrd="11" destOrd="0" presId="urn:microsoft.com/office/officeart/2005/8/layout/vList2"/>
    <dgm:cxn modelId="{DAF5DB84-3414-4ABF-8850-DDCFE667D605}" type="presParOf" srcId="{C011AC3F-0EC1-4FD0-B833-5AA83E0D65FF}" destId="{BECF3244-84D8-4FFB-953D-CAC64D6B927D}" srcOrd="12" destOrd="0" presId="urn:microsoft.com/office/officeart/2005/8/layout/vList2"/>
    <dgm:cxn modelId="{CD9C38F5-CA0B-4A16-894A-C3235B93A48E}" type="presParOf" srcId="{C011AC3F-0EC1-4FD0-B833-5AA83E0D65FF}" destId="{BA16207E-71DE-43B5-A47B-9B18542D8580}" srcOrd="13" destOrd="0" presId="urn:microsoft.com/office/officeart/2005/8/layout/vList2"/>
    <dgm:cxn modelId="{C9916D00-2B01-45CC-BF90-E09A1F4FB0E7}" type="presParOf" srcId="{C011AC3F-0EC1-4FD0-B833-5AA83E0D65FF}" destId="{5606D7B4-1456-4C46-AC55-C39DF69061D3}" srcOrd="14" destOrd="0" presId="urn:microsoft.com/office/officeart/2005/8/layout/vList2"/>
    <dgm:cxn modelId="{57AE996D-5247-4DC6-B012-D5FF727F2ED5}" type="presParOf" srcId="{C011AC3F-0EC1-4FD0-B833-5AA83E0D65FF}" destId="{62ABD2A8-0E3E-433A-98EC-D0A026F82C61}" srcOrd="15" destOrd="0" presId="urn:microsoft.com/office/officeart/2005/8/layout/vList2"/>
    <dgm:cxn modelId="{D78B5EA5-89A2-40ED-B40F-6360C9D2E3FC}" type="presParOf" srcId="{C011AC3F-0EC1-4FD0-B833-5AA83E0D65FF}" destId="{2940679B-B0ED-4B94-92CF-FE81FCB3C400}" srcOrd="16" destOrd="0" presId="urn:microsoft.com/office/officeart/2005/8/layout/vList2"/>
    <dgm:cxn modelId="{EB21A5AE-F372-48F7-985A-3F66E59D134A}" type="presParOf" srcId="{C011AC3F-0EC1-4FD0-B833-5AA83E0D65FF}" destId="{E8C12C76-5744-4584-A633-AA1EE4F56163}" srcOrd="17" destOrd="0" presId="urn:microsoft.com/office/officeart/2005/8/layout/vList2"/>
    <dgm:cxn modelId="{12D9E9A1-EB27-4B73-B1A5-A5112A58B6DA}" type="presParOf" srcId="{C011AC3F-0EC1-4FD0-B833-5AA83E0D65FF}" destId="{8724C276-BBF2-4C88-AF43-1D78FA50F1F9}" srcOrd="18" destOrd="0" presId="urn:microsoft.com/office/officeart/2005/8/layout/vList2"/>
    <dgm:cxn modelId="{E07C4BC9-3B82-47BA-AB72-70A5CAD8D369}" type="presParOf" srcId="{C011AC3F-0EC1-4FD0-B833-5AA83E0D65FF}" destId="{30E1FDB5-731D-4F3E-897F-D6EFEFBEB9D0}" srcOrd="19" destOrd="0" presId="urn:microsoft.com/office/officeart/2005/8/layout/vList2"/>
    <dgm:cxn modelId="{AF02D9A2-0E6B-4151-99ED-5B20759ECA37}" type="presParOf" srcId="{C011AC3F-0EC1-4FD0-B833-5AA83E0D65FF}" destId="{B2CB1A7B-8E3D-4D8C-8C71-178122C7D0EE}" srcOrd="20" destOrd="0" presId="urn:microsoft.com/office/officeart/2005/8/layout/vList2"/>
    <dgm:cxn modelId="{5ABB1345-AD5A-450F-A402-540CCC2786F9}" type="presParOf" srcId="{C011AC3F-0EC1-4FD0-B833-5AA83E0D65FF}" destId="{04E1D743-66AA-4F4E-8AA9-C1C7960AA169}" srcOrd="21" destOrd="0" presId="urn:microsoft.com/office/officeart/2005/8/layout/vList2"/>
    <dgm:cxn modelId="{DFDCC98B-F902-45FA-87A3-6E8A9BD5481E}" type="presParOf" srcId="{C011AC3F-0EC1-4FD0-B833-5AA83E0D65FF}" destId="{3E59189F-40B6-4694-A0FF-3881F7355A9B}"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427305-7233-45E6-86C9-E1FA3B7D5B2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0C2B01A-DFFA-4C9D-B438-E77BE14CAC71}">
      <dgm:prSet custT="1"/>
      <dgm:spPr/>
      <dgm:t>
        <a:bodyPr/>
        <a:lstStyle/>
        <a:p>
          <a:r>
            <a:rPr lang="en-US" sz="1800" b="1" u="sng" dirty="0">
              <a:latin typeface="Arial" panose="020B0604020202020204" pitchFamily="34" charset="0"/>
              <a:cs typeface="Arial" panose="020B0604020202020204" pitchFamily="34" charset="0"/>
            </a:rPr>
            <a:t>Dependent on: </a:t>
          </a:r>
          <a:endParaRPr lang="en-US" sz="1800" dirty="0">
            <a:latin typeface="Arial" panose="020B0604020202020204" pitchFamily="34" charset="0"/>
            <a:cs typeface="Arial" panose="020B0604020202020204" pitchFamily="34" charset="0"/>
          </a:endParaRPr>
        </a:p>
      </dgm:t>
    </dgm:pt>
    <dgm:pt modelId="{51A7C0C4-DC37-44D8-8068-E80F26303CBD}" type="parTrans" cxnId="{D20C3F2B-1B50-4C32-BF83-27F7E75A7060}">
      <dgm:prSet/>
      <dgm:spPr/>
      <dgm:t>
        <a:bodyPr/>
        <a:lstStyle/>
        <a:p>
          <a:endParaRPr lang="en-US"/>
        </a:p>
      </dgm:t>
    </dgm:pt>
    <dgm:pt modelId="{4B10EA9D-13A2-4EB3-B29D-E0A48A418E6B}" type="sibTrans" cxnId="{D20C3F2B-1B50-4C32-BF83-27F7E75A7060}">
      <dgm:prSet/>
      <dgm:spPr/>
      <dgm:t>
        <a:bodyPr/>
        <a:lstStyle/>
        <a:p>
          <a:endParaRPr lang="en-US"/>
        </a:p>
      </dgm:t>
    </dgm:pt>
    <dgm:pt modelId="{87193502-751B-431B-BF4D-13C802630FD1}">
      <dgm:prSet custT="1"/>
      <dgm:spPr/>
      <dgm:t>
        <a:bodyPr/>
        <a:lstStyle/>
        <a:p>
          <a:r>
            <a:rPr lang="en-US" sz="1800" b="1" dirty="0">
              <a:latin typeface="Arial" panose="020B0604020202020204" pitchFamily="34" charset="0"/>
              <a:cs typeface="Arial" panose="020B0604020202020204" pitchFamily="34" charset="0"/>
            </a:rPr>
            <a:t>institution</a:t>
          </a:r>
          <a:endParaRPr lang="en-US" sz="1800" dirty="0">
            <a:latin typeface="Arial" panose="020B0604020202020204" pitchFamily="34" charset="0"/>
            <a:cs typeface="Arial" panose="020B0604020202020204" pitchFamily="34" charset="0"/>
          </a:endParaRPr>
        </a:p>
      </dgm:t>
    </dgm:pt>
    <dgm:pt modelId="{59357591-075A-40E7-BB34-E744596B18AC}" type="parTrans" cxnId="{20D68CED-5F64-4351-8944-26EFF1C6900F}">
      <dgm:prSet/>
      <dgm:spPr/>
      <dgm:t>
        <a:bodyPr/>
        <a:lstStyle/>
        <a:p>
          <a:endParaRPr lang="en-US"/>
        </a:p>
      </dgm:t>
    </dgm:pt>
    <dgm:pt modelId="{8B118D49-62B4-49FE-B8B7-E46E91F2420A}" type="sibTrans" cxnId="{20D68CED-5F64-4351-8944-26EFF1C6900F}">
      <dgm:prSet/>
      <dgm:spPr/>
      <dgm:t>
        <a:bodyPr/>
        <a:lstStyle/>
        <a:p>
          <a:endParaRPr lang="en-US"/>
        </a:p>
      </dgm:t>
    </dgm:pt>
    <dgm:pt modelId="{1B38C977-6246-4182-96E1-1804A4010257}">
      <dgm:prSet custT="1"/>
      <dgm:spPr/>
      <dgm:t>
        <a:bodyPr/>
        <a:lstStyle/>
        <a:p>
          <a:r>
            <a:rPr lang="en-US" sz="1800" b="1" dirty="0">
              <a:latin typeface="Arial" panose="020B0604020202020204" pitchFamily="34" charset="0"/>
              <a:cs typeface="Arial" panose="020B0604020202020204" pitchFamily="34" charset="0"/>
            </a:rPr>
            <a:t>site</a:t>
          </a:r>
          <a:endParaRPr lang="en-US" sz="1800" dirty="0">
            <a:latin typeface="Arial" panose="020B0604020202020204" pitchFamily="34" charset="0"/>
            <a:cs typeface="Arial" panose="020B0604020202020204" pitchFamily="34" charset="0"/>
          </a:endParaRPr>
        </a:p>
      </dgm:t>
    </dgm:pt>
    <dgm:pt modelId="{7F921BC8-995F-4841-8348-B211CB41D65D}" type="parTrans" cxnId="{D3405D3D-7B3D-4273-B4D2-DE22C812DFB5}">
      <dgm:prSet/>
      <dgm:spPr/>
      <dgm:t>
        <a:bodyPr/>
        <a:lstStyle/>
        <a:p>
          <a:endParaRPr lang="en-US"/>
        </a:p>
      </dgm:t>
    </dgm:pt>
    <dgm:pt modelId="{E6F6F820-8400-4480-8434-C92455CD7F4C}" type="sibTrans" cxnId="{D3405D3D-7B3D-4273-B4D2-DE22C812DFB5}">
      <dgm:prSet/>
      <dgm:spPr/>
      <dgm:t>
        <a:bodyPr/>
        <a:lstStyle/>
        <a:p>
          <a:endParaRPr lang="en-US"/>
        </a:p>
      </dgm:t>
    </dgm:pt>
    <dgm:pt modelId="{6D132A30-A2A7-48A7-9A4A-ECBEE1CF0CA9}">
      <dgm:prSet custT="1"/>
      <dgm:spPr/>
      <dgm:t>
        <a:bodyPr/>
        <a:lstStyle/>
        <a:p>
          <a:r>
            <a:rPr lang="en-US" sz="1800" b="1" dirty="0">
              <a:latin typeface="Arial" panose="020B0604020202020204" pitchFamily="34" charset="0"/>
              <a:cs typeface="Arial" panose="020B0604020202020204" pitchFamily="34" charset="0"/>
            </a:rPr>
            <a:t>department</a:t>
          </a:r>
          <a:endParaRPr lang="en-US" sz="1800" dirty="0">
            <a:latin typeface="Arial" panose="020B0604020202020204" pitchFamily="34" charset="0"/>
            <a:cs typeface="Arial" panose="020B0604020202020204" pitchFamily="34" charset="0"/>
          </a:endParaRPr>
        </a:p>
      </dgm:t>
    </dgm:pt>
    <dgm:pt modelId="{DE0325AF-7FF0-460B-BC41-F8C3C581BDF4}" type="parTrans" cxnId="{E72AA4F9-0615-4F88-A840-96C3D832B84A}">
      <dgm:prSet/>
      <dgm:spPr/>
      <dgm:t>
        <a:bodyPr/>
        <a:lstStyle/>
        <a:p>
          <a:endParaRPr lang="en-US"/>
        </a:p>
      </dgm:t>
    </dgm:pt>
    <dgm:pt modelId="{94BB3131-0E9A-468A-A335-78EB7ACC82C8}" type="sibTrans" cxnId="{E72AA4F9-0615-4F88-A840-96C3D832B84A}">
      <dgm:prSet/>
      <dgm:spPr/>
      <dgm:t>
        <a:bodyPr/>
        <a:lstStyle/>
        <a:p>
          <a:endParaRPr lang="en-US"/>
        </a:p>
      </dgm:t>
    </dgm:pt>
    <dgm:pt modelId="{3C30AB77-8E8B-4754-9F89-CC39A5C1ED75}" type="pres">
      <dgm:prSet presAssocID="{DF427305-7233-45E6-86C9-E1FA3B7D5B27}" presName="linear" presStyleCnt="0">
        <dgm:presLayoutVars>
          <dgm:animLvl val="lvl"/>
          <dgm:resizeHandles val="exact"/>
        </dgm:presLayoutVars>
      </dgm:prSet>
      <dgm:spPr/>
    </dgm:pt>
    <dgm:pt modelId="{5D3E8071-376B-4AFA-8E1A-0F5E6F77880F}" type="pres">
      <dgm:prSet presAssocID="{E0C2B01A-DFFA-4C9D-B438-E77BE14CAC71}" presName="parentText" presStyleLbl="node1" presStyleIdx="0" presStyleCnt="4">
        <dgm:presLayoutVars>
          <dgm:chMax val="0"/>
          <dgm:bulletEnabled val="1"/>
        </dgm:presLayoutVars>
      </dgm:prSet>
      <dgm:spPr/>
    </dgm:pt>
    <dgm:pt modelId="{A5C183E6-EF53-4E20-AECD-0900848B121A}" type="pres">
      <dgm:prSet presAssocID="{4B10EA9D-13A2-4EB3-B29D-E0A48A418E6B}" presName="spacer" presStyleCnt="0"/>
      <dgm:spPr/>
    </dgm:pt>
    <dgm:pt modelId="{98659DD1-8881-45F0-BC70-86EA1CF79AE8}" type="pres">
      <dgm:prSet presAssocID="{87193502-751B-431B-BF4D-13C802630FD1}" presName="parentText" presStyleLbl="node1" presStyleIdx="1" presStyleCnt="4">
        <dgm:presLayoutVars>
          <dgm:chMax val="0"/>
          <dgm:bulletEnabled val="1"/>
        </dgm:presLayoutVars>
      </dgm:prSet>
      <dgm:spPr/>
    </dgm:pt>
    <dgm:pt modelId="{7CFBE323-23DC-415C-A3BF-137661A43A0E}" type="pres">
      <dgm:prSet presAssocID="{8B118D49-62B4-49FE-B8B7-E46E91F2420A}" presName="spacer" presStyleCnt="0"/>
      <dgm:spPr/>
    </dgm:pt>
    <dgm:pt modelId="{2F64B92D-507B-4475-80E6-3A3E06955FD3}" type="pres">
      <dgm:prSet presAssocID="{1B38C977-6246-4182-96E1-1804A4010257}" presName="parentText" presStyleLbl="node1" presStyleIdx="2" presStyleCnt="4">
        <dgm:presLayoutVars>
          <dgm:chMax val="0"/>
          <dgm:bulletEnabled val="1"/>
        </dgm:presLayoutVars>
      </dgm:prSet>
      <dgm:spPr/>
    </dgm:pt>
    <dgm:pt modelId="{805E06FA-849C-4800-9F7A-FD01D9AB8728}" type="pres">
      <dgm:prSet presAssocID="{E6F6F820-8400-4480-8434-C92455CD7F4C}" presName="spacer" presStyleCnt="0"/>
      <dgm:spPr/>
    </dgm:pt>
    <dgm:pt modelId="{2950E96A-EBD6-4B38-9F07-19ACE01A65EB}" type="pres">
      <dgm:prSet presAssocID="{6D132A30-A2A7-48A7-9A4A-ECBEE1CF0CA9}" presName="parentText" presStyleLbl="node1" presStyleIdx="3" presStyleCnt="4">
        <dgm:presLayoutVars>
          <dgm:chMax val="0"/>
          <dgm:bulletEnabled val="1"/>
        </dgm:presLayoutVars>
      </dgm:prSet>
      <dgm:spPr/>
    </dgm:pt>
  </dgm:ptLst>
  <dgm:cxnLst>
    <dgm:cxn modelId="{D20C3F2B-1B50-4C32-BF83-27F7E75A7060}" srcId="{DF427305-7233-45E6-86C9-E1FA3B7D5B27}" destId="{E0C2B01A-DFFA-4C9D-B438-E77BE14CAC71}" srcOrd="0" destOrd="0" parTransId="{51A7C0C4-DC37-44D8-8068-E80F26303CBD}" sibTransId="{4B10EA9D-13A2-4EB3-B29D-E0A48A418E6B}"/>
    <dgm:cxn modelId="{B359503A-4C54-4FC7-8309-45AF647BCF4E}" type="presOf" srcId="{DF427305-7233-45E6-86C9-E1FA3B7D5B27}" destId="{3C30AB77-8E8B-4754-9F89-CC39A5C1ED75}" srcOrd="0" destOrd="0" presId="urn:microsoft.com/office/officeart/2005/8/layout/vList2"/>
    <dgm:cxn modelId="{D3405D3D-7B3D-4273-B4D2-DE22C812DFB5}" srcId="{DF427305-7233-45E6-86C9-E1FA3B7D5B27}" destId="{1B38C977-6246-4182-96E1-1804A4010257}" srcOrd="2" destOrd="0" parTransId="{7F921BC8-995F-4841-8348-B211CB41D65D}" sibTransId="{E6F6F820-8400-4480-8434-C92455CD7F4C}"/>
    <dgm:cxn modelId="{30AA7955-E4F9-4143-B785-E195B913AE27}" type="presOf" srcId="{E0C2B01A-DFFA-4C9D-B438-E77BE14CAC71}" destId="{5D3E8071-376B-4AFA-8E1A-0F5E6F77880F}" srcOrd="0" destOrd="0" presId="urn:microsoft.com/office/officeart/2005/8/layout/vList2"/>
    <dgm:cxn modelId="{87871E8B-C159-4FFB-A284-E7596B492D73}" type="presOf" srcId="{1B38C977-6246-4182-96E1-1804A4010257}" destId="{2F64B92D-507B-4475-80E6-3A3E06955FD3}" srcOrd="0" destOrd="0" presId="urn:microsoft.com/office/officeart/2005/8/layout/vList2"/>
    <dgm:cxn modelId="{220741A2-BD39-4A7A-B520-F9EE72DA1EC7}" type="presOf" srcId="{6D132A30-A2A7-48A7-9A4A-ECBEE1CF0CA9}" destId="{2950E96A-EBD6-4B38-9F07-19ACE01A65EB}" srcOrd="0" destOrd="0" presId="urn:microsoft.com/office/officeart/2005/8/layout/vList2"/>
    <dgm:cxn modelId="{2C8565B5-E272-4394-96DB-F766C79E6A0A}" type="presOf" srcId="{87193502-751B-431B-BF4D-13C802630FD1}" destId="{98659DD1-8881-45F0-BC70-86EA1CF79AE8}" srcOrd="0" destOrd="0" presId="urn:microsoft.com/office/officeart/2005/8/layout/vList2"/>
    <dgm:cxn modelId="{20D68CED-5F64-4351-8944-26EFF1C6900F}" srcId="{DF427305-7233-45E6-86C9-E1FA3B7D5B27}" destId="{87193502-751B-431B-BF4D-13C802630FD1}" srcOrd="1" destOrd="0" parTransId="{59357591-075A-40E7-BB34-E744596B18AC}" sibTransId="{8B118D49-62B4-49FE-B8B7-E46E91F2420A}"/>
    <dgm:cxn modelId="{E72AA4F9-0615-4F88-A840-96C3D832B84A}" srcId="{DF427305-7233-45E6-86C9-E1FA3B7D5B27}" destId="{6D132A30-A2A7-48A7-9A4A-ECBEE1CF0CA9}" srcOrd="3" destOrd="0" parTransId="{DE0325AF-7FF0-460B-BC41-F8C3C581BDF4}" sibTransId="{94BB3131-0E9A-468A-A335-78EB7ACC82C8}"/>
    <dgm:cxn modelId="{985AA8EE-44AF-4025-BC4F-35D6132A4F38}" type="presParOf" srcId="{3C30AB77-8E8B-4754-9F89-CC39A5C1ED75}" destId="{5D3E8071-376B-4AFA-8E1A-0F5E6F77880F}" srcOrd="0" destOrd="0" presId="urn:microsoft.com/office/officeart/2005/8/layout/vList2"/>
    <dgm:cxn modelId="{5351F83B-308F-4152-80AB-F9F1FEDB8007}" type="presParOf" srcId="{3C30AB77-8E8B-4754-9F89-CC39A5C1ED75}" destId="{A5C183E6-EF53-4E20-AECD-0900848B121A}" srcOrd="1" destOrd="0" presId="urn:microsoft.com/office/officeart/2005/8/layout/vList2"/>
    <dgm:cxn modelId="{6CCAC849-3D20-49AC-B166-47FE61FA7C98}" type="presParOf" srcId="{3C30AB77-8E8B-4754-9F89-CC39A5C1ED75}" destId="{98659DD1-8881-45F0-BC70-86EA1CF79AE8}" srcOrd="2" destOrd="0" presId="urn:microsoft.com/office/officeart/2005/8/layout/vList2"/>
    <dgm:cxn modelId="{20A33618-7C12-41C8-9A74-98848535B9D7}" type="presParOf" srcId="{3C30AB77-8E8B-4754-9F89-CC39A5C1ED75}" destId="{7CFBE323-23DC-415C-A3BF-137661A43A0E}" srcOrd="3" destOrd="0" presId="urn:microsoft.com/office/officeart/2005/8/layout/vList2"/>
    <dgm:cxn modelId="{7C3D05E6-60DA-40C8-90BC-B9DA3CA402D3}" type="presParOf" srcId="{3C30AB77-8E8B-4754-9F89-CC39A5C1ED75}" destId="{2F64B92D-507B-4475-80E6-3A3E06955FD3}" srcOrd="4" destOrd="0" presId="urn:microsoft.com/office/officeart/2005/8/layout/vList2"/>
    <dgm:cxn modelId="{F5BD438A-F7B7-4FAC-9F48-CC846F1C45C1}" type="presParOf" srcId="{3C30AB77-8E8B-4754-9F89-CC39A5C1ED75}" destId="{805E06FA-849C-4800-9F7A-FD01D9AB8728}" srcOrd="5" destOrd="0" presId="urn:microsoft.com/office/officeart/2005/8/layout/vList2"/>
    <dgm:cxn modelId="{F9754C15-2BA4-4201-B4C7-E7F03726A435}" type="presParOf" srcId="{3C30AB77-8E8B-4754-9F89-CC39A5C1ED75}" destId="{2950E96A-EBD6-4B38-9F07-19ACE01A65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9468D9-1793-4530-B944-B469164A8B4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BE9A849-4721-4DD6-B7C3-9605670F24D4}">
      <dgm:prSet custT="1"/>
      <dgm:spPr/>
      <dgm:t>
        <a:bodyPr/>
        <a:lstStyle/>
        <a:p>
          <a:r>
            <a:rPr lang="en-US" sz="1800" b="1">
              <a:latin typeface="Arial" panose="020B0604020202020204" pitchFamily="34" charset="0"/>
              <a:cs typeface="Arial" panose="020B0604020202020204" pitchFamily="34" charset="0"/>
            </a:rPr>
            <a:t>All protocol-specific training records for the PI, sub-investigators, and other study personnel should be maintained with the study records</a:t>
          </a:r>
          <a:endParaRPr lang="en-US" sz="1800">
            <a:latin typeface="Arial" panose="020B0604020202020204" pitchFamily="34" charset="0"/>
            <a:cs typeface="Arial" panose="020B0604020202020204" pitchFamily="34" charset="0"/>
          </a:endParaRPr>
        </a:p>
      </dgm:t>
    </dgm:pt>
    <dgm:pt modelId="{5A64C2D6-FBFB-4463-BF47-0D112E91DEEC}" type="parTrans" cxnId="{D69CB660-DA5C-4E94-AA58-65F97D6A643E}">
      <dgm:prSet/>
      <dgm:spPr/>
      <dgm:t>
        <a:bodyPr/>
        <a:lstStyle/>
        <a:p>
          <a:endParaRPr lang="en-US"/>
        </a:p>
      </dgm:t>
    </dgm:pt>
    <dgm:pt modelId="{8F597EA7-2D12-46C7-A38C-6C1E020782A7}" type="sibTrans" cxnId="{D69CB660-DA5C-4E94-AA58-65F97D6A643E}">
      <dgm:prSet/>
      <dgm:spPr/>
      <dgm:t>
        <a:bodyPr/>
        <a:lstStyle/>
        <a:p>
          <a:endParaRPr lang="en-US"/>
        </a:p>
      </dgm:t>
    </dgm:pt>
    <dgm:pt modelId="{D13475DF-81DE-42D2-9877-F9B3B32E7A4D}">
      <dgm:prSet custT="1"/>
      <dgm:spPr/>
      <dgm:t>
        <a:bodyPr/>
        <a:lstStyle/>
        <a:p>
          <a:r>
            <a:rPr lang="en-US" sz="1800" b="1" dirty="0">
              <a:latin typeface="Arial" panose="020B0604020202020204" pitchFamily="34" charset="0"/>
              <a:cs typeface="Arial" panose="020B0604020202020204" pitchFamily="34" charset="0"/>
            </a:rPr>
            <a:t>Training records are generally maintained in the Regulatory Binder with the other study essential documents</a:t>
          </a:r>
          <a:endParaRPr lang="en-US" sz="1800" dirty="0">
            <a:latin typeface="Arial" panose="020B0604020202020204" pitchFamily="34" charset="0"/>
            <a:cs typeface="Arial" panose="020B0604020202020204" pitchFamily="34" charset="0"/>
          </a:endParaRPr>
        </a:p>
      </dgm:t>
    </dgm:pt>
    <dgm:pt modelId="{C04BBC9E-C9AF-44C2-B1DE-FFF62B845F6C}" type="parTrans" cxnId="{F3A81C31-15A2-455D-B379-3DD14A1AF3D0}">
      <dgm:prSet/>
      <dgm:spPr/>
      <dgm:t>
        <a:bodyPr/>
        <a:lstStyle/>
        <a:p>
          <a:endParaRPr lang="en-US"/>
        </a:p>
      </dgm:t>
    </dgm:pt>
    <dgm:pt modelId="{004B7EB0-56D6-4045-B42F-2D680E3CE31A}" type="sibTrans" cxnId="{F3A81C31-15A2-455D-B379-3DD14A1AF3D0}">
      <dgm:prSet/>
      <dgm:spPr/>
      <dgm:t>
        <a:bodyPr/>
        <a:lstStyle/>
        <a:p>
          <a:endParaRPr lang="en-US"/>
        </a:p>
      </dgm:t>
    </dgm:pt>
    <dgm:pt modelId="{9317849A-1F6A-45A9-A550-E176B75BF72A}">
      <dgm:prSet custT="1"/>
      <dgm:spPr/>
      <dgm:t>
        <a:bodyPr/>
        <a:lstStyle/>
        <a:p>
          <a:r>
            <a:rPr lang="en-US" sz="1800" b="1">
              <a:latin typeface="Arial" panose="020B0604020202020204" pitchFamily="34" charset="0"/>
              <a:cs typeface="Arial" panose="020B0604020202020204" pitchFamily="34" charset="0"/>
            </a:rPr>
            <a:t>Individual training records that are not protocol-specific (GCP, HIPAA, CITI, etc.), can be maintained separate from the study records in an electronic or paper individual training file</a:t>
          </a:r>
          <a:endParaRPr lang="en-US" sz="1800">
            <a:latin typeface="Arial" panose="020B0604020202020204" pitchFamily="34" charset="0"/>
            <a:cs typeface="Arial" panose="020B0604020202020204" pitchFamily="34" charset="0"/>
          </a:endParaRPr>
        </a:p>
      </dgm:t>
    </dgm:pt>
    <dgm:pt modelId="{13878391-1B5F-4186-967F-E882F0436A46}" type="parTrans" cxnId="{50346E63-4A35-4883-AA0F-1476EFA7ACF2}">
      <dgm:prSet/>
      <dgm:spPr/>
      <dgm:t>
        <a:bodyPr/>
        <a:lstStyle/>
        <a:p>
          <a:endParaRPr lang="en-US"/>
        </a:p>
      </dgm:t>
    </dgm:pt>
    <dgm:pt modelId="{87DDDBC5-E996-4776-B547-5032A82DAAE5}" type="sibTrans" cxnId="{50346E63-4A35-4883-AA0F-1476EFA7ACF2}">
      <dgm:prSet/>
      <dgm:spPr/>
      <dgm:t>
        <a:bodyPr/>
        <a:lstStyle/>
        <a:p>
          <a:endParaRPr lang="en-US"/>
        </a:p>
      </dgm:t>
    </dgm:pt>
    <dgm:pt modelId="{857C89DE-36E5-48E0-B050-CCD934FB7A43}">
      <dgm:prSet custT="1"/>
      <dgm:spPr/>
      <dgm:t>
        <a:bodyPr/>
        <a:lstStyle/>
        <a:p>
          <a:r>
            <a:rPr lang="en-US" sz="1800" b="1">
              <a:latin typeface="Arial" panose="020B0604020202020204" pitchFamily="34" charset="0"/>
              <a:cs typeface="Arial" panose="020B0604020202020204" pitchFamily="34" charset="0"/>
            </a:rPr>
            <a:t>These training records should be made available for review by the study monitor or a regulatory inspector upon request.</a:t>
          </a:r>
          <a:endParaRPr lang="en-US" sz="1800">
            <a:latin typeface="Arial" panose="020B0604020202020204" pitchFamily="34" charset="0"/>
            <a:cs typeface="Arial" panose="020B0604020202020204" pitchFamily="34" charset="0"/>
          </a:endParaRPr>
        </a:p>
      </dgm:t>
    </dgm:pt>
    <dgm:pt modelId="{E6FA59AE-EAA5-436F-8A10-6DDBF9CABDEA}" type="parTrans" cxnId="{12B11C43-206B-4FC8-B1B5-AA38EE7A4116}">
      <dgm:prSet/>
      <dgm:spPr/>
      <dgm:t>
        <a:bodyPr/>
        <a:lstStyle/>
        <a:p>
          <a:endParaRPr lang="en-US"/>
        </a:p>
      </dgm:t>
    </dgm:pt>
    <dgm:pt modelId="{9DE1B3B8-2E46-4AF6-B16B-3AFE47ECDE28}" type="sibTrans" cxnId="{12B11C43-206B-4FC8-B1B5-AA38EE7A4116}">
      <dgm:prSet/>
      <dgm:spPr/>
      <dgm:t>
        <a:bodyPr/>
        <a:lstStyle/>
        <a:p>
          <a:endParaRPr lang="en-US"/>
        </a:p>
      </dgm:t>
    </dgm:pt>
    <dgm:pt modelId="{EF1D04C8-E411-473F-9DD4-C46A4FD58FBD}" type="pres">
      <dgm:prSet presAssocID="{559468D9-1793-4530-B944-B469164A8B4C}" presName="linear" presStyleCnt="0">
        <dgm:presLayoutVars>
          <dgm:animLvl val="lvl"/>
          <dgm:resizeHandles val="exact"/>
        </dgm:presLayoutVars>
      </dgm:prSet>
      <dgm:spPr/>
    </dgm:pt>
    <dgm:pt modelId="{FAA07F7E-72A5-4EEE-8BFE-4BA3C8AA24FE}" type="pres">
      <dgm:prSet presAssocID="{3BE9A849-4721-4DD6-B7C3-9605670F24D4}" presName="parentText" presStyleLbl="node1" presStyleIdx="0" presStyleCnt="4">
        <dgm:presLayoutVars>
          <dgm:chMax val="0"/>
          <dgm:bulletEnabled val="1"/>
        </dgm:presLayoutVars>
      </dgm:prSet>
      <dgm:spPr/>
    </dgm:pt>
    <dgm:pt modelId="{5FB2422F-EEA2-4A78-8C54-32D401BD62DB}" type="pres">
      <dgm:prSet presAssocID="{8F597EA7-2D12-46C7-A38C-6C1E020782A7}" presName="spacer" presStyleCnt="0"/>
      <dgm:spPr/>
    </dgm:pt>
    <dgm:pt modelId="{3504C898-148A-4712-9B4A-B8E5BEB2A012}" type="pres">
      <dgm:prSet presAssocID="{D13475DF-81DE-42D2-9877-F9B3B32E7A4D}" presName="parentText" presStyleLbl="node1" presStyleIdx="1" presStyleCnt="4">
        <dgm:presLayoutVars>
          <dgm:chMax val="0"/>
          <dgm:bulletEnabled val="1"/>
        </dgm:presLayoutVars>
      </dgm:prSet>
      <dgm:spPr/>
    </dgm:pt>
    <dgm:pt modelId="{2BC7028F-B07F-4452-A0C4-690C90CA3658}" type="pres">
      <dgm:prSet presAssocID="{004B7EB0-56D6-4045-B42F-2D680E3CE31A}" presName="spacer" presStyleCnt="0"/>
      <dgm:spPr/>
    </dgm:pt>
    <dgm:pt modelId="{D2EA7482-9814-4D20-8F02-66D7220F9DFA}" type="pres">
      <dgm:prSet presAssocID="{9317849A-1F6A-45A9-A550-E176B75BF72A}" presName="parentText" presStyleLbl="node1" presStyleIdx="2" presStyleCnt="4">
        <dgm:presLayoutVars>
          <dgm:chMax val="0"/>
          <dgm:bulletEnabled val="1"/>
        </dgm:presLayoutVars>
      </dgm:prSet>
      <dgm:spPr/>
    </dgm:pt>
    <dgm:pt modelId="{C349D678-8ADD-4B90-81C4-4F1AF69E4185}" type="pres">
      <dgm:prSet presAssocID="{87DDDBC5-E996-4776-B547-5032A82DAAE5}" presName="spacer" presStyleCnt="0"/>
      <dgm:spPr/>
    </dgm:pt>
    <dgm:pt modelId="{3B333824-39B2-4DE3-902C-51ADC3DCA59E}" type="pres">
      <dgm:prSet presAssocID="{857C89DE-36E5-48E0-B050-CCD934FB7A43}" presName="parentText" presStyleLbl="node1" presStyleIdx="3" presStyleCnt="4">
        <dgm:presLayoutVars>
          <dgm:chMax val="0"/>
          <dgm:bulletEnabled val="1"/>
        </dgm:presLayoutVars>
      </dgm:prSet>
      <dgm:spPr/>
    </dgm:pt>
  </dgm:ptLst>
  <dgm:cxnLst>
    <dgm:cxn modelId="{9F3F1507-5E5B-4AFE-B2E3-A6411B6514B5}" type="presOf" srcId="{3BE9A849-4721-4DD6-B7C3-9605670F24D4}" destId="{FAA07F7E-72A5-4EEE-8BFE-4BA3C8AA24FE}" srcOrd="0" destOrd="0" presId="urn:microsoft.com/office/officeart/2005/8/layout/vList2"/>
    <dgm:cxn modelId="{F3A81C31-15A2-455D-B379-3DD14A1AF3D0}" srcId="{559468D9-1793-4530-B944-B469164A8B4C}" destId="{D13475DF-81DE-42D2-9877-F9B3B32E7A4D}" srcOrd="1" destOrd="0" parTransId="{C04BBC9E-C9AF-44C2-B1DE-FFF62B845F6C}" sibTransId="{004B7EB0-56D6-4045-B42F-2D680E3CE31A}"/>
    <dgm:cxn modelId="{D69CB660-DA5C-4E94-AA58-65F97D6A643E}" srcId="{559468D9-1793-4530-B944-B469164A8B4C}" destId="{3BE9A849-4721-4DD6-B7C3-9605670F24D4}" srcOrd="0" destOrd="0" parTransId="{5A64C2D6-FBFB-4463-BF47-0D112E91DEEC}" sibTransId="{8F597EA7-2D12-46C7-A38C-6C1E020782A7}"/>
    <dgm:cxn modelId="{12B11C43-206B-4FC8-B1B5-AA38EE7A4116}" srcId="{559468D9-1793-4530-B944-B469164A8B4C}" destId="{857C89DE-36E5-48E0-B050-CCD934FB7A43}" srcOrd="3" destOrd="0" parTransId="{E6FA59AE-EAA5-436F-8A10-6DDBF9CABDEA}" sibTransId="{9DE1B3B8-2E46-4AF6-B16B-3AFE47ECDE28}"/>
    <dgm:cxn modelId="{50346E63-4A35-4883-AA0F-1476EFA7ACF2}" srcId="{559468D9-1793-4530-B944-B469164A8B4C}" destId="{9317849A-1F6A-45A9-A550-E176B75BF72A}" srcOrd="2" destOrd="0" parTransId="{13878391-1B5F-4186-967F-E882F0436A46}" sibTransId="{87DDDBC5-E996-4776-B547-5032A82DAAE5}"/>
    <dgm:cxn modelId="{FC6CD74F-2E89-497C-BCF0-B7E8E98DA328}" type="presOf" srcId="{D13475DF-81DE-42D2-9877-F9B3B32E7A4D}" destId="{3504C898-148A-4712-9B4A-B8E5BEB2A012}" srcOrd="0" destOrd="0" presId="urn:microsoft.com/office/officeart/2005/8/layout/vList2"/>
    <dgm:cxn modelId="{B0B91452-AC2D-4E5B-B0ED-776DA01C1CD0}" type="presOf" srcId="{9317849A-1F6A-45A9-A550-E176B75BF72A}" destId="{D2EA7482-9814-4D20-8F02-66D7220F9DFA}" srcOrd="0" destOrd="0" presId="urn:microsoft.com/office/officeart/2005/8/layout/vList2"/>
    <dgm:cxn modelId="{6D6C9397-5432-457F-A960-12EF0D9395CA}" type="presOf" srcId="{559468D9-1793-4530-B944-B469164A8B4C}" destId="{EF1D04C8-E411-473F-9DD4-C46A4FD58FBD}" srcOrd="0" destOrd="0" presId="urn:microsoft.com/office/officeart/2005/8/layout/vList2"/>
    <dgm:cxn modelId="{7FF273C8-3F27-4BA5-AC3F-6854B7FA00E7}" type="presOf" srcId="{857C89DE-36E5-48E0-B050-CCD934FB7A43}" destId="{3B333824-39B2-4DE3-902C-51ADC3DCA59E}" srcOrd="0" destOrd="0" presId="urn:microsoft.com/office/officeart/2005/8/layout/vList2"/>
    <dgm:cxn modelId="{0FD25FF5-B3AF-47B1-A949-4812440B81B0}" type="presParOf" srcId="{EF1D04C8-E411-473F-9DD4-C46A4FD58FBD}" destId="{FAA07F7E-72A5-4EEE-8BFE-4BA3C8AA24FE}" srcOrd="0" destOrd="0" presId="urn:microsoft.com/office/officeart/2005/8/layout/vList2"/>
    <dgm:cxn modelId="{6CFEAAA9-8BA8-465C-9EAA-6A65CC10EE22}" type="presParOf" srcId="{EF1D04C8-E411-473F-9DD4-C46A4FD58FBD}" destId="{5FB2422F-EEA2-4A78-8C54-32D401BD62DB}" srcOrd="1" destOrd="0" presId="urn:microsoft.com/office/officeart/2005/8/layout/vList2"/>
    <dgm:cxn modelId="{5BF3E730-AABE-462E-99A3-A59963FD3CC8}" type="presParOf" srcId="{EF1D04C8-E411-473F-9DD4-C46A4FD58FBD}" destId="{3504C898-148A-4712-9B4A-B8E5BEB2A012}" srcOrd="2" destOrd="0" presId="urn:microsoft.com/office/officeart/2005/8/layout/vList2"/>
    <dgm:cxn modelId="{5602FB87-0D8C-4692-883B-33D9E18BE8FC}" type="presParOf" srcId="{EF1D04C8-E411-473F-9DD4-C46A4FD58FBD}" destId="{2BC7028F-B07F-4452-A0C4-690C90CA3658}" srcOrd="3" destOrd="0" presId="urn:microsoft.com/office/officeart/2005/8/layout/vList2"/>
    <dgm:cxn modelId="{83F3660B-2F33-4E59-B3EF-77A04A1D2EE1}" type="presParOf" srcId="{EF1D04C8-E411-473F-9DD4-C46A4FD58FBD}" destId="{D2EA7482-9814-4D20-8F02-66D7220F9DFA}" srcOrd="4" destOrd="0" presId="urn:microsoft.com/office/officeart/2005/8/layout/vList2"/>
    <dgm:cxn modelId="{52D5F764-1C06-49AD-B4E4-19E3F40C41F8}" type="presParOf" srcId="{EF1D04C8-E411-473F-9DD4-C46A4FD58FBD}" destId="{C349D678-8ADD-4B90-81C4-4F1AF69E4185}" srcOrd="5" destOrd="0" presId="urn:microsoft.com/office/officeart/2005/8/layout/vList2"/>
    <dgm:cxn modelId="{6F7AF16F-3F69-4C1B-8E90-475E80DBBF30}" type="presParOf" srcId="{EF1D04C8-E411-473F-9DD4-C46A4FD58FBD}" destId="{3B333824-39B2-4DE3-902C-51ADC3DCA59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D17738-6210-4B02-AC56-2B1A78DB48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DDB1AA6-56F8-407A-826A-472F33D46986}">
      <dgm:prSet custT="1"/>
      <dgm:spPr/>
      <dgm:t>
        <a:bodyPr/>
        <a:lstStyle/>
        <a:p>
          <a:r>
            <a:rPr lang="en-US" sz="1800" b="1" dirty="0">
              <a:latin typeface="Arial" panose="020B0604020202020204" pitchFamily="34" charset="0"/>
              <a:cs typeface="Arial" panose="020B0604020202020204" pitchFamily="34" charset="0"/>
            </a:rPr>
            <a:t>This is not just addressing advertising for recruitment and enrollment</a:t>
          </a:r>
          <a:endParaRPr lang="en-US" sz="1800" dirty="0">
            <a:latin typeface="Arial" panose="020B0604020202020204" pitchFamily="34" charset="0"/>
            <a:cs typeface="Arial" panose="020B0604020202020204" pitchFamily="34" charset="0"/>
          </a:endParaRPr>
        </a:p>
      </dgm:t>
    </dgm:pt>
    <dgm:pt modelId="{5454D1F7-8FE4-4FDA-ABDD-ABE91FFF07A8}" type="parTrans" cxnId="{3225365C-6ED6-4903-BC0D-F3BD30FDBC59}">
      <dgm:prSet/>
      <dgm:spPr/>
      <dgm:t>
        <a:bodyPr/>
        <a:lstStyle/>
        <a:p>
          <a:endParaRPr lang="en-US"/>
        </a:p>
      </dgm:t>
    </dgm:pt>
    <dgm:pt modelId="{18DEFA32-B21F-44CB-B5EF-60FA2C7BC799}" type="sibTrans" cxnId="{3225365C-6ED6-4903-BC0D-F3BD30FDBC59}">
      <dgm:prSet/>
      <dgm:spPr/>
      <dgm:t>
        <a:bodyPr/>
        <a:lstStyle/>
        <a:p>
          <a:endParaRPr lang="en-US"/>
        </a:p>
      </dgm:t>
    </dgm:pt>
    <dgm:pt modelId="{7B8FB0FF-D8AD-447D-B4B6-2A9112408E7C}">
      <dgm:prSet custT="1"/>
      <dgm:spPr/>
      <dgm:t>
        <a:bodyPr/>
        <a:lstStyle/>
        <a:p>
          <a:r>
            <a:rPr lang="en-US" sz="1800" b="1" dirty="0">
              <a:latin typeface="Arial" panose="020B0604020202020204" pitchFamily="34" charset="0"/>
              <a:cs typeface="Arial" panose="020B0604020202020204" pitchFamily="34" charset="0"/>
            </a:rPr>
            <a:t>The study team needs to notify all healthcare workers that may have contact with the study team and any study procedures</a:t>
          </a:r>
          <a:endParaRPr lang="en-US" sz="1800" dirty="0">
            <a:latin typeface="Arial" panose="020B0604020202020204" pitchFamily="34" charset="0"/>
            <a:cs typeface="Arial" panose="020B0604020202020204" pitchFamily="34" charset="0"/>
          </a:endParaRPr>
        </a:p>
      </dgm:t>
    </dgm:pt>
    <dgm:pt modelId="{A85646A3-902F-454C-8F64-C14B296CC009}" type="parTrans" cxnId="{01F5E379-B5BC-4D6F-B18D-4920D74DABC1}">
      <dgm:prSet/>
      <dgm:spPr/>
      <dgm:t>
        <a:bodyPr/>
        <a:lstStyle/>
        <a:p>
          <a:endParaRPr lang="en-US"/>
        </a:p>
      </dgm:t>
    </dgm:pt>
    <dgm:pt modelId="{669406AD-3DA5-41DD-9E1C-8ECE5464EA24}" type="sibTrans" cxnId="{01F5E379-B5BC-4D6F-B18D-4920D74DABC1}">
      <dgm:prSet/>
      <dgm:spPr/>
      <dgm:t>
        <a:bodyPr/>
        <a:lstStyle/>
        <a:p>
          <a:endParaRPr lang="en-US"/>
        </a:p>
      </dgm:t>
    </dgm:pt>
    <dgm:pt modelId="{EF68FB51-7B75-4070-92E8-695B48D745AB}">
      <dgm:prSet custT="1"/>
      <dgm:spPr/>
      <dgm:t>
        <a:bodyPr/>
        <a:lstStyle/>
        <a:p>
          <a:r>
            <a:rPr lang="en-US" sz="1800" b="1" dirty="0">
              <a:latin typeface="Arial" panose="020B0604020202020204" pitchFamily="34" charset="0"/>
              <a:cs typeface="Arial" panose="020B0604020202020204" pitchFamily="34" charset="0"/>
            </a:rPr>
            <a:t>Develop a liaison/rapport with the doctors/nurses/ CMA of clinics/hospitals you may be recruiting out of</a:t>
          </a:r>
          <a:endParaRPr lang="en-US" sz="1800" dirty="0">
            <a:latin typeface="Arial" panose="020B0604020202020204" pitchFamily="34" charset="0"/>
            <a:cs typeface="Arial" panose="020B0604020202020204" pitchFamily="34" charset="0"/>
          </a:endParaRPr>
        </a:p>
      </dgm:t>
    </dgm:pt>
    <dgm:pt modelId="{5C02B817-3DCF-49D3-97E0-9E87B59FF529}" type="parTrans" cxnId="{BB4ADE6E-EEBE-4004-B669-7AB5FA7E81C5}">
      <dgm:prSet/>
      <dgm:spPr/>
      <dgm:t>
        <a:bodyPr/>
        <a:lstStyle/>
        <a:p>
          <a:endParaRPr lang="en-US"/>
        </a:p>
      </dgm:t>
    </dgm:pt>
    <dgm:pt modelId="{80F15EB6-39AC-40C4-998F-42C61E7941AB}" type="sibTrans" cxnId="{BB4ADE6E-EEBE-4004-B669-7AB5FA7E81C5}">
      <dgm:prSet/>
      <dgm:spPr/>
      <dgm:t>
        <a:bodyPr/>
        <a:lstStyle/>
        <a:p>
          <a:endParaRPr lang="en-US"/>
        </a:p>
      </dgm:t>
    </dgm:pt>
    <dgm:pt modelId="{56FD4A93-1AD3-4CBA-AFAA-03FE633ABC78}" type="pres">
      <dgm:prSet presAssocID="{1AD17738-6210-4B02-AC56-2B1A78DB4834}" presName="linear" presStyleCnt="0">
        <dgm:presLayoutVars>
          <dgm:animLvl val="lvl"/>
          <dgm:resizeHandles val="exact"/>
        </dgm:presLayoutVars>
      </dgm:prSet>
      <dgm:spPr/>
    </dgm:pt>
    <dgm:pt modelId="{ECCB0625-6A2A-416E-B8D8-C925704FF566}" type="pres">
      <dgm:prSet presAssocID="{DDDB1AA6-56F8-407A-826A-472F33D46986}" presName="parentText" presStyleLbl="node1" presStyleIdx="0" presStyleCnt="3" custLinFactNeighborX="-88" custLinFactNeighborY="-21083">
        <dgm:presLayoutVars>
          <dgm:chMax val="0"/>
          <dgm:bulletEnabled val="1"/>
        </dgm:presLayoutVars>
      </dgm:prSet>
      <dgm:spPr/>
    </dgm:pt>
    <dgm:pt modelId="{AA66ED7F-9DBC-4DE6-B1D9-499DD25BCFE2}" type="pres">
      <dgm:prSet presAssocID="{18DEFA32-B21F-44CB-B5EF-60FA2C7BC799}" presName="spacer" presStyleCnt="0"/>
      <dgm:spPr/>
    </dgm:pt>
    <dgm:pt modelId="{3684253F-A429-4DA3-BFD0-9F61A98D3440}" type="pres">
      <dgm:prSet presAssocID="{7B8FB0FF-D8AD-447D-B4B6-2A9112408E7C}" presName="parentText" presStyleLbl="node1" presStyleIdx="1" presStyleCnt="3">
        <dgm:presLayoutVars>
          <dgm:chMax val="0"/>
          <dgm:bulletEnabled val="1"/>
        </dgm:presLayoutVars>
      </dgm:prSet>
      <dgm:spPr/>
    </dgm:pt>
    <dgm:pt modelId="{052EAEF1-6950-48F9-A1C6-1F564CB00D30}" type="pres">
      <dgm:prSet presAssocID="{669406AD-3DA5-41DD-9E1C-8ECE5464EA24}" presName="spacer" presStyleCnt="0"/>
      <dgm:spPr/>
    </dgm:pt>
    <dgm:pt modelId="{48074307-63DE-46C6-BEE7-152060CF8460}" type="pres">
      <dgm:prSet presAssocID="{EF68FB51-7B75-4070-92E8-695B48D745AB}" presName="parentText" presStyleLbl="node1" presStyleIdx="2" presStyleCnt="3">
        <dgm:presLayoutVars>
          <dgm:chMax val="0"/>
          <dgm:bulletEnabled val="1"/>
        </dgm:presLayoutVars>
      </dgm:prSet>
      <dgm:spPr/>
    </dgm:pt>
  </dgm:ptLst>
  <dgm:cxnLst>
    <dgm:cxn modelId="{458F010D-CABC-4947-8358-BE07C79F163C}" type="presOf" srcId="{7B8FB0FF-D8AD-447D-B4B6-2A9112408E7C}" destId="{3684253F-A429-4DA3-BFD0-9F61A98D3440}" srcOrd="0" destOrd="0" presId="urn:microsoft.com/office/officeart/2005/8/layout/vList2"/>
    <dgm:cxn modelId="{4AC93F23-F07D-4C42-A11C-730307A132AE}" type="presOf" srcId="{DDDB1AA6-56F8-407A-826A-472F33D46986}" destId="{ECCB0625-6A2A-416E-B8D8-C925704FF566}" srcOrd="0" destOrd="0" presId="urn:microsoft.com/office/officeart/2005/8/layout/vList2"/>
    <dgm:cxn modelId="{B95DA036-60CD-4ED5-A77C-CC612A7AAE2D}" type="presOf" srcId="{EF68FB51-7B75-4070-92E8-695B48D745AB}" destId="{48074307-63DE-46C6-BEE7-152060CF8460}" srcOrd="0" destOrd="0" presId="urn:microsoft.com/office/officeart/2005/8/layout/vList2"/>
    <dgm:cxn modelId="{3225365C-6ED6-4903-BC0D-F3BD30FDBC59}" srcId="{1AD17738-6210-4B02-AC56-2B1A78DB4834}" destId="{DDDB1AA6-56F8-407A-826A-472F33D46986}" srcOrd="0" destOrd="0" parTransId="{5454D1F7-8FE4-4FDA-ABDD-ABE91FFF07A8}" sibTransId="{18DEFA32-B21F-44CB-B5EF-60FA2C7BC799}"/>
    <dgm:cxn modelId="{B70E396D-6399-44E5-B791-49CC397DDD69}" type="presOf" srcId="{1AD17738-6210-4B02-AC56-2B1A78DB4834}" destId="{56FD4A93-1AD3-4CBA-AFAA-03FE633ABC78}" srcOrd="0" destOrd="0" presId="urn:microsoft.com/office/officeart/2005/8/layout/vList2"/>
    <dgm:cxn modelId="{BB4ADE6E-EEBE-4004-B669-7AB5FA7E81C5}" srcId="{1AD17738-6210-4B02-AC56-2B1A78DB4834}" destId="{EF68FB51-7B75-4070-92E8-695B48D745AB}" srcOrd="2" destOrd="0" parTransId="{5C02B817-3DCF-49D3-97E0-9E87B59FF529}" sibTransId="{80F15EB6-39AC-40C4-998F-42C61E7941AB}"/>
    <dgm:cxn modelId="{01F5E379-B5BC-4D6F-B18D-4920D74DABC1}" srcId="{1AD17738-6210-4B02-AC56-2B1A78DB4834}" destId="{7B8FB0FF-D8AD-447D-B4B6-2A9112408E7C}" srcOrd="1" destOrd="0" parTransId="{A85646A3-902F-454C-8F64-C14B296CC009}" sibTransId="{669406AD-3DA5-41DD-9E1C-8ECE5464EA24}"/>
    <dgm:cxn modelId="{41C26814-D9FB-45E3-A972-F3FD2A3200DF}" type="presParOf" srcId="{56FD4A93-1AD3-4CBA-AFAA-03FE633ABC78}" destId="{ECCB0625-6A2A-416E-B8D8-C925704FF566}" srcOrd="0" destOrd="0" presId="urn:microsoft.com/office/officeart/2005/8/layout/vList2"/>
    <dgm:cxn modelId="{76538909-CEEA-43D0-9CB4-156314F4A6F5}" type="presParOf" srcId="{56FD4A93-1AD3-4CBA-AFAA-03FE633ABC78}" destId="{AA66ED7F-9DBC-4DE6-B1D9-499DD25BCFE2}" srcOrd="1" destOrd="0" presId="urn:microsoft.com/office/officeart/2005/8/layout/vList2"/>
    <dgm:cxn modelId="{8F8D2C5E-6A73-4F9B-B1D2-C47EDAA3DA8C}" type="presParOf" srcId="{56FD4A93-1AD3-4CBA-AFAA-03FE633ABC78}" destId="{3684253F-A429-4DA3-BFD0-9F61A98D3440}" srcOrd="2" destOrd="0" presId="urn:microsoft.com/office/officeart/2005/8/layout/vList2"/>
    <dgm:cxn modelId="{9F13978B-277E-4CFC-9541-3765DE8A897C}" type="presParOf" srcId="{56FD4A93-1AD3-4CBA-AFAA-03FE633ABC78}" destId="{052EAEF1-6950-48F9-A1C6-1F564CB00D30}" srcOrd="3" destOrd="0" presId="urn:microsoft.com/office/officeart/2005/8/layout/vList2"/>
    <dgm:cxn modelId="{3E850012-63EF-406C-8A7E-6E389BF41A20}" type="presParOf" srcId="{56FD4A93-1AD3-4CBA-AFAA-03FE633ABC78}" destId="{48074307-63DE-46C6-BEE7-152060CF84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20596-5585-421F-91EC-3E30AFC77FCD}"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291CD971-7838-4E33-856C-0069372E9884}">
      <dgm:prSet/>
      <dgm:spPr/>
      <dgm:t>
        <a:bodyPr/>
        <a:lstStyle/>
        <a:p>
          <a:r>
            <a:rPr lang="en-US" dirty="0">
              <a:latin typeface="Arial" panose="020B0604020202020204" pitchFamily="34" charset="0"/>
              <a:cs typeface="Arial" panose="020B0604020202020204" pitchFamily="34" charset="0"/>
            </a:rPr>
            <a:t>Step 1</a:t>
          </a:r>
        </a:p>
      </dgm:t>
    </dgm:pt>
    <dgm:pt modelId="{9E582AA2-EABC-49E5-BF19-6A1605B49EC6}" type="parTrans" cxnId="{AB5CD97A-3D8C-46BB-8354-A9DBB855721C}">
      <dgm:prSet/>
      <dgm:spPr/>
      <dgm:t>
        <a:bodyPr/>
        <a:lstStyle/>
        <a:p>
          <a:endParaRPr lang="en-US"/>
        </a:p>
      </dgm:t>
    </dgm:pt>
    <dgm:pt modelId="{A101DF2C-E237-45F7-A6A0-CF492AAE2E40}" type="sibTrans" cxnId="{AB5CD97A-3D8C-46BB-8354-A9DBB855721C}">
      <dgm:prSet/>
      <dgm:spPr/>
      <dgm:t>
        <a:bodyPr/>
        <a:lstStyle/>
        <a:p>
          <a:endParaRPr lang="en-US"/>
        </a:p>
      </dgm:t>
    </dgm:pt>
    <dgm:pt modelId="{4568215B-A1BE-4D69-960F-48CB5A2C0CF0}">
      <dgm:prSet custT="1"/>
      <dgm:spPr/>
      <dgm:t>
        <a:bodyPr/>
        <a:lstStyle/>
        <a:p>
          <a:r>
            <a:rPr lang="en-US" sz="1800" b="1" dirty="0">
              <a:latin typeface="Arial" panose="020B0604020202020204" pitchFamily="34" charset="0"/>
              <a:cs typeface="Arial" panose="020B0604020202020204" pitchFamily="34" charset="0"/>
            </a:rPr>
            <a:t>Discovery and Development</a:t>
          </a:r>
        </a:p>
      </dgm:t>
    </dgm:pt>
    <dgm:pt modelId="{B29FBAEA-C696-4868-8538-2C978972FFFA}" type="parTrans" cxnId="{F1349625-2320-47E8-A3EC-F9932ACFFFD9}">
      <dgm:prSet/>
      <dgm:spPr/>
      <dgm:t>
        <a:bodyPr/>
        <a:lstStyle/>
        <a:p>
          <a:endParaRPr lang="en-US"/>
        </a:p>
      </dgm:t>
    </dgm:pt>
    <dgm:pt modelId="{D9032204-D844-4988-93DF-732A190281F3}" type="sibTrans" cxnId="{F1349625-2320-47E8-A3EC-F9932ACFFFD9}">
      <dgm:prSet/>
      <dgm:spPr/>
      <dgm:t>
        <a:bodyPr/>
        <a:lstStyle/>
        <a:p>
          <a:endParaRPr lang="en-US"/>
        </a:p>
      </dgm:t>
    </dgm:pt>
    <dgm:pt modelId="{14A0045E-94E2-4EBA-9265-98BE1225887F}">
      <dgm:prSet/>
      <dgm:spPr/>
      <dgm:t>
        <a:bodyPr/>
        <a:lstStyle/>
        <a:p>
          <a:r>
            <a:rPr lang="en-US">
              <a:latin typeface="Arial" panose="020B0604020202020204" pitchFamily="34" charset="0"/>
              <a:cs typeface="Arial" panose="020B0604020202020204" pitchFamily="34" charset="0"/>
            </a:rPr>
            <a:t>Step 2</a:t>
          </a:r>
        </a:p>
      </dgm:t>
    </dgm:pt>
    <dgm:pt modelId="{0BDA30AB-21B8-4D8E-AAAF-1C053E757FD1}" type="parTrans" cxnId="{D32D5412-85A2-4D7E-917B-2EED8027BC64}">
      <dgm:prSet/>
      <dgm:spPr/>
      <dgm:t>
        <a:bodyPr/>
        <a:lstStyle/>
        <a:p>
          <a:endParaRPr lang="en-US"/>
        </a:p>
      </dgm:t>
    </dgm:pt>
    <dgm:pt modelId="{8EBDCF2A-9209-46FB-9E0E-5A3CF13391FF}" type="sibTrans" cxnId="{D32D5412-85A2-4D7E-917B-2EED8027BC64}">
      <dgm:prSet/>
      <dgm:spPr/>
      <dgm:t>
        <a:bodyPr/>
        <a:lstStyle/>
        <a:p>
          <a:endParaRPr lang="en-US"/>
        </a:p>
      </dgm:t>
    </dgm:pt>
    <dgm:pt modelId="{1B11C1D8-D872-4B7A-B6B1-3D8663BAC453}">
      <dgm:prSet custT="1"/>
      <dgm:spPr/>
      <dgm:t>
        <a:bodyPr/>
        <a:lstStyle/>
        <a:p>
          <a:r>
            <a:rPr lang="en-US" sz="1800" b="1" dirty="0">
              <a:latin typeface="Arial" panose="020B0604020202020204" pitchFamily="34" charset="0"/>
              <a:cs typeface="Arial" panose="020B0604020202020204" pitchFamily="34" charset="0"/>
            </a:rPr>
            <a:t>Preclinical Research</a:t>
          </a:r>
        </a:p>
      </dgm:t>
    </dgm:pt>
    <dgm:pt modelId="{E28D1511-BFA8-4739-B1B4-07F7DCE375A9}" type="parTrans" cxnId="{774CF8EC-18EE-43F6-8ACF-D0977EC2207F}">
      <dgm:prSet/>
      <dgm:spPr/>
      <dgm:t>
        <a:bodyPr/>
        <a:lstStyle/>
        <a:p>
          <a:endParaRPr lang="en-US"/>
        </a:p>
      </dgm:t>
    </dgm:pt>
    <dgm:pt modelId="{7930501E-4868-4AD5-B68C-8E464C1FCA14}" type="sibTrans" cxnId="{774CF8EC-18EE-43F6-8ACF-D0977EC2207F}">
      <dgm:prSet/>
      <dgm:spPr/>
      <dgm:t>
        <a:bodyPr/>
        <a:lstStyle/>
        <a:p>
          <a:endParaRPr lang="en-US"/>
        </a:p>
      </dgm:t>
    </dgm:pt>
    <dgm:pt modelId="{D9FE8491-8D18-4D3D-8588-710BF3F5CE99}">
      <dgm:prSet/>
      <dgm:spPr/>
      <dgm:t>
        <a:bodyPr/>
        <a:lstStyle/>
        <a:p>
          <a:r>
            <a:rPr lang="en-US">
              <a:latin typeface="Arial" panose="020B0604020202020204" pitchFamily="34" charset="0"/>
              <a:cs typeface="Arial" panose="020B0604020202020204" pitchFamily="34" charset="0"/>
            </a:rPr>
            <a:t>Step 3</a:t>
          </a:r>
        </a:p>
      </dgm:t>
    </dgm:pt>
    <dgm:pt modelId="{B610FC8F-96D0-4845-8CCF-BCAF6CDE597F}" type="parTrans" cxnId="{209E5392-BEB8-4DF5-8D8C-3468B70DB2D7}">
      <dgm:prSet/>
      <dgm:spPr/>
      <dgm:t>
        <a:bodyPr/>
        <a:lstStyle/>
        <a:p>
          <a:endParaRPr lang="en-US"/>
        </a:p>
      </dgm:t>
    </dgm:pt>
    <dgm:pt modelId="{0DCEDA6D-63DD-4F69-9CAA-3230E4F26040}" type="sibTrans" cxnId="{209E5392-BEB8-4DF5-8D8C-3468B70DB2D7}">
      <dgm:prSet/>
      <dgm:spPr/>
      <dgm:t>
        <a:bodyPr/>
        <a:lstStyle/>
        <a:p>
          <a:endParaRPr lang="en-US"/>
        </a:p>
      </dgm:t>
    </dgm:pt>
    <dgm:pt modelId="{BCE48738-5537-42E7-8738-966CC1129D64}">
      <dgm:prSet custT="1"/>
      <dgm:spPr/>
      <dgm:t>
        <a:bodyPr/>
        <a:lstStyle/>
        <a:p>
          <a:r>
            <a:rPr lang="en-US" sz="1800" b="1" dirty="0">
              <a:latin typeface="Arial" panose="020B0604020202020204" pitchFamily="34" charset="0"/>
              <a:cs typeface="Arial" panose="020B0604020202020204" pitchFamily="34" charset="0"/>
            </a:rPr>
            <a:t>Clinical Research</a:t>
          </a:r>
        </a:p>
      </dgm:t>
    </dgm:pt>
    <dgm:pt modelId="{2B062450-703B-4D30-93FF-911E5C500153}" type="parTrans" cxnId="{51732D80-50E5-46AF-AB90-0EFFD8EE76B6}">
      <dgm:prSet/>
      <dgm:spPr/>
      <dgm:t>
        <a:bodyPr/>
        <a:lstStyle/>
        <a:p>
          <a:endParaRPr lang="en-US"/>
        </a:p>
      </dgm:t>
    </dgm:pt>
    <dgm:pt modelId="{4B02F343-D5D0-4C48-B030-4E6AA142417E}" type="sibTrans" cxnId="{51732D80-50E5-46AF-AB90-0EFFD8EE76B6}">
      <dgm:prSet/>
      <dgm:spPr/>
      <dgm:t>
        <a:bodyPr/>
        <a:lstStyle/>
        <a:p>
          <a:endParaRPr lang="en-US"/>
        </a:p>
      </dgm:t>
    </dgm:pt>
    <dgm:pt modelId="{E083C035-5FF4-4C05-8A62-F60C6ADDC514}">
      <dgm:prSet/>
      <dgm:spPr/>
      <dgm:t>
        <a:bodyPr/>
        <a:lstStyle/>
        <a:p>
          <a:r>
            <a:rPr lang="en-US">
              <a:latin typeface="Arial" panose="020B0604020202020204" pitchFamily="34" charset="0"/>
              <a:cs typeface="Arial" panose="020B0604020202020204" pitchFamily="34" charset="0"/>
            </a:rPr>
            <a:t>Step 4</a:t>
          </a:r>
        </a:p>
      </dgm:t>
    </dgm:pt>
    <dgm:pt modelId="{9F837960-CBA5-4A2E-896B-ADD26F5155A1}" type="parTrans" cxnId="{ACB90CA2-1767-4C7D-B562-9FD951777C94}">
      <dgm:prSet/>
      <dgm:spPr/>
      <dgm:t>
        <a:bodyPr/>
        <a:lstStyle/>
        <a:p>
          <a:endParaRPr lang="en-US"/>
        </a:p>
      </dgm:t>
    </dgm:pt>
    <dgm:pt modelId="{CD21CEC8-856D-4886-A6F1-F1496C8425FD}" type="sibTrans" cxnId="{ACB90CA2-1767-4C7D-B562-9FD951777C94}">
      <dgm:prSet/>
      <dgm:spPr/>
      <dgm:t>
        <a:bodyPr/>
        <a:lstStyle/>
        <a:p>
          <a:endParaRPr lang="en-US"/>
        </a:p>
      </dgm:t>
    </dgm:pt>
    <dgm:pt modelId="{548F3DF7-9CC1-46B3-9152-28CBFB387DD0}">
      <dgm:prSet custT="1"/>
      <dgm:spPr/>
      <dgm:t>
        <a:bodyPr/>
        <a:lstStyle/>
        <a:p>
          <a:r>
            <a:rPr lang="en-US" sz="1800" b="1" dirty="0">
              <a:latin typeface="Arial" panose="020B0604020202020204" pitchFamily="34" charset="0"/>
              <a:cs typeface="Arial" panose="020B0604020202020204" pitchFamily="34" charset="0"/>
            </a:rPr>
            <a:t>FDA Drug Review</a:t>
          </a:r>
        </a:p>
      </dgm:t>
    </dgm:pt>
    <dgm:pt modelId="{1FD738F8-DBC9-421B-B32A-7663A788DE4F}" type="parTrans" cxnId="{129A7A62-1160-4F8F-B657-35CE61E3FD2D}">
      <dgm:prSet/>
      <dgm:spPr/>
      <dgm:t>
        <a:bodyPr/>
        <a:lstStyle/>
        <a:p>
          <a:endParaRPr lang="en-US"/>
        </a:p>
      </dgm:t>
    </dgm:pt>
    <dgm:pt modelId="{24E0CD22-A353-44BB-87FA-66727462319D}" type="sibTrans" cxnId="{129A7A62-1160-4F8F-B657-35CE61E3FD2D}">
      <dgm:prSet/>
      <dgm:spPr/>
      <dgm:t>
        <a:bodyPr/>
        <a:lstStyle/>
        <a:p>
          <a:endParaRPr lang="en-US"/>
        </a:p>
      </dgm:t>
    </dgm:pt>
    <dgm:pt modelId="{0EBE8E05-B8A4-4358-B55C-70B3DAA86BD4}">
      <dgm:prSet/>
      <dgm:spPr/>
      <dgm:t>
        <a:bodyPr/>
        <a:lstStyle/>
        <a:p>
          <a:r>
            <a:rPr lang="en-US">
              <a:latin typeface="Arial" panose="020B0604020202020204" pitchFamily="34" charset="0"/>
              <a:cs typeface="Arial" panose="020B0604020202020204" pitchFamily="34" charset="0"/>
            </a:rPr>
            <a:t>Step 5</a:t>
          </a:r>
        </a:p>
      </dgm:t>
    </dgm:pt>
    <dgm:pt modelId="{A3E40CF1-E647-4BA8-8D70-7B3C3C0C5ECA}" type="parTrans" cxnId="{07F5F222-E0A9-44EA-B234-F5BEAE7CD7B2}">
      <dgm:prSet/>
      <dgm:spPr/>
      <dgm:t>
        <a:bodyPr/>
        <a:lstStyle/>
        <a:p>
          <a:endParaRPr lang="en-US"/>
        </a:p>
      </dgm:t>
    </dgm:pt>
    <dgm:pt modelId="{307D9630-D940-452F-8F34-736C04B72E76}" type="sibTrans" cxnId="{07F5F222-E0A9-44EA-B234-F5BEAE7CD7B2}">
      <dgm:prSet/>
      <dgm:spPr/>
      <dgm:t>
        <a:bodyPr/>
        <a:lstStyle/>
        <a:p>
          <a:endParaRPr lang="en-US"/>
        </a:p>
      </dgm:t>
    </dgm:pt>
    <dgm:pt modelId="{B740BDAD-9BB9-48C0-96DF-B1453CC984E5}">
      <dgm:prSet custT="1"/>
      <dgm:spPr/>
      <dgm:t>
        <a:bodyPr/>
        <a:lstStyle/>
        <a:p>
          <a:r>
            <a:rPr lang="en-US" sz="1800" b="1" dirty="0">
              <a:latin typeface="Arial" panose="020B0604020202020204" pitchFamily="34" charset="0"/>
              <a:cs typeface="Arial" panose="020B0604020202020204" pitchFamily="34" charset="0"/>
            </a:rPr>
            <a:t>FDA Post-Market Drug Safety Monitoring</a:t>
          </a:r>
        </a:p>
      </dgm:t>
    </dgm:pt>
    <dgm:pt modelId="{05E63938-1419-41AB-8026-E09D7C0C207E}" type="sibTrans" cxnId="{90EF143A-C3AB-42D3-8D66-12A5638B8D0A}">
      <dgm:prSet/>
      <dgm:spPr/>
      <dgm:t>
        <a:bodyPr/>
        <a:lstStyle/>
        <a:p>
          <a:endParaRPr lang="en-US"/>
        </a:p>
      </dgm:t>
    </dgm:pt>
    <dgm:pt modelId="{9EBDF3D1-FEBE-4199-A5DA-EBFD5E38DABD}" type="parTrans" cxnId="{90EF143A-C3AB-42D3-8D66-12A5638B8D0A}">
      <dgm:prSet/>
      <dgm:spPr/>
      <dgm:t>
        <a:bodyPr/>
        <a:lstStyle/>
        <a:p>
          <a:endParaRPr lang="en-US"/>
        </a:p>
      </dgm:t>
    </dgm:pt>
    <dgm:pt modelId="{8AC16063-F5DA-49F3-A3D9-E3852BCACE93}" type="pres">
      <dgm:prSet presAssocID="{61920596-5585-421F-91EC-3E30AFC77FCD}" presName="Name0" presStyleCnt="0">
        <dgm:presLayoutVars>
          <dgm:dir/>
          <dgm:animLvl val="lvl"/>
          <dgm:resizeHandles val="exact"/>
        </dgm:presLayoutVars>
      </dgm:prSet>
      <dgm:spPr/>
    </dgm:pt>
    <dgm:pt modelId="{656E1E09-B467-4FC7-BD2A-D133E2772715}" type="pres">
      <dgm:prSet presAssocID="{0EBE8E05-B8A4-4358-B55C-70B3DAA86BD4}" presName="boxAndChildren" presStyleCnt="0"/>
      <dgm:spPr/>
    </dgm:pt>
    <dgm:pt modelId="{E39DD365-C203-4514-9423-AC38242A6827}" type="pres">
      <dgm:prSet presAssocID="{0EBE8E05-B8A4-4358-B55C-70B3DAA86BD4}" presName="parentTextBox" presStyleLbl="alignNode1" presStyleIdx="0" presStyleCnt="5"/>
      <dgm:spPr/>
    </dgm:pt>
    <dgm:pt modelId="{57C960F3-F91A-4830-AB5B-9AA62F44A55D}" type="pres">
      <dgm:prSet presAssocID="{0EBE8E05-B8A4-4358-B55C-70B3DAA86BD4}" presName="descendantBox" presStyleLbl="bgAccFollowNode1" presStyleIdx="0" presStyleCnt="5"/>
      <dgm:spPr/>
    </dgm:pt>
    <dgm:pt modelId="{E2741508-EA75-4A73-A0F7-C9B3DDAF0517}" type="pres">
      <dgm:prSet presAssocID="{CD21CEC8-856D-4886-A6F1-F1496C8425FD}" presName="sp" presStyleCnt="0"/>
      <dgm:spPr/>
    </dgm:pt>
    <dgm:pt modelId="{2452C40E-B5B1-4750-9188-2CB25995711C}" type="pres">
      <dgm:prSet presAssocID="{E083C035-5FF4-4C05-8A62-F60C6ADDC514}" presName="arrowAndChildren" presStyleCnt="0"/>
      <dgm:spPr/>
    </dgm:pt>
    <dgm:pt modelId="{E041BAAD-8636-4A30-9D57-F8DE00701CA0}" type="pres">
      <dgm:prSet presAssocID="{E083C035-5FF4-4C05-8A62-F60C6ADDC514}" presName="parentTextArrow" presStyleLbl="node1" presStyleIdx="0" presStyleCnt="0"/>
      <dgm:spPr/>
    </dgm:pt>
    <dgm:pt modelId="{E2E6DFAF-E1E3-4EDC-9964-E2F0BD7196C5}" type="pres">
      <dgm:prSet presAssocID="{E083C035-5FF4-4C05-8A62-F60C6ADDC514}" presName="arrow" presStyleLbl="alignNode1" presStyleIdx="1" presStyleCnt="5"/>
      <dgm:spPr/>
    </dgm:pt>
    <dgm:pt modelId="{C1027DE8-5A9B-4A4D-BD31-032DC2469025}" type="pres">
      <dgm:prSet presAssocID="{E083C035-5FF4-4C05-8A62-F60C6ADDC514}" presName="descendantArrow" presStyleLbl="bgAccFollowNode1" presStyleIdx="1" presStyleCnt="5"/>
      <dgm:spPr/>
    </dgm:pt>
    <dgm:pt modelId="{B8DAB3C4-6920-434D-9534-83090F616D17}" type="pres">
      <dgm:prSet presAssocID="{0DCEDA6D-63DD-4F69-9CAA-3230E4F26040}" presName="sp" presStyleCnt="0"/>
      <dgm:spPr/>
    </dgm:pt>
    <dgm:pt modelId="{42D1572D-FBFA-41B1-BD55-68684CDA83C8}" type="pres">
      <dgm:prSet presAssocID="{D9FE8491-8D18-4D3D-8588-710BF3F5CE99}" presName="arrowAndChildren" presStyleCnt="0"/>
      <dgm:spPr/>
    </dgm:pt>
    <dgm:pt modelId="{DAE49203-3029-4833-AFB9-BF033103B717}" type="pres">
      <dgm:prSet presAssocID="{D9FE8491-8D18-4D3D-8588-710BF3F5CE99}" presName="parentTextArrow" presStyleLbl="node1" presStyleIdx="0" presStyleCnt="0"/>
      <dgm:spPr/>
    </dgm:pt>
    <dgm:pt modelId="{DFD97077-C043-40AD-9A04-AE8BCDE25114}" type="pres">
      <dgm:prSet presAssocID="{D9FE8491-8D18-4D3D-8588-710BF3F5CE99}" presName="arrow" presStyleLbl="alignNode1" presStyleIdx="2" presStyleCnt="5"/>
      <dgm:spPr/>
    </dgm:pt>
    <dgm:pt modelId="{7B5EC8CD-D8EA-46FE-B1FD-AEACBC086C93}" type="pres">
      <dgm:prSet presAssocID="{D9FE8491-8D18-4D3D-8588-710BF3F5CE99}" presName="descendantArrow" presStyleLbl="bgAccFollowNode1" presStyleIdx="2" presStyleCnt="5"/>
      <dgm:spPr/>
    </dgm:pt>
    <dgm:pt modelId="{7E269BB9-0549-4D44-B5DD-63AC3FA1630D}" type="pres">
      <dgm:prSet presAssocID="{8EBDCF2A-9209-46FB-9E0E-5A3CF13391FF}" presName="sp" presStyleCnt="0"/>
      <dgm:spPr/>
    </dgm:pt>
    <dgm:pt modelId="{8A522417-B03B-4EE1-A672-97B12F5B5510}" type="pres">
      <dgm:prSet presAssocID="{14A0045E-94E2-4EBA-9265-98BE1225887F}" presName="arrowAndChildren" presStyleCnt="0"/>
      <dgm:spPr/>
    </dgm:pt>
    <dgm:pt modelId="{4EEAAE97-CB49-43D9-AFD5-645B823B67E3}" type="pres">
      <dgm:prSet presAssocID="{14A0045E-94E2-4EBA-9265-98BE1225887F}" presName="parentTextArrow" presStyleLbl="node1" presStyleIdx="0" presStyleCnt="0"/>
      <dgm:spPr/>
    </dgm:pt>
    <dgm:pt modelId="{BAF351CF-1281-4E93-8E8E-D60DED909567}" type="pres">
      <dgm:prSet presAssocID="{14A0045E-94E2-4EBA-9265-98BE1225887F}" presName="arrow" presStyleLbl="alignNode1" presStyleIdx="3" presStyleCnt="5"/>
      <dgm:spPr/>
    </dgm:pt>
    <dgm:pt modelId="{4FC6B193-D35B-40A6-91F4-C53D5D09AB4D}" type="pres">
      <dgm:prSet presAssocID="{14A0045E-94E2-4EBA-9265-98BE1225887F}" presName="descendantArrow" presStyleLbl="bgAccFollowNode1" presStyleIdx="3" presStyleCnt="5"/>
      <dgm:spPr/>
    </dgm:pt>
    <dgm:pt modelId="{32EF84C1-52FD-4BC7-BBCE-B97226CDAD82}" type="pres">
      <dgm:prSet presAssocID="{A101DF2C-E237-45F7-A6A0-CF492AAE2E40}" presName="sp" presStyleCnt="0"/>
      <dgm:spPr/>
    </dgm:pt>
    <dgm:pt modelId="{C428CD2B-14EA-4574-9188-1D8435A8E9CF}" type="pres">
      <dgm:prSet presAssocID="{291CD971-7838-4E33-856C-0069372E9884}" presName="arrowAndChildren" presStyleCnt="0"/>
      <dgm:spPr/>
    </dgm:pt>
    <dgm:pt modelId="{14B566A4-9007-4979-8CE5-D8A843FED9A8}" type="pres">
      <dgm:prSet presAssocID="{291CD971-7838-4E33-856C-0069372E9884}" presName="parentTextArrow" presStyleLbl="node1" presStyleIdx="0" presStyleCnt="0"/>
      <dgm:spPr/>
    </dgm:pt>
    <dgm:pt modelId="{754A6E29-CC83-49FC-BD8A-03B0B3805C3A}" type="pres">
      <dgm:prSet presAssocID="{291CD971-7838-4E33-856C-0069372E9884}" presName="arrow" presStyleLbl="alignNode1" presStyleIdx="4" presStyleCnt="5"/>
      <dgm:spPr/>
    </dgm:pt>
    <dgm:pt modelId="{D51DE523-502D-40AF-B22E-2403B680DA67}" type="pres">
      <dgm:prSet presAssocID="{291CD971-7838-4E33-856C-0069372E9884}" presName="descendantArrow" presStyleLbl="bgAccFollowNode1" presStyleIdx="4" presStyleCnt="5"/>
      <dgm:spPr/>
    </dgm:pt>
  </dgm:ptLst>
  <dgm:cxnLst>
    <dgm:cxn modelId="{D32D5412-85A2-4D7E-917B-2EED8027BC64}" srcId="{61920596-5585-421F-91EC-3E30AFC77FCD}" destId="{14A0045E-94E2-4EBA-9265-98BE1225887F}" srcOrd="1" destOrd="0" parTransId="{0BDA30AB-21B8-4D8E-AAAF-1C053E757FD1}" sibTransId="{8EBDCF2A-9209-46FB-9E0E-5A3CF13391FF}"/>
    <dgm:cxn modelId="{FB76CF19-7828-4095-B193-221C59092560}" type="presOf" srcId="{D9FE8491-8D18-4D3D-8588-710BF3F5CE99}" destId="{DAE49203-3029-4833-AFB9-BF033103B717}" srcOrd="0" destOrd="0" presId="urn:microsoft.com/office/officeart/2016/7/layout/VerticalDownArrowProcess"/>
    <dgm:cxn modelId="{07F5F222-E0A9-44EA-B234-F5BEAE7CD7B2}" srcId="{61920596-5585-421F-91EC-3E30AFC77FCD}" destId="{0EBE8E05-B8A4-4358-B55C-70B3DAA86BD4}" srcOrd="4" destOrd="0" parTransId="{A3E40CF1-E647-4BA8-8D70-7B3C3C0C5ECA}" sibTransId="{307D9630-D940-452F-8F34-736C04B72E76}"/>
    <dgm:cxn modelId="{F1349625-2320-47E8-A3EC-F9932ACFFFD9}" srcId="{291CD971-7838-4E33-856C-0069372E9884}" destId="{4568215B-A1BE-4D69-960F-48CB5A2C0CF0}" srcOrd="0" destOrd="0" parTransId="{B29FBAEA-C696-4868-8538-2C978972FFFA}" sibTransId="{D9032204-D844-4988-93DF-732A190281F3}"/>
    <dgm:cxn modelId="{476E2328-A67B-418E-9A03-48A8AA96C17A}" type="presOf" srcId="{0EBE8E05-B8A4-4358-B55C-70B3DAA86BD4}" destId="{E39DD365-C203-4514-9423-AC38242A6827}" srcOrd="0" destOrd="0" presId="urn:microsoft.com/office/officeart/2016/7/layout/VerticalDownArrowProcess"/>
    <dgm:cxn modelId="{DD7CD72D-CCF5-49C5-B5E7-D3CE22FC1B90}" type="presOf" srcId="{14A0045E-94E2-4EBA-9265-98BE1225887F}" destId="{4EEAAE97-CB49-43D9-AFD5-645B823B67E3}" srcOrd="0" destOrd="0" presId="urn:microsoft.com/office/officeart/2016/7/layout/VerticalDownArrowProcess"/>
    <dgm:cxn modelId="{90EF143A-C3AB-42D3-8D66-12A5638B8D0A}" srcId="{0EBE8E05-B8A4-4358-B55C-70B3DAA86BD4}" destId="{B740BDAD-9BB9-48C0-96DF-B1453CC984E5}" srcOrd="0" destOrd="0" parTransId="{9EBDF3D1-FEBE-4199-A5DA-EBFD5E38DABD}" sibTransId="{05E63938-1419-41AB-8026-E09D7C0C207E}"/>
    <dgm:cxn modelId="{F02E8E5B-A7DF-4C86-BCA8-FA70E3393C31}" type="presOf" srcId="{14A0045E-94E2-4EBA-9265-98BE1225887F}" destId="{BAF351CF-1281-4E93-8E8E-D60DED909567}" srcOrd="1" destOrd="0" presId="urn:microsoft.com/office/officeart/2016/7/layout/VerticalDownArrowProcess"/>
    <dgm:cxn modelId="{803E0E5F-F92B-471B-9D33-32356C35BD2D}" type="presOf" srcId="{291CD971-7838-4E33-856C-0069372E9884}" destId="{14B566A4-9007-4979-8CE5-D8A843FED9A8}" srcOrd="0" destOrd="0" presId="urn:microsoft.com/office/officeart/2016/7/layout/VerticalDownArrowProcess"/>
    <dgm:cxn modelId="{129A7A62-1160-4F8F-B657-35CE61E3FD2D}" srcId="{E083C035-5FF4-4C05-8A62-F60C6ADDC514}" destId="{548F3DF7-9CC1-46B3-9152-28CBFB387DD0}" srcOrd="0" destOrd="0" parTransId="{1FD738F8-DBC9-421B-B32A-7663A788DE4F}" sibTransId="{24E0CD22-A353-44BB-87FA-66727462319D}"/>
    <dgm:cxn modelId="{9DC93644-34D6-4B4C-B005-B4D0E798D397}" type="presOf" srcId="{1B11C1D8-D872-4B7A-B6B1-3D8663BAC453}" destId="{4FC6B193-D35B-40A6-91F4-C53D5D09AB4D}" srcOrd="0" destOrd="0" presId="urn:microsoft.com/office/officeart/2016/7/layout/VerticalDownArrowProcess"/>
    <dgm:cxn modelId="{BE2E994A-50E1-45D6-B6C2-386642F45964}" type="presOf" srcId="{61920596-5585-421F-91EC-3E30AFC77FCD}" destId="{8AC16063-F5DA-49F3-A3D9-E3852BCACE93}" srcOrd="0" destOrd="0" presId="urn:microsoft.com/office/officeart/2016/7/layout/VerticalDownArrowProcess"/>
    <dgm:cxn modelId="{AB5CD97A-3D8C-46BB-8354-A9DBB855721C}" srcId="{61920596-5585-421F-91EC-3E30AFC77FCD}" destId="{291CD971-7838-4E33-856C-0069372E9884}" srcOrd="0" destOrd="0" parTransId="{9E582AA2-EABC-49E5-BF19-6A1605B49EC6}" sibTransId="{A101DF2C-E237-45F7-A6A0-CF492AAE2E40}"/>
    <dgm:cxn modelId="{51732D80-50E5-46AF-AB90-0EFFD8EE76B6}" srcId="{D9FE8491-8D18-4D3D-8588-710BF3F5CE99}" destId="{BCE48738-5537-42E7-8738-966CC1129D64}" srcOrd="0" destOrd="0" parTransId="{2B062450-703B-4D30-93FF-911E5C500153}" sibTransId="{4B02F343-D5D0-4C48-B030-4E6AA142417E}"/>
    <dgm:cxn modelId="{209E5392-BEB8-4DF5-8D8C-3468B70DB2D7}" srcId="{61920596-5585-421F-91EC-3E30AFC77FCD}" destId="{D9FE8491-8D18-4D3D-8588-710BF3F5CE99}" srcOrd="2" destOrd="0" parTransId="{B610FC8F-96D0-4845-8CCF-BCAF6CDE597F}" sibTransId="{0DCEDA6D-63DD-4F69-9CAA-3230E4F26040}"/>
    <dgm:cxn modelId="{ACB90CA2-1767-4C7D-B562-9FD951777C94}" srcId="{61920596-5585-421F-91EC-3E30AFC77FCD}" destId="{E083C035-5FF4-4C05-8A62-F60C6ADDC514}" srcOrd="3" destOrd="0" parTransId="{9F837960-CBA5-4A2E-896B-ADD26F5155A1}" sibTransId="{CD21CEC8-856D-4886-A6F1-F1496C8425FD}"/>
    <dgm:cxn modelId="{04906DA7-BFE4-4E8B-BC93-6155E3CE9B78}" type="presOf" srcId="{D9FE8491-8D18-4D3D-8588-710BF3F5CE99}" destId="{DFD97077-C043-40AD-9A04-AE8BCDE25114}" srcOrd="1" destOrd="0" presId="urn:microsoft.com/office/officeart/2016/7/layout/VerticalDownArrowProcess"/>
    <dgm:cxn modelId="{7A0353C3-312F-404E-9E3A-65E1842621CC}" type="presOf" srcId="{548F3DF7-9CC1-46B3-9152-28CBFB387DD0}" destId="{C1027DE8-5A9B-4A4D-BD31-032DC2469025}" srcOrd="0" destOrd="0" presId="urn:microsoft.com/office/officeart/2016/7/layout/VerticalDownArrowProcess"/>
    <dgm:cxn modelId="{BE8875CB-B485-4D00-8EF0-77AB7A005E52}" type="presOf" srcId="{B740BDAD-9BB9-48C0-96DF-B1453CC984E5}" destId="{57C960F3-F91A-4830-AB5B-9AA62F44A55D}" srcOrd="0" destOrd="0" presId="urn:microsoft.com/office/officeart/2016/7/layout/VerticalDownArrowProcess"/>
    <dgm:cxn modelId="{3DCBBDD4-9CAB-4032-A94E-5EA609E0AEF5}" type="presOf" srcId="{291CD971-7838-4E33-856C-0069372E9884}" destId="{754A6E29-CC83-49FC-BD8A-03B0B3805C3A}" srcOrd="1" destOrd="0" presId="urn:microsoft.com/office/officeart/2016/7/layout/VerticalDownArrowProcess"/>
    <dgm:cxn modelId="{30E2FBD9-4C09-457E-BCFC-CF45693DF74E}" type="presOf" srcId="{E083C035-5FF4-4C05-8A62-F60C6ADDC514}" destId="{E2E6DFAF-E1E3-4EDC-9964-E2F0BD7196C5}" srcOrd="1" destOrd="0" presId="urn:microsoft.com/office/officeart/2016/7/layout/VerticalDownArrowProcess"/>
    <dgm:cxn modelId="{8EECDDE3-254A-4D81-BDAA-5F264AFFF758}" type="presOf" srcId="{E083C035-5FF4-4C05-8A62-F60C6ADDC514}" destId="{E041BAAD-8636-4A30-9D57-F8DE00701CA0}" srcOrd="0" destOrd="0" presId="urn:microsoft.com/office/officeart/2016/7/layout/VerticalDownArrowProcess"/>
    <dgm:cxn modelId="{84D481EC-6354-4DF8-BC42-EC20CE8F2C97}" type="presOf" srcId="{BCE48738-5537-42E7-8738-966CC1129D64}" destId="{7B5EC8CD-D8EA-46FE-B1FD-AEACBC086C93}" srcOrd="0" destOrd="0" presId="urn:microsoft.com/office/officeart/2016/7/layout/VerticalDownArrowProcess"/>
    <dgm:cxn modelId="{774CF8EC-18EE-43F6-8ACF-D0977EC2207F}" srcId="{14A0045E-94E2-4EBA-9265-98BE1225887F}" destId="{1B11C1D8-D872-4B7A-B6B1-3D8663BAC453}" srcOrd="0" destOrd="0" parTransId="{E28D1511-BFA8-4739-B1B4-07F7DCE375A9}" sibTransId="{7930501E-4868-4AD5-B68C-8E464C1FCA14}"/>
    <dgm:cxn modelId="{43619DFD-1DDC-42FB-8D04-29141CC807C1}" type="presOf" srcId="{4568215B-A1BE-4D69-960F-48CB5A2C0CF0}" destId="{D51DE523-502D-40AF-B22E-2403B680DA67}" srcOrd="0" destOrd="0" presId="urn:microsoft.com/office/officeart/2016/7/layout/VerticalDownArrowProcess"/>
    <dgm:cxn modelId="{2C7B920E-8213-41AB-93D1-F928D3E0C4DA}" type="presParOf" srcId="{8AC16063-F5DA-49F3-A3D9-E3852BCACE93}" destId="{656E1E09-B467-4FC7-BD2A-D133E2772715}" srcOrd="0" destOrd="0" presId="urn:microsoft.com/office/officeart/2016/7/layout/VerticalDownArrowProcess"/>
    <dgm:cxn modelId="{3AA865B0-7373-422D-9FAF-511636553E4D}" type="presParOf" srcId="{656E1E09-B467-4FC7-BD2A-D133E2772715}" destId="{E39DD365-C203-4514-9423-AC38242A6827}" srcOrd="0" destOrd="0" presId="urn:microsoft.com/office/officeart/2016/7/layout/VerticalDownArrowProcess"/>
    <dgm:cxn modelId="{26B9949F-0F02-4ACA-BAE3-35F0850FADCC}" type="presParOf" srcId="{656E1E09-B467-4FC7-BD2A-D133E2772715}" destId="{57C960F3-F91A-4830-AB5B-9AA62F44A55D}" srcOrd="1" destOrd="0" presId="urn:microsoft.com/office/officeart/2016/7/layout/VerticalDownArrowProcess"/>
    <dgm:cxn modelId="{27F28B20-B257-4729-AC6B-CC26DCEDC8DD}" type="presParOf" srcId="{8AC16063-F5DA-49F3-A3D9-E3852BCACE93}" destId="{E2741508-EA75-4A73-A0F7-C9B3DDAF0517}" srcOrd="1" destOrd="0" presId="urn:microsoft.com/office/officeart/2016/7/layout/VerticalDownArrowProcess"/>
    <dgm:cxn modelId="{BCB252BE-9A07-401C-A190-45911ED6113F}" type="presParOf" srcId="{8AC16063-F5DA-49F3-A3D9-E3852BCACE93}" destId="{2452C40E-B5B1-4750-9188-2CB25995711C}" srcOrd="2" destOrd="0" presId="urn:microsoft.com/office/officeart/2016/7/layout/VerticalDownArrowProcess"/>
    <dgm:cxn modelId="{8B2919A8-A415-4BA3-ACF7-9BAED36DD6FA}" type="presParOf" srcId="{2452C40E-B5B1-4750-9188-2CB25995711C}" destId="{E041BAAD-8636-4A30-9D57-F8DE00701CA0}" srcOrd="0" destOrd="0" presId="urn:microsoft.com/office/officeart/2016/7/layout/VerticalDownArrowProcess"/>
    <dgm:cxn modelId="{16332FC2-99B9-4FB4-BD73-D2023781F9CB}" type="presParOf" srcId="{2452C40E-B5B1-4750-9188-2CB25995711C}" destId="{E2E6DFAF-E1E3-4EDC-9964-E2F0BD7196C5}" srcOrd="1" destOrd="0" presId="urn:microsoft.com/office/officeart/2016/7/layout/VerticalDownArrowProcess"/>
    <dgm:cxn modelId="{114EFE04-8BA6-443F-84F9-6F04F479C97D}" type="presParOf" srcId="{2452C40E-B5B1-4750-9188-2CB25995711C}" destId="{C1027DE8-5A9B-4A4D-BD31-032DC2469025}" srcOrd="2" destOrd="0" presId="urn:microsoft.com/office/officeart/2016/7/layout/VerticalDownArrowProcess"/>
    <dgm:cxn modelId="{E05CC824-A27E-4D4D-BA53-37D774D55955}" type="presParOf" srcId="{8AC16063-F5DA-49F3-A3D9-E3852BCACE93}" destId="{B8DAB3C4-6920-434D-9534-83090F616D17}" srcOrd="3" destOrd="0" presId="urn:microsoft.com/office/officeart/2016/7/layout/VerticalDownArrowProcess"/>
    <dgm:cxn modelId="{AEFF1736-FA5B-41D1-952C-3CB796CCBDB6}" type="presParOf" srcId="{8AC16063-F5DA-49F3-A3D9-E3852BCACE93}" destId="{42D1572D-FBFA-41B1-BD55-68684CDA83C8}" srcOrd="4" destOrd="0" presId="urn:microsoft.com/office/officeart/2016/7/layout/VerticalDownArrowProcess"/>
    <dgm:cxn modelId="{56F2554B-F507-4999-B915-0DDD1813CB5B}" type="presParOf" srcId="{42D1572D-FBFA-41B1-BD55-68684CDA83C8}" destId="{DAE49203-3029-4833-AFB9-BF033103B717}" srcOrd="0" destOrd="0" presId="urn:microsoft.com/office/officeart/2016/7/layout/VerticalDownArrowProcess"/>
    <dgm:cxn modelId="{34AA242B-33DC-48B3-A164-88A144A74C18}" type="presParOf" srcId="{42D1572D-FBFA-41B1-BD55-68684CDA83C8}" destId="{DFD97077-C043-40AD-9A04-AE8BCDE25114}" srcOrd="1" destOrd="0" presId="urn:microsoft.com/office/officeart/2016/7/layout/VerticalDownArrowProcess"/>
    <dgm:cxn modelId="{AAEE8FBC-F4EA-492C-BC83-D8D3F4D5EC96}" type="presParOf" srcId="{42D1572D-FBFA-41B1-BD55-68684CDA83C8}" destId="{7B5EC8CD-D8EA-46FE-B1FD-AEACBC086C93}" srcOrd="2" destOrd="0" presId="urn:microsoft.com/office/officeart/2016/7/layout/VerticalDownArrowProcess"/>
    <dgm:cxn modelId="{E1B9755C-3398-4AA3-8121-D457A1877505}" type="presParOf" srcId="{8AC16063-F5DA-49F3-A3D9-E3852BCACE93}" destId="{7E269BB9-0549-4D44-B5DD-63AC3FA1630D}" srcOrd="5" destOrd="0" presId="urn:microsoft.com/office/officeart/2016/7/layout/VerticalDownArrowProcess"/>
    <dgm:cxn modelId="{50EA740A-8B89-4193-9B4E-026F1633AA6F}" type="presParOf" srcId="{8AC16063-F5DA-49F3-A3D9-E3852BCACE93}" destId="{8A522417-B03B-4EE1-A672-97B12F5B5510}" srcOrd="6" destOrd="0" presId="urn:microsoft.com/office/officeart/2016/7/layout/VerticalDownArrowProcess"/>
    <dgm:cxn modelId="{2881926B-75E6-4242-A5D9-C29FD29C58C6}" type="presParOf" srcId="{8A522417-B03B-4EE1-A672-97B12F5B5510}" destId="{4EEAAE97-CB49-43D9-AFD5-645B823B67E3}" srcOrd="0" destOrd="0" presId="urn:microsoft.com/office/officeart/2016/7/layout/VerticalDownArrowProcess"/>
    <dgm:cxn modelId="{04C8AB02-AFC8-47BC-858B-8FB7BCE584D6}" type="presParOf" srcId="{8A522417-B03B-4EE1-A672-97B12F5B5510}" destId="{BAF351CF-1281-4E93-8E8E-D60DED909567}" srcOrd="1" destOrd="0" presId="urn:microsoft.com/office/officeart/2016/7/layout/VerticalDownArrowProcess"/>
    <dgm:cxn modelId="{C19DD61D-B1ED-48A0-A64A-7386DBC53087}" type="presParOf" srcId="{8A522417-B03B-4EE1-A672-97B12F5B5510}" destId="{4FC6B193-D35B-40A6-91F4-C53D5D09AB4D}" srcOrd="2" destOrd="0" presId="urn:microsoft.com/office/officeart/2016/7/layout/VerticalDownArrowProcess"/>
    <dgm:cxn modelId="{18FC14C6-5F9A-4D16-AA88-4FB09974595F}" type="presParOf" srcId="{8AC16063-F5DA-49F3-A3D9-E3852BCACE93}" destId="{32EF84C1-52FD-4BC7-BBCE-B97226CDAD82}" srcOrd="7" destOrd="0" presId="urn:microsoft.com/office/officeart/2016/7/layout/VerticalDownArrowProcess"/>
    <dgm:cxn modelId="{FFE4AC98-4F10-4C88-BD23-06ED16052D57}" type="presParOf" srcId="{8AC16063-F5DA-49F3-A3D9-E3852BCACE93}" destId="{C428CD2B-14EA-4574-9188-1D8435A8E9CF}" srcOrd="8" destOrd="0" presId="urn:microsoft.com/office/officeart/2016/7/layout/VerticalDownArrowProcess"/>
    <dgm:cxn modelId="{EF80FE71-BE4C-4400-9E34-ED71B4CF78FC}" type="presParOf" srcId="{C428CD2B-14EA-4574-9188-1D8435A8E9CF}" destId="{14B566A4-9007-4979-8CE5-D8A843FED9A8}" srcOrd="0" destOrd="0" presId="urn:microsoft.com/office/officeart/2016/7/layout/VerticalDownArrowProcess"/>
    <dgm:cxn modelId="{B0D48A73-B860-4894-9AF7-6ADEA60702BD}" type="presParOf" srcId="{C428CD2B-14EA-4574-9188-1D8435A8E9CF}" destId="{754A6E29-CC83-49FC-BD8A-03B0B3805C3A}" srcOrd="1" destOrd="0" presId="urn:microsoft.com/office/officeart/2016/7/layout/VerticalDownArrowProcess"/>
    <dgm:cxn modelId="{58932407-8174-4469-ADBE-FE62178DC52F}" type="presParOf" srcId="{C428CD2B-14EA-4574-9188-1D8435A8E9CF}" destId="{D51DE523-502D-40AF-B22E-2403B680DA6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147BBA-5CCF-42BE-92E1-EBCE1F372F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94B893A-11C5-487C-A1B1-56BF959547F6}">
      <dgm:prSet custT="1"/>
      <dgm:spPr/>
      <dgm:t>
        <a:bodyPr/>
        <a:lstStyle/>
        <a:p>
          <a:r>
            <a:rPr lang="en-US" sz="1800" b="1" dirty="0">
              <a:latin typeface="Arial" panose="020B0604020202020204" pitchFamily="34" charset="0"/>
              <a:cs typeface="Arial" panose="020B0604020202020204" pitchFamily="34" charset="0"/>
            </a:rPr>
            <a:t>Formal request to the FDA to approve the IP as marketable</a:t>
          </a:r>
          <a:endParaRPr lang="en-US" sz="1800" dirty="0">
            <a:latin typeface="Arial" panose="020B0604020202020204" pitchFamily="34" charset="0"/>
            <a:cs typeface="Arial" panose="020B0604020202020204" pitchFamily="34" charset="0"/>
          </a:endParaRPr>
        </a:p>
      </dgm:t>
    </dgm:pt>
    <dgm:pt modelId="{B42A82A2-0645-4C0D-A9E5-4BFB1DDE81A5}" type="parTrans" cxnId="{6E81A43D-B9CF-4D0A-8E0C-B18DDD99671A}">
      <dgm:prSet/>
      <dgm:spPr/>
      <dgm:t>
        <a:bodyPr/>
        <a:lstStyle/>
        <a:p>
          <a:endParaRPr lang="en-US"/>
        </a:p>
      </dgm:t>
    </dgm:pt>
    <dgm:pt modelId="{EDA0E958-3F97-418B-9D92-FE606ADF5CDC}" type="sibTrans" cxnId="{6E81A43D-B9CF-4D0A-8E0C-B18DDD99671A}">
      <dgm:prSet/>
      <dgm:spPr/>
      <dgm:t>
        <a:bodyPr/>
        <a:lstStyle/>
        <a:p>
          <a:endParaRPr lang="en-US"/>
        </a:p>
      </dgm:t>
    </dgm:pt>
    <dgm:pt modelId="{CF8462A9-1C26-4F62-82DF-11B29AE64DDD}">
      <dgm:prSet custT="1"/>
      <dgm:spPr/>
      <dgm:t>
        <a:bodyPr/>
        <a:lstStyle/>
        <a:p>
          <a:r>
            <a:rPr lang="en-US" sz="1800" b="1" dirty="0">
              <a:latin typeface="Arial" panose="020B0604020202020204" pitchFamily="34" charset="0"/>
              <a:cs typeface="Arial" panose="020B0604020202020204" pitchFamily="34" charset="0"/>
            </a:rPr>
            <a:t>Submitted by the sponsor usually after Phase III studies</a:t>
          </a:r>
          <a:endParaRPr lang="en-US" sz="1800" dirty="0">
            <a:latin typeface="Arial" panose="020B0604020202020204" pitchFamily="34" charset="0"/>
            <a:cs typeface="Arial" panose="020B0604020202020204" pitchFamily="34" charset="0"/>
          </a:endParaRPr>
        </a:p>
      </dgm:t>
    </dgm:pt>
    <dgm:pt modelId="{305ABC38-12E7-4BBF-A837-F1FEEB5B9DB8}" type="parTrans" cxnId="{CE5B788A-714A-43AC-BC5F-B87CEB06F9A5}">
      <dgm:prSet/>
      <dgm:spPr/>
      <dgm:t>
        <a:bodyPr/>
        <a:lstStyle/>
        <a:p>
          <a:endParaRPr lang="en-US"/>
        </a:p>
      </dgm:t>
    </dgm:pt>
    <dgm:pt modelId="{A27D3425-FA94-40EB-B804-28ABD74821E8}" type="sibTrans" cxnId="{CE5B788A-714A-43AC-BC5F-B87CEB06F9A5}">
      <dgm:prSet/>
      <dgm:spPr/>
      <dgm:t>
        <a:bodyPr/>
        <a:lstStyle/>
        <a:p>
          <a:endParaRPr lang="en-US"/>
        </a:p>
      </dgm:t>
    </dgm:pt>
    <dgm:pt modelId="{85E39C29-B5AE-4467-8687-20EB7349747D}">
      <dgm:prSet custT="1"/>
      <dgm:spPr>
        <a:solidFill>
          <a:schemeClr val="accent1"/>
        </a:solidFill>
      </dgm:spPr>
      <dgm:t>
        <a:bodyPr/>
        <a:lstStyle/>
        <a:p>
          <a:r>
            <a:rPr lang="en-US" sz="1800" b="1" dirty="0">
              <a:solidFill>
                <a:schemeClr val="bg1"/>
              </a:solidFill>
              <a:latin typeface="Arial" panose="020B0604020202020204" pitchFamily="34" charset="0"/>
              <a:cs typeface="Arial" panose="020B0604020202020204" pitchFamily="34" charset="0"/>
            </a:rPr>
            <a:t>After sufficient safety and efficacy data has been collected</a:t>
          </a:r>
          <a:endParaRPr lang="en-US" sz="1800" dirty="0">
            <a:solidFill>
              <a:schemeClr val="bg1"/>
            </a:solidFill>
            <a:latin typeface="Arial" panose="020B0604020202020204" pitchFamily="34" charset="0"/>
            <a:cs typeface="Arial" panose="020B0604020202020204" pitchFamily="34" charset="0"/>
          </a:endParaRPr>
        </a:p>
      </dgm:t>
    </dgm:pt>
    <dgm:pt modelId="{DB91B6FD-68BD-43BF-9823-E6A975413E0A}" type="parTrans" cxnId="{417A34E6-81A1-4060-871E-99A25871C8F0}">
      <dgm:prSet/>
      <dgm:spPr/>
      <dgm:t>
        <a:bodyPr/>
        <a:lstStyle/>
        <a:p>
          <a:endParaRPr lang="en-US"/>
        </a:p>
      </dgm:t>
    </dgm:pt>
    <dgm:pt modelId="{056D5D07-344B-4EF7-9EA9-D97E28BA4DE2}" type="sibTrans" cxnId="{417A34E6-81A1-4060-871E-99A25871C8F0}">
      <dgm:prSet/>
      <dgm:spPr/>
      <dgm:t>
        <a:bodyPr/>
        <a:lstStyle/>
        <a:p>
          <a:endParaRPr lang="en-US"/>
        </a:p>
      </dgm:t>
    </dgm:pt>
    <dgm:pt modelId="{95EA56F0-6C6A-4283-A2CB-6AD35C45654A}">
      <dgm:prSet custT="1"/>
      <dgm:spPr/>
      <dgm:t>
        <a:bodyPr/>
        <a:lstStyle/>
        <a:p>
          <a:r>
            <a:rPr lang="en-US" sz="1800" b="1" dirty="0">
              <a:latin typeface="Arial" panose="020B0604020202020204" pitchFamily="34" charset="0"/>
              <a:cs typeface="Arial" panose="020B0604020202020204" pitchFamily="34" charset="0"/>
            </a:rPr>
            <a:t>Approval process</a:t>
          </a:r>
          <a:endParaRPr lang="en-US" sz="1800" dirty="0">
            <a:latin typeface="Arial" panose="020B0604020202020204" pitchFamily="34" charset="0"/>
            <a:cs typeface="Arial" panose="020B0604020202020204" pitchFamily="34" charset="0"/>
          </a:endParaRPr>
        </a:p>
      </dgm:t>
    </dgm:pt>
    <dgm:pt modelId="{DD7BE69C-B8AF-469F-AC75-8CAA10AF5F40}" type="parTrans" cxnId="{E2751C76-436F-407C-99E4-E31DCCA12AD3}">
      <dgm:prSet/>
      <dgm:spPr/>
      <dgm:t>
        <a:bodyPr/>
        <a:lstStyle/>
        <a:p>
          <a:endParaRPr lang="en-US"/>
        </a:p>
      </dgm:t>
    </dgm:pt>
    <dgm:pt modelId="{6F8F4B92-BDC1-48DC-8EDF-6395D80BF223}" type="sibTrans" cxnId="{E2751C76-436F-407C-99E4-E31DCCA12AD3}">
      <dgm:prSet/>
      <dgm:spPr/>
      <dgm:t>
        <a:bodyPr/>
        <a:lstStyle/>
        <a:p>
          <a:endParaRPr lang="en-US"/>
        </a:p>
      </dgm:t>
    </dgm:pt>
    <dgm:pt modelId="{558D6B83-32C3-4436-8B59-B9DF21767963}">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FDA will respond with a letter</a:t>
          </a:r>
          <a:endParaRPr lang="en-US" sz="1800" dirty="0">
            <a:solidFill>
              <a:schemeClr val="bg1"/>
            </a:solidFill>
            <a:latin typeface="Arial" panose="020B0604020202020204" pitchFamily="34" charset="0"/>
            <a:cs typeface="Arial" panose="020B0604020202020204" pitchFamily="34" charset="0"/>
          </a:endParaRPr>
        </a:p>
      </dgm:t>
    </dgm:pt>
    <dgm:pt modelId="{F382F7C6-1BEF-4DA7-B126-DAE874A3CE18}" type="parTrans" cxnId="{FE85FEEC-303F-4B97-A628-D61F22518BAC}">
      <dgm:prSet/>
      <dgm:spPr/>
      <dgm:t>
        <a:bodyPr/>
        <a:lstStyle/>
        <a:p>
          <a:endParaRPr lang="en-US"/>
        </a:p>
      </dgm:t>
    </dgm:pt>
    <dgm:pt modelId="{E626B6E0-27E5-4690-97F7-8F15CAD0756C}" type="sibTrans" cxnId="{FE85FEEC-303F-4B97-A628-D61F22518BAC}">
      <dgm:prSet/>
      <dgm:spPr/>
      <dgm:t>
        <a:bodyPr/>
        <a:lstStyle/>
        <a:p>
          <a:endParaRPr lang="en-US"/>
        </a:p>
      </dgm:t>
    </dgm:pt>
    <dgm:pt modelId="{73C6F00D-CAC7-48E5-890E-DBD119FE0544}">
      <dgm:prSet custT="1"/>
      <dgm:spPr>
        <a:solidFill>
          <a:schemeClr val="accent3"/>
        </a:solidFill>
      </dgm:spPr>
      <dgm:t>
        <a:bodyPr/>
        <a:lstStyle/>
        <a:p>
          <a:r>
            <a:rPr lang="en-US" sz="1800" b="1" dirty="0">
              <a:solidFill>
                <a:schemeClr val="bg1"/>
              </a:solidFill>
              <a:latin typeface="Arial" panose="020B0604020202020204" pitchFamily="34" charset="0"/>
              <a:cs typeface="Arial" panose="020B0604020202020204" pitchFamily="34" charset="0"/>
            </a:rPr>
            <a:t>Approval letter must be obtained before the IP can be marketed</a:t>
          </a:r>
          <a:endParaRPr lang="en-US" sz="1800" dirty="0">
            <a:solidFill>
              <a:schemeClr val="bg1"/>
            </a:solidFill>
            <a:latin typeface="Arial" panose="020B0604020202020204" pitchFamily="34" charset="0"/>
            <a:cs typeface="Arial" panose="020B0604020202020204" pitchFamily="34" charset="0"/>
          </a:endParaRPr>
        </a:p>
      </dgm:t>
    </dgm:pt>
    <dgm:pt modelId="{4A41A229-3BF4-4AD2-A363-2917FFE237DC}" type="parTrans" cxnId="{1D78A714-399E-4811-B757-D8A177C37949}">
      <dgm:prSet/>
      <dgm:spPr/>
      <dgm:t>
        <a:bodyPr/>
        <a:lstStyle/>
        <a:p>
          <a:endParaRPr lang="en-US"/>
        </a:p>
      </dgm:t>
    </dgm:pt>
    <dgm:pt modelId="{664BA505-B10D-4DB2-89DC-D7A2ECB2E53E}" type="sibTrans" cxnId="{1D78A714-399E-4811-B757-D8A177C37949}">
      <dgm:prSet/>
      <dgm:spPr/>
      <dgm:t>
        <a:bodyPr/>
        <a:lstStyle/>
        <a:p>
          <a:endParaRPr lang="en-US"/>
        </a:p>
      </dgm:t>
    </dgm:pt>
    <dgm:pt modelId="{EE9A5848-CFBF-4B7C-A72C-3BF38C2ED7A4}" type="pres">
      <dgm:prSet presAssocID="{35147BBA-5CCF-42BE-92E1-EBCE1F372F1B}" presName="linear" presStyleCnt="0">
        <dgm:presLayoutVars>
          <dgm:animLvl val="lvl"/>
          <dgm:resizeHandles val="exact"/>
        </dgm:presLayoutVars>
      </dgm:prSet>
      <dgm:spPr/>
    </dgm:pt>
    <dgm:pt modelId="{9B0CD355-ABE0-46D8-ACEA-BEF25A08B1B2}" type="pres">
      <dgm:prSet presAssocID="{D94B893A-11C5-487C-A1B1-56BF959547F6}" presName="parentText" presStyleLbl="node1" presStyleIdx="0" presStyleCnt="3">
        <dgm:presLayoutVars>
          <dgm:chMax val="0"/>
          <dgm:bulletEnabled val="1"/>
        </dgm:presLayoutVars>
      </dgm:prSet>
      <dgm:spPr/>
    </dgm:pt>
    <dgm:pt modelId="{B122B3F0-C856-4ECC-B607-64A0277E4C7C}" type="pres">
      <dgm:prSet presAssocID="{EDA0E958-3F97-418B-9D92-FE606ADF5CDC}" presName="spacer" presStyleCnt="0"/>
      <dgm:spPr/>
    </dgm:pt>
    <dgm:pt modelId="{D7479588-9F22-4647-B755-6EB90B7782A8}" type="pres">
      <dgm:prSet presAssocID="{CF8462A9-1C26-4F62-82DF-11B29AE64DDD}" presName="parentText" presStyleLbl="node1" presStyleIdx="1" presStyleCnt="3">
        <dgm:presLayoutVars>
          <dgm:chMax val="0"/>
          <dgm:bulletEnabled val="1"/>
        </dgm:presLayoutVars>
      </dgm:prSet>
      <dgm:spPr/>
    </dgm:pt>
    <dgm:pt modelId="{9D3F6A65-82B7-4946-ABD8-013DAA1F4416}" type="pres">
      <dgm:prSet presAssocID="{CF8462A9-1C26-4F62-82DF-11B29AE64DDD}" presName="childText" presStyleLbl="revTx" presStyleIdx="0" presStyleCnt="2" custScaleY="141590">
        <dgm:presLayoutVars>
          <dgm:bulletEnabled val="1"/>
        </dgm:presLayoutVars>
      </dgm:prSet>
      <dgm:spPr/>
    </dgm:pt>
    <dgm:pt modelId="{989D887E-535B-4B45-800D-9E88B6A9039A}" type="pres">
      <dgm:prSet presAssocID="{95EA56F0-6C6A-4283-A2CB-6AD35C45654A}" presName="parentText" presStyleLbl="node1" presStyleIdx="2" presStyleCnt="3">
        <dgm:presLayoutVars>
          <dgm:chMax val="0"/>
          <dgm:bulletEnabled val="1"/>
        </dgm:presLayoutVars>
      </dgm:prSet>
      <dgm:spPr/>
    </dgm:pt>
    <dgm:pt modelId="{E713635F-C8A8-4A36-9EFB-DE2A1E077D59}" type="pres">
      <dgm:prSet presAssocID="{95EA56F0-6C6A-4283-A2CB-6AD35C45654A}" presName="childText" presStyleLbl="revTx" presStyleIdx="1" presStyleCnt="2">
        <dgm:presLayoutVars>
          <dgm:bulletEnabled val="1"/>
        </dgm:presLayoutVars>
      </dgm:prSet>
      <dgm:spPr/>
    </dgm:pt>
  </dgm:ptLst>
  <dgm:cxnLst>
    <dgm:cxn modelId="{36D77105-B120-4CDE-A6B4-C9AB23F584D6}" type="presOf" srcId="{95EA56F0-6C6A-4283-A2CB-6AD35C45654A}" destId="{989D887E-535B-4B45-800D-9E88B6A9039A}" srcOrd="0" destOrd="0" presId="urn:microsoft.com/office/officeart/2005/8/layout/vList2"/>
    <dgm:cxn modelId="{9BCA2312-FCED-4692-B5D4-0A354FE44FEB}" type="presOf" srcId="{73C6F00D-CAC7-48E5-890E-DBD119FE0544}" destId="{E713635F-C8A8-4A36-9EFB-DE2A1E077D59}" srcOrd="0" destOrd="1" presId="urn:microsoft.com/office/officeart/2005/8/layout/vList2"/>
    <dgm:cxn modelId="{1D78A714-399E-4811-B757-D8A177C37949}" srcId="{95EA56F0-6C6A-4283-A2CB-6AD35C45654A}" destId="{73C6F00D-CAC7-48E5-890E-DBD119FE0544}" srcOrd="1" destOrd="0" parTransId="{4A41A229-3BF4-4AD2-A363-2917FFE237DC}" sibTransId="{664BA505-B10D-4DB2-89DC-D7A2ECB2E53E}"/>
    <dgm:cxn modelId="{EEC15E1D-6C11-4E61-A074-C12E5E6C8C0E}" type="presOf" srcId="{D94B893A-11C5-487C-A1B1-56BF959547F6}" destId="{9B0CD355-ABE0-46D8-ACEA-BEF25A08B1B2}" srcOrd="0" destOrd="0" presId="urn:microsoft.com/office/officeart/2005/8/layout/vList2"/>
    <dgm:cxn modelId="{6E81A43D-B9CF-4D0A-8E0C-B18DDD99671A}" srcId="{35147BBA-5CCF-42BE-92E1-EBCE1F372F1B}" destId="{D94B893A-11C5-487C-A1B1-56BF959547F6}" srcOrd="0" destOrd="0" parTransId="{B42A82A2-0645-4C0D-A9E5-4BFB1DDE81A5}" sibTransId="{EDA0E958-3F97-418B-9D92-FE606ADF5CDC}"/>
    <dgm:cxn modelId="{980D245E-763F-4B90-9D84-6615043C00D9}" type="presOf" srcId="{558D6B83-32C3-4436-8B59-B9DF21767963}" destId="{E713635F-C8A8-4A36-9EFB-DE2A1E077D59}" srcOrd="0" destOrd="0" presId="urn:microsoft.com/office/officeart/2005/8/layout/vList2"/>
    <dgm:cxn modelId="{E2751C76-436F-407C-99E4-E31DCCA12AD3}" srcId="{35147BBA-5CCF-42BE-92E1-EBCE1F372F1B}" destId="{95EA56F0-6C6A-4283-A2CB-6AD35C45654A}" srcOrd="2" destOrd="0" parTransId="{DD7BE69C-B8AF-469F-AC75-8CAA10AF5F40}" sibTransId="{6F8F4B92-BDC1-48DC-8EDF-6395D80BF223}"/>
    <dgm:cxn modelId="{6C50FC78-3D74-486E-AA14-61A6F8B4470A}" type="presOf" srcId="{35147BBA-5CCF-42BE-92E1-EBCE1F372F1B}" destId="{EE9A5848-CFBF-4B7C-A72C-3BF38C2ED7A4}" srcOrd="0" destOrd="0" presId="urn:microsoft.com/office/officeart/2005/8/layout/vList2"/>
    <dgm:cxn modelId="{CE5B788A-714A-43AC-BC5F-B87CEB06F9A5}" srcId="{35147BBA-5CCF-42BE-92E1-EBCE1F372F1B}" destId="{CF8462A9-1C26-4F62-82DF-11B29AE64DDD}" srcOrd="1" destOrd="0" parTransId="{305ABC38-12E7-4BBF-A837-F1FEEB5B9DB8}" sibTransId="{A27D3425-FA94-40EB-B804-28ABD74821E8}"/>
    <dgm:cxn modelId="{FF37CB95-298E-45D7-A188-781C98613883}" type="presOf" srcId="{85E39C29-B5AE-4467-8687-20EB7349747D}" destId="{9D3F6A65-82B7-4946-ABD8-013DAA1F4416}" srcOrd="0" destOrd="0" presId="urn:microsoft.com/office/officeart/2005/8/layout/vList2"/>
    <dgm:cxn modelId="{743931C2-9EFE-4284-9284-D35E8A25F3AB}" type="presOf" srcId="{CF8462A9-1C26-4F62-82DF-11B29AE64DDD}" destId="{D7479588-9F22-4647-B755-6EB90B7782A8}" srcOrd="0" destOrd="0" presId="urn:microsoft.com/office/officeart/2005/8/layout/vList2"/>
    <dgm:cxn modelId="{417A34E6-81A1-4060-871E-99A25871C8F0}" srcId="{CF8462A9-1C26-4F62-82DF-11B29AE64DDD}" destId="{85E39C29-B5AE-4467-8687-20EB7349747D}" srcOrd="0" destOrd="0" parTransId="{DB91B6FD-68BD-43BF-9823-E6A975413E0A}" sibTransId="{056D5D07-344B-4EF7-9EA9-D97E28BA4DE2}"/>
    <dgm:cxn modelId="{FE85FEEC-303F-4B97-A628-D61F22518BAC}" srcId="{95EA56F0-6C6A-4283-A2CB-6AD35C45654A}" destId="{558D6B83-32C3-4436-8B59-B9DF21767963}" srcOrd="0" destOrd="0" parTransId="{F382F7C6-1BEF-4DA7-B126-DAE874A3CE18}" sibTransId="{E626B6E0-27E5-4690-97F7-8F15CAD0756C}"/>
    <dgm:cxn modelId="{7B69CBAF-710E-4EA8-9BDA-350C3E60BB67}" type="presParOf" srcId="{EE9A5848-CFBF-4B7C-A72C-3BF38C2ED7A4}" destId="{9B0CD355-ABE0-46D8-ACEA-BEF25A08B1B2}" srcOrd="0" destOrd="0" presId="urn:microsoft.com/office/officeart/2005/8/layout/vList2"/>
    <dgm:cxn modelId="{B227E338-D1CF-42C6-8B06-6BDE25EF13C3}" type="presParOf" srcId="{EE9A5848-CFBF-4B7C-A72C-3BF38C2ED7A4}" destId="{B122B3F0-C856-4ECC-B607-64A0277E4C7C}" srcOrd="1" destOrd="0" presId="urn:microsoft.com/office/officeart/2005/8/layout/vList2"/>
    <dgm:cxn modelId="{1EC2A8DE-E107-494A-8339-0678B5291DAB}" type="presParOf" srcId="{EE9A5848-CFBF-4B7C-A72C-3BF38C2ED7A4}" destId="{D7479588-9F22-4647-B755-6EB90B7782A8}" srcOrd="2" destOrd="0" presId="urn:microsoft.com/office/officeart/2005/8/layout/vList2"/>
    <dgm:cxn modelId="{3BB12CC6-970E-425E-B618-B6B1FC69DA98}" type="presParOf" srcId="{EE9A5848-CFBF-4B7C-A72C-3BF38C2ED7A4}" destId="{9D3F6A65-82B7-4946-ABD8-013DAA1F4416}" srcOrd="3" destOrd="0" presId="urn:microsoft.com/office/officeart/2005/8/layout/vList2"/>
    <dgm:cxn modelId="{7FF82191-A90C-47B9-8CD3-8475A0DC8268}" type="presParOf" srcId="{EE9A5848-CFBF-4B7C-A72C-3BF38C2ED7A4}" destId="{989D887E-535B-4B45-800D-9E88B6A9039A}" srcOrd="4" destOrd="0" presId="urn:microsoft.com/office/officeart/2005/8/layout/vList2"/>
    <dgm:cxn modelId="{9605E4AE-A189-497A-B611-F003C8AA0766}" type="presParOf" srcId="{EE9A5848-CFBF-4B7C-A72C-3BF38C2ED7A4}" destId="{E713635F-C8A8-4A36-9EFB-DE2A1E077D5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9F684-DB97-46FA-A425-FA6EDC12FA51}">
      <dsp:nvSpPr>
        <dsp:cNvPr id="0" name=""/>
        <dsp:cNvSpPr/>
      </dsp:nvSpPr>
      <dsp:spPr>
        <a:xfrm>
          <a:off x="0" y="10795"/>
          <a:ext cx="1636868" cy="14920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Training</a:t>
          </a:r>
          <a:endParaRPr lang="en-US" sz="1800" kern="1200" dirty="0">
            <a:latin typeface="Arial" panose="020B0604020202020204" pitchFamily="34" charset="0"/>
            <a:cs typeface="Arial" panose="020B0604020202020204" pitchFamily="34" charset="0"/>
          </a:endParaRPr>
        </a:p>
      </dsp:txBody>
      <dsp:txXfrm>
        <a:off x="0" y="10795"/>
        <a:ext cx="1636868" cy="1492056"/>
      </dsp:txXfrm>
    </dsp:sp>
    <dsp:sp modelId="{717ACF63-4BC7-43FB-A6BC-03AF2436674F}">
      <dsp:nvSpPr>
        <dsp:cNvPr id="0" name=""/>
        <dsp:cNvSpPr/>
      </dsp:nvSpPr>
      <dsp:spPr>
        <a:xfrm>
          <a:off x="1968297" y="31078"/>
          <a:ext cx="2711904" cy="148984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Development/Approval/Distribution/Training/Review/Maintenance of SOPs</a:t>
          </a:r>
          <a:endParaRPr lang="en-US" sz="1800" kern="1200" dirty="0">
            <a:latin typeface="Arial" panose="020B0604020202020204" pitchFamily="34" charset="0"/>
            <a:cs typeface="Arial" panose="020B0604020202020204" pitchFamily="34" charset="0"/>
          </a:endParaRPr>
        </a:p>
      </dsp:txBody>
      <dsp:txXfrm>
        <a:off x="1968297" y="31078"/>
        <a:ext cx="2711904" cy="1489842"/>
      </dsp:txXfrm>
    </dsp:sp>
    <dsp:sp modelId="{50EE5D12-5338-48AD-817A-4D8EED56968D}">
      <dsp:nvSpPr>
        <dsp:cNvPr id="0" name=""/>
        <dsp:cNvSpPr/>
      </dsp:nvSpPr>
      <dsp:spPr>
        <a:xfrm>
          <a:off x="4877489" y="44591"/>
          <a:ext cx="1876611" cy="1462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Responsibilities/Roles of Study Team</a:t>
          </a:r>
          <a:endParaRPr lang="en-US" sz="1800" kern="1200" dirty="0">
            <a:latin typeface="Arial" panose="020B0604020202020204" pitchFamily="34" charset="0"/>
            <a:cs typeface="Arial" panose="020B0604020202020204" pitchFamily="34" charset="0"/>
          </a:endParaRPr>
        </a:p>
      </dsp:txBody>
      <dsp:txXfrm>
        <a:off x="4877489" y="44591"/>
        <a:ext cx="1876611" cy="1462818"/>
      </dsp:txXfrm>
    </dsp:sp>
    <dsp:sp modelId="{8454970B-E9E3-4A9A-89D2-528A61E77D5F}">
      <dsp:nvSpPr>
        <dsp:cNvPr id="0" name=""/>
        <dsp:cNvSpPr/>
      </dsp:nvSpPr>
      <dsp:spPr>
        <a:xfrm>
          <a:off x="7085523" y="2077"/>
          <a:ext cx="1511138" cy="15478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Study Feasibility Assessment</a:t>
          </a:r>
          <a:endParaRPr lang="en-US" sz="1800" kern="1200" dirty="0">
            <a:latin typeface="Arial" panose="020B0604020202020204" pitchFamily="34" charset="0"/>
            <a:cs typeface="Arial" panose="020B0604020202020204" pitchFamily="34" charset="0"/>
          </a:endParaRPr>
        </a:p>
      </dsp:txBody>
      <dsp:txXfrm>
        <a:off x="7085523" y="2077"/>
        <a:ext cx="1511138" cy="1547845"/>
      </dsp:txXfrm>
    </dsp:sp>
    <dsp:sp modelId="{8F3837E9-2117-4BAB-AC75-EB435FCC5D73}">
      <dsp:nvSpPr>
        <dsp:cNvPr id="0" name=""/>
        <dsp:cNvSpPr/>
      </dsp:nvSpPr>
      <dsp:spPr>
        <a:xfrm>
          <a:off x="56667" y="1747209"/>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Informed Consent Process</a:t>
          </a:r>
          <a:endParaRPr lang="en-US" sz="1800" kern="1200">
            <a:latin typeface="Arial" panose="020B0604020202020204" pitchFamily="34" charset="0"/>
            <a:cs typeface="Arial" panose="020B0604020202020204" pitchFamily="34" charset="0"/>
          </a:endParaRPr>
        </a:p>
      </dsp:txBody>
      <dsp:txXfrm>
        <a:off x="56667" y="1747209"/>
        <a:ext cx="1972868" cy="1183720"/>
      </dsp:txXfrm>
    </dsp:sp>
    <dsp:sp modelId="{DF832B6D-3F73-498D-B081-4751C6841C41}">
      <dsp:nvSpPr>
        <dsp:cNvPr id="0" name=""/>
        <dsp:cNvSpPr/>
      </dsp:nvSpPr>
      <dsp:spPr>
        <a:xfrm>
          <a:off x="2226822" y="1747209"/>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Protection of Subjects</a:t>
          </a:r>
          <a:endParaRPr lang="en-US" sz="1800" kern="1200">
            <a:latin typeface="Arial" panose="020B0604020202020204" pitchFamily="34" charset="0"/>
            <a:cs typeface="Arial" panose="020B0604020202020204" pitchFamily="34" charset="0"/>
          </a:endParaRPr>
        </a:p>
      </dsp:txBody>
      <dsp:txXfrm>
        <a:off x="2226822" y="1747209"/>
        <a:ext cx="1972868" cy="1183720"/>
      </dsp:txXfrm>
    </dsp:sp>
    <dsp:sp modelId="{2AEECA2E-9CD9-4520-9965-F657B10BFCDF}">
      <dsp:nvSpPr>
        <dsp:cNvPr id="0" name=""/>
        <dsp:cNvSpPr/>
      </dsp:nvSpPr>
      <dsp:spPr>
        <a:xfrm>
          <a:off x="4396977" y="1747209"/>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Conflict of Interest</a:t>
          </a:r>
          <a:endParaRPr lang="en-US" sz="1800" kern="1200">
            <a:latin typeface="Arial" panose="020B0604020202020204" pitchFamily="34" charset="0"/>
            <a:cs typeface="Arial" panose="020B0604020202020204" pitchFamily="34" charset="0"/>
          </a:endParaRPr>
        </a:p>
      </dsp:txBody>
      <dsp:txXfrm>
        <a:off x="4396977" y="1747209"/>
        <a:ext cx="1972868" cy="1183720"/>
      </dsp:txXfrm>
    </dsp:sp>
    <dsp:sp modelId="{B42EB57E-F5E4-40DB-BB68-40AAF124B3AA}">
      <dsp:nvSpPr>
        <dsp:cNvPr id="0" name=""/>
        <dsp:cNvSpPr/>
      </dsp:nvSpPr>
      <dsp:spPr>
        <a:xfrm>
          <a:off x="6567132" y="1747209"/>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Subject Recruitment</a:t>
          </a:r>
          <a:endParaRPr lang="en-US" sz="1800" kern="1200">
            <a:latin typeface="Arial" panose="020B0604020202020204" pitchFamily="34" charset="0"/>
            <a:cs typeface="Arial" panose="020B0604020202020204" pitchFamily="34" charset="0"/>
          </a:endParaRPr>
        </a:p>
      </dsp:txBody>
      <dsp:txXfrm>
        <a:off x="6567132" y="1747209"/>
        <a:ext cx="1972868" cy="1183720"/>
      </dsp:txXfrm>
    </dsp:sp>
    <dsp:sp modelId="{A1AB21C7-3403-4622-9D88-FFBB747C0400}">
      <dsp:nvSpPr>
        <dsp:cNvPr id="0" name=""/>
        <dsp:cNvSpPr/>
      </dsp:nvSpPr>
      <dsp:spPr>
        <a:xfrm>
          <a:off x="56667" y="3128217"/>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Misconduct</a:t>
          </a:r>
          <a:endParaRPr lang="en-US" sz="1800" kern="1200">
            <a:latin typeface="Arial" panose="020B0604020202020204" pitchFamily="34" charset="0"/>
            <a:cs typeface="Arial" panose="020B0604020202020204" pitchFamily="34" charset="0"/>
          </a:endParaRPr>
        </a:p>
      </dsp:txBody>
      <dsp:txXfrm>
        <a:off x="56667" y="3128217"/>
        <a:ext cx="1972868" cy="1183720"/>
      </dsp:txXfrm>
    </dsp:sp>
    <dsp:sp modelId="{CEF47355-C195-450E-8DEE-6878B73F65B8}">
      <dsp:nvSpPr>
        <dsp:cNvPr id="0" name=""/>
        <dsp:cNvSpPr/>
      </dsp:nvSpPr>
      <dsp:spPr>
        <a:xfrm>
          <a:off x="2226822" y="3128217"/>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SAEs/AEs</a:t>
          </a:r>
          <a:endParaRPr lang="en-US" sz="1800" kern="1200">
            <a:latin typeface="Arial" panose="020B0604020202020204" pitchFamily="34" charset="0"/>
            <a:cs typeface="Arial" panose="020B0604020202020204" pitchFamily="34" charset="0"/>
          </a:endParaRPr>
        </a:p>
      </dsp:txBody>
      <dsp:txXfrm>
        <a:off x="2226822" y="3128217"/>
        <a:ext cx="1972868" cy="1183720"/>
      </dsp:txXfrm>
    </dsp:sp>
    <dsp:sp modelId="{828D6B90-2EAC-4407-9BC8-DC044E82C5BD}">
      <dsp:nvSpPr>
        <dsp:cNvPr id="0" name=""/>
        <dsp:cNvSpPr/>
      </dsp:nvSpPr>
      <dsp:spPr>
        <a:xfrm>
          <a:off x="4396977" y="3128217"/>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IP Accountability</a:t>
          </a:r>
          <a:endParaRPr lang="en-US" sz="1800" kern="1200">
            <a:latin typeface="Arial" panose="020B0604020202020204" pitchFamily="34" charset="0"/>
            <a:cs typeface="Arial" panose="020B0604020202020204" pitchFamily="34" charset="0"/>
          </a:endParaRPr>
        </a:p>
      </dsp:txBody>
      <dsp:txXfrm>
        <a:off x="4396977" y="3128217"/>
        <a:ext cx="1972868" cy="1183720"/>
      </dsp:txXfrm>
    </dsp:sp>
    <dsp:sp modelId="{ADF31036-B150-4AFD-B1B6-F383F13ABFFE}">
      <dsp:nvSpPr>
        <dsp:cNvPr id="0" name=""/>
        <dsp:cNvSpPr/>
      </dsp:nvSpPr>
      <dsp:spPr>
        <a:xfrm>
          <a:off x="6567132" y="3128217"/>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Monitoring</a:t>
          </a:r>
          <a:endParaRPr lang="en-US" sz="1800" kern="1200">
            <a:latin typeface="Arial" panose="020B0604020202020204" pitchFamily="34" charset="0"/>
            <a:cs typeface="Arial" panose="020B0604020202020204" pitchFamily="34" charset="0"/>
          </a:endParaRPr>
        </a:p>
      </dsp:txBody>
      <dsp:txXfrm>
        <a:off x="6567132" y="3128217"/>
        <a:ext cx="1972868" cy="1183720"/>
      </dsp:txXfrm>
    </dsp:sp>
    <dsp:sp modelId="{68A3887C-9B10-4EED-A427-6FD99BADDE05}">
      <dsp:nvSpPr>
        <dsp:cNvPr id="0" name=""/>
        <dsp:cNvSpPr/>
      </dsp:nvSpPr>
      <dsp:spPr>
        <a:xfrm>
          <a:off x="1180482" y="4509225"/>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Study Closure</a:t>
          </a:r>
          <a:endParaRPr lang="en-US" sz="1800" kern="1200">
            <a:latin typeface="Arial" panose="020B0604020202020204" pitchFamily="34" charset="0"/>
            <a:cs typeface="Arial" panose="020B0604020202020204" pitchFamily="34" charset="0"/>
          </a:endParaRPr>
        </a:p>
      </dsp:txBody>
      <dsp:txXfrm>
        <a:off x="1180482" y="4509225"/>
        <a:ext cx="1972868" cy="1183720"/>
      </dsp:txXfrm>
    </dsp:sp>
    <dsp:sp modelId="{ADCF1106-8586-4C3D-806A-B7A489294AE7}">
      <dsp:nvSpPr>
        <dsp:cNvPr id="0" name=""/>
        <dsp:cNvSpPr/>
      </dsp:nvSpPr>
      <dsp:spPr>
        <a:xfrm>
          <a:off x="3350637" y="4509225"/>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Essential Documents</a:t>
          </a:r>
          <a:endParaRPr lang="en-US" sz="1800" kern="1200">
            <a:latin typeface="Arial" panose="020B0604020202020204" pitchFamily="34" charset="0"/>
            <a:cs typeface="Arial" panose="020B0604020202020204" pitchFamily="34" charset="0"/>
          </a:endParaRPr>
        </a:p>
      </dsp:txBody>
      <dsp:txXfrm>
        <a:off x="3350637" y="4509225"/>
        <a:ext cx="1972868" cy="1183720"/>
      </dsp:txXfrm>
    </dsp:sp>
    <dsp:sp modelId="{31B6A4C6-8F70-4C25-B589-2D0FDCB21DA2}">
      <dsp:nvSpPr>
        <dsp:cNvPr id="0" name=""/>
        <dsp:cNvSpPr/>
      </dsp:nvSpPr>
      <dsp:spPr>
        <a:xfrm>
          <a:off x="5520792" y="4509225"/>
          <a:ext cx="1972868" cy="11837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Confidentiality</a:t>
          </a:r>
          <a:endParaRPr lang="en-US" sz="1800" kern="1200">
            <a:latin typeface="Arial" panose="020B0604020202020204" pitchFamily="34" charset="0"/>
            <a:cs typeface="Arial" panose="020B0604020202020204" pitchFamily="34" charset="0"/>
          </a:endParaRPr>
        </a:p>
      </dsp:txBody>
      <dsp:txXfrm>
        <a:off x="5520792" y="4509225"/>
        <a:ext cx="1972868" cy="1183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3A57-4BCB-4B6F-98B2-14CD7CFA7AE3}">
      <dsp:nvSpPr>
        <dsp:cNvPr id="0" name=""/>
        <dsp:cNvSpPr/>
      </dsp:nvSpPr>
      <dsp:spPr>
        <a:xfrm>
          <a:off x="0" y="819"/>
          <a:ext cx="8596668" cy="931429"/>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Performs an essential public health task by making sure that safe and effective drugs are available to improve the health of people in the United States</a:t>
          </a:r>
          <a:endParaRPr lang="en-US" sz="1800" kern="1200" dirty="0">
            <a:latin typeface="Arial" panose="020B0604020202020204" pitchFamily="34" charset="0"/>
            <a:cs typeface="Arial" panose="020B0604020202020204" pitchFamily="34" charset="0"/>
          </a:endParaRPr>
        </a:p>
      </dsp:txBody>
      <dsp:txXfrm>
        <a:off x="45469" y="46288"/>
        <a:ext cx="8505730" cy="840491"/>
      </dsp:txXfrm>
    </dsp:sp>
    <dsp:sp modelId="{2FC64F86-F428-43EA-A5BC-2DB1DAC0D9FB}">
      <dsp:nvSpPr>
        <dsp:cNvPr id="0" name=""/>
        <dsp:cNvSpPr/>
      </dsp:nvSpPr>
      <dsp:spPr>
        <a:xfrm>
          <a:off x="0" y="946579"/>
          <a:ext cx="8596668" cy="9314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Part of the U.S. Food and Drug Administration (FDA)</a:t>
          </a:r>
          <a:endParaRPr lang="en-US" sz="1800" kern="1200" dirty="0">
            <a:latin typeface="Arial" panose="020B0604020202020204" pitchFamily="34" charset="0"/>
            <a:cs typeface="Arial" panose="020B0604020202020204" pitchFamily="34" charset="0"/>
          </a:endParaRPr>
        </a:p>
      </dsp:txBody>
      <dsp:txXfrm>
        <a:off x="45469" y="992048"/>
        <a:ext cx="8505730" cy="840491"/>
      </dsp:txXfrm>
    </dsp:sp>
    <dsp:sp modelId="{076DF38D-64AC-4B89-B6B0-1FB580B44CD6}">
      <dsp:nvSpPr>
        <dsp:cNvPr id="0" name=""/>
        <dsp:cNvSpPr/>
      </dsp:nvSpPr>
      <dsp:spPr>
        <a:xfrm>
          <a:off x="0" y="1892338"/>
          <a:ext cx="8596668" cy="931429"/>
        </a:xfrm>
        <a:prstGeom prst="round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a:t>
          </a:r>
          <a:r>
            <a:rPr lang="en-US" sz="1800" b="1" i="0" kern="1200" dirty="0">
              <a:latin typeface="Arial" panose="020B0604020202020204" pitchFamily="34" charset="0"/>
              <a:cs typeface="Arial" panose="020B0604020202020204" pitchFamily="34" charset="0"/>
            </a:rPr>
            <a:t>egulates over-the-counter, prescription drugs, and more including:</a:t>
          </a:r>
          <a:endParaRPr lang="en-US" sz="1800" kern="1200" dirty="0">
            <a:latin typeface="Arial" panose="020B0604020202020204" pitchFamily="34" charset="0"/>
            <a:cs typeface="Arial" panose="020B0604020202020204" pitchFamily="34" charset="0"/>
          </a:endParaRPr>
        </a:p>
      </dsp:txBody>
      <dsp:txXfrm>
        <a:off x="45469" y="1937807"/>
        <a:ext cx="8505730" cy="840491"/>
      </dsp:txXfrm>
    </dsp:sp>
    <dsp:sp modelId="{9F80AAD5-680A-4556-9E0B-9859E4FBB3B4}">
      <dsp:nvSpPr>
        <dsp:cNvPr id="0" name=""/>
        <dsp:cNvSpPr/>
      </dsp:nvSpPr>
      <dsp:spPr>
        <a:xfrm>
          <a:off x="0" y="2823768"/>
          <a:ext cx="8596668" cy="1936299"/>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729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i="0" kern="1200" dirty="0">
              <a:solidFill>
                <a:schemeClr val="bg1"/>
              </a:solidFill>
              <a:latin typeface="Arial" panose="020B0604020202020204" pitchFamily="34" charset="0"/>
              <a:cs typeface="Arial" panose="020B0604020202020204" pitchFamily="34" charset="0"/>
            </a:rPr>
            <a:t>biological therapeutics</a:t>
          </a:r>
          <a:endParaRPr lang="en-US"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b="1" kern="1200" dirty="0">
              <a:solidFill>
                <a:schemeClr val="bg1"/>
              </a:solidFill>
              <a:latin typeface="Arial" panose="020B0604020202020204" pitchFamily="34" charset="0"/>
              <a:cs typeface="Arial" panose="020B0604020202020204" pitchFamily="34" charset="0"/>
            </a:rPr>
            <a:t>Generic drugs</a:t>
          </a:r>
          <a:endParaRPr lang="en-US"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b="1" kern="1200" dirty="0">
              <a:solidFill>
                <a:schemeClr val="bg1"/>
              </a:solidFill>
              <a:latin typeface="Arial" panose="020B0604020202020204" pitchFamily="34" charset="0"/>
              <a:cs typeface="Arial" panose="020B0604020202020204" pitchFamily="34" charset="0"/>
            </a:rPr>
            <a:t>F</a:t>
          </a:r>
          <a:r>
            <a:rPr lang="en-US" sz="2000" b="1" i="0" kern="1200" dirty="0">
              <a:solidFill>
                <a:schemeClr val="bg1"/>
              </a:solidFill>
              <a:latin typeface="Arial" panose="020B0604020202020204" pitchFamily="34" charset="0"/>
              <a:cs typeface="Arial" panose="020B0604020202020204" pitchFamily="34" charset="0"/>
            </a:rPr>
            <a:t>luoride toothpaste </a:t>
          </a:r>
          <a:endParaRPr lang="en-US"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b="1" i="0" kern="1200" dirty="0">
              <a:solidFill>
                <a:schemeClr val="bg1"/>
              </a:solidFill>
              <a:latin typeface="Arial" panose="020B0604020202020204" pitchFamily="34" charset="0"/>
              <a:cs typeface="Arial" panose="020B0604020202020204" pitchFamily="34" charset="0"/>
            </a:rPr>
            <a:t>Antiperspirants</a:t>
          </a:r>
          <a:endParaRPr lang="en-US"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b="1" kern="1200" dirty="0">
              <a:solidFill>
                <a:schemeClr val="bg1"/>
              </a:solidFill>
              <a:latin typeface="Arial" panose="020B0604020202020204" pitchFamily="34" charset="0"/>
              <a:cs typeface="Arial" panose="020B0604020202020204" pitchFamily="34" charset="0"/>
            </a:rPr>
            <a:t>D</a:t>
          </a:r>
          <a:r>
            <a:rPr lang="en-US" sz="2000" b="1" i="0" kern="1200" dirty="0">
              <a:solidFill>
                <a:schemeClr val="bg1"/>
              </a:solidFill>
              <a:latin typeface="Arial" panose="020B0604020202020204" pitchFamily="34" charset="0"/>
              <a:cs typeface="Arial" panose="020B0604020202020204" pitchFamily="34" charset="0"/>
            </a:rPr>
            <a:t>andruff shampoos</a:t>
          </a:r>
          <a:endParaRPr lang="en-US"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b="1" i="0" kern="1200" dirty="0">
              <a:solidFill>
                <a:schemeClr val="bg1"/>
              </a:solidFill>
              <a:latin typeface="Arial" panose="020B0604020202020204" pitchFamily="34" charset="0"/>
              <a:cs typeface="Arial" panose="020B0604020202020204" pitchFamily="34" charset="0"/>
            </a:rPr>
            <a:t>Sunscreens</a:t>
          </a:r>
          <a:endParaRPr lang="en-US" sz="2000" kern="1200" dirty="0">
            <a:solidFill>
              <a:schemeClr val="bg1"/>
            </a:solidFill>
            <a:latin typeface="Arial" panose="020B0604020202020204" pitchFamily="34" charset="0"/>
            <a:cs typeface="Arial" panose="020B0604020202020204" pitchFamily="34" charset="0"/>
          </a:endParaRPr>
        </a:p>
      </dsp:txBody>
      <dsp:txXfrm>
        <a:off x="0" y="2823768"/>
        <a:ext cx="8596668" cy="1936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DB370-BDA3-4292-AFD9-1868E7F649A3}">
      <dsp:nvSpPr>
        <dsp:cNvPr id="0" name=""/>
        <dsp:cNvSpPr/>
      </dsp:nvSpPr>
      <dsp:spPr>
        <a:xfrm>
          <a:off x="0" y="4036"/>
          <a:ext cx="8596668" cy="973440"/>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Organization within the FDA</a:t>
          </a:r>
          <a:endParaRPr lang="en-US" sz="1800" kern="1200" dirty="0">
            <a:latin typeface="Arial" panose="020B0604020202020204" pitchFamily="34" charset="0"/>
            <a:cs typeface="Arial" panose="020B0604020202020204" pitchFamily="34" charset="0"/>
          </a:endParaRPr>
        </a:p>
      </dsp:txBody>
      <dsp:txXfrm>
        <a:off x="47519" y="51555"/>
        <a:ext cx="8501630" cy="878402"/>
      </dsp:txXfrm>
    </dsp:sp>
    <dsp:sp modelId="{2637CB69-DF66-4FAD-9385-97B678C260E0}">
      <dsp:nvSpPr>
        <dsp:cNvPr id="0" name=""/>
        <dsp:cNvSpPr/>
      </dsp:nvSpPr>
      <dsp:spPr>
        <a:xfrm>
          <a:off x="0" y="1127236"/>
          <a:ext cx="8596668" cy="973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Responsible for ensuring safety and efficacy of the following: </a:t>
          </a:r>
          <a:endParaRPr lang="en-US" sz="1800" kern="1200" dirty="0">
            <a:latin typeface="Arial" panose="020B0604020202020204" pitchFamily="34" charset="0"/>
            <a:cs typeface="Arial" panose="020B0604020202020204" pitchFamily="34" charset="0"/>
          </a:endParaRPr>
        </a:p>
      </dsp:txBody>
      <dsp:txXfrm>
        <a:off x="47519" y="1174755"/>
        <a:ext cx="8501630" cy="878402"/>
      </dsp:txXfrm>
    </dsp:sp>
    <dsp:sp modelId="{B08B89D0-D3D6-4C2B-AD51-7E250CA0C0C0}">
      <dsp:nvSpPr>
        <dsp:cNvPr id="0" name=""/>
        <dsp:cNvSpPr/>
      </dsp:nvSpPr>
      <dsp:spPr>
        <a:xfrm>
          <a:off x="0" y="2100676"/>
          <a:ext cx="8596668" cy="177606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7294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Vaccines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Blood and blood products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Cells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Tissues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Gene therapies</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Most pediatric clinical trials since 2010</a:t>
          </a:r>
          <a:r>
            <a:rPr lang="en-US" sz="2000" b="1" kern="1200" dirty="0">
              <a:solidFill>
                <a:schemeClr val="bg1"/>
              </a:solidFill>
              <a:latin typeface="Calibri" panose="020F0502020204030204" pitchFamily="34" charset="0"/>
              <a:cs typeface="Calibri" panose="020F0502020204030204" pitchFamily="34" charset="0"/>
            </a:rPr>
            <a:t>	</a:t>
          </a:r>
          <a:endParaRPr lang="en-US" sz="2000" kern="1200" dirty="0">
            <a:solidFill>
              <a:schemeClr val="bg1"/>
            </a:solidFill>
            <a:latin typeface="Calibri" panose="020F0502020204030204" pitchFamily="34" charset="0"/>
            <a:cs typeface="Calibri" panose="020F0502020204030204" pitchFamily="34" charset="0"/>
          </a:endParaRPr>
        </a:p>
      </dsp:txBody>
      <dsp:txXfrm>
        <a:off x="0" y="2100676"/>
        <a:ext cx="8596668" cy="17760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F0A2B-8A27-42BC-BC3F-9F68416B88A4}">
      <dsp:nvSpPr>
        <dsp:cNvPr id="0" name=""/>
        <dsp:cNvSpPr/>
      </dsp:nvSpPr>
      <dsp:spPr>
        <a:xfrm>
          <a:off x="0" y="630625"/>
          <a:ext cx="8596668"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1BD24D-D726-4D45-A0FD-141FBB9E3AB4}">
      <dsp:nvSpPr>
        <dsp:cNvPr id="0" name=""/>
        <dsp:cNvSpPr/>
      </dsp:nvSpPr>
      <dsp:spPr>
        <a:xfrm>
          <a:off x="352180" y="892577"/>
          <a:ext cx="640327" cy="640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A7A79-B5F1-4AF8-8A4D-FDB72C494924}">
      <dsp:nvSpPr>
        <dsp:cNvPr id="0" name=""/>
        <dsp:cNvSpPr/>
      </dsp:nvSpPr>
      <dsp:spPr>
        <a:xfrm>
          <a:off x="1344687" y="630625"/>
          <a:ext cx="7251980" cy="1164231"/>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Organization within the FDA</a:t>
          </a:r>
          <a:endParaRPr lang="en-US" sz="1600" kern="1200" dirty="0">
            <a:solidFill>
              <a:schemeClr val="bg1"/>
            </a:solidFill>
            <a:latin typeface="Arial" panose="020B0604020202020204" pitchFamily="34" charset="0"/>
            <a:cs typeface="Arial" panose="020B0604020202020204" pitchFamily="34" charset="0"/>
          </a:endParaRPr>
        </a:p>
      </dsp:txBody>
      <dsp:txXfrm>
        <a:off x="1344687" y="630625"/>
        <a:ext cx="7251980" cy="1164231"/>
      </dsp:txXfrm>
    </dsp:sp>
    <dsp:sp modelId="{E298D352-1FFC-493B-A751-EE5AE2DDD7AB}">
      <dsp:nvSpPr>
        <dsp:cNvPr id="0" name=""/>
        <dsp:cNvSpPr/>
      </dsp:nvSpPr>
      <dsp:spPr>
        <a:xfrm>
          <a:off x="0" y="2085915"/>
          <a:ext cx="8596668" cy="11642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DEE91-F4C2-419F-AE08-F09AAEF0DCDB}">
      <dsp:nvSpPr>
        <dsp:cNvPr id="0" name=""/>
        <dsp:cNvSpPr/>
      </dsp:nvSpPr>
      <dsp:spPr>
        <a:xfrm>
          <a:off x="352180" y="2347867"/>
          <a:ext cx="640327" cy="640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7F6AF-9067-4C0B-9D2D-7A8012DD8ECE}">
      <dsp:nvSpPr>
        <dsp:cNvPr id="0" name=""/>
        <dsp:cNvSpPr/>
      </dsp:nvSpPr>
      <dsp:spPr>
        <a:xfrm>
          <a:off x="1222327" y="2085915"/>
          <a:ext cx="4113221" cy="1164231"/>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Responsible for the regulation of medical devices</a:t>
          </a:r>
          <a:endParaRPr lang="en-US" sz="1600" kern="1200" dirty="0">
            <a:solidFill>
              <a:schemeClr val="bg1"/>
            </a:solidFill>
            <a:latin typeface="Arial" panose="020B0604020202020204" pitchFamily="34" charset="0"/>
            <a:cs typeface="Arial" panose="020B0604020202020204" pitchFamily="34" charset="0"/>
          </a:endParaRPr>
        </a:p>
      </dsp:txBody>
      <dsp:txXfrm>
        <a:off x="1222327" y="2085915"/>
        <a:ext cx="4113221" cy="1164231"/>
      </dsp:txXfrm>
    </dsp:sp>
    <dsp:sp modelId="{73539E1F-5077-4F98-9529-91D924EB6684}">
      <dsp:nvSpPr>
        <dsp:cNvPr id="0" name=""/>
        <dsp:cNvSpPr/>
      </dsp:nvSpPr>
      <dsp:spPr>
        <a:xfrm>
          <a:off x="5213188" y="2085915"/>
          <a:ext cx="3383479" cy="1164231"/>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123215" tIns="123215" rIns="123215" bIns="12321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pre-market </a:t>
          </a:r>
          <a:endParaRPr lang="en-US" sz="1600" kern="1200" dirty="0">
            <a:solidFill>
              <a:schemeClr val="bg1"/>
            </a:solidFill>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post-market</a:t>
          </a:r>
          <a:endParaRPr lang="en-US" sz="1600" kern="1200" dirty="0">
            <a:solidFill>
              <a:schemeClr val="bg1"/>
            </a:solidFill>
            <a:latin typeface="Arial" panose="020B0604020202020204" pitchFamily="34" charset="0"/>
            <a:cs typeface="Arial" panose="020B0604020202020204" pitchFamily="34" charset="0"/>
          </a:endParaRPr>
        </a:p>
      </dsp:txBody>
      <dsp:txXfrm>
        <a:off x="5213188" y="2085915"/>
        <a:ext cx="3383479" cy="1164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2061F-DEC1-41F7-AF99-D7F7DB9B39F3}">
      <dsp:nvSpPr>
        <dsp:cNvPr id="0" name=""/>
        <dsp:cNvSpPr/>
      </dsp:nvSpPr>
      <dsp:spPr>
        <a:xfrm>
          <a:off x="359686" y="1479463"/>
          <a:ext cx="374314" cy="357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564B4B-A7AF-4961-81EA-CAF78EEAF6B2}">
      <dsp:nvSpPr>
        <dsp:cNvPr id="0" name=""/>
        <dsp:cNvSpPr/>
      </dsp:nvSpPr>
      <dsp:spPr>
        <a:xfrm>
          <a:off x="12108" y="1938533"/>
          <a:ext cx="1069470" cy="185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Decide the title of the needed SOP</a:t>
          </a:r>
          <a:endParaRPr lang="en-US" sz="1800" kern="1200" dirty="0">
            <a:latin typeface="Arial" panose="020B0604020202020204" pitchFamily="34" charset="0"/>
            <a:cs typeface="Arial" panose="020B0604020202020204" pitchFamily="34" charset="0"/>
          </a:endParaRPr>
        </a:p>
      </dsp:txBody>
      <dsp:txXfrm>
        <a:off x="12108" y="1938533"/>
        <a:ext cx="1069470" cy="1859767"/>
      </dsp:txXfrm>
    </dsp:sp>
    <dsp:sp modelId="{A3750C77-B2FC-452B-98EC-5B6FAC42C968}">
      <dsp:nvSpPr>
        <dsp:cNvPr id="0" name=""/>
        <dsp:cNvSpPr/>
      </dsp:nvSpPr>
      <dsp:spPr>
        <a:xfrm>
          <a:off x="12108" y="3845431"/>
          <a:ext cx="1069470" cy="54972"/>
        </a:xfrm>
        <a:prstGeom prst="rect">
          <a:avLst/>
        </a:prstGeom>
        <a:noFill/>
        <a:ln>
          <a:noFill/>
        </a:ln>
        <a:effectLst/>
      </dsp:spPr>
      <dsp:style>
        <a:lnRef idx="0">
          <a:scrgbClr r="0" g="0" b="0"/>
        </a:lnRef>
        <a:fillRef idx="0">
          <a:scrgbClr r="0" g="0" b="0"/>
        </a:fillRef>
        <a:effectRef idx="0">
          <a:scrgbClr r="0" g="0" b="0"/>
        </a:effectRef>
        <a:fontRef idx="minor"/>
      </dsp:style>
    </dsp:sp>
    <dsp:sp modelId="{A699E692-EA3F-4C4D-8CA9-FD0C779D9793}">
      <dsp:nvSpPr>
        <dsp:cNvPr id="0" name=""/>
        <dsp:cNvSpPr/>
      </dsp:nvSpPr>
      <dsp:spPr>
        <a:xfrm>
          <a:off x="1826385" y="1460418"/>
          <a:ext cx="374314" cy="357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A04264-1997-4A80-A424-F65F8FEAE56D}">
      <dsp:nvSpPr>
        <dsp:cNvPr id="0" name=""/>
        <dsp:cNvSpPr/>
      </dsp:nvSpPr>
      <dsp:spPr>
        <a:xfrm>
          <a:off x="1268736" y="1919487"/>
          <a:ext cx="1489612" cy="185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Lay out all procedures/</a:t>
          </a:r>
        </a:p>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each step needed</a:t>
          </a:r>
          <a:endParaRPr lang="en-US" sz="1800" kern="1200" dirty="0">
            <a:latin typeface="Arial" panose="020B0604020202020204" pitchFamily="34" charset="0"/>
            <a:cs typeface="Arial" panose="020B0604020202020204" pitchFamily="34" charset="0"/>
          </a:endParaRPr>
        </a:p>
      </dsp:txBody>
      <dsp:txXfrm>
        <a:off x="1268736" y="1919487"/>
        <a:ext cx="1489612" cy="1859767"/>
      </dsp:txXfrm>
    </dsp:sp>
    <dsp:sp modelId="{CE250D76-4C62-46E8-91FB-B3E6D1497D6D}">
      <dsp:nvSpPr>
        <dsp:cNvPr id="0" name=""/>
        <dsp:cNvSpPr/>
      </dsp:nvSpPr>
      <dsp:spPr>
        <a:xfrm>
          <a:off x="1478807" y="3788295"/>
          <a:ext cx="1069470" cy="13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Possibly create a flow diagram</a:t>
          </a:r>
          <a:endParaRPr lang="en-US" sz="1800" kern="1200" dirty="0">
            <a:latin typeface="Arial" panose="020B0604020202020204" pitchFamily="34" charset="0"/>
            <a:cs typeface="Arial" panose="020B0604020202020204" pitchFamily="34" charset="0"/>
          </a:endParaRPr>
        </a:p>
      </dsp:txBody>
      <dsp:txXfrm>
        <a:off x="1478807" y="3788295"/>
        <a:ext cx="1069470" cy="131152"/>
      </dsp:txXfrm>
    </dsp:sp>
    <dsp:sp modelId="{F046EEAB-1295-4294-A4AB-143FF825E0DA}">
      <dsp:nvSpPr>
        <dsp:cNvPr id="0" name=""/>
        <dsp:cNvSpPr/>
      </dsp:nvSpPr>
      <dsp:spPr>
        <a:xfrm>
          <a:off x="3404138" y="1479463"/>
          <a:ext cx="374314" cy="3577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0DD70A-F636-4E03-BCA6-4C8D7C4AEC42}">
      <dsp:nvSpPr>
        <dsp:cNvPr id="0" name=""/>
        <dsp:cNvSpPr/>
      </dsp:nvSpPr>
      <dsp:spPr>
        <a:xfrm>
          <a:off x="2945506" y="1938533"/>
          <a:ext cx="1291578" cy="186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Identify responsible parties that will be conducting the tasks of the SOP</a:t>
          </a:r>
          <a:endParaRPr lang="en-US" sz="1800" kern="1200" dirty="0">
            <a:latin typeface="Arial" panose="020B0604020202020204" pitchFamily="34" charset="0"/>
            <a:cs typeface="Arial" panose="020B0604020202020204" pitchFamily="34" charset="0"/>
          </a:endParaRPr>
        </a:p>
      </dsp:txBody>
      <dsp:txXfrm>
        <a:off x="2945506" y="1938533"/>
        <a:ext cx="1291578" cy="1861693"/>
      </dsp:txXfrm>
    </dsp:sp>
    <dsp:sp modelId="{50E1962C-9072-4210-BAAE-F9447528705D}">
      <dsp:nvSpPr>
        <dsp:cNvPr id="0" name=""/>
        <dsp:cNvSpPr/>
      </dsp:nvSpPr>
      <dsp:spPr>
        <a:xfrm>
          <a:off x="3056560" y="3847357"/>
          <a:ext cx="1069470" cy="53045"/>
        </a:xfrm>
        <a:prstGeom prst="rect">
          <a:avLst/>
        </a:prstGeom>
        <a:noFill/>
        <a:ln>
          <a:noFill/>
        </a:ln>
        <a:effectLst/>
      </dsp:spPr>
      <dsp:style>
        <a:lnRef idx="0">
          <a:scrgbClr r="0" g="0" b="0"/>
        </a:lnRef>
        <a:fillRef idx="0">
          <a:scrgbClr r="0" g="0" b="0"/>
        </a:fillRef>
        <a:effectRef idx="0">
          <a:scrgbClr r="0" g="0" b="0"/>
        </a:effectRef>
        <a:fontRef idx="minor"/>
      </dsp:style>
    </dsp:sp>
    <dsp:sp modelId="{F925DF4A-0570-4525-AFBE-770C9AA2A0EA}">
      <dsp:nvSpPr>
        <dsp:cNvPr id="0" name=""/>
        <dsp:cNvSpPr/>
      </dsp:nvSpPr>
      <dsp:spPr>
        <a:xfrm>
          <a:off x="5235708" y="1479463"/>
          <a:ext cx="374314" cy="3577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7A2211-7E14-4A23-9C27-707F2B522CC9}">
      <dsp:nvSpPr>
        <dsp:cNvPr id="0" name=""/>
        <dsp:cNvSpPr/>
      </dsp:nvSpPr>
      <dsp:spPr>
        <a:xfrm>
          <a:off x="4424242" y="1938533"/>
          <a:ext cx="1997247" cy="186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Test the steps/procedures of the SOP before implementation to everyone</a:t>
          </a:r>
          <a:endParaRPr lang="en-US" sz="1800" kern="1200" dirty="0">
            <a:latin typeface="Arial" panose="020B0604020202020204" pitchFamily="34" charset="0"/>
            <a:cs typeface="Arial" panose="020B0604020202020204" pitchFamily="34" charset="0"/>
          </a:endParaRPr>
        </a:p>
      </dsp:txBody>
      <dsp:txXfrm>
        <a:off x="4424242" y="1938533"/>
        <a:ext cx="1997247" cy="1863559"/>
      </dsp:txXfrm>
    </dsp:sp>
    <dsp:sp modelId="{284B95A0-3288-46E2-A1DF-264ACE63BB7A}">
      <dsp:nvSpPr>
        <dsp:cNvPr id="0" name=""/>
        <dsp:cNvSpPr/>
      </dsp:nvSpPr>
      <dsp:spPr>
        <a:xfrm>
          <a:off x="4888130" y="3849224"/>
          <a:ext cx="1069470" cy="5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dsp:txBody>
      <dsp:txXfrm>
        <a:off x="4888130" y="3849224"/>
        <a:ext cx="1069470" cy="51179"/>
      </dsp:txXfrm>
    </dsp:sp>
    <dsp:sp modelId="{E1598D14-B375-4B3C-B745-6C3F23EF1874}">
      <dsp:nvSpPr>
        <dsp:cNvPr id="0" name=""/>
        <dsp:cNvSpPr/>
      </dsp:nvSpPr>
      <dsp:spPr>
        <a:xfrm>
          <a:off x="6956224" y="1479463"/>
          <a:ext cx="374314" cy="3577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D8ACAC-DCB1-4D4C-B8C4-B742C046844A}">
      <dsp:nvSpPr>
        <dsp:cNvPr id="0" name=""/>
        <dsp:cNvSpPr/>
      </dsp:nvSpPr>
      <dsp:spPr>
        <a:xfrm>
          <a:off x="6608646" y="1938533"/>
          <a:ext cx="1069470" cy="186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Approval process</a:t>
          </a:r>
          <a:endParaRPr lang="en-US" sz="1800" kern="1200" dirty="0">
            <a:latin typeface="Arial" panose="020B0604020202020204" pitchFamily="34" charset="0"/>
            <a:cs typeface="Arial" panose="020B0604020202020204" pitchFamily="34" charset="0"/>
          </a:endParaRPr>
        </a:p>
      </dsp:txBody>
      <dsp:txXfrm>
        <a:off x="6608646" y="1938533"/>
        <a:ext cx="1069470" cy="1863559"/>
      </dsp:txXfrm>
    </dsp:sp>
    <dsp:sp modelId="{578A4A02-E2ED-4D39-B68F-340153CCFFA0}">
      <dsp:nvSpPr>
        <dsp:cNvPr id="0" name=""/>
        <dsp:cNvSpPr/>
      </dsp:nvSpPr>
      <dsp:spPr>
        <a:xfrm>
          <a:off x="6608646" y="3849224"/>
          <a:ext cx="1069470" cy="51179"/>
        </a:xfrm>
        <a:prstGeom prst="rect">
          <a:avLst/>
        </a:prstGeom>
        <a:noFill/>
        <a:ln>
          <a:noFill/>
        </a:ln>
        <a:effectLst/>
      </dsp:spPr>
      <dsp:style>
        <a:lnRef idx="0">
          <a:scrgbClr r="0" g="0" b="0"/>
        </a:lnRef>
        <a:fillRef idx="0">
          <a:scrgbClr r="0" g="0" b="0"/>
        </a:fillRef>
        <a:effectRef idx="0">
          <a:scrgbClr r="0" g="0" b="0"/>
        </a:effectRef>
        <a:fontRef idx="minor"/>
      </dsp:style>
    </dsp:sp>
    <dsp:sp modelId="{C1151D65-9591-4F93-A2DB-5F00A3AA9BB8}">
      <dsp:nvSpPr>
        <dsp:cNvPr id="0" name=""/>
        <dsp:cNvSpPr/>
      </dsp:nvSpPr>
      <dsp:spPr>
        <a:xfrm>
          <a:off x="8212852" y="1479463"/>
          <a:ext cx="374314" cy="3577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6E12EF-3034-49C5-85E5-41D0A80A9AC6}">
      <dsp:nvSpPr>
        <dsp:cNvPr id="0" name=""/>
        <dsp:cNvSpPr/>
      </dsp:nvSpPr>
      <dsp:spPr>
        <a:xfrm>
          <a:off x="7865274" y="1938533"/>
          <a:ext cx="1069470" cy="186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Training</a:t>
          </a:r>
          <a:endParaRPr lang="en-US" sz="1800" kern="1200" dirty="0">
            <a:latin typeface="Arial" panose="020B0604020202020204" pitchFamily="34" charset="0"/>
            <a:cs typeface="Arial" panose="020B0604020202020204" pitchFamily="34" charset="0"/>
          </a:endParaRPr>
        </a:p>
      </dsp:txBody>
      <dsp:txXfrm>
        <a:off x="7865274" y="1938533"/>
        <a:ext cx="1069470" cy="1863559"/>
      </dsp:txXfrm>
    </dsp:sp>
    <dsp:sp modelId="{C4EEE179-DE7B-4950-AFD7-015EB4B4E77F}">
      <dsp:nvSpPr>
        <dsp:cNvPr id="0" name=""/>
        <dsp:cNvSpPr/>
      </dsp:nvSpPr>
      <dsp:spPr>
        <a:xfrm>
          <a:off x="7865274" y="3849224"/>
          <a:ext cx="1069470" cy="51179"/>
        </a:xfrm>
        <a:prstGeom prst="rect">
          <a:avLst/>
        </a:prstGeom>
        <a:noFill/>
        <a:ln>
          <a:noFill/>
        </a:ln>
        <a:effectLst/>
      </dsp:spPr>
      <dsp:style>
        <a:lnRef idx="0">
          <a:scrgbClr r="0" g="0" b="0"/>
        </a:lnRef>
        <a:fillRef idx="0">
          <a:scrgbClr r="0" g="0" b="0"/>
        </a:fillRef>
        <a:effectRef idx="0">
          <a:scrgbClr r="0" g="0" b="0"/>
        </a:effectRef>
        <a:fontRef idx="minor"/>
      </dsp:style>
    </dsp:sp>
    <dsp:sp modelId="{F491A0D0-331E-4424-95FC-282987D97B4B}">
      <dsp:nvSpPr>
        <dsp:cNvPr id="0" name=""/>
        <dsp:cNvSpPr/>
      </dsp:nvSpPr>
      <dsp:spPr>
        <a:xfrm>
          <a:off x="9790519" y="1479463"/>
          <a:ext cx="374314" cy="3577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36B4A1-64CE-43B5-A017-9CEE18685C91}">
      <dsp:nvSpPr>
        <dsp:cNvPr id="0" name=""/>
        <dsp:cNvSpPr/>
      </dsp:nvSpPr>
      <dsp:spPr>
        <a:xfrm>
          <a:off x="9121902" y="1938533"/>
          <a:ext cx="1711548" cy="186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Arial" panose="020B0604020202020204" pitchFamily="34" charset="0"/>
              <a:cs typeface="Arial" panose="020B0604020202020204" pitchFamily="34" charset="0"/>
            </a:rPr>
            <a:t>Implementation</a:t>
          </a:r>
          <a:endParaRPr lang="en-US" sz="1800" kern="1200" dirty="0">
            <a:latin typeface="Arial" panose="020B0604020202020204" pitchFamily="34" charset="0"/>
            <a:cs typeface="Arial" panose="020B0604020202020204" pitchFamily="34" charset="0"/>
          </a:endParaRPr>
        </a:p>
      </dsp:txBody>
      <dsp:txXfrm>
        <a:off x="9121902" y="1938533"/>
        <a:ext cx="1711548" cy="1863559"/>
      </dsp:txXfrm>
    </dsp:sp>
    <dsp:sp modelId="{D43A5DEF-6AD7-4CD6-86A7-05D36ED33378}">
      <dsp:nvSpPr>
        <dsp:cNvPr id="0" name=""/>
        <dsp:cNvSpPr/>
      </dsp:nvSpPr>
      <dsp:spPr>
        <a:xfrm>
          <a:off x="9442941" y="3849224"/>
          <a:ext cx="1069470" cy="5117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C77C-1EF1-4CF3-B014-399284FFA45A}">
      <dsp:nvSpPr>
        <dsp:cNvPr id="0" name=""/>
        <dsp:cNvSpPr/>
      </dsp:nvSpPr>
      <dsp:spPr>
        <a:xfrm>
          <a:off x="407297" y="709"/>
          <a:ext cx="2332328" cy="139939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Read CDA/CTA/Budget </a:t>
          </a:r>
          <a:endParaRPr lang="en-US" sz="1800" kern="1200" dirty="0">
            <a:latin typeface="Arial" panose="020B0604020202020204" pitchFamily="34" charset="0"/>
            <a:cs typeface="Arial" panose="020B0604020202020204" pitchFamily="34" charset="0"/>
          </a:endParaRPr>
        </a:p>
      </dsp:txBody>
      <dsp:txXfrm>
        <a:off x="407297" y="709"/>
        <a:ext cx="2332328" cy="1399397"/>
      </dsp:txXfrm>
    </dsp:sp>
    <dsp:sp modelId="{44C2FB3F-0D4D-4B1D-B312-C52D8D6EF8A9}">
      <dsp:nvSpPr>
        <dsp:cNvPr id="0" name=""/>
        <dsp:cNvSpPr/>
      </dsp:nvSpPr>
      <dsp:spPr>
        <a:xfrm>
          <a:off x="2972858" y="709"/>
          <a:ext cx="2332328" cy="1399397"/>
        </a:xfrm>
        <a:prstGeom prst="rect">
          <a:avLst/>
        </a:prstGeom>
        <a:solidFill>
          <a:schemeClr val="accent2">
            <a:hueOff val="-197619"/>
            <a:satOff val="947"/>
            <a:lumOff val="8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Read 1572  and know HIPAA guidance</a:t>
          </a:r>
          <a:endParaRPr lang="en-US" sz="1800" kern="1200" dirty="0">
            <a:latin typeface="Arial" panose="020B0604020202020204" pitchFamily="34" charset="0"/>
            <a:cs typeface="Arial" panose="020B0604020202020204" pitchFamily="34" charset="0"/>
          </a:endParaRPr>
        </a:p>
      </dsp:txBody>
      <dsp:txXfrm>
        <a:off x="2972858" y="709"/>
        <a:ext cx="2332328" cy="1399397"/>
      </dsp:txXfrm>
    </dsp:sp>
    <dsp:sp modelId="{435F6A9C-5AC9-4BA8-8D3D-0328888FF76F}">
      <dsp:nvSpPr>
        <dsp:cNvPr id="0" name=""/>
        <dsp:cNvSpPr/>
      </dsp:nvSpPr>
      <dsp:spPr>
        <a:xfrm>
          <a:off x="5538420" y="709"/>
          <a:ext cx="2332328" cy="1399397"/>
        </a:xfrm>
        <a:prstGeom prst="rect">
          <a:avLst/>
        </a:prstGeom>
        <a:solidFill>
          <a:schemeClr val="accent2">
            <a:hueOff val="-395238"/>
            <a:satOff val="1893"/>
            <a:lumOff val="17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Read current version of the protocol </a:t>
          </a:r>
          <a:endParaRPr lang="en-US" sz="1800" kern="1200" dirty="0">
            <a:latin typeface="Arial" panose="020B0604020202020204" pitchFamily="34" charset="0"/>
            <a:cs typeface="Arial" panose="020B0604020202020204" pitchFamily="34" charset="0"/>
          </a:endParaRPr>
        </a:p>
      </dsp:txBody>
      <dsp:txXfrm>
        <a:off x="5538420" y="709"/>
        <a:ext cx="2332328" cy="1399397"/>
      </dsp:txXfrm>
    </dsp:sp>
    <dsp:sp modelId="{8F97D193-109E-465A-9C66-9DB318302205}">
      <dsp:nvSpPr>
        <dsp:cNvPr id="0" name=""/>
        <dsp:cNvSpPr/>
      </dsp:nvSpPr>
      <dsp:spPr>
        <a:xfrm>
          <a:off x="8103982" y="709"/>
          <a:ext cx="2332328" cy="1399397"/>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Read current version of approved ICF </a:t>
          </a:r>
          <a:endParaRPr lang="en-US" sz="1800" kern="1200" dirty="0">
            <a:latin typeface="Arial" panose="020B0604020202020204" pitchFamily="34" charset="0"/>
            <a:cs typeface="Arial" panose="020B0604020202020204" pitchFamily="34" charset="0"/>
          </a:endParaRPr>
        </a:p>
      </dsp:txBody>
      <dsp:txXfrm>
        <a:off x="8103982" y="709"/>
        <a:ext cx="2332328" cy="1399397"/>
      </dsp:txXfrm>
    </dsp:sp>
    <dsp:sp modelId="{5D2B53BB-F5FD-403D-BC97-1172AE1F2F07}">
      <dsp:nvSpPr>
        <dsp:cNvPr id="0" name=""/>
        <dsp:cNvSpPr/>
      </dsp:nvSpPr>
      <dsp:spPr>
        <a:xfrm>
          <a:off x="407297" y="1633339"/>
          <a:ext cx="2332328" cy="1399397"/>
        </a:xfrm>
        <a:prstGeom prst="rect">
          <a:avLst/>
        </a:prstGeom>
        <a:solidFill>
          <a:schemeClr val="accent2">
            <a:hueOff val="-790476"/>
            <a:satOff val="3787"/>
            <a:lumOff val="35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Read all IRB approved materials for the study </a:t>
          </a:r>
          <a:endParaRPr lang="en-US" sz="1800" kern="1200" dirty="0">
            <a:latin typeface="Arial" panose="020B0604020202020204" pitchFamily="34" charset="0"/>
            <a:cs typeface="Arial" panose="020B0604020202020204" pitchFamily="34" charset="0"/>
          </a:endParaRPr>
        </a:p>
      </dsp:txBody>
      <dsp:txXfrm>
        <a:off x="407297" y="1633339"/>
        <a:ext cx="2332328" cy="1399397"/>
      </dsp:txXfrm>
    </dsp:sp>
    <dsp:sp modelId="{DE1FF1FC-4509-4C82-853B-9147FEA5193B}">
      <dsp:nvSpPr>
        <dsp:cNvPr id="0" name=""/>
        <dsp:cNvSpPr/>
      </dsp:nvSpPr>
      <dsp:spPr>
        <a:xfrm>
          <a:off x="2972858" y="1633339"/>
          <a:ext cx="2332328" cy="1399397"/>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initiation of study, subject participation, enrollment period </a:t>
          </a:r>
          <a:endParaRPr lang="en-US" sz="1800" kern="1200" dirty="0">
            <a:latin typeface="Arial" panose="020B0604020202020204" pitchFamily="34" charset="0"/>
            <a:cs typeface="Arial" panose="020B0604020202020204" pitchFamily="34" charset="0"/>
          </a:endParaRPr>
        </a:p>
      </dsp:txBody>
      <dsp:txXfrm>
        <a:off x="2972858" y="1633339"/>
        <a:ext cx="2332328" cy="1399397"/>
      </dsp:txXfrm>
    </dsp:sp>
    <dsp:sp modelId="{69DCCB47-A77F-42CD-A1B4-1F2E805951D9}">
      <dsp:nvSpPr>
        <dsp:cNvPr id="0" name=""/>
        <dsp:cNvSpPr/>
      </dsp:nvSpPr>
      <dsp:spPr>
        <a:xfrm>
          <a:off x="5538420" y="1633339"/>
          <a:ext cx="2332328" cy="1399397"/>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recruitment, enrollment, and consenting procedures </a:t>
          </a:r>
          <a:endParaRPr lang="en-US" sz="1800" kern="1200" dirty="0">
            <a:latin typeface="Arial" panose="020B0604020202020204" pitchFamily="34" charset="0"/>
            <a:cs typeface="Arial" panose="020B0604020202020204" pitchFamily="34" charset="0"/>
          </a:endParaRPr>
        </a:p>
      </dsp:txBody>
      <dsp:txXfrm>
        <a:off x="5538420" y="1633339"/>
        <a:ext cx="2332328" cy="1399397"/>
      </dsp:txXfrm>
    </dsp:sp>
    <dsp:sp modelId="{48EFD7D2-B55C-47BB-B841-49D5226F91FC}">
      <dsp:nvSpPr>
        <dsp:cNvPr id="0" name=""/>
        <dsp:cNvSpPr/>
      </dsp:nvSpPr>
      <dsp:spPr>
        <a:xfrm>
          <a:off x="8103982" y="1633339"/>
          <a:ext cx="2332328" cy="1399397"/>
        </a:xfrm>
        <a:prstGeom prst="rect">
          <a:avLst/>
        </a:prstGeom>
        <a:solidFill>
          <a:schemeClr val="accent2">
            <a:hueOff val="-1383333"/>
            <a:satOff val="6627"/>
            <a:lumOff val="61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roles of each study team member </a:t>
          </a:r>
          <a:endParaRPr lang="en-US" sz="1800" kern="1200" dirty="0">
            <a:latin typeface="Arial" panose="020B0604020202020204" pitchFamily="34" charset="0"/>
            <a:cs typeface="Arial" panose="020B0604020202020204" pitchFamily="34" charset="0"/>
          </a:endParaRPr>
        </a:p>
      </dsp:txBody>
      <dsp:txXfrm>
        <a:off x="8103982" y="1633339"/>
        <a:ext cx="2332328" cy="1399397"/>
      </dsp:txXfrm>
    </dsp:sp>
    <dsp:sp modelId="{D48331AF-4A5D-4DEB-AEED-C249127909A3}">
      <dsp:nvSpPr>
        <dsp:cNvPr id="0" name=""/>
        <dsp:cNvSpPr/>
      </dsp:nvSpPr>
      <dsp:spPr>
        <a:xfrm>
          <a:off x="407297" y="3265969"/>
          <a:ext cx="2332328" cy="1399397"/>
        </a:xfrm>
        <a:prstGeom prst="rect">
          <a:avLst/>
        </a:prstGeom>
        <a:solidFill>
          <a:schemeClr val="accent2">
            <a:hueOff val="-1580953"/>
            <a:satOff val="7573"/>
            <a:lumOff val="70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the study procedures to be performed at each visit </a:t>
          </a:r>
          <a:endParaRPr lang="en-US" sz="1800" kern="1200" dirty="0">
            <a:latin typeface="Arial" panose="020B0604020202020204" pitchFamily="34" charset="0"/>
            <a:cs typeface="Arial" panose="020B0604020202020204" pitchFamily="34" charset="0"/>
          </a:endParaRPr>
        </a:p>
      </dsp:txBody>
      <dsp:txXfrm>
        <a:off x="407297" y="3265969"/>
        <a:ext cx="2332328" cy="1399397"/>
      </dsp:txXfrm>
    </dsp:sp>
    <dsp:sp modelId="{437DB728-E7AA-497C-8D8B-01548EA2E14E}">
      <dsp:nvSpPr>
        <dsp:cNvPr id="0" name=""/>
        <dsp:cNvSpPr/>
      </dsp:nvSpPr>
      <dsp:spPr>
        <a:xfrm>
          <a:off x="2972858" y="3265969"/>
          <a:ext cx="2332328" cy="1399397"/>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Review procedures for obtaining, handling, shipping, and storage of 	specimens </a:t>
          </a:r>
          <a:endParaRPr lang="en-US" sz="1800" kern="1200" dirty="0">
            <a:latin typeface="Arial" panose="020B0604020202020204" pitchFamily="34" charset="0"/>
            <a:cs typeface="Arial" panose="020B0604020202020204" pitchFamily="34" charset="0"/>
          </a:endParaRPr>
        </a:p>
      </dsp:txBody>
      <dsp:txXfrm>
        <a:off x="2972858" y="3265969"/>
        <a:ext cx="2332328" cy="1399397"/>
      </dsp:txXfrm>
    </dsp:sp>
    <dsp:sp modelId="{98784BE1-2C38-4D0E-BCC0-F8505B387563}">
      <dsp:nvSpPr>
        <dsp:cNvPr id="0" name=""/>
        <dsp:cNvSpPr/>
      </dsp:nvSpPr>
      <dsp:spPr>
        <a:xfrm>
          <a:off x="5538420" y="3265969"/>
          <a:ext cx="2332328" cy="1399397"/>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Verify study members possess the skills/credentials requires to perform their 	role </a:t>
          </a:r>
          <a:endParaRPr lang="en-US" sz="1800" kern="1200" dirty="0">
            <a:latin typeface="Arial" panose="020B0604020202020204" pitchFamily="34" charset="0"/>
            <a:cs typeface="Arial" panose="020B0604020202020204" pitchFamily="34" charset="0"/>
          </a:endParaRPr>
        </a:p>
      </dsp:txBody>
      <dsp:txXfrm>
        <a:off x="5538420" y="3265969"/>
        <a:ext cx="2332328" cy="1399397"/>
      </dsp:txXfrm>
    </dsp:sp>
    <dsp:sp modelId="{C5D44E36-F08C-46B5-9E98-9D1676C7209E}">
      <dsp:nvSpPr>
        <dsp:cNvPr id="0" name=""/>
        <dsp:cNvSpPr/>
      </dsp:nvSpPr>
      <dsp:spPr>
        <a:xfrm>
          <a:off x="8103982" y="3265969"/>
          <a:ext cx="2332328" cy="1399397"/>
        </a:xfrm>
        <a:prstGeom prst="rect">
          <a:avLst/>
        </a:prstGeom>
        <a:solidFill>
          <a:schemeClr val="accent2">
            <a:hueOff val="-2173810"/>
            <a:satOff val="10413"/>
            <a:lumOff val="96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Review forms to be used </a:t>
          </a:r>
          <a:endParaRPr lang="en-US" sz="1800" kern="1200" dirty="0">
            <a:latin typeface="Arial" panose="020B0604020202020204" pitchFamily="34" charset="0"/>
            <a:cs typeface="Arial" panose="020B0604020202020204" pitchFamily="34" charset="0"/>
          </a:endParaRPr>
        </a:p>
      </dsp:txBody>
      <dsp:txXfrm>
        <a:off x="8103982" y="3265969"/>
        <a:ext cx="2332328" cy="1399397"/>
      </dsp:txXfrm>
    </dsp:sp>
    <dsp:sp modelId="{8B82D20A-2700-4F57-8FDD-36611B4F676C}">
      <dsp:nvSpPr>
        <dsp:cNvPr id="0" name=""/>
        <dsp:cNvSpPr/>
      </dsp:nvSpPr>
      <dsp:spPr>
        <a:xfrm>
          <a:off x="407297" y="4898600"/>
          <a:ext cx="2332328" cy="1399397"/>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study product accountability, dispensing, and storage </a:t>
          </a:r>
          <a:endParaRPr lang="en-US" sz="1800" kern="1200" dirty="0">
            <a:latin typeface="Arial" panose="020B0604020202020204" pitchFamily="34" charset="0"/>
            <a:cs typeface="Arial" panose="020B0604020202020204" pitchFamily="34" charset="0"/>
          </a:endParaRPr>
        </a:p>
      </dsp:txBody>
      <dsp:txXfrm>
        <a:off x="407297" y="4898600"/>
        <a:ext cx="2332328" cy="1399397"/>
      </dsp:txXfrm>
    </dsp:sp>
    <dsp:sp modelId="{A79D994E-EEE8-4E4E-BD83-C02821318E69}">
      <dsp:nvSpPr>
        <dsp:cNvPr id="0" name=""/>
        <dsp:cNvSpPr/>
      </dsp:nvSpPr>
      <dsp:spPr>
        <a:xfrm>
          <a:off x="2972858" y="4898600"/>
          <a:ext cx="2332328" cy="1399397"/>
        </a:xfrm>
        <a:prstGeom prst="rect">
          <a:avLst/>
        </a:prstGeom>
        <a:solidFill>
          <a:schemeClr val="accent2">
            <a:hueOff val="-2569048"/>
            <a:satOff val="12307"/>
            <a:lumOff val="113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FDA regulations and ICH GCP guidelines to ensure compliance </a:t>
          </a:r>
          <a:endParaRPr lang="en-US" sz="1800" kern="1200" dirty="0">
            <a:latin typeface="Arial" panose="020B0604020202020204" pitchFamily="34" charset="0"/>
            <a:cs typeface="Arial" panose="020B0604020202020204" pitchFamily="34" charset="0"/>
          </a:endParaRPr>
        </a:p>
      </dsp:txBody>
      <dsp:txXfrm>
        <a:off x="2972858" y="4898600"/>
        <a:ext cx="2332328" cy="1399397"/>
      </dsp:txXfrm>
    </dsp:sp>
    <dsp:sp modelId="{5C03D68D-4A54-4631-B25A-370FDD5505F1}">
      <dsp:nvSpPr>
        <dsp:cNvPr id="0" name=""/>
        <dsp:cNvSpPr/>
      </dsp:nvSpPr>
      <dsp:spPr>
        <a:xfrm>
          <a:off x="5538420" y="4898600"/>
          <a:ext cx="2332328" cy="1399397"/>
        </a:xfrm>
        <a:prstGeom prst="rect">
          <a:avLst/>
        </a:prstGeom>
        <a:solidFill>
          <a:schemeClr val="accent2">
            <a:hueOff val="-2766667"/>
            <a:satOff val="13253"/>
            <a:lumOff val="122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Discuss appropriate billing procedures </a:t>
          </a:r>
          <a:endParaRPr lang="en-US" sz="1800" kern="1200" dirty="0">
            <a:latin typeface="Arial" panose="020B0604020202020204" pitchFamily="34" charset="0"/>
            <a:cs typeface="Arial" panose="020B0604020202020204" pitchFamily="34" charset="0"/>
          </a:endParaRPr>
        </a:p>
      </dsp:txBody>
      <dsp:txXfrm>
        <a:off x="5538420" y="4898600"/>
        <a:ext cx="2332328" cy="1399397"/>
      </dsp:txXfrm>
    </dsp:sp>
    <dsp:sp modelId="{F3DB84FF-1211-4E45-82AB-426BE53EF6C4}">
      <dsp:nvSpPr>
        <dsp:cNvPr id="0" name=""/>
        <dsp:cNvSpPr/>
      </dsp:nvSpPr>
      <dsp:spPr>
        <a:xfrm>
          <a:off x="8103982" y="4898600"/>
          <a:ext cx="2332328" cy="1399397"/>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Human</a:t>
          </a:r>
          <a:r>
            <a:rPr lang="en-US" sz="1800" b="1" kern="1200" baseline="0" dirty="0">
              <a:latin typeface="Arial" panose="020B0604020202020204" pitchFamily="34" charset="0"/>
              <a:cs typeface="Arial" panose="020B0604020202020204" pitchFamily="34" charset="0"/>
            </a:rPr>
            <a:t> Subject Protection and Conflict of Interest</a:t>
          </a:r>
          <a:endParaRPr lang="en-US" sz="1800" b="1" kern="1200" dirty="0">
            <a:latin typeface="Arial" panose="020B0604020202020204" pitchFamily="34" charset="0"/>
            <a:cs typeface="Arial" panose="020B0604020202020204" pitchFamily="34" charset="0"/>
          </a:endParaRPr>
        </a:p>
      </dsp:txBody>
      <dsp:txXfrm>
        <a:off x="8103982" y="4898600"/>
        <a:ext cx="2332328" cy="1399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231D-AAC8-4C26-A155-44B50FB1B395}">
      <dsp:nvSpPr>
        <dsp:cNvPr id="0" name=""/>
        <dsp:cNvSpPr/>
      </dsp:nvSpPr>
      <dsp:spPr>
        <a:xfrm>
          <a:off x="0" y="26"/>
          <a:ext cx="8160669" cy="55411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Ensure compliance, </a:t>
          </a:r>
          <a:r>
            <a:rPr lang="en-US" sz="1800" b="1" kern="1200" dirty="0">
              <a:solidFill>
                <a:schemeClr val="bg1"/>
              </a:solidFill>
              <a:latin typeface="Arial" panose="020B0604020202020204" pitchFamily="34" charset="0"/>
              <a:cs typeface="Arial" panose="020B0604020202020204" pitchFamily="34" charset="0"/>
            </a:rPr>
            <a:t>e</a:t>
          </a:r>
          <a:r>
            <a:rPr lang="en-US" sz="1800" b="1" i="0" kern="1200" dirty="0">
              <a:solidFill>
                <a:schemeClr val="bg1"/>
              </a:solidFill>
              <a:effectLst/>
              <a:latin typeface="Arial" panose="020B0604020202020204" pitchFamily="34" charset="0"/>
              <a:cs typeface="Arial" panose="020B0604020202020204" pitchFamily="34" charset="0"/>
            </a:rPr>
            <a:t>levate and standardize site </a:t>
          </a:r>
          <a:r>
            <a:rPr lang="en-US" sz="1800" b="1" i="0" kern="1200" dirty="0" err="1">
              <a:solidFill>
                <a:schemeClr val="bg1"/>
              </a:solidFill>
              <a:effectLst/>
              <a:latin typeface="Arial" panose="020B0604020202020204" pitchFamily="34" charset="0"/>
              <a:cs typeface="Arial" panose="020B0604020202020204" pitchFamily="34" charset="0"/>
            </a:rPr>
            <a:t>performancexx</a:t>
          </a:r>
          <a:endParaRPr lang="en-US" sz="1800" b="1" kern="1200" dirty="0">
            <a:solidFill>
              <a:schemeClr val="bg1"/>
            </a:solidFill>
            <a:latin typeface="Arial" panose="020B0604020202020204" pitchFamily="34" charset="0"/>
            <a:cs typeface="Arial" panose="020B0604020202020204" pitchFamily="34" charset="0"/>
          </a:endParaRPr>
        </a:p>
      </dsp:txBody>
      <dsp:txXfrm>
        <a:off x="27049" y="27075"/>
        <a:ext cx="8106571" cy="500012"/>
      </dsp:txXfrm>
    </dsp:sp>
    <dsp:sp modelId="{6FA08DCC-FDF8-408C-BDE4-EF4BA2AD1253}">
      <dsp:nvSpPr>
        <dsp:cNvPr id="0" name=""/>
        <dsp:cNvSpPr/>
      </dsp:nvSpPr>
      <dsp:spPr>
        <a:xfrm>
          <a:off x="0" y="565794"/>
          <a:ext cx="8160669" cy="554110"/>
        </a:xfrm>
        <a:prstGeom prst="roundRect">
          <a:avLst/>
        </a:prstGeom>
        <a:gradFill rotWithShape="0">
          <a:gsLst>
            <a:gs pos="0">
              <a:schemeClr val="accent2">
                <a:hueOff val="-269481"/>
                <a:satOff val="1291"/>
                <a:lumOff val="1194"/>
                <a:alphaOff val="0"/>
                <a:tint val="96000"/>
                <a:lumMod val="100000"/>
              </a:schemeClr>
            </a:gs>
            <a:gs pos="78000">
              <a:schemeClr val="accent2">
                <a:hueOff val="-269481"/>
                <a:satOff val="1291"/>
                <a:lumOff val="11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Protect the safety and well-being of subjects</a:t>
          </a:r>
          <a:endParaRPr lang="en-US" sz="1800" kern="1200" dirty="0">
            <a:latin typeface="Arial" panose="020B0604020202020204" pitchFamily="34" charset="0"/>
            <a:cs typeface="Arial" panose="020B0604020202020204" pitchFamily="34" charset="0"/>
          </a:endParaRPr>
        </a:p>
      </dsp:txBody>
      <dsp:txXfrm>
        <a:off x="27049" y="592843"/>
        <a:ext cx="8106571" cy="500012"/>
      </dsp:txXfrm>
    </dsp:sp>
    <dsp:sp modelId="{9F56853A-D7CE-43DD-9EEE-6800B8A53AB2}">
      <dsp:nvSpPr>
        <dsp:cNvPr id="0" name=""/>
        <dsp:cNvSpPr/>
      </dsp:nvSpPr>
      <dsp:spPr>
        <a:xfrm>
          <a:off x="0" y="1131562"/>
          <a:ext cx="8160669" cy="554110"/>
        </a:xfrm>
        <a:prstGeom prst="roundRect">
          <a:avLst/>
        </a:prstGeom>
        <a:gradFill rotWithShape="0">
          <a:gsLst>
            <a:gs pos="0">
              <a:schemeClr val="accent2">
                <a:hueOff val="-538961"/>
                <a:satOff val="2582"/>
                <a:lumOff val="2389"/>
                <a:alphaOff val="0"/>
                <a:tint val="96000"/>
                <a:lumMod val="100000"/>
              </a:schemeClr>
            </a:gs>
            <a:gs pos="78000">
              <a:schemeClr val="accent2">
                <a:hueOff val="-538961"/>
                <a:satOff val="2582"/>
                <a:lumOff val="238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Assure the rights of subjects are preserved</a:t>
          </a:r>
          <a:endParaRPr lang="en-US" sz="1800" kern="1200" dirty="0">
            <a:latin typeface="Arial" panose="020B0604020202020204" pitchFamily="34" charset="0"/>
            <a:cs typeface="Arial" panose="020B0604020202020204" pitchFamily="34" charset="0"/>
          </a:endParaRPr>
        </a:p>
      </dsp:txBody>
      <dsp:txXfrm>
        <a:off x="27049" y="1158611"/>
        <a:ext cx="8106571" cy="500012"/>
      </dsp:txXfrm>
    </dsp:sp>
    <dsp:sp modelId="{2CB94C51-903B-4CCF-8B2B-5DA7670ADCA1}">
      <dsp:nvSpPr>
        <dsp:cNvPr id="0" name=""/>
        <dsp:cNvSpPr/>
      </dsp:nvSpPr>
      <dsp:spPr>
        <a:xfrm>
          <a:off x="0" y="1697330"/>
          <a:ext cx="8160669" cy="554110"/>
        </a:xfrm>
        <a:prstGeom prst="roundRect">
          <a:avLst/>
        </a:prstGeom>
        <a:gradFill rotWithShape="0">
          <a:gsLst>
            <a:gs pos="0">
              <a:schemeClr val="accent2">
                <a:hueOff val="-808442"/>
                <a:satOff val="3873"/>
                <a:lumOff val="3583"/>
                <a:alphaOff val="0"/>
                <a:tint val="96000"/>
                <a:lumMod val="100000"/>
              </a:schemeClr>
            </a:gs>
            <a:gs pos="78000">
              <a:schemeClr val="accent2">
                <a:hueOff val="-808442"/>
                <a:satOff val="3873"/>
                <a:lumOff val="35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Improve the quality of data collected</a:t>
          </a:r>
          <a:endParaRPr lang="en-US" sz="1800" kern="1200" dirty="0">
            <a:latin typeface="Arial" panose="020B0604020202020204" pitchFamily="34" charset="0"/>
            <a:cs typeface="Arial" panose="020B0604020202020204" pitchFamily="34" charset="0"/>
          </a:endParaRPr>
        </a:p>
      </dsp:txBody>
      <dsp:txXfrm>
        <a:off x="27049" y="1724379"/>
        <a:ext cx="8106571" cy="500012"/>
      </dsp:txXfrm>
    </dsp:sp>
    <dsp:sp modelId="{D214130D-4817-454A-BD2D-0828D2482B05}">
      <dsp:nvSpPr>
        <dsp:cNvPr id="0" name=""/>
        <dsp:cNvSpPr/>
      </dsp:nvSpPr>
      <dsp:spPr>
        <a:xfrm>
          <a:off x="0" y="2263098"/>
          <a:ext cx="8160669" cy="554110"/>
        </a:xfrm>
        <a:prstGeom prst="roundRect">
          <a:avLst/>
        </a:prstGeom>
        <a:gradFill rotWithShape="0">
          <a:gsLst>
            <a:gs pos="0">
              <a:schemeClr val="accent2">
                <a:hueOff val="-1077922"/>
                <a:satOff val="5164"/>
                <a:lumOff val="4777"/>
                <a:alphaOff val="0"/>
                <a:tint val="96000"/>
                <a:lumMod val="100000"/>
              </a:schemeClr>
            </a:gs>
            <a:gs pos="78000">
              <a:schemeClr val="accent2">
                <a:hueOff val="-1077922"/>
                <a:satOff val="5164"/>
                <a:lumOff val="47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Identify roles and responsibilities for the study</a:t>
          </a:r>
          <a:endParaRPr lang="en-US" sz="1800" kern="1200" dirty="0">
            <a:latin typeface="Arial" panose="020B0604020202020204" pitchFamily="34" charset="0"/>
            <a:cs typeface="Arial" panose="020B0604020202020204" pitchFamily="34" charset="0"/>
          </a:endParaRPr>
        </a:p>
      </dsp:txBody>
      <dsp:txXfrm>
        <a:off x="27049" y="2290147"/>
        <a:ext cx="8106571" cy="500012"/>
      </dsp:txXfrm>
    </dsp:sp>
    <dsp:sp modelId="{A89C5F1E-3CEA-48A3-880B-5EF693DCC95A}">
      <dsp:nvSpPr>
        <dsp:cNvPr id="0" name=""/>
        <dsp:cNvSpPr/>
      </dsp:nvSpPr>
      <dsp:spPr>
        <a:xfrm>
          <a:off x="0" y="2828867"/>
          <a:ext cx="8160669" cy="554110"/>
        </a:xfrm>
        <a:prstGeom prst="roundRect">
          <a:avLst/>
        </a:prstGeom>
        <a:gradFill rotWithShape="0">
          <a:gsLst>
            <a:gs pos="0">
              <a:schemeClr val="accent2">
                <a:hueOff val="-1347403"/>
                <a:satOff val="6455"/>
                <a:lumOff val="5971"/>
                <a:alphaOff val="0"/>
                <a:tint val="96000"/>
                <a:lumMod val="100000"/>
              </a:schemeClr>
            </a:gs>
            <a:gs pos="78000">
              <a:schemeClr val="accent2">
                <a:hueOff val="-1347403"/>
                <a:satOff val="6455"/>
                <a:lumOff val="59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Assist in be familiar with the study IP and procedures to be performed</a:t>
          </a:r>
          <a:endParaRPr lang="en-US" sz="1800" kern="1200" dirty="0">
            <a:latin typeface="Arial" panose="020B0604020202020204" pitchFamily="34" charset="0"/>
            <a:cs typeface="Arial" panose="020B0604020202020204" pitchFamily="34" charset="0"/>
          </a:endParaRPr>
        </a:p>
      </dsp:txBody>
      <dsp:txXfrm>
        <a:off x="27049" y="2855916"/>
        <a:ext cx="8106571" cy="500012"/>
      </dsp:txXfrm>
    </dsp:sp>
    <dsp:sp modelId="{BECF3244-84D8-4FFB-953D-CAC64D6B927D}">
      <dsp:nvSpPr>
        <dsp:cNvPr id="0" name=""/>
        <dsp:cNvSpPr/>
      </dsp:nvSpPr>
      <dsp:spPr>
        <a:xfrm>
          <a:off x="0" y="3394635"/>
          <a:ext cx="8160669" cy="554110"/>
        </a:xfrm>
        <a:prstGeom prst="roundRect">
          <a:avLst/>
        </a:prstGeom>
        <a:gradFill rotWithShape="0">
          <a:gsLst>
            <a:gs pos="0">
              <a:schemeClr val="accent2">
                <a:hueOff val="-1616883"/>
                <a:satOff val="7745"/>
                <a:lumOff val="7166"/>
                <a:alphaOff val="0"/>
                <a:tint val="96000"/>
                <a:lumMod val="100000"/>
              </a:schemeClr>
            </a:gs>
            <a:gs pos="78000">
              <a:schemeClr val="accent2">
                <a:hueOff val="-1616883"/>
                <a:satOff val="7745"/>
                <a:lumOff val="716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a:t>
          </a:r>
          <a:r>
            <a:rPr lang="en-US" sz="1800" b="1" i="0" kern="1200" dirty="0">
              <a:latin typeface="Arial" panose="020B0604020202020204" pitchFamily="34" charset="0"/>
              <a:cs typeface="Arial" panose="020B0604020202020204" pitchFamily="34" charset="0"/>
            </a:rPr>
            <a:t>ssential role in overall career development </a:t>
          </a:r>
          <a:endParaRPr lang="en-US" sz="1800" kern="1200" dirty="0">
            <a:latin typeface="Arial" panose="020B0604020202020204" pitchFamily="34" charset="0"/>
            <a:cs typeface="Arial" panose="020B0604020202020204" pitchFamily="34" charset="0"/>
          </a:endParaRPr>
        </a:p>
      </dsp:txBody>
      <dsp:txXfrm>
        <a:off x="27049" y="3421684"/>
        <a:ext cx="8106571" cy="500012"/>
      </dsp:txXfrm>
    </dsp:sp>
    <dsp:sp modelId="{5606D7B4-1456-4C46-AC55-C39DF69061D3}">
      <dsp:nvSpPr>
        <dsp:cNvPr id="0" name=""/>
        <dsp:cNvSpPr/>
      </dsp:nvSpPr>
      <dsp:spPr>
        <a:xfrm>
          <a:off x="0" y="3960403"/>
          <a:ext cx="8160669" cy="554110"/>
        </a:xfrm>
        <a:prstGeom prst="roundRect">
          <a:avLst/>
        </a:prstGeom>
        <a:gradFill rotWithShape="0">
          <a:gsLst>
            <a:gs pos="0">
              <a:schemeClr val="accent2">
                <a:hueOff val="-1886364"/>
                <a:satOff val="9036"/>
                <a:lumOff val="8360"/>
                <a:alphaOff val="0"/>
                <a:tint val="96000"/>
                <a:lumMod val="100000"/>
              </a:schemeClr>
            </a:gs>
            <a:gs pos="78000">
              <a:schemeClr val="accent2">
                <a:hueOff val="-1886364"/>
                <a:satOff val="9036"/>
                <a:lumOff val="83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Assists in </a:t>
          </a:r>
          <a:r>
            <a:rPr lang="en-US" sz="1800" b="1" i="0" kern="1200" dirty="0">
              <a:latin typeface="Arial" panose="020B0604020202020204" pitchFamily="34" charset="0"/>
              <a:cs typeface="Arial" panose="020B0604020202020204" pitchFamily="34" charset="0"/>
            </a:rPr>
            <a:t>obtaining the right knowledge to help prevent misconduct</a:t>
          </a:r>
          <a:endParaRPr lang="en-US" sz="1800" kern="1200" dirty="0">
            <a:latin typeface="Arial" panose="020B0604020202020204" pitchFamily="34" charset="0"/>
            <a:cs typeface="Arial" panose="020B0604020202020204" pitchFamily="34" charset="0"/>
          </a:endParaRPr>
        </a:p>
      </dsp:txBody>
      <dsp:txXfrm>
        <a:off x="27049" y="3987452"/>
        <a:ext cx="8106571" cy="500012"/>
      </dsp:txXfrm>
    </dsp:sp>
    <dsp:sp modelId="{2940679B-B0ED-4B94-92CF-FE81FCB3C400}">
      <dsp:nvSpPr>
        <dsp:cNvPr id="0" name=""/>
        <dsp:cNvSpPr/>
      </dsp:nvSpPr>
      <dsp:spPr>
        <a:xfrm>
          <a:off x="0" y="4526171"/>
          <a:ext cx="8160669" cy="554110"/>
        </a:xfrm>
        <a:prstGeom prst="roundRect">
          <a:avLst/>
        </a:prstGeom>
        <a:gradFill rotWithShape="0">
          <a:gsLst>
            <a:gs pos="0">
              <a:schemeClr val="accent2">
                <a:hueOff val="-2155844"/>
                <a:satOff val="10327"/>
                <a:lumOff val="9554"/>
                <a:alphaOff val="0"/>
                <a:tint val="96000"/>
                <a:lumMod val="100000"/>
              </a:schemeClr>
            </a:gs>
            <a:gs pos="78000">
              <a:schemeClr val="accent2">
                <a:hueOff val="-2155844"/>
                <a:satOff val="10327"/>
                <a:lumOff val="955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Develop, foster, and maintain a culture of integrity in science</a:t>
          </a:r>
          <a:endParaRPr lang="en-US" sz="1800" kern="1200" dirty="0">
            <a:latin typeface="Arial" panose="020B0604020202020204" pitchFamily="34" charset="0"/>
            <a:cs typeface="Arial" panose="020B0604020202020204" pitchFamily="34" charset="0"/>
          </a:endParaRPr>
        </a:p>
      </dsp:txBody>
      <dsp:txXfrm>
        <a:off x="27049" y="4553220"/>
        <a:ext cx="8106571" cy="500012"/>
      </dsp:txXfrm>
    </dsp:sp>
    <dsp:sp modelId="{8724C276-BBF2-4C88-AF43-1D78FA50F1F9}">
      <dsp:nvSpPr>
        <dsp:cNvPr id="0" name=""/>
        <dsp:cNvSpPr/>
      </dsp:nvSpPr>
      <dsp:spPr>
        <a:xfrm>
          <a:off x="0" y="5091940"/>
          <a:ext cx="8160669" cy="554110"/>
        </a:xfrm>
        <a:prstGeom prst="roundRect">
          <a:avLst/>
        </a:prstGeom>
        <a:gradFill rotWithShape="0">
          <a:gsLst>
            <a:gs pos="0">
              <a:schemeClr val="accent2">
                <a:hueOff val="-2425325"/>
                <a:satOff val="11618"/>
                <a:lumOff val="10748"/>
                <a:alphaOff val="0"/>
                <a:tint val="96000"/>
                <a:lumMod val="100000"/>
              </a:schemeClr>
            </a:gs>
            <a:gs pos="78000">
              <a:schemeClr val="accent2">
                <a:hueOff val="-2425325"/>
                <a:satOff val="11618"/>
                <a:lumOff val="107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t>
          </a:r>
          <a:r>
            <a:rPr lang="en-US" sz="1800" b="1" i="0" kern="1200" dirty="0">
              <a:latin typeface="Arial" panose="020B0604020202020204" pitchFamily="34" charset="0"/>
              <a:cs typeface="Arial" panose="020B0604020202020204" pitchFamily="34" charset="0"/>
            </a:rPr>
            <a:t>iscourage and prevent unethical conduct</a:t>
          </a:r>
          <a:endParaRPr lang="en-US" sz="1800" kern="1200" dirty="0">
            <a:latin typeface="Arial" panose="020B0604020202020204" pitchFamily="34" charset="0"/>
            <a:cs typeface="Arial" panose="020B0604020202020204" pitchFamily="34" charset="0"/>
          </a:endParaRPr>
        </a:p>
      </dsp:txBody>
      <dsp:txXfrm>
        <a:off x="27049" y="5118989"/>
        <a:ext cx="8106571" cy="500012"/>
      </dsp:txXfrm>
    </dsp:sp>
    <dsp:sp modelId="{B2CB1A7B-8E3D-4D8C-8C71-178122C7D0EE}">
      <dsp:nvSpPr>
        <dsp:cNvPr id="0" name=""/>
        <dsp:cNvSpPr/>
      </dsp:nvSpPr>
      <dsp:spPr>
        <a:xfrm>
          <a:off x="0" y="5657708"/>
          <a:ext cx="8160669" cy="554110"/>
        </a:xfrm>
        <a:prstGeom prst="roundRect">
          <a:avLst/>
        </a:prstGeom>
        <a:gradFill rotWithShape="0">
          <a:gsLst>
            <a:gs pos="0">
              <a:schemeClr val="accent2">
                <a:hueOff val="-2694806"/>
                <a:satOff val="12909"/>
                <a:lumOff val="11943"/>
                <a:alphaOff val="0"/>
                <a:tint val="96000"/>
                <a:lumMod val="100000"/>
              </a:schemeClr>
            </a:gs>
            <a:gs pos="78000">
              <a:schemeClr val="accent2">
                <a:hueOff val="-2694806"/>
                <a:satOff val="12909"/>
                <a:lumOff val="1194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a:t>
          </a:r>
          <a:r>
            <a:rPr lang="en-US" sz="1800" b="1" i="0" kern="1200" dirty="0">
              <a:latin typeface="Arial" panose="020B0604020202020204" pitchFamily="34" charset="0"/>
              <a:cs typeface="Arial" panose="020B0604020202020204" pitchFamily="34" charset="0"/>
            </a:rPr>
            <a:t>mpower researchers to hold themselves and others accountable to high ethical standards</a:t>
          </a:r>
          <a:endParaRPr lang="en-US" sz="1800" kern="1200" dirty="0">
            <a:latin typeface="Arial" panose="020B0604020202020204" pitchFamily="34" charset="0"/>
            <a:cs typeface="Arial" panose="020B0604020202020204" pitchFamily="34" charset="0"/>
          </a:endParaRPr>
        </a:p>
      </dsp:txBody>
      <dsp:txXfrm>
        <a:off x="27049" y="5684757"/>
        <a:ext cx="8106571" cy="500012"/>
      </dsp:txXfrm>
    </dsp:sp>
    <dsp:sp modelId="{3E59189F-40B6-4694-A0FF-3881F7355A9B}">
      <dsp:nvSpPr>
        <dsp:cNvPr id="0" name=""/>
        <dsp:cNvSpPr/>
      </dsp:nvSpPr>
      <dsp:spPr>
        <a:xfrm>
          <a:off x="0" y="6223476"/>
          <a:ext cx="8160669" cy="55411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a:t>
          </a:r>
          <a:r>
            <a:rPr lang="en-US" sz="1800" b="1" i="0" kern="1200" dirty="0">
              <a:latin typeface="Arial" panose="020B0604020202020204" pitchFamily="34" charset="0"/>
              <a:cs typeface="Arial" panose="020B0604020202020204" pitchFamily="34" charset="0"/>
            </a:rPr>
            <a:t>mprove the ability to make responsible choices</a:t>
          </a:r>
          <a:endParaRPr lang="en-US" sz="1800" kern="1200" dirty="0">
            <a:latin typeface="Arial" panose="020B0604020202020204" pitchFamily="34" charset="0"/>
            <a:cs typeface="Arial" panose="020B0604020202020204" pitchFamily="34" charset="0"/>
          </a:endParaRPr>
        </a:p>
      </dsp:txBody>
      <dsp:txXfrm>
        <a:off x="27049" y="6250525"/>
        <a:ext cx="8106571" cy="500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8071-376B-4AFA-8E1A-0F5E6F77880F}">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latin typeface="Arial" panose="020B0604020202020204" pitchFamily="34" charset="0"/>
              <a:cs typeface="Arial" panose="020B0604020202020204" pitchFamily="34" charset="0"/>
            </a:rPr>
            <a:t>Dependent on: </a:t>
          </a:r>
          <a:endParaRPr lang="en-US" sz="1800" kern="1200" dirty="0">
            <a:latin typeface="Arial" panose="020B0604020202020204" pitchFamily="34" charset="0"/>
            <a:cs typeface="Arial" panose="020B0604020202020204" pitchFamily="34" charset="0"/>
          </a:endParaRPr>
        </a:p>
      </dsp:txBody>
      <dsp:txXfrm>
        <a:off x="53916" y="79866"/>
        <a:ext cx="6520972" cy="996648"/>
      </dsp:txXfrm>
    </dsp:sp>
    <dsp:sp modelId="{98659DD1-8881-45F0-BC70-86EA1CF79AE8}">
      <dsp:nvSpPr>
        <dsp:cNvPr id="0" name=""/>
        <dsp:cNvSpPr/>
      </dsp:nvSpPr>
      <dsp:spPr>
        <a:xfrm>
          <a:off x="0" y="1300350"/>
          <a:ext cx="6628804" cy="110448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institution</a:t>
          </a:r>
          <a:endParaRPr lang="en-US" sz="1800" kern="1200" dirty="0">
            <a:latin typeface="Arial" panose="020B0604020202020204" pitchFamily="34" charset="0"/>
            <a:cs typeface="Arial" panose="020B0604020202020204" pitchFamily="34" charset="0"/>
          </a:endParaRPr>
        </a:p>
      </dsp:txBody>
      <dsp:txXfrm>
        <a:off x="53916" y="1354266"/>
        <a:ext cx="6520972" cy="996648"/>
      </dsp:txXfrm>
    </dsp:sp>
    <dsp:sp modelId="{2F64B92D-507B-4475-80E6-3A3E06955FD3}">
      <dsp:nvSpPr>
        <dsp:cNvPr id="0" name=""/>
        <dsp:cNvSpPr/>
      </dsp:nvSpPr>
      <dsp:spPr>
        <a:xfrm>
          <a:off x="0" y="2574750"/>
          <a:ext cx="6628804" cy="110448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site</a:t>
          </a:r>
          <a:endParaRPr lang="en-US" sz="1800" kern="1200" dirty="0">
            <a:latin typeface="Arial" panose="020B0604020202020204" pitchFamily="34" charset="0"/>
            <a:cs typeface="Arial" panose="020B0604020202020204" pitchFamily="34" charset="0"/>
          </a:endParaRPr>
        </a:p>
      </dsp:txBody>
      <dsp:txXfrm>
        <a:off x="53916" y="2628666"/>
        <a:ext cx="6520972" cy="996648"/>
      </dsp:txXfrm>
    </dsp:sp>
    <dsp:sp modelId="{2950E96A-EBD6-4B38-9F07-19ACE01A65EB}">
      <dsp:nvSpPr>
        <dsp:cNvPr id="0" name=""/>
        <dsp:cNvSpPr/>
      </dsp:nvSpPr>
      <dsp:spPr>
        <a:xfrm>
          <a:off x="0" y="3849150"/>
          <a:ext cx="6628804" cy="11044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department</a:t>
          </a:r>
          <a:endParaRPr lang="en-US" sz="1800" kern="1200" dirty="0">
            <a:latin typeface="Arial" panose="020B0604020202020204" pitchFamily="34" charset="0"/>
            <a:cs typeface="Arial" panose="020B0604020202020204" pitchFamily="34" charset="0"/>
          </a:endParaRPr>
        </a:p>
      </dsp:txBody>
      <dsp:txXfrm>
        <a:off x="53916" y="3903066"/>
        <a:ext cx="6520972"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07F7E-72A5-4EEE-8BFE-4BA3C8AA24FE}">
      <dsp:nvSpPr>
        <dsp:cNvPr id="0" name=""/>
        <dsp:cNvSpPr/>
      </dsp:nvSpPr>
      <dsp:spPr>
        <a:xfrm>
          <a:off x="0" y="544365"/>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All protocol-specific training records for the PI, sub-investigators, and other study personnel should be maintained with the study records</a:t>
          </a:r>
          <a:endParaRPr lang="en-US" sz="1800" kern="1200">
            <a:latin typeface="Arial" panose="020B0604020202020204" pitchFamily="34" charset="0"/>
            <a:cs typeface="Arial" panose="020B0604020202020204" pitchFamily="34" charset="0"/>
          </a:endParaRPr>
        </a:p>
      </dsp:txBody>
      <dsp:txXfrm>
        <a:off x="59399" y="603764"/>
        <a:ext cx="6510006" cy="1098002"/>
      </dsp:txXfrm>
    </dsp:sp>
    <dsp:sp modelId="{3504C898-148A-4712-9B4A-B8E5BEB2A012}">
      <dsp:nvSpPr>
        <dsp:cNvPr id="0" name=""/>
        <dsp:cNvSpPr/>
      </dsp:nvSpPr>
      <dsp:spPr>
        <a:xfrm>
          <a:off x="0" y="1948365"/>
          <a:ext cx="6628804" cy="12168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Training records are generally maintained in the Regulatory Binder with the other study essential documents</a:t>
          </a:r>
          <a:endParaRPr lang="en-US" sz="1800" kern="1200" dirty="0">
            <a:latin typeface="Arial" panose="020B0604020202020204" pitchFamily="34" charset="0"/>
            <a:cs typeface="Arial" panose="020B0604020202020204" pitchFamily="34" charset="0"/>
          </a:endParaRPr>
        </a:p>
      </dsp:txBody>
      <dsp:txXfrm>
        <a:off x="59399" y="2007764"/>
        <a:ext cx="6510006" cy="1098002"/>
      </dsp:txXfrm>
    </dsp:sp>
    <dsp:sp modelId="{D2EA7482-9814-4D20-8F02-66D7220F9DFA}">
      <dsp:nvSpPr>
        <dsp:cNvPr id="0" name=""/>
        <dsp:cNvSpPr/>
      </dsp:nvSpPr>
      <dsp:spPr>
        <a:xfrm>
          <a:off x="0" y="3352365"/>
          <a:ext cx="6628804" cy="12168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Individual training records that are not protocol-specific (GCP, HIPAA, CITI, etc.), can be maintained separate from the study records in an electronic or paper individual training file</a:t>
          </a:r>
          <a:endParaRPr lang="en-US" sz="1800" kern="1200">
            <a:latin typeface="Arial" panose="020B0604020202020204" pitchFamily="34" charset="0"/>
            <a:cs typeface="Arial" panose="020B0604020202020204" pitchFamily="34" charset="0"/>
          </a:endParaRPr>
        </a:p>
      </dsp:txBody>
      <dsp:txXfrm>
        <a:off x="59399" y="3411764"/>
        <a:ext cx="6510006" cy="1098002"/>
      </dsp:txXfrm>
    </dsp:sp>
    <dsp:sp modelId="{3B333824-39B2-4DE3-902C-51ADC3DCA59E}">
      <dsp:nvSpPr>
        <dsp:cNvPr id="0" name=""/>
        <dsp:cNvSpPr/>
      </dsp:nvSpPr>
      <dsp:spPr>
        <a:xfrm>
          <a:off x="0" y="4756365"/>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These training records should be made available for review by the study monitor or a regulatory inspector upon request.</a:t>
          </a:r>
          <a:endParaRPr lang="en-US" sz="1800" kern="1200">
            <a:latin typeface="Arial" panose="020B0604020202020204" pitchFamily="34" charset="0"/>
            <a:cs typeface="Arial" panose="020B0604020202020204" pitchFamily="34" charset="0"/>
          </a:endParaRPr>
        </a:p>
      </dsp:txBody>
      <dsp:txXfrm>
        <a:off x="59399" y="4815764"/>
        <a:ext cx="651000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B0625-6A2A-416E-B8D8-C925704FF566}">
      <dsp:nvSpPr>
        <dsp:cNvPr id="0" name=""/>
        <dsp:cNvSpPr/>
      </dsp:nvSpPr>
      <dsp:spPr>
        <a:xfrm>
          <a:off x="0" y="437923"/>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This is not just addressing advertising for recruitment and enrollment</a:t>
          </a:r>
          <a:endParaRPr lang="en-US" sz="1800" kern="1200" dirty="0">
            <a:latin typeface="Arial" panose="020B0604020202020204" pitchFamily="34" charset="0"/>
            <a:cs typeface="Arial" panose="020B0604020202020204" pitchFamily="34" charset="0"/>
          </a:endParaRPr>
        </a:p>
      </dsp:txBody>
      <dsp:txXfrm>
        <a:off x="59399" y="497322"/>
        <a:ext cx="6510006" cy="1098002"/>
      </dsp:txXfrm>
    </dsp:sp>
    <dsp:sp modelId="{3684253F-A429-4DA3-BFD0-9F61A98D3440}">
      <dsp:nvSpPr>
        <dsp:cNvPr id="0" name=""/>
        <dsp:cNvSpPr/>
      </dsp:nvSpPr>
      <dsp:spPr>
        <a:xfrm>
          <a:off x="0" y="1881390"/>
          <a:ext cx="6628804" cy="1216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study team needs to notify all healthcare workers that may have contact with the study team and any study procedures</a:t>
          </a:r>
          <a:endParaRPr lang="en-US" sz="1800" kern="1200" dirty="0">
            <a:latin typeface="Arial" panose="020B0604020202020204" pitchFamily="34" charset="0"/>
            <a:cs typeface="Arial" panose="020B0604020202020204" pitchFamily="34" charset="0"/>
          </a:endParaRPr>
        </a:p>
      </dsp:txBody>
      <dsp:txXfrm>
        <a:off x="59399" y="1940789"/>
        <a:ext cx="6510006" cy="1098002"/>
      </dsp:txXfrm>
    </dsp:sp>
    <dsp:sp modelId="{48074307-63DE-46C6-BEE7-152060CF8460}">
      <dsp:nvSpPr>
        <dsp:cNvPr id="0" name=""/>
        <dsp:cNvSpPr/>
      </dsp:nvSpPr>
      <dsp:spPr>
        <a:xfrm>
          <a:off x="0" y="3285390"/>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Develop a liaison/rapport with the doctors/nurses/ CMA of clinics/hospitals you may be recruiting out of</a:t>
          </a:r>
          <a:endParaRPr lang="en-US" sz="1800" kern="1200" dirty="0">
            <a:latin typeface="Arial" panose="020B0604020202020204" pitchFamily="34" charset="0"/>
            <a:cs typeface="Arial" panose="020B0604020202020204" pitchFamily="34" charset="0"/>
          </a:endParaRPr>
        </a:p>
      </dsp:txBody>
      <dsp:txXfrm>
        <a:off x="59399" y="3344789"/>
        <a:ext cx="6510006"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D365-C203-4514-9423-AC38242A6827}">
      <dsp:nvSpPr>
        <dsp:cNvPr id="0" name=""/>
        <dsp:cNvSpPr/>
      </dsp:nvSpPr>
      <dsp:spPr>
        <a:xfrm>
          <a:off x="0" y="4980808"/>
          <a:ext cx="2149167" cy="81714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49" tIns="206248" rIns="152849" bIns="206248"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Step 5</a:t>
          </a:r>
        </a:p>
      </dsp:txBody>
      <dsp:txXfrm>
        <a:off x="0" y="4980808"/>
        <a:ext cx="2149167" cy="817143"/>
      </dsp:txXfrm>
    </dsp:sp>
    <dsp:sp modelId="{57C960F3-F91A-4830-AB5B-9AA62F44A55D}">
      <dsp:nvSpPr>
        <dsp:cNvPr id="0" name=""/>
        <dsp:cNvSpPr/>
      </dsp:nvSpPr>
      <dsp:spPr>
        <a:xfrm>
          <a:off x="2149166" y="4980808"/>
          <a:ext cx="6447501" cy="81714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86" tIns="228600" rIns="130786" bIns="22860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FDA Post-Market Drug Safety Monitoring</a:t>
          </a:r>
        </a:p>
      </dsp:txBody>
      <dsp:txXfrm>
        <a:off x="2149166" y="4980808"/>
        <a:ext cx="6447501" cy="817143"/>
      </dsp:txXfrm>
    </dsp:sp>
    <dsp:sp modelId="{E2E6DFAF-E1E3-4EDC-9964-E2F0BD7196C5}">
      <dsp:nvSpPr>
        <dsp:cNvPr id="0" name=""/>
        <dsp:cNvSpPr/>
      </dsp:nvSpPr>
      <dsp:spPr>
        <a:xfrm rot="10800000">
          <a:off x="0" y="3736299"/>
          <a:ext cx="2149167" cy="125676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49" tIns="206248" rIns="152849" bIns="206248"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Step 4</a:t>
          </a:r>
        </a:p>
      </dsp:txBody>
      <dsp:txXfrm rot="-10800000">
        <a:off x="0" y="3736299"/>
        <a:ext cx="2149167" cy="816898"/>
      </dsp:txXfrm>
    </dsp:sp>
    <dsp:sp modelId="{C1027DE8-5A9B-4A4D-BD31-032DC2469025}">
      <dsp:nvSpPr>
        <dsp:cNvPr id="0" name=""/>
        <dsp:cNvSpPr/>
      </dsp:nvSpPr>
      <dsp:spPr>
        <a:xfrm>
          <a:off x="2149166" y="3736299"/>
          <a:ext cx="6447501" cy="81689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86" tIns="228600" rIns="130786" bIns="22860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FDA Drug Review</a:t>
          </a:r>
        </a:p>
      </dsp:txBody>
      <dsp:txXfrm>
        <a:off x="2149166" y="3736299"/>
        <a:ext cx="6447501" cy="816898"/>
      </dsp:txXfrm>
    </dsp:sp>
    <dsp:sp modelId="{DFD97077-C043-40AD-9A04-AE8BCDE25114}">
      <dsp:nvSpPr>
        <dsp:cNvPr id="0" name=""/>
        <dsp:cNvSpPr/>
      </dsp:nvSpPr>
      <dsp:spPr>
        <a:xfrm rot="10800000">
          <a:off x="0" y="2491790"/>
          <a:ext cx="2149167" cy="125676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49" tIns="206248" rIns="152849" bIns="206248"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Step 3</a:t>
          </a:r>
        </a:p>
      </dsp:txBody>
      <dsp:txXfrm rot="-10800000">
        <a:off x="0" y="2491790"/>
        <a:ext cx="2149167" cy="816898"/>
      </dsp:txXfrm>
    </dsp:sp>
    <dsp:sp modelId="{7B5EC8CD-D8EA-46FE-B1FD-AEACBC086C93}">
      <dsp:nvSpPr>
        <dsp:cNvPr id="0" name=""/>
        <dsp:cNvSpPr/>
      </dsp:nvSpPr>
      <dsp:spPr>
        <a:xfrm>
          <a:off x="2149166" y="2491790"/>
          <a:ext cx="6447501" cy="81689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86" tIns="228600" rIns="130786" bIns="22860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Clinical Research</a:t>
          </a:r>
        </a:p>
      </dsp:txBody>
      <dsp:txXfrm>
        <a:off x="2149166" y="2491790"/>
        <a:ext cx="6447501" cy="816898"/>
      </dsp:txXfrm>
    </dsp:sp>
    <dsp:sp modelId="{BAF351CF-1281-4E93-8E8E-D60DED909567}">
      <dsp:nvSpPr>
        <dsp:cNvPr id="0" name=""/>
        <dsp:cNvSpPr/>
      </dsp:nvSpPr>
      <dsp:spPr>
        <a:xfrm rot="10800000">
          <a:off x="0" y="1247281"/>
          <a:ext cx="2149167" cy="125676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49" tIns="206248" rIns="152849" bIns="206248"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Step 2</a:t>
          </a:r>
        </a:p>
      </dsp:txBody>
      <dsp:txXfrm rot="-10800000">
        <a:off x="0" y="1247281"/>
        <a:ext cx="2149167" cy="816898"/>
      </dsp:txXfrm>
    </dsp:sp>
    <dsp:sp modelId="{4FC6B193-D35B-40A6-91F4-C53D5D09AB4D}">
      <dsp:nvSpPr>
        <dsp:cNvPr id="0" name=""/>
        <dsp:cNvSpPr/>
      </dsp:nvSpPr>
      <dsp:spPr>
        <a:xfrm>
          <a:off x="2149166" y="1247281"/>
          <a:ext cx="6447501" cy="81689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86" tIns="228600" rIns="130786" bIns="22860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Preclinical Research</a:t>
          </a:r>
        </a:p>
      </dsp:txBody>
      <dsp:txXfrm>
        <a:off x="2149166" y="1247281"/>
        <a:ext cx="6447501" cy="816898"/>
      </dsp:txXfrm>
    </dsp:sp>
    <dsp:sp modelId="{754A6E29-CC83-49FC-BD8A-03B0B3805C3A}">
      <dsp:nvSpPr>
        <dsp:cNvPr id="0" name=""/>
        <dsp:cNvSpPr/>
      </dsp:nvSpPr>
      <dsp:spPr>
        <a:xfrm rot="10800000">
          <a:off x="0" y="2772"/>
          <a:ext cx="2149167" cy="125676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49" tIns="206248" rIns="152849"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Step 1</a:t>
          </a:r>
        </a:p>
      </dsp:txBody>
      <dsp:txXfrm rot="-10800000">
        <a:off x="0" y="2772"/>
        <a:ext cx="2149167" cy="816898"/>
      </dsp:txXfrm>
    </dsp:sp>
    <dsp:sp modelId="{D51DE523-502D-40AF-B22E-2403B680DA67}">
      <dsp:nvSpPr>
        <dsp:cNvPr id="0" name=""/>
        <dsp:cNvSpPr/>
      </dsp:nvSpPr>
      <dsp:spPr>
        <a:xfrm>
          <a:off x="2149166" y="2772"/>
          <a:ext cx="6447501" cy="81689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86" tIns="228600" rIns="130786" bIns="22860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Discovery and Development</a:t>
          </a:r>
        </a:p>
      </dsp:txBody>
      <dsp:txXfrm>
        <a:off x="2149166" y="2772"/>
        <a:ext cx="6447501" cy="8168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CD355-ABE0-46D8-ACEA-BEF25A08B1B2}">
      <dsp:nvSpPr>
        <dsp:cNvPr id="0" name=""/>
        <dsp:cNvSpPr/>
      </dsp:nvSpPr>
      <dsp:spPr>
        <a:xfrm>
          <a:off x="0" y="13607"/>
          <a:ext cx="6628804" cy="936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Formal request to the FDA to approve the IP as marketable</a:t>
          </a:r>
          <a:endParaRPr lang="en-US" sz="1800" kern="1200" dirty="0">
            <a:latin typeface="Arial" panose="020B0604020202020204" pitchFamily="34" charset="0"/>
            <a:cs typeface="Arial" panose="020B0604020202020204" pitchFamily="34" charset="0"/>
          </a:endParaRPr>
        </a:p>
      </dsp:txBody>
      <dsp:txXfrm>
        <a:off x="45692" y="59299"/>
        <a:ext cx="6537420" cy="844616"/>
      </dsp:txXfrm>
    </dsp:sp>
    <dsp:sp modelId="{D7479588-9F22-4647-B755-6EB90B7782A8}">
      <dsp:nvSpPr>
        <dsp:cNvPr id="0" name=""/>
        <dsp:cNvSpPr/>
      </dsp:nvSpPr>
      <dsp:spPr>
        <a:xfrm>
          <a:off x="0" y="1093607"/>
          <a:ext cx="6628804" cy="9360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Submitted by the sponsor usually after Phase III studies</a:t>
          </a:r>
          <a:endParaRPr lang="en-US" sz="1800" kern="1200" dirty="0">
            <a:latin typeface="Arial" panose="020B0604020202020204" pitchFamily="34" charset="0"/>
            <a:cs typeface="Arial" panose="020B0604020202020204" pitchFamily="34" charset="0"/>
          </a:endParaRPr>
        </a:p>
      </dsp:txBody>
      <dsp:txXfrm>
        <a:off x="45692" y="1139299"/>
        <a:ext cx="6537420" cy="844616"/>
      </dsp:txXfrm>
    </dsp:sp>
    <dsp:sp modelId="{9D3F6A65-82B7-4946-ABD8-013DAA1F4416}">
      <dsp:nvSpPr>
        <dsp:cNvPr id="0" name=""/>
        <dsp:cNvSpPr/>
      </dsp:nvSpPr>
      <dsp:spPr>
        <a:xfrm>
          <a:off x="0" y="2029607"/>
          <a:ext cx="6628804" cy="1172365"/>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After sufficient safety and efficacy data has been collected</a:t>
          </a:r>
          <a:endParaRPr lang="en-US" sz="1800" kern="1200" dirty="0">
            <a:solidFill>
              <a:schemeClr val="bg1"/>
            </a:solidFill>
            <a:latin typeface="Arial" panose="020B0604020202020204" pitchFamily="34" charset="0"/>
            <a:cs typeface="Arial" panose="020B0604020202020204" pitchFamily="34" charset="0"/>
          </a:endParaRPr>
        </a:p>
      </dsp:txBody>
      <dsp:txXfrm>
        <a:off x="0" y="2029607"/>
        <a:ext cx="6628804" cy="1172365"/>
      </dsp:txXfrm>
    </dsp:sp>
    <dsp:sp modelId="{989D887E-535B-4B45-800D-9E88B6A9039A}">
      <dsp:nvSpPr>
        <dsp:cNvPr id="0" name=""/>
        <dsp:cNvSpPr/>
      </dsp:nvSpPr>
      <dsp:spPr>
        <a:xfrm>
          <a:off x="0" y="3201973"/>
          <a:ext cx="6628804" cy="936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Approval process</a:t>
          </a:r>
          <a:endParaRPr lang="en-US" sz="1800" kern="1200" dirty="0">
            <a:latin typeface="Arial" panose="020B0604020202020204" pitchFamily="34" charset="0"/>
            <a:cs typeface="Arial" panose="020B0604020202020204" pitchFamily="34" charset="0"/>
          </a:endParaRPr>
        </a:p>
      </dsp:txBody>
      <dsp:txXfrm>
        <a:off x="45692" y="3247665"/>
        <a:ext cx="6537420" cy="844616"/>
      </dsp:txXfrm>
    </dsp:sp>
    <dsp:sp modelId="{E713635F-C8A8-4A36-9EFB-DE2A1E077D59}">
      <dsp:nvSpPr>
        <dsp:cNvPr id="0" name=""/>
        <dsp:cNvSpPr/>
      </dsp:nvSpPr>
      <dsp:spPr>
        <a:xfrm>
          <a:off x="0" y="4137973"/>
          <a:ext cx="6628804" cy="828000"/>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FDA will respond with a letter</a:t>
          </a:r>
          <a:endParaRPr lang="en-US" sz="180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20000"/>
            </a:spcAft>
            <a:buChar char="•"/>
          </a:pPr>
          <a:r>
            <a:rPr lang="en-US" sz="1800" b="1" kern="1200" dirty="0">
              <a:solidFill>
                <a:schemeClr val="bg1"/>
              </a:solidFill>
              <a:latin typeface="Arial" panose="020B0604020202020204" pitchFamily="34" charset="0"/>
              <a:cs typeface="Arial" panose="020B0604020202020204" pitchFamily="34" charset="0"/>
            </a:rPr>
            <a:t>Approval letter must be obtained before the IP can be marketed</a:t>
          </a:r>
          <a:endParaRPr lang="en-US" sz="1800" kern="1200" dirty="0">
            <a:solidFill>
              <a:schemeClr val="bg1"/>
            </a:solidFill>
            <a:latin typeface="Arial" panose="020B0604020202020204" pitchFamily="34" charset="0"/>
            <a:cs typeface="Arial" panose="020B0604020202020204" pitchFamily="34" charset="0"/>
          </a:endParaRPr>
        </a:p>
      </dsp:txBody>
      <dsp:txXfrm>
        <a:off x="0" y="4137973"/>
        <a:ext cx="6628804"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B5CFD-15C5-4EE4-97EC-565BA13B2F03}"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CD3B2-C91A-4D0C-94EB-C59721A0FC02}" type="slidenum">
              <a:rPr lang="en-US" smtClean="0"/>
              <a:t>‹#›</a:t>
            </a:fld>
            <a:endParaRPr lang="en-US"/>
          </a:p>
        </p:txBody>
      </p:sp>
    </p:spTree>
    <p:extLst>
      <p:ext uri="{BB962C8B-B14F-4D97-AF65-F5344CB8AC3E}">
        <p14:creationId xmlns:p14="http://schemas.microsoft.com/office/powerpoint/2010/main" val="22989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D3B2-C91A-4D0C-94EB-C59721A0FC02}" type="slidenum">
              <a:rPr lang="en-US" smtClean="0"/>
              <a:t>9</a:t>
            </a:fld>
            <a:endParaRPr lang="en-US"/>
          </a:p>
        </p:txBody>
      </p:sp>
    </p:spTree>
    <p:extLst>
      <p:ext uri="{BB962C8B-B14F-4D97-AF65-F5344CB8AC3E}">
        <p14:creationId xmlns:p14="http://schemas.microsoft.com/office/powerpoint/2010/main" val="12914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D3B2-C91A-4D0C-94EB-C59721A0FC02}" type="slidenum">
              <a:rPr lang="en-US" smtClean="0"/>
              <a:t>22</a:t>
            </a:fld>
            <a:endParaRPr lang="en-US"/>
          </a:p>
        </p:txBody>
      </p:sp>
    </p:spTree>
    <p:extLst>
      <p:ext uri="{BB962C8B-B14F-4D97-AF65-F5344CB8AC3E}">
        <p14:creationId xmlns:p14="http://schemas.microsoft.com/office/powerpoint/2010/main" val="426477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D3B2-C91A-4D0C-94EB-C59721A0FC02}" type="slidenum">
              <a:rPr lang="en-US" smtClean="0"/>
              <a:t>35</a:t>
            </a:fld>
            <a:endParaRPr lang="en-US"/>
          </a:p>
        </p:txBody>
      </p:sp>
    </p:spTree>
    <p:extLst>
      <p:ext uri="{BB962C8B-B14F-4D97-AF65-F5344CB8AC3E}">
        <p14:creationId xmlns:p14="http://schemas.microsoft.com/office/powerpoint/2010/main" val="183649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ACD3B2-C91A-4D0C-94EB-C59721A0FC02}" type="slidenum">
              <a:rPr lang="en-US" smtClean="0"/>
              <a:t>37</a:t>
            </a:fld>
            <a:endParaRPr lang="en-US"/>
          </a:p>
        </p:txBody>
      </p:sp>
    </p:spTree>
    <p:extLst>
      <p:ext uri="{BB962C8B-B14F-4D97-AF65-F5344CB8AC3E}">
        <p14:creationId xmlns:p14="http://schemas.microsoft.com/office/powerpoint/2010/main" val="280886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873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3572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8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2421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486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5570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347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9390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30597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661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4012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CD575-0819-461A-B2AB-CD3A9BFEDA69}"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6785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CD575-0819-461A-B2AB-CD3A9BFEDA69}"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07866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23894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4833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a:p>
        </p:txBody>
      </p:sp>
    </p:spTree>
    <p:extLst>
      <p:ext uri="{BB962C8B-B14F-4D97-AF65-F5344CB8AC3E}">
        <p14:creationId xmlns:p14="http://schemas.microsoft.com/office/powerpoint/2010/main" val="19535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Checkmark.svg" TargetMode="External"/><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beautyclosetblog.com/new-blog-1/2015/3/13/there-are-so-many-organic-moisturizers-out-thereare-there-any-on-the-market-that-are-fda-approved"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7.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A790-77D9-F538-41FF-BAD374B08C63}"/>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C3915D5F-AD28-804E-8ADB-C943FB141867}"/>
              </a:ext>
            </a:extLst>
          </p:cNvPr>
          <p:cNvSpPr>
            <a:spLocks noGrp="1"/>
          </p:cNvSpPr>
          <p:nvPr>
            <p:ph type="subTitle" idx="1"/>
          </p:nvPr>
        </p:nvSpPr>
        <p:spPr/>
        <p:txBody>
          <a:bodyPr>
            <a:normAutofit/>
          </a:bodyPr>
          <a:lstStyle/>
          <a:p>
            <a:r>
              <a:rPr lang="en-US" sz="2800" b="1" dirty="0">
                <a:latin typeface="Arial"/>
                <a:cs typeface="Arial"/>
              </a:rPr>
              <a:t>SESSION 8</a:t>
            </a:r>
          </a:p>
        </p:txBody>
      </p:sp>
    </p:spTree>
    <p:extLst>
      <p:ext uri="{BB962C8B-B14F-4D97-AF65-F5344CB8AC3E}">
        <p14:creationId xmlns:p14="http://schemas.microsoft.com/office/powerpoint/2010/main" val="3576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D6B5-D880-470D-AFA2-EE2E67B40D41}"/>
              </a:ext>
            </a:extLst>
          </p:cNvPr>
          <p:cNvSpPr>
            <a:spLocks noGrp="1"/>
          </p:cNvSpPr>
          <p:nvPr>
            <p:ph type="title"/>
          </p:nvPr>
        </p:nvSpPr>
        <p:spPr>
          <a:xfrm>
            <a:off x="872066" y="1197055"/>
            <a:ext cx="2791836" cy="4463889"/>
          </a:xfrm>
        </p:spPr>
        <p:txBody>
          <a:bodyPr anchor="ctr">
            <a:normAutofit/>
          </a:bodyPr>
          <a:lstStyle/>
          <a:p>
            <a:r>
              <a:rPr lang="en-US" b="1" dirty="0">
                <a:latin typeface="Arial" panose="020B0604020202020204" pitchFamily="34" charset="0"/>
                <a:cs typeface="Arial" panose="020B0604020202020204" pitchFamily="34" charset="0"/>
              </a:rPr>
              <a:t>Example of a SOP Layout</a:t>
            </a:r>
          </a:p>
        </p:txBody>
      </p:sp>
      <p:sp>
        <p:nvSpPr>
          <p:cNvPr id="3" name="Content Placeholder 2">
            <a:extLst>
              <a:ext uri="{FF2B5EF4-FFF2-40B4-BE49-F238E27FC236}">
                <a16:creationId xmlns:a16="http://schemas.microsoft.com/office/drawing/2014/main" id="{3602EA29-DA39-4CC6-AB34-06BF4A355C98}"/>
              </a:ext>
            </a:extLst>
          </p:cNvPr>
          <p:cNvSpPr>
            <a:spLocks noGrp="1"/>
          </p:cNvSpPr>
          <p:nvPr>
            <p:ph idx="1"/>
          </p:nvPr>
        </p:nvSpPr>
        <p:spPr>
          <a:xfrm>
            <a:off x="4978918" y="0"/>
            <a:ext cx="6341016" cy="6858000"/>
          </a:xfrm>
        </p:spPr>
        <p:txBody>
          <a:bodyPr anchor="ctr">
            <a:normAutofit/>
          </a:bodyPr>
          <a:lstStyle/>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Header</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Institution/Department information</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Title of SOP</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Page _ of _</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Approval information</a:t>
            </a:r>
          </a:p>
          <a:p>
            <a:pPr marL="1143000" marR="0" lvl="2" indent="-228600">
              <a:lnSpc>
                <a:spcPct val="90000"/>
              </a:lnSpc>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Who approved by</a:t>
            </a:r>
          </a:p>
          <a:p>
            <a:pPr marL="1143000" marR="0" lvl="2" indent="-228600">
              <a:lnSpc>
                <a:spcPct val="90000"/>
              </a:lnSpc>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Date of approval</a:t>
            </a:r>
          </a:p>
          <a:p>
            <a:pPr marL="1143000" marR="0" lvl="2" indent="-228600">
              <a:lnSpc>
                <a:spcPct val="90000"/>
              </a:lnSpc>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Date first effective</a:t>
            </a:r>
          </a:p>
          <a:p>
            <a:pPr marL="1143000" marR="0" lvl="2" indent="-228600">
              <a:lnSpc>
                <a:spcPct val="90000"/>
              </a:lnSpc>
              <a:spcBef>
                <a:spcPts val="0"/>
              </a:spcBef>
              <a:spcAft>
                <a:spcPts val="0"/>
              </a:spcAft>
              <a:buFont typeface="Wingdings" panose="05000000000000000000" pitchFamily="2" charset="2"/>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Version date</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Purpose</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Background</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Scope</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Procedure</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Applicable Regulations/guidelines/policies</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Definitions</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Reference</a:t>
            </a:r>
          </a:p>
          <a:p>
            <a:pPr marL="342900" marR="0" lvl="0" indent="-342900">
              <a:lnSpc>
                <a:spcPct val="90000"/>
              </a:lnSpc>
              <a:spcBef>
                <a:spcPts val="0"/>
              </a:spcBef>
              <a:spcAft>
                <a:spcPts val="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Attachments</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flowchart</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lists</a:t>
            </a:r>
          </a:p>
          <a:p>
            <a:pPr marL="742950" marR="0" lvl="1" indent="-285750">
              <a:lnSpc>
                <a:spcPct val="90000"/>
              </a:lnSpc>
              <a:spcBef>
                <a:spcPts val="0"/>
              </a:spcBef>
              <a:spcAft>
                <a:spcPts val="0"/>
              </a:spcAft>
              <a:buFont typeface="Courier New" panose="02070309020205020404" pitchFamily="49" charset="0"/>
              <a:buChar char="o"/>
            </a:pPr>
            <a:r>
              <a:rPr lang="en-US" sz="1800" b="1" dirty="0">
                <a:effectLst/>
                <a:latin typeface="Arial" panose="020B0604020202020204" pitchFamily="34" charset="0"/>
                <a:ea typeface="Calibri" panose="020F0502020204030204" pitchFamily="34" charset="0"/>
                <a:cs typeface="Arial" panose="020B0604020202020204" pitchFamily="34" charset="0"/>
              </a:rPr>
              <a:t>tools, logs</a:t>
            </a:r>
          </a:p>
          <a:p>
            <a:pPr marL="342900" marR="0" lvl="0" indent="-342900">
              <a:lnSpc>
                <a:spcPct val="90000"/>
              </a:lnSpc>
              <a:spcBef>
                <a:spcPts val="0"/>
              </a:spcBef>
              <a:spcAft>
                <a:spcPts val="10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Revisions</a:t>
            </a:r>
          </a:p>
          <a:p>
            <a:pPr>
              <a:lnSpc>
                <a:spcPct val="9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11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BED3-271E-4EFA-84C4-DB1134823F6C}"/>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Tips for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Writing SOPs</a:t>
            </a:r>
          </a:p>
        </p:txBody>
      </p:sp>
      <p:sp>
        <p:nvSpPr>
          <p:cNvPr id="3" name="Content Placeholder 2">
            <a:extLst>
              <a:ext uri="{FF2B5EF4-FFF2-40B4-BE49-F238E27FC236}">
                <a16:creationId xmlns:a16="http://schemas.microsoft.com/office/drawing/2014/main" id="{AEDC2199-E415-414F-9E27-333A5F72DEA9}"/>
              </a:ext>
            </a:extLst>
          </p:cNvPr>
          <p:cNvSpPr>
            <a:spLocks noGrp="1"/>
          </p:cNvSpPr>
          <p:nvPr>
            <p:ph idx="1"/>
          </p:nvPr>
        </p:nvSpPr>
        <p:spPr>
          <a:xfrm>
            <a:off x="4654295" y="133165"/>
            <a:ext cx="4619706" cy="6604986"/>
          </a:xfrm>
          <a:solidFill>
            <a:schemeClr val="accent1"/>
          </a:solidFill>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SOPs should be: </a:t>
            </a:r>
          </a:p>
          <a:p>
            <a:pPr lvl="1"/>
            <a:r>
              <a:rPr lang="en-US" sz="1800" b="1" dirty="0">
                <a:solidFill>
                  <a:schemeClr val="bg1"/>
                </a:solidFill>
                <a:latin typeface="Arial" panose="020B0604020202020204" pitchFamily="34" charset="0"/>
                <a:cs typeface="Arial" panose="020B0604020202020204" pitchFamily="34" charset="0"/>
              </a:rPr>
              <a:t>Clearly written, explaining the procedures needed to perform a task</a:t>
            </a:r>
          </a:p>
          <a:p>
            <a:pPr lvl="1"/>
            <a:r>
              <a:rPr lang="en-US" sz="1800" b="1" dirty="0">
                <a:solidFill>
                  <a:schemeClr val="bg1"/>
                </a:solidFill>
                <a:latin typeface="Arial" panose="020B0604020202020204" pitchFamily="34" charset="0"/>
                <a:cs typeface="Arial" panose="020B0604020202020204" pitchFamily="34" charset="0"/>
              </a:rPr>
              <a:t>Written to ensure compliance with regulations and guidance</a:t>
            </a:r>
          </a:p>
          <a:p>
            <a:pPr lvl="1"/>
            <a:r>
              <a:rPr lang="en-US" sz="1800" b="1" dirty="0">
                <a:solidFill>
                  <a:schemeClr val="bg1"/>
                </a:solidFill>
                <a:latin typeface="Arial" panose="020B0604020202020204" pitchFamily="34" charset="0"/>
                <a:cs typeface="Arial" panose="020B0604020202020204" pitchFamily="34" charset="0"/>
              </a:rPr>
              <a:t>Approved by the identified parties before implementation</a:t>
            </a:r>
          </a:p>
          <a:p>
            <a:pPr lvl="1"/>
            <a:r>
              <a:rPr lang="en-US" sz="1800" b="1" dirty="0">
                <a:solidFill>
                  <a:schemeClr val="bg1"/>
                </a:solidFill>
                <a:latin typeface="Arial" panose="020B0604020202020204" pitchFamily="34" charset="0"/>
                <a:cs typeface="Arial" panose="020B0604020202020204" pitchFamily="34" charset="0"/>
              </a:rPr>
              <a:t>Implemented after responsible parties have received training</a:t>
            </a:r>
          </a:p>
          <a:p>
            <a:pPr lvl="1"/>
            <a:r>
              <a:rPr lang="en-US" sz="1800" b="1" dirty="0">
                <a:solidFill>
                  <a:schemeClr val="bg1"/>
                </a:solidFill>
                <a:latin typeface="Arial" panose="020B0604020202020204" pitchFamily="34" charset="0"/>
                <a:cs typeface="Arial" panose="020B0604020202020204" pitchFamily="34" charset="0"/>
              </a:rPr>
              <a:t>Reviewed at least annually</a:t>
            </a:r>
          </a:p>
          <a:p>
            <a:pPr lvl="1"/>
            <a:r>
              <a:rPr lang="en-US" sz="1800" b="1" dirty="0">
                <a:solidFill>
                  <a:schemeClr val="bg1"/>
                </a:solidFill>
                <a:latin typeface="Arial" panose="020B0604020202020204" pitchFamily="34" charset="0"/>
                <a:cs typeface="Arial" panose="020B0604020202020204" pitchFamily="34" charset="0"/>
              </a:rPr>
              <a:t>Maintained (all previous versions also)</a:t>
            </a:r>
          </a:p>
          <a:p>
            <a:pPr lvl="1"/>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74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4.1 First report on training activities, presentation of the results of  past events and detailed planning of upcoming events - ENLIGHT&amp;#39;EM">
            <a:extLst>
              <a:ext uri="{FF2B5EF4-FFF2-40B4-BE49-F238E27FC236}">
                <a16:creationId xmlns:a16="http://schemas.microsoft.com/office/drawing/2014/main" id="{8515E7D8-A631-4EED-AED4-6527AB7B9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74" y="574849"/>
            <a:ext cx="8350180" cy="477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a:extLst>
              <a:ext uri="{FF2B5EF4-FFF2-40B4-BE49-F238E27FC236}">
                <a16:creationId xmlns:a16="http://schemas.microsoft.com/office/drawing/2014/main" id="{4B890F7B-92F1-492B-8EA0-DA3676D72BF5}"/>
              </a:ext>
            </a:extLst>
          </p:cNvPr>
          <p:cNvGraphicFramePr/>
          <p:nvPr>
            <p:extLst>
              <p:ext uri="{D42A27DB-BD31-4B8C-83A1-F6EECF244321}">
                <p14:modId xmlns:p14="http://schemas.microsoft.com/office/powerpoint/2010/main" val="3226056681"/>
              </p:ext>
            </p:extLst>
          </p:nvPr>
        </p:nvGraphicFramePr>
        <p:xfrm>
          <a:off x="896485" y="544977"/>
          <a:ext cx="10843608" cy="629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4502820-7849-4878-A290-DB9F8F9871AC}"/>
              </a:ext>
            </a:extLst>
          </p:cNvPr>
          <p:cNvSpPr txBox="1"/>
          <p:nvPr/>
        </p:nvSpPr>
        <p:spPr>
          <a:xfrm>
            <a:off x="1290350" y="0"/>
            <a:ext cx="7635622" cy="523220"/>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Checklist for Training</a:t>
            </a:r>
          </a:p>
        </p:txBody>
      </p:sp>
    </p:spTree>
    <p:extLst>
      <p:ext uri="{BB962C8B-B14F-4D97-AF65-F5344CB8AC3E}">
        <p14:creationId xmlns:p14="http://schemas.microsoft.com/office/powerpoint/2010/main" val="424529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D2744C-C774-44B2-AD90-1EE5C573C936}"/>
              </a:ext>
            </a:extLst>
          </p:cNvPr>
          <p:cNvSpPr>
            <a:spLocks noGrp="1"/>
          </p:cNvSpPr>
          <p:nvPr>
            <p:ph type="title"/>
          </p:nvPr>
        </p:nvSpPr>
        <p:spPr>
          <a:xfrm>
            <a:off x="652481" y="1382486"/>
            <a:ext cx="3547581" cy="4093028"/>
          </a:xfrm>
        </p:spPr>
        <p:txBody>
          <a:bodyPr anchor="ctr">
            <a:normAutofit/>
          </a:bodyPr>
          <a:lstStyle/>
          <a:p>
            <a:r>
              <a:rPr lang="en-US" b="1" dirty="0">
                <a:latin typeface="Arial" panose="020B0604020202020204" pitchFamily="34" charset="0"/>
                <a:cs typeface="Arial" panose="020B0604020202020204" pitchFamily="34" charset="0"/>
              </a:rPr>
              <a:t>Benefits of Training</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6C5F868-6241-457A-8FAD-EDFF6A66F4E4}"/>
              </a:ext>
            </a:extLst>
          </p:cNvPr>
          <p:cNvGraphicFramePr>
            <a:graphicFrameLocks noGrp="1"/>
          </p:cNvGraphicFramePr>
          <p:nvPr>
            <p:ph idx="1"/>
            <p:extLst>
              <p:ext uri="{D42A27DB-BD31-4B8C-83A1-F6EECF244321}">
                <p14:modId xmlns:p14="http://schemas.microsoft.com/office/powerpoint/2010/main" val="3590700839"/>
              </p:ext>
            </p:extLst>
          </p:nvPr>
        </p:nvGraphicFramePr>
        <p:xfrm>
          <a:off x="3913142" y="35959"/>
          <a:ext cx="8160669" cy="677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20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5A86-5721-41E1-8FD0-EE85E7CD034D}"/>
              </a:ext>
            </a:extLst>
          </p:cNvPr>
          <p:cNvSpPr>
            <a:spLocks noGrp="1"/>
          </p:cNvSpPr>
          <p:nvPr>
            <p:ph type="title"/>
          </p:nvPr>
        </p:nvSpPr>
        <p:spPr>
          <a:xfrm>
            <a:off x="677334" y="195944"/>
            <a:ext cx="8596668" cy="609600"/>
          </a:xfrm>
        </p:spPr>
        <p:txBody>
          <a:bodyPr>
            <a:noAutofit/>
          </a:bodyPr>
          <a:lstStyle/>
          <a:p>
            <a:r>
              <a:rPr lang="en-US" b="1" dirty="0">
                <a:latin typeface="Arial" panose="020B0604020202020204" pitchFamily="34" charset="0"/>
                <a:cs typeface="Arial" panose="020B0604020202020204" pitchFamily="34" charset="0"/>
              </a:rPr>
              <a:t>HSP and GCP Training</a:t>
            </a:r>
          </a:p>
        </p:txBody>
      </p:sp>
      <p:pic>
        <p:nvPicPr>
          <p:cNvPr id="4" name="Picture 2" descr="CITI Training | Duke University School of Medicine">
            <a:extLst>
              <a:ext uri="{FF2B5EF4-FFF2-40B4-BE49-F238E27FC236}">
                <a16:creationId xmlns:a16="http://schemas.microsoft.com/office/drawing/2014/main" id="{B1DC5B1F-674F-48DB-A0ED-E9C7D4A5EE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13088"/>
            <a:ext cx="2857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BE8026-4CD6-4C03-A0CD-F780E5ACB5AE}"/>
              </a:ext>
            </a:extLst>
          </p:cNvPr>
          <p:cNvPicPr>
            <a:picLocks noChangeAspect="1"/>
          </p:cNvPicPr>
          <p:nvPr/>
        </p:nvPicPr>
        <p:blipFill>
          <a:blip r:embed="rId3"/>
          <a:stretch>
            <a:fillRect/>
          </a:stretch>
        </p:blipFill>
        <p:spPr>
          <a:xfrm>
            <a:off x="4212771" y="1970313"/>
            <a:ext cx="7799010" cy="4386943"/>
          </a:xfrm>
          <a:prstGeom prst="rect">
            <a:avLst/>
          </a:prstGeom>
        </p:spPr>
      </p:pic>
    </p:spTree>
    <p:extLst>
      <p:ext uri="{BB962C8B-B14F-4D97-AF65-F5344CB8AC3E}">
        <p14:creationId xmlns:p14="http://schemas.microsoft.com/office/powerpoint/2010/main" val="32419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FCFA-0EA3-4CDF-8F12-262622B3421B}"/>
              </a:ext>
            </a:extLst>
          </p:cNvPr>
          <p:cNvSpPr>
            <a:spLocks noGrp="1"/>
          </p:cNvSpPr>
          <p:nvPr>
            <p:ph type="title"/>
          </p:nvPr>
        </p:nvSpPr>
        <p:spPr>
          <a:xfrm>
            <a:off x="677334" y="197128"/>
            <a:ext cx="8596668" cy="718667"/>
          </a:xfrm>
        </p:spPr>
        <p:txBody>
          <a:bodyPr/>
          <a:lstStyle/>
          <a:p>
            <a:r>
              <a:rPr lang="en-US" b="1" dirty="0">
                <a:latin typeface="Arial" panose="020B0604020202020204" pitchFamily="34" charset="0"/>
                <a:cs typeface="Arial" panose="020B0604020202020204" pitchFamily="34" charset="0"/>
              </a:rPr>
              <a:t>FDA Regulations</a:t>
            </a:r>
          </a:p>
        </p:txBody>
      </p:sp>
      <p:pic>
        <p:nvPicPr>
          <p:cNvPr id="33794" name="Picture 2" descr="Understanding FDA training and regulatory compliance training">
            <a:extLst>
              <a:ext uri="{FF2B5EF4-FFF2-40B4-BE49-F238E27FC236}">
                <a16:creationId xmlns:a16="http://schemas.microsoft.com/office/drawing/2014/main" id="{EA997683-8069-435F-9FBD-64FB68AD90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76" y="1085221"/>
            <a:ext cx="3711046" cy="2675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101C92-4677-47F9-94AD-17B1FE6B541A}"/>
              </a:ext>
            </a:extLst>
          </p:cNvPr>
          <p:cNvPicPr>
            <a:picLocks noChangeAspect="1"/>
          </p:cNvPicPr>
          <p:nvPr/>
        </p:nvPicPr>
        <p:blipFill>
          <a:blip r:embed="rId3"/>
          <a:stretch>
            <a:fillRect/>
          </a:stretch>
        </p:blipFill>
        <p:spPr>
          <a:xfrm>
            <a:off x="3641970" y="1085221"/>
            <a:ext cx="8466293" cy="5069393"/>
          </a:xfrm>
          <a:prstGeom prst="rect">
            <a:avLst/>
          </a:prstGeom>
        </p:spPr>
      </p:pic>
      <p:sp>
        <p:nvSpPr>
          <p:cNvPr id="6" name="TextBox 5">
            <a:extLst>
              <a:ext uri="{FF2B5EF4-FFF2-40B4-BE49-F238E27FC236}">
                <a16:creationId xmlns:a16="http://schemas.microsoft.com/office/drawing/2014/main" id="{E966BF8D-DF17-4271-BE4F-539B893DE55F}"/>
              </a:ext>
            </a:extLst>
          </p:cNvPr>
          <p:cNvSpPr txBox="1"/>
          <p:nvPr/>
        </p:nvSpPr>
        <p:spPr>
          <a:xfrm>
            <a:off x="4847877" y="6238531"/>
            <a:ext cx="6054478" cy="369332"/>
          </a:xfrm>
          <a:prstGeom prst="rect">
            <a:avLst/>
          </a:prstGeom>
          <a:noFill/>
        </p:spPr>
        <p:txBody>
          <a:bodyPr wrap="none" rtlCol="0">
            <a:spAutoFit/>
          </a:bodyPr>
          <a:lstStyle/>
          <a:p>
            <a:r>
              <a:rPr lang="en-US" dirty="0"/>
              <a:t>https://www.fda.gov/training-and-continuing-education</a:t>
            </a:r>
          </a:p>
        </p:txBody>
      </p:sp>
    </p:spTree>
    <p:extLst>
      <p:ext uri="{BB962C8B-B14F-4D97-AF65-F5344CB8AC3E}">
        <p14:creationId xmlns:p14="http://schemas.microsoft.com/office/powerpoint/2010/main" val="125781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34F79B6-9858-4F5D-B821-AE48656408B8}"/>
              </a:ext>
            </a:extLst>
          </p:cNvPr>
          <p:cNvSpPr>
            <a:spLocks noGrp="1" noChangeArrowheads="1"/>
          </p:cNvSpPr>
          <p:nvPr>
            <p:ph type="title"/>
          </p:nvPr>
        </p:nvSpPr>
        <p:spPr bwMode="auto">
          <a:xfrm>
            <a:off x="674331" y="291548"/>
            <a:ext cx="8596668" cy="71984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dirty="0">
                <a:ln>
                  <a:noFill/>
                </a:ln>
                <a:effectLst/>
                <a:latin typeface="Arial" panose="020B0604020202020204" pitchFamily="34" charset="0"/>
                <a:cs typeface="Arial" panose="020B0604020202020204" pitchFamily="34" charset="0"/>
              </a:rPr>
              <a:t>IATA DGR Training</a:t>
            </a:r>
          </a:p>
        </p:txBody>
      </p:sp>
      <p:sp>
        <p:nvSpPr>
          <p:cNvPr id="3" name="Content Placeholder 2">
            <a:extLst>
              <a:ext uri="{FF2B5EF4-FFF2-40B4-BE49-F238E27FC236}">
                <a16:creationId xmlns:a16="http://schemas.microsoft.com/office/drawing/2014/main" id="{D6C10983-EE17-4700-870A-0BF8F798AE82}"/>
              </a:ext>
            </a:extLst>
          </p:cNvPr>
          <p:cNvSpPr>
            <a:spLocks noGrp="1"/>
          </p:cNvSpPr>
          <p:nvPr>
            <p:ph idx="1"/>
          </p:nvPr>
        </p:nvSpPr>
        <p:spPr>
          <a:xfrm>
            <a:off x="4063160" y="1420238"/>
            <a:ext cx="5207839" cy="5311301"/>
          </a:xfrm>
        </p:spPr>
        <p:txBody>
          <a:bodyPr>
            <a:normAutofit/>
          </a:bodyPr>
          <a:lstStyle/>
          <a:p>
            <a:r>
              <a:rPr lang="en-US" b="1" dirty="0">
                <a:latin typeface="Arial" panose="020B0604020202020204" pitchFamily="34" charset="0"/>
                <a:cs typeface="Arial" panose="020B0604020202020204" pitchFamily="34" charset="0"/>
              </a:rPr>
              <a:t>Training for s</a:t>
            </a:r>
            <a:r>
              <a:rPr lang="en-US" b="1" i="0" dirty="0">
                <a:effectLst/>
                <a:latin typeface="Arial" panose="020B0604020202020204" pitchFamily="34" charset="0"/>
                <a:cs typeface="Arial" panose="020B0604020202020204" pitchFamily="34" charset="0"/>
              </a:rPr>
              <a:t>hipping dangerous goods by air</a:t>
            </a:r>
          </a:p>
          <a:p>
            <a:endParaRPr lang="en-US" b="1" dirty="0">
              <a:latin typeface="Arial" panose="020B0604020202020204" pitchFamily="34" charset="0"/>
              <a:cs typeface="Arial" panose="020B0604020202020204" pitchFamily="34" charset="0"/>
            </a:endParaRPr>
          </a:p>
          <a:p>
            <a:r>
              <a:rPr lang="en-US" b="1" i="0" dirty="0">
                <a:effectLst/>
                <a:latin typeface="Arial" panose="020B0604020202020204" pitchFamily="34" charset="0"/>
                <a:cs typeface="Arial" panose="020B0604020202020204" pitchFamily="34" charset="0"/>
              </a:rPr>
              <a:t>Covers:</a:t>
            </a:r>
          </a:p>
          <a:p>
            <a:pPr lvl="1"/>
            <a:r>
              <a:rPr lang="en-US" sz="1800" b="1" i="0" dirty="0">
                <a:effectLst/>
                <a:latin typeface="Arial" panose="020B0604020202020204" pitchFamily="34" charset="0"/>
                <a:cs typeface="Arial" panose="020B0604020202020204" pitchFamily="34" charset="0"/>
              </a:rPr>
              <a:t>how to use the IATA Dangerous Goods Regulations</a:t>
            </a:r>
          </a:p>
          <a:p>
            <a:pPr lvl="1"/>
            <a:endParaRPr lang="en-US" sz="1800" b="1" i="0" dirty="0">
              <a:effectLst/>
              <a:latin typeface="Arial" panose="020B0604020202020204" pitchFamily="34" charset="0"/>
              <a:cs typeface="Arial" panose="020B0604020202020204" pitchFamily="34" charset="0"/>
            </a:endParaRPr>
          </a:p>
          <a:p>
            <a:pPr lvl="1"/>
            <a:r>
              <a:rPr lang="en-US" sz="1800" b="1" i="0" dirty="0">
                <a:effectLst/>
                <a:latin typeface="Arial" panose="020B0604020202020204" pitchFamily="34" charset="0"/>
                <a:cs typeface="Arial" panose="020B0604020202020204" pitchFamily="34" charset="0"/>
              </a:rPr>
              <a:t>shipper and operator responsibilities </a:t>
            </a:r>
          </a:p>
          <a:p>
            <a:pPr marL="457200" lvl="1" indent="0">
              <a:buNone/>
            </a:pPr>
            <a:endParaRPr lang="en-US" sz="1800" b="1" i="0" dirty="0">
              <a:effectLst/>
              <a:latin typeface="Arial" panose="020B0604020202020204" pitchFamily="34" charset="0"/>
              <a:cs typeface="Arial" panose="020B0604020202020204" pitchFamily="34" charset="0"/>
            </a:endParaRPr>
          </a:p>
          <a:p>
            <a:pPr lvl="1"/>
            <a:r>
              <a:rPr lang="en-US" sz="1800" b="1" i="0" dirty="0">
                <a:effectLst/>
                <a:latin typeface="Arial" panose="020B0604020202020204" pitchFamily="34" charset="0"/>
                <a:cs typeface="Arial" panose="020B0604020202020204" pitchFamily="34" charset="0"/>
              </a:rPr>
              <a:t> the proper methods to safely identify, document, package, mark, label, handle, and load individual classes of dangerous goods</a:t>
            </a:r>
          </a:p>
          <a:p>
            <a:pPr lvl="8"/>
            <a:endParaRPr lang="en-US" sz="1800" dirty="0">
              <a:latin typeface="Arial" panose="020B0604020202020204" pitchFamily="34" charset="0"/>
              <a:cs typeface="Arial" panose="020B0604020202020204" pitchFamily="34" charset="0"/>
            </a:endParaRPr>
          </a:p>
        </p:txBody>
      </p:sp>
      <p:pic>
        <p:nvPicPr>
          <p:cNvPr id="1029" name="Picture 5">
            <a:extLst>
              <a:ext uri="{FF2B5EF4-FFF2-40B4-BE49-F238E27FC236}">
                <a16:creationId xmlns:a16="http://schemas.microsoft.com/office/drawing/2014/main" id="{87DED63C-017D-44D3-8CE4-2F9EBE772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83" r="5304" b="1"/>
          <a:stretch/>
        </p:blipFill>
        <p:spPr bwMode="auto">
          <a:xfrm>
            <a:off x="828255" y="2083986"/>
            <a:ext cx="2357696" cy="301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4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ACD5A5-F4EF-4B82-B738-7DC2DDC28DB0}"/>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Conflict of Interest Training</a:t>
            </a:r>
          </a:p>
        </p:txBody>
      </p:sp>
      <p:grpSp>
        <p:nvGrpSpPr>
          <p:cNvPr id="38" name="Group 3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9" name="Straight Connector 3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9" name="Rectangle 4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Content Placeholder 2">
            <a:extLst>
              <a:ext uri="{FF2B5EF4-FFF2-40B4-BE49-F238E27FC236}">
                <a16:creationId xmlns:a16="http://schemas.microsoft.com/office/drawing/2014/main" id="{16F6E94D-A61C-49A1-A9D7-9AA74F555E49}"/>
              </a:ext>
            </a:extLst>
          </p:cNvPr>
          <p:cNvGraphicFramePr>
            <a:graphicFrameLocks noGrp="1"/>
          </p:cNvGraphicFramePr>
          <p:nvPr>
            <p:ph idx="1"/>
            <p:extLst>
              <p:ext uri="{D42A27DB-BD31-4B8C-83A1-F6EECF244321}">
                <p14:modId xmlns:p14="http://schemas.microsoft.com/office/powerpoint/2010/main" val="170640858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34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DE4A20-8FCB-4D3C-A4E8-0CA3C24299E1}"/>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Protocol Training for an Industry –Sponsored Trail</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FF0365-D51B-459B-B7B3-24102662C74C}"/>
              </a:ext>
            </a:extLst>
          </p:cNvPr>
          <p:cNvSpPr>
            <a:spLocks noGrp="1"/>
          </p:cNvSpPr>
          <p:nvPr>
            <p:ph idx="1"/>
          </p:nvPr>
        </p:nvSpPr>
        <p:spPr>
          <a:xfrm>
            <a:off x="4978918" y="1109145"/>
            <a:ext cx="6341016" cy="4603900"/>
          </a:xfrm>
        </p:spPr>
        <p:txBody>
          <a:bodyPr anchor="ctr">
            <a:normAutofit/>
          </a:bodyPr>
          <a:lstStyle/>
          <a:p>
            <a:r>
              <a:rPr lang="en-US" b="1" dirty="0">
                <a:latin typeface="Arial" panose="020B0604020202020204" pitchFamily="34" charset="0"/>
                <a:cs typeface="Arial" panose="020B0604020202020204" pitchFamily="34" charset="0"/>
              </a:rPr>
              <a:t>Prior to conducting clinical research</a:t>
            </a:r>
          </a:p>
          <a:p>
            <a:endParaRPr lang="en-US" b="1" dirty="0">
              <a:latin typeface="Arial" panose="020B0604020202020204" pitchFamily="34" charset="0"/>
              <a:cs typeface="Arial" panose="020B0604020202020204" pitchFamily="34" charset="0"/>
            </a:endParaRPr>
          </a:p>
          <a:p>
            <a:pPr marL="457200" lvl="1" indent="0">
              <a:buNone/>
            </a:pP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Prior to any study-related research procedures being initiated, initial protocol specific training is typically conducted by the sponsor, a sponsor representative, or a delegated trainer during a site initiation visit (SIV) or initial training meeting</a:t>
            </a:r>
          </a:p>
          <a:p>
            <a:pPr lvl="1"/>
            <a:r>
              <a:rPr lang="en-US" sz="1800" b="1" dirty="0">
                <a:latin typeface="Arial" panose="020B0604020202020204" pitchFamily="34" charset="0"/>
                <a:cs typeface="Arial" panose="020B0604020202020204" pitchFamily="34" charset="0"/>
              </a:rPr>
              <a:t>This training usually excludes self-training</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8187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D7B35-58A9-4E66-A69F-FA4B19FCF8FB}"/>
              </a:ext>
            </a:extLst>
          </p:cNvPr>
          <p:cNvSpPr txBox="1"/>
          <p:nvPr/>
        </p:nvSpPr>
        <p:spPr>
          <a:xfrm>
            <a:off x="898671" y="117693"/>
            <a:ext cx="9812215" cy="6740307"/>
          </a:xfrm>
          <a:prstGeom prst="rect">
            <a:avLst/>
          </a:prstGeom>
          <a:noFill/>
        </p:spPr>
        <p:txBody>
          <a:bodyPr wrap="square" rtlCol="0">
            <a:spAutoFit/>
          </a:bodyPr>
          <a:lstStyle/>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a:p>
            <a:r>
              <a:rPr lang="en-US" sz="3600" b="1" u="sng" dirty="0">
                <a:solidFill>
                  <a:schemeClr val="accent2">
                    <a:lumMod val="60000"/>
                    <a:lumOff val="40000"/>
                  </a:schemeClr>
                </a:solidFill>
                <a:latin typeface="Arial" panose="020B0604020202020204" pitchFamily="34" charset="0"/>
                <a:cs typeface="Arial" panose="020B0604020202020204" pitchFamily="34" charset="0"/>
              </a:rPr>
              <a:t>Handout/Reference sheets:</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Study Start-up</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NIH guideline-study-start-up document</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Study start-up Tips</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SOP reference sheet from Session 9</a:t>
            </a: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a:p>
            <a:r>
              <a:rPr lang="en-US" sz="3600" b="1" u="sng" dirty="0">
                <a:solidFill>
                  <a:schemeClr val="accent2">
                    <a:lumMod val="60000"/>
                    <a:lumOff val="40000"/>
                  </a:schemeClr>
                </a:solidFill>
                <a:latin typeface="Arial" panose="020B0604020202020204" pitchFamily="34" charset="0"/>
                <a:cs typeface="Arial" panose="020B0604020202020204" pitchFamily="34" charset="0"/>
              </a:rPr>
              <a:t>Webinars:</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Research 101, session 4</a:t>
            </a:r>
          </a:p>
          <a:p>
            <a:r>
              <a:rPr lang="en-US" sz="3600" b="1" dirty="0">
                <a:solidFill>
                  <a:schemeClr val="accent2">
                    <a:lumMod val="60000"/>
                    <a:lumOff val="40000"/>
                  </a:schemeClr>
                </a:solidFill>
                <a:latin typeface="Arial" panose="020B0604020202020204" pitchFamily="34" charset="0"/>
                <a:cs typeface="Arial" panose="020B0604020202020204" pitchFamily="34" charset="0"/>
              </a:rPr>
              <a:t>Research 102, session 4</a:t>
            </a: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7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21D889-2379-4C24-BCFE-B26FF04060A5}"/>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Ongoing Protocol Training</a:t>
            </a:r>
          </a:p>
        </p:txBody>
      </p:sp>
      <p:sp>
        <p:nvSpPr>
          <p:cNvPr id="3" name="Content Placeholder 2">
            <a:extLst>
              <a:ext uri="{FF2B5EF4-FFF2-40B4-BE49-F238E27FC236}">
                <a16:creationId xmlns:a16="http://schemas.microsoft.com/office/drawing/2014/main" id="{6DE6825F-8BD7-4F97-A654-3676EA6BBF39}"/>
              </a:ext>
            </a:extLst>
          </p:cNvPr>
          <p:cNvSpPr>
            <a:spLocks noGrp="1"/>
          </p:cNvSpPr>
          <p:nvPr>
            <p:ph idx="1"/>
          </p:nvPr>
        </p:nvSpPr>
        <p:spPr>
          <a:xfrm>
            <a:off x="4241805" y="382772"/>
            <a:ext cx="5561414" cy="6209414"/>
          </a:xfrm>
        </p:spPr>
        <p:txBody>
          <a:bodyPr anchor="ctr">
            <a:normAutofit/>
          </a:bodyPr>
          <a:lstStyle/>
          <a:p>
            <a:r>
              <a:rPr lang="en-US" b="1" dirty="0">
                <a:latin typeface="Arial" panose="020B0604020202020204" pitchFamily="34" charset="0"/>
                <a:cs typeface="Arial" panose="020B0604020202020204" pitchFamily="34" charset="0"/>
              </a:rPr>
              <a:t>Routine meetings should be held throughout the clinical trial to: </a:t>
            </a:r>
          </a:p>
          <a:p>
            <a:endParaRPr lang="en-US"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conduct protocol refresher training as necessary</a:t>
            </a:r>
          </a:p>
          <a:p>
            <a:pPr lvl="1"/>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 to review study status, subject enrollment, adverse events, deviations, monitoring findings, assignment of responsibilities, etc. </a:t>
            </a:r>
          </a:p>
          <a:p>
            <a:pPr marL="457200" lvl="1" indent="0">
              <a:buNone/>
            </a:pPr>
            <a:endParaRPr lang="en-US" sz="18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Meetings after a protocol amendments should occur to provide additional training may be required for the investigator and study personnel, depending on the scope and nature of the changes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60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A074A-D493-4723-AE2E-A27136A80C67}"/>
              </a:ext>
            </a:extLst>
          </p:cNvPr>
          <p:cNvSpPr>
            <a:spLocks noGrp="1"/>
          </p:cNvSpPr>
          <p:nvPr>
            <p:ph type="title"/>
          </p:nvPr>
        </p:nvSpPr>
        <p:spPr>
          <a:xfrm>
            <a:off x="419567" y="1378252"/>
            <a:ext cx="3547581" cy="4093028"/>
          </a:xfrm>
        </p:spPr>
        <p:txBody>
          <a:bodyPr anchor="ctr">
            <a:normAutofit/>
          </a:bodyPr>
          <a:lstStyle/>
          <a:p>
            <a:r>
              <a:rPr lang="en-US" b="1" dirty="0">
                <a:latin typeface="Arial" panose="020B0604020202020204" pitchFamily="34" charset="0"/>
                <a:cs typeface="Arial" panose="020B0604020202020204" pitchFamily="34" charset="0"/>
              </a:rPr>
              <a:t>Documentation of Training</a:t>
            </a:r>
          </a:p>
        </p:txBody>
      </p:sp>
      <p:grpSp>
        <p:nvGrpSpPr>
          <p:cNvPr id="13"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CE555458-FD69-40D1-9F11-0B9F128BFFC2}"/>
              </a:ext>
            </a:extLst>
          </p:cNvPr>
          <p:cNvGraphicFramePr/>
          <p:nvPr>
            <p:extLst>
              <p:ext uri="{D42A27DB-BD31-4B8C-83A1-F6EECF244321}">
                <p14:modId xmlns:p14="http://schemas.microsoft.com/office/powerpoint/2010/main" val="2730678265"/>
              </p:ext>
            </p:extLst>
          </p:nvPr>
        </p:nvGraphicFramePr>
        <p:xfrm>
          <a:off x="4916553" y="175098"/>
          <a:ext cx="6628804" cy="651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48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8E1E-CEE1-459B-B32E-EA6C548AA1F5}"/>
              </a:ext>
            </a:extLst>
          </p:cNvPr>
          <p:cNvSpPr>
            <a:spLocks noGrp="1"/>
          </p:cNvSpPr>
          <p:nvPr>
            <p:ph type="title"/>
          </p:nvPr>
        </p:nvSpPr>
        <p:spPr>
          <a:xfrm>
            <a:off x="650830" y="119269"/>
            <a:ext cx="8596668" cy="816638"/>
          </a:xfrm>
        </p:spPr>
        <p:txBody>
          <a:bodyPr/>
          <a:lstStyle/>
          <a:p>
            <a:r>
              <a:rPr lang="en-US" b="1" dirty="0">
                <a:latin typeface="Arial" panose="020B0604020202020204" pitchFamily="34" charset="0"/>
                <a:cs typeface="Arial" panose="020B0604020202020204" pitchFamily="34" charset="0"/>
              </a:rPr>
              <a:t>Training Log Example</a:t>
            </a:r>
          </a:p>
        </p:txBody>
      </p:sp>
      <p:pic>
        <p:nvPicPr>
          <p:cNvPr id="4" name="Content Placeholder 3">
            <a:extLst>
              <a:ext uri="{FF2B5EF4-FFF2-40B4-BE49-F238E27FC236}">
                <a16:creationId xmlns:a16="http://schemas.microsoft.com/office/drawing/2014/main" id="{62B4BC3B-E21C-4B24-8B99-E2A484D9338B}"/>
              </a:ext>
            </a:extLst>
          </p:cNvPr>
          <p:cNvPicPr>
            <a:picLocks noGrp="1" noChangeAspect="1"/>
          </p:cNvPicPr>
          <p:nvPr>
            <p:ph idx="1"/>
          </p:nvPr>
        </p:nvPicPr>
        <p:blipFill rotWithShape="1">
          <a:blip r:embed="rId3"/>
          <a:srcRect t="8096" r="1" b="1"/>
          <a:stretch/>
        </p:blipFill>
        <p:spPr>
          <a:xfrm>
            <a:off x="291830" y="816638"/>
            <a:ext cx="11900170" cy="6041362"/>
          </a:xfrm>
          <a:prstGeom prst="rect">
            <a:avLst/>
          </a:prstGeom>
        </p:spPr>
      </p:pic>
    </p:spTree>
    <p:extLst>
      <p:ext uri="{BB962C8B-B14F-4D97-AF65-F5344CB8AC3E}">
        <p14:creationId xmlns:p14="http://schemas.microsoft.com/office/powerpoint/2010/main" val="209777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tting the Word Out - PCT - Pest Control Technology">
            <a:extLst>
              <a:ext uri="{FF2B5EF4-FFF2-40B4-BE49-F238E27FC236}">
                <a16:creationId xmlns:a16="http://schemas.microsoft.com/office/drawing/2014/main" id="{0D039727-A0BB-4519-A34E-6848E4BF93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411489"/>
            <a:ext cx="7003562" cy="403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A783-8A4C-4A66-9F1A-3FD8BD28AEFB}"/>
              </a:ext>
            </a:extLst>
          </p:cNvPr>
          <p:cNvSpPr>
            <a:spLocks noGrp="1"/>
          </p:cNvSpPr>
          <p:nvPr>
            <p:ph type="title"/>
          </p:nvPr>
        </p:nvSpPr>
        <p:spPr>
          <a:xfrm>
            <a:off x="652481" y="1382486"/>
            <a:ext cx="3547581" cy="4093028"/>
          </a:xfrm>
        </p:spPr>
        <p:txBody>
          <a:bodyPr anchor="ctr">
            <a:normAutofit/>
          </a:bodyPr>
          <a:lstStyle/>
          <a:p>
            <a:r>
              <a:rPr lang="en-US" b="1">
                <a:latin typeface="Arial" panose="020B0604020202020204" pitchFamily="34" charset="0"/>
                <a:cs typeface="Arial" panose="020B0604020202020204" pitchFamily="34" charset="0"/>
              </a:rPr>
              <a:t>Getting the Word Out</a:t>
            </a:r>
          </a:p>
        </p:txBody>
      </p:sp>
      <p:graphicFrame>
        <p:nvGraphicFramePr>
          <p:cNvPr id="5" name="Content Placeholder 2">
            <a:extLst>
              <a:ext uri="{FF2B5EF4-FFF2-40B4-BE49-F238E27FC236}">
                <a16:creationId xmlns:a16="http://schemas.microsoft.com/office/drawing/2014/main" id="{7C065BBF-9F7F-4CA1-BE55-A0BC4A3EFB60}"/>
              </a:ext>
            </a:extLst>
          </p:cNvPr>
          <p:cNvGraphicFramePr>
            <a:graphicFrameLocks noGrp="1"/>
          </p:cNvGraphicFramePr>
          <p:nvPr>
            <p:ph idx="1"/>
            <p:extLst>
              <p:ext uri="{D42A27DB-BD31-4B8C-83A1-F6EECF244321}">
                <p14:modId xmlns:p14="http://schemas.microsoft.com/office/powerpoint/2010/main" val="2642642154"/>
              </p:ext>
            </p:extLst>
          </p:nvPr>
        </p:nvGraphicFramePr>
        <p:xfrm>
          <a:off x="3611536" y="1068851"/>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86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C2BB-CD87-46C0-A7E0-225FC8D3A834}"/>
              </a:ext>
            </a:extLst>
          </p:cNvPr>
          <p:cNvSpPr>
            <a:spLocks noGrp="1"/>
          </p:cNvSpPr>
          <p:nvPr>
            <p:ph type="title"/>
          </p:nvPr>
        </p:nvSpPr>
        <p:spPr>
          <a:xfrm>
            <a:off x="677334" y="0"/>
            <a:ext cx="8596668" cy="816638"/>
          </a:xfrm>
        </p:spPr>
        <p:txBody>
          <a:bodyPr/>
          <a:lstStyle/>
          <a:p>
            <a:r>
              <a:rPr lang="en-US" b="1" dirty="0">
                <a:latin typeface="Arial" panose="020B0604020202020204" pitchFamily="34" charset="0"/>
                <a:cs typeface="Arial" panose="020B0604020202020204" pitchFamily="34" charset="0"/>
              </a:rPr>
              <a:t>Drug Development Process</a:t>
            </a:r>
          </a:p>
        </p:txBody>
      </p:sp>
      <p:graphicFrame>
        <p:nvGraphicFramePr>
          <p:cNvPr id="8" name="Content Placeholder 2">
            <a:extLst>
              <a:ext uri="{FF2B5EF4-FFF2-40B4-BE49-F238E27FC236}">
                <a16:creationId xmlns:a16="http://schemas.microsoft.com/office/drawing/2014/main" id="{C5CC0730-E3B6-44DE-8894-EDB2F8DA1944}"/>
              </a:ext>
            </a:extLst>
          </p:cNvPr>
          <p:cNvGraphicFramePr>
            <a:graphicFrameLocks noGrp="1"/>
          </p:cNvGraphicFramePr>
          <p:nvPr>
            <p:ph idx="1"/>
            <p:extLst>
              <p:ext uri="{D42A27DB-BD31-4B8C-83A1-F6EECF244321}">
                <p14:modId xmlns:p14="http://schemas.microsoft.com/office/powerpoint/2010/main" val="3974735270"/>
              </p:ext>
            </p:extLst>
          </p:nvPr>
        </p:nvGraphicFramePr>
        <p:xfrm>
          <a:off x="677334" y="1057275"/>
          <a:ext cx="8596668" cy="580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con&#10;&#10;Description automatically generated">
            <a:extLst>
              <a:ext uri="{FF2B5EF4-FFF2-40B4-BE49-F238E27FC236}">
                <a16:creationId xmlns:a16="http://schemas.microsoft.com/office/drawing/2014/main" id="{4E985509-75F0-4484-88EE-2196427D253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29895" y="1146336"/>
            <a:ext cx="780584" cy="693852"/>
          </a:xfrm>
          <a:prstGeom prst="rect">
            <a:avLst/>
          </a:prstGeom>
        </p:spPr>
      </p:pic>
      <p:pic>
        <p:nvPicPr>
          <p:cNvPr id="5" name="Picture 4" descr="Icon&#10;&#10;Description automatically generated">
            <a:extLst>
              <a:ext uri="{FF2B5EF4-FFF2-40B4-BE49-F238E27FC236}">
                <a16:creationId xmlns:a16="http://schemas.microsoft.com/office/drawing/2014/main" id="{DDD2FFFD-FBC8-4D76-9008-514BAD2C15D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423141" y="2368058"/>
            <a:ext cx="780584" cy="693852"/>
          </a:xfrm>
          <a:prstGeom prst="rect">
            <a:avLst/>
          </a:prstGeom>
        </p:spPr>
      </p:pic>
      <p:pic>
        <p:nvPicPr>
          <p:cNvPr id="6" name="Picture 5" descr="Icon&#10;&#10;Description automatically generated">
            <a:extLst>
              <a:ext uri="{FF2B5EF4-FFF2-40B4-BE49-F238E27FC236}">
                <a16:creationId xmlns:a16="http://schemas.microsoft.com/office/drawing/2014/main" id="{0584BCE1-761F-4631-85CC-641FAE181D2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32849" y="4905242"/>
            <a:ext cx="780584" cy="693852"/>
          </a:xfrm>
          <a:prstGeom prst="rect">
            <a:avLst/>
          </a:prstGeom>
        </p:spPr>
      </p:pic>
    </p:spTree>
    <p:extLst>
      <p:ext uri="{BB962C8B-B14F-4D97-AF65-F5344CB8AC3E}">
        <p14:creationId xmlns:p14="http://schemas.microsoft.com/office/powerpoint/2010/main" val="379318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ppt_w</p:attrName>
                                        </p:attrNameLst>
                                      </p:cBhvr>
                                      <p:tavLst>
                                        <p:tav tm="0" fmla="#ppt_w*sin(2.5*pi*$)">
                                          <p:val>
                                            <p:fltVal val="0"/>
                                          </p:val>
                                        </p:tav>
                                        <p:tav tm="100000">
                                          <p:val>
                                            <p:fltVal val="1"/>
                                          </p:val>
                                        </p:tav>
                                      </p:tavLst>
                                    </p:anim>
                                    <p:anim calcmode="lin" valueType="num">
                                      <p:cBhvr>
                                        <p:cTn id="4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2000"/>
                                        <p:tgtEl>
                                          <p:spTgt spid="6"/>
                                        </p:tgtEl>
                                      </p:cBhvr>
                                    </p:animEffect>
                                    <p:anim calcmode="lin" valueType="num">
                                      <p:cBhvr>
                                        <p:cTn id="58" dur="2000" fill="hold"/>
                                        <p:tgtEl>
                                          <p:spTgt spid="6"/>
                                        </p:tgtEl>
                                        <p:attrNameLst>
                                          <p:attrName>ppt_w</p:attrName>
                                        </p:attrNameLst>
                                      </p:cBhvr>
                                      <p:tavLst>
                                        <p:tav tm="0" fmla="#ppt_w*sin(2.5*pi*$)">
                                          <p:val>
                                            <p:fltVal val="0"/>
                                          </p:val>
                                        </p:tav>
                                        <p:tav tm="100000">
                                          <p:val>
                                            <p:fltVal val="1"/>
                                          </p:val>
                                        </p:tav>
                                      </p:tavLst>
                                    </p:anim>
                                    <p:anim calcmode="lin" valueType="num">
                                      <p:cBhvr>
                                        <p:cTn id="5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2000"/>
                                        <p:tgtEl>
                                          <p:spTgt spid="6"/>
                                        </p:tgtEl>
                                      </p:cBhvr>
                                    </p:animEffect>
                                    <p:anim calcmode="lin" valueType="num">
                                      <p:cBhvr>
                                        <p:cTn id="65" dur="2000" fill="hold"/>
                                        <p:tgtEl>
                                          <p:spTgt spid="6"/>
                                        </p:tgtEl>
                                        <p:attrNameLst>
                                          <p:attrName>ppt_w</p:attrName>
                                        </p:attrNameLst>
                                      </p:cBhvr>
                                      <p:tavLst>
                                        <p:tav tm="0" fmla="#ppt_w*sin(2.5*pi*$)">
                                          <p:val>
                                            <p:fltVal val="0"/>
                                          </p:val>
                                        </p:tav>
                                        <p:tav tm="100000">
                                          <p:val>
                                            <p:fltVal val="1"/>
                                          </p:val>
                                        </p:tav>
                                      </p:tavLst>
                                    </p:anim>
                                    <p:anim calcmode="lin" valueType="num">
                                      <p:cBhvr>
                                        <p:cTn id="6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2000"/>
                                        <p:tgtEl>
                                          <p:spTgt spid="6"/>
                                        </p:tgtEl>
                                      </p:cBhvr>
                                    </p:animEffect>
                                    <p:anim calcmode="lin" valueType="num">
                                      <p:cBhvr>
                                        <p:cTn id="72" dur="2000" fill="hold"/>
                                        <p:tgtEl>
                                          <p:spTgt spid="6"/>
                                        </p:tgtEl>
                                        <p:attrNameLst>
                                          <p:attrName>ppt_w</p:attrName>
                                        </p:attrNameLst>
                                      </p:cBhvr>
                                      <p:tavLst>
                                        <p:tav tm="0" fmla="#ppt_w*sin(2.5*pi*$)">
                                          <p:val>
                                            <p:fltVal val="0"/>
                                          </p:val>
                                        </p:tav>
                                        <p:tav tm="100000">
                                          <p:val>
                                            <p:fltVal val="1"/>
                                          </p:val>
                                        </p:tav>
                                      </p:tavLst>
                                    </p:anim>
                                    <p:anim calcmode="lin" valueType="num">
                                      <p:cBhvr>
                                        <p:cTn id="7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51D4-27C0-4C86-BE6F-E993DA4C345F}"/>
              </a:ext>
            </a:extLst>
          </p:cNvPr>
          <p:cNvSpPr>
            <a:spLocks noGrp="1"/>
          </p:cNvSpPr>
          <p:nvPr>
            <p:ph type="title"/>
          </p:nvPr>
        </p:nvSpPr>
        <p:spPr>
          <a:xfrm>
            <a:off x="652481" y="1382486"/>
            <a:ext cx="4105049" cy="4093028"/>
          </a:xfrm>
        </p:spPr>
        <p:txBody>
          <a:bodyPr anchor="ctr">
            <a:normAutofit/>
          </a:bodyPr>
          <a:lstStyle/>
          <a:p>
            <a:r>
              <a:rPr lang="en-US" b="1">
                <a:latin typeface="Arial" panose="020B0604020202020204" pitchFamily="34" charset="0"/>
                <a:cs typeface="Arial" panose="020B0604020202020204" pitchFamily="34" charset="0"/>
              </a:rPr>
              <a:t>New Drug Application(NDA)</a:t>
            </a:r>
          </a:p>
        </p:txBody>
      </p:sp>
      <p:graphicFrame>
        <p:nvGraphicFramePr>
          <p:cNvPr id="5" name="Content Placeholder 2">
            <a:extLst>
              <a:ext uri="{FF2B5EF4-FFF2-40B4-BE49-F238E27FC236}">
                <a16:creationId xmlns:a16="http://schemas.microsoft.com/office/drawing/2014/main" id="{EAB48116-71A2-458A-8D51-439C436EBE6C}"/>
              </a:ext>
            </a:extLst>
          </p:cNvPr>
          <p:cNvGraphicFramePr>
            <a:graphicFrameLocks noGrp="1"/>
          </p:cNvGraphicFramePr>
          <p:nvPr>
            <p:ph idx="1"/>
            <p:extLst>
              <p:ext uri="{D42A27DB-BD31-4B8C-83A1-F6EECF244321}">
                <p14:modId xmlns:p14="http://schemas.microsoft.com/office/powerpoint/2010/main" val="42110369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21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DFCB70C5-7119-4641-B75D-4D6BA24B69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9000" y="599898"/>
            <a:ext cx="7519239" cy="5122482"/>
          </a:xfrm>
          <a:prstGeom prst="rect">
            <a:avLst/>
          </a:prstGeom>
        </p:spPr>
      </p:pic>
    </p:spTree>
    <p:extLst>
      <p:ext uri="{BB962C8B-B14F-4D97-AF65-F5344CB8AC3E}">
        <p14:creationId xmlns:p14="http://schemas.microsoft.com/office/powerpoint/2010/main" val="878462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56B6-FC78-4EA6-8871-8ED87D83334A}"/>
              </a:ext>
            </a:extLst>
          </p:cNvPr>
          <p:cNvSpPr>
            <a:spLocks noGrp="1"/>
          </p:cNvSpPr>
          <p:nvPr>
            <p:ph type="title"/>
          </p:nvPr>
        </p:nvSpPr>
        <p:spPr>
          <a:xfrm>
            <a:off x="239697" y="0"/>
            <a:ext cx="10040645" cy="532660"/>
          </a:xfrm>
        </p:spPr>
        <p:txBody>
          <a:bodyPr>
            <a:noAutofit/>
          </a:bodyPr>
          <a:lstStyle/>
          <a:p>
            <a:r>
              <a:rPr lang="en-US" b="1" i="0" dirty="0">
                <a:effectLst/>
                <a:latin typeface="Arial" panose="020B0604020202020204" pitchFamily="34" charset="0"/>
                <a:cs typeface="Arial" panose="020B0604020202020204" pitchFamily="34" charset="0"/>
              </a:rPr>
              <a:t>Center for Drug Evaluation and Research (</a:t>
            </a:r>
            <a:r>
              <a:rPr lang="en-US" b="1" dirty="0">
                <a:latin typeface="Arial" panose="020B0604020202020204" pitchFamily="34" charset="0"/>
                <a:cs typeface="Arial" panose="020B0604020202020204" pitchFamily="34" charset="0"/>
              </a:rPr>
              <a:t>CDER)</a:t>
            </a:r>
            <a:endParaRPr lang="en-US" dirty="0">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D604FEB-4654-4872-A343-5EC71FE3AD00}"/>
              </a:ext>
            </a:extLst>
          </p:cNvPr>
          <p:cNvGraphicFramePr>
            <a:graphicFrameLocks noGrp="1"/>
          </p:cNvGraphicFramePr>
          <p:nvPr>
            <p:ph idx="1"/>
            <p:extLst>
              <p:ext uri="{D42A27DB-BD31-4B8C-83A1-F6EECF244321}">
                <p14:modId xmlns:p14="http://schemas.microsoft.com/office/powerpoint/2010/main" val="3658838804"/>
              </p:ext>
            </p:extLst>
          </p:nvPr>
        </p:nvGraphicFramePr>
        <p:xfrm>
          <a:off x="508658" y="1409093"/>
          <a:ext cx="8596668" cy="4760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DER Priorities for 2019 – Policy &amp; Medicine">
            <a:extLst>
              <a:ext uri="{FF2B5EF4-FFF2-40B4-BE49-F238E27FC236}">
                <a16:creationId xmlns:a16="http://schemas.microsoft.com/office/drawing/2014/main" id="{DF146325-ADFE-49E3-9927-272A26E70A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849" y="4261281"/>
            <a:ext cx="1673711" cy="166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C860-5458-45B3-8295-DF0BD830344B}"/>
              </a:ext>
            </a:extLst>
          </p:cNvPr>
          <p:cNvSpPr>
            <a:spLocks noGrp="1"/>
          </p:cNvSpPr>
          <p:nvPr>
            <p:ph type="title"/>
          </p:nvPr>
        </p:nvSpPr>
        <p:spPr>
          <a:xfrm>
            <a:off x="0" y="523675"/>
            <a:ext cx="11008312" cy="585926"/>
          </a:xfrm>
        </p:spPr>
        <p:txBody>
          <a:bodyPr>
            <a:noAutofit/>
          </a:bodyPr>
          <a:lstStyle/>
          <a:p>
            <a:r>
              <a:rPr lang="en-US" sz="2900" b="1" dirty="0">
                <a:latin typeface="Arial" panose="020B0604020202020204" pitchFamily="34" charset="0"/>
                <a:cs typeface="Arial" panose="020B0604020202020204" pitchFamily="34" charset="0"/>
              </a:rPr>
              <a:t>Center for Biologics Evaluation and Research(CBER)</a:t>
            </a:r>
          </a:p>
        </p:txBody>
      </p:sp>
      <p:graphicFrame>
        <p:nvGraphicFramePr>
          <p:cNvPr id="6148" name="Content Placeholder 2">
            <a:extLst>
              <a:ext uri="{FF2B5EF4-FFF2-40B4-BE49-F238E27FC236}">
                <a16:creationId xmlns:a16="http://schemas.microsoft.com/office/drawing/2014/main" id="{A10869FD-0D54-498E-B06A-180819344748}"/>
              </a:ext>
            </a:extLst>
          </p:cNvPr>
          <p:cNvGraphicFramePr>
            <a:graphicFrameLocks noGrp="1"/>
          </p:cNvGraphicFramePr>
          <p:nvPr>
            <p:ph idx="1"/>
            <p:extLst>
              <p:ext uri="{D42A27DB-BD31-4B8C-83A1-F6EECF244321}">
                <p14:modId xmlns:p14="http://schemas.microsoft.com/office/powerpoint/2010/main" val="2969751851"/>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Overview of US FDA CBER - Application of Pharmacovigilance to US FDA  Regulatory Decisions for Vaccines">
            <a:extLst>
              <a:ext uri="{FF2B5EF4-FFF2-40B4-BE49-F238E27FC236}">
                <a16:creationId xmlns:a16="http://schemas.microsoft.com/office/drawing/2014/main" id="{82790390-2F22-4243-8C4A-B9879BEF66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787" y="4305860"/>
            <a:ext cx="21145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3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699B-4685-4438-8241-C8F0020D26D5}"/>
              </a:ext>
            </a:extLst>
          </p:cNvPr>
          <p:cNvSpPr>
            <a:spLocks noGrp="1"/>
          </p:cNvSpPr>
          <p:nvPr>
            <p:ph type="title"/>
          </p:nvPr>
        </p:nvSpPr>
        <p:spPr>
          <a:xfrm>
            <a:off x="677334" y="257345"/>
            <a:ext cx="8596668" cy="1118586"/>
          </a:xfrm>
        </p:spPr>
        <p:txBody>
          <a:bodyPr>
            <a:noAutofit/>
          </a:bodyPr>
          <a:lstStyle/>
          <a:p>
            <a:r>
              <a:rPr lang="en-US" b="1" dirty="0">
                <a:latin typeface="Arial" panose="020B0604020202020204" pitchFamily="34" charset="0"/>
                <a:cs typeface="Arial" panose="020B0604020202020204" pitchFamily="34" charset="0"/>
              </a:rPr>
              <a:t>3 Stages of Conducting a Clinical Trial per GCP</a:t>
            </a:r>
          </a:p>
        </p:txBody>
      </p:sp>
      <p:sp>
        <p:nvSpPr>
          <p:cNvPr id="3" name="Content Placeholder 2">
            <a:extLst>
              <a:ext uri="{FF2B5EF4-FFF2-40B4-BE49-F238E27FC236}">
                <a16:creationId xmlns:a16="http://schemas.microsoft.com/office/drawing/2014/main" id="{526F1158-5CD1-4B5E-9EE3-23C089779DC2}"/>
              </a:ext>
            </a:extLst>
          </p:cNvPr>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Pre-Study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During the conduct of the clinical trial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Study completion/termination</a:t>
            </a:r>
          </a:p>
        </p:txBody>
      </p:sp>
      <p:pic>
        <p:nvPicPr>
          <p:cNvPr id="4" name="Picture 3" descr="Icon&#10;&#10;Description automatically generated">
            <a:extLst>
              <a:ext uri="{FF2B5EF4-FFF2-40B4-BE49-F238E27FC236}">
                <a16:creationId xmlns:a16="http://schemas.microsoft.com/office/drawing/2014/main" id="{16AD3CD1-817A-41E4-8807-AC36DAE211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05584" y="1722268"/>
            <a:ext cx="1097396" cy="1007724"/>
          </a:xfrm>
          <a:prstGeom prst="rect">
            <a:avLst/>
          </a:prstGeom>
        </p:spPr>
      </p:pic>
    </p:spTree>
    <p:extLst>
      <p:ext uri="{BB962C8B-B14F-4D97-AF65-F5344CB8AC3E}">
        <p14:creationId xmlns:p14="http://schemas.microsoft.com/office/powerpoint/2010/main" val="5140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98A2-50B3-45D0-83FF-F17255AE9FCF}"/>
              </a:ext>
            </a:extLst>
          </p:cNvPr>
          <p:cNvSpPr>
            <a:spLocks noGrp="1"/>
          </p:cNvSpPr>
          <p:nvPr>
            <p:ph type="title"/>
          </p:nvPr>
        </p:nvSpPr>
        <p:spPr>
          <a:xfrm>
            <a:off x="0" y="359545"/>
            <a:ext cx="9395790" cy="719091"/>
          </a:xfrm>
        </p:spPr>
        <p:txBody>
          <a:bodyPr>
            <a:normAutofit fontScale="90000"/>
          </a:bodyPr>
          <a:lstStyle/>
          <a:p>
            <a:r>
              <a:rPr lang="en-US" sz="3200" b="1" dirty="0">
                <a:latin typeface="Arial" panose="020B0604020202020204" pitchFamily="34" charset="0"/>
                <a:cs typeface="Arial" panose="020B0604020202020204" pitchFamily="34" charset="0"/>
              </a:rPr>
              <a:t>Center  for Devices and Radiological Health(CDRH)</a:t>
            </a:r>
          </a:p>
        </p:txBody>
      </p:sp>
      <p:graphicFrame>
        <p:nvGraphicFramePr>
          <p:cNvPr id="7172" name="Content Placeholder 2">
            <a:extLst>
              <a:ext uri="{FF2B5EF4-FFF2-40B4-BE49-F238E27FC236}">
                <a16:creationId xmlns:a16="http://schemas.microsoft.com/office/drawing/2014/main" id="{9428B76A-2631-4135-91F9-C6D17587F8CD}"/>
              </a:ext>
            </a:extLst>
          </p:cNvPr>
          <p:cNvGraphicFramePr>
            <a:graphicFrameLocks noGrp="1"/>
          </p:cNvGraphicFramePr>
          <p:nvPr>
            <p:ph idx="1"/>
            <p:extLst>
              <p:ext uri="{D42A27DB-BD31-4B8C-83A1-F6EECF244321}">
                <p14:modId xmlns:p14="http://schemas.microsoft.com/office/powerpoint/2010/main" val="2147914077"/>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CDRH Releases List of FY 2021 Priority Guidance Documents – Policy &amp;  Medicine">
            <a:extLst>
              <a:ext uri="{FF2B5EF4-FFF2-40B4-BE49-F238E27FC236}">
                <a16:creationId xmlns:a16="http://schemas.microsoft.com/office/drawing/2014/main" id="{795C5009-FDFE-4512-AC64-F456B8B15A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4627" y="91787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22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9" descr="A picture containing icon&#10;&#10;Description automatically generated">
            <a:extLst>
              <a:ext uri="{FF2B5EF4-FFF2-40B4-BE49-F238E27FC236}">
                <a16:creationId xmlns:a16="http://schemas.microsoft.com/office/drawing/2014/main" id="{8CA7B957-0517-4CC3-BBD8-B23FAD8D3C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20427" y="950761"/>
            <a:ext cx="7211824" cy="4956477"/>
          </a:xfrm>
          <a:prstGeom prst="rect">
            <a:avLst/>
          </a:prstGeom>
        </p:spPr>
      </p:pic>
    </p:spTree>
    <p:extLst>
      <p:ext uri="{BB962C8B-B14F-4D97-AF65-F5344CB8AC3E}">
        <p14:creationId xmlns:p14="http://schemas.microsoft.com/office/powerpoint/2010/main" val="210889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6C3C-9573-4CCF-8BDE-010DD674F5ED}"/>
              </a:ext>
            </a:extLst>
          </p:cNvPr>
          <p:cNvSpPr>
            <a:spLocks noGrp="1"/>
          </p:cNvSpPr>
          <p:nvPr>
            <p:ph type="title"/>
          </p:nvPr>
        </p:nvSpPr>
        <p:spPr>
          <a:xfrm>
            <a:off x="677334" y="609600"/>
            <a:ext cx="8596668" cy="1716350"/>
          </a:xfrm>
        </p:spPr>
        <p:txBody>
          <a:bodyPr>
            <a:noAutofit/>
          </a:bodyPr>
          <a:lstStyle/>
          <a:p>
            <a:r>
              <a:rPr lang="en-US" b="1" dirty="0">
                <a:latin typeface="Arial" panose="020B0604020202020204" pitchFamily="34" charset="0"/>
                <a:cs typeface="Arial" panose="020B0604020202020204" pitchFamily="34" charset="0"/>
              </a:rPr>
              <a:t>____is responsible for vaccines, blood/blood products, cells, tissues, and gene therapies obtaining FDA approval.</a:t>
            </a:r>
          </a:p>
        </p:txBody>
      </p:sp>
      <p:sp>
        <p:nvSpPr>
          <p:cNvPr id="3" name="Content Placeholder 2">
            <a:extLst>
              <a:ext uri="{FF2B5EF4-FFF2-40B4-BE49-F238E27FC236}">
                <a16:creationId xmlns:a16="http://schemas.microsoft.com/office/drawing/2014/main" id="{11C9CB5C-C017-4EA5-B22E-BA196F70D518}"/>
              </a:ext>
            </a:extLst>
          </p:cNvPr>
          <p:cNvSpPr>
            <a:spLocks noGrp="1"/>
          </p:cNvSpPr>
          <p:nvPr>
            <p:ph idx="1"/>
          </p:nvPr>
        </p:nvSpPr>
        <p:spPr>
          <a:xfrm>
            <a:off x="677334" y="3021259"/>
            <a:ext cx="8596668" cy="3227141"/>
          </a:xfrm>
        </p:spPr>
        <p:txBody>
          <a:bodyPr>
            <a:normAutofit/>
          </a:bodyPr>
          <a:lstStyle/>
          <a:p>
            <a:pPr marL="0" indent="0">
              <a:buNone/>
            </a:pPr>
            <a:r>
              <a:rPr lang="en-US" sz="3200" b="1" dirty="0">
                <a:latin typeface="Arial" panose="020B0604020202020204" pitchFamily="34" charset="0"/>
                <a:cs typeface="Arial" panose="020B0604020202020204" pitchFamily="34" charset="0"/>
              </a:rPr>
              <a:t>A.	CBER</a:t>
            </a:r>
          </a:p>
          <a:p>
            <a:endParaRPr lang="en-US" sz="3200" b="1" dirty="0">
              <a:highlight>
                <a:srgbClr val="FFFF00"/>
              </a:highlight>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B.	CDER</a:t>
            </a:r>
          </a:p>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C.	CDRH</a:t>
            </a:r>
          </a:p>
          <a:p>
            <a:pPr marL="0" indent="0">
              <a:buNone/>
            </a:pPr>
            <a:endParaRPr lang="en-US" sz="3200"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5C302C3A-4D78-4B0F-8D1D-67F2357945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27706" y="2858792"/>
            <a:ext cx="780584" cy="693852"/>
          </a:xfrm>
          <a:prstGeom prst="rect">
            <a:avLst/>
          </a:prstGeom>
        </p:spPr>
      </p:pic>
    </p:spTree>
    <p:extLst>
      <p:ext uri="{BB962C8B-B14F-4D97-AF65-F5344CB8AC3E}">
        <p14:creationId xmlns:p14="http://schemas.microsoft.com/office/powerpoint/2010/main" val="19004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FE8F-2089-4302-A4AD-D930BBFD5E8F}"/>
              </a:ext>
            </a:extLst>
          </p:cNvPr>
          <p:cNvSpPr>
            <a:spLocks noGrp="1"/>
          </p:cNvSpPr>
          <p:nvPr>
            <p:ph type="title"/>
          </p:nvPr>
        </p:nvSpPr>
        <p:spPr>
          <a:xfrm>
            <a:off x="677334" y="609600"/>
            <a:ext cx="8596668" cy="1920536"/>
          </a:xfrm>
        </p:spPr>
        <p:txBody>
          <a:bodyPr>
            <a:noAutofit/>
          </a:bodyPr>
          <a:lstStyle/>
          <a:p>
            <a:r>
              <a:rPr lang="en-US" b="1" dirty="0">
                <a:latin typeface="Arial" panose="020B0604020202020204" pitchFamily="34" charset="0"/>
                <a:cs typeface="Arial" panose="020B0604020202020204" pitchFamily="34" charset="0"/>
              </a:rPr>
              <a:t>The drug regulations also apply to biologics and vaccines: however, there are specific regulation for devices.</a:t>
            </a:r>
          </a:p>
        </p:txBody>
      </p:sp>
      <p:sp>
        <p:nvSpPr>
          <p:cNvPr id="3" name="Content Placeholder 2">
            <a:extLst>
              <a:ext uri="{FF2B5EF4-FFF2-40B4-BE49-F238E27FC236}">
                <a16:creationId xmlns:a16="http://schemas.microsoft.com/office/drawing/2014/main" id="{777728E2-05D5-4FE0-A19D-9F9E42712197}"/>
              </a:ext>
            </a:extLst>
          </p:cNvPr>
          <p:cNvSpPr>
            <a:spLocks noGrp="1"/>
          </p:cNvSpPr>
          <p:nvPr>
            <p:ph idx="1"/>
          </p:nvPr>
        </p:nvSpPr>
        <p:spPr>
          <a:xfrm>
            <a:off x="677334" y="3799643"/>
            <a:ext cx="8596668" cy="2241719"/>
          </a:xfrm>
        </p:spPr>
        <p:txBody>
          <a:bodyPr/>
          <a:lstStyle/>
          <a:p>
            <a:r>
              <a:rPr lang="en-US" sz="3600" b="1" dirty="0">
                <a:latin typeface="Arial" panose="020B0604020202020204" pitchFamily="34" charset="0"/>
                <a:cs typeface="Arial" panose="020B0604020202020204" pitchFamily="34" charset="0"/>
              </a:rPr>
              <a:t>True</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False</a:t>
            </a:r>
          </a:p>
          <a:p>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847C5A69-C5CD-4A1B-B8D4-D43595212D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15409" y="3799643"/>
            <a:ext cx="780584" cy="693852"/>
          </a:xfrm>
          <a:prstGeom prst="rect">
            <a:avLst/>
          </a:prstGeom>
        </p:spPr>
      </p:pic>
    </p:spTree>
    <p:extLst>
      <p:ext uri="{BB962C8B-B14F-4D97-AF65-F5344CB8AC3E}">
        <p14:creationId xmlns:p14="http://schemas.microsoft.com/office/powerpoint/2010/main" val="42946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44F7-318C-4DEB-BFA1-53BE7988BB11}"/>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Before a clinical trial begins the sponsor must file a/an ___ with the FDA.</a:t>
            </a:r>
          </a:p>
        </p:txBody>
      </p:sp>
      <p:sp>
        <p:nvSpPr>
          <p:cNvPr id="3" name="Content Placeholder 2">
            <a:extLst>
              <a:ext uri="{FF2B5EF4-FFF2-40B4-BE49-F238E27FC236}">
                <a16:creationId xmlns:a16="http://schemas.microsoft.com/office/drawing/2014/main" id="{449B56A9-3C03-4965-9321-F2CB71FDF18A}"/>
              </a:ext>
            </a:extLst>
          </p:cNvPr>
          <p:cNvSpPr>
            <a:spLocks noGrp="1"/>
          </p:cNvSpPr>
          <p:nvPr>
            <p:ph idx="1"/>
          </p:nvPr>
        </p:nvSpPr>
        <p:spPr>
          <a:xfrm>
            <a:off x="748356" y="2618913"/>
            <a:ext cx="8596668" cy="4105922"/>
          </a:xfrm>
        </p:spPr>
        <p:txBody>
          <a:bodyPr>
            <a:normAutofit fontScale="92500" lnSpcReduction="10000"/>
          </a:bodyPr>
          <a:lstStyle/>
          <a:p>
            <a:pPr marL="742950" indent="-742950">
              <a:buAutoNum type="alphaUcPeriod"/>
            </a:pPr>
            <a:r>
              <a:rPr lang="en-US" sz="3600" b="1" dirty="0">
                <a:latin typeface="Arial" panose="020B0604020202020204" pitchFamily="34" charset="0"/>
                <a:cs typeface="Arial" panose="020B0604020202020204" pitchFamily="34" charset="0"/>
              </a:rPr>
              <a:t>CBER</a:t>
            </a:r>
          </a:p>
          <a:p>
            <a:pPr marL="0" indent="0">
              <a:buNone/>
            </a:pPr>
            <a:endParaRPr lang="en-US" sz="3600" b="1" dirty="0">
              <a:latin typeface="Arial" panose="020B0604020202020204" pitchFamily="34" charset="0"/>
              <a:cs typeface="Arial" panose="020B0604020202020204" pitchFamily="34" charset="0"/>
            </a:endParaRPr>
          </a:p>
          <a:p>
            <a:pPr marL="742950" indent="-742950">
              <a:buAutoNum type="alphaUcPeriod" startAt="2"/>
            </a:pPr>
            <a:r>
              <a:rPr lang="en-US" sz="3600" b="1" dirty="0">
                <a:latin typeface="Arial" panose="020B0604020202020204" pitchFamily="34" charset="0"/>
                <a:cs typeface="Arial" panose="020B0604020202020204" pitchFamily="34" charset="0"/>
              </a:rPr>
              <a:t>CDER</a:t>
            </a:r>
          </a:p>
          <a:p>
            <a:pPr marL="742950" indent="-742950">
              <a:buAutoNum type="alphaUcPeriod" startAt="2"/>
            </a:pPr>
            <a:endParaRPr lang="en-US" sz="3600" b="1" dirty="0">
              <a:latin typeface="Arial" panose="020B0604020202020204" pitchFamily="34" charset="0"/>
              <a:cs typeface="Arial" panose="020B0604020202020204" pitchFamily="34" charset="0"/>
            </a:endParaRPr>
          </a:p>
          <a:p>
            <a:pPr marL="742950" indent="-742950">
              <a:buAutoNum type="alphaUcPeriod" startAt="3"/>
            </a:pPr>
            <a:r>
              <a:rPr lang="en-US" sz="3600" b="1" dirty="0">
                <a:latin typeface="Arial" panose="020B0604020202020204" pitchFamily="34" charset="0"/>
                <a:cs typeface="Arial" panose="020B0604020202020204" pitchFamily="34" charset="0"/>
              </a:rPr>
              <a:t>IND</a:t>
            </a:r>
          </a:p>
          <a:p>
            <a:pPr marL="0" indent="0">
              <a:buNone/>
            </a:pPr>
            <a:endParaRPr lang="en-US" sz="3600" b="1" dirty="0">
              <a:latin typeface="Arial" panose="020B0604020202020204" pitchFamily="34" charset="0"/>
              <a:cs typeface="Arial" panose="020B0604020202020204" pitchFamily="34" charset="0"/>
            </a:endParaRPr>
          </a:p>
          <a:p>
            <a:pPr marL="0" indent="0">
              <a:buNone/>
            </a:pPr>
            <a:r>
              <a:rPr lang="en-US" sz="3600" b="1" dirty="0">
                <a:latin typeface="Arial" panose="020B0604020202020204" pitchFamily="34" charset="0"/>
                <a:cs typeface="Arial" panose="020B0604020202020204" pitchFamily="34" charset="0"/>
              </a:rPr>
              <a:t>D.		IDN</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A433EE71-4E0A-4D83-8827-1BA7C80750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46228" y="4807004"/>
            <a:ext cx="780584" cy="693852"/>
          </a:xfrm>
          <a:prstGeom prst="rect">
            <a:avLst/>
          </a:prstGeom>
        </p:spPr>
      </p:pic>
    </p:spTree>
    <p:extLst>
      <p:ext uri="{BB962C8B-B14F-4D97-AF65-F5344CB8AC3E}">
        <p14:creationId xmlns:p14="http://schemas.microsoft.com/office/powerpoint/2010/main" val="39145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D969-DAA8-402E-944B-F445182B432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Most sponsors will ship the IP after the execution of the CDA.</a:t>
            </a:r>
          </a:p>
        </p:txBody>
      </p:sp>
      <p:sp>
        <p:nvSpPr>
          <p:cNvPr id="4" name="Content Placeholder 2">
            <a:extLst>
              <a:ext uri="{FF2B5EF4-FFF2-40B4-BE49-F238E27FC236}">
                <a16:creationId xmlns:a16="http://schemas.microsoft.com/office/drawing/2014/main" id="{94372590-E18A-454C-A9F9-045D184F6166}"/>
              </a:ext>
            </a:extLst>
          </p:cNvPr>
          <p:cNvSpPr>
            <a:spLocks noGrp="1"/>
          </p:cNvSpPr>
          <p:nvPr>
            <p:ph idx="1"/>
          </p:nvPr>
        </p:nvSpPr>
        <p:spPr>
          <a:xfrm>
            <a:off x="677863" y="3275860"/>
            <a:ext cx="8596312" cy="2766165"/>
          </a:xfrm>
        </p:spPr>
        <p:txBody>
          <a:bodyPr/>
          <a:lstStyle/>
          <a:p>
            <a:r>
              <a:rPr lang="en-US" sz="3600" b="1" dirty="0">
                <a:latin typeface="Arial" panose="020B0604020202020204" pitchFamily="34" charset="0"/>
                <a:cs typeface="Arial" panose="020B0604020202020204" pitchFamily="34" charset="0"/>
              </a:rPr>
              <a:t>True</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False</a:t>
            </a:r>
          </a:p>
          <a:p>
            <a:endParaRPr lang="en-US"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2C60631B-0355-4EB3-A719-C6753D1BEC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2530" y="4528112"/>
            <a:ext cx="780584" cy="693852"/>
          </a:xfrm>
          <a:prstGeom prst="rect">
            <a:avLst/>
          </a:prstGeom>
        </p:spPr>
      </p:pic>
    </p:spTree>
    <p:extLst>
      <p:ext uri="{BB962C8B-B14F-4D97-AF65-F5344CB8AC3E}">
        <p14:creationId xmlns:p14="http://schemas.microsoft.com/office/powerpoint/2010/main" val="4644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2EF9-E679-4BFC-9B90-30F07E69144F}"/>
              </a:ext>
            </a:extLst>
          </p:cNvPr>
          <p:cNvSpPr>
            <a:spLocks noGrp="1"/>
          </p:cNvSpPr>
          <p:nvPr>
            <p:ph type="title"/>
          </p:nvPr>
        </p:nvSpPr>
        <p:spPr>
          <a:xfrm>
            <a:off x="677334" y="212035"/>
            <a:ext cx="8596668" cy="2361460"/>
          </a:xfrm>
        </p:spPr>
        <p:txBody>
          <a:bodyPr>
            <a:noAutofit/>
          </a:bodyPr>
          <a:lstStyle/>
          <a:p>
            <a:r>
              <a:rPr lang="en-US" b="1" dirty="0">
                <a:latin typeface="Arial" panose="020B0604020202020204" pitchFamily="34" charset="0"/>
                <a:cs typeface="Arial" panose="020B0604020202020204" pitchFamily="34" charset="0"/>
              </a:rPr>
              <a:t>The purpose of the financial Disclosure Form (FDF) is to identify any potential conflict of interest that may bias a clinical trial.</a:t>
            </a:r>
          </a:p>
        </p:txBody>
      </p:sp>
      <p:sp>
        <p:nvSpPr>
          <p:cNvPr id="3" name="Content Placeholder 2">
            <a:extLst>
              <a:ext uri="{FF2B5EF4-FFF2-40B4-BE49-F238E27FC236}">
                <a16:creationId xmlns:a16="http://schemas.microsoft.com/office/drawing/2014/main" id="{16595F5E-E3F1-406F-AA1D-6238F99B0E8D}"/>
              </a:ext>
            </a:extLst>
          </p:cNvPr>
          <p:cNvSpPr>
            <a:spLocks noGrp="1"/>
          </p:cNvSpPr>
          <p:nvPr>
            <p:ph idx="1"/>
          </p:nvPr>
        </p:nvSpPr>
        <p:spPr>
          <a:xfrm>
            <a:off x="677334" y="3577700"/>
            <a:ext cx="8596668" cy="2463661"/>
          </a:xfrm>
        </p:spPr>
        <p:txBody>
          <a:bodyPr>
            <a:normAutofit/>
          </a:bodyPr>
          <a:lstStyle/>
          <a:p>
            <a:r>
              <a:rPr lang="en-US" sz="3600" b="1" dirty="0">
                <a:latin typeface="Arial" panose="020B0604020202020204" pitchFamily="34" charset="0"/>
                <a:cs typeface="Arial" panose="020B0604020202020204" pitchFamily="34" charset="0"/>
              </a:rPr>
              <a:t>True </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False</a:t>
            </a:r>
            <a:endParaRPr lang="en-US" sz="36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449F2C66-4830-465B-A1DD-49F376DD09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11711" y="3429000"/>
            <a:ext cx="780584" cy="693852"/>
          </a:xfrm>
          <a:prstGeom prst="rect">
            <a:avLst/>
          </a:prstGeom>
        </p:spPr>
      </p:pic>
    </p:spTree>
    <p:extLst>
      <p:ext uri="{BB962C8B-B14F-4D97-AF65-F5344CB8AC3E}">
        <p14:creationId xmlns:p14="http://schemas.microsoft.com/office/powerpoint/2010/main" val="1103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8100-A3E4-4877-9B16-225C1D63899F}"/>
              </a:ext>
            </a:extLst>
          </p:cNvPr>
          <p:cNvSpPr>
            <a:spLocks noGrp="1"/>
          </p:cNvSpPr>
          <p:nvPr>
            <p:ph type="title"/>
          </p:nvPr>
        </p:nvSpPr>
        <p:spPr>
          <a:xfrm>
            <a:off x="677334" y="142043"/>
            <a:ext cx="8596668" cy="2467992"/>
          </a:xfrm>
        </p:spPr>
        <p:txBody>
          <a:bodyPr>
            <a:noAutofit/>
          </a:bodyPr>
          <a:lstStyle/>
          <a:p>
            <a:r>
              <a:rPr lang="en-US" b="1" dirty="0">
                <a:latin typeface="Arial" panose="020B0604020202020204" pitchFamily="34" charset="0"/>
                <a:cs typeface="Arial" panose="020B0604020202020204" pitchFamily="34" charset="0"/>
              </a:rPr>
              <a:t>The purpose of the site initiation visit is to ensure only the PI has a clear and accurate understanding of protocol procedures and how the study should be conducted.</a:t>
            </a:r>
          </a:p>
        </p:txBody>
      </p:sp>
      <p:sp>
        <p:nvSpPr>
          <p:cNvPr id="3" name="Content Placeholder 2">
            <a:extLst>
              <a:ext uri="{FF2B5EF4-FFF2-40B4-BE49-F238E27FC236}">
                <a16:creationId xmlns:a16="http://schemas.microsoft.com/office/drawing/2014/main" id="{70DCB897-79B7-46EA-B3AB-8DE0007ADB25}"/>
              </a:ext>
            </a:extLst>
          </p:cNvPr>
          <p:cNvSpPr>
            <a:spLocks noGrp="1"/>
          </p:cNvSpPr>
          <p:nvPr>
            <p:ph idx="1"/>
          </p:nvPr>
        </p:nvSpPr>
        <p:spPr>
          <a:xfrm>
            <a:off x="677334" y="3573370"/>
            <a:ext cx="8596668" cy="2467992"/>
          </a:xfrm>
        </p:spPr>
        <p:txBody>
          <a:bodyPr/>
          <a:lstStyle/>
          <a:p>
            <a:r>
              <a:rPr lang="en-US" sz="3600" b="1" dirty="0">
                <a:latin typeface="Arial" panose="020B0604020202020204" pitchFamily="34" charset="0"/>
                <a:cs typeface="Arial" panose="020B0604020202020204" pitchFamily="34" charset="0"/>
              </a:rPr>
              <a:t>True </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False</a:t>
            </a:r>
            <a:endParaRPr lang="en-US" sz="3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0BCECA3B-3410-4126-89D6-94F25699ED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29387" y="4807366"/>
            <a:ext cx="780584" cy="693852"/>
          </a:xfrm>
          <a:prstGeom prst="rect">
            <a:avLst/>
          </a:prstGeom>
        </p:spPr>
      </p:pic>
    </p:spTree>
    <p:extLst>
      <p:ext uri="{BB962C8B-B14F-4D97-AF65-F5344CB8AC3E}">
        <p14:creationId xmlns:p14="http://schemas.microsoft.com/office/powerpoint/2010/main" val="10357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1A04-0996-4864-B7C4-6C937ADE46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 IND is needed for all of the following except:</a:t>
            </a:r>
          </a:p>
        </p:txBody>
      </p:sp>
      <p:sp>
        <p:nvSpPr>
          <p:cNvPr id="3" name="Content Placeholder 2">
            <a:extLst>
              <a:ext uri="{FF2B5EF4-FFF2-40B4-BE49-F238E27FC236}">
                <a16:creationId xmlns:a16="http://schemas.microsoft.com/office/drawing/2014/main" id="{D4458B80-A918-4792-AFE0-530883FB236F}"/>
              </a:ext>
            </a:extLst>
          </p:cNvPr>
          <p:cNvSpPr>
            <a:spLocks noGrp="1"/>
          </p:cNvSpPr>
          <p:nvPr>
            <p:ph idx="1"/>
          </p:nvPr>
        </p:nvSpPr>
        <p:spPr/>
        <p:txBody>
          <a:bodyPr>
            <a:normAutofit/>
          </a:bodyPr>
          <a:lstStyle/>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	A new compound/IP</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A new indication or an unapproved indication of a drug</a:t>
            </a:r>
          </a:p>
          <a:p>
            <a:pPr marL="457200" indent="-457200">
              <a:buAutoNum type="alphaUcPeriod" startAt="2"/>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Off label use at the discretion of a physician of an approved drug</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A new dose form or dosage level or a new drug combination</a:t>
            </a:r>
          </a:p>
          <a:p>
            <a:pPr marL="0" indent="0">
              <a:buNone/>
            </a:pPr>
            <a:endParaRPr lang="en-US" b="1"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1DC2E4D-3BFD-4CE0-9C09-1672AFC330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66837" y="3913075"/>
            <a:ext cx="780584" cy="693852"/>
          </a:xfrm>
          <a:prstGeom prst="rect">
            <a:avLst/>
          </a:prstGeom>
        </p:spPr>
      </p:pic>
    </p:spTree>
    <p:extLst>
      <p:ext uri="{BB962C8B-B14F-4D97-AF65-F5344CB8AC3E}">
        <p14:creationId xmlns:p14="http://schemas.microsoft.com/office/powerpoint/2010/main" val="30807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C9CD-9F69-4DF0-82EC-DEEE19926308}"/>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ICH GCP defines quality assurance as which of the following?</a:t>
            </a:r>
          </a:p>
        </p:txBody>
      </p:sp>
      <p:sp>
        <p:nvSpPr>
          <p:cNvPr id="3" name="Content Placeholder 2">
            <a:extLst>
              <a:ext uri="{FF2B5EF4-FFF2-40B4-BE49-F238E27FC236}">
                <a16:creationId xmlns:a16="http://schemas.microsoft.com/office/drawing/2014/main" id="{16E2DB5D-20E0-495A-B353-AC936FBBE093}"/>
              </a:ext>
            </a:extLst>
          </p:cNvPr>
          <p:cNvSpPr>
            <a:spLocks noGrp="1"/>
          </p:cNvSpPr>
          <p:nvPr>
            <p:ph idx="1"/>
          </p:nvPr>
        </p:nvSpPr>
        <p:spPr/>
        <p:txBody>
          <a:bodyPr>
            <a:normAutofit/>
          </a:bodyPr>
          <a:lstStyle/>
          <a:p>
            <a:pPr marL="0" indent="0">
              <a:buNone/>
            </a:pPr>
            <a:r>
              <a:rPr lang="en-US" sz="2000" b="1" dirty="0">
                <a:latin typeface="Arial" panose="020B0604020202020204" pitchFamily="34" charset="0"/>
                <a:cs typeface="Arial" panose="020B0604020202020204" pitchFamily="34" charset="0"/>
              </a:rPr>
              <a:t>A.	Act of overseeing the progress of a clinical trial</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B.	Plans to perform inspections of clinical trials</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C.	Planned and systematic action to ensure that the data is generated, recorded, and reported according to GCP</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D.	Planned and systematic action to officially review a clinical trial</a:t>
            </a:r>
          </a:p>
        </p:txBody>
      </p:sp>
      <p:pic>
        <p:nvPicPr>
          <p:cNvPr id="4" name="Picture 3" descr="Icon&#10;&#10;Description automatically generated">
            <a:extLst>
              <a:ext uri="{FF2B5EF4-FFF2-40B4-BE49-F238E27FC236}">
                <a16:creationId xmlns:a16="http://schemas.microsoft.com/office/drawing/2014/main" id="{7F493D5D-6456-407E-9197-60F39B5FF4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93418" y="3754049"/>
            <a:ext cx="780584" cy="693852"/>
          </a:xfrm>
          <a:prstGeom prst="rect">
            <a:avLst/>
          </a:prstGeom>
        </p:spPr>
      </p:pic>
    </p:spTree>
    <p:extLst>
      <p:ext uri="{BB962C8B-B14F-4D97-AF65-F5344CB8AC3E}">
        <p14:creationId xmlns:p14="http://schemas.microsoft.com/office/powerpoint/2010/main" val="26085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A524-75EE-467B-98FB-AF6FAE1F9C3F}"/>
              </a:ext>
            </a:extLst>
          </p:cNvPr>
          <p:cNvSpPr>
            <a:spLocks noGrp="1"/>
          </p:cNvSpPr>
          <p:nvPr>
            <p:ph type="title"/>
          </p:nvPr>
        </p:nvSpPr>
        <p:spPr>
          <a:xfrm>
            <a:off x="677334" y="238540"/>
            <a:ext cx="8596668" cy="816638"/>
          </a:xfrm>
        </p:spPr>
        <p:txBody>
          <a:bodyPr/>
          <a:lstStyle/>
          <a:p>
            <a:r>
              <a:rPr lang="en-US" b="1" dirty="0">
                <a:latin typeface="Arial" panose="020B0604020202020204" pitchFamily="34" charset="0"/>
                <a:cs typeface="Arial" panose="020B0604020202020204" pitchFamily="34" charset="0"/>
              </a:rPr>
              <a:t>Today’s Discussion</a:t>
            </a:r>
          </a:p>
        </p:txBody>
      </p:sp>
      <p:sp>
        <p:nvSpPr>
          <p:cNvPr id="3" name="Content Placeholder 2">
            <a:extLst>
              <a:ext uri="{FF2B5EF4-FFF2-40B4-BE49-F238E27FC236}">
                <a16:creationId xmlns:a16="http://schemas.microsoft.com/office/drawing/2014/main" id="{7D381D63-6396-47BD-9882-0A282F68DEF1}"/>
              </a:ext>
            </a:extLst>
          </p:cNvPr>
          <p:cNvSpPr>
            <a:spLocks noGrp="1"/>
          </p:cNvSpPr>
          <p:nvPr>
            <p:ph idx="1"/>
          </p:nvPr>
        </p:nvSpPr>
        <p:spPr>
          <a:xfrm>
            <a:off x="677334" y="1240708"/>
            <a:ext cx="8596668" cy="5224724"/>
          </a:xfrm>
        </p:spPr>
        <p:txBody>
          <a:bodyPr>
            <a:normAutofit/>
          </a:bodyPr>
          <a:lstStyle/>
          <a:p>
            <a:r>
              <a:rPr lang="en-US" b="1" dirty="0">
                <a:latin typeface="Arial" panose="020B0604020202020204" pitchFamily="34" charset="0"/>
                <a:cs typeface="Arial" panose="020B0604020202020204" pitchFamily="34" charset="0"/>
              </a:rPr>
              <a:t>SOPs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Training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Conflict of Interest (COI)</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New Drug Application (NDA)</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Regulatory divisions of the FDA overseeing products</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Getting the word out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74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 standard operating procedure free vector eps, cdr, ai, svg vector  illustration graphic art">
            <a:extLst>
              <a:ext uri="{FF2B5EF4-FFF2-40B4-BE49-F238E27FC236}">
                <a16:creationId xmlns:a16="http://schemas.microsoft.com/office/drawing/2014/main" id="{7376C298-DBC4-4AB5-A48E-81AB3E884F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510423"/>
            <a:ext cx="7003562" cy="383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9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6D31-DCFE-4D3C-A813-E2E2708F0FD1}"/>
              </a:ext>
            </a:extLst>
          </p:cNvPr>
          <p:cNvSpPr>
            <a:spLocks noGrp="1"/>
          </p:cNvSpPr>
          <p:nvPr>
            <p:ph type="title"/>
          </p:nvPr>
        </p:nvSpPr>
        <p:spPr>
          <a:xfrm>
            <a:off x="677334" y="278295"/>
            <a:ext cx="8596668" cy="628650"/>
          </a:xfrm>
        </p:spPr>
        <p:txBody>
          <a:bodyPr>
            <a:noAutofit/>
          </a:bodyPr>
          <a:lstStyle/>
          <a:p>
            <a:r>
              <a:rPr lang="en-US" b="1" dirty="0">
                <a:latin typeface="Arial" panose="020B0604020202020204" pitchFamily="34" charset="0"/>
                <a:cs typeface="Arial" panose="020B0604020202020204" pitchFamily="34" charset="0"/>
              </a:rPr>
              <a:t>ICH GCP E6 (R2)</a:t>
            </a:r>
          </a:p>
        </p:txBody>
      </p:sp>
      <p:sp>
        <p:nvSpPr>
          <p:cNvPr id="3" name="Content Placeholder 2">
            <a:extLst>
              <a:ext uri="{FF2B5EF4-FFF2-40B4-BE49-F238E27FC236}">
                <a16:creationId xmlns:a16="http://schemas.microsoft.com/office/drawing/2014/main" id="{56DBA7FF-96F4-41AD-8DAA-725A61621357}"/>
              </a:ext>
            </a:extLst>
          </p:cNvPr>
          <p:cNvSpPr>
            <a:spLocks noGrp="1"/>
          </p:cNvSpPr>
          <p:nvPr>
            <p:ph idx="1"/>
          </p:nvPr>
        </p:nvSpPr>
        <p:spPr>
          <a:xfrm>
            <a:off x="677334" y="1533111"/>
            <a:ext cx="8596668" cy="4648199"/>
          </a:xfrm>
        </p:spPr>
        <p:txBody>
          <a:bodyPr>
            <a:normAutofit/>
          </a:bodyPr>
          <a:lstStyle/>
          <a:p>
            <a:r>
              <a:rPr lang="en-US" b="1" dirty="0">
                <a:latin typeface="Arial" panose="020B0604020202020204" pitchFamily="34" charset="0"/>
                <a:cs typeface="Arial" panose="020B0604020202020204" pitchFamily="34" charset="0"/>
              </a:rPr>
              <a:t>1.55 Standard Operating Procedures (SOPs) Detailed, written instructions to achieve uniformity of the performance of a specific function</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5.l Quality Assurance and Quality Control</a:t>
            </a:r>
          </a:p>
          <a:p>
            <a:pPr lvl="1"/>
            <a:r>
              <a:rPr lang="en-US" sz="1800" b="1" dirty="0">
                <a:latin typeface="Arial" panose="020B0604020202020204" pitchFamily="34" charset="0"/>
                <a:cs typeface="Arial" panose="020B0604020202020204" pitchFamily="34" charset="0"/>
              </a:rPr>
              <a:t> 5.1.1 The sponsor is responsible for implementing and maintaining quality assurance and quality control systems with written SOPs to ensure that trials are conducted and data are generated, documented (recorded), and reported in compliance with the protocol, GCP, and the applicable regulatory requirement(s)</a:t>
            </a:r>
          </a:p>
        </p:txBody>
      </p:sp>
    </p:spTree>
    <p:extLst>
      <p:ext uri="{BB962C8B-B14F-4D97-AF65-F5344CB8AC3E}">
        <p14:creationId xmlns:p14="http://schemas.microsoft.com/office/powerpoint/2010/main" val="242092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7DB9-97A3-4492-AB07-109A170A2D70}"/>
              </a:ext>
            </a:extLst>
          </p:cNvPr>
          <p:cNvSpPr>
            <a:spLocks noGrp="1"/>
          </p:cNvSpPr>
          <p:nvPr>
            <p:ph type="title"/>
          </p:nvPr>
        </p:nvSpPr>
        <p:spPr>
          <a:xfrm>
            <a:off x="677334" y="185530"/>
            <a:ext cx="8596668" cy="816638"/>
          </a:xfrm>
        </p:spPr>
        <p:txBody>
          <a:bodyPr/>
          <a:lstStyle/>
          <a:p>
            <a:r>
              <a:rPr lang="en-US" b="1" dirty="0">
                <a:latin typeface="Arial" panose="020B0604020202020204" pitchFamily="34" charset="0"/>
                <a:cs typeface="Arial" panose="020B0604020202020204" pitchFamily="34" charset="0"/>
              </a:rPr>
              <a:t>ICH GCP E6 (R2)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9652DC-12CB-4C00-9C36-EB0768C1706A}"/>
              </a:ext>
            </a:extLst>
          </p:cNvPr>
          <p:cNvSpPr>
            <a:spLocks noGrp="1"/>
          </p:cNvSpPr>
          <p:nvPr>
            <p:ph idx="1"/>
          </p:nvPr>
        </p:nvSpPr>
        <p:spPr>
          <a:xfrm>
            <a:off x="677334" y="1276351"/>
            <a:ext cx="8596668" cy="4765012"/>
          </a:xfrm>
        </p:spPr>
        <p:txBody>
          <a:bodyPr>
            <a:normAutofit/>
          </a:bodyPr>
          <a:lstStyle/>
          <a:p>
            <a:r>
              <a:rPr lang="en-US" b="1" dirty="0">
                <a:latin typeface="Arial" panose="020B0604020202020204" pitchFamily="34" charset="0"/>
                <a:cs typeface="Arial" panose="020B0604020202020204" pitchFamily="34" charset="0"/>
              </a:rPr>
              <a:t>5.5 Trial Management, Data Handling, and Recordkeeping</a:t>
            </a:r>
          </a:p>
          <a:p>
            <a:pPr lvl="1"/>
            <a:r>
              <a:rPr lang="en-US" sz="1800" b="1" dirty="0">
                <a:latin typeface="Arial" panose="020B0604020202020204" pitchFamily="34" charset="0"/>
                <a:cs typeface="Arial" panose="020B0604020202020204" pitchFamily="34" charset="0"/>
              </a:rPr>
              <a:t>The sponsor should base their approach to validation of such systems on a risk assessment that takes into consideration the intended use of the system and the potential of the system to affect human subject protection and reliability of trial results</a:t>
            </a:r>
          </a:p>
          <a:p>
            <a:pPr lvl="1"/>
            <a:r>
              <a:rPr lang="en-US" sz="1800" b="1" dirty="0">
                <a:latin typeface="Arial" panose="020B0604020202020204" pitchFamily="34" charset="0"/>
                <a:cs typeface="Arial" panose="020B0604020202020204" pitchFamily="34" charset="0"/>
              </a:rPr>
              <a:t>Maintains SOPs for using these systems</a:t>
            </a:r>
          </a:p>
          <a:p>
            <a:pPr lvl="1"/>
            <a:r>
              <a:rPr lang="en-US" sz="1800" b="1" dirty="0">
                <a:latin typeface="Arial" panose="020B0604020202020204" pitchFamily="34" charset="0"/>
                <a:cs typeface="Arial" panose="020B0604020202020204" pitchFamily="34" charset="0"/>
              </a:rPr>
              <a:t>The SOPs should cover system setup, installation, and use </a:t>
            </a:r>
          </a:p>
          <a:p>
            <a:pPr lvl="1"/>
            <a:r>
              <a:rPr lang="en-US" sz="1800" b="1" dirty="0">
                <a:latin typeface="Arial" panose="020B0604020202020204" pitchFamily="34" charset="0"/>
                <a:cs typeface="Arial" panose="020B0604020202020204" pitchFamily="34" charset="0"/>
              </a:rPr>
              <a:t>The SOPs should describe system validation and functionality testing, data collection and handling, system maintenance, system security measures, change control, data backup, recovery, contingency planning, and decommissioning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41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E287-0F6D-46C2-A79C-76904D69377D}"/>
              </a:ext>
            </a:extLst>
          </p:cNvPr>
          <p:cNvSpPr>
            <a:spLocks noGrp="1"/>
          </p:cNvSpPr>
          <p:nvPr>
            <p:ph type="title"/>
          </p:nvPr>
        </p:nvSpPr>
        <p:spPr>
          <a:xfrm>
            <a:off x="677334" y="212035"/>
            <a:ext cx="8596668" cy="630315"/>
          </a:xfrm>
        </p:spPr>
        <p:txBody>
          <a:bodyPr>
            <a:noAutofit/>
          </a:bodyPr>
          <a:lstStyle/>
          <a:p>
            <a:r>
              <a:rPr lang="en-US" b="1" dirty="0">
                <a:latin typeface="Arial" panose="020B0604020202020204" pitchFamily="34" charset="0"/>
                <a:cs typeface="Arial" panose="020B0604020202020204" pitchFamily="34" charset="0"/>
              </a:rPr>
              <a:t>List of Possible Needed SOPs</a:t>
            </a:r>
          </a:p>
        </p:txBody>
      </p:sp>
      <p:graphicFrame>
        <p:nvGraphicFramePr>
          <p:cNvPr id="5" name="Content Placeholder 2">
            <a:extLst>
              <a:ext uri="{FF2B5EF4-FFF2-40B4-BE49-F238E27FC236}">
                <a16:creationId xmlns:a16="http://schemas.microsoft.com/office/drawing/2014/main" id="{DBB7D408-9377-43EE-BA8C-DCB7E2F5DC47}"/>
              </a:ext>
            </a:extLst>
          </p:cNvPr>
          <p:cNvGraphicFramePr>
            <a:graphicFrameLocks noGrp="1"/>
          </p:cNvGraphicFramePr>
          <p:nvPr>
            <p:ph idx="1"/>
            <p:extLst>
              <p:ext uri="{D42A27DB-BD31-4B8C-83A1-F6EECF244321}">
                <p14:modId xmlns:p14="http://schemas.microsoft.com/office/powerpoint/2010/main" val="329751806"/>
              </p:ext>
            </p:extLst>
          </p:nvPr>
        </p:nvGraphicFramePr>
        <p:xfrm>
          <a:off x="677334" y="1162975"/>
          <a:ext cx="8596668" cy="569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10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FA52-829A-439C-9DF2-893D65B5C659}"/>
              </a:ext>
            </a:extLst>
          </p:cNvPr>
          <p:cNvSpPr>
            <a:spLocks noGrp="1"/>
          </p:cNvSpPr>
          <p:nvPr>
            <p:ph type="title"/>
          </p:nvPr>
        </p:nvSpPr>
        <p:spPr>
          <a:xfrm>
            <a:off x="1286933" y="229946"/>
            <a:ext cx="10197494" cy="736847"/>
          </a:xfrm>
        </p:spPr>
        <p:txBody>
          <a:bodyPr>
            <a:normAutofit/>
          </a:bodyPr>
          <a:lstStyle/>
          <a:p>
            <a:r>
              <a:rPr lang="en-US" b="1" dirty="0">
                <a:latin typeface="Arial" panose="020B0604020202020204" pitchFamily="34" charset="0"/>
                <a:cs typeface="Arial" panose="020B0604020202020204" pitchFamily="34" charset="0"/>
              </a:rPr>
              <a:t>Writing an Effective SOP</a:t>
            </a:r>
            <a:endParaRPr lang="en-US"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CAFFA3CF-4D03-4F43-9EE7-90B459C24D23}"/>
              </a:ext>
            </a:extLst>
          </p:cNvPr>
          <p:cNvGraphicFramePr>
            <a:graphicFrameLocks noGrp="1"/>
          </p:cNvGraphicFramePr>
          <p:nvPr>
            <p:ph idx="1"/>
            <p:extLst>
              <p:ext uri="{D42A27DB-BD31-4B8C-83A1-F6EECF244321}">
                <p14:modId xmlns:p14="http://schemas.microsoft.com/office/powerpoint/2010/main" val="2557266586"/>
              </p:ext>
            </p:extLst>
          </p:nvPr>
        </p:nvGraphicFramePr>
        <p:xfrm>
          <a:off x="59507" y="564349"/>
          <a:ext cx="10845560" cy="537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1056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Props1.xml><?xml version="1.0" encoding="utf-8"?>
<ds:datastoreItem xmlns:ds="http://schemas.openxmlformats.org/officeDocument/2006/customXml" ds:itemID="{B605F3E5-8472-4B22-9FBF-AD93491B13D3}">
  <ds:schemaRefs>
    <ds:schemaRef ds:uri="http://schemas.microsoft.com/sharepoint/v3/contenttype/forms"/>
  </ds:schemaRefs>
</ds:datastoreItem>
</file>

<file path=customXml/itemProps2.xml><?xml version="1.0" encoding="utf-8"?>
<ds:datastoreItem xmlns:ds="http://schemas.openxmlformats.org/officeDocument/2006/customXml" ds:itemID="{22C559E2-A67A-45BF-A87F-CE4EFE6F2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12214-7EE7-4616-AB8F-2CF3EFD344D0}">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docProps/app.xml><?xml version="1.0" encoding="utf-8"?>
<Properties xmlns="http://schemas.openxmlformats.org/officeDocument/2006/extended-properties" xmlns:vt="http://schemas.openxmlformats.org/officeDocument/2006/docPropsVTypes">
  <Template>Facet</Template>
  <TotalTime>14019</TotalTime>
  <Words>1572</Words>
  <Application>Microsoft Office PowerPoint</Application>
  <PresentationFormat>Widescreen</PresentationFormat>
  <Paragraphs>260</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Facet</vt:lpstr>
      <vt:lpstr>CERTIFICATION EXAM PREPARATION COURSE</vt:lpstr>
      <vt:lpstr>PowerPoint Presentation</vt:lpstr>
      <vt:lpstr>3 Stages of Conducting a Clinical Trial per GCP</vt:lpstr>
      <vt:lpstr>Today’s Discussion</vt:lpstr>
      <vt:lpstr>PowerPoint Presentation</vt:lpstr>
      <vt:lpstr>ICH GCP E6 (R2)</vt:lpstr>
      <vt:lpstr>ICH GCP E6 (R2)</vt:lpstr>
      <vt:lpstr>List of Possible Needed SOPs</vt:lpstr>
      <vt:lpstr>Writing an Effective SOP</vt:lpstr>
      <vt:lpstr>Example of a SOP Layout</vt:lpstr>
      <vt:lpstr>Tips for  Writing SOPs</vt:lpstr>
      <vt:lpstr>PowerPoint Presentation</vt:lpstr>
      <vt:lpstr>PowerPoint Presentation</vt:lpstr>
      <vt:lpstr>Benefits of Training</vt:lpstr>
      <vt:lpstr>HSP and GCP Training</vt:lpstr>
      <vt:lpstr>FDA Regulations</vt:lpstr>
      <vt:lpstr>IATA DGR Training</vt:lpstr>
      <vt:lpstr>Conflict of Interest Training</vt:lpstr>
      <vt:lpstr>Protocol Training for an Industry –Sponsored Trail</vt:lpstr>
      <vt:lpstr>Ongoing Protocol Training</vt:lpstr>
      <vt:lpstr>Documentation of Training</vt:lpstr>
      <vt:lpstr>Training Log Example</vt:lpstr>
      <vt:lpstr>PowerPoint Presentation</vt:lpstr>
      <vt:lpstr>Getting the Word Out</vt:lpstr>
      <vt:lpstr>Drug Development Process</vt:lpstr>
      <vt:lpstr>New Drug Application(NDA)</vt:lpstr>
      <vt:lpstr>PowerPoint Presentation</vt:lpstr>
      <vt:lpstr>Center for Drug Evaluation and Research (CDER)</vt:lpstr>
      <vt:lpstr>Center for Biologics Evaluation and Research(CBER)</vt:lpstr>
      <vt:lpstr>Center  for Devices and Radiological Health(CDRH)</vt:lpstr>
      <vt:lpstr>PowerPoint Presentation</vt:lpstr>
      <vt:lpstr>____is responsible for vaccines, blood/blood products, cells, tissues, and gene therapies obtaining FDA approval.</vt:lpstr>
      <vt:lpstr>The drug regulations also apply to biologics and vaccines: however, there are specific regulation for devices.</vt:lpstr>
      <vt:lpstr>Before a clinical trial begins the sponsor must file a/an ___ with the FDA.</vt:lpstr>
      <vt:lpstr>Most sponsors will ship the IP after the execution of the CDA.</vt:lpstr>
      <vt:lpstr>The purpose of the financial Disclosure Form (FDF) is to identify any potential conflict of interest that may bias a clinical trial.</vt:lpstr>
      <vt:lpstr>The purpose of the site initiation visit is to ensure only the PI has a clear and accurate understanding of protocol procedures and how the study should be conducted.</vt:lpstr>
      <vt:lpstr>An IND is needed for all of the following except:</vt:lpstr>
      <vt:lpstr>ICH GCP defines quality assurance as which of the following?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Dean, Amber D</cp:lastModifiedBy>
  <cp:revision>257</cp:revision>
  <dcterms:created xsi:type="dcterms:W3CDTF">2021-09-29T14:57:58Z</dcterms:created>
  <dcterms:modified xsi:type="dcterms:W3CDTF">2024-08-20T14:30:42Z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