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sldIdLst>
    <p:sldId id="501" r:id="rId5"/>
    <p:sldId id="277" r:id="rId6"/>
    <p:sldId id="270" r:id="rId7"/>
    <p:sldId id="271" r:id="rId8"/>
    <p:sldId id="435" r:id="rId9"/>
    <p:sldId id="456" r:id="rId10"/>
    <p:sldId id="436" r:id="rId11"/>
    <p:sldId id="410" r:id="rId12"/>
    <p:sldId id="409" r:id="rId13"/>
    <p:sldId id="411" r:id="rId14"/>
    <p:sldId id="454" r:id="rId15"/>
    <p:sldId id="422" r:id="rId16"/>
    <p:sldId id="453" r:id="rId17"/>
    <p:sldId id="452" r:id="rId18"/>
    <p:sldId id="424" r:id="rId19"/>
    <p:sldId id="412" r:id="rId20"/>
    <p:sldId id="405" r:id="rId21"/>
    <p:sldId id="458" r:id="rId22"/>
    <p:sldId id="395" r:id="rId23"/>
    <p:sldId id="459" r:id="rId24"/>
    <p:sldId id="438" r:id="rId25"/>
    <p:sldId id="445" r:id="rId26"/>
    <p:sldId id="460" r:id="rId27"/>
    <p:sldId id="446" r:id="rId28"/>
    <p:sldId id="484" r:id="rId29"/>
    <p:sldId id="488" r:id="rId30"/>
    <p:sldId id="489" r:id="rId31"/>
    <p:sldId id="490" r:id="rId32"/>
    <p:sldId id="495" r:id="rId33"/>
    <p:sldId id="464" r:id="rId34"/>
    <p:sldId id="440" r:id="rId35"/>
    <p:sldId id="466" r:id="rId36"/>
    <p:sldId id="442" r:id="rId37"/>
    <p:sldId id="478" r:id="rId38"/>
    <p:sldId id="441" r:id="rId39"/>
    <p:sldId id="496" r:id="rId40"/>
    <p:sldId id="491" r:id="rId41"/>
    <p:sldId id="469" r:id="rId42"/>
    <p:sldId id="408" r:id="rId43"/>
    <p:sldId id="472" r:id="rId44"/>
    <p:sldId id="447" r:id="rId45"/>
    <p:sldId id="474" r:id="rId46"/>
    <p:sldId id="404" r:id="rId47"/>
    <p:sldId id="475" r:id="rId48"/>
    <p:sldId id="450" r:id="rId49"/>
    <p:sldId id="451" r:id="rId50"/>
    <p:sldId id="362" r:id="rId51"/>
    <p:sldId id="416" r:id="rId52"/>
    <p:sldId id="417" r:id="rId53"/>
    <p:sldId id="497" r:id="rId54"/>
    <p:sldId id="265" r:id="rId55"/>
    <p:sldId id="266" r:id="rId56"/>
    <p:sldId id="267" r:id="rId57"/>
    <p:sldId id="498" r:id="rId58"/>
    <p:sldId id="499" r:id="rId59"/>
    <p:sldId id="500" r:id="rId6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B78CF-03F9-D351-ADBE-43B5075A365F}" v="16" dt="2024-08-20T14:50:21.307"/>
    <p1510:client id="{802E1CB1-E9D6-C5A3-BAD3-DEA89B701C37}" v="8" dt="2024-08-20T14:29:10.665"/>
    <p1510:client id="{87F7F1F9-293D-A495-F1FD-AE1EC01310CA}" v="3" dt="2024-08-20T14:29:55.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2" autoAdjust="0"/>
    <p:restoredTop sz="92585" autoAdjust="0"/>
  </p:normalViewPr>
  <p:slideViewPr>
    <p:cSldViewPr snapToGrid="0">
      <p:cViewPr varScale="1">
        <p:scale>
          <a:sx n="96" d="100"/>
          <a:sy n="96" d="100"/>
        </p:scale>
        <p:origin x="20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ee" userId="S::lfergu12@uthsc.edu::9d1fb0ab-5f3d-4f85-ac2c-07b5678237b0" providerId="AD" clId="Web-{87F7F1F9-293D-A495-F1FD-AE1EC01310CA}"/>
    <pc:docChg chg="modSld">
      <pc:chgData name="Ferguson, Lee" userId="S::lfergu12@uthsc.edu::9d1fb0ab-5f3d-4f85-ac2c-07b5678237b0" providerId="AD" clId="Web-{87F7F1F9-293D-A495-F1FD-AE1EC01310CA}" dt="2024-08-20T14:29:55.965" v="2" actId="20577"/>
      <pc:docMkLst>
        <pc:docMk/>
      </pc:docMkLst>
      <pc:sldChg chg="modSp">
        <pc:chgData name="Ferguson, Lee" userId="S::lfergu12@uthsc.edu::9d1fb0ab-5f3d-4f85-ac2c-07b5678237b0" providerId="AD" clId="Web-{87F7F1F9-293D-A495-F1FD-AE1EC01310CA}" dt="2024-08-20T14:29:55.965" v="2" actId="20577"/>
        <pc:sldMkLst>
          <pc:docMk/>
          <pc:sldMk cId="4194779240" sldId="501"/>
        </pc:sldMkLst>
        <pc:spChg chg="mod">
          <ac:chgData name="Ferguson, Lee" userId="S::lfergu12@uthsc.edu::9d1fb0ab-5f3d-4f85-ac2c-07b5678237b0" providerId="AD" clId="Web-{87F7F1F9-293D-A495-F1FD-AE1EC01310CA}" dt="2024-08-20T14:29:55.965" v="2" actId="20577"/>
          <ac:spMkLst>
            <pc:docMk/>
            <pc:sldMk cId="4194779240" sldId="501"/>
            <ac:spMk id="2" creationId="{B59DF72F-8532-3735-76A0-91C3F15E73EC}"/>
          </ac:spMkLst>
        </pc:spChg>
      </pc:sldChg>
    </pc:docChg>
  </pc:docChgLst>
  <pc:docChgLst>
    <pc:chgData name="Ferguson, Lee" userId="S::lfergu12@uthsc.edu::9d1fb0ab-5f3d-4f85-ac2c-07b5678237b0" providerId="AD" clId="Web-{802E1CB1-E9D6-C5A3-BAD3-DEA89B701C37}"/>
    <pc:docChg chg="addSld modSld sldOrd">
      <pc:chgData name="Ferguson, Lee" userId="S::lfergu12@uthsc.edu::9d1fb0ab-5f3d-4f85-ac2c-07b5678237b0" providerId="AD" clId="Web-{802E1CB1-E9D6-C5A3-BAD3-DEA89B701C37}" dt="2024-08-20T14:29:10.665" v="7" actId="20577"/>
      <pc:docMkLst>
        <pc:docMk/>
      </pc:docMkLst>
      <pc:sldChg chg="ord">
        <pc:chgData name="Ferguson, Lee" userId="S::lfergu12@uthsc.edu::9d1fb0ab-5f3d-4f85-ac2c-07b5678237b0" providerId="AD" clId="Web-{802E1CB1-E9D6-C5A3-BAD3-DEA89B701C37}" dt="2024-08-20T14:28:51.368" v="1"/>
        <pc:sldMkLst>
          <pc:docMk/>
          <pc:sldMk cId="2258870800" sldId="277"/>
        </pc:sldMkLst>
      </pc:sldChg>
      <pc:sldChg chg="modSp new">
        <pc:chgData name="Ferguson, Lee" userId="S::lfergu12@uthsc.edu::9d1fb0ab-5f3d-4f85-ac2c-07b5678237b0" providerId="AD" clId="Web-{802E1CB1-E9D6-C5A3-BAD3-DEA89B701C37}" dt="2024-08-20T14:29:10.665" v="7" actId="20577"/>
        <pc:sldMkLst>
          <pc:docMk/>
          <pc:sldMk cId="4194779240" sldId="501"/>
        </pc:sldMkLst>
        <pc:spChg chg="mod">
          <ac:chgData name="Ferguson, Lee" userId="S::lfergu12@uthsc.edu::9d1fb0ab-5f3d-4f85-ac2c-07b5678237b0" providerId="AD" clId="Web-{802E1CB1-E9D6-C5A3-BAD3-DEA89B701C37}" dt="2024-08-20T14:28:59.306" v="3" actId="20577"/>
          <ac:spMkLst>
            <pc:docMk/>
            <pc:sldMk cId="4194779240" sldId="501"/>
            <ac:spMk id="2" creationId="{B59DF72F-8532-3735-76A0-91C3F15E73EC}"/>
          </ac:spMkLst>
        </pc:spChg>
        <pc:spChg chg="mod">
          <ac:chgData name="Ferguson, Lee" userId="S::lfergu12@uthsc.edu::9d1fb0ab-5f3d-4f85-ac2c-07b5678237b0" providerId="AD" clId="Web-{802E1CB1-E9D6-C5A3-BAD3-DEA89B701C37}" dt="2024-08-20T14:29:10.665" v="7" actId="20577"/>
          <ac:spMkLst>
            <pc:docMk/>
            <pc:sldMk cId="4194779240" sldId="501"/>
            <ac:spMk id="3" creationId="{AE4085FE-CB9D-6989-187B-8274C6981497}"/>
          </ac:spMkLst>
        </pc:spChg>
      </pc:sldChg>
    </pc:docChg>
  </pc:docChgLst>
  <pc:docChgLst>
    <pc:chgData name="Ferguson, Lee" userId="S::lfergu12@uthsc.edu::9d1fb0ab-5f3d-4f85-ac2c-07b5678237b0" providerId="AD" clId="Web-{7B8B78CF-03F9-D351-ADBE-43B5075A365F}"/>
    <pc:docChg chg="modSld">
      <pc:chgData name="Ferguson, Lee" userId="S::lfergu12@uthsc.edu::9d1fb0ab-5f3d-4f85-ac2c-07b5678237b0" providerId="AD" clId="Web-{7B8B78CF-03F9-D351-ADBE-43B5075A365F}" dt="2024-08-20T14:50:21.307" v="15" actId="20577"/>
      <pc:docMkLst>
        <pc:docMk/>
      </pc:docMkLst>
      <pc:sldChg chg="modSp">
        <pc:chgData name="Ferguson, Lee" userId="S::lfergu12@uthsc.edu::9d1fb0ab-5f3d-4f85-ac2c-07b5678237b0" providerId="AD" clId="Web-{7B8B78CF-03F9-D351-ADBE-43B5075A365F}" dt="2024-08-20T14:50:21.307" v="15" actId="20577"/>
        <pc:sldMkLst>
          <pc:docMk/>
          <pc:sldMk cId="4194779240" sldId="501"/>
        </pc:sldMkLst>
        <pc:spChg chg="mod">
          <ac:chgData name="Ferguson, Lee" userId="S::lfergu12@uthsc.edu::9d1fb0ab-5f3d-4f85-ac2c-07b5678237b0" providerId="AD" clId="Web-{7B8B78CF-03F9-D351-ADBE-43B5075A365F}" dt="2024-08-20T14:50:21.307" v="15" actId="20577"/>
          <ac:spMkLst>
            <pc:docMk/>
            <pc:sldMk cId="4194779240" sldId="501"/>
            <ac:spMk id="3" creationId="{AE4085FE-CB9D-6989-187B-8274C698149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91D2D-DABE-4DB2-8BC1-F6EB5FFDA61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8EB96E0-80AA-47BE-96EE-93709BE076F7}">
      <dgm:prSet custT="1"/>
      <dgm:spPr/>
      <dgm:t>
        <a:bodyPr/>
        <a:lstStyle/>
        <a:p>
          <a:pPr>
            <a:lnSpc>
              <a:spcPct val="100000"/>
            </a:lnSpc>
          </a:pPr>
          <a:r>
            <a:rPr lang="en-US" sz="1800" b="1" dirty="0">
              <a:latin typeface="Arial" panose="020B0604020202020204" pitchFamily="34" charset="0"/>
              <a:cs typeface="Arial" panose="020B0604020202020204" pitchFamily="34" charset="0"/>
            </a:rPr>
            <a:t>Pre-Study</a:t>
          </a:r>
          <a:endParaRPr lang="en-US" sz="1800" dirty="0">
            <a:latin typeface="Arial" panose="020B0604020202020204" pitchFamily="34" charset="0"/>
            <a:cs typeface="Arial" panose="020B0604020202020204" pitchFamily="34" charset="0"/>
          </a:endParaRPr>
        </a:p>
      </dgm:t>
    </dgm:pt>
    <dgm:pt modelId="{03A12248-3105-416D-89DC-423C78EFEF7B}" type="parTrans" cxnId="{5C8E74CA-5ABD-4EA1-AE29-EBAA937EC22B}">
      <dgm:prSet/>
      <dgm:spPr/>
      <dgm:t>
        <a:bodyPr/>
        <a:lstStyle/>
        <a:p>
          <a:endParaRPr lang="en-US"/>
        </a:p>
      </dgm:t>
    </dgm:pt>
    <dgm:pt modelId="{3C0E36B9-4F75-4598-9914-E91FAAAEDC96}" type="sibTrans" cxnId="{5C8E74CA-5ABD-4EA1-AE29-EBAA937EC22B}">
      <dgm:prSet/>
      <dgm:spPr/>
      <dgm:t>
        <a:bodyPr/>
        <a:lstStyle/>
        <a:p>
          <a:endParaRPr lang="en-US"/>
        </a:p>
      </dgm:t>
    </dgm:pt>
    <dgm:pt modelId="{E703851C-71EF-4B99-99BF-BB12EF839109}">
      <dgm:prSet custT="1"/>
      <dgm:spPr/>
      <dgm:t>
        <a:bodyPr/>
        <a:lstStyle/>
        <a:p>
          <a:pPr>
            <a:lnSpc>
              <a:spcPct val="100000"/>
            </a:lnSpc>
          </a:pPr>
          <a:r>
            <a:rPr lang="en-US" sz="1800" b="1" dirty="0">
              <a:latin typeface="Arial" panose="020B0604020202020204" pitchFamily="34" charset="0"/>
              <a:cs typeface="Arial" panose="020B0604020202020204" pitchFamily="34" charset="0"/>
            </a:rPr>
            <a:t>During the conduct of the clinical trial</a:t>
          </a:r>
          <a:endParaRPr lang="en-US" sz="1800" dirty="0">
            <a:latin typeface="Arial" panose="020B0604020202020204" pitchFamily="34" charset="0"/>
            <a:cs typeface="Arial" panose="020B0604020202020204" pitchFamily="34" charset="0"/>
          </a:endParaRPr>
        </a:p>
      </dgm:t>
    </dgm:pt>
    <dgm:pt modelId="{371D9F81-50C7-48CD-B082-3B2DA9F36660}" type="parTrans" cxnId="{A4484734-FCA1-405B-8556-2B061A3C284D}">
      <dgm:prSet/>
      <dgm:spPr/>
      <dgm:t>
        <a:bodyPr/>
        <a:lstStyle/>
        <a:p>
          <a:endParaRPr lang="en-US"/>
        </a:p>
      </dgm:t>
    </dgm:pt>
    <dgm:pt modelId="{33F35DE3-8E4E-47E0-8587-B16224B1B254}" type="sibTrans" cxnId="{A4484734-FCA1-405B-8556-2B061A3C284D}">
      <dgm:prSet/>
      <dgm:spPr/>
      <dgm:t>
        <a:bodyPr/>
        <a:lstStyle/>
        <a:p>
          <a:endParaRPr lang="en-US"/>
        </a:p>
      </dgm:t>
    </dgm:pt>
    <dgm:pt modelId="{BF3E92EF-FA3C-4C16-B447-6D638FE5FE32}">
      <dgm:prSet custT="1"/>
      <dgm:spPr/>
      <dgm:t>
        <a:bodyPr/>
        <a:lstStyle/>
        <a:p>
          <a:pPr>
            <a:lnSpc>
              <a:spcPct val="100000"/>
            </a:lnSpc>
          </a:pPr>
          <a:r>
            <a:rPr lang="en-US" sz="1800" b="1" dirty="0">
              <a:latin typeface="Arial" panose="020B0604020202020204" pitchFamily="34" charset="0"/>
              <a:cs typeface="Arial" panose="020B0604020202020204" pitchFamily="34" charset="0"/>
            </a:rPr>
            <a:t>Study completion/termination</a:t>
          </a:r>
          <a:endParaRPr lang="en-US" sz="1800" dirty="0">
            <a:latin typeface="Arial" panose="020B0604020202020204" pitchFamily="34" charset="0"/>
            <a:cs typeface="Arial" panose="020B0604020202020204" pitchFamily="34" charset="0"/>
          </a:endParaRPr>
        </a:p>
      </dgm:t>
    </dgm:pt>
    <dgm:pt modelId="{32C74881-ECE5-413C-9F3B-F1A7ACF7264C}" type="parTrans" cxnId="{5404A473-4AFF-4EDA-AE38-7224E86DB291}">
      <dgm:prSet/>
      <dgm:spPr/>
      <dgm:t>
        <a:bodyPr/>
        <a:lstStyle/>
        <a:p>
          <a:endParaRPr lang="en-US"/>
        </a:p>
      </dgm:t>
    </dgm:pt>
    <dgm:pt modelId="{52CDCE8B-AEA7-422B-864A-C7DD8F748830}" type="sibTrans" cxnId="{5404A473-4AFF-4EDA-AE38-7224E86DB291}">
      <dgm:prSet/>
      <dgm:spPr/>
      <dgm:t>
        <a:bodyPr/>
        <a:lstStyle/>
        <a:p>
          <a:endParaRPr lang="en-US"/>
        </a:p>
      </dgm:t>
    </dgm:pt>
    <dgm:pt modelId="{E078A09A-1BE7-431D-AF3E-DECCD7335C2B}" type="pres">
      <dgm:prSet presAssocID="{99C91D2D-DABE-4DB2-8BC1-F6EB5FFDA61C}" presName="root" presStyleCnt="0">
        <dgm:presLayoutVars>
          <dgm:dir/>
          <dgm:resizeHandles val="exact"/>
        </dgm:presLayoutVars>
      </dgm:prSet>
      <dgm:spPr/>
    </dgm:pt>
    <dgm:pt modelId="{05C56FAF-504D-46D5-8E97-CC08221F22F0}" type="pres">
      <dgm:prSet presAssocID="{28EB96E0-80AA-47BE-96EE-93709BE076F7}" presName="compNode" presStyleCnt="0"/>
      <dgm:spPr/>
    </dgm:pt>
    <dgm:pt modelId="{BA5CA6AA-AAB6-419F-A202-DD780F12F4AF}" type="pres">
      <dgm:prSet presAssocID="{28EB96E0-80AA-47BE-96EE-93709BE076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atre"/>
        </a:ext>
      </dgm:extLst>
    </dgm:pt>
    <dgm:pt modelId="{C5350606-D3B9-4FA6-AC3B-951FB8DBC15D}" type="pres">
      <dgm:prSet presAssocID="{28EB96E0-80AA-47BE-96EE-93709BE076F7}" presName="spaceRect" presStyleCnt="0"/>
      <dgm:spPr/>
    </dgm:pt>
    <dgm:pt modelId="{18740698-410E-4CCD-B92B-525624F5739D}" type="pres">
      <dgm:prSet presAssocID="{28EB96E0-80AA-47BE-96EE-93709BE076F7}" presName="textRect" presStyleLbl="revTx" presStyleIdx="0" presStyleCnt="3">
        <dgm:presLayoutVars>
          <dgm:chMax val="1"/>
          <dgm:chPref val="1"/>
        </dgm:presLayoutVars>
      </dgm:prSet>
      <dgm:spPr/>
    </dgm:pt>
    <dgm:pt modelId="{8A030A9D-54A8-4058-AB27-E140BF5133A4}" type="pres">
      <dgm:prSet presAssocID="{3C0E36B9-4F75-4598-9914-E91FAAAEDC96}" presName="sibTrans" presStyleCnt="0"/>
      <dgm:spPr/>
    </dgm:pt>
    <dgm:pt modelId="{4BD0787E-2DF9-4BB6-9F0A-FE906BCE563C}" type="pres">
      <dgm:prSet presAssocID="{E703851C-71EF-4B99-99BF-BB12EF839109}" presName="compNode" presStyleCnt="0"/>
      <dgm:spPr/>
    </dgm:pt>
    <dgm:pt modelId="{E230EE90-41FA-4E11-879D-37A3A2B18F9A}" type="pres">
      <dgm:prSet presAssocID="{E703851C-71EF-4B99-99BF-BB12EF8391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0F08F7B3-3A8F-4961-A917-837907E7A166}" type="pres">
      <dgm:prSet presAssocID="{E703851C-71EF-4B99-99BF-BB12EF839109}" presName="spaceRect" presStyleCnt="0"/>
      <dgm:spPr/>
    </dgm:pt>
    <dgm:pt modelId="{7784C57F-4242-4BF3-B26C-9001A6A6B911}" type="pres">
      <dgm:prSet presAssocID="{E703851C-71EF-4B99-99BF-BB12EF839109}" presName="textRect" presStyleLbl="revTx" presStyleIdx="1" presStyleCnt="3">
        <dgm:presLayoutVars>
          <dgm:chMax val="1"/>
          <dgm:chPref val="1"/>
        </dgm:presLayoutVars>
      </dgm:prSet>
      <dgm:spPr/>
    </dgm:pt>
    <dgm:pt modelId="{AB95DE0A-E14A-4B7A-B2AD-6907FE7B0862}" type="pres">
      <dgm:prSet presAssocID="{33F35DE3-8E4E-47E0-8587-B16224B1B254}" presName="sibTrans" presStyleCnt="0"/>
      <dgm:spPr/>
    </dgm:pt>
    <dgm:pt modelId="{5306CAB9-90F2-4B90-9EC7-F3BA84AB746E}" type="pres">
      <dgm:prSet presAssocID="{BF3E92EF-FA3C-4C16-B447-6D638FE5FE32}" presName="compNode" presStyleCnt="0"/>
      <dgm:spPr/>
    </dgm:pt>
    <dgm:pt modelId="{BD3929AC-1007-43F8-A3EE-F6658C8C6267}" type="pres">
      <dgm:prSet presAssocID="{BF3E92EF-FA3C-4C16-B447-6D638FE5FE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tract"/>
        </a:ext>
      </dgm:extLst>
    </dgm:pt>
    <dgm:pt modelId="{528E4205-6761-48BF-BCD8-4F42D7A5BCC8}" type="pres">
      <dgm:prSet presAssocID="{BF3E92EF-FA3C-4C16-B447-6D638FE5FE32}" presName="spaceRect" presStyleCnt="0"/>
      <dgm:spPr/>
    </dgm:pt>
    <dgm:pt modelId="{2AC1DC76-33AF-4DAF-B326-4F9523A46ED7}" type="pres">
      <dgm:prSet presAssocID="{BF3E92EF-FA3C-4C16-B447-6D638FE5FE32}" presName="textRect" presStyleLbl="revTx" presStyleIdx="2" presStyleCnt="3" custScaleX="114478">
        <dgm:presLayoutVars>
          <dgm:chMax val="1"/>
          <dgm:chPref val="1"/>
        </dgm:presLayoutVars>
      </dgm:prSet>
      <dgm:spPr/>
    </dgm:pt>
  </dgm:ptLst>
  <dgm:cxnLst>
    <dgm:cxn modelId="{A4484734-FCA1-405B-8556-2B061A3C284D}" srcId="{99C91D2D-DABE-4DB2-8BC1-F6EB5FFDA61C}" destId="{E703851C-71EF-4B99-99BF-BB12EF839109}" srcOrd="1" destOrd="0" parTransId="{371D9F81-50C7-48CD-B082-3B2DA9F36660}" sibTransId="{33F35DE3-8E4E-47E0-8587-B16224B1B254}"/>
    <dgm:cxn modelId="{1AAA0540-ECD6-4FEB-AD95-138AA3FF703B}" type="presOf" srcId="{99C91D2D-DABE-4DB2-8BC1-F6EB5FFDA61C}" destId="{E078A09A-1BE7-431D-AF3E-DECCD7335C2B}" srcOrd="0" destOrd="0" presId="urn:microsoft.com/office/officeart/2018/2/layout/IconLabelList"/>
    <dgm:cxn modelId="{B8A15E61-CF06-447D-A827-DC1E83F7E524}" type="presOf" srcId="{E703851C-71EF-4B99-99BF-BB12EF839109}" destId="{7784C57F-4242-4BF3-B26C-9001A6A6B911}" srcOrd="0" destOrd="0" presId="urn:microsoft.com/office/officeart/2018/2/layout/IconLabelList"/>
    <dgm:cxn modelId="{5404A473-4AFF-4EDA-AE38-7224E86DB291}" srcId="{99C91D2D-DABE-4DB2-8BC1-F6EB5FFDA61C}" destId="{BF3E92EF-FA3C-4C16-B447-6D638FE5FE32}" srcOrd="2" destOrd="0" parTransId="{32C74881-ECE5-413C-9F3B-F1A7ACF7264C}" sibTransId="{52CDCE8B-AEA7-422B-864A-C7DD8F748830}"/>
    <dgm:cxn modelId="{F1386A85-0AEB-4750-BF3A-AA2D7C8E598E}" type="presOf" srcId="{28EB96E0-80AA-47BE-96EE-93709BE076F7}" destId="{18740698-410E-4CCD-B92B-525624F5739D}" srcOrd="0" destOrd="0" presId="urn:microsoft.com/office/officeart/2018/2/layout/IconLabelList"/>
    <dgm:cxn modelId="{5C8E74CA-5ABD-4EA1-AE29-EBAA937EC22B}" srcId="{99C91D2D-DABE-4DB2-8BC1-F6EB5FFDA61C}" destId="{28EB96E0-80AA-47BE-96EE-93709BE076F7}" srcOrd="0" destOrd="0" parTransId="{03A12248-3105-416D-89DC-423C78EFEF7B}" sibTransId="{3C0E36B9-4F75-4598-9914-E91FAAAEDC96}"/>
    <dgm:cxn modelId="{5FD593D1-C55A-4B51-8DF2-CAB2D58C9CC2}" type="presOf" srcId="{BF3E92EF-FA3C-4C16-B447-6D638FE5FE32}" destId="{2AC1DC76-33AF-4DAF-B326-4F9523A46ED7}" srcOrd="0" destOrd="0" presId="urn:microsoft.com/office/officeart/2018/2/layout/IconLabelList"/>
    <dgm:cxn modelId="{ECF0BB61-EFD8-4B3E-8AD0-BC83032F9715}" type="presParOf" srcId="{E078A09A-1BE7-431D-AF3E-DECCD7335C2B}" destId="{05C56FAF-504D-46D5-8E97-CC08221F22F0}" srcOrd="0" destOrd="0" presId="urn:microsoft.com/office/officeart/2018/2/layout/IconLabelList"/>
    <dgm:cxn modelId="{EC3E0942-8187-478C-A66B-ADC59090E480}" type="presParOf" srcId="{05C56FAF-504D-46D5-8E97-CC08221F22F0}" destId="{BA5CA6AA-AAB6-419F-A202-DD780F12F4AF}" srcOrd="0" destOrd="0" presId="urn:microsoft.com/office/officeart/2018/2/layout/IconLabelList"/>
    <dgm:cxn modelId="{52AE9765-D5FD-4B63-BAF8-D29FA3B64F86}" type="presParOf" srcId="{05C56FAF-504D-46D5-8E97-CC08221F22F0}" destId="{C5350606-D3B9-4FA6-AC3B-951FB8DBC15D}" srcOrd="1" destOrd="0" presId="urn:microsoft.com/office/officeart/2018/2/layout/IconLabelList"/>
    <dgm:cxn modelId="{C38CFBBC-820B-4E83-9B50-47B1A9035D35}" type="presParOf" srcId="{05C56FAF-504D-46D5-8E97-CC08221F22F0}" destId="{18740698-410E-4CCD-B92B-525624F5739D}" srcOrd="2" destOrd="0" presId="urn:microsoft.com/office/officeart/2018/2/layout/IconLabelList"/>
    <dgm:cxn modelId="{F341F328-A334-4A86-9810-D3D6B039597B}" type="presParOf" srcId="{E078A09A-1BE7-431D-AF3E-DECCD7335C2B}" destId="{8A030A9D-54A8-4058-AB27-E140BF5133A4}" srcOrd="1" destOrd="0" presId="urn:microsoft.com/office/officeart/2018/2/layout/IconLabelList"/>
    <dgm:cxn modelId="{FC0A27DE-2583-4F6B-8AE1-6ECEADF9319F}" type="presParOf" srcId="{E078A09A-1BE7-431D-AF3E-DECCD7335C2B}" destId="{4BD0787E-2DF9-4BB6-9F0A-FE906BCE563C}" srcOrd="2" destOrd="0" presId="urn:microsoft.com/office/officeart/2018/2/layout/IconLabelList"/>
    <dgm:cxn modelId="{D8D575A0-1955-4A58-B6A4-B48793561F1A}" type="presParOf" srcId="{4BD0787E-2DF9-4BB6-9F0A-FE906BCE563C}" destId="{E230EE90-41FA-4E11-879D-37A3A2B18F9A}" srcOrd="0" destOrd="0" presId="urn:microsoft.com/office/officeart/2018/2/layout/IconLabelList"/>
    <dgm:cxn modelId="{3BFEDA87-9B7C-4731-8746-81D4B55D9623}" type="presParOf" srcId="{4BD0787E-2DF9-4BB6-9F0A-FE906BCE563C}" destId="{0F08F7B3-3A8F-4961-A917-837907E7A166}" srcOrd="1" destOrd="0" presId="urn:microsoft.com/office/officeart/2018/2/layout/IconLabelList"/>
    <dgm:cxn modelId="{6D66E4F2-3679-4D29-9D11-80730C46CADA}" type="presParOf" srcId="{4BD0787E-2DF9-4BB6-9F0A-FE906BCE563C}" destId="{7784C57F-4242-4BF3-B26C-9001A6A6B911}" srcOrd="2" destOrd="0" presId="urn:microsoft.com/office/officeart/2018/2/layout/IconLabelList"/>
    <dgm:cxn modelId="{25A46113-8ECB-49DB-8BE0-67053714C037}" type="presParOf" srcId="{E078A09A-1BE7-431D-AF3E-DECCD7335C2B}" destId="{AB95DE0A-E14A-4B7A-B2AD-6907FE7B0862}" srcOrd="3" destOrd="0" presId="urn:microsoft.com/office/officeart/2018/2/layout/IconLabelList"/>
    <dgm:cxn modelId="{9D481B56-FF7B-4D3E-AB42-D370C4D1B88F}" type="presParOf" srcId="{E078A09A-1BE7-431D-AF3E-DECCD7335C2B}" destId="{5306CAB9-90F2-4B90-9EC7-F3BA84AB746E}" srcOrd="4" destOrd="0" presId="urn:microsoft.com/office/officeart/2018/2/layout/IconLabelList"/>
    <dgm:cxn modelId="{D30B0BFA-C4A6-4966-AB55-54502A9F19CE}" type="presParOf" srcId="{5306CAB9-90F2-4B90-9EC7-F3BA84AB746E}" destId="{BD3929AC-1007-43F8-A3EE-F6658C8C6267}" srcOrd="0" destOrd="0" presId="urn:microsoft.com/office/officeart/2018/2/layout/IconLabelList"/>
    <dgm:cxn modelId="{FFD787DC-2F5F-4C32-90F0-E560CF4B369F}" type="presParOf" srcId="{5306CAB9-90F2-4B90-9EC7-F3BA84AB746E}" destId="{528E4205-6761-48BF-BCD8-4F42D7A5BCC8}" srcOrd="1" destOrd="0" presId="urn:microsoft.com/office/officeart/2018/2/layout/IconLabelList"/>
    <dgm:cxn modelId="{E7A961CD-6167-4C14-9692-33FD4C64C7D8}" type="presParOf" srcId="{5306CAB9-90F2-4B90-9EC7-F3BA84AB746E}" destId="{2AC1DC76-33AF-4DAF-B326-4F9523A46ED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3B938A-E1FD-41A6-A276-DB14FA78CC0A}"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3BB3DE9A-2AB2-43A8-857F-C53C880D7967}">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Curriculum Vitae/Resumes</a:t>
          </a:r>
        </a:p>
      </dgm:t>
    </dgm:pt>
    <dgm:pt modelId="{939B8131-67D0-414A-8813-822C977D3F36}" type="parTrans" cxnId="{793130DB-8DEC-4F1A-A110-1E2955F74A84}">
      <dgm:prSet/>
      <dgm:spPr/>
      <dgm:t>
        <a:bodyPr/>
        <a:lstStyle/>
        <a:p>
          <a:endParaRPr lang="en-US" sz="2000" b="1">
            <a:latin typeface="Calibri" panose="020F0502020204030204" pitchFamily="34" charset="0"/>
            <a:cs typeface="Calibri" panose="020F0502020204030204" pitchFamily="34" charset="0"/>
          </a:endParaRPr>
        </a:p>
      </dgm:t>
    </dgm:pt>
    <dgm:pt modelId="{1196ADC1-C311-44F5-BC55-82A6562B8535}" type="sibTrans" cxnId="{793130DB-8DEC-4F1A-A110-1E2955F74A84}">
      <dgm:prSet/>
      <dgm:spPr/>
      <dgm:t>
        <a:bodyPr/>
        <a:lstStyle/>
        <a:p>
          <a:endParaRPr lang="en-US" sz="2000" b="1">
            <a:latin typeface="Calibri" panose="020F0502020204030204" pitchFamily="34" charset="0"/>
            <a:cs typeface="Calibri" panose="020F0502020204030204" pitchFamily="34" charset="0"/>
          </a:endParaRPr>
        </a:p>
      </dgm:t>
    </dgm:pt>
    <dgm:pt modelId="{E9899210-A12D-40EF-B6A1-800C9EB527E0}">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Certifications</a:t>
          </a:r>
        </a:p>
      </dgm:t>
    </dgm:pt>
    <dgm:pt modelId="{BF24B9D9-2A18-4FA0-8A54-184F6D6FC5E5}" type="parTrans" cxnId="{2E443FBB-18C5-4E23-91FB-6EE5F88623AB}">
      <dgm:prSet/>
      <dgm:spPr/>
      <dgm:t>
        <a:bodyPr/>
        <a:lstStyle/>
        <a:p>
          <a:endParaRPr lang="en-US" sz="2000" b="1">
            <a:latin typeface="Calibri" panose="020F0502020204030204" pitchFamily="34" charset="0"/>
            <a:cs typeface="Calibri" panose="020F0502020204030204" pitchFamily="34" charset="0"/>
          </a:endParaRPr>
        </a:p>
      </dgm:t>
    </dgm:pt>
    <dgm:pt modelId="{87FA82D2-0599-44AC-B4B5-7E076B34E5E0}" type="sibTrans" cxnId="{2E443FBB-18C5-4E23-91FB-6EE5F88623AB}">
      <dgm:prSet/>
      <dgm:spPr/>
      <dgm:t>
        <a:bodyPr/>
        <a:lstStyle/>
        <a:p>
          <a:endParaRPr lang="en-US" sz="2000" b="1">
            <a:latin typeface="Calibri" panose="020F0502020204030204" pitchFamily="34" charset="0"/>
            <a:cs typeface="Calibri" panose="020F0502020204030204" pitchFamily="34" charset="0"/>
          </a:endParaRPr>
        </a:p>
      </dgm:t>
    </dgm:pt>
    <dgm:pt modelId="{318F4D3F-771B-4EB4-B5D2-1EB325D4CEA6}">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Licenses</a:t>
          </a:r>
        </a:p>
      </dgm:t>
    </dgm:pt>
    <dgm:pt modelId="{3F6A1D09-29E0-43EC-BA64-1614130D5715}" type="parTrans" cxnId="{4D8BC0CA-8BCB-41FF-BDA8-BBF4962BA4CA}">
      <dgm:prSet/>
      <dgm:spPr/>
      <dgm:t>
        <a:bodyPr/>
        <a:lstStyle/>
        <a:p>
          <a:endParaRPr lang="en-US" sz="2000" b="1">
            <a:latin typeface="Calibri" panose="020F0502020204030204" pitchFamily="34" charset="0"/>
            <a:cs typeface="Calibri" panose="020F0502020204030204" pitchFamily="34" charset="0"/>
          </a:endParaRPr>
        </a:p>
      </dgm:t>
    </dgm:pt>
    <dgm:pt modelId="{36BDEC08-7083-4607-BF15-6FDA73FD6C4C}" type="sibTrans" cxnId="{4D8BC0CA-8BCB-41FF-BDA8-BBF4962BA4CA}">
      <dgm:prSet/>
      <dgm:spPr/>
      <dgm:t>
        <a:bodyPr/>
        <a:lstStyle/>
        <a:p>
          <a:endParaRPr lang="en-US" sz="2000" b="1">
            <a:latin typeface="Calibri" panose="020F0502020204030204" pitchFamily="34" charset="0"/>
            <a:cs typeface="Calibri" panose="020F0502020204030204" pitchFamily="34" charset="0"/>
          </a:endParaRPr>
        </a:p>
      </dgm:t>
    </dgm:pt>
    <dgm:pt modelId="{69F0D57A-F79C-4CC0-8F04-4BE4BFB232BE}">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Other documents</a:t>
          </a:r>
        </a:p>
      </dgm:t>
    </dgm:pt>
    <dgm:pt modelId="{034F7566-58B8-4BBE-A20F-E4B809AFC94A}" type="parTrans" cxnId="{DFE480AB-2747-449B-96CD-550A85DA687D}">
      <dgm:prSet/>
      <dgm:spPr/>
      <dgm:t>
        <a:bodyPr/>
        <a:lstStyle/>
        <a:p>
          <a:endParaRPr lang="en-US" sz="2000" b="1">
            <a:latin typeface="Calibri" panose="020F0502020204030204" pitchFamily="34" charset="0"/>
            <a:cs typeface="Calibri" panose="020F0502020204030204" pitchFamily="34" charset="0"/>
          </a:endParaRPr>
        </a:p>
      </dgm:t>
    </dgm:pt>
    <dgm:pt modelId="{AF5258CF-98E4-40C6-AE9A-968942FB2FEC}" type="sibTrans" cxnId="{DFE480AB-2747-449B-96CD-550A85DA687D}">
      <dgm:prSet/>
      <dgm:spPr/>
      <dgm:t>
        <a:bodyPr/>
        <a:lstStyle/>
        <a:p>
          <a:endParaRPr lang="en-US" sz="2000" b="1">
            <a:latin typeface="Calibri" panose="020F0502020204030204" pitchFamily="34" charset="0"/>
            <a:cs typeface="Calibri" panose="020F0502020204030204" pitchFamily="34" charset="0"/>
          </a:endParaRPr>
        </a:p>
      </dgm:t>
    </dgm:pt>
    <dgm:pt modelId="{82400609-6396-43E9-A60F-F8E942D6CD56}">
      <dgm:prSet custT="1"/>
      <dgm:spPr/>
      <dgm:t>
        <a:bodyPr/>
        <a:lstStyle/>
        <a:p>
          <a:pPr>
            <a:lnSpc>
              <a:spcPct val="100000"/>
            </a:lnSpc>
          </a:pPr>
          <a:r>
            <a:rPr lang="en-US" sz="1800" b="1" dirty="0">
              <a:latin typeface="Arial" panose="020B0604020202020204" pitchFamily="34" charset="0"/>
              <a:cs typeface="Arial" panose="020B0604020202020204" pitchFamily="34" charset="0"/>
            </a:rPr>
            <a:t>FDFs</a:t>
          </a:r>
        </a:p>
      </dgm:t>
    </dgm:pt>
    <dgm:pt modelId="{91AE68CC-EEE5-4CDA-A3F6-708614BEAF21}" type="parTrans" cxnId="{B5CFAE0A-5B5F-40A4-8C4F-9BC63F38DA18}">
      <dgm:prSet/>
      <dgm:spPr/>
      <dgm:t>
        <a:bodyPr/>
        <a:lstStyle/>
        <a:p>
          <a:endParaRPr lang="en-US" sz="2000" b="1">
            <a:latin typeface="Calibri" panose="020F0502020204030204" pitchFamily="34" charset="0"/>
            <a:cs typeface="Calibri" panose="020F0502020204030204" pitchFamily="34" charset="0"/>
          </a:endParaRPr>
        </a:p>
      </dgm:t>
    </dgm:pt>
    <dgm:pt modelId="{09391E68-A2A8-4CE4-AC7D-7B0D624AC016}" type="sibTrans" cxnId="{B5CFAE0A-5B5F-40A4-8C4F-9BC63F38DA18}">
      <dgm:prSet/>
      <dgm:spPr/>
      <dgm:t>
        <a:bodyPr/>
        <a:lstStyle/>
        <a:p>
          <a:endParaRPr lang="en-US" sz="2000" b="1">
            <a:latin typeface="Calibri" panose="020F0502020204030204" pitchFamily="34" charset="0"/>
            <a:cs typeface="Calibri" panose="020F0502020204030204" pitchFamily="34" charset="0"/>
          </a:endParaRPr>
        </a:p>
      </dgm:t>
    </dgm:pt>
    <dgm:pt modelId="{E14D26BB-3607-41A9-AAD5-41B82123A54F}">
      <dgm:prSet custT="1"/>
      <dgm:spPr/>
      <dgm:t>
        <a:bodyPr/>
        <a:lstStyle/>
        <a:p>
          <a:pPr>
            <a:lnSpc>
              <a:spcPct val="100000"/>
            </a:lnSpc>
          </a:pPr>
          <a:r>
            <a:rPr lang="en-US" sz="1800" b="1">
              <a:latin typeface="Arial" panose="020B0604020202020204" pitchFamily="34" charset="0"/>
              <a:cs typeface="Arial" panose="020B0604020202020204" pitchFamily="34" charset="0"/>
            </a:rPr>
            <a:t>Training documents</a:t>
          </a:r>
        </a:p>
      </dgm:t>
    </dgm:pt>
    <dgm:pt modelId="{09411455-DD55-47BC-889B-1AF0623F9B9F}" type="parTrans" cxnId="{01CCEC05-2FC9-4228-8168-F66F3BDEA8D7}">
      <dgm:prSet/>
      <dgm:spPr/>
      <dgm:t>
        <a:bodyPr/>
        <a:lstStyle/>
        <a:p>
          <a:endParaRPr lang="en-US" sz="2000" b="1">
            <a:latin typeface="Calibri" panose="020F0502020204030204" pitchFamily="34" charset="0"/>
            <a:cs typeface="Calibri" panose="020F0502020204030204" pitchFamily="34" charset="0"/>
          </a:endParaRPr>
        </a:p>
      </dgm:t>
    </dgm:pt>
    <dgm:pt modelId="{CFD5A487-96E2-4B71-BE3F-F3AE431E5A16}" type="sibTrans" cxnId="{01CCEC05-2FC9-4228-8168-F66F3BDEA8D7}">
      <dgm:prSet/>
      <dgm:spPr/>
      <dgm:t>
        <a:bodyPr/>
        <a:lstStyle/>
        <a:p>
          <a:endParaRPr lang="en-US" sz="2000" b="1">
            <a:latin typeface="Calibri" panose="020F0502020204030204" pitchFamily="34" charset="0"/>
            <a:cs typeface="Calibri" panose="020F0502020204030204" pitchFamily="34" charset="0"/>
          </a:endParaRPr>
        </a:p>
      </dgm:t>
    </dgm:pt>
    <dgm:pt modelId="{7B324073-1FAF-46EA-AD64-71E522D92CAF}" type="pres">
      <dgm:prSet presAssocID="{A13B938A-E1FD-41A6-A276-DB14FA78CC0A}" presName="root" presStyleCnt="0">
        <dgm:presLayoutVars>
          <dgm:dir/>
          <dgm:resizeHandles val="exact"/>
        </dgm:presLayoutVars>
      </dgm:prSet>
      <dgm:spPr/>
    </dgm:pt>
    <dgm:pt modelId="{97696FA3-C565-485F-99FC-D29585E79DE0}" type="pres">
      <dgm:prSet presAssocID="{3BB3DE9A-2AB2-43A8-857F-C53C880D7967}" presName="compNode" presStyleCnt="0"/>
      <dgm:spPr/>
    </dgm:pt>
    <dgm:pt modelId="{AC3D3355-B505-4CEF-8DFF-F24DCDC7BBEA}" type="pres">
      <dgm:prSet presAssocID="{3BB3DE9A-2AB2-43A8-857F-C53C880D796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D3F1DAD5-FFD0-4C31-8172-0BAC374B4413}" type="pres">
      <dgm:prSet presAssocID="{3BB3DE9A-2AB2-43A8-857F-C53C880D7967}" presName="iconSpace" presStyleCnt="0"/>
      <dgm:spPr/>
    </dgm:pt>
    <dgm:pt modelId="{8AF38DB7-2740-4059-ABD7-F4EF2E796CF8}" type="pres">
      <dgm:prSet presAssocID="{3BB3DE9A-2AB2-43A8-857F-C53C880D7967}" presName="parTx" presStyleLbl="revTx" presStyleIdx="0" presStyleCnt="8">
        <dgm:presLayoutVars>
          <dgm:chMax val="0"/>
          <dgm:chPref val="0"/>
        </dgm:presLayoutVars>
      </dgm:prSet>
      <dgm:spPr/>
    </dgm:pt>
    <dgm:pt modelId="{BFA6A97D-159E-475F-A66B-F9A8B9B6748A}" type="pres">
      <dgm:prSet presAssocID="{3BB3DE9A-2AB2-43A8-857F-C53C880D7967}" presName="txSpace" presStyleCnt="0"/>
      <dgm:spPr/>
    </dgm:pt>
    <dgm:pt modelId="{3A54B135-D0F4-49EC-9EB3-E46BBC09412A}" type="pres">
      <dgm:prSet presAssocID="{3BB3DE9A-2AB2-43A8-857F-C53C880D7967}" presName="desTx" presStyleLbl="revTx" presStyleIdx="1" presStyleCnt="8">
        <dgm:presLayoutVars/>
      </dgm:prSet>
      <dgm:spPr/>
    </dgm:pt>
    <dgm:pt modelId="{E1E6574C-D841-4A3F-A27B-004F2F627828}" type="pres">
      <dgm:prSet presAssocID="{1196ADC1-C311-44F5-BC55-82A6562B8535}" presName="sibTrans" presStyleCnt="0"/>
      <dgm:spPr/>
    </dgm:pt>
    <dgm:pt modelId="{0E6BC1E0-378D-4B2C-8BB1-92A1711BC3DF}" type="pres">
      <dgm:prSet presAssocID="{E9899210-A12D-40EF-B6A1-800C9EB527E0}" presName="compNode" presStyleCnt="0"/>
      <dgm:spPr/>
    </dgm:pt>
    <dgm:pt modelId="{29816FAA-ED3D-414E-921F-96A55513B44A}" type="pres">
      <dgm:prSet presAssocID="{E9899210-A12D-40EF-B6A1-800C9EB527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2E59E7E3-32B5-4041-BC7D-E2CFF1CD4909}" type="pres">
      <dgm:prSet presAssocID="{E9899210-A12D-40EF-B6A1-800C9EB527E0}" presName="iconSpace" presStyleCnt="0"/>
      <dgm:spPr/>
    </dgm:pt>
    <dgm:pt modelId="{A51DE38A-4138-4249-B000-B8381D94EF5D}" type="pres">
      <dgm:prSet presAssocID="{E9899210-A12D-40EF-B6A1-800C9EB527E0}" presName="parTx" presStyleLbl="revTx" presStyleIdx="2" presStyleCnt="8">
        <dgm:presLayoutVars>
          <dgm:chMax val="0"/>
          <dgm:chPref val="0"/>
        </dgm:presLayoutVars>
      </dgm:prSet>
      <dgm:spPr/>
    </dgm:pt>
    <dgm:pt modelId="{4887BCF6-F58E-447D-ABD8-314FA398D2EA}" type="pres">
      <dgm:prSet presAssocID="{E9899210-A12D-40EF-B6A1-800C9EB527E0}" presName="txSpace" presStyleCnt="0"/>
      <dgm:spPr/>
    </dgm:pt>
    <dgm:pt modelId="{E1B0DCDC-22AC-42F6-9762-5CAD700E5833}" type="pres">
      <dgm:prSet presAssocID="{E9899210-A12D-40EF-B6A1-800C9EB527E0}" presName="desTx" presStyleLbl="revTx" presStyleIdx="3" presStyleCnt="8">
        <dgm:presLayoutVars/>
      </dgm:prSet>
      <dgm:spPr/>
    </dgm:pt>
    <dgm:pt modelId="{9852A9E7-9E6C-4CBF-82D8-CFABCD6780B6}" type="pres">
      <dgm:prSet presAssocID="{87FA82D2-0599-44AC-B4B5-7E076B34E5E0}" presName="sibTrans" presStyleCnt="0"/>
      <dgm:spPr/>
    </dgm:pt>
    <dgm:pt modelId="{B4B2D2FC-E6EE-4025-8D42-BB5E4597BA4D}" type="pres">
      <dgm:prSet presAssocID="{318F4D3F-771B-4EB4-B5D2-1EB325D4CEA6}" presName="compNode" presStyleCnt="0"/>
      <dgm:spPr/>
    </dgm:pt>
    <dgm:pt modelId="{D1E5225D-685E-4F90-8F5A-685BA340AA6C}" type="pres">
      <dgm:prSet presAssocID="{318F4D3F-771B-4EB4-B5D2-1EB325D4CE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7C6394F-80E6-4A24-92B6-00714C7FBCD2}" type="pres">
      <dgm:prSet presAssocID="{318F4D3F-771B-4EB4-B5D2-1EB325D4CEA6}" presName="iconSpace" presStyleCnt="0"/>
      <dgm:spPr/>
    </dgm:pt>
    <dgm:pt modelId="{2C348EB7-A1D3-4D8E-AFF4-4E7AEFBCE96C}" type="pres">
      <dgm:prSet presAssocID="{318F4D3F-771B-4EB4-B5D2-1EB325D4CEA6}" presName="parTx" presStyleLbl="revTx" presStyleIdx="4" presStyleCnt="8">
        <dgm:presLayoutVars>
          <dgm:chMax val="0"/>
          <dgm:chPref val="0"/>
        </dgm:presLayoutVars>
      </dgm:prSet>
      <dgm:spPr/>
    </dgm:pt>
    <dgm:pt modelId="{98939278-AEF3-44C8-AB43-73BF1422916B}" type="pres">
      <dgm:prSet presAssocID="{318F4D3F-771B-4EB4-B5D2-1EB325D4CEA6}" presName="txSpace" presStyleCnt="0"/>
      <dgm:spPr/>
    </dgm:pt>
    <dgm:pt modelId="{2EECA47B-CA09-4D1D-8DE2-E074E1F7608C}" type="pres">
      <dgm:prSet presAssocID="{318F4D3F-771B-4EB4-B5D2-1EB325D4CEA6}" presName="desTx" presStyleLbl="revTx" presStyleIdx="5" presStyleCnt="8">
        <dgm:presLayoutVars/>
      </dgm:prSet>
      <dgm:spPr/>
    </dgm:pt>
    <dgm:pt modelId="{443EBA38-2410-4B2F-87BD-2668986E6C56}" type="pres">
      <dgm:prSet presAssocID="{36BDEC08-7083-4607-BF15-6FDA73FD6C4C}" presName="sibTrans" presStyleCnt="0"/>
      <dgm:spPr/>
    </dgm:pt>
    <dgm:pt modelId="{A47D622A-8DF7-4755-9C0E-1704B813A715}" type="pres">
      <dgm:prSet presAssocID="{69F0D57A-F79C-4CC0-8F04-4BE4BFB232BE}" presName="compNode" presStyleCnt="0"/>
      <dgm:spPr/>
    </dgm:pt>
    <dgm:pt modelId="{7ACACF3B-33E9-4A08-ACD1-71B209EAEC6C}" type="pres">
      <dgm:prSet presAssocID="{69F0D57A-F79C-4CC0-8F04-4BE4BFB232B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3FE843C1-B74F-4026-B5BE-992F5986AB2C}" type="pres">
      <dgm:prSet presAssocID="{69F0D57A-F79C-4CC0-8F04-4BE4BFB232BE}" presName="iconSpace" presStyleCnt="0"/>
      <dgm:spPr/>
    </dgm:pt>
    <dgm:pt modelId="{3D3AC203-2366-4C57-92EC-018F3396AC24}" type="pres">
      <dgm:prSet presAssocID="{69F0D57A-F79C-4CC0-8F04-4BE4BFB232BE}" presName="parTx" presStyleLbl="revTx" presStyleIdx="6" presStyleCnt="8">
        <dgm:presLayoutVars>
          <dgm:chMax val="0"/>
          <dgm:chPref val="0"/>
        </dgm:presLayoutVars>
      </dgm:prSet>
      <dgm:spPr/>
    </dgm:pt>
    <dgm:pt modelId="{D958A665-3884-493E-AE2C-4904B1891833}" type="pres">
      <dgm:prSet presAssocID="{69F0D57A-F79C-4CC0-8F04-4BE4BFB232BE}" presName="txSpace" presStyleCnt="0"/>
      <dgm:spPr/>
    </dgm:pt>
    <dgm:pt modelId="{8032E635-5155-457F-885E-BD8314DD2D75}" type="pres">
      <dgm:prSet presAssocID="{69F0D57A-F79C-4CC0-8F04-4BE4BFB232BE}" presName="desTx" presStyleLbl="revTx" presStyleIdx="7" presStyleCnt="8">
        <dgm:presLayoutVars/>
      </dgm:prSet>
      <dgm:spPr/>
    </dgm:pt>
  </dgm:ptLst>
  <dgm:cxnLst>
    <dgm:cxn modelId="{01CCEC05-2FC9-4228-8168-F66F3BDEA8D7}" srcId="{69F0D57A-F79C-4CC0-8F04-4BE4BFB232BE}" destId="{E14D26BB-3607-41A9-AAD5-41B82123A54F}" srcOrd="1" destOrd="0" parTransId="{09411455-DD55-47BC-889B-1AF0623F9B9F}" sibTransId="{CFD5A487-96E2-4B71-BE3F-F3AE431E5A16}"/>
    <dgm:cxn modelId="{B5CFAE0A-5B5F-40A4-8C4F-9BC63F38DA18}" srcId="{69F0D57A-F79C-4CC0-8F04-4BE4BFB232BE}" destId="{82400609-6396-43E9-A60F-F8E942D6CD56}" srcOrd="0" destOrd="0" parTransId="{91AE68CC-EEE5-4CDA-A3F6-708614BEAF21}" sibTransId="{09391E68-A2A8-4CE4-AC7D-7B0D624AC016}"/>
    <dgm:cxn modelId="{1CBD5D7C-5DC3-4290-9346-8A5088E65DA7}" type="presOf" srcId="{A13B938A-E1FD-41A6-A276-DB14FA78CC0A}" destId="{7B324073-1FAF-46EA-AD64-71E522D92CAF}" srcOrd="0" destOrd="0" presId="urn:microsoft.com/office/officeart/2018/5/layout/CenteredIconLabelDescriptionList"/>
    <dgm:cxn modelId="{854FB887-0450-40BD-99BE-7B8F9F5E4B24}" type="presOf" srcId="{82400609-6396-43E9-A60F-F8E942D6CD56}" destId="{8032E635-5155-457F-885E-BD8314DD2D75}" srcOrd="0" destOrd="0" presId="urn:microsoft.com/office/officeart/2018/5/layout/CenteredIconLabelDescriptionList"/>
    <dgm:cxn modelId="{DFE480AB-2747-449B-96CD-550A85DA687D}" srcId="{A13B938A-E1FD-41A6-A276-DB14FA78CC0A}" destId="{69F0D57A-F79C-4CC0-8F04-4BE4BFB232BE}" srcOrd="3" destOrd="0" parTransId="{034F7566-58B8-4BBE-A20F-E4B809AFC94A}" sibTransId="{AF5258CF-98E4-40C6-AE9A-968942FB2FEC}"/>
    <dgm:cxn modelId="{2E443FBB-18C5-4E23-91FB-6EE5F88623AB}" srcId="{A13B938A-E1FD-41A6-A276-DB14FA78CC0A}" destId="{E9899210-A12D-40EF-B6A1-800C9EB527E0}" srcOrd="1" destOrd="0" parTransId="{BF24B9D9-2A18-4FA0-8A54-184F6D6FC5E5}" sibTransId="{87FA82D2-0599-44AC-B4B5-7E076B34E5E0}"/>
    <dgm:cxn modelId="{5A26CDC0-3D80-4C37-948C-1B1E4FEF0B53}" type="presOf" srcId="{69F0D57A-F79C-4CC0-8F04-4BE4BFB232BE}" destId="{3D3AC203-2366-4C57-92EC-018F3396AC24}" srcOrd="0" destOrd="0" presId="urn:microsoft.com/office/officeart/2018/5/layout/CenteredIconLabelDescriptionList"/>
    <dgm:cxn modelId="{3D3EAEC7-306B-48E2-A178-3FF8AD73146F}" type="presOf" srcId="{318F4D3F-771B-4EB4-B5D2-1EB325D4CEA6}" destId="{2C348EB7-A1D3-4D8E-AFF4-4E7AEFBCE96C}" srcOrd="0" destOrd="0" presId="urn:microsoft.com/office/officeart/2018/5/layout/CenteredIconLabelDescriptionList"/>
    <dgm:cxn modelId="{4D8BC0CA-8BCB-41FF-BDA8-BBF4962BA4CA}" srcId="{A13B938A-E1FD-41A6-A276-DB14FA78CC0A}" destId="{318F4D3F-771B-4EB4-B5D2-1EB325D4CEA6}" srcOrd="2" destOrd="0" parTransId="{3F6A1D09-29E0-43EC-BA64-1614130D5715}" sibTransId="{36BDEC08-7083-4607-BF15-6FDA73FD6C4C}"/>
    <dgm:cxn modelId="{793130DB-8DEC-4F1A-A110-1E2955F74A84}" srcId="{A13B938A-E1FD-41A6-A276-DB14FA78CC0A}" destId="{3BB3DE9A-2AB2-43A8-857F-C53C880D7967}" srcOrd="0" destOrd="0" parTransId="{939B8131-67D0-414A-8813-822C977D3F36}" sibTransId="{1196ADC1-C311-44F5-BC55-82A6562B8535}"/>
    <dgm:cxn modelId="{7738F5DD-819B-4419-A696-1446A488A478}" type="presOf" srcId="{3BB3DE9A-2AB2-43A8-857F-C53C880D7967}" destId="{8AF38DB7-2740-4059-ABD7-F4EF2E796CF8}" srcOrd="0" destOrd="0" presId="urn:microsoft.com/office/officeart/2018/5/layout/CenteredIconLabelDescriptionList"/>
    <dgm:cxn modelId="{5FAE17F1-4E4D-4015-ACB1-7ADD8DFCDB1F}" type="presOf" srcId="{E9899210-A12D-40EF-B6A1-800C9EB527E0}" destId="{A51DE38A-4138-4249-B000-B8381D94EF5D}" srcOrd="0" destOrd="0" presId="urn:microsoft.com/office/officeart/2018/5/layout/CenteredIconLabelDescriptionList"/>
    <dgm:cxn modelId="{DA147DFB-A5BE-46D5-B2EB-FE31FFE979A8}" type="presOf" srcId="{E14D26BB-3607-41A9-AAD5-41B82123A54F}" destId="{8032E635-5155-457F-885E-BD8314DD2D75}" srcOrd="0" destOrd="1" presId="urn:microsoft.com/office/officeart/2018/5/layout/CenteredIconLabelDescriptionList"/>
    <dgm:cxn modelId="{F9A39A55-672E-4753-89EA-B75844D400DC}" type="presParOf" srcId="{7B324073-1FAF-46EA-AD64-71E522D92CAF}" destId="{97696FA3-C565-485F-99FC-D29585E79DE0}" srcOrd="0" destOrd="0" presId="urn:microsoft.com/office/officeart/2018/5/layout/CenteredIconLabelDescriptionList"/>
    <dgm:cxn modelId="{BC35D98D-3A66-492F-95D4-1682FE406A1A}" type="presParOf" srcId="{97696FA3-C565-485F-99FC-D29585E79DE0}" destId="{AC3D3355-B505-4CEF-8DFF-F24DCDC7BBEA}" srcOrd="0" destOrd="0" presId="urn:microsoft.com/office/officeart/2018/5/layout/CenteredIconLabelDescriptionList"/>
    <dgm:cxn modelId="{0077A617-73F7-4328-9B48-C8A4D7D305DF}" type="presParOf" srcId="{97696FA3-C565-485F-99FC-D29585E79DE0}" destId="{D3F1DAD5-FFD0-4C31-8172-0BAC374B4413}" srcOrd="1" destOrd="0" presId="urn:microsoft.com/office/officeart/2018/5/layout/CenteredIconLabelDescriptionList"/>
    <dgm:cxn modelId="{2010DEF6-0D6C-47E9-8FC5-111CD93666B3}" type="presParOf" srcId="{97696FA3-C565-485F-99FC-D29585E79DE0}" destId="{8AF38DB7-2740-4059-ABD7-F4EF2E796CF8}" srcOrd="2" destOrd="0" presId="urn:microsoft.com/office/officeart/2018/5/layout/CenteredIconLabelDescriptionList"/>
    <dgm:cxn modelId="{595C6F34-59F6-48D5-BE06-8F2CEDEB2380}" type="presParOf" srcId="{97696FA3-C565-485F-99FC-D29585E79DE0}" destId="{BFA6A97D-159E-475F-A66B-F9A8B9B6748A}" srcOrd="3" destOrd="0" presId="urn:microsoft.com/office/officeart/2018/5/layout/CenteredIconLabelDescriptionList"/>
    <dgm:cxn modelId="{109143A4-0404-4FE4-91F3-4483846B3700}" type="presParOf" srcId="{97696FA3-C565-485F-99FC-D29585E79DE0}" destId="{3A54B135-D0F4-49EC-9EB3-E46BBC09412A}" srcOrd="4" destOrd="0" presId="urn:microsoft.com/office/officeart/2018/5/layout/CenteredIconLabelDescriptionList"/>
    <dgm:cxn modelId="{5E1BE048-8C65-4868-BF1C-448F36C62869}" type="presParOf" srcId="{7B324073-1FAF-46EA-AD64-71E522D92CAF}" destId="{E1E6574C-D841-4A3F-A27B-004F2F627828}" srcOrd="1" destOrd="0" presId="urn:microsoft.com/office/officeart/2018/5/layout/CenteredIconLabelDescriptionList"/>
    <dgm:cxn modelId="{D086C45F-8ADA-483D-84E6-6F0C997DA5BB}" type="presParOf" srcId="{7B324073-1FAF-46EA-AD64-71E522D92CAF}" destId="{0E6BC1E0-378D-4B2C-8BB1-92A1711BC3DF}" srcOrd="2" destOrd="0" presId="urn:microsoft.com/office/officeart/2018/5/layout/CenteredIconLabelDescriptionList"/>
    <dgm:cxn modelId="{0EF63A7D-6C4F-41C7-96AF-597249225D7F}" type="presParOf" srcId="{0E6BC1E0-378D-4B2C-8BB1-92A1711BC3DF}" destId="{29816FAA-ED3D-414E-921F-96A55513B44A}" srcOrd="0" destOrd="0" presId="urn:microsoft.com/office/officeart/2018/5/layout/CenteredIconLabelDescriptionList"/>
    <dgm:cxn modelId="{93C846EE-7B13-4420-A40F-766C234C93B8}" type="presParOf" srcId="{0E6BC1E0-378D-4B2C-8BB1-92A1711BC3DF}" destId="{2E59E7E3-32B5-4041-BC7D-E2CFF1CD4909}" srcOrd="1" destOrd="0" presId="urn:microsoft.com/office/officeart/2018/5/layout/CenteredIconLabelDescriptionList"/>
    <dgm:cxn modelId="{7E49A854-05A1-4B76-8F29-42B0DC92EB13}" type="presParOf" srcId="{0E6BC1E0-378D-4B2C-8BB1-92A1711BC3DF}" destId="{A51DE38A-4138-4249-B000-B8381D94EF5D}" srcOrd="2" destOrd="0" presId="urn:microsoft.com/office/officeart/2018/5/layout/CenteredIconLabelDescriptionList"/>
    <dgm:cxn modelId="{B0B84DC7-B504-4573-8087-7FACFEA5FBEA}" type="presParOf" srcId="{0E6BC1E0-378D-4B2C-8BB1-92A1711BC3DF}" destId="{4887BCF6-F58E-447D-ABD8-314FA398D2EA}" srcOrd="3" destOrd="0" presId="urn:microsoft.com/office/officeart/2018/5/layout/CenteredIconLabelDescriptionList"/>
    <dgm:cxn modelId="{2D4C12D1-2BF5-4F7B-AB0D-086BDE4DA139}" type="presParOf" srcId="{0E6BC1E0-378D-4B2C-8BB1-92A1711BC3DF}" destId="{E1B0DCDC-22AC-42F6-9762-5CAD700E5833}" srcOrd="4" destOrd="0" presId="urn:microsoft.com/office/officeart/2018/5/layout/CenteredIconLabelDescriptionList"/>
    <dgm:cxn modelId="{525D97D1-FC42-4ECF-80C8-DF94F4B36A5A}" type="presParOf" srcId="{7B324073-1FAF-46EA-AD64-71E522D92CAF}" destId="{9852A9E7-9E6C-4CBF-82D8-CFABCD6780B6}" srcOrd="3" destOrd="0" presId="urn:microsoft.com/office/officeart/2018/5/layout/CenteredIconLabelDescriptionList"/>
    <dgm:cxn modelId="{820176F2-EE78-4405-B3B8-F4207382EB25}" type="presParOf" srcId="{7B324073-1FAF-46EA-AD64-71E522D92CAF}" destId="{B4B2D2FC-E6EE-4025-8D42-BB5E4597BA4D}" srcOrd="4" destOrd="0" presId="urn:microsoft.com/office/officeart/2018/5/layout/CenteredIconLabelDescriptionList"/>
    <dgm:cxn modelId="{1E8D65CF-C951-47BC-AC0B-D6BF11BA61BA}" type="presParOf" srcId="{B4B2D2FC-E6EE-4025-8D42-BB5E4597BA4D}" destId="{D1E5225D-685E-4F90-8F5A-685BA340AA6C}" srcOrd="0" destOrd="0" presId="urn:microsoft.com/office/officeart/2018/5/layout/CenteredIconLabelDescriptionList"/>
    <dgm:cxn modelId="{8EDD1D75-AE45-4939-889A-CB709BBE59FF}" type="presParOf" srcId="{B4B2D2FC-E6EE-4025-8D42-BB5E4597BA4D}" destId="{57C6394F-80E6-4A24-92B6-00714C7FBCD2}" srcOrd="1" destOrd="0" presId="urn:microsoft.com/office/officeart/2018/5/layout/CenteredIconLabelDescriptionList"/>
    <dgm:cxn modelId="{2D425952-662C-482F-8C76-86ABBCF4EE6A}" type="presParOf" srcId="{B4B2D2FC-E6EE-4025-8D42-BB5E4597BA4D}" destId="{2C348EB7-A1D3-4D8E-AFF4-4E7AEFBCE96C}" srcOrd="2" destOrd="0" presId="urn:microsoft.com/office/officeart/2018/5/layout/CenteredIconLabelDescriptionList"/>
    <dgm:cxn modelId="{758423DF-97EB-4AAD-8241-C2A2FEF1B1EC}" type="presParOf" srcId="{B4B2D2FC-E6EE-4025-8D42-BB5E4597BA4D}" destId="{98939278-AEF3-44C8-AB43-73BF1422916B}" srcOrd="3" destOrd="0" presId="urn:microsoft.com/office/officeart/2018/5/layout/CenteredIconLabelDescriptionList"/>
    <dgm:cxn modelId="{4CA63263-37CB-49BC-A0B0-678985C8FFEC}" type="presParOf" srcId="{B4B2D2FC-E6EE-4025-8D42-BB5E4597BA4D}" destId="{2EECA47B-CA09-4D1D-8DE2-E074E1F7608C}" srcOrd="4" destOrd="0" presId="urn:microsoft.com/office/officeart/2018/5/layout/CenteredIconLabelDescriptionList"/>
    <dgm:cxn modelId="{76F864CD-5515-4422-A508-1A9105E30AA0}" type="presParOf" srcId="{7B324073-1FAF-46EA-AD64-71E522D92CAF}" destId="{443EBA38-2410-4B2F-87BD-2668986E6C56}" srcOrd="5" destOrd="0" presId="urn:microsoft.com/office/officeart/2018/5/layout/CenteredIconLabelDescriptionList"/>
    <dgm:cxn modelId="{767070B7-E616-4E5B-AC85-CB8A2B14E1EE}" type="presParOf" srcId="{7B324073-1FAF-46EA-AD64-71E522D92CAF}" destId="{A47D622A-8DF7-4755-9C0E-1704B813A715}" srcOrd="6" destOrd="0" presId="urn:microsoft.com/office/officeart/2018/5/layout/CenteredIconLabelDescriptionList"/>
    <dgm:cxn modelId="{BA499945-0E05-432B-B27B-0234E97B0D47}" type="presParOf" srcId="{A47D622A-8DF7-4755-9C0E-1704B813A715}" destId="{7ACACF3B-33E9-4A08-ACD1-71B209EAEC6C}" srcOrd="0" destOrd="0" presId="urn:microsoft.com/office/officeart/2018/5/layout/CenteredIconLabelDescriptionList"/>
    <dgm:cxn modelId="{28B6C3F6-5DCF-49F2-8D26-B85CFC1B6A07}" type="presParOf" srcId="{A47D622A-8DF7-4755-9C0E-1704B813A715}" destId="{3FE843C1-B74F-4026-B5BE-992F5986AB2C}" srcOrd="1" destOrd="0" presId="urn:microsoft.com/office/officeart/2018/5/layout/CenteredIconLabelDescriptionList"/>
    <dgm:cxn modelId="{9F8ABBD9-F99D-4AF9-8F37-C0FC495946EF}" type="presParOf" srcId="{A47D622A-8DF7-4755-9C0E-1704B813A715}" destId="{3D3AC203-2366-4C57-92EC-018F3396AC24}" srcOrd="2" destOrd="0" presId="urn:microsoft.com/office/officeart/2018/5/layout/CenteredIconLabelDescriptionList"/>
    <dgm:cxn modelId="{074434F9-0DC3-44C1-9B51-286CBD91F14A}" type="presParOf" srcId="{A47D622A-8DF7-4755-9C0E-1704B813A715}" destId="{D958A665-3884-493E-AE2C-4904B1891833}" srcOrd="3" destOrd="0" presId="urn:microsoft.com/office/officeart/2018/5/layout/CenteredIconLabelDescriptionList"/>
    <dgm:cxn modelId="{39E01D68-6A16-43DE-8ADB-746BC4C150B8}" type="presParOf" srcId="{A47D622A-8DF7-4755-9C0E-1704B813A715}" destId="{8032E635-5155-457F-885E-BD8314DD2D7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FC326E-663F-42D8-900A-C59FE30000E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E417817-4E9A-41E9-94A0-AFE66130D73F}">
      <dgm:prSet custT="1"/>
      <dgm:spPr/>
      <dgm:t>
        <a:bodyPr/>
        <a:lstStyle/>
        <a:p>
          <a:r>
            <a:rPr lang="en-US" sz="1800" b="1">
              <a:latin typeface="Arial" panose="020B0604020202020204" pitchFamily="34" charset="0"/>
              <a:cs typeface="Arial" panose="020B0604020202020204" pitchFamily="34" charset="0"/>
            </a:rPr>
            <a:t>Confidentiality Disclosure Agreement (CDA)</a:t>
          </a:r>
          <a:endParaRPr lang="en-US" sz="1800">
            <a:latin typeface="Arial" panose="020B0604020202020204" pitchFamily="34" charset="0"/>
            <a:cs typeface="Arial" panose="020B0604020202020204" pitchFamily="34" charset="0"/>
          </a:endParaRPr>
        </a:p>
      </dgm:t>
    </dgm:pt>
    <dgm:pt modelId="{FAB8DCCA-8670-4F1A-B7E3-F57A035DF953}" type="parTrans" cxnId="{9B8F2C2F-1F54-44EC-BF95-514A24FCEFE5}">
      <dgm:prSet/>
      <dgm:spPr/>
      <dgm:t>
        <a:bodyPr/>
        <a:lstStyle/>
        <a:p>
          <a:endParaRPr lang="en-US"/>
        </a:p>
      </dgm:t>
    </dgm:pt>
    <dgm:pt modelId="{E108415C-D3D2-43FD-B155-2C8B7B110145}" type="sibTrans" cxnId="{9B8F2C2F-1F54-44EC-BF95-514A24FCEFE5}">
      <dgm:prSet/>
      <dgm:spPr/>
      <dgm:t>
        <a:bodyPr/>
        <a:lstStyle/>
        <a:p>
          <a:endParaRPr lang="en-US"/>
        </a:p>
      </dgm:t>
    </dgm:pt>
    <dgm:pt modelId="{8F07BB92-E7B2-429D-A1BF-AACF010D9DA9}">
      <dgm:prSet custT="1"/>
      <dgm:spPr>
        <a:solidFill>
          <a:schemeClr val="accent2">
            <a:alpha val="90000"/>
          </a:schemeClr>
        </a:solidFill>
      </dgm:spPr>
      <dgm:t>
        <a:bodyPr/>
        <a:lstStyle/>
        <a:p>
          <a:r>
            <a:rPr lang="en-US" sz="1800" b="1" dirty="0">
              <a:solidFill>
                <a:schemeClr val="bg1"/>
              </a:solidFill>
              <a:latin typeface="Arial" panose="020B0604020202020204" pitchFamily="34" charset="0"/>
              <a:cs typeface="Arial" panose="020B0604020202020204" pitchFamily="34" charset="0"/>
            </a:rPr>
            <a:t>Signed before the sponsor will provide the protocol</a:t>
          </a:r>
          <a:endParaRPr lang="en-US" sz="1800" dirty="0">
            <a:solidFill>
              <a:schemeClr val="bg1"/>
            </a:solidFill>
            <a:latin typeface="Arial" panose="020B0604020202020204" pitchFamily="34" charset="0"/>
            <a:cs typeface="Arial" panose="020B0604020202020204" pitchFamily="34" charset="0"/>
          </a:endParaRPr>
        </a:p>
      </dgm:t>
    </dgm:pt>
    <dgm:pt modelId="{00AB1529-92DB-4371-8A2F-AE0DAD4223FC}" type="parTrans" cxnId="{C6409F50-425C-4A22-81AC-21E9C5B332EA}">
      <dgm:prSet/>
      <dgm:spPr/>
      <dgm:t>
        <a:bodyPr/>
        <a:lstStyle/>
        <a:p>
          <a:endParaRPr lang="en-US"/>
        </a:p>
      </dgm:t>
    </dgm:pt>
    <dgm:pt modelId="{0DBDBA5E-F57A-437A-8839-B8551701FB3D}" type="sibTrans" cxnId="{C6409F50-425C-4A22-81AC-21E9C5B332EA}">
      <dgm:prSet/>
      <dgm:spPr/>
      <dgm:t>
        <a:bodyPr/>
        <a:lstStyle/>
        <a:p>
          <a:endParaRPr lang="en-US"/>
        </a:p>
      </dgm:t>
    </dgm:pt>
    <dgm:pt modelId="{926262B8-FE03-4211-8B35-F6FE8834A243}">
      <dgm:prSet custT="1"/>
      <dgm:spPr/>
      <dgm:t>
        <a:bodyPr/>
        <a:lstStyle/>
        <a:p>
          <a:r>
            <a:rPr lang="en-US" sz="1800" b="1" dirty="0">
              <a:latin typeface="Arial" panose="020B0604020202020204" pitchFamily="34" charset="0"/>
              <a:cs typeface="Arial" panose="020B0604020202020204" pitchFamily="34" charset="0"/>
            </a:rPr>
            <a:t>Clinical Trial Agreement (CTA)</a:t>
          </a:r>
          <a:endParaRPr lang="en-US" sz="1800" dirty="0">
            <a:latin typeface="Arial" panose="020B0604020202020204" pitchFamily="34" charset="0"/>
            <a:cs typeface="Arial" panose="020B0604020202020204" pitchFamily="34" charset="0"/>
          </a:endParaRPr>
        </a:p>
      </dgm:t>
    </dgm:pt>
    <dgm:pt modelId="{8B9CF709-0691-4276-8C70-F6DD5B55D908}" type="parTrans" cxnId="{BA279185-1AD8-43ED-816F-4310FCD84FF0}">
      <dgm:prSet/>
      <dgm:spPr/>
      <dgm:t>
        <a:bodyPr/>
        <a:lstStyle/>
        <a:p>
          <a:endParaRPr lang="en-US"/>
        </a:p>
      </dgm:t>
    </dgm:pt>
    <dgm:pt modelId="{66C03678-673C-45BB-AE2D-FD460CC77975}" type="sibTrans" cxnId="{BA279185-1AD8-43ED-816F-4310FCD84FF0}">
      <dgm:prSet/>
      <dgm:spPr/>
      <dgm:t>
        <a:bodyPr/>
        <a:lstStyle/>
        <a:p>
          <a:endParaRPr lang="en-US"/>
        </a:p>
      </dgm:t>
    </dgm:pt>
    <dgm:pt modelId="{D3277C6F-3BAF-44B9-89D0-60454740A405}">
      <dgm:prSet custT="1"/>
      <dgm:spPr>
        <a:solidFill>
          <a:schemeClr val="accent3">
            <a:alpha val="90000"/>
          </a:schemeClr>
        </a:solidFill>
      </dgm:spPr>
      <dgm:t>
        <a:bodyPr/>
        <a:lstStyle/>
        <a:p>
          <a:r>
            <a:rPr lang="en-US" sz="1800" b="1" dirty="0">
              <a:solidFill>
                <a:schemeClr val="bg1"/>
              </a:solidFill>
              <a:latin typeface="Arial" panose="020B0604020202020204" pitchFamily="34" charset="0"/>
              <a:cs typeface="Arial" panose="020B0604020202020204" pitchFamily="34" charset="0"/>
            </a:rPr>
            <a:t>Signed before site initiation</a:t>
          </a:r>
          <a:endParaRPr lang="en-US" sz="1800" dirty="0">
            <a:solidFill>
              <a:schemeClr val="bg1"/>
            </a:solidFill>
            <a:latin typeface="Arial" panose="020B0604020202020204" pitchFamily="34" charset="0"/>
            <a:cs typeface="Arial" panose="020B0604020202020204" pitchFamily="34" charset="0"/>
          </a:endParaRPr>
        </a:p>
      </dgm:t>
    </dgm:pt>
    <dgm:pt modelId="{C2D20A2C-8362-444D-B096-0CCAA47C6713}" type="parTrans" cxnId="{F59DA803-77F1-476D-B856-241000685DFD}">
      <dgm:prSet/>
      <dgm:spPr/>
      <dgm:t>
        <a:bodyPr/>
        <a:lstStyle/>
        <a:p>
          <a:endParaRPr lang="en-US"/>
        </a:p>
      </dgm:t>
    </dgm:pt>
    <dgm:pt modelId="{7C2A4D31-D224-4A1E-A355-66842E8FD46C}" type="sibTrans" cxnId="{F59DA803-77F1-476D-B856-241000685DFD}">
      <dgm:prSet/>
      <dgm:spPr/>
      <dgm:t>
        <a:bodyPr/>
        <a:lstStyle/>
        <a:p>
          <a:endParaRPr lang="en-US"/>
        </a:p>
      </dgm:t>
    </dgm:pt>
    <dgm:pt modelId="{0D77B36E-6C61-407D-914A-A4D643D6163E}" type="pres">
      <dgm:prSet presAssocID="{3CFC326E-663F-42D8-900A-C59FE30000E3}" presName="Name0" presStyleCnt="0">
        <dgm:presLayoutVars>
          <dgm:dir/>
          <dgm:animLvl val="lvl"/>
          <dgm:resizeHandles val="exact"/>
        </dgm:presLayoutVars>
      </dgm:prSet>
      <dgm:spPr/>
    </dgm:pt>
    <dgm:pt modelId="{3D03DB70-73CB-4A1B-A631-C635CA929B48}" type="pres">
      <dgm:prSet presAssocID="{1E417817-4E9A-41E9-94A0-AFE66130D73F}" presName="linNode" presStyleCnt="0"/>
      <dgm:spPr/>
    </dgm:pt>
    <dgm:pt modelId="{068245A8-2396-4195-B8C8-137EFD0EA772}" type="pres">
      <dgm:prSet presAssocID="{1E417817-4E9A-41E9-94A0-AFE66130D73F}" presName="parentText" presStyleLbl="node1" presStyleIdx="0" presStyleCnt="2">
        <dgm:presLayoutVars>
          <dgm:chMax val="1"/>
          <dgm:bulletEnabled val="1"/>
        </dgm:presLayoutVars>
      </dgm:prSet>
      <dgm:spPr/>
    </dgm:pt>
    <dgm:pt modelId="{8BFF5F48-83E6-4EA5-B22A-491EB65CC2C5}" type="pres">
      <dgm:prSet presAssocID="{1E417817-4E9A-41E9-94A0-AFE66130D73F}" presName="descendantText" presStyleLbl="alignAccFollowNode1" presStyleIdx="0" presStyleCnt="2">
        <dgm:presLayoutVars>
          <dgm:bulletEnabled val="1"/>
        </dgm:presLayoutVars>
      </dgm:prSet>
      <dgm:spPr/>
    </dgm:pt>
    <dgm:pt modelId="{5FD06B5D-4B62-49E1-ACBB-D1FE12D150C7}" type="pres">
      <dgm:prSet presAssocID="{E108415C-D3D2-43FD-B155-2C8B7B110145}" presName="sp" presStyleCnt="0"/>
      <dgm:spPr/>
    </dgm:pt>
    <dgm:pt modelId="{5AFF3F13-6819-4BFF-8DFF-67A57F1178AE}" type="pres">
      <dgm:prSet presAssocID="{926262B8-FE03-4211-8B35-F6FE8834A243}" presName="linNode" presStyleCnt="0"/>
      <dgm:spPr/>
    </dgm:pt>
    <dgm:pt modelId="{1611C859-F129-429D-977B-2ECC59E756E9}" type="pres">
      <dgm:prSet presAssocID="{926262B8-FE03-4211-8B35-F6FE8834A243}" presName="parentText" presStyleLbl="node1" presStyleIdx="1" presStyleCnt="2">
        <dgm:presLayoutVars>
          <dgm:chMax val="1"/>
          <dgm:bulletEnabled val="1"/>
        </dgm:presLayoutVars>
      </dgm:prSet>
      <dgm:spPr/>
    </dgm:pt>
    <dgm:pt modelId="{9D41F00D-38D2-4289-99D0-B85C38D2AEE1}" type="pres">
      <dgm:prSet presAssocID="{926262B8-FE03-4211-8B35-F6FE8834A243}" presName="descendantText" presStyleLbl="alignAccFollowNode1" presStyleIdx="1" presStyleCnt="2">
        <dgm:presLayoutVars>
          <dgm:bulletEnabled val="1"/>
        </dgm:presLayoutVars>
      </dgm:prSet>
      <dgm:spPr/>
    </dgm:pt>
  </dgm:ptLst>
  <dgm:cxnLst>
    <dgm:cxn modelId="{F59DA803-77F1-476D-B856-241000685DFD}" srcId="{926262B8-FE03-4211-8B35-F6FE8834A243}" destId="{D3277C6F-3BAF-44B9-89D0-60454740A405}" srcOrd="0" destOrd="0" parTransId="{C2D20A2C-8362-444D-B096-0CCAA47C6713}" sibTransId="{7C2A4D31-D224-4A1E-A355-66842E8FD46C}"/>
    <dgm:cxn modelId="{3E6DD20B-6D72-4F7F-ACFC-A074288AB6F1}" type="presOf" srcId="{1E417817-4E9A-41E9-94A0-AFE66130D73F}" destId="{068245A8-2396-4195-B8C8-137EFD0EA772}" srcOrd="0" destOrd="0" presId="urn:microsoft.com/office/officeart/2005/8/layout/vList5"/>
    <dgm:cxn modelId="{9B8F2C2F-1F54-44EC-BF95-514A24FCEFE5}" srcId="{3CFC326E-663F-42D8-900A-C59FE30000E3}" destId="{1E417817-4E9A-41E9-94A0-AFE66130D73F}" srcOrd="0" destOrd="0" parTransId="{FAB8DCCA-8670-4F1A-B7E3-F57A035DF953}" sibTransId="{E108415C-D3D2-43FD-B155-2C8B7B110145}"/>
    <dgm:cxn modelId="{B30E7968-AA55-4C76-AD1E-2CC8BFF57DCA}" type="presOf" srcId="{3CFC326E-663F-42D8-900A-C59FE30000E3}" destId="{0D77B36E-6C61-407D-914A-A4D643D6163E}" srcOrd="0" destOrd="0" presId="urn:microsoft.com/office/officeart/2005/8/layout/vList5"/>
    <dgm:cxn modelId="{C6409F50-425C-4A22-81AC-21E9C5B332EA}" srcId="{1E417817-4E9A-41E9-94A0-AFE66130D73F}" destId="{8F07BB92-E7B2-429D-A1BF-AACF010D9DA9}" srcOrd="0" destOrd="0" parTransId="{00AB1529-92DB-4371-8A2F-AE0DAD4223FC}" sibTransId="{0DBDBA5E-F57A-437A-8839-B8551701FB3D}"/>
    <dgm:cxn modelId="{90A43251-7DAB-4600-B9F6-9C05F5337661}" type="presOf" srcId="{8F07BB92-E7B2-429D-A1BF-AACF010D9DA9}" destId="{8BFF5F48-83E6-4EA5-B22A-491EB65CC2C5}" srcOrd="0" destOrd="0" presId="urn:microsoft.com/office/officeart/2005/8/layout/vList5"/>
    <dgm:cxn modelId="{BA279185-1AD8-43ED-816F-4310FCD84FF0}" srcId="{3CFC326E-663F-42D8-900A-C59FE30000E3}" destId="{926262B8-FE03-4211-8B35-F6FE8834A243}" srcOrd="1" destOrd="0" parTransId="{8B9CF709-0691-4276-8C70-F6DD5B55D908}" sibTransId="{66C03678-673C-45BB-AE2D-FD460CC77975}"/>
    <dgm:cxn modelId="{25E261D1-C669-472D-B723-F51F692E5E8E}" type="presOf" srcId="{D3277C6F-3BAF-44B9-89D0-60454740A405}" destId="{9D41F00D-38D2-4289-99D0-B85C38D2AEE1}" srcOrd="0" destOrd="0" presId="urn:microsoft.com/office/officeart/2005/8/layout/vList5"/>
    <dgm:cxn modelId="{F5393BE1-580F-4965-BB56-EA6601203343}" type="presOf" srcId="{926262B8-FE03-4211-8B35-F6FE8834A243}" destId="{1611C859-F129-429D-977B-2ECC59E756E9}" srcOrd="0" destOrd="0" presId="urn:microsoft.com/office/officeart/2005/8/layout/vList5"/>
    <dgm:cxn modelId="{FC258C7D-525E-44C6-BEBC-3F30970A2C46}" type="presParOf" srcId="{0D77B36E-6C61-407D-914A-A4D643D6163E}" destId="{3D03DB70-73CB-4A1B-A631-C635CA929B48}" srcOrd="0" destOrd="0" presId="urn:microsoft.com/office/officeart/2005/8/layout/vList5"/>
    <dgm:cxn modelId="{56E28C5A-6105-4E2F-98DB-4C9982874086}" type="presParOf" srcId="{3D03DB70-73CB-4A1B-A631-C635CA929B48}" destId="{068245A8-2396-4195-B8C8-137EFD0EA772}" srcOrd="0" destOrd="0" presId="urn:microsoft.com/office/officeart/2005/8/layout/vList5"/>
    <dgm:cxn modelId="{842369DF-4A8F-482C-B8A1-C1EEB74EB4AB}" type="presParOf" srcId="{3D03DB70-73CB-4A1B-A631-C635CA929B48}" destId="{8BFF5F48-83E6-4EA5-B22A-491EB65CC2C5}" srcOrd="1" destOrd="0" presId="urn:microsoft.com/office/officeart/2005/8/layout/vList5"/>
    <dgm:cxn modelId="{E38D7892-0299-46D6-90DB-BCC202736C28}" type="presParOf" srcId="{0D77B36E-6C61-407D-914A-A4D643D6163E}" destId="{5FD06B5D-4B62-49E1-ACBB-D1FE12D150C7}" srcOrd="1" destOrd="0" presId="urn:microsoft.com/office/officeart/2005/8/layout/vList5"/>
    <dgm:cxn modelId="{EFCA9C23-0301-4DAE-B74A-DD370EEBAB3B}" type="presParOf" srcId="{0D77B36E-6C61-407D-914A-A4D643D6163E}" destId="{5AFF3F13-6819-4BFF-8DFF-67A57F1178AE}" srcOrd="2" destOrd="0" presId="urn:microsoft.com/office/officeart/2005/8/layout/vList5"/>
    <dgm:cxn modelId="{99AE87BC-858C-4A0C-97BE-A1BAEC1A4FF9}" type="presParOf" srcId="{5AFF3F13-6819-4BFF-8DFF-67A57F1178AE}" destId="{1611C859-F129-429D-977B-2ECC59E756E9}" srcOrd="0" destOrd="0" presId="urn:microsoft.com/office/officeart/2005/8/layout/vList5"/>
    <dgm:cxn modelId="{FB6AECEE-2FF9-493D-9061-6EE92B981AEB}" type="presParOf" srcId="{5AFF3F13-6819-4BFF-8DFF-67A57F1178AE}" destId="{9D41F00D-38D2-4289-99D0-B85C38D2AE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499926-929C-4C88-AC66-FA18F28DAB5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87A953E-479F-4E13-BC25-ADB75C28A368}">
      <dgm:prSet custT="1"/>
      <dgm:spPr/>
      <dgm:t>
        <a:bodyPr/>
        <a:lstStyle/>
        <a:p>
          <a:r>
            <a:rPr lang="en-US" sz="1800" b="1">
              <a:latin typeface="Arial" panose="020B0604020202020204" pitchFamily="34" charset="0"/>
              <a:cs typeface="Arial" panose="020B0604020202020204" pitchFamily="34" charset="0"/>
            </a:rPr>
            <a:t>Qualification for PI and study team</a:t>
          </a:r>
          <a:endParaRPr lang="en-US" sz="1800">
            <a:latin typeface="Arial" panose="020B0604020202020204" pitchFamily="34" charset="0"/>
            <a:cs typeface="Arial" panose="020B0604020202020204" pitchFamily="34" charset="0"/>
          </a:endParaRPr>
        </a:p>
      </dgm:t>
    </dgm:pt>
    <dgm:pt modelId="{952341F1-22BD-49B0-B426-7A0408B46322}" type="parTrans" cxnId="{FDCC2CFA-04A2-478D-A0D5-65446355F099}">
      <dgm:prSet/>
      <dgm:spPr/>
      <dgm:t>
        <a:bodyPr/>
        <a:lstStyle/>
        <a:p>
          <a:endParaRPr lang="en-US"/>
        </a:p>
      </dgm:t>
    </dgm:pt>
    <dgm:pt modelId="{E3BDF43E-14F9-4314-A7F9-E58E4FC97371}" type="sibTrans" cxnId="{FDCC2CFA-04A2-478D-A0D5-65446355F099}">
      <dgm:prSet/>
      <dgm:spPr/>
      <dgm:t>
        <a:bodyPr/>
        <a:lstStyle/>
        <a:p>
          <a:endParaRPr lang="en-US"/>
        </a:p>
      </dgm:t>
    </dgm:pt>
    <dgm:pt modelId="{06952C71-BA0C-41D3-8F50-7807D281FA3F}">
      <dgm:prSet custT="1"/>
      <dgm:spPr/>
      <dgm:t>
        <a:bodyPr/>
        <a:lstStyle/>
        <a:p>
          <a:r>
            <a:rPr lang="en-US" sz="1800" b="1">
              <a:latin typeface="Arial" panose="020B0604020202020204" pitchFamily="34" charset="0"/>
              <a:cs typeface="Arial" panose="020B0604020202020204" pitchFamily="34" charset="0"/>
            </a:rPr>
            <a:t>Qualification for others conducting study procedures</a:t>
          </a:r>
          <a:endParaRPr lang="en-US" sz="1800">
            <a:latin typeface="Arial" panose="020B0604020202020204" pitchFamily="34" charset="0"/>
            <a:cs typeface="Arial" panose="020B0604020202020204" pitchFamily="34" charset="0"/>
          </a:endParaRPr>
        </a:p>
      </dgm:t>
    </dgm:pt>
    <dgm:pt modelId="{27D8EEE1-4D7E-4522-9CC8-4FE916300626}" type="parTrans" cxnId="{817D272E-C4D8-48EA-B648-8AB6F2767ABE}">
      <dgm:prSet/>
      <dgm:spPr/>
      <dgm:t>
        <a:bodyPr/>
        <a:lstStyle/>
        <a:p>
          <a:endParaRPr lang="en-US"/>
        </a:p>
      </dgm:t>
    </dgm:pt>
    <dgm:pt modelId="{645A968D-AFE7-43B7-8A18-8C5689D231E5}" type="sibTrans" cxnId="{817D272E-C4D8-48EA-B648-8AB6F2767ABE}">
      <dgm:prSet/>
      <dgm:spPr/>
      <dgm:t>
        <a:bodyPr/>
        <a:lstStyle/>
        <a:p>
          <a:endParaRPr lang="en-US"/>
        </a:p>
      </dgm:t>
    </dgm:pt>
    <dgm:pt modelId="{6654E003-F80E-468E-ADD5-E22E224CBD62}">
      <dgm:prSet custT="1"/>
      <dgm:spPr/>
      <dgm:t>
        <a:bodyPr/>
        <a:lstStyle/>
        <a:p>
          <a:r>
            <a:rPr lang="en-US" sz="1800" b="1">
              <a:latin typeface="Arial" panose="020B0604020202020204" pitchFamily="34" charset="0"/>
              <a:cs typeface="Arial" panose="020B0604020202020204" pitchFamily="34" charset="0"/>
            </a:rPr>
            <a:t>1572</a:t>
          </a:r>
          <a:endParaRPr lang="en-US" sz="1800">
            <a:latin typeface="Arial" panose="020B0604020202020204" pitchFamily="34" charset="0"/>
            <a:cs typeface="Arial" panose="020B0604020202020204" pitchFamily="34" charset="0"/>
          </a:endParaRPr>
        </a:p>
      </dgm:t>
    </dgm:pt>
    <dgm:pt modelId="{E3E916C8-3364-4C46-B3F5-D19A9BD0693A}" type="parTrans" cxnId="{5188509D-2144-4AE9-96F2-673197090C23}">
      <dgm:prSet/>
      <dgm:spPr/>
      <dgm:t>
        <a:bodyPr/>
        <a:lstStyle/>
        <a:p>
          <a:endParaRPr lang="en-US"/>
        </a:p>
      </dgm:t>
    </dgm:pt>
    <dgm:pt modelId="{B3D7D134-B08B-4260-9DF2-2A2AE31DD230}" type="sibTrans" cxnId="{5188509D-2144-4AE9-96F2-673197090C23}">
      <dgm:prSet/>
      <dgm:spPr/>
      <dgm:t>
        <a:bodyPr/>
        <a:lstStyle/>
        <a:p>
          <a:endParaRPr lang="en-US"/>
        </a:p>
      </dgm:t>
    </dgm:pt>
    <dgm:pt modelId="{0F431297-7F93-460E-A0B4-4B5B2DED32B4}">
      <dgm:prSet custT="1"/>
      <dgm:spPr/>
      <dgm:t>
        <a:bodyPr/>
        <a:lstStyle/>
        <a:p>
          <a:r>
            <a:rPr lang="en-US" sz="1800" b="1">
              <a:latin typeface="Arial" panose="020B0604020202020204" pitchFamily="34" charset="0"/>
              <a:cs typeface="Arial" panose="020B0604020202020204" pitchFamily="34" charset="0"/>
            </a:rPr>
            <a:t>FDFs</a:t>
          </a:r>
          <a:endParaRPr lang="en-US" sz="1800">
            <a:latin typeface="Arial" panose="020B0604020202020204" pitchFamily="34" charset="0"/>
            <a:cs typeface="Arial" panose="020B0604020202020204" pitchFamily="34" charset="0"/>
          </a:endParaRPr>
        </a:p>
      </dgm:t>
    </dgm:pt>
    <dgm:pt modelId="{73900BAE-7AE1-47FA-8292-65CF40594088}" type="parTrans" cxnId="{AB6FAA3A-F8C1-4CC4-98D3-19E851DBA203}">
      <dgm:prSet/>
      <dgm:spPr/>
      <dgm:t>
        <a:bodyPr/>
        <a:lstStyle/>
        <a:p>
          <a:endParaRPr lang="en-US"/>
        </a:p>
      </dgm:t>
    </dgm:pt>
    <dgm:pt modelId="{7BE2B5C2-04A8-4136-83DC-1F92033E2363}" type="sibTrans" cxnId="{AB6FAA3A-F8C1-4CC4-98D3-19E851DBA203}">
      <dgm:prSet/>
      <dgm:spPr/>
      <dgm:t>
        <a:bodyPr/>
        <a:lstStyle/>
        <a:p>
          <a:endParaRPr lang="en-US"/>
        </a:p>
      </dgm:t>
    </dgm:pt>
    <dgm:pt modelId="{94FAC97D-7DD4-43A8-8937-56BA0FF0B060}">
      <dgm:prSet custT="1"/>
      <dgm:spPr/>
      <dgm:t>
        <a:bodyPr/>
        <a:lstStyle/>
        <a:p>
          <a:r>
            <a:rPr lang="en-US" sz="1800" b="1">
              <a:latin typeface="Arial" panose="020B0604020202020204" pitchFamily="34" charset="0"/>
              <a:cs typeface="Arial" panose="020B0604020202020204" pitchFamily="34" charset="0"/>
            </a:rPr>
            <a:t>SOPs</a:t>
          </a:r>
          <a:endParaRPr lang="en-US" sz="1800">
            <a:latin typeface="Arial" panose="020B0604020202020204" pitchFamily="34" charset="0"/>
            <a:cs typeface="Arial" panose="020B0604020202020204" pitchFamily="34" charset="0"/>
          </a:endParaRPr>
        </a:p>
      </dgm:t>
    </dgm:pt>
    <dgm:pt modelId="{A6FD093C-F0C9-41B1-947A-6B74AD867535}" type="parTrans" cxnId="{C7131EA3-D565-4DC3-8D5F-A4AACF5467E5}">
      <dgm:prSet/>
      <dgm:spPr/>
      <dgm:t>
        <a:bodyPr/>
        <a:lstStyle/>
        <a:p>
          <a:endParaRPr lang="en-US"/>
        </a:p>
      </dgm:t>
    </dgm:pt>
    <dgm:pt modelId="{52941971-6FAE-4831-99DB-E6CB2C89D423}" type="sibTrans" cxnId="{C7131EA3-D565-4DC3-8D5F-A4AACF5467E5}">
      <dgm:prSet/>
      <dgm:spPr/>
      <dgm:t>
        <a:bodyPr/>
        <a:lstStyle/>
        <a:p>
          <a:endParaRPr lang="en-US"/>
        </a:p>
      </dgm:t>
    </dgm:pt>
    <dgm:pt modelId="{26EF78FE-2D36-4FEF-91AE-CBD4ED7E7714}">
      <dgm:prSet custT="1"/>
      <dgm:spPr/>
      <dgm:t>
        <a:bodyPr/>
        <a:lstStyle/>
        <a:p>
          <a:r>
            <a:rPr lang="en-US" sz="1800" b="1">
              <a:latin typeface="Arial" panose="020B0604020202020204" pitchFamily="34" charset="0"/>
              <a:cs typeface="Arial" panose="020B0604020202020204" pitchFamily="34" charset="0"/>
            </a:rPr>
            <a:t>Agreements</a:t>
          </a:r>
          <a:endParaRPr lang="en-US" sz="1800">
            <a:latin typeface="Arial" panose="020B0604020202020204" pitchFamily="34" charset="0"/>
            <a:cs typeface="Arial" panose="020B0604020202020204" pitchFamily="34" charset="0"/>
          </a:endParaRPr>
        </a:p>
      </dgm:t>
    </dgm:pt>
    <dgm:pt modelId="{594A2C22-B033-4B3D-B29C-5DB3DE812397}" type="parTrans" cxnId="{97303E8C-8C7F-4176-8C60-0616A1DF93D6}">
      <dgm:prSet/>
      <dgm:spPr/>
      <dgm:t>
        <a:bodyPr/>
        <a:lstStyle/>
        <a:p>
          <a:endParaRPr lang="en-US"/>
        </a:p>
      </dgm:t>
    </dgm:pt>
    <dgm:pt modelId="{3CCED54A-8FF9-46D7-A82B-ED5AA9D0561A}" type="sibTrans" cxnId="{97303E8C-8C7F-4176-8C60-0616A1DF93D6}">
      <dgm:prSet/>
      <dgm:spPr/>
      <dgm:t>
        <a:bodyPr/>
        <a:lstStyle/>
        <a:p>
          <a:endParaRPr lang="en-US"/>
        </a:p>
      </dgm:t>
    </dgm:pt>
    <dgm:pt modelId="{D7ACD167-8777-4EBD-A636-DF4C2D2B81D6}">
      <dgm:prSet custT="1"/>
      <dgm:spPr/>
      <dgm:t>
        <a:bodyPr/>
        <a:lstStyle/>
        <a:p>
          <a:r>
            <a:rPr lang="en-US" sz="1800" b="1">
              <a:latin typeface="Arial" panose="020B0604020202020204" pitchFamily="34" charset="0"/>
              <a:cs typeface="Arial" panose="020B0604020202020204" pitchFamily="34" charset="0"/>
            </a:rPr>
            <a:t>Approved budget</a:t>
          </a:r>
          <a:endParaRPr lang="en-US" sz="1800">
            <a:latin typeface="Arial" panose="020B0604020202020204" pitchFamily="34" charset="0"/>
            <a:cs typeface="Arial" panose="020B0604020202020204" pitchFamily="34" charset="0"/>
          </a:endParaRPr>
        </a:p>
      </dgm:t>
    </dgm:pt>
    <dgm:pt modelId="{9D70DA4A-0605-4F68-BB2A-FEF539A5D867}" type="parTrans" cxnId="{609EF6BF-587C-4A9A-8BF3-63297777C67F}">
      <dgm:prSet/>
      <dgm:spPr/>
      <dgm:t>
        <a:bodyPr/>
        <a:lstStyle/>
        <a:p>
          <a:endParaRPr lang="en-US"/>
        </a:p>
      </dgm:t>
    </dgm:pt>
    <dgm:pt modelId="{7029BC4D-82D5-4A36-8E82-0D6F5997661E}" type="sibTrans" cxnId="{609EF6BF-587C-4A9A-8BF3-63297777C67F}">
      <dgm:prSet/>
      <dgm:spPr/>
      <dgm:t>
        <a:bodyPr/>
        <a:lstStyle/>
        <a:p>
          <a:endParaRPr lang="en-US"/>
        </a:p>
      </dgm:t>
    </dgm:pt>
    <dgm:pt modelId="{2D8145C8-61CC-4894-9C67-4C70AB844038}" type="pres">
      <dgm:prSet presAssocID="{57499926-929C-4C88-AC66-FA18F28DAB5B}" presName="diagram" presStyleCnt="0">
        <dgm:presLayoutVars>
          <dgm:dir/>
          <dgm:resizeHandles val="exact"/>
        </dgm:presLayoutVars>
      </dgm:prSet>
      <dgm:spPr/>
    </dgm:pt>
    <dgm:pt modelId="{7E4F245F-21CB-4E94-A96E-E8AFD86AA129}" type="pres">
      <dgm:prSet presAssocID="{B87A953E-479F-4E13-BC25-ADB75C28A368}" presName="node" presStyleLbl="node1" presStyleIdx="0" presStyleCnt="7">
        <dgm:presLayoutVars>
          <dgm:bulletEnabled val="1"/>
        </dgm:presLayoutVars>
      </dgm:prSet>
      <dgm:spPr/>
    </dgm:pt>
    <dgm:pt modelId="{59E337D5-8C21-40E9-8AAC-6B9CAFFFB21C}" type="pres">
      <dgm:prSet presAssocID="{E3BDF43E-14F9-4314-A7F9-E58E4FC97371}" presName="sibTrans" presStyleCnt="0"/>
      <dgm:spPr/>
    </dgm:pt>
    <dgm:pt modelId="{E5993E8A-7B2D-4156-90D4-A19FE3394439}" type="pres">
      <dgm:prSet presAssocID="{06952C71-BA0C-41D3-8F50-7807D281FA3F}" presName="node" presStyleLbl="node1" presStyleIdx="1" presStyleCnt="7">
        <dgm:presLayoutVars>
          <dgm:bulletEnabled val="1"/>
        </dgm:presLayoutVars>
      </dgm:prSet>
      <dgm:spPr/>
    </dgm:pt>
    <dgm:pt modelId="{089D27F1-E173-412C-9C02-2DB8E4B5EC81}" type="pres">
      <dgm:prSet presAssocID="{645A968D-AFE7-43B7-8A18-8C5689D231E5}" presName="sibTrans" presStyleCnt="0"/>
      <dgm:spPr/>
    </dgm:pt>
    <dgm:pt modelId="{89262D65-197A-40CE-B16E-C275C20E9A3D}" type="pres">
      <dgm:prSet presAssocID="{6654E003-F80E-468E-ADD5-E22E224CBD62}" presName="node" presStyleLbl="node1" presStyleIdx="2" presStyleCnt="7">
        <dgm:presLayoutVars>
          <dgm:bulletEnabled val="1"/>
        </dgm:presLayoutVars>
      </dgm:prSet>
      <dgm:spPr/>
    </dgm:pt>
    <dgm:pt modelId="{84D26D3C-0546-4799-B045-1EED6532031F}" type="pres">
      <dgm:prSet presAssocID="{B3D7D134-B08B-4260-9DF2-2A2AE31DD230}" presName="sibTrans" presStyleCnt="0"/>
      <dgm:spPr/>
    </dgm:pt>
    <dgm:pt modelId="{DECC18C9-4A12-43FC-BAED-DC78C1E2C222}" type="pres">
      <dgm:prSet presAssocID="{0F431297-7F93-460E-A0B4-4B5B2DED32B4}" presName="node" presStyleLbl="node1" presStyleIdx="3" presStyleCnt="7">
        <dgm:presLayoutVars>
          <dgm:bulletEnabled val="1"/>
        </dgm:presLayoutVars>
      </dgm:prSet>
      <dgm:spPr/>
    </dgm:pt>
    <dgm:pt modelId="{061CC4EE-9078-47DA-95F8-A6F98B7363C2}" type="pres">
      <dgm:prSet presAssocID="{7BE2B5C2-04A8-4136-83DC-1F92033E2363}" presName="sibTrans" presStyleCnt="0"/>
      <dgm:spPr/>
    </dgm:pt>
    <dgm:pt modelId="{97CB99DD-8FB5-4203-9BF0-AE4214373FCF}" type="pres">
      <dgm:prSet presAssocID="{94FAC97D-7DD4-43A8-8937-56BA0FF0B060}" presName="node" presStyleLbl="node1" presStyleIdx="4" presStyleCnt="7">
        <dgm:presLayoutVars>
          <dgm:bulletEnabled val="1"/>
        </dgm:presLayoutVars>
      </dgm:prSet>
      <dgm:spPr/>
    </dgm:pt>
    <dgm:pt modelId="{5D2B6BDD-D2C3-43F7-AE49-E79357F82FDF}" type="pres">
      <dgm:prSet presAssocID="{52941971-6FAE-4831-99DB-E6CB2C89D423}" presName="sibTrans" presStyleCnt="0"/>
      <dgm:spPr/>
    </dgm:pt>
    <dgm:pt modelId="{6F21205F-961B-4B13-9C1D-61E1F77275B2}" type="pres">
      <dgm:prSet presAssocID="{26EF78FE-2D36-4FEF-91AE-CBD4ED7E7714}" presName="node" presStyleLbl="node1" presStyleIdx="5" presStyleCnt="7">
        <dgm:presLayoutVars>
          <dgm:bulletEnabled val="1"/>
        </dgm:presLayoutVars>
      </dgm:prSet>
      <dgm:spPr/>
    </dgm:pt>
    <dgm:pt modelId="{FA13F0C4-C3CC-4B16-91A0-8F2576B996F8}" type="pres">
      <dgm:prSet presAssocID="{3CCED54A-8FF9-46D7-A82B-ED5AA9D0561A}" presName="sibTrans" presStyleCnt="0"/>
      <dgm:spPr/>
    </dgm:pt>
    <dgm:pt modelId="{F46F33A5-3D90-4924-B4A6-4951A97764AB}" type="pres">
      <dgm:prSet presAssocID="{D7ACD167-8777-4EBD-A636-DF4C2D2B81D6}" presName="node" presStyleLbl="node1" presStyleIdx="6" presStyleCnt="7">
        <dgm:presLayoutVars>
          <dgm:bulletEnabled val="1"/>
        </dgm:presLayoutVars>
      </dgm:prSet>
      <dgm:spPr/>
    </dgm:pt>
  </dgm:ptLst>
  <dgm:cxnLst>
    <dgm:cxn modelId="{817D272E-C4D8-48EA-B648-8AB6F2767ABE}" srcId="{57499926-929C-4C88-AC66-FA18F28DAB5B}" destId="{06952C71-BA0C-41D3-8F50-7807D281FA3F}" srcOrd="1" destOrd="0" parTransId="{27D8EEE1-4D7E-4522-9CC8-4FE916300626}" sibTransId="{645A968D-AFE7-43B7-8A18-8C5689D231E5}"/>
    <dgm:cxn modelId="{AB6FAA3A-F8C1-4CC4-98D3-19E851DBA203}" srcId="{57499926-929C-4C88-AC66-FA18F28DAB5B}" destId="{0F431297-7F93-460E-A0B4-4B5B2DED32B4}" srcOrd="3" destOrd="0" parTransId="{73900BAE-7AE1-47FA-8292-65CF40594088}" sibTransId="{7BE2B5C2-04A8-4136-83DC-1F92033E2363}"/>
    <dgm:cxn modelId="{72FCF16D-6DFB-443E-A70E-597B54BBD71A}" type="presOf" srcId="{B87A953E-479F-4E13-BC25-ADB75C28A368}" destId="{7E4F245F-21CB-4E94-A96E-E8AFD86AA129}" srcOrd="0" destOrd="0" presId="urn:microsoft.com/office/officeart/2005/8/layout/default"/>
    <dgm:cxn modelId="{8B5AA556-AF02-471C-9D58-866A26B37782}" type="presOf" srcId="{D7ACD167-8777-4EBD-A636-DF4C2D2B81D6}" destId="{F46F33A5-3D90-4924-B4A6-4951A97764AB}" srcOrd="0" destOrd="0" presId="urn:microsoft.com/office/officeart/2005/8/layout/default"/>
    <dgm:cxn modelId="{97303E8C-8C7F-4176-8C60-0616A1DF93D6}" srcId="{57499926-929C-4C88-AC66-FA18F28DAB5B}" destId="{26EF78FE-2D36-4FEF-91AE-CBD4ED7E7714}" srcOrd="5" destOrd="0" parTransId="{594A2C22-B033-4B3D-B29C-5DB3DE812397}" sibTransId="{3CCED54A-8FF9-46D7-A82B-ED5AA9D0561A}"/>
    <dgm:cxn modelId="{95967394-BCDA-4CD7-A048-E7E6E938F5E7}" type="presOf" srcId="{94FAC97D-7DD4-43A8-8937-56BA0FF0B060}" destId="{97CB99DD-8FB5-4203-9BF0-AE4214373FCF}" srcOrd="0" destOrd="0" presId="urn:microsoft.com/office/officeart/2005/8/layout/default"/>
    <dgm:cxn modelId="{5188509D-2144-4AE9-96F2-673197090C23}" srcId="{57499926-929C-4C88-AC66-FA18F28DAB5B}" destId="{6654E003-F80E-468E-ADD5-E22E224CBD62}" srcOrd="2" destOrd="0" parTransId="{E3E916C8-3364-4C46-B3F5-D19A9BD0693A}" sibTransId="{B3D7D134-B08B-4260-9DF2-2A2AE31DD230}"/>
    <dgm:cxn modelId="{C7131EA3-D565-4DC3-8D5F-A4AACF5467E5}" srcId="{57499926-929C-4C88-AC66-FA18F28DAB5B}" destId="{94FAC97D-7DD4-43A8-8937-56BA0FF0B060}" srcOrd="4" destOrd="0" parTransId="{A6FD093C-F0C9-41B1-947A-6B74AD867535}" sibTransId="{52941971-6FAE-4831-99DB-E6CB2C89D423}"/>
    <dgm:cxn modelId="{D37EE0BB-B72E-49D4-AF35-4751DF8534FE}" type="presOf" srcId="{06952C71-BA0C-41D3-8F50-7807D281FA3F}" destId="{E5993E8A-7B2D-4156-90D4-A19FE3394439}" srcOrd="0" destOrd="0" presId="urn:microsoft.com/office/officeart/2005/8/layout/default"/>
    <dgm:cxn modelId="{609EF6BF-587C-4A9A-8BF3-63297777C67F}" srcId="{57499926-929C-4C88-AC66-FA18F28DAB5B}" destId="{D7ACD167-8777-4EBD-A636-DF4C2D2B81D6}" srcOrd="6" destOrd="0" parTransId="{9D70DA4A-0605-4F68-BB2A-FEF539A5D867}" sibTransId="{7029BC4D-82D5-4A36-8E82-0D6F5997661E}"/>
    <dgm:cxn modelId="{7DFE70C9-5967-42D5-B30C-125595AB97BC}" type="presOf" srcId="{57499926-929C-4C88-AC66-FA18F28DAB5B}" destId="{2D8145C8-61CC-4894-9C67-4C70AB844038}" srcOrd="0" destOrd="0" presId="urn:microsoft.com/office/officeart/2005/8/layout/default"/>
    <dgm:cxn modelId="{93FFC2D9-446B-487C-A9E7-29C166689C16}" type="presOf" srcId="{6654E003-F80E-468E-ADD5-E22E224CBD62}" destId="{89262D65-197A-40CE-B16E-C275C20E9A3D}" srcOrd="0" destOrd="0" presId="urn:microsoft.com/office/officeart/2005/8/layout/default"/>
    <dgm:cxn modelId="{9C1B05DE-EE9A-4D65-9DD4-D7DFEE6DC1C7}" type="presOf" srcId="{0F431297-7F93-460E-A0B4-4B5B2DED32B4}" destId="{DECC18C9-4A12-43FC-BAED-DC78C1E2C222}" srcOrd="0" destOrd="0" presId="urn:microsoft.com/office/officeart/2005/8/layout/default"/>
    <dgm:cxn modelId="{DE579DE3-B321-48D2-8636-5CC353557879}" type="presOf" srcId="{26EF78FE-2D36-4FEF-91AE-CBD4ED7E7714}" destId="{6F21205F-961B-4B13-9C1D-61E1F77275B2}" srcOrd="0" destOrd="0" presId="urn:microsoft.com/office/officeart/2005/8/layout/default"/>
    <dgm:cxn modelId="{FDCC2CFA-04A2-478D-A0D5-65446355F099}" srcId="{57499926-929C-4C88-AC66-FA18F28DAB5B}" destId="{B87A953E-479F-4E13-BC25-ADB75C28A368}" srcOrd="0" destOrd="0" parTransId="{952341F1-22BD-49B0-B426-7A0408B46322}" sibTransId="{E3BDF43E-14F9-4314-A7F9-E58E4FC97371}"/>
    <dgm:cxn modelId="{336A4F31-272B-4E4B-A96C-4C24BD499632}" type="presParOf" srcId="{2D8145C8-61CC-4894-9C67-4C70AB844038}" destId="{7E4F245F-21CB-4E94-A96E-E8AFD86AA129}" srcOrd="0" destOrd="0" presId="urn:microsoft.com/office/officeart/2005/8/layout/default"/>
    <dgm:cxn modelId="{02A9C12C-AB92-44BC-89B6-92492406DE17}" type="presParOf" srcId="{2D8145C8-61CC-4894-9C67-4C70AB844038}" destId="{59E337D5-8C21-40E9-8AAC-6B9CAFFFB21C}" srcOrd="1" destOrd="0" presId="urn:microsoft.com/office/officeart/2005/8/layout/default"/>
    <dgm:cxn modelId="{D2DA48CC-861C-4C19-99D9-CCEE3CB4D8B7}" type="presParOf" srcId="{2D8145C8-61CC-4894-9C67-4C70AB844038}" destId="{E5993E8A-7B2D-4156-90D4-A19FE3394439}" srcOrd="2" destOrd="0" presId="urn:microsoft.com/office/officeart/2005/8/layout/default"/>
    <dgm:cxn modelId="{7557DECD-D27C-480F-9838-9969725FA139}" type="presParOf" srcId="{2D8145C8-61CC-4894-9C67-4C70AB844038}" destId="{089D27F1-E173-412C-9C02-2DB8E4B5EC81}" srcOrd="3" destOrd="0" presId="urn:microsoft.com/office/officeart/2005/8/layout/default"/>
    <dgm:cxn modelId="{67F491AD-653A-4EA3-8732-6DFC4974359D}" type="presParOf" srcId="{2D8145C8-61CC-4894-9C67-4C70AB844038}" destId="{89262D65-197A-40CE-B16E-C275C20E9A3D}" srcOrd="4" destOrd="0" presId="urn:microsoft.com/office/officeart/2005/8/layout/default"/>
    <dgm:cxn modelId="{F6B3B911-F02A-48CF-A3AB-AF1335D03E7D}" type="presParOf" srcId="{2D8145C8-61CC-4894-9C67-4C70AB844038}" destId="{84D26D3C-0546-4799-B045-1EED6532031F}" srcOrd="5" destOrd="0" presId="urn:microsoft.com/office/officeart/2005/8/layout/default"/>
    <dgm:cxn modelId="{E5C12E0B-FF53-45A9-8E0A-83410CC57A27}" type="presParOf" srcId="{2D8145C8-61CC-4894-9C67-4C70AB844038}" destId="{DECC18C9-4A12-43FC-BAED-DC78C1E2C222}" srcOrd="6" destOrd="0" presId="urn:microsoft.com/office/officeart/2005/8/layout/default"/>
    <dgm:cxn modelId="{ED5A424C-6851-4363-8D8E-B01F8B69905F}" type="presParOf" srcId="{2D8145C8-61CC-4894-9C67-4C70AB844038}" destId="{061CC4EE-9078-47DA-95F8-A6F98B7363C2}" srcOrd="7" destOrd="0" presId="urn:microsoft.com/office/officeart/2005/8/layout/default"/>
    <dgm:cxn modelId="{A5BD7918-5387-4A61-8BDB-9431DC4FC866}" type="presParOf" srcId="{2D8145C8-61CC-4894-9C67-4C70AB844038}" destId="{97CB99DD-8FB5-4203-9BF0-AE4214373FCF}" srcOrd="8" destOrd="0" presId="urn:microsoft.com/office/officeart/2005/8/layout/default"/>
    <dgm:cxn modelId="{EF3AB8EA-FC63-47E0-82CA-464E3CEF86B6}" type="presParOf" srcId="{2D8145C8-61CC-4894-9C67-4C70AB844038}" destId="{5D2B6BDD-D2C3-43F7-AE49-E79357F82FDF}" srcOrd="9" destOrd="0" presId="urn:microsoft.com/office/officeart/2005/8/layout/default"/>
    <dgm:cxn modelId="{96B4F0CC-93BE-4C78-ACB2-49F8E8472763}" type="presParOf" srcId="{2D8145C8-61CC-4894-9C67-4C70AB844038}" destId="{6F21205F-961B-4B13-9C1D-61E1F77275B2}" srcOrd="10" destOrd="0" presId="urn:microsoft.com/office/officeart/2005/8/layout/default"/>
    <dgm:cxn modelId="{E266EC6E-79FE-46AF-BDE6-31863EEC16F7}" type="presParOf" srcId="{2D8145C8-61CC-4894-9C67-4C70AB844038}" destId="{FA13F0C4-C3CC-4B16-91A0-8F2576B996F8}" srcOrd="11" destOrd="0" presId="urn:microsoft.com/office/officeart/2005/8/layout/default"/>
    <dgm:cxn modelId="{B9AF7127-C880-4E7A-8648-6CA407D8C609}" type="presParOf" srcId="{2D8145C8-61CC-4894-9C67-4C70AB844038}" destId="{F46F33A5-3D90-4924-B4A6-4951A97764A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F18ABE-9AD2-4B1A-A9E8-EAE4F1B6E67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F0D3567-D5B6-4C78-B5B6-9C9CD45FBE42}">
      <dgm:prSet custT="1"/>
      <dgm:spPr/>
      <dgm:t>
        <a:bodyPr/>
        <a:lstStyle/>
        <a:p>
          <a:r>
            <a:rPr lang="en-US" sz="1800" b="1" dirty="0">
              <a:latin typeface="Arial" panose="020B0604020202020204" pitchFamily="34" charset="0"/>
              <a:cs typeface="Arial" panose="020B0604020202020204" pitchFamily="34" charset="0"/>
            </a:rPr>
            <a:t>Set up the TMF as soon as documents are received at the site (including emails)</a:t>
          </a:r>
          <a:endParaRPr lang="en-US" sz="1800" dirty="0">
            <a:latin typeface="Arial" panose="020B0604020202020204" pitchFamily="34" charset="0"/>
            <a:cs typeface="Arial" panose="020B0604020202020204" pitchFamily="34" charset="0"/>
          </a:endParaRPr>
        </a:p>
      </dgm:t>
    </dgm:pt>
    <dgm:pt modelId="{1E4DCDBF-5B63-4EA7-9A82-E74531E43C90}" type="parTrans" cxnId="{F65E8820-EBE6-4A54-BDE6-491B38966BBB}">
      <dgm:prSet/>
      <dgm:spPr/>
      <dgm:t>
        <a:bodyPr/>
        <a:lstStyle/>
        <a:p>
          <a:endParaRPr lang="en-US"/>
        </a:p>
      </dgm:t>
    </dgm:pt>
    <dgm:pt modelId="{1A2C6789-7289-4ED5-B1AE-FB5B8F74517E}" type="sibTrans" cxnId="{F65E8820-EBE6-4A54-BDE6-491B38966BBB}">
      <dgm:prSet/>
      <dgm:spPr/>
      <dgm:t>
        <a:bodyPr/>
        <a:lstStyle/>
        <a:p>
          <a:endParaRPr lang="en-US"/>
        </a:p>
      </dgm:t>
    </dgm:pt>
    <dgm:pt modelId="{45FA6154-2D76-4282-A180-3CB6451212F2}">
      <dgm:prSet custT="1"/>
      <dgm:spPr/>
      <dgm:t>
        <a:bodyPr/>
        <a:lstStyle/>
        <a:p>
          <a:r>
            <a:rPr lang="en-US" sz="1800" b="1">
              <a:latin typeface="Arial" panose="020B0604020202020204" pitchFamily="34" charset="0"/>
              <a:cs typeface="Arial" panose="020B0604020202020204" pitchFamily="34" charset="0"/>
            </a:rPr>
            <a:t>Get organized</a:t>
          </a:r>
          <a:endParaRPr lang="en-US" sz="1800">
            <a:latin typeface="Arial" panose="020B0604020202020204" pitchFamily="34" charset="0"/>
            <a:cs typeface="Arial" panose="020B0604020202020204" pitchFamily="34" charset="0"/>
          </a:endParaRPr>
        </a:p>
      </dgm:t>
    </dgm:pt>
    <dgm:pt modelId="{380920A0-BD82-4A11-B0D4-3964B921972D}" type="parTrans" cxnId="{90C45D0E-4D82-4927-96F4-6A3764489E17}">
      <dgm:prSet/>
      <dgm:spPr/>
      <dgm:t>
        <a:bodyPr/>
        <a:lstStyle/>
        <a:p>
          <a:endParaRPr lang="en-US"/>
        </a:p>
      </dgm:t>
    </dgm:pt>
    <dgm:pt modelId="{44690F72-2B91-479B-B1C3-D51D58D5E244}" type="sibTrans" cxnId="{90C45D0E-4D82-4927-96F4-6A3764489E17}">
      <dgm:prSet/>
      <dgm:spPr/>
      <dgm:t>
        <a:bodyPr/>
        <a:lstStyle/>
        <a:p>
          <a:endParaRPr lang="en-US"/>
        </a:p>
      </dgm:t>
    </dgm:pt>
    <dgm:pt modelId="{819CC572-2F1B-4D68-856A-DD752593F4A6}">
      <dgm:prSet custT="1"/>
      <dgm:spPr/>
      <dgm:t>
        <a:bodyPr/>
        <a:lstStyle/>
        <a:p>
          <a:r>
            <a:rPr lang="en-US" sz="1800" b="1">
              <a:latin typeface="Arial" panose="020B0604020202020204" pitchFamily="34" charset="0"/>
              <a:cs typeface="Arial" panose="020B0604020202020204" pitchFamily="34" charset="0"/>
            </a:rPr>
            <a:t>Maintain in a secure and confidential manner</a:t>
          </a:r>
          <a:endParaRPr lang="en-US" sz="1800">
            <a:latin typeface="Arial" panose="020B0604020202020204" pitchFamily="34" charset="0"/>
            <a:cs typeface="Arial" panose="020B0604020202020204" pitchFamily="34" charset="0"/>
          </a:endParaRPr>
        </a:p>
      </dgm:t>
    </dgm:pt>
    <dgm:pt modelId="{88852FAD-4F1F-4A5F-88BE-3A872C07F033}" type="parTrans" cxnId="{6607A378-333D-4356-BCA3-9CED48D32046}">
      <dgm:prSet/>
      <dgm:spPr/>
      <dgm:t>
        <a:bodyPr/>
        <a:lstStyle/>
        <a:p>
          <a:endParaRPr lang="en-US"/>
        </a:p>
      </dgm:t>
    </dgm:pt>
    <dgm:pt modelId="{2F9E5157-2C7E-473C-A4FC-AA9AC544A106}" type="sibTrans" cxnId="{6607A378-333D-4356-BCA3-9CED48D32046}">
      <dgm:prSet/>
      <dgm:spPr/>
      <dgm:t>
        <a:bodyPr/>
        <a:lstStyle/>
        <a:p>
          <a:endParaRPr lang="en-US"/>
        </a:p>
      </dgm:t>
    </dgm:pt>
    <dgm:pt modelId="{871D0DA7-C952-40B2-A414-F52158B802D2}">
      <dgm:prSet custT="1"/>
      <dgm:spPr/>
      <dgm:t>
        <a:bodyPr/>
        <a:lstStyle/>
        <a:p>
          <a:r>
            <a:rPr lang="en-US" sz="1800" b="1">
              <a:latin typeface="Arial" panose="020B0604020202020204" pitchFamily="34" charset="0"/>
              <a:cs typeface="Arial" panose="020B0604020202020204" pitchFamily="34" charset="0"/>
            </a:rPr>
            <a:t>Read the protocol to determine the agreed upon time to maintain Essential documents at the site</a:t>
          </a:r>
          <a:endParaRPr lang="en-US" sz="1800">
            <a:latin typeface="Arial" panose="020B0604020202020204" pitchFamily="34" charset="0"/>
            <a:cs typeface="Arial" panose="020B0604020202020204" pitchFamily="34" charset="0"/>
          </a:endParaRPr>
        </a:p>
      </dgm:t>
    </dgm:pt>
    <dgm:pt modelId="{84CC04E5-A6CD-45DE-9A11-610BD17D78D2}" type="parTrans" cxnId="{76224998-D0BB-45FA-BC27-5DB961077929}">
      <dgm:prSet/>
      <dgm:spPr/>
      <dgm:t>
        <a:bodyPr/>
        <a:lstStyle/>
        <a:p>
          <a:endParaRPr lang="en-US"/>
        </a:p>
      </dgm:t>
    </dgm:pt>
    <dgm:pt modelId="{8E186FB5-F9F7-446F-A43C-735C4536B6ED}" type="sibTrans" cxnId="{76224998-D0BB-45FA-BC27-5DB961077929}">
      <dgm:prSet/>
      <dgm:spPr/>
      <dgm:t>
        <a:bodyPr/>
        <a:lstStyle/>
        <a:p>
          <a:endParaRPr lang="en-US"/>
        </a:p>
      </dgm:t>
    </dgm:pt>
    <dgm:pt modelId="{22E825EF-A7A4-44FE-9602-CD76A63E134F}">
      <dgm:prSet custT="1"/>
      <dgm:spPr/>
      <dgm:t>
        <a:bodyPr/>
        <a:lstStyle/>
        <a:p>
          <a:r>
            <a:rPr lang="en-US" sz="1800" b="1" dirty="0">
              <a:latin typeface="Arial" panose="020B0604020202020204" pitchFamily="34" charset="0"/>
              <a:cs typeface="Arial" panose="020B0604020202020204" pitchFamily="34" charset="0"/>
            </a:rPr>
            <a:t>Will be discussed more in Sessions 9 and 10</a:t>
          </a:r>
          <a:endParaRPr lang="en-US" sz="1800" dirty="0">
            <a:latin typeface="Arial" panose="020B0604020202020204" pitchFamily="34" charset="0"/>
            <a:cs typeface="Arial" panose="020B0604020202020204" pitchFamily="34" charset="0"/>
          </a:endParaRPr>
        </a:p>
      </dgm:t>
    </dgm:pt>
    <dgm:pt modelId="{63A30D70-0CED-4004-8FC8-023C38253131}" type="parTrans" cxnId="{D5FC1D76-8B34-428C-8953-4C3DC5A6CE02}">
      <dgm:prSet/>
      <dgm:spPr/>
      <dgm:t>
        <a:bodyPr/>
        <a:lstStyle/>
        <a:p>
          <a:endParaRPr lang="en-US"/>
        </a:p>
      </dgm:t>
    </dgm:pt>
    <dgm:pt modelId="{2AB35C05-AE23-448E-A917-50795D4E414D}" type="sibTrans" cxnId="{D5FC1D76-8B34-428C-8953-4C3DC5A6CE02}">
      <dgm:prSet/>
      <dgm:spPr/>
      <dgm:t>
        <a:bodyPr/>
        <a:lstStyle/>
        <a:p>
          <a:endParaRPr lang="en-US"/>
        </a:p>
      </dgm:t>
    </dgm:pt>
    <dgm:pt modelId="{0C563C7B-9135-4545-917A-4341620FDC53}" type="pres">
      <dgm:prSet presAssocID="{D0F18ABE-9AD2-4B1A-A9E8-EAE4F1B6E67A}" presName="linear" presStyleCnt="0">
        <dgm:presLayoutVars>
          <dgm:animLvl val="lvl"/>
          <dgm:resizeHandles val="exact"/>
        </dgm:presLayoutVars>
      </dgm:prSet>
      <dgm:spPr/>
    </dgm:pt>
    <dgm:pt modelId="{2DD8BAFA-4D83-4A1B-8F04-AB030A0167A5}" type="pres">
      <dgm:prSet presAssocID="{8F0D3567-D5B6-4C78-B5B6-9C9CD45FBE42}" presName="parentText" presStyleLbl="node1" presStyleIdx="0" presStyleCnt="5">
        <dgm:presLayoutVars>
          <dgm:chMax val="0"/>
          <dgm:bulletEnabled val="1"/>
        </dgm:presLayoutVars>
      </dgm:prSet>
      <dgm:spPr/>
    </dgm:pt>
    <dgm:pt modelId="{882F3DC7-45A3-4B5A-B751-F04852C073B5}" type="pres">
      <dgm:prSet presAssocID="{1A2C6789-7289-4ED5-B1AE-FB5B8F74517E}" presName="spacer" presStyleCnt="0"/>
      <dgm:spPr/>
    </dgm:pt>
    <dgm:pt modelId="{7EAE2AE6-6102-4BBE-B0F2-AB3819940CAF}" type="pres">
      <dgm:prSet presAssocID="{45FA6154-2D76-4282-A180-3CB6451212F2}" presName="parentText" presStyleLbl="node1" presStyleIdx="1" presStyleCnt="5">
        <dgm:presLayoutVars>
          <dgm:chMax val="0"/>
          <dgm:bulletEnabled val="1"/>
        </dgm:presLayoutVars>
      </dgm:prSet>
      <dgm:spPr/>
    </dgm:pt>
    <dgm:pt modelId="{7A0C2E8C-F007-43C4-9137-2CF97CEE4111}" type="pres">
      <dgm:prSet presAssocID="{44690F72-2B91-479B-B1C3-D51D58D5E244}" presName="spacer" presStyleCnt="0"/>
      <dgm:spPr/>
    </dgm:pt>
    <dgm:pt modelId="{014BFE69-7B7B-46DA-9F45-CBE210E78262}" type="pres">
      <dgm:prSet presAssocID="{819CC572-2F1B-4D68-856A-DD752593F4A6}" presName="parentText" presStyleLbl="node1" presStyleIdx="2" presStyleCnt="5">
        <dgm:presLayoutVars>
          <dgm:chMax val="0"/>
          <dgm:bulletEnabled val="1"/>
        </dgm:presLayoutVars>
      </dgm:prSet>
      <dgm:spPr/>
    </dgm:pt>
    <dgm:pt modelId="{FD234FEC-64BA-45DA-B19A-744E4E6EA5AB}" type="pres">
      <dgm:prSet presAssocID="{2F9E5157-2C7E-473C-A4FC-AA9AC544A106}" presName="spacer" presStyleCnt="0"/>
      <dgm:spPr/>
    </dgm:pt>
    <dgm:pt modelId="{AEADCF66-9975-4CC2-88F3-EF58DD9FD33D}" type="pres">
      <dgm:prSet presAssocID="{871D0DA7-C952-40B2-A414-F52158B802D2}" presName="parentText" presStyleLbl="node1" presStyleIdx="3" presStyleCnt="5">
        <dgm:presLayoutVars>
          <dgm:chMax val="0"/>
          <dgm:bulletEnabled val="1"/>
        </dgm:presLayoutVars>
      </dgm:prSet>
      <dgm:spPr/>
    </dgm:pt>
    <dgm:pt modelId="{7D301CE2-1888-4D10-A238-17C78C234102}" type="pres">
      <dgm:prSet presAssocID="{8E186FB5-F9F7-446F-A43C-735C4536B6ED}" presName="spacer" presStyleCnt="0"/>
      <dgm:spPr/>
    </dgm:pt>
    <dgm:pt modelId="{0B9934BF-CC64-48B5-B341-6C79D89A5E9E}" type="pres">
      <dgm:prSet presAssocID="{22E825EF-A7A4-44FE-9602-CD76A63E134F}" presName="parentText" presStyleLbl="node1" presStyleIdx="4" presStyleCnt="5">
        <dgm:presLayoutVars>
          <dgm:chMax val="0"/>
          <dgm:bulletEnabled val="1"/>
        </dgm:presLayoutVars>
      </dgm:prSet>
      <dgm:spPr/>
    </dgm:pt>
  </dgm:ptLst>
  <dgm:cxnLst>
    <dgm:cxn modelId="{90C45D0E-4D82-4927-96F4-6A3764489E17}" srcId="{D0F18ABE-9AD2-4B1A-A9E8-EAE4F1B6E67A}" destId="{45FA6154-2D76-4282-A180-3CB6451212F2}" srcOrd="1" destOrd="0" parTransId="{380920A0-BD82-4A11-B0D4-3964B921972D}" sibTransId="{44690F72-2B91-479B-B1C3-D51D58D5E244}"/>
    <dgm:cxn modelId="{9AB23612-613F-40EB-868F-8685DC03B1B3}" type="presOf" srcId="{8F0D3567-D5B6-4C78-B5B6-9C9CD45FBE42}" destId="{2DD8BAFA-4D83-4A1B-8F04-AB030A0167A5}" srcOrd="0" destOrd="0" presId="urn:microsoft.com/office/officeart/2005/8/layout/vList2"/>
    <dgm:cxn modelId="{F65E8820-EBE6-4A54-BDE6-491B38966BBB}" srcId="{D0F18ABE-9AD2-4B1A-A9E8-EAE4F1B6E67A}" destId="{8F0D3567-D5B6-4C78-B5B6-9C9CD45FBE42}" srcOrd="0" destOrd="0" parTransId="{1E4DCDBF-5B63-4EA7-9A82-E74531E43C90}" sibTransId="{1A2C6789-7289-4ED5-B1AE-FB5B8F74517E}"/>
    <dgm:cxn modelId="{742CA43A-C186-4A81-B965-A0C6D8EEE2F3}" type="presOf" srcId="{819CC572-2F1B-4D68-856A-DD752593F4A6}" destId="{014BFE69-7B7B-46DA-9F45-CBE210E78262}" srcOrd="0" destOrd="0" presId="urn:microsoft.com/office/officeart/2005/8/layout/vList2"/>
    <dgm:cxn modelId="{912B7F6F-436A-40AF-8C39-8271212523BF}" type="presOf" srcId="{871D0DA7-C952-40B2-A414-F52158B802D2}" destId="{AEADCF66-9975-4CC2-88F3-EF58DD9FD33D}" srcOrd="0" destOrd="0" presId="urn:microsoft.com/office/officeart/2005/8/layout/vList2"/>
    <dgm:cxn modelId="{D5FC1D76-8B34-428C-8953-4C3DC5A6CE02}" srcId="{D0F18ABE-9AD2-4B1A-A9E8-EAE4F1B6E67A}" destId="{22E825EF-A7A4-44FE-9602-CD76A63E134F}" srcOrd="4" destOrd="0" parTransId="{63A30D70-0CED-4004-8FC8-023C38253131}" sibTransId="{2AB35C05-AE23-448E-A917-50795D4E414D}"/>
    <dgm:cxn modelId="{6607A378-333D-4356-BCA3-9CED48D32046}" srcId="{D0F18ABE-9AD2-4B1A-A9E8-EAE4F1B6E67A}" destId="{819CC572-2F1B-4D68-856A-DD752593F4A6}" srcOrd="2" destOrd="0" parTransId="{88852FAD-4F1F-4A5F-88BE-3A872C07F033}" sibTransId="{2F9E5157-2C7E-473C-A4FC-AA9AC544A106}"/>
    <dgm:cxn modelId="{EE0BC07D-6F69-4559-AE65-5D2F9F560FA5}" type="presOf" srcId="{D0F18ABE-9AD2-4B1A-A9E8-EAE4F1B6E67A}" destId="{0C563C7B-9135-4545-917A-4341620FDC53}" srcOrd="0" destOrd="0" presId="urn:microsoft.com/office/officeart/2005/8/layout/vList2"/>
    <dgm:cxn modelId="{76224998-D0BB-45FA-BC27-5DB961077929}" srcId="{D0F18ABE-9AD2-4B1A-A9E8-EAE4F1B6E67A}" destId="{871D0DA7-C952-40B2-A414-F52158B802D2}" srcOrd="3" destOrd="0" parTransId="{84CC04E5-A6CD-45DE-9A11-610BD17D78D2}" sibTransId="{8E186FB5-F9F7-446F-A43C-735C4536B6ED}"/>
    <dgm:cxn modelId="{4787C0C7-C3D2-4D80-BEDC-F6911C11410D}" type="presOf" srcId="{22E825EF-A7A4-44FE-9602-CD76A63E134F}" destId="{0B9934BF-CC64-48B5-B341-6C79D89A5E9E}" srcOrd="0" destOrd="0" presId="urn:microsoft.com/office/officeart/2005/8/layout/vList2"/>
    <dgm:cxn modelId="{CF16FFD0-27CC-462E-98DA-84E91FB024CF}" type="presOf" srcId="{45FA6154-2D76-4282-A180-3CB6451212F2}" destId="{7EAE2AE6-6102-4BBE-B0F2-AB3819940CAF}" srcOrd="0" destOrd="0" presId="urn:microsoft.com/office/officeart/2005/8/layout/vList2"/>
    <dgm:cxn modelId="{4990FEC3-1C68-49EA-B9EC-787450BBE3A6}" type="presParOf" srcId="{0C563C7B-9135-4545-917A-4341620FDC53}" destId="{2DD8BAFA-4D83-4A1B-8F04-AB030A0167A5}" srcOrd="0" destOrd="0" presId="urn:microsoft.com/office/officeart/2005/8/layout/vList2"/>
    <dgm:cxn modelId="{A5665B1D-031B-4BF1-9B07-102CFFD0874B}" type="presParOf" srcId="{0C563C7B-9135-4545-917A-4341620FDC53}" destId="{882F3DC7-45A3-4B5A-B751-F04852C073B5}" srcOrd="1" destOrd="0" presId="urn:microsoft.com/office/officeart/2005/8/layout/vList2"/>
    <dgm:cxn modelId="{58F7F485-5625-4D81-9018-4031CD79BD15}" type="presParOf" srcId="{0C563C7B-9135-4545-917A-4341620FDC53}" destId="{7EAE2AE6-6102-4BBE-B0F2-AB3819940CAF}" srcOrd="2" destOrd="0" presId="urn:microsoft.com/office/officeart/2005/8/layout/vList2"/>
    <dgm:cxn modelId="{EC8EB25A-FB72-45CF-B1AC-99E3D94487F5}" type="presParOf" srcId="{0C563C7B-9135-4545-917A-4341620FDC53}" destId="{7A0C2E8C-F007-43C4-9137-2CF97CEE4111}" srcOrd="3" destOrd="0" presId="urn:microsoft.com/office/officeart/2005/8/layout/vList2"/>
    <dgm:cxn modelId="{4ACA5833-C50A-488E-8861-A43966F2C404}" type="presParOf" srcId="{0C563C7B-9135-4545-917A-4341620FDC53}" destId="{014BFE69-7B7B-46DA-9F45-CBE210E78262}" srcOrd="4" destOrd="0" presId="urn:microsoft.com/office/officeart/2005/8/layout/vList2"/>
    <dgm:cxn modelId="{F8798395-80F3-448B-87D2-6C3DEDDC85DF}" type="presParOf" srcId="{0C563C7B-9135-4545-917A-4341620FDC53}" destId="{FD234FEC-64BA-45DA-B19A-744E4E6EA5AB}" srcOrd="5" destOrd="0" presId="urn:microsoft.com/office/officeart/2005/8/layout/vList2"/>
    <dgm:cxn modelId="{179C5272-2FFC-4B10-A8B7-09C61DC8D2EE}" type="presParOf" srcId="{0C563C7B-9135-4545-917A-4341620FDC53}" destId="{AEADCF66-9975-4CC2-88F3-EF58DD9FD33D}" srcOrd="6" destOrd="0" presId="urn:microsoft.com/office/officeart/2005/8/layout/vList2"/>
    <dgm:cxn modelId="{B5ABD6E7-3E08-4BF5-A83C-94B193D4B68C}" type="presParOf" srcId="{0C563C7B-9135-4545-917A-4341620FDC53}" destId="{7D301CE2-1888-4D10-A238-17C78C234102}" srcOrd="7" destOrd="0" presId="urn:microsoft.com/office/officeart/2005/8/layout/vList2"/>
    <dgm:cxn modelId="{B2AE03FD-E294-4E8F-8040-B4E87426B989}" type="presParOf" srcId="{0C563C7B-9135-4545-917A-4341620FDC53}" destId="{0B9934BF-CC64-48B5-B341-6C79D89A5E9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CA6680-8E78-49E0-A223-E0C9701D1C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C25D5FA-267D-4358-AE35-439F4E2AD21A}">
      <dgm:prSet custT="1"/>
      <dgm:spPr/>
      <dgm:t>
        <a:bodyPr/>
        <a:lstStyle/>
        <a:p>
          <a:r>
            <a:rPr lang="en-US" sz="1800" b="1" dirty="0">
              <a:latin typeface="Arial" panose="020B0604020202020204" pitchFamily="34" charset="0"/>
              <a:cs typeface="Arial" panose="020B0604020202020204" pitchFamily="34" charset="0"/>
            </a:rPr>
            <a:t>Develop a recruitment plan</a:t>
          </a:r>
          <a:endParaRPr lang="en-US" sz="1800" dirty="0">
            <a:latin typeface="Arial" panose="020B0604020202020204" pitchFamily="34" charset="0"/>
            <a:cs typeface="Arial" panose="020B0604020202020204" pitchFamily="34" charset="0"/>
          </a:endParaRPr>
        </a:p>
      </dgm:t>
    </dgm:pt>
    <dgm:pt modelId="{1B85768F-8F4B-41CF-9DE8-F9D91ABA136F}" type="parTrans" cxnId="{D2926D89-4AA9-4B13-9C36-AE1937AAB2C9}">
      <dgm:prSet/>
      <dgm:spPr/>
      <dgm:t>
        <a:bodyPr/>
        <a:lstStyle/>
        <a:p>
          <a:endParaRPr lang="en-US"/>
        </a:p>
      </dgm:t>
    </dgm:pt>
    <dgm:pt modelId="{DFB27DD2-C6CD-47A4-A8D9-F45504A3B21D}" type="sibTrans" cxnId="{D2926D89-4AA9-4B13-9C36-AE1937AAB2C9}">
      <dgm:prSet/>
      <dgm:spPr/>
      <dgm:t>
        <a:bodyPr/>
        <a:lstStyle/>
        <a:p>
          <a:endParaRPr lang="en-US"/>
        </a:p>
      </dgm:t>
    </dgm:pt>
    <dgm:pt modelId="{FFAC9A6D-4B95-4FDA-B345-9B6C42814A8D}">
      <dgm:prSet custT="1"/>
      <dgm:spPr/>
      <dgm:t>
        <a:bodyPr/>
        <a:lstStyle/>
        <a:p>
          <a:r>
            <a:rPr lang="en-US" sz="1800" b="1" dirty="0">
              <a:latin typeface="Arial" panose="020B0604020202020204" pitchFamily="34" charset="0"/>
              <a:cs typeface="Arial" panose="020B0604020202020204" pitchFamily="34" charset="0"/>
            </a:rPr>
            <a:t>Create advertising materials, use only IRB approved ones</a:t>
          </a:r>
          <a:endParaRPr lang="en-US" sz="1800" dirty="0">
            <a:latin typeface="Arial" panose="020B0604020202020204" pitchFamily="34" charset="0"/>
            <a:cs typeface="Arial" panose="020B0604020202020204" pitchFamily="34" charset="0"/>
          </a:endParaRPr>
        </a:p>
      </dgm:t>
    </dgm:pt>
    <dgm:pt modelId="{0A7A6047-423F-4915-9835-092D163B2482}" type="parTrans" cxnId="{3726AD20-F05E-4732-9986-B50EA38ECB06}">
      <dgm:prSet/>
      <dgm:spPr/>
      <dgm:t>
        <a:bodyPr/>
        <a:lstStyle/>
        <a:p>
          <a:endParaRPr lang="en-US"/>
        </a:p>
      </dgm:t>
    </dgm:pt>
    <dgm:pt modelId="{6A0D3D19-B2EA-4742-A685-CF8B6B4D12F9}" type="sibTrans" cxnId="{3726AD20-F05E-4732-9986-B50EA38ECB06}">
      <dgm:prSet/>
      <dgm:spPr/>
      <dgm:t>
        <a:bodyPr/>
        <a:lstStyle/>
        <a:p>
          <a:endParaRPr lang="en-US"/>
        </a:p>
      </dgm:t>
    </dgm:pt>
    <dgm:pt modelId="{4178E020-EE2D-4E11-9DCA-50BE24CE5F7C}" type="pres">
      <dgm:prSet presAssocID="{B1CA6680-8E78-49E0-A223-E0C9701D1CB5}" presName="diagram" presStyleCnt="0">
        <dgm:presLayoutVars>
          <dgm:dir/>
          <dgm:resizeHandles val="exact"/>
        </dgm:presLayoutVars>
      </dgm:prSet>
      <dgm:spPr/>
    </dgm:pt>
    <dgm:pt modelId="{678E28B0-2BFD-4083-967D-F1811D1F0C94}" type="pres">
      <dgm:prSet presAssocID="{8C25D5FA-267D-4358-AE35-439F4E2AD21A}" presName="node" presStyleLbl="node1" presStyleIdx="0" presStyleCnt="2">
        <dgm:presLayoutVars>
          <dgm:bulletEnabled val="1"/>
        </dgm:presLayoutVars>
      </dgm:prSet>
      <dgm:spPr/>
    </dgm:pt>
    <dgm:pt modelId="{FD270019-404B-41AB-8541-D045726A5451}" type="pres">
      <dgm:prSet presAssocID="{DFB27DD2-C6CD-47A4-A8D9-F45504A3B21D}" presName="sibTrans" presStyleCnt="0"/>
      <dgm:spPr/>
    </dgm:pt>
    <dgm:pt modelId="{E632497A-D231-4654-A882-3071F800E25A}" type="pres">
      <dgm:prSet presAssocID="{FFAC9A6D-4B95-4FDA-B345-9B6C42814A8D}" presName="node" presStyleLbl="node1" presStyleIdx="1" presStyleCnt="2">
        <dgm:presLayoutVars>
          <dgm:bulletEnabled val="1"/>
        </dgm:presLayoutVars>
      </dgm:prSet>
      <dgm:spPr/>
    </dgm:pt>
  </dgm:ptLst>
  <dgm:cxnLst>
    <dgm:cxn modelId="{3726AD20-F05E-4732-9986-B50EA38ECB06}" srcId="{B1CA6680-8E78-49E0-A223-E0C9701D1CB5}" destId="{FFAC9A6D-4B95-4FDA-B345-9B6C42814A8D}" srcOrd="1" destOrd="0" parTransId="{0A7A6047-423F-4915-9835-092D163B2482}" sibTransId="{6A0D3D19-B2EA-4742-A685-CF8B6B4D12F9}"/>
    <dgm:cxn modelId="{3CB82D32-ED70-4995-94DD-E064CA281931}" type="presOf" srcId="{B1CA6680-8E78-49E0-A223-E0C9701D1CB5}" destId="{4178E020-EE2D-4E11-9DCA-50BE24CE5F7C}" srcOrd="0" destOrd="0" presId="urn:microsoft.com/office/officeart/2005/8/layout/default"/>
    <dgm:cxn modelId="{D2926D89-4AA9-4B13-9C36-AE1937AAB2C9}" srcId="{B1CA6680-8E78-49E0-A223-E0C9701D1CB5}" destId="{8C25D5FA-267D-4358-AE35-439F4E2AD21A}" srcOrd="0" destOrd="0" parTransId="{1B85768F-8F4B-41CF-9DE8-F9D91ABA136F}" sibTransId="{DFB27DD2-C6CD-47A4-A8D9-F45504A3B21D}"/>
    <dgm:cxn modelId="{68BB2FB5-736F-4592-A433-153799B8F875}" type="presOf" srcId="{8C25D5FA-267D-4358-AE35-439F4E2AD21A}" destId="{678E28B0-2BFD-4083-967D-F1811D1F0C94}" srcOrd="0" destOrd="0" presId="urn:microsoft.com/office/officeart/2005/8/layout/default"/>
    <dgm:cxn modelId="{F29605D1-E993-4C63-ACEE-0649BD7A1103}" type="presOf" srcId="{FFAC9A6D-4B95-4FDA-B345-9B6C42814A8D}" destId="{E632497A-D231-4654-A882-3071F800E25A}" srcOrd="0" destOrd="0" presId="urn:microsoft.com/office/officeart/2005/8/layout/default"/>
    <dgm:cxn modelId="{896F75EF-31B9-4FB8-9AED-F7B002F3C316}" type="presParOf" srcId="{4178E020-EE2D-4E11-9DCA-50BE24CE5F7C}" destId="{678E28B0-2BFD-4083-967D-F1811D1F0C94}" srcOrd="0" destOrd="0" presId="urn:microsoft.com/office/officeart/2005/8/layout/default"/>
    <dgm:cxn modelId="{EA636F74-EEF8-416D-9B2E-977960572A16}" type="presParOf" srcId="{4178E020-EE2D-4E11-9DCA-50BE24CE5F7C}" destId="{FD270019-404B-41AB-8541-D045726A5451}" srcOrd="1" destOrd="0" presId="urn:microsoft.com/office/officeart/2005/8/layout/default"/>
    <dgm:cxn modelId="{6F757BC6-1E70-475D-9E11-6ED5D1BB94B4}" type="presParOf" srcId="{4178E020-EE2D-4E11-9DCA-50BE24CE5F7C}" destId="{E632497A-D231-4654-A882-3071F800E25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3D84C4-053F-4940-8F8F-D77E12CCE21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7256C86-0E96-4839-8762-2C747D7ADC08}">
      <dgm:prSet custT="1"/>
      <dgm:spPr/>
      <dgm:t>
        <a:bodyPr/>
        <a:lstStyle/>
        <a:p>
          <a:r>
            <a:rPr lang="en-US" sz="1800" b="1" dirty="0">
              <a:latin typeface="Arial" panose="020B0604020202020204" pitchFamily="34" charset="0"/>
              <a:cs typeface="Arial" panose="020B0604020202020204" pitchFamily="34" charset="0"/>
            </a:rPr>
            <a:t>Drug Discovery</a:t>
          </a:r>
          <a:endParaRPr lang="en-US" sz="1800" dirty="0">
            <a:latin typeface="Arial" panose="020B0604020202020204" pitchFamily="34" charset="0"/>
            <a:cs typeface="Arial" panose="020B0604020202020204" pitchFamily="34" charset="0"/>
          </a:endParaRPr>
        </a:p>
      </dgm:t>
    </dgm:pt>
    <dgm:pt modelId="{104CDD67-D779-40CA-98CC-545BFE1C602D}" type="parTrans" cxnId="{8555B1AB-DBBC-4ADA-97A1-1F752ED177E9}">
      <dgm:prSet/>
      <dgm:spPr/>
      <dgm:t>
        <a:bodyPr/>
        <a:lstStyle/>
        <a:p>
          <a:endParaRPr lang="en-US"/>
        </a:p>
      </dgm:t>
    </dgm:pt>
    <dgm:pt modelId="{3D3E6A75-549D-4C38-AF34-3E5C887827EF}" type="sibTrans" cxnId="{8555B1AB-DBBC-4ADA-97A1-1F752ED177E9}">
      <dgm:prSet phldrT="1" phldr="0"/>
      <dgm:spPr/>
      <dgm:t>
        <a:bodyPr/>
        <a:lstStyle/>
        <a:p>
          <a:endParaRPr lang="en-US"/>
        </a:p>
      </dgm:t>
    </dgm:pt>
    <dgm:pt modelId="{2FF0BC8D-DD1A-4DCB-A382-1965702D3660}">
      <dgm:prSet custT="1"/>
      <dgm:spPr/>
      <dgm:t>
        <a:bodyPr/>
        <a:lstStyle/>
        <a:p>
          <a:r>
            <a:rPr lang="en-US" sz="1800" b="1" dirty="0">
              <a:latin typeface="Arial" panose="020B0604020202020204" pitchFamily="34" charset="0"/>
              <a:cs typeface="Arial" panose="020B0604020202020204" pitchFamily="34" charset="0"/>
            </a:rPr>
            <a:t>Pre-Clinical Research for clinical trials</a:t>
          </a:r>
          <a:endParaRPr lang="en-US" sz="1800" dirty="0">
            <a:latin typeface="Arial" panose="020B0604020202020204" pitchFamily="34" charset="0"/>
            <a:cs typeface="Arial" panose="020B0604020202020204" pitchFamily="34" charset="0"/>
          </a:endParaRPr>
        </a:p>
      </dgm:t>
    </dgm:pt>
    <dgm:pt modelId="{A0300295-43A3-4B23-9667-A8239F47889B}" type="parTrans" cxnId="{16F8F15E-2071-4A35-9218-6C83B3DB89D5}">
      <dgm:prSet/>
      <dgm:spPr/>
      <dgm:t>
        <a:bodyPr/>
        <a:lstStyle/>
        <a:p>
          <a:endParaRPr lang="en-US"/>
        </a:p>
      </dgm:t>
    </dgm:pt>
    <dgm:pt modelId="{78EEA222-642E-483D-8769-8B37ECEA1A7A}" type="sibTrans" cxnId="{16F8F15E-2071-4A35-9218-6C83B3DB89D5}">
      <dgm:prSet phldrT="2" phldr="0"/>
      <dgm:spPr/>
      <dgm:t>
        <a:bodyPr/>
        <a:lstStyle/>
        <a:p>
          <a:endParaRPr lang="en-US"/>
        </a:p>
      </dgm:t>
    </dgm:pt>
    <dgm:pt modelId="{E6E73C09-732B-4B5E-9264-4B5BF17A6990}">
      <dgm:prSet custT="1"/>
      <dgm:spPr/>
      <dgm:t>
        <a:bodyPr/>
        <a:lstStyle/>
        <a:p>
          <a:r>
            <a:rPr lang="en-US" sz="1800" b="1" dirty="0">
              <a:latin typeface="Arial" panose="020B0604020202020204" pitchFamily="34" charset="0"/>
              <a:cs typeface="Arial" panose="020B0604020202020204" pitchFamily="34" charset="0"/>
            </a:rPr>
            <a:t>Seeking approval of a new IP</a:t>
          </a:r>
          <a:endParaRPr lang="en-US" sz="1800" dirty="0">
            <a:latin typeface="Arial" panose="020B0604020202020204" pitchFamily="34" charset="0"/>
            <a:cs typeface="Arial" panose="020B0604020202020204" pitchFamily="34" charset="0"/>
          </a:endParaRPr>
        </a:p>
      </dgm:t>
    </dgm:pt>
    <dgm:pt modelId="{2A69029B-0EA1-4FF0-8AFD-09CF64ABADCE}" type="parTrans" cxnId="{B48EC9F7-FA42-4FE2-A98E-971E68CA90DA}">
      <dgm:prSet/>
      <dgm:spPr/>
      <dgm:t>
        <a:bodyPr/>
        <a:lstStyle/>
        <a:p>
          <a:endParaRPr lang="en-US"/>
        </a:p>
      </dgm:t>
    </dgm:pt>
    <dgm:pt modelId="{591DC3EE-FE4A-4F1F-AB43-68BB07AFE2C0}" type="sibTrans" cxnId="{B48EC9F7-FA42-4FE2-A98E-971E68CA90DA}">
      <dgm:prSet phldrT="3" phldr="0"/>
      <dgm:spPr/>
      <dgm:t>
        <a:bodyPr/>
        <a:lstStyle/>
        <a:p>
          <a:endParaRPr lang="en-US"/>
        </a:p>
      </dgm:t>
    </dgm:pt>
    <dgm:pt modelId="{4EC7072F-963E-4D57-9F07-1C6BA67B2AB1}">
      <dgm:prSet custT="1"/>
      <dgm:spPr/>
      <dgm:t>
        <a:bodyPr/>
        <a:lstStyle/>
        <a:p>
          <a:r>
            <a:rPr lang="en-US" sz="1800" b="1" dirty="0">
              <a:latin typeface="Arial" panose="020B0604020202020204" pitchFamily="34" charset="0"/>
              <a:cs typeface="Arial" panose="020B0604020202020204" pitchFamily="34" charset="0"/>
            </a:rPr>
            <a:t>Preparing to conduct a clinical trial</a:t>
          </a:r>
          <a:endParaRPr lang="en-US" sz="1800" dirty="0">
            <a:latin typeface="Arial" panose="020B0604020202020204" pitchFamily="34" charset="0"/>
            <a:cs typeface="Arial" panose="020B0604020202020204" pitchFamily="34" charset="0"/>
          </a:endParaRPr>
        </a:p>
      </dgm:t>
    </dgm:pt>
    <dgm:pt modelId="{9AC7CF30-76E8-4672-830D-E7C2BD38BFDC}" type="parTrans" cxnId="{0F6726B8-3A95-4765-803A-C828854F55D4}">
      <dgm:prSet/>
      <dgm:spPr/>
      <dgm:t>
        <a:bodyPr/>
        <a:lstStyle/>
        <a:p>
          <a:endParaRPr lang="en-US"/>
        </a:p>
      </dgm:t>
    </dgm:pt>
    <dgm:pt modelId="{DEC9402C-DA7C-4F72-B591-56677C5901BA}" type="sibTrans" cxnId="{0F6726B8-3A95-4765-803A-C828854F55D4}">
      <dgm:prSet phldrT="4" phldr="0"/>
      <dgm:spPr/>
      <dgm:t>
        <a:bodyPr/>
        <a:lstStyle/>
        <a:p>
          <a:endParaRPr lang="en-US"/>
        </a:p>
      </dgm:t>
    </dgm:pt>
    <dgm:pt modelId="{D76D98AF-3BFF-433D-9123-FDA1C1D942C8}" type="pres">
      <dgm:prSet presAssocID="{2A3D84C4-053F-4940-8F8F-D77E12CCE214}" presName="linear" presStyleCnt="0">
        <dgm:presLayoutVars>
          <dgm:animLvl val="lvl"/>
          <dgm:resizeHandles val="exact"/>
        </dgm:presLayoutVars>
      </dgm:prSet>
      <dgm:spPr/>
    </dgm:pt>
    <dgm:pt modelId="{7E6AC947-F292-424E-A515-7A0B9CF82ADF}" type="pres">
      <dgm:prSet presAssocID="{E7256C86-0E96-4839-8762-2C747D7ADC08}" presName="parentText" presStyleLbl="node1" presStyleIdx="0" presStyleCnt="4">
        <dgm:presLayoutVars>
          <dgm:chMax val="0"/>
          <dgm:bulletEnabled val="1"/>
        </dgm:presLayoutVars>
      </dgm:prSet>
      <dgm:spPr/>
    </dgm:pt>
    <dgm:pt modelId="{500DE923-C171-4C8E-ACD9-7D6AD8487D82}" type="pres">
      <dgm:prSet presAssocID="{3D3E6A75-549D-4C38-AF34-3E5C887827EF}" presName="spacer" presStyleCnt="0"/>
      <dgm:spPr/>
    </dgm:pt>
    <dgm:pt modelId="{D3DE4D00-20C1-45D1-8E5E-E6C4AB281F0E}" type="pres">
      <dgm:prSet presAssocID="{2FF0BC8D-DD1A-4DCB-A382-1965702D3660}" presName="parentText" presStyleLbl="node1" presStyleIdx="1" presStyleCnt="4">
        <dgm:presLayoutVars>
          <dgm:chMax val="0"/>
          <dgm:bulletEnabled val="1"/>
        </dgm:presLayoutVars>
      </dgm:prSet>
      <dgm:spPr/>
    </dgm:pt>
    <dgm:pt modelId="{2312339D-AB74-4127-8EB9-346DF0C379F8}" type="pres">
      <dgm:prSet presAssocID="{78EEA222-642E-483D-8769-8B37ECEA1A7A}" presName="spacer" presStyleCnt="0"/>
      <dgm:spPr/>
    </dgm:pt>
    <dgm:pt modelId="{F4600030-3204-453F-9F98-53EE75F2CC1A}" type="pres">
      <dgm:prSet presAssocID="{E6E73C09-732B-4B5E-9264-4B5BF17A6990}" presName="parentText" presStyleLbl="node1" presStyleIdx="2" presStyleCnt="4" custLinFactNeighborX="-88" custLinFactNeighborY="-61096">
        <dgm:presLayoutVars>
          <dgm:chMax val="0"/>
          <dgm:bulletEnabled val="1"/>
        </dgm:presLayoutVars>
      </dgm:prSet>
      <dgm:spPr/>
    </dgm:pt>
    <dgm:pt modelId="{957E7287-D9FF-42AF-92DC-DB3F63C5DB68}" type="pres">
      <dgm:prSet presAssocID="{591DC3EE-FE4A-4F1F-AB43-68BB07AFE2C0}" presName="spacer" presStyleCnt="0"/>
      <dgm:spPr/>
    </dgm:pt>
    <dgm:pt modelId="{2C7F9A76-7529-4614-8969-58BED65A7DB6}" type="pres">
      <dgm:prSet presAssocID="{4EC7072F-963E-4D57-9F07-1C6BA67B2AB1}" presName="parentText" presStyleLbl="node1" presStyleIdx="3" presStyleCnt="4">
        <dgm:presLayoutVars>
          <dgm:chMax val="0"/>
          <dgm:bulletEnabled val="1"/>
        </dgm:presLayoutVars>
      </dgm:prSet>
      <dgm:spPr/>
    </dgm:pt>
  </dgm:ptLst>
  <dgm:cxnLst>
    <dgm:cxn modelId="{16F8F15E-2071-4A35-9218-6C83B3DB89D5}" srcId="{2A3D84C4-053F-4940-8F8F-D77E12CCE214}" destId="{2FF0BC8D-DD1A-4DCB-A382-1965702D3660}" srcOrd="1" destOrd="0" parTransId="{A0300295-43A3-4B23-9667-A8239F47889B}" sibTransId="{78EEA222-642E-483D-8769-8B37ECEA1A7A}"/>
    <dgm:cxn modelId="{CE71F061-F2DD-49FE-84E0-1C2111667AF8}" type="presOf" srcId="{2FF0BC8D-DD1A-4DCB-A382-1965702D3660}" destId="{D3DE4D00-20C1-45D1-8E5E-E6C4AB281F0E}" srcOrd="0" destOrd="0" presId="urn:microsoft.com/office/officeart/2005/8/layout/vList2"/>
    <dgm:cxn modelId="{71E9C289-9A90-48E6-9328-58BB30E9D42D}" type="presOf" srcId="{E7256C86-0E96-4839-8762-2C747D7ADC08}" destId="{7E6AC947-F292-424E-A515-7A0B9CF82ADF}" srcOrd="0" destOrd="0" presId="urn:microsoft.com/office/officeart/2005/8/layout/vList2"/>
    <dgm:cxn modelId="{8555B1AB-DBBC-4ADA-97A1-1F752ED177E9}" srcId="{2A3D84C4-053F-4940-8F8F-D77E12CCE214}" destId="{E7256C86-0E96-4839-8762-2C747D7ADC08}" srcOrd="0" destOrd="0" parTransId="{104CDD67-D779-40CA-98CC-545BFE1C602D}" sibTransId="{3D3E6A75-549D-4C38-AF34-3E5C887827EF}"/>
    <dgm:cxn modelId="{0F6726B8-3A95-4765-803A-C828854F55D4}" srcId="{2A3D84C4-053F-4940-8F8F-D77E12CCE214}" destId="{4EC7072F-963E-4D57-9F07-1C6BA67B2AB1}" srcOrd="3" destOrd="0" parTransId="{9AC7CF30-76E8-4672-830D-E7C2BD38BFDC}" sibTransId="{DEC9402C-DA7C-4F72-B591-56677C5901BA}"/>
    <dgm:cxn modelId="{640B9BE2-8A9A-4950-8038-31F6F314B697}" type="presOf" srcId="{4EC7072F-963E-4D57-9F07-1C6BA67B2AB1}" destId="{2C7F9A76-7529-4614-8969-58BED65A7DB6}" srcOrd="0" destOrd="0" presId="urn:microsoft.com/office/officeart/2005/8/layout/vList2"/>
    <dgm:cxn modelId="{43CD12E7-1A72-45B1-902F-FC1A1BCA9BB2}" type="presOf" srcId="{E6E73C09-732B-4B5E-9264-4B5BF17A6990}" destId="{F4600030-3204-453F-9F98-53EE75F2CC1A}" srcOrd="0" destOrd="0" presId="urn:microsoft.com/office/officeart/2005/8/layout/vList2"/>
    <dgm:cxn modelId="{BAA421ED-463B-4BD9-A98B-30855DE7D8A1}" type="presOf" srcId="{2A3D84C4-053F-4940-8F8F-D77E12CCE214}" destId="{D76D98AF-3BFF-433D-9123-FDA1C1D942C8}" srcOrd="0" destOrd="0" presId="urn:microsoft.com/office/officeart/2005/8/layout/vList2"/>
    <dgm:cxn modelId="{B48EC9F7-FA42-4FE2-A98E-971E68CA90DA}" srcId="{2A3D84C4-053F-4940-8F8F-D77E12CCE214}" destId="{E6E73C09-732B-4B5E-9264-4B5BF17A6990}" srcOrd="2" destOrd="0" parTransId="{2A69029B-0EA1-4FF0-8AFD-09CF64ABADCE}" sibTransId="{591DC3EE-FE4A-4F1F-AB43-68BB07AFE2C0}"/>
    <dgm:cxn modelId="{28F23BBA-038A-40C5-B13E-8F57C2C16262}" type="presParOf" srcId="{D76D98AF-3BFF-433D-9123-FDA1C1D942C8}" destId="{7E6AC947-F292-424E-A515-7A0B9CF82ADF}" srcOrd="0" destOrd="0" presId="urn:microsoft.com/office/officeart/2005/8/layout/vList2"/>
    <dgm:cxn modelId="{F45F13B6-EC92-49F2-904A-E732231B0861}" type="presParOf" srcId="{D76D98AF-3BFF-433D-9123-FDA1C1D942C8}" destId="{500DE923-C171-4C8E-ACD9-7D6AD8487D82}" srcOrd="1" destOrd="0" presId="urn:microsoft.com/office/officeart/2005/8/layout/vList2"/>
    <dgm:cxn modelId="{8777C5E6-3BA1-4F45-B3B6-3F25D0E3DC43}" type="presParOf" srcId="{D76D98AF-3BFF-433D-9123-FDA1C1D942C8}" destId="{D3DE4D00-20C1-45D1-8E5E-E6C4AB281F0E}" srcOrd="2" destOrd="0" presId="urn:microsoft.com/office/officeart/2005/8/layout/vList2"/>
    <dgm:cxn modelId="{62DC476C-85D7-4641-8E53-B96FDC9CD86D}" type="presParOf" srcId="{D76D98AF-3BFF-433D-9123-FDA1C1D942C8}" destId="{2312339D-AB74-4127-8EB9-346DF0C379F8}" srcOrd="3" destOrd="0" presId="urn:microsoft.com/office/officeart/2005/8/layout/vList2"/>
    <dgm:cxn modelId="{5F3C729D-E8CD-4F76-AF4B-1150F93D0713}" type="presParOf" srcId="{D76D98AF-3BFF-433D-9123-FDA1C1D942C8}" destId="{F4600030-3204-453F-9F98-53EE75F2CC1A}" srcOrd="4" destOrd="0" presId="urn:microsoft.com/office/officeart/2005/8/layout/vList2"/>
    <dgm:cxn modelId="{0B55AB14-223E-4235-A03B-227C9624BF4B}" type="presParOf" srcId="{D76D98AF-3BFF-433D-9123-FDA1C1D942C8}" destId="{957E7287-D9FF-42AF-92DC-DB3F63C5DB68}" srcOrd="5" destOrd="0" presId="urn:microsoft.com/office/officeart/2005/8/layout/vList2"/>
    <dgm:cxn modelId="{53EA1FB3-65C1-43BE-9BF6-A4A9BAEC8F8D}" type="presParOf" srcId="{D76D98AF-3BFF-433D-9123-FDA1C1D942C8}" destId="{2C7F9A76-7529-4614-8969-58BED65A7D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36D6A-20E6-4DF4-A4E1-5676158D99C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71988C3-FFC5-463B-9A9E-169902A255B6}">
      <dgm:prSet custT="1"/>
      <dgm:spPr/>
      <dgm:t>
        <a:bodyPr/>
        <a:lstStyle/>
        <a:p>
          <a:r>
            <a:rPr lang="en-US" sz="1800" b="1" dirty="0">
              <a:latin typeface="Arial" panose="020B0604020202020204" pitchFamily="34" charset="0"/>
              <a:cs typeface="Arial" panose="020B0604020202020204" pitchFamily="34" charset="0"/>
            </a:rPr>
            <a:t>Also known as non-clinical research</a:t>
          </a:r>
          <a:endParaRPr lang="en-US" sz="1800" dirty="0">
            <a:latin typeface="Arial" panose="020B0604020202020204" pitchFamily="34" charset="0"/>
            <a:cs typeface="Arial" panose="020B0604020202020204" pitchFamily="34" charset="0"/>
          </a:endParaRPr>
        </a:p>
      </dgm:t>
    </dgm:pt>
    <dgm:pt modelId="{0A107236-30F3-4508-84E3-6537D14342CA}" type="parTrans" cxnId="{91550EA3-ABEF-436A-8C54-059A6E991249}">
      <dgm:prSet/>
      <dgm:spPr/>
      <dgm:t>
        <a:bodyPr/>
        <a:lstStyle/>
        <a:p>
          <a:endParaRPr lang="en-US"/>
        </a:p>
      </dgm:t>
    </dgm:pt>
    <dgm:pt modelId="{74806C6F-F420-4869-A086-5281986CB67F}" type="sibTrans" cxnId="{91550EA3-ABEF-436A-8C54-059A6E991249}">
      <dgm:prSet/>
      <dgm:spPr/>
      <dgm:t>
        <a:bodyPr/>
        <a:lstStyle/>
        <a:p>
          <a:endParaRPr lang="en-US"/>
        </a:p>
      </dgm:t>
    </dgm:pt>
    <dgm:pt modelId="{702FEDD7-A2C9-4EF5-8192-7CF386AD8D41}">
      <dgm:prSet custT="1"/>
      <dgm:spPr/>
      <dgm:t>
        <a:bodyPr/>
        <a:lstStyle/>
        <a:p>
          <a:r>
            <a:rPr lang="en-US" sz="1800" b="1" dirty="0">
              <a:latin typeface="Arial" panose="020B0604020202020204" pitchFamily="34" charset="0"/>
              <a:cs typeface="Arial" panose="020B0604020202020204" pitchFamily="34" charset="0"/>
            </a:rPr>
            <a:t>Studies that do not involve human subjects</a:t>
          </a:r>
          <a:endParaRPr lang="en-US" sz="1800" dirty="0">
            <a:latin typeface="Arial" panose="020B0604020202020204" pitchFamily="34" charset="0"/>
            <a:cs typeface="Arial" panose="020B0604020202020204" pitchFamily="34" charset="0"/>
          </a:endParaRPr>
        </a:p>
      </dgm:t>
    </dgm:pt>
    <dgm:pt modelId="{0365D6E2-8716-413F-A8CB-F7A88ECC967E}" type="parTrans" cxnId="{45967909-9FA6-498D-B7B6-98F927294060}">
      <dgm:prSet/>
      <dgm:spPr/>
      <dgm:t>
        <a:bodyPr/>
        <a:lstStyle/>
        <a:p>
          <a:endParaRPr lang="en-US"/>
        </a:p>
      </dgm:t>
    </dgm:pt>
    <dgm:pt modelId="{F1A2C596-31B7-4C5A-870F-3BDA37B51E92}" type="sibTrans" cxnId="{45967909-9FA6-498D-B7B6-98F927294060}">
      <dgm:prSet/>
      <dgm:spPr/>
      <dgm:t>
        <a:bodyPr/>
        <a:lstStyle/>
        <a:p>
          <a:endParaRPr lang="en-US"/>
        </a:p>
      </dgm:t>
    </dgm:pt>
    <dgm:pt modelId="{B7C1CF0A-6907-4B70-9ABF-096EE553A933}">
      <dgm:prSet custT="1"/>
      <dgm:spPr/>
      <dgm:t>
        <a:bodyPr/>
        <a:lstStyle/>
        <a:p>
          <a:r>
            <a:rPr lang="en-US" sz="1800" b="1" dirty="0">
              <a:latin typeface="Arial" panose="020B0604020202020204" pitchFamily="34" charset="0"/>
              <a:cs typeface="Arial" panose="020B0604020202020204" pitchFamily="34" charset="0"/>
            </a:rPr>
            <a:t>Conducted in order to begin human subject trials</a:t>
          </a:r>
          <a:endParaRPr lang="en-US" sz="1800" dirty="0">
            <a:latin typeface="Arial" panose="020B0604020202020204" pitchFamily="34" charset="0"/>
            <a:cs typeface="Arial" panose="020B0604020202020204" pitchFamily="34" charset="0"/>
          </a:endParaRPr>
        </a:p>
      </dgm:t>
    </dgm:pt>
    <dgm:pt modelId="{98950BDF-B25E-4538-AF00-747DA3164C24}" type="parTrans" cxnId="{D351C61A-37EE-41EA-9648-8B5EC9384078}">
      <dgm:prSet/>
      <dgm:spPr/>
      <dgm:t>
        <a:bodyPr/>
        <a:lstStyle/>
        <a:p>
          <a:endParaRPr lang="en-US"/>
        </a:p>
      </dgm:t>
    </dgm:pt>
    <dgm:pt modelId="{494313C0-0A29-4B87-B0D6-7C872C3D9759}" type="sibTrans" cxnId="{D351C61A-37EE-41EA-9648-8B5EC9384078}">
      <dgm:prSet/>
      <dgm:spPr/>
      <dgm:t>
        <a:bodyPr/>
        <a:lstStyle/>
        <a:p>
          <a:endParaRPr lang="en-US"/>
        </a:p>
      </dgm:t>
    </dgm:pt>
    <dgm:pt modelId="{F861FD79-9D0E-4BCE-B97F-006CDE1C61D3}">
      <dgm:prSet custT="1"/>
      <dgm:spPr/>
      <dgm:t>
        <a:bodyPr/>
        <a:lstStyle/>
        <a:p>
          <a:r>
            <a:rPr lang="en-US" sz="1800" b="1" dirty="0">
              <a:latin typeface="Arial" panose="020B0604020202020204" pitchFamily="34" charset="0"/>
              <a:cs typeface="Arial" panose="020B0604020202020204" pitchFamily="34" charset="0"/>
            </a:rPr>
            <a:t>Purpose:</a:t>
          </a:r>
          <a:endParaRPr lang="en-US" sz="1800" dirty="0">
            <a:latin typeface="Arial" panose="020B0604020202020204" pitchFamily="34" charset="0"/>
            <a:cs typeface="Arial" panose="020B0604020202020204" pitchFamily="34" charset="0"/>
          </a:endParaRPr>
        </a:p>
      </dgm:t>
    </dgm:pt>
    <dgm:pt modelId="{F2EFE9A5-8ED9-4AFD-AE0C-BDCFD5AF8BD6}" type="parTrans" cxnId="{288EFA8C-DF2A-4248-903F-00F7541D2095}">
      <dgm:prSet/>
      <dgm:spPr/>
      <dgm:t>
        <a:bodyPr/>
        <a:lstStyle/>
        <a:p>
          <a:endParaRPr lang="en-US"/>
        </a:p>
      </dgm:t>
    </dgm:pt>
    <dgm:pt modelId="{4295CB05-B162-4C50-A715-2B16956446C4}" type="sibTrans" cxnId="{288EFA8C-DF2A-4248-903F-00F7541D2095}">
      <dgm:prSet/>
      <dgm:spPr/>
      <dgm:t>
        <a:bodyPr/>
        <a:lstStyle/>
        <a:p>
          <a:endParaRPr lang="en-US"/>
        </a:p>
      </dgm:t>
    </dgm:pt>
    <dgm:pt modelId="{72D63972-EBA3-4663-B2A7-0AF79994769C}">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Provide information on safety and possibly efficacy in animals</a:t>
          </a:r>
          <a:endParaRPr lang="en-US" sz="1800" dirty="0">
            <a:solidFill>
              <a:schemeClr val="bg1"/>
            </a:solidFill>
            <a:latin typeface="Arial" panose="020B0604020202020204" pitchFamily="34" charset="0"/>
            <a:cs typeface="Arial" panose="020B0604020202020204" pitchFamily="34" charset="0"/>
          </a:endParaRPr>
        </a:p>
      </dgm:t>
    </dgm:pt>
    <dgm:pt modelId="{E4F7B3E2-D099-4BF3-8211-1A4C3F0D655D}" type="parTrans" cxnId="{5CDC4516-538D-4C79-AAA2-EF0B8C9A34E8}">
      <dgm:prSet/>
      <dgm:spPr/>
      <dgm:t>
        <a:bodyPr/>
        <a:lstStyle/>
        <a:p>
          <a:endParaRPr lang="en-US"/>
        </a:p>
      </dgm:t>
    </dgm:pt>
    <dgm:pt modelId="{BB43295C-7566-43B2-8E56-3325ABACABFD}" type="sibTrans" cxnId="{5CDC4516-538D-4C79-AAA2-EF0B8C9A34E8}">
      <dgm:prSet/>
      <dgm:spPr/>
      <dgm:t>
        <a:bodyPr/>
        <a:lstStyle/>
        <a:p>
          <a:endParaRPr lang="en-US"/>
        </a:p>
      </dgm:t>
    </dgm:pt>
    <dgm:pt modelId="{6A8411FB-C83F-4865-9966-C5A51017A8F8}">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Data includes:</a:t>
          </a:r>
          <a:endParaRPr lang="en-US" sz="1800" dirty="0">
            <a:solidFill>
              <a:schemeClr val="bg1"/>
            </a:solidFill>
            <a:latin typeface="Arial" panose="020B0604020202020204" pitchFamily="34" charset="0"/>
            <a:cs typeface="Arial" panose="020B0604020202020204" pitchFamily="34" charset="0"/>
          </a:endParaRPr>
        </a:p>
      </dgm:t>
    </dgm:pt>
    <dgm:pt modelId="{3645C340-FA53-40CF-9FFF-699103E2493C}" type="parTrans" cxnId="{A4A59897-92B5-4467-827B-8D9FD8F623BF}">
      <dgm:prSet/>
      <dgm:spPr/>
      <dgm:t>
        <a:bodyPr/>
        <a:lstStyle/>
        <a:p>
          <a:endParaRPr lang="en-US"/>
        </a:p>
      </dgm:t>
    </dgm:pt>
    <dgm:pt modelId="{2087EB28-D905-4170-88EE-7112916B53BD}" type="sibTrans" cxnId="{A4A59897-92B5-4467-827B-8D9FD8F623BF}">
      <dgm:prSet/>
      <dgm:spPr/>
      <dgm:t>
        <a:bodyPr/>
        <a:lstStyle/>
        <a:p>
          <a:endParaRPr lang="en-US"/>
        </a:p>
      </dgm:t>
    </dgm:pt>
    <dgm:pt modelId="{6713E80A-5B32-4198-BD74-D58F3EDA47AF}">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Data on acute toxicity</a:t>
          </a:r>
          <a:endParaRPr lang="en-US" sz="1800" dirty="0">
            <a:solidFill>
              <a:schemeClr val="bg1"/>
            </a:solidFill>
            <a:latin typeface="Arial" panose="020B0604020202020204" pitchFamily="34" charset="0"/>
            <a:cs typeface="Arial" panose="020B0604020202020204" pitchFamily="34" charset="0"/>
          </a:endParaRPr>
        </a:p>
      </dgm:t>
    </dgm:pt>
    <dgm:pt modelId="{67F58764-49A2-4181-9BA9-D08B69DD0E68}" type="parTrans" cxnId="{77C9BB52-EBBF-4EED-BDC6-7F65E73B282C}">
      <dgm:prSet/>
      <dgm:spPr/>
      <dgm:t>
        <a:bodyPr/>
        <a:lstStyle/>
        <a:p>
          <a:endParaRPr lang="en-US"/>
        </a:p>
      </dgm:t>
    </dgm:pt>
    <dgm:pt modelId="{C66F9593-975F-407C-87A0-23D4FC140842}" type="sibTrans" cxnId="{77C9BB52-EBBF-4EED-BDC6-7F65E73B282C}">
      <dgm:prSet/>
      <dgm:spPr/>
      <dgm:t>
        <a:bodyPr/>
        <a:lstStyle/>
        <a:p>
          <a:endParaRPr lang="en-US"/>
        </a:p>
      </dgm:t>
    </dgm:pt>
    <dgm:pt modelId="{9C0A881A-D37E-4EAE-9FEF-7743AD6771B5}">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Metabolism of the drug </a:t>
          </a:r>
          <a:endParaRPr lang="en-US" sz="1800" dirty="0">
            <a:solidFill>
              <a:schemeClr val="bg1"/>
            </a:solidFill>
            <a:latin typeface="Arial" panose="020B0604020202020204" pitchFamily="34" charset="0"/>
            <a:cs typeface="Arial" panose="020B0604020202020204" pitchFamily="34" charset="0"/>
          </a:endParaRPr>
        </a:p>
      </dgm:t>
    </dgm:pt>
    <dgm:pt modelId="{C0BC8CB7-AC86-4013-A478-B4EBE3930571}" type="parTrans" cxnId="{596A7A0B-C45C-4B6A-9E52-5BF2DB69D1AB}">
      <dgm:prSet/>
      <dgm:spPr/>
      <dgm:t>
        <a:bodyPr/>
        <a:lstStyle/>
        <a:p>
          <a:endParaRPr lang="en-US"/>
        </a:p>
      </dgm:t>
    </dgm:pt>
    <dgm:pt modelId="{EC0BC069-72BA-449C-8227-86A980ECECEF}" type="sibTrans" cxnId="{596A7A0B-C45C-4B6A-9E52-5BF2DB69D1AB}">
      <dgm:prSet/>
      <dgm:spPr/>
      <dgm:t>
        <a:bodyPr/>
        <a:lstStyle/>
        <a:p>
          <a:endParaRPr lang="en-US"/>
        </a:p>
      </dgm:t>
    </dgm:pt>
    <dgm:pt modelId="{187F607D-A4D8-46EC-8D2E-BB77C4C3EA51}">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Starting dose for humans</a:t>
          </a:r>
          <a:endParaRPr lang="en-US" sz="1800" dirty="0">
            <a:solidFill>
              <a:schemeClr val="bg1"/>
            </a:solidFill>
            <a:latin typeface="Arial" panose="020B0604020202020204" pitchFamily="34" charset="0"/>
            <a:cs typeface="Arial" panose="020B0604020202020204" pitchFamily="34" charset="0"/>
          </a:endParaRPr>
        </a:p>
      </dgm:t>
    </dgm:pt>
    <dgm:pt modelId="{AD1782FE-0FA1-44B6-BD6B-9D625668DCE7}" type="parTrans" cxnId="{85ABB777-259D-47FF-BBCF-F05CBF79AC90}">
      <dgm:prSet/>
      <dgm:spPr/>
      <dgm:t>
        <a:bodyPr/>
        <a:lstStyle/>
        <a:p>
          <a:endParaRPr lang="en-US"/>
        </a:p>
      </dgm:t>
    </dgm:pt>
    <dgm:pt modelId="{CBD25438-4416-44C3-B7A7-38C84F805402}" type="sibTrans" cxnId="{85ABB777-259D-47FF-BBCF-F05CBF79AC90}">
      <dgm:prSet/>
      <dgm:spPr/>
      <dgm:t>
        <a:bodyPr/>
        <a:lstStyle/>
        <a:p>
          <a:endParaRPr lang="en-US"/>
        </a:p>
      </dgm:t>
    </dgm:pt>
    <dgm:pt modelId="{BB92DCF9-DAF4-445A-8A95-A6F02F067CA5}" type="pres">
      <dgm:prSet presAssocID="{8CE36D6A-20E6-4DF4-A4E1-5676158D99C2}" presName="linear" presStyleCnt="0">
        <dgm:presLayoutVars>
          <dgm:animLvl val="lvl"/>
          <dgm:resizeHandles val="exact"/>
        </dgm:presLayoutVars>
      </dgm:prSet>
      <dgm:spPr/>
    </dgm:pt>
    <dgm:pt modelId="{DE38784F-8402-45DE-8AC1-D66C881E5D65}" type="pres">
      <dgm:prSet presAssocID="{271988C3-FFC5-463B-9A9E-169902A255B6}" presName="parentText" presStyleLbl="node1" presStyleIdx="0" presStyleCnt="4">
        <dgm:presLayoutVars>
          <dgm:chMax val="0"/>
          <dgm:bulletEnabled val="1"/>
        </dgm:presLayoutVars>
      </dgm:prSet>
      <dgm:spPr/>
    </dgm:pt>
    <dgm:pt modelId="{0199C98E-9848-4AEB-91A1-3D043CDD003A}" type="pres">
      <dgm:prSet presAssocID="{74806C6F-F420-4869-A086-5281986CB67F}" presName="spacer" presStyleCnt="0"/>
      <dgm:spPr/>
    </dgm:pt>
    <dgm:pt modelId="{7E313032-354F-4EF5-963D-770E6D5A2C08}" type="pres">
      <dgm:prSet presAssocID="{702FEDD7-A2C9-4EF5-8192-7CF386AD8D41}" presName="parentText" presStyleLbl="node1" presStyleIdx="1" presStyleCnt="4" custLinFactNeighborX="-88" custLinFactNeighborY="15885">
        <dgm:presLayoutVars>
          <dgm:chMax val="0"/>
          <dgm:bulletEnabled val="1"/>
        </dgm:presLayoutVars>
      </dgm:prSet>
      <dgm:spPr/>
    </dgm:pt>
    <dgm:pt modelId="{29873589-2A85-4BBA-BB79-5E461261A9ED}" type="pres">
      <dgm:prSet presAssocID="{F1A2C596-31B7-4C5A-870F-3BDA37B51E92}" presName="spacer" presStyleCnt="0"/>
      <dgm:spPr/>
    </dgm:pt>
    <dgm:pt modelId="{F5E983FF-5F84-4BE0-ACF2-C2CBCEFA80C1}" type="pres">
      <dgm:prSet presAssocID="{B7C1CF0A-6907-4B70-9ABF-096EE553A933}" presName="parentText" presStyleLbl="node1" presStyleIdx="2" presStyleCnt="4">
        <dgm:presLayoutVars>
          <dgm:chMax val="0"/>
          <dgm:bulletEnabled val="1"/>
        </dgm:presLayoutVars>
      </dgm:prSet>
      <dgm:spPr/>
    </dgm:pt>
    <dgm:pt modelId="{50B6DC03-549A-4A95-BCB0-EC38BEEFDE31}" type="pres">
      <dgm:prSet presAssocID="{494313C0-0A29-4B87-B0D6-7C872C3D9759}" presName="spacer" presStyleCnt="0"/>
      <dgm:spPr/>
    </dgm:pt>
    <dgm:pt modelId="{29969160-1E0B-4641-8B44-BDBE41C98CFD}" type="pres">
      <dgm:prSet presAssocID="{F861FD79-9D0E-4BCE-B97F-006CDE1C61D3}" presName="parentText" presStyleLbl="node1" presStyleIdx="3" presStyleCnt="4">
        <dgm:presLayoutVars>
          <dgm:chMax val="0"/>
          <dgm:bulletEnabled val="1"/>
        </dgm:presLayoutVars>
      </dgm:prSet>
      <dgm:spPr/>
    </dgm:pt>
    <dgm:pt modelId="{5B37A9A4-C1C8-422A-8E37-8A63E31AD6B3}" type="pres">
      <dgm:prSet presAssocID="{F861FD79-9D0E-4BCE-B97F-006CDE1C61D3}" presName="childText" presStyleLbl="revTx" presStyleIdx="0" presStyleCnt="1">
        <dgm:presLayoutVars>
          <dgm:bulletEnabled val="1"/>
        </dgm:presLayoutVars>
      </dgm:prSet>
      <dgm:spPr/>
    </dgm:pt>
  </dgm:ptLst>
  <dgm:cxnLst>
    <dgm:cxn modelId="{45967909-9FA6-498D-B7B6-98F927294060}" srcId="{8CE36D6A-20E6-4DF4-A4E1-5676158D99C2}" destId="{702FEDD7-A2C9-4EF5-8192-7CF386AD8D41}" srcOrd="1" destOrd="0" parTransId="{0365D6E2-8716-413F-A8CB-F7A88ECC967E}" sibTransId="{F1A2C596-31B7-4C5A-870F-3BDA37B51E92}"/>
    <dgm:cxn modelId="{596A7A0B-C45C-4B6A-9E52-5BF2DB69D1AB}" srcId="{6A8411FB-C83F-4865-9966-C5A51017A8F8}" destId="{9C0A881A-D37E-4EAE-9FEF-7743AD6771B5}" srcOrd="1" destOrd="0" parTransId="{C0BC8CB7-AC86-4013-A478-B4EBE3930571}" sibTransId="{EC0BC069-72BA-449C-8227-86A980ECECEF}"/>
    <dgm:cxn modelId="{DF743513-F097-4066-B64B-41435675BD8C}" type="presOf" srcId="{6713E80A-5B32-4198-BD74-D58F3EDA47AF}" destId="{5B37A9A4-C1C8-422A-8E37-8A63E31AD6B3}" srcOrd="0" destOrd="2" presId="urn:microsoft.com/office/officeart/2005/8/layout/vList2"/>
    <dgm:cxn modelId="{5CDC4516-538D-4C79-AAA2-EF0B8C9A34E8}" srcId="{F861FD79-9D0E-4BCE-B97F-006CDE1C61D3}" destId="{72D63972-EBA3-4663-B2A7-0AF79994769C}" srcOrd="0" destOrd="0" parTransId="{E4F7B3E2-D099-4BF3-8211-1A4C3F0D655D}" sibTransId="{BB43295C-7566-43B2-8E56-3325ABACABFD}"/>
    <dgm:cxn modelId="{D351C61A-37EE-41EA-9648-8B5EC9384078}" srcId="{8CE36D6A-20E6-4DF4-A4E1-5676158D99C2}" destId="{B7C1CF0A-6907-4B70-9ABF-096EE553A933}" srcOrd="2" destOrd="0" parTransId="{98950BDF-B25E-4538-AF00-747DA3164C24}" sibTransId="{494313C0-0A29-4B87-B0D6-7C872C3D9759}"/>
    <dgm:cxn modelId="{FF28EA68-4152-4EC1-A852-D157AA720E96}" type="presOf" srcId="{9C0A881A-D37E-4EAE-9FEF-7743AD6771B5}" destId="{5B37A9A4-C1C8-422A-8E37-8A63E31AD6B3}" srcOrd="0" destOrd="3" presId="urn:microsoft.com/office/officeart/2005/8/layout/vList2"/>
    <dgm:cxn modelId="{3F71984C-4C70-4F1B-A1AF-CD0E153DC3CC}" type="presOf" srcId="{8CE36D6A-20E6-4DF4-A4E1-5676158D99C2}" destId="{BB92DCF9-DAF4-445A-8A95-A6F02F067CA5}" srcOrd="0" destOrd="0" presId="urn:microsoft.com/office/officeart/2005/8/layout/vList2"/>
    <dgm:cxn modelId="{EC8F7F6F-8EE1-46BF-869C-DC4BD9973E93}" type="presOf" srcId="{702FEDD7-A2C9-4EF5-8192-7CF386AD8D41}" destId="{7E313032-354F-4EF5-963D-770E6D5A2C08}" srcOrd="0" destOrd="0" presId="urn:microsoft.com/office/officeart/2005/8/layout/vList2"/>
    <dgm:cxn modelId="{77C9BB52-EBBF-4EED-BDC6-7F65E73B282C}" srcId="{6A8411FB-C83F-4865-9966-C5A51017A8F8}" destId="{6713E80A-5B32-4198-BD74-D58F3EDA47AF}" srcOrd="0" destOrd="0" parTransId="{67F58764-49A2-4181-9BA9-D08B69DD0E68}" sibTransId="{C66F9593-975F-407C-87A0-23D4FC140842}"/>
    <dgm:cxn modelId="{85ABB777-259D-47FF-BBCF-F05CBF79AC90}" srcId="{6A8411FB-C83F-4865-9966-C5A51017A8F8}" destId="{187F607D-A4D8-46EC-8D2E-BB77C4C3EA51}" srcOrd="2" destOrd="0" parTransId="{AD1782FE-0FA1-44B6-BD6B-9D625668DCE7}" sibTransId="{CBD25438-4416-44C3-B7A7-38C84F805402}"/>
    <dgm:cxn modelId="{288EFA8C-DF2A-4248-903F-00F7541D2095}" srcId="{8CE36D6A-20E6-4DF4-A4E1-5676158D99C2}" destId="{F861FD79-9D0E-4BCE-B97F-006CDE1C61D3}" srcOrd="3" destOrd="0" parTransId="{F2EFE9A5-8ED9-4AFD-AE0C-BDCFD5AF8BD6}" sibTransId="{4295CB05-B162-4C50-A715-2B16956446C4}"/>
    <dgm:cxn modelId="{7AECFB92-FA39-469F-B010-61280F5327B5}" type="presOf" srcId="{271988C3-FFC5-463B-9A9E-169902A255B6}" destId="{DE38784F-8402-45DE-8AC1-D66C881E5D65}" srcOrd="0" destOrd="0" presId="urn:microsoft.com/office/officeart/2005/8/layout/vList2"/>
    <dgm:cxn modelId="{A4A59897-92B5-4467-827B-8D9FD8F623BF}" srcId="{F861FD79-9D0E-4BCE-B97F-006CDE1C61D3}" destId="{6A8411FB-C83F-4865-9966-C5A51017A8F8}" srcOrd="1" destOrd="0" parTransId="{3645C340-FA53-40CF-9FFF-699103E2493C}" sibTransId="{2087EB28-D905-4170-88EE-7112916B53BD}"/>
    <dgm:cxn modelId="{7FA9A99B-A038-402C-86B3-73DACC74999E}" type="presOf" srcId="{F861FD79-9D0E-4BCE-B97F-006CDE1C61D3}" destId="{29969160-1E0B-4641-8B44-BDBE41C98CFD}" srcOrd="0" destOrd="0" presId="urn:microsoft.com/office/officeart/2005/8/layout/vList2"/>
    <dgm:cxn modelId="{91550EA3-ABEF-436A-8C54-059A6E991249}" srcId="{8CE36D6A-20E6-4DF4-A4E1-5676158D99C2}" destId="{271988C3-FFC5-463B-9A9E-169902A255B6}" srcOrd="0" destOrd="0" parTransId="{0A107236-30F3-4508-84E3-6537D14342CA}" sibTransId="{74806C6F-F420-4869-A086-5281986CB67F}"/>
    <dgm:cxn modelId="{722665A4-F595-4908-824F-10A7C5B1A3AC}" type="presOf" srcId="{72D63972-EBA3-4663-B2A7-0AF79994769C}" destId="{5B37A9A4-C1C8-422A-8E37-8A63E31AD6B3}" srcOrd="0" destOrd="0" presId="urn:microsoft.com/office/officeart/2005/8/layout/vList2"/>
    <dgm:cxn modelId="{FA77F2A6-AD38-4944-80F4-1566BAFE8D2B}" type="presOf" srcId="{6A8411FB-C83F-4865-9966-C5A51017A8F8}" destId="{5B37A9A4-C1C8-422A-8E37-8A63E31AD6B3}" srcOrd="0" destOrd="1" presId="urn:microsoft.com/office/officeart/2005/8/layout/vList2"/>
    <dgm:cxn modelId="{647DEAB5-E853-4F55-AE40-1B978D6EA8F0}" type="presOf" srcId="{187F607D-A4D8-46EC-8D2E-BB77C4C3EA51}" destId="{5B37A9A4-C1C8-422A-8E37-8A63E31AD6B3}" srcOrd="0" destOrd="4" presId="urn:microsoft.com/office/officeart/2005/8/layout/vList2"/>
    <dgm:cxn modelId="{9275B1E1-6A25-4A0D-9F69-2CCE3FAF17F2}" type="presOf" srcId="{B7C1CF0A-6907-4B70-9ABF-096EE553A933}" destId="{F5E983FF-5F84-4BE0-ACF2-C2CBCEFA80C1}" srcOrd="0" destOrd="0" presId="urn:microsoft.com/office/officeart/2005/8/layout/vList2"/>
    <dgm:cxn modelId="{9162C039-EF4F-4615-B19F-3A1E413F0F7C}" type="presParOf" srcId="{BB92DCF9-DAF4-445A-8A95-A6F02F067CA5}" destId="{DE38784F-8402-45DE-8AC1-D66C881E5D65}" srcOrd="0" destOrd="0" presId="urn:microsoft.com/office/officeart/2005/8/layout/vList2"/>
    <dgm:cxn modelId="{14FD6AEC-47D9-4FC5-A43B-9B19011B5BCF}" type="presParOf" srcId="{BB92DCF9-DAF4-445A-8A95-A6F02F067CA5}" destId="{0199C98E-9848-4AEB-91A1-3D043CDD003A}" srcOrd="1" destOrd="0" presId="urn:microsoft.com/office/officeart/2005/8/layout/vList2"/>
    <dgm:cxn modelId="{CB9834D6-745E-4A0F-9BE7-175CF8E8EA68}" type="presParOf" srcId="{BB92DCF9-DAF4-445A-8A95-A6F02F067CA5}" destId="{7E313032-354F-4EF5-963D-770E6D5A2C08}" srcOrd="2" destOrd="0" presId="urn:microsoft.com/office/officeart/2005/8/layout/vList2"/>
    <dgm:cxn modelId="{4F626A03-BA52-4148-AF0F-691B50AD11D5}" type="presParOf" srcId="{BB92DCF9-DAF4-445A-8A95-A6F02F067CA5}" destId="{29873589-2A85-4BBA-BB79-5E461261A9ED}" srcOrd="3" destOrd="0" presId="urn:microsoft.com/office/officeart/2005/8/layout/vList2"/>
    <dgm:cxn modelId="{BB61731D-83DF-472F-89FA-F342FB84366A}" type="presParOf" srcId="{BB92DCF9-DAF4-445A-8A95-A6F02F067CA5}" destId="{F5E983FF-5F84-4BE0-ACF2-C2CBCEFA80C1}" srcOrd="4" destOrd="0" presId="urn:microsoft.com/office/officeart/2005/8/layout/vList2"/>
    <dgm:cxn modelId="{7769089B-7813-4634-8453-DB6CEBD5CEE6}" type="presParOf" srcId="{BB92DCF9-DAF4-445A-8A95-A6F02F067CA5}" destId="{50B6DC03-549A-4A95-BCB0-EC38BEEFDE31}" srcOrd="5" destOrd="0" presId="urn:microsoft.com/office/officeart/2005/8/layout/vList2"/>
    <dgm:cxn modelId="{2A4BD860-CB41-41A8-9568-39BEC38DE9B1}" type="presParOf" srcId="{BB92DCF9-DAF4-445A-8A95-A6F02F067CA5}" destId="{29969160-1E0B-4641-8B44-BDBE41C98CFD}" srcOrd="6" destOrd="0" presId="urn:microsoft.com/office/officeart/2005/8/layout/vList2"/>
    <dgm:cxn modelId="{CA82F795-53BD-4141-8DD5-CDECFCEB3EB1}" type="presParOf" srcId="{BB92DCF9-DAF4-445A-8A95-A6F02F067CA5}" destId="{5B37A9A4-C1C8-422A-8E37-8A63E31AD6B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C56C44-8940-4C7A-833A-33DAC2614F3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8B56183-CB1B-4C2D-994D-0ECF9CE56B41}">
      <dgm:prSet custT="1"/>
      <dgm:spPr/>
      <dgm:t>
        <a:bodyPr/>
        <a:lstStyle/>
        <a:p>
          <a:r>
            <a:rPr lang="en-US" sz="1600" b="1" i="0" dirty="0">
              <a:latin typeface="Arial" panose="020B0604020202020204" pitchFamily="34" charset="0"/>
              <a:cs typeface="Arial" panose="020B0604020202020204" pitchFamily="34" charset="0"/>
            </a:rPr>
            <a:t>Nearly 90 percent of drug candidates fail to reach the market. </a:t>
          </a:r>
          <a:endParaRPr lang="en-US" sz="1600" dirty="0">
            <a:latin typeface="Arial" panose="020B0604020202020204" pitchFamily="34" charset="0"/>
            <a:cs typeface="Arial" panose="020B0604020202020204" pitchFamily="34" charset="0"/>
          </a:endParaRPr>
        </a:p>
      </dgm:t>
    </dgm:pt>
    <dgm:pt modelId="{5BC5E34D-E300-4B77-B683-CACB2DBB2E9C}" type="parTrans" cxnId="{25570779-2681-44DE-A2FC-E413029B53DC}">
      <dgm:prSet/>
      <dgm:spPr/>
      <dgm:t>
        <a:bodyPr/>
        <a:lstStyle/>
        <a:p>
          <a:endParaRPr lang="en-US" sz="1800">
            <a:latin typeface="Calibri" panose="020F0502020204030204" pitchFamily="34" charset="0"/>
            <a:cs typeface="Calibri" panose="020F0502020204030204" pitchFamily="34" charset="0"/>
          </a:endParaRPr>
        </a:p>
      </dgm:t>
    </dgm:pt>
    <dgm:pt modelId="{695489C8-DFD0-4A46-AE74-816E8AB75066}" type="sibTrans" cxnId="{25570779-2681-44DE-A2FC-E413029B53DC}">
      <dgm:prSet/>
      <dgm:spPr/>
      <dgm:t>
        <a:bodyPr/>
        <a:lstStyle/>
        <a:p>
          <a:endParaRPr lang="en-US" sz="1800">
            <a:latin typeface="Calibri" panose="020F0502020204030204" pitchFamily="34" charset="0"/>
            <a:cs typeface="Calibri" panose="020F0502020204030204" pitchFamily="34" charset="0"/>
          </a:endParaRPr>
        </a:p>
      </dgm:t>
    </dgm:pt>
    <dgm:pt modelId="{5689A0D7-702F-4994-8DC3-20E01C65391D}">
      <dgm:prSet custT="1"/>
      <dgm:spPr/>
      <dgm:t>
        <a:bodyPr/>
        <a:lstStyle/>
        <a:p>
          <a:r>
            <a:rPr lang="en-US" sz="1600" b="1" i="0" dirty="0">
              <a:latin typeface="Arial" panose="020B0604020202020204" pitchFamily="34" charset="0"/>
              <a:cs typeface="Arial" panose="020B0604020202020204" pitchFamily="34" charset="0"/>
            </a:rPr>
            <a:t>Often these failures occur in human trials, suggesting that traditional models for efficacy and safety testing are insufficient for biologic drugs</a:t>
          </a:r>
          <a:endParaRPr lang="en-US" sz="1600" dirty="0">
            <a:latin typeface="Arial" panose="020B0604020202020204" pitchFamily="34" charset="0"/>
            <a:cs typeface="Arial" panose="020B0604020202020204" pitchFamily="34" charset="0"/>
          </a:endParaRPr>
        </a:p>
      </dgm:t>
    </dgm:pt>
    <dgm:pt modelId="{EC592EB2-151E-4BDC-9770-E233B4AC4E2B}" type="parTrans" cxnId="{FD5AC1B2-E706-4035-9756-05B4DDE280C3}">
      <dgm:prSet/>
      <dgm:spPr/>
      <dgm:t>
        <a:bodyPr/>
        <a:lstStyle/>
        <a:p>
          <a:endParaRPr lang="en-US" sz="1800">
            <a:latin typeface="Calibri" panose="020F0502020204030204" pitchFamily="34" charset="0"/>
            <a:cs typeface="Calibri" panose="020F0502020204030204" pitchFamily="34" charset="0"/>
          </a:endParaRPr>
        </a:p>
      </dgm:t>
    </dgm:pt>
    <dgm:pt modelId="{7B2431F2-FD8C-4748-BF05-FA12D2A57EE6}" type="sibTrans" cxnId="{FD5AC1B2-E706-4035-9756-05B4DDE280C3}">
      <dgm:prSet/>
      <dgm:spPr/>
      <dgm:t>
        <a:bodyPr/>
        <a:lstStyle/>
        <a:p>
          <a:endParaRPr lang="en-US" sz="1800">
            <a:latin typeface="Calibri" panose="020F0502020204030204" pitchFamily="34" charset="0"/>
            <a:cs typeface="Calibri" panose="020F0502020204030204" pitchFamily="34" charset="0"/>
          </a:endParaRPr>
        </a:p>
      </dgm:t>
    </dgm:pt>
    <dgm:pt modelId="{84D6CCAC-E5E4-4CBB-9C70-1E3792AE1CDC}">
      <dgm:prSet custT="1"/>
      <dgm:spPr/>
      <dgm:t>
        <a:bodyPr/>
        <a:lstStyle/>
        <a:p>
          <a:r>
            <a:rPr lang="en-US" sz="1600" b="1" i="0" dirty="0">
              <a:latin typeface="Arial" panose="020B0604020202020204" pitchFamily="34" charset="0"/>
              <a:cs typeface="Arial" panose="020B0604020202020204" pitchFamily="34" charset="0"/>
            </a:rPr>
            <a:t>On average, pharmaceutical companies spent about one-quarter of their revenues (net of expenses and buyer rebates) on R&amp;D expenses in 2019</a:t>
          </a:r>
          <a:endParaRPr lang="en-US" sz="1600" dirty="0">
            <a:latin typeface="Arial" panose="020B0604020202020204" pitchFamily="34" charset="0"/>
            <a:cs typeface="Arial" panose="020B0604020202020204" pitchFamily="34" charset="0"/>
          </a:endParaRPr>
        </a:p>
      </dgm:t>
    </dgm:pt>
    <dgm:pt modelId="{86020122-44BB-404A-938C-35F3331B1B4A}" type="parTrans" cxnId="{885023A3-9E04-48CF-9F23-664C43D8297E}">
      <dgm:prSet/>
      <dgm:spPr/>
      <dgm:t>
        <a:bodyPr/>
        <a:lstStyle/>
        <a:p>
          <a:endParaRPr lang="en-US" sz="1800">
            <a:latin typeface="Calibri" panose="020F0502020204030204" pitchFamily="34" charset="0"/>
            <a:cs typeface="Calibri" panose="020F0502020204030204" pitchFamily="34" charset="0"/>
          </a:endParaRPr>
        </a:p>
      </dgm:t>
    </dgm:pt>
    <dgm:pt modelId="{7478C5BB-D907-4B40-B1D3-8639A3A52A66}" type="sibTrans" cxnId="{885023A3-9E04-48CF-9F23-664C43D8297E}">
      <dgm:prSet/>
      <dgm:spPr/>
      <dgm:t>
        <a:bodyPr/>
        <a:lstStyle/>
        <a:p>
          <a:endParaRPr lang="en-US" sz="1800">
            <a:latin typeface="Calibri" panose="020F0502020204030204" pitchFamily="34" charset="0"/>
            <a:cs typeface="Calibri" panose="020F0502020204030204" pitchFamily="34" charset="0"/>
          </a:endParaRPr>
        </a:p>
      </dgm:t>
    </dgm:pt>
    <dgm:pt modelId="{06FE2DB6-8B32-4A66-A475-32B97C04719C}">
      <dgm:prSet custT="1"/>
      <dgm:spPr/>
      <dgm:t>
        <a:bodyPr/>
        <a:lstStyle/>
        <a:p>
          <a:r>
            <a:rPr lang="en-US" sz="1600" b="1" dirty="0">
              <a:latin typeface="Arial" panose="020B0604020202020204" pitchFamily="34" charset="0"/>
              <a:cs typeface="Arial" panose="020B0604020202020204" pitchFamily="34" charset="0"/>
            </a:rPr>
            <a:t>T</a:t>
          </a:r>
          <a:r>
            <a:rPr lang="en-US" sz="1600" b="1" i="0" dirty="0">
              <a:latin typeface="Arial" panose="020B0604020202020204" pitchFamily="34" charset="0"/>
              <a:cs typeface="Arial" panose="020B0604020202020204" pitchFamily="34" charset="0"/>
            </a:rPr>
            <a:t>he pharmaceutical industry spent $83 billion dollars on R&amp;D</a:t>
          </a:r>
          <a:r>
            <a:rPr lang="en-US" sz="1600" b="1" dirty="0">
              <a:latin typeface="Arial" panose="020B0604020202020204" pitchFamily="34" charset="0"/>
              <a:cs typeface="Arial" panose="020B0604020202020204" pitchFamily="34" charset="0"/>
            </a:rPr>
            <a:t>, in 2019</a:t>
          </a:r>
          <a:endParaRPr lang="en-US" sz="1600" dirty="0">
            <a:latin typeface="Arial" panose="020B0604020202020204" pitchFamily="34" charset="0"/>
            <a:cs typeface="Arial" panose="020B0604020202020204" pitchFamily="34" charset="0"/>
          </a:endParaRPr>
        </a:p>
      </dgm:t>
    </dgm:pt>
    <dgm:pt modelId="{DD8AA45B-FD5A-4096-983C-760A11498354}" type="parTrans" cxnId="{532F496C-B49A-4C87-ADD0-28B995E2FA76}">
      <dgm:prSet/>
      <dgm:spPr/>
      <dgm:t>
        <a:bodyPr/>
        <a:lstStyle/>
        <a:p>
          <a:endParaRPr lang="en-US" sz="1800">
            <a:latin typeface="Calibri" panose="020F0502020204030204" pitchFamily="34" charset="0"/>
            <a:cs typeface="Calibri" panose="020F0502020204030204" pitchFamily="34" charset="0"/>
          </a:endParaRPr>
        </a:p>
      </dgm:t>
    </dgm:pt>
    <dgm:pt modelId="{51AD0662-982B-4782-B627-964B992BD1B6}" type="sibTrans" cxnId="{532F496C-B49A-4C87-ADD0-28B995E2FA76}">
      <dgm:prSet/>
      <dgm:spPr/>
      <dgm:t>
        <a:bodyPr/>
        <a:lstStyle/>
        <a:p>
          <a:endParaRPr lang="en-US" sz="1800">
            <a:latin typeface="Calibri" panose="020F0502020204030204" pitchFamily="34" charset="0"/>
            <a:cs typeface="Calibri" panose="020F0502020204030204" pitchFamily="34" charset="0"/>
          </a:endParaRPr>
        </a:p>
      </dgm:t>
    </dgm:pt>
    <dgm:pt modelId="{5DA0FD1A-F942-4D88-819E-4DCAF3AE4C67}">
      <dgm:prSet custT="1"/>
      <dgm:spPr/>
      <dgm:t>
        <a:bodyPr/>
        <a:lstStyle/>
        <a:p>
          <a:r>
            <a:rPr lang="en-US" sz="1600" b="1" i="0">
              <a:latin typeface="Arial" panose="020B0604020202020204" pitchFamily="34" charset="0"/>
              <a:cs typeface="Arial" panose="020B0604020202020204" pitchFamily="34" charset="0"/>
            </a:rPr>
            <a:t>Adjusted for inflation, that amount is about 10 times what the industry spent per year in the 1980s.</a:t>
          </a:r>
          <a:endParaRPr lang="en-US" sz="1600">
            <a:latin typeface="Arial" panose="020B0604020202020204" pitchFamily="34" charset="0"/>
            <a:cs typeface="Arial" panose="020B0604020202020204" pitchFamily="34" charset="0"/>
          </a:endParaRPr>
        </a:p>
      </dgm:t>
    </dgm:pt>
    <dgm:pt modelId="{2BC652B4-6316-4234-AB1B-47A9A12A2D89}" type="parTrans" cxnId="{57F75035-1EEB-4FC3-92CA-2B9D01F9FD64}">
      <dgm:prSet/>
      <dgm:spPr/>
      <dgm:t>
        <a:bodyPr/>
        <a:lstStyle/>
        <a:p>
          <a:endParaRPr lang="en-US" sz="1800">
            <a:latin typeface="Calibri" panose="020F0502020204030204" pitchFamily="34" charset="0"/>
            <a:cs typeface="Calibri" panose="020F0502020204030204" pitchFamily="34" charset="0"/>
          </a:endParaRPr>
        </a:p>
      </dgm:t>
    </dgm:pt>
    <dgm:pt modelId="{2D4917D5-EA19-4F74-BDFF-FEE8E109AA4F}" type="sibTrans" cxnId="{57F75035-1EEB-4FC3-92CA-2B9D01F9FD64}">
      <dgm:prSet/>
      <dgm:spPr/>
      <dgm:t>
        <a:bodyPr/>
        <a:lstStyle/>
        <a:p>
          <a:endParaRPr lang="en-US" sz="1800">
            <a:latin typeface="Calibri" panose="020F0502020204030204" pitchFamily="34" charset="0"/>
            <a:cs typeface="Calibri" panose="020F0502020204030204" pitchFamily="34" charset="0"/>
          </a:endParaRPr>
        </a:p>
      </dgm:t>
    </dgm:pt>
    <dgm:pt modelId="{81DDEC4F-537B-41AA-B1E7-A311A05F8E04}">
      <dgm:prSet custT="1"/>
      <dgm:spPr/>
      <dgm:t>
        <a:bodyPr/>
        <a:lstStyle/>
        <a:p>
          <a:r>
            <a:rPr lang="en-US" sz="1600" b="1" i="0" dirty="0">
              <a:latin typeface="Arial" panose="020B0604020202020204" pitchFamily="34" charset="0"/>
              <a:cs typeface="Arial" panose="020B0604020202020204" pitchFamily="34" charset="0"/>
            </a:rPr>
            <a:t>On average, the Food and Drug Administration (FDA) approved 38 new drugs per year from 2010 through 2019 (with a peak of 59 in 2018), which is 60 percent more than the yearly average over the previous decade</a:t>
          </a:r>
          <a:endParaRPr lang="en-US" sz="1600" dirty="0">
            <a:latin typeface="Arial" panose="020B0604020202020204" pitchFamily="34" charset="0"/>
            <a:cs typeface="Arial" panose="020B0604020202020204" pitchFamily="34" charset="0"/>
          </a:endParaRPr>
        </a:p>
      </dgm:t>
    </dgm:pt>
    <dgm:pt modelId="{DD5C64AE-DF8D-4D8E-8428-FEAC47AAEDF7}" type="parTrans" cxnId="{2C797928-DA93-4296-A533-0A28355FFD52}">
      <dgm:prSet/>
      <dgm:spPr/>
      <dgm:t>
        <a:bodyPr/>
        <a:lstStyle/>
        <a:p>
          <a:endParaRPr lang="en-US" sz="1800">
            <a:latin typeface="Calibri" panose="020F0502020204030204" pitchFamily="34" charset="0"/>
            <a:cs typeface="Calibri" panose="020F0502020204030204" pitchFamily="34" charset="0"/>
          </a:endParaRPr>
        </a:p>
      </dgm:t>
    </dgm:pt>
    <dgm:pt modelId="{A99686C0-F354-47E8-98EC-84522C8782E2}" type="sibTrans" cxnId="{2C797928-DA93-4296-A533-0A28355FFD52}">
      <dgm:prSet/>
      <dgm:spPr/>
      <dgm:t>
        <a:bodyPr/>
        <a:lstStyle/>
        <a:p>
          <a:endParaRPr lang="en-US" sz="1800">
            <a:latin typeface="Calibri" panose="020F0502020204030204" pitchFamily="34" charset="0"/>
            <a:cs typeface="Calibri" panose="020F0502020204030204" pitchFamily="34" charset="0"/>
          </a:endParaRPr>
        </a:p>
      </dgm:t>
    </dgm:pt>
    <dgm:pt modelId="{A645CC7A-297F-4147-804D-A960D582D502}">
      <dgm:prSet custT="1"/>
      <dgm:spPr/>
      <dgm:t>
        <a:bodyPr/>
        <a:lstStyle/>
        <a:p>
          <a:r>
            <a:rPr lang="en-US" sz="1600" b="1" i="0" dirty="0">
              <a:latin typeface="Arial" panose="020B0604020202020204" pitchFamily="34" charset="0"/>
              <a:cs typeface="Arial" panose="020B0604020202020204" pitchFamily="34" charset="0"/>
            </a:rPr>
            <a:t>Only about 10 percent of drugs entering clinical trials are ultimately approved for introduction by the FDA</a:t>
          </a:r>
          <a:endParaRPr lang="en-US" sz="1600" dirty="0">
            <a:latin typeface="Arial" panose="020B0604020202020204" pitchFamily="34" charset="0"/>
            <a:cs typeface="Arial" panose="020B0604020202020204" pitchFamily="34" charset="0"/>
          </a:endParaRPr>
        </a:p>
      </dgm:t>
    </dgm:pt>
    <dgm:pt modelId="{EA9ECA1A-0449-43E2-81B7-378EA15BC9CC}" type="parTrans" cxnId="{63122301-B2E4-49C0-A9CF-4A8D90D345AE}">
      <dgm:prSet/>
      <dgm:spPr/>
      <dgm:t>
        <a:bodyPr/>
        <a:lstStyle/>
        <a:p>
          <a:endParaRPr lang="en-US" sz="1800">
            <a:latin typeface="Calibri" panose="020F0502020204030204" pitchFamily="34" charset="0"/>
            <a:cs typeface="Calibri" panose="020F0502020204030204" pitchFamily="34" charset="0"/>
          </a:endParaRPr>
        </a:p>
      </dgm:t>
    </dgm:pt>
    <dgm:pt modelId="{33B5C77C-BAAD-4784-ADEC-52E3EEE24092}" type="sibTrans" cxnId="{63122301-B2E4-49C0-A9CF-4A8D90D345AE}">
      <dgm:prSet/>
      <dgm:spPr/>
      <dgm:t>
        <a:bodyPr/>
        <a:lstStyle/>
        <a:p>
          <a:endParaRPr lang="en-US" sz="1800">
            <a:latin typeface="Calibri" panose="020F0502020204030204" pitchFamily="34" charset="0"/>
            <a:cs typeface="Calibri" panose="020F0502020204030204" pitchFamily="34" charset="0"/>
          </a:endParaRPr>
        </a:p>
      </dgm:t>
    </dgm:pt>
    <dgm:pt modelId="{3BC05364-5F5A-4D74-83A1-4AC39BE0AA36}">
      <dgm:prSet custT="1"/>
      <dgm:spPr/>
      <dgm:t>
        <a:bodyPr/>
        <a:lstStyle/>
        <a:p>
          <a:r>
            <a:rPr lang="en-US" sz="1600" b="1" i="0">
              <a:latin typeface="Arial" panose="020B0604020202020204" pitchFamily="34" charset="0"/>
              <a:cs typeface="Arial" panose="020B0604020202020204" pitchFamily="34" charset="0"/>
            </a:rPr>
            <a:t>In recent studies, estimates of the average R&amp;D cost per new drug range from less than $1 billion to more than $2 billion per drug</a:t>
          </a:r>
          <a:endParaRPr lang="en-US" sz="1600">
            <a:latin typeface="Arial" panose="020B0604020202020204" pitchFamily="34" charset="0"/>
            <a:cs typeface="Arial" panose="020B0604020202020204" pitchFamily="34" charset="0"/>
          </a:endParaRPr>
        </a:p>
      </dgm:t>
    </dgm:pt>
    <dgm:pt modelId="{F4AC3E55-B673-4A33-8B4B-9DD76AC17495}" type="parTrans" cxnId="{868C8596-FD4D-422F-A2CB-8E1046679459}">
      <dgm:prSet/>
      <dgm:spPr/>
      <dgm:t>
        <a:bodyPr/>
        <a:lstStyle/>
        <a:p>
          <a:endParaRPr lang="en-US" sz="1800">
            <a:latin typeface="Calibri" panose="020F0502020204030204" pitchFamily="34" charset="0"/>
            <a:cs typeface="Calibri" panose="020F0502020204030204" pitchFamily="34" charset="0"/>
          </a:endParaRPr>
        </a:p>
      </dgm:t>
    </dgm:pt>
    <dgm:pt modelId="{3BF9F810-9D48-4AAC-801A-C48DFDDDC572}" type="sibTrans" cxnId="{868C8596-FD4D-422F-A2CB-8E1046679459}">
      <dgm:prSet/>
      <dgm:spPr/>
      <dgm:t>
        <a:bodyPr/>
        <a:lstStyle/>
        <a:p>
          <a:endParaRPr lang="en-US" sz="1800">
            <a:latin typeface="Calibri" panose="020F0502020204030204" pitchFamily="34" charset="0"/>
            <a:cs typeface="Calibri" panose="020F0502020204030204" pitchFamily="34" charset="0"/>
          </a:endParaRPr>
        </a:p>
      </dgm:t>
    </dgm:pt>
    <dgm:pt modelId="{BF7D3BBA-C184-498C-9E0A-5FE0050ED05A}">
      <dgm:prSet custT="1"/>
      <dgm:spPr/>
      <dgm:t>
        <a:bodyPr/>
        <a:lstStyle/>
        <a:p>
          <a:r>
            <a:rPr lang="en-US" sz="1600" b="1" i="0" dirty="0">
              <a:latin typeface="Arial" panose="020B0604020202020204" pitchFamily="34" charset="0"/>
              <a:cs typeface="Arial" panose="020B0604020202020204" pitchFamily="34" charset="0"/>
            </a:rPr>
            <a:t>The development process often takes a decade or more, and during that time the company does not receive a financial return on its investment in developing that drug</a:t>
          </a:r>
          <a:endParaRPr lang="en-US" sz="1600" dirty="0">
            <a:latin typeface="Arial" panose="020B0604020202020204" pitchFamily="34" charset="0"/>
            <a:cs typeface="Arial" panose="020B0604020202020204" pitchFamily="34" charset="0"/>
          </a:endParaRPr>
        </a:p>
      </dgm:t>
    </dgm:pt>
    <dgm:pt modelId="{28FB9304-45E4-4F58-9D5A-2377CC5EF0FA}" type="parTrans" cxnId="{6EE304C2-C266-4AC2-8E72-CC8E85AECB45}">
      <dgm:prSet/>
      <dgm:spPr/>
      <dgm:t>
        <a:bodyPr/>
        <a:lstStyle/>
        <a:p>
          <a:endParaRPr lang="en-US" sz="1800">
            <a:latin typeface="Calibri" panose="020F0502020204030204" pitchFamily="34" charset="0"/>
            <a:cs typeface="Calibri" panose="020F0502020204030204" pitchFamily="34" charset="0"/>
          </a:endParaRPr>
        </a:p>
      </dgm:t>
    </dgm:pt>
    <dgm:pt modelId="{F21C5BC9-5AF5-4924-AB0E-6CAD061CC59E}" type="sibTrans" cxnId="{6EE304C2-C266-4AC2-8E72-CC8E85AECB45}">
      <dgm:prSet/>
      <dgm:spPr/>
      <dgm:t>
        <a:bodyPr/>
        <a:lstStyle/>
        <a:p>
          <a:endParaRPr lang="en-US" sz="1800">
            <a:latin typeface="Calibri" panose="020F0502020204030204" pitchFamily="34" charset="0"/>
            <a:cs typeface="Calibri" panose="020F0502020204030204" pitchFamily="34" charset="0"/>
          </a:endParaRPr>
        </a:p>
      </dgm:t>
    </dgm:pt>
    <dgm:pt modelId="{FCCCE4B6-ED4D-4193-A2B7-ACE204363BB0}" type="pres">
      <dgm:prSet presAssocID="{06C56C44-8940-4C7A-833A-33DAC2614F36}" presName="diagram" presStyleCnt="0">
        <dgm:presLayoutVars>
          <dgm:dir/>
          <dgm:resizeHandles val="exact"/>
        </dgm:presLayoutVars>
      </dgm:prSet>
      <dgm:spPr/>
    </dgm:pt>
    <dgm:pt modelId="{DD658405-3880-4768-B954-81991BC1ED46}" type="pres">
      <dgm:prSet presAssocID="{28B56183-CB1B-4C2D-994D-0ECF9CE56B41}" presName="node" presStyleLbl="node1" presStyleIdx="0" presStyleCnt="7" custScaleY="169093">
        <dgm:presLayoutVars>
          <dgm:bulletEnabled val="1"/>
        </dgm:presLayoutVars>
      </dgm:prSet>
      <dgm:spPr/>
    </dgm:pt>
    <dgm:pt modelId="{DBD32E0E-0939-47C5-93AE-FD1571B3553C}" type="pres">
      <dgm:prSet presAssocID="{695489C8-DFD0-4A46-AE74-816E8AB75066}" presName="sibTrans" presStyleCnt="0"/>
      <dgm:spPr/>
    </dgm:pt>
    <dgm:pt modelId="{4E1D49C1-4D7B-4007-B1A0-7D7B190B0480}" type="pres">
      <dgm:prSet presAssocID="{84D6CCAC-E5E4-4CBB-9C70-1E3792AE1CDC}" presName="node" presStyleLbl="node1" presStyleIdx="1" presStyleCnt="7" custScaleY="169086">
        <dgm:presLayoutVars>
          <dgm:bulletEnabled val="1"/>
        </dgm:presLayoutVars>
      </dgm:prSet>
      <dgm:spPr/>
    </dgm:pt>
    <dgm:pt modelId="{99296427-CD3D-4B49-B310-E7D17C777C4A}" type="pres">
      <dgm:prSet presAssocID="{7478C5BB-D907-4B40-B1D3-8639A3A52A66}" presName="sibTrans" presStyleCnt="0"/>
      <dgm:spPr/>
    </dgm:pt>
    <dgm:pt modelId="{4073A284-54C7-45AC-950B-8AA1BE449347}" type="pres">
      <dgm:prSet presAssocID="{06FE2DB6-8B32-4A66-A475-32B97C04719C}" presName="node" presStyleLbl="node1" presStyleIdx="2" presStyleCnt="7" custScaleY="169093">
        <dgm:presLayoutVars>
          <dgm:bulletEnabled val="1"/>
        </dgm:presLayoutVars>
      </dgm:prSet>
      <dgm:spPr/>
    </dgm:pt>
    <dgm:pt modelId="{83B78BA2-CD2A-4A22-BD8F-E0A8117C8996}" type="pres">
      <dgm:prSet presAssocID="{51AD0662-982B-4782-B627-964B992BD1B6}" presName="sibTrans" presStyleCnt="0"/>
      <dgm:spPr/>
    </dgm:pt>
    <dgm:pt modelId="{BCFB15C1-14A5-4ED1-AA04-CC82007031AB}" type="pres">
      <dgm:prSet presAssocID="{81DDEC4F-537B-41AA-B1E7-A311A05F8E04}" presName="node" presStyleLbl="node1" presStyleIdx="3" presStyleCnt="7" custScaleY="167984">
        <dgm:presLayoutVars>
          <dgm:bulletEnabled val="1"/>
        </dgm:presLayoutVars>
      </dgm:prSet>
      <dgm:spPr/>
    </dgm:pt>
    <dgm:pt modelId="{3126C95B-4C9F-4DB1-B655-FCFE17E49FD5}" type="pres">
      <dgm:prSet presAssocID="{A99686C0-F354-47E8-98EC-84522C8782E2}" presName="sibTrans" presStyleCnt="0"/>
      <dgm:spPr/>
    </dgm:pt>
    <dgm:pt modelId="{9747E92D-E6B9-4D71-A430-787291E9BDEB}" type="pres">
      <dgm:prSet presAssocID="{A645CC7A-297F-4147-804D-A960D582D502}" presName="node" presStyleLbl="node1" presStyleIdx="4" presStyleCnt="7" custScaleY="150839">
        <dgm:presLayoutVars>
          <dgm:bulletEnabled val="1"/>
        </dgm:presLayoutVars>
      </dgm:prSet>
      <dgm:spPr/>
    </dgm:pt>
    <dgm:pt modelId="{739492DF-7D16-43B9-B1D5-A82CCA18160D}" type="pres">
      <dgm:prSet presAssocID="{33B5C77C-BAAD-4784-ADEC-52E3EEE24092}" presName="sibTrans" presStyleCnt="0"/>
      <dgm:spPr/>
    </dgm:pt>
    <dgm:pt modelId="{D5B66A94-E6FE-45B6-AAB8-77CAD0CA1B3D}" type="pres">
      <dgm:prSet presAssocID="{3BC05364-5F5A-4D74-83A1-4AC39BE0AA36}" presName="node" presStyleLbl="node1" presStyleIdx="5" presStyleCnt="7" custScaleY="148622">
        <dgm:presLayoutVars>
          <dgm:bulletEnabled val="1"/>
        </dgm:presLayoutVars>
      </dgm:prSet>
      <dgm:spPr/>
    </dgm:pt>
    <dgm:pt modelId="{D46D2946-511A-4089-BD6B-3B70A7D01D2D}" type="pres">
      <dgm:prSet presAssocID="{3BF9F810-9D48-4AAC-801A-C48DFDDDC572}" presName="sibTrans" presStyleCnt="0"/>
      <dgm:spPr/>
    </dgm:pt>
    <dgm:pt modelId="{B533C3ED-4564-4956-8B21-1323FE500DD7}" type="pres">
      <dgm:prSet presAssocID="{BF7D3BBA-C184-498C-9E0A-5FE0050ED05A}" presName="node" presStyleLbl="node1" presStyleIdx="6" presStyleCnt="7" custScaleY="146404">
        <dgm:presLayoutVars>
          <dgm:bulletEnabled val="1"/>
        </dgm:presLayoutVars>
      </dgm:prSet>
      <dgm:spPr/>
    </dgm:pt>
  </dgm:ptLst>
  <dgm:cxnLst>
    <dgm:cxn modelId="{63122301-B2E4-49C0-A9CF-4A8D90D345AE}" srcId="{06C56C44-8940-4C7A-833A-33DAC2614F36}" destId="{A645CC7A-297F-4147-804D-A960D582D502}" srcOrd="4" destOrd="0" parTransId="{EA9ECA1A-0449-43E2-81B7-378EA15BC9CC}" sibTransId="{33B5C77C-BAAD-4784-ADEC-52E3EEE24092}"/>
    <dgm:cxn modelId="{12D00715-73FF-48D7-A81C-3EE368D82DA8}" type="presOf" srcId="{84D6CCAC-E5E4-4CBB-9C70-1E3792AE1CDC}" destId="{4E1D49C1-4D7B-4007-B1A0-7D7B190B0480}" srcOrd="0" destOrd="0" presId="urn:microsoft.com/office/officeart/2005/8/layout/default"/>
    <dgm:cxn modelId="{2C797928-DA93-4296-A533-0A28355FFD52}" srcId="{06C56C44-8940-4C7A-833A-33DAC2614F36}" destId="{81DDEC4F-537B-41AA-B1E7-A311A05F8E04}" srcOrd="3" destOrd="0" parTransId="{DD5C64AE-DF8D-4D8E-8428-FEAC47AAEDF7}" sibTransId="{A99686C0-F354-47E8-98EC-84522C8782E2}"/>
    <dgm:cxn modelId="{57F75035-1EEB-4FC3-92CA-2B9D01F9FD64}" srcId="{06FE2DB6-8B32-4A66-A475-32B97C04719C}" destId="{5DA0FD1A-F942-4D88-819E-4DCAF3AE4C67}" srcOrd="0" destOrd="0" parTransId="{2BC652B4-6316-4234-AB1B-47A9A12A2D89}" sibTransId="{2D4917D5-EA19-4F74-BDFF-FEE8E109AA4F}"/>
    <dgm:cxn modelId="{532F496C-B49A-4C87-ADD0-28B995E2FA76}" srcId="{06C56C44-8940-4C7A-833A-33DAC2614F36}" destId="{06FE2DB6-8B32-4A66-A475-32B97C04719C}" srcOrd="2" destOrd="0" parTransId="{DD8AA45B-FD5A-4096-983C-760A11498354}" sibTransId="{51AD0662-982B-4782-B627-964B992BD1B6}"/>
    <dgm:cxn modelId="{B0DBE656-7472-4E78-9E39-7C7F12D383BA}" type="presOf" srcId="{3BC05364-5F5A-4D74-83A1-4AC39BE0AA36}" destId="{D5B66A94-E6FE-45B6-AAB8-77CAD0CA1B3D}" srcOrd="0" destOrd="0" presId="urn:microsoft.com/office/officeart/2005/8/layout/default"/>
    <dgm:cxn modelId="{25570779-2681-44DE-A2FC-E413029B53DC}" srcId="{06C56C44-8940-4C7A-833A-33DAC2614F36}" destId="{28B56183-CB1B-4C2D-994D-0ECF9CE56B41}" srcOrd="0" destOrd="0" parTransId="{5BC5E34D-E300-4B77-B683-CACB2DBB2E9C}" sibTransId="{695489C8-DFD0-4A46-AE74-816E8AB75066}"/>
    <dgm:cxn modelId="{7581E27A-351F-42B3-B22D-9DEE7FF44DE4}" type="presOf" srcId="{81DDEC4F-537B-41AA-B1E7-A311A05F8E04}" destId="{BCFB15C1-14A5-4ED1-AA04-CC82007031AB}" srcOrd="0" destOrd="0" presId="urn:microsoft.com/office/officeart/2005/8/layout/default"/>
    <dgm:cxn modelId="{ED313C84-DF14-493F-825A-54044626736A}" type="presOf" srcId="{06FE2DB6-8B32-4A66-A475-32B97C04719C}" destId="{4073A284-54C7-45AC-950B-8AA1BE449347}" srcOrd="0" destOrd="0" presId="urn:microsoft.com/office/officeart/2005/8/layout/default"/>
    <dgm:cxn modelId="{868C8596-FD4D-422F-A2CB-8E1046679459}" srcId="{06C56C44-8940-4C7A-833A-33DAC2614F36}" destId="{3BC05364-5F5A-4D74-83A1-4AC39BE0AA36}" srcOrd="5" destOrd="0" parTransId="{F4AC3E55-B673-4A33-8B4B-9DD76AC17495}" sibTransId="{3BF9F810-9D48-4AAC-801A-C48DFDDDC572}"/>
    <dgm:cxn modelId="{EBB339A2-471E-4C80-A416-E0E659946953}" type="presOf" srcId="{BF7D3BBA-C184-498C-9E0A-5FE0050ED05A}" destId="{B533C3ED-4564-4956-8B21-1323FE500DD7}" srcOrd="0" destOrd="0" presId="urn:microsoft.com/office/officeart/2005/8/layout/default"/>
    <dgm:cxn modelId="{885023A3-9E04-48CF-9F23-664C43D8297E}" srcId="{06C56C44-8940-4C7A-833A-33DAC2614F36}" destId="{84D6CCAC-E5E4-4CBB-9C70-1E3792AE1CDC}" srcOrd="1" destOrd="0" parTransId="{86020122-44BB-404A-938C-35F3331B1B4A}" sibTransId="{7478C5BB-D907-4B40-B1D3-8639A3A52A66}"/>
    <dgm:cxn modelId="{FD5AC1B2-E706-4035-9756-05B4DDE280C3}" srcId="{28B56183-CB1B-4C2D-994D-0ECF9CE56B41}" destId="{5689A0D7-702F-4994-8DC3-20E01C65391D}" srcOrd="0" destOrd="0" parTransId="{EC592EB2-151E-4BDC-9770-E233B4AC4E2B}" sibTransId="{7B2431F2-FD8C-4748-BF05-FA12D2A57EE6}"/>
    <dgm:cxn modelId="{884A80C1-D0DF-4795-9BFF-516D0FA0945C}" type="presOf" srcId="{5689A0D7-702F-4994-8DC3-20E01C65391D}" destId="{DD658405-3880-4768-B954-81991BC1ED46}" srcOrd="0" destOrd="1" presId="urn:microsoft.com/office/officeart/2005/8/layout/default"/>
    <dgm:cxn modelId="{6EE304C2-C266-4AC2-8E72-CC8E85AECB45}" srcId="{06C56C44-8940-4C7A-833A-33DAC2614F36}" destId="{BF7D3BBA-C184-498C-9E0A-5FE0050ED05A}" srcOrd="6" destOrd="0" parTransId="{28FB9304-45E4-4F58-9D5A-2377CC5EF0FA}" sibTransId="{F21C5BC9-5AF5-4924-AB0E-6CAD061CC59E}"/>
    <dgm:cxn modelId="{98B062D3-9265-49B0-B300-B2E9B0F859AD}" type="presOf" srcId="{28B56183-CB1B-4C2D-994D-0ECF9CE56B41}" destId="{DD658405-3880-4768-B954-81991BC1ED46}" srcOrd="0" destOrd="0" presId="urn:microsoft.com/office/officeart/2005/8/layout/default"/>
    <dgm:cxn modelId="{8E0B4DE5-0D2C-425A-8C06-E7E41ED021B2}" type="presOf" srcId="{A645CC7A-297F-4147-804D-A960D582D502}" destId="{9747E92D-E6B9-4D71-A430-787291E9BDEB}" srcOrd="0" destOrd="0" presId="urn:microsoft.com/office/officeart/2005/8/layout/default"/>
    <dgm:cxn modelId="{192434F3-7941-4C38-B106-90A839DEFB20}" type="presOf" srcId="{06C56C44-8940-4C7A-833A-33DAC2614F36}" destId="{FCCCE4B6-ED4D-4193-A2B7-ACE204363BB0}" srcOrd="0" destOrd="0" presId="urn:microsoft.com/office/officeart/2005/8/layout/default"/>
    <dgm:cxn modelId="{FC9211F4-C8ED-4F73-82BC-971ECCD50D4E}" type="presOf" srcId="{5DA0FD1A-F942-4D88-819E-4DCAF3AE4C67}" destId="{4073A284-54C7-45AC-950B-8AA1BE449347}" srcOrd="0" destOrd="1" presId="urn:microsoft.com/office/officeart/2005/8/layout/default"/>
    <dgm:cxn modelId="{FB74C7D5-A80B-4163-9DB9-02814115FF57}" type="presParOf" srcId="{FCCCE4B6-ED4D-4193-A2B7-ACE204363BB0}" destId="{DD658405-3880-4768-B954-81991BC1ED46}" srcOrd="0" destOrd="0" presId="urn:microsoft.com/office/officeart/2005/8/layout/default"/>
    <dgm:cxn modelId="{2E77EC72-F21B-4D2C-864F-35BD4E6324A8}" type="presParOf" srcId="{FCCCE4B6-ED4D-4193-A2B7-ACE204363BB0}" destId="{DBD32E0E-0939-47C5-93AE-FD1571B3553C}" srcOrd="1" destOrd="0" presId="urn:microsoft.com/office/officeart/2005/8/layout/default"/>
    <dgm:cxn modelId="{EBC66B72-7D15-4B5E-BF4B-CE06C7C4E8B1}" type="presParOf" srcId="{FCCCE4B6-ED4D-4193-A2B7-ACE204363BB0}" destId="{4E1D49C1-4D7B-4007-B1A0-7D7B190B0480}" srcOrd="2" destOrd="0" presId="urn:microsoft.com/office/officeart/2005/8/layout/default"/>
    <dgm:cxn modelId="{15033AFC-4263-4639-B3C2-DFBB681B3FF5}" type="presParOf" srcId="{FCCCE4B6-ED4D-4193-A2B7-ACE204363BB0}" destId="{99296427-CD3D-4B49-B310-E7D17C777C4A}" srcOrd="3" destOrd="0" presId="urn:microsoft.com/office/officeart/2005/8/layout/default"/>
    <dgm:cxn modelId="{F1FF40EF-AF52-4540-AC03-E13BAF3573C8}" type="presParOf" srcId="{FCCCE4B6-ED4D-4193-A2B7-ACE204363BB0}" destId="{4073A284-54C7-45AC-950B-8AA1BE449347}" srcOrd="4" destOrd="0" presId="urn:microsoft.com/office/officeart/2005/8/layout/default"/>
    <dgm:cxn modelId="{F4DD0581-98FB-4E12-909A-D7DA90AA778C}" type="presParOf" srcId="{FCCCE4B6-ED4D-4193-A2B7-ACE204363BB0}" destId="{83B78BA2-CD2A-4A22-BD8F-E0A8117C8996}" srcOrd="5" destOrd="0" presId="urn:microsoft.com/office/officeart/2005/8/layout/default"/>
    <dgm:cxn modelId="{97714AF1-C543-4A18-8F6F-6744D2941204}" type="presParOf" srcId="{FCCCE4B6-ED4D-4193-A2B7-ACE204363BB0}" destId="{BCFB15C1-14A5-4ED1-AA04-CC82007031AB}" srcOrd="6" destOrd="0" presId="urn:microsoft.com/office/officeart/2005/8/layout/default"/>
    <dgm:cxn modelId="{550F2E7E-5438-4849-9A4F-6196410B2E3F}" type="presParOf" srcId="{FCCCE4B6-ED4D-4193-A2B7-ACE204363BB0}" destId="{3126C95B-4C9F-4DB1-B655-FCFE17E49FD5}" srcOrd="7" destOrd="0" presId="urn:microsoft.com/office/officeart/2005/8/layout/default"/>
    <dgm:cxn modelId="{C527E406-FC0F-4B51-9CA9-FF23AF85F416}" type="presParOf" srcId="{FCCCE4B6-ED4D-4193-A2B7-ACE204363BB0}" destId="{9747E92D-E6B9-4D71-A430-787291E9BDEB}" srcOrd="8" destOrd="0" presId="urn:microsoft.com/office/officeart/2005/8/layout/default"/>
    <dgm:cxn modelId="{2EDC2176-8794-483B-A3C2-8AA3EFC13048}" type="presParOf" srcId="{FCCCE4B6-ED4D-4193-A2B7-ACE204363BB0}" destId="{739492DF-7D16-43B9-B1D5-A82CCA18160D}" srcOrd="9" destOrd="0" presId="urn:microsoft.com/office/officeart/2005/8/layout/default"/>
    <dgm:cxn modelId="{CCF24560-3160-4B77-A172-B16527F353B3}" type="presParOf" srcId="{FCCCE4B6-ED4D-4193-A2B7-ACE204363BB0}" destId="{D5B66A94-E6FE-45B6-AAB8-77CAD0CA1B3D}" srcOrd="10" destOrd="0" presId="urn:microsoft.com/office/officeart/2005/8/layout/default"/>
    <dgm:cxn modelId="{652FB67E-AFB9-40B4-819C-B8B1728F37F1}" type="presParOf" srcId="{FCCCE4B6-ED4D-4193-A2B7-ACE204363BB0}" destId="{D46D2946-511A-4089-BD6B-3B70A7D01D2D}" srcOrd="11" destOrd="0" presId="urn:microsoft.com/office/officeart/2005/8/layout/default"/>
    <dgm:cxn modelId="{9F10C863-B5F2-4298-9324-3D3B69111D90}" type="presParOf" srcId="{FCCCE4B6-ED4D-4193-A2B7-ACE204363BB0}" destId="{B533C3ED-4564-4956-8B21-1323FE500DD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DDF0D3-135D-4E4D-8638-CAC2516816D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F15EEFE-FBB8-424E-A664-FC963856355D}">
      <dgm:prSet custT="1"/>
      <dgm:spPr/>
      <dgm:t>
        <a:bodyPr/>
        <a:lstStyle/>
        <a:p>
          <a:r>
            <a:rPr lang="en-US" sz="1800" b="1" dirty="0">
              <a:latin typeface="Arial" panose="020B0604020202020204" pitchFamily="34" charset="0"/>
              <a:cs typeface="Arial" panose="020B0604020202020204" pitchFamily="34" charset="0"/>
            </a:rPr>
            <a:t>Conducted after sufficient pre-clinical studies have been performed to prove the potentiality of safety in humans</a:t>
          </a:r>
          <a:endParaRPr lang="en-US" sz="1800" dirty="0">
            <a:latin typeface="Arial" panose="020B0604020202020204" pitchFamily="34" charset="0"/>
            <a:cs typeface="Arial" panose="020B0604020202020204" pitchFamily="34" charset="0"/>
          </a:endParaRPr>
        </a:p>
      </dgm:t>
    </dgm:pt>
    <dgm:pt modelId="{7C655284-2EFF-4B4F-8EA4-DC21DEDCA0BE}" type="parTrans" cxnId="{9D6AEDA8-F6BA-4659-A926-BB3D806096D5}">
      <dgm:prSet/>
      <dgm:spPr/>
      <dgm:t>
        <a:bodyPr/>
        <a:lstStyle/>
        <a:p>
          <a:endParaRPr lang="en-US"/>
        </a:p>
      </dgm:t>
    </dgm:pt>
    <dgm:pt modelId="{E730EE30-EFDF-4559-A89A-C30EAC33F220}" type="sibTrans" cxnId="{9D6AEDA8-F6BA-4659-A926-BB3D806096D5}">
      <dgm:prSet/>
      <dgm:spPr/>
      <dgm:t>
        <a:bodyPr/>
        <a:lstStyle/>
        <a:p>
          <a:endParaRPr lang="en-US"/>
        </a:p>
      </dgm:t>
    </dgm:pt>
    <dgm:pt modelId="{77BC971D-BF22-46F5-9143-7C92E539D478}">
      <dgm:prSet custT="1"/>
      <dgm:spPr/>
      <dgm:t>
        <a:bodyPr/>
        <a:lstStyle/>
        <a:p>
          <a:r>
            <a:rPr lang="en-US" sz="1800" b="1" dirty="0">
              <a:latin typeface="Arial" panose="020B0604020202020204" pitchFamily="34" charset="0"/>
              <a:cs typeface="Arial" panose="020B0604020202020204" pitchFamily="34" charset="0"/>
            </a:rPr>
            <a:t>Involve the participation of human subjects</a:t>
          </a:r>
          <a:endParaRPr lang="en-US" sz="1800" dirty="0">
            <a:latin typeface="Arial" panose="020B0604020202020204" pitchFamily="34" charset="0"/>
            <a:cs typeface="Arial" panose="020B0604020202020204" pitchFamily="34" charset="0"/>
          </a:endParaRPr>
        </a:p>
      </dgm:t>
    </dgm:pt>
    <dgm:pt modelId="{739A26B8-09F6-4410-81DC-A472CCB7B3A8}" type="parTrans" cxnId="{FD02B87F-B1D9-4048-B226-AB42D56F9828}">
      <dgm:prSet/>
      <dgm:spPr/>
      <dgm:t>
        <a:bodyPr/>
        <a:lstStyle/>
        <a:p>
          <a:endParaRPr lang="en-US"/>
        </a:p>
      </dgm:t>
    </dgm:pt>
    <dgm:pt modelId="{A1028D19-C3A4-4E2D-AC15-BFB106B08F80}" type="sibTrans" cxnId="{FD02B87F-B1D9-4048-B226-AB42D56F9828}">
      <dgm:prSet/>
      <dgm:spPr/>
      <dgm:t>
        <a:bodyPr/>
        <a:lstStyle/>
        <a:p>
          <a:endParaRPr lang="en-US"/>
        </a:p>
      </dgm:t>
    </dgm:pt>
    <dgm:pt modelId="{2FC02280-60B6-4F3D-97D6-99863C80831A}">
      <dgm:prSet custT="1"/>
      <dgm:spPr/>
      <dgm:t>
        <a:bodyPr/>
        <a:lstStyle/>
        <a:p>
          <a:r>
            <a:rPr lang="en-US" sz="1800" b="1" dirty="0">
              <a:latin typeface="Arial" panose="020B0604020202020204" pitchFamily="34" charset="0"/>
              <a:cs typeface="Arial" panose="020B0604020202020204" pitchFamily="34" charset="0"/>
            </a:rPr>
            <a:t>Test the safety and efficacy of an IP</a:t>
          </a:r>
          <a:endParaRPr lang="en-US" sz="1800" dirty="0">
            <a:latin typeface="Arial" panose="020B0604020202020204" pitchFamily="34" charset="0"/>
            <a:cs typeface="Arial" panose="020B0604020202020204" pitchFamily="34" charset="0"/>
          </a:endParaRPr>
        </a:p>
      </dgm:t>
    </dgm:pt>
    <dgm:pt modelId="{FC06B40E-6500-4A58-B6F7-88CBB885FA34}" type="parTrans" cxnId="{C213A85F-E631-48D2-9ED5-9147154BE06A}">
      <dgm:prSet/>
      <dgm:spPr/>
      <dgm:t>
        <a:bodyPr/>
        <a:lstStyle/>
        <a:p>
          <a:endParaRPr lang="en-US"/>
        </a:p>
      </dgm:t>
    </dgm:pt>
    <dgm:pt modelId="{80FAF127-9AE8-415A-9270-62F818CD6B61}" type="sibTrans" cxnId="{C213A85F-E631-48D2-9ED5-9147154BE06A}">
      <dgm:prSet/>
      <dgm:spPr/>
      <dgm:t>
        <a:bodyPr/>
        <a:lstStyle/>
        <a:p>
          <a:endParaRPr lang="en-US"/>
        </a:p>
      </dgm:t>
    </dgm:pt>
    <dgm:pt modelId="{C0E978EE-06AA-4A08-AC93-0D3EACA1ABA4}">
      <dgm:prSet custT="1"/>
      <dgm:spPr/>
      <dgm:t>
        <a:bodyPr/>
        <a:lstStyle/>
        <a:p>
          <a:r>
            <a:rPr lang="en-US" sz="1800" b="1" dirty="0">
              <a:latin typeface="Arial" panose="020B0604020202020204" pitchFamily="34" charset="0"/>
              <a:cs typeface="Arial" panose="020B0604020202020204" pitchFamily="34" charset="0"/>
            </a:rPr>
            <a:t>Phases 0-4</a:t>
          </a:r>
          <a:endParaRPr lang="en-US" sz="1800" dirty="0">
            <a:latin typeface="Arial" panose="020B0604020202020204" pitchFamily="34" charset="0"/>
            <a:cs typeface="Arial" panose="020B0604020202020204" pitchFamily="34" charset="0"/>
          </a:endParaRPr>
        </a:p>
      </dgm:t>
    </dgm:pt>
    <dgm:pt modelId="{93B7284C-DB48-4CDD-A7C0-41BA72962505}" type="parTrans" cxnId="{95F03C93-C73F-42C4-A1CE-A364CBA0427A}">
      <dgm:prSet/>
      <dgm:spPr/>
      <dgm:t>
        <a:bodyPr/>
        <a:lstStyle/>
        <a:p>
          <a:endParaRPr lang="en-US"/>
        </a:p>
      </dgm:t>
    </dgm:pt>
    <dgm:pt modelId="{A6389339-673E-48F0-B092-D7F50860AD0F}" type="sibTrans" cxnId="{95F03C93-C73F-42C4-A1CE-A364CBA0427A}">
      <dgm:prSet/>
      <dgm:spPr/>
      <dgm:t>
        <a:bodyPr/>
        <a:lstStyle/>
        <a:p>
          <a:endParaRPr lang="en-US"/>
        </a:p>
      </dgm:t>
    </dgm:pt>
    <dgm:pt modelId="{C6F93B7B-E17F-488C-B51A-A5EC1CE6669B}">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IIIB</a:t>
          </a:r>
          <a:endParaRPr lang="en-US" sz="1800" dirty="0">
            <a:solidFill>
              <a:schemeClr val="bg1"/>
            </a:solidFill>
            <a:latin typeface="Arial" panose="020B0604020202020204" pitchFamily="34" charset="0"/>
            <a:cs typeface="Arial" panose="020B0604020202020204" pitchFamily="34" charset="0"/>
          </a:endParaRPr>
        </a:p>
      </dgm:t>
    </dgm:pt>
    <dgm:pt modelId="{CE8C7BAD-34C9-4F68-AAF2-4DE01152F850}" type="parTrans" cxnId="{D9BE9CFF-E58E-4F5F-B705-D23660D41E87}">
      <dgm:prSet/>
      <dgm:spPr/>
      <dgm:t>
        <a:bodyPr/>
        <a:lstStyle/>
        <a:p>
          <a:endParaRPr lang="en-US"/>
        </a:p>
      </dgm:t>
    </dgm:pt>
    <dgm:pt modelId="{0726F75C-6196-4792-B25D-CDA3720D0936}" type="sibTrans" cxnId="{D9BE9CFF-E58E-4F5F-B705-D23660D41E87}">
      <dgm:prSet/>
      <dgm:spPr/>
      <dgm:t>
        <a:bodyPr/>
        <a:lstStyle/>
        <a:p>
          <a:endParaRPr lang="en-US"/>
        </a:p>
      </dgm:t>
    </dgm:pt>
    <dgm:pt modelId="{1E2329DC-5013-4C3A-8D0B-D3F55518375D}">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May be conducted while the NDA is pending approval</a:t>
          </a:r>
          <a:endParaRPr lang="en-US" sz="1800" dirty="0">
            <a:solidFill>
              <a:schemeClr val="bg1"/>
            </a:solidFill>
            <a:latin typeface="Arial" panose="020B0604020202020204" pitchFamily="34" charset="0"/>
            <a:cs typeface="Arial" panose="020B0604020202020204" pitchFamily="34" charset="0"/>
          </a:endParaRPr>
        </a:p>
      </dgm:t>
    </dgm:pt>
    <dgm:pt modelId="{41F68136-6153-4E56-B28C-5DCAF7C481B2}" type="parTrans" cxnId="{4B68B5A5-C485-4439-9CB5-2723472B77CF}">
      <dgm:prSet/>
      <dgm:spPr/>
      <dgm:t>
        <a:bodyPr/>
        <a:lstStyle/>
        <a:p>
          <a:endParaRPr lang="en-US"/>
        </a:p>
      </dgm:t>
    </dgm:pt>
    <dgm:pt modelId="{FD26E948-0DB5-4A06-8E60-E8D787E77C87}" type="sibTrans" cxnId="{4B68B5A5-C485-4439-9CB5-2723472B77CF}">
      <dgm:prSet/>
      <dgm:spPr/>
      <dgm:t>
        <a:bodyPr/>
        <a:lstStyle/>
        <a:p>
          <a:endParaRPr lang="en-US"/>
        </a:p>
      </dgm:t>
    </dgm:pt>
    <dgm:pt modelId="{0427BEA5-F3FE-4C28-B0E1-9B79BA30895D}">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Purpose- to gather additional information regarding safety, use in special populations</a:t>
          </a:r>
          <a:endParaRPr lang="en-US" sz="1800" dirty="0">
            <a:solidFill>
              <a:schemeClr val="bg1"/>
            </a:solidFill>
            <a:latin typeface="Arial" panose="020B0604020202020204" pitchFamily="34" charset="0"/>
            <a:cs typeface="Arial" panose="020B0604020202020204" pitchFamily="34" charset="0"/>
          </a:endParaRPr>
        </a:p>
      </dgm:t>
    </dgm:pt>
    <dgm:pt modelId="{19BD4C5B-5AA9-4A34-A630-896AFCA42DAB}" type="parTrans" cxnId="{4AD6230C-ACA3-47F3-A7B9-6346B5DBF381}">
      <dgm:prSet/>
      <dgm:spPr/>
      <dgm:t>
        <a:bodyPr/>
        <a:lstStyle/>
        <a:p>
          <a:endParaRPr lang="en-US"/>
        </a:p>
      </dgm:t>
    </dgm:pt>
    <dgm:pt modelId="{E3CB4320-DD08-417E-900C-CA8A482C9576}" type="sibTrans" cxnId="{4AD6230C-ACA3-47F3-A7B9-6346B5DBF381}">
      <dgm:prSet/>
      <dgm:spPr/>
      <dgm:t>
        <a:bodyPr/>
        <a:lstStyle/>
        <a:p>
          <a:endParaRPr lang="en-US"/>
        </a:p>
      </dgm:t>
    </dgm:pt>
    <dgm:pt modelId="{5EC4B0E2-6A1F-4072-B7B4-70005ACC6C10}" type="pres">
      <dgm:prSet presAssocID="{FEDDF0D3-135D-4E4D-8638-CAC2516816D5}" presName="linear" presStyleCnt="0">
        <dgm:presLayoutVars>
          <dgm:animLvl val="lvl"/>
          <dgm:resizeHandles val="exact"/>
        </dgm:presLayoutVars>
      </dgm:prSet>
      <dgm:spPr/>
    </dgm:pt>
    <dgm:pt modelId="{70619ECA-9E20-421C-91B5-3BCAA026ACE8}" type="pres">
      <dgm:prSet presAssocID="{8F15EEFE-FBB8-424E-A664-FC963856355D}" presName="parentText" presStyleLbl="node1" presStyleIdx="0" presStyleCnt="4">
        <dgm:presLayoutVars>
          <dgm:chMax val="0"/>
          <dgm:bulletEnabled val="1"/>
        </dgm:presLayoutVars>
      </dgm:prSet>
      <dgm:spPr/>
    </dgm:pt>
    <dgm:pt modelId="{78D8609B-BB5D-4890-A42E-25AC3EDD8CEB}" type="pres">
      <dgm:prSet presAssocID="{E730EE30-EFDF-4559-A89A-C30EAC33F220}" presName="spacer" presStyleCnt="0"/>
      <dgm:spPr/>
    </dgm:pt>
    <dgm:pt modelId="{00871BB0-0357-4711-B148-76DDA3890E96}" type="pres">
      <dgm:prSet presAssocID="{77BC971D-BF22-46F5-9143-7C92E539D478}" presName="parentText" presStyleLbl="node1" presStyleIdx="1" presStyleCnt="4" custLinFactNeighborX="-88" custLinFactNeighborY="-32782">
        <dgm:presLayoutVars>
          <dgm:chMax val="0"/>
          <dgm:bulletEnabled val="1"/>
        </dgm:presLayoutVars>
      </dgm:prSet>
      <dgm:spPr/>
    </dgm:pt>
    <dgm:pt modelId="{F6E3D066-16EB-42D0-9D68-DE1ED2AF285D}" type="pres">
      <dgm:prSet presAssocID="{A1028D19-C3A4-4E2D-AC15-BFB106B08F80}" presName="spacer" presStyleCnt="0"/>
      <dgm:spPr/>
    </dgm:pt>
    <dgm:pt modelId="{DBE342C2-E17C-4D5E-B065-062144A9A959}" type="pres">
      <dgm:prSet presAssocID="{2FC02280-60B6-4F3D-97D6-99863C80831A}" presName="parentText" presStyleLbl="node1" presStyleIdx="2" presStyleCnt="4">
        <dgm:presLayoutVars>
          <dgm:chMax val="0"/>
          <dgm:bulletEnabled val="1"/>
        </dgm:presLayoutVars>
      </dgm:prSet>
      <dgm:spPr/>
    </dgm:pt>
    <dgm:pt modelId="{5121CA5D-6385-43FC-94DD-F42C6FFC6F77}" type="pres">
      <dgm:prSet presAssocID="{80FAF127-9AE8-415A-9270-62F818CD6B61}" presName="spacer" presStyleCnt="0"/>
      <dgm:spPr/>
    </dgm:pt>
    <dgm:pt modelId="{B84A5482-E9BB-4CD4-B577-682731E72FE3}" type="pres">
      <dgm:prSet presAssocID="{C0E978EE-06AA-4A08-AC93-0D3EACA1ABA4}" presName="parentText" presStyleLbl="node1" presStyleIdx="3" presStyleCnt="4">
        <dgm:presLayoutVars>
          <dgm:chMax val="0"/>
          <dgm:bulletEnabled val="1"/>
        </dgm:presLayoutVars>
      </dgm:prSet>
      <dgm:spPr/>
    </dgm:pt>
    <dgm:pt modelId="{9DFC8023-63D1-490C-A536-5944D8A47F15}" type="pres">
      <dgm:prSet presAssocID="{C0E978EE-06AA-4A08-AC93-0D3EACA1ABA4}" presName="childText" presStyleLbl="revTx" presStyleIdx="0" presStyleCnt="1">
        <dgm:presLayoutVars>
          <dgm:bulletEnabled val="1"/>
        </dgm:presLayoutVars>
      </dgm:prSet>
      <dgm:spPr/>
    </dgm:pt>
  </dgm:ptLst>
  <dgm:cxnLst>
    <dgm:cxn modelId="{BF89B209-B958-4A52-BF2F-3936545FF19B}" type="presOf" srcId="{C6F93B7B-E17F-488C-B51A-A5EC1CE6669B}" destId="{9DFC8023-63D1-490C-A536-5944D8A47F15}" srcOrd="0" destOrd="0" presId="urn:microsoft.com/office/officeart/2005/8/layout/vList2"/>
    <dgm:cxn modelId="{4AD6230C-ACA3-47F3-A7B9-6346B5DBF381}" srcId="{C6F93B7B-E17F-488C-B51A-A5EC1CE6669B}" destId="{0427BEA5-F3FE-4C28-B0E1-9B79BA30895D}" srcOrd="1" destOrd="0" parTransId="{19BD4C5B-5AA9-4A34-A630-896AFCA42DAB}" sibTransId="{E3CB4320-DD08-417E-900C-CA8A482C9576}"/>
    <dgm:cxn modelId="{9CB14632-5F37-4EC3-91FC-D781E51DED48}" type="presOf" srcId="{2FC02280-60B6-4F3D-97D6-99863C80831A}" destId="{DBE342C2-E17C-4D5E-B065-062144A9A959}" srcOrd="0" destOrd="0" presId="urn:microsoft.com/office/officeart/2005/8/layout/vList2"/>
    <dgm:cxn modelId="{86239E34-3D99-4718-B828-0A64DE1A2EF0}" type="presOf" srcId="{8F15EEFE-FBB8-424E-A664-FC963856355D}" destId="{70619ECA-9E20-421C-91B5-3BCAA026ACE8}" srcOrd="0" destOrd="0" presId="urn:microsoft.com/office/officeart/2005/8/layout/vList2"/>
    <dgm:cxn modelId="{C213A85F-E631-48D2-9ED5-9147154BE06A}" srcId="{FEDDF0D3-135D-4E4D-8638-CAC2516816D5}" destId="{2FC02280-60B6-4F3D-97D6-99863C80831A}" srcOrd="2" destOrd="0" parTransId="{FC06B40E-6500-4A58-B6F7-88CBB885FA34}" sibTransId="{80FAF127-9AE8-415A-9270-62F818CD6B61}"/>
    <dgm:cxn modelId="{5E0E3276-0CC9-43B0-A133-0659BE9587A8}" type="presOf" srcId="{FEDDF0D3-135D-4E4D-8638-CAC2516816D5}" destId="{5EC4B0E2-6A1F-4072-B7B4-70005ACC6C10}" srcOrd="0" destOrd="0" presId="urn:microsoft.com/office/officeart/2005/8/layout/vList2"/>
    <dgm:cxn modelId="{FD02B87F-B1D9-4048-B226-AB42D56F9828}" srcId="{FEDDF0D3-135D-4E4D-8638-CAC2516816D5}" destId="{77BC971D-BF22-46F5-9143-7C92E539D478}" srcOrd="1" destOrd="0" parTransId="{739A26B8-09F6-4410-81DC-A472CCB7B3A8}" sibTransId="{A1028D19-C3A4-4E2D-AC15-BFB106B08F80}"/>
    <dgm:cxn modelId="{7B12A287-FEDB-49EF-9692-08238D32776F}" type="presOf" srcId="{77BC971D-BF22-46F5-9143-7C92E539D478}" destId="{00871BB0-0357-4711-B148-76DDA3890E96}" srcOrd="0" destOrd="0" presId="urn:microsoft.com/office/officeart/2005/8/layout/vList2"/>
    <dgm:cxn modelId="{95F03C93-C73F-42C4-A1CE-A364CBA0427A}" srcId="{FEDDF0D3-135D-4E4D-8638-CAC2516816D5}" destId="{C0E978EE-06AA-4A08-AC93-0D3EACA1ABA4}" srcOrd="3" destOrd="0" parTransId="{93B7284C-DB48-4CDD-A7C0-41BA72962505}" sibTransId="{A6389339-673E-48F0-B092-D7F50860AD0F}"/>
    <dgm:cxn modelId="{A8F0C89D-8021-42C3-B165-9DBECC07A228}" type="presOf" srcId="{C0E978EE-06AA-4A08-AC93-0D3EACA1ABA4}" destId="{B84A5482-E9BB-4CD4-B577-682731E72FE3}" srcOrd="0" destOrd="0" presId="urn:microsoft.com/office/officeart/2005/8/layout/vList2"/>
    <dgm:cxn modelId="{4B68B5A5-C485-4439-9CB5-2723472B77CF}" srcId="{C6F93B7B-E17F-488C-B51A-A5EC1CE6669B}" destId="{1E2329DC-5013-4C3A-8D0B-D3F55518375D}" srcOrd="0" destOrd="0" parTransId="{41F68136-6153-4E56-B28C-5DCAF7C481B2}" sibTransId="{FD26E948-0DB5-4A06-8E60-E8D787E77C87}"/>
    <dgm:cxn modelId="{9D6AEDA8-F6BA-4659-A926-BB3D806096D5}" srcId="{FEDDF0D3-135D-4E4D-8638-CAC2516816D5}" destId="{8F15EEFE-FBB8-424E-A664-FC963856355D}" srcOrd="0" destOrd="0" parTransId="{7C655284-2EFF-4B4F-8EA4-DC21DEDCA0BE}" sibTransId="{E730EE30-EFDF-4559-A89A-C30EAC33F220}"/>
    <dgm:cxn modelId="{623D86AA-C678-4F06-B9DE-89259C18B3D5}" type="presOf" srcId="{0427BEA5-F3FE-4C28-B0E1-9B79BA30895D}" destId="{9DFC8023-63D1-490C-A536-5944D8A47F15}" srcOrd="0" destOrd="2" presId="urn:microsoft.com/office/officeart/2005/8/layout/vList2"/>
    <dgm:cxn modelId="{0623B6B0-377C-4E4D-B0CF-0EBE79653B46}" type="presOf" srcId="{1E2329DC-5013-4C3A-8D0B-D3F55518375D}" destId="{9DFC8023-63D1-490C-A536-5944D8A47F15}" srcOrd="0" destOrd="1" presId="urn:microsoft.com/office/officeart/2005/8/layout/vList2"/>
    <dgm:cxn modelId="{D9BE9CFF-E58E-4F5F-B705-D23660D41E87}" srcId="{C0E978EE-06AA-4A08-AC93-0D3EACA1ABA4}" destId="{C6F93B7B-E17F-488C-B51A-A5EC1CE6669B}" srcOrd="0" destOrd="0" parTransId="{CE8C7BAD-34C9-4F68-AAF2-4DE01152F850}" sibTransId="{0726F75C-6196-4792-B25D-CDA3720D0936}"/>
    <dgm:cxn modelId="{97A60909-BEFB-4C64-9D92-010643D980D0}" type="presParOf" srcId="{5EC4B0E2-6A1F-4072-B7B4-70005ACC6C10}" destId="{70619ECA-9E20-421C-91B5-3BCAA026ACE8}" srcOrd="0" destOrd="0" presId="urn:microsoft.com/office/officeart/2005/8/layout/vList2"/>
    <dgm:cxn modelId="{522AB2E8-16CF-4EF7-8845-16D8FC34A353}" type="presParOf" srcId="{5EC4B0E2-6A1F-4072-B7B4-70005ACC6C10}" destId="{78D8609B-BB5D-4890-A42E-25AC3EDD8CEB}" srcOrd="1" destOrd="0" presId="urn:microsoft.com/office/officeart/2005/8/layout/vList2"/>
    <dgm:cxn modelId="{03B177C4-75BD-48D7-B92E-C5B85499204D}" type="presParOf" srcId="{5EC4B0E2-6A1F-4072-B7B4-70005ACC6C10}" destId="{00871BB0-0357-4711-B148-76DDA3890E96}" srcOrd="2" destOrd="0" presId="urn:microsoft.com/office/officeart/2005/8/layout/vList2"/>
    <dgm:cxn modelId="{4289E0E8-3FEA-4DE2-BA4C-2E47146D1052}" type="presParOf" srcId="{5EC4B0E2-6A1F-4072-B7B4-70005ACC6C10}" destId="{F6E3D066-16EB-42D0-9D68-DE1ED2AF285D}" srcOrd="3" destOrd="0" presId="urn:microsoft.com/office/officeart/2005/8/layout/vList2"/>
    <dgm:cxn modelId="{1A40E2CA-936D-4050-A7CD-AC4C9AF0093B}" type="presParOf" srcId="{5EC4B0E2-6A1F-4072-B7B4-70005ACC6C10}" destId="{DBE342C2-E17C-4D5E-B065-062144A9A959}" srcOrd="4" destOrd="0" presId="urn:microsoft.com/office/officeart/2005/8/layout/vList2"/>
    <dgm:cxn modelId="{D76E623A-53A3-4357-9A20-C01523D38749}" type="presParOf" srcId="{5EC4B0E2-6A1F-4072-B7B4-70005ACC6C10}" destId="{5121CA5D-6385-43FC-94DD-F42C6FFC6F77}" srcOrd="5" destOrd="0" presId="urn:microsoft.com/office/officeart/2005/8/layout/vList2"/>
    <dgm:cxn modelId="{4FDE3C8D-937A-4753-AA06-5852C86036A6}" type="presParOf" srcId="{5EC4B0E2-6A1F-4072-B7B4-70005ACC6C10}" destId="{B84A5482-E9BB-4CD4-B577-682731E72FE3}" srcOrd="6" destOrd="0" presId="urn:microsoft.com/office/officeart/2005/8/layout/vList2"/>
    <dgm:cxn modelId="{D991FD9A-DFD9-4E8A-B286-C1464844CD14}" type="presParOf" srcId="{5EC4B0E2-6A1F-4072-B7B4-70005ACC6C10}" destId="{9DFC8023-63D1-490C-A536-5944D8A47F1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7DC22A-C935-40E9-BED3-6C8DFA9BE38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73BCC6F-79DB-474B-8B68-8D53ADDFAE6A}">
      <dgm:prSet custT="1"/>
      <dgm:spPr/>
      <dgm:t>
        <a:bodyPr/>
        <a:lstStyle/>
        <a:p>
          <a:r>
            <a:rPr lang="en-US" sz="1800" b="1" dirty="0">
              <a:latin typeface="Arial" panose="020B0604020202020204" pitchFamily="34" charset="0"/>
              <a:cs typeface="Arial" panose="020B0604020202020204" pitchFamily="34" charset="0"/>
            </a:rPr>
            <a:t>Begins with the development of a clinical research study plan in the form a protocol</a:t>
          </a:r>
          <a:endParaRPr lang="en-US" sz="1800" dirty="0">
            <a:latin typeface="Arial" panose="020B0604020202020204" pitchFamily="34" charset="0"/>
            <a:cs typeface="Arial" panose="020B0604020202020204" pitchFamily="34" charset="0"/>
          </a:endParaRPr>
        </a:p>
      </dgm:t>
    </dgm:pt>
    <dgm:pt modelId="{5E6E2EF8-8E10-44D9-9DCC-37186AFCFDC4}" type="parTrans" cxnId="{961F8092-4157-42DA-918C-B4612BC91FF9}">
      <dgm:prSet/>
      <dgm:spPr/>
      <dgm:t>
        <a:bodyPr/>
        <a:lstStyle/>
        <a:p>
          <a:endParaRPr lang="en-US"/>
        </a:p>
      </dgm:t>
    </dgm:pt>
    <dgm:pt modelId="{418544A1-A479-4933-9110-35AA6E21816A}" type="sibTrans" cxnId="{961F8092-4157-42DA-918C-B4612BC91FF9}">
      <dgm:prSet/>
      <dgm:spPr/>
      <dgm:t>
        <a:bodyPr/>
        <a:lstStyle/>
        <a:p>
          <a:endParaRPr lang="en-US"/>
        </a:p>
      </dgm:t>
    </dgm:pt>
    <dgm:pt modelId="{AA9FF0AE-F498-4928-A666-6DD023F240FA}">
      <dgm:prSet custT="1"/>
      <dgm:spPr/>
      <dgm:t>
        <a:bodyPr/>
        <a:lstStyle/>
        <a:p>
          <a:r>
            <a:rPr lang="en-US" sz="1800" b="1" dirty="0">
              <a:latin typeface="Arial" panose="020B0604020202020204" pitchFamily="34" charset="0"/>
              <a:cs typeface="Arial" panose="020B0604020202020204" pitchFamily="34" charset="0"/>
            </a:rPr>
            <a:t>Other study documents:</a:t>
          </a:r>
          <a:endParaRPr lang="en-US" sz="1800" dirty="0">
            <a:latin typeface="Arial" panose="020B0604020202020204" pitchFamily="34" charset="0"/>
            <a:cs typeface="Arial" panose="020B0604020202020204" pitchFamily="34" charset="0"/>
          </a:endParaRPr>
        </a:p>
      </dgm:t>
    </dgm:pt>
    <dgm:pt modelId="{FB77C273-A071-4D5E-AFBB-3940FAF974BD}" type="parTrans" cxnId="{D79B8EF8-06A3-4ADA-AF4C-B538D3F59081}">
      <dgm:prSet/>
      <dgm:spPr/>
      <dgm:t>
        <a:bodyPr/>
        <a:lstStyle/>
        <a:p>
          <a:endParaRPr lang="en-US"/>
        </a:p>
      </dgm:t>
    </dgm:pt>
    <dgm:pt modelId="{56215390-4309-4295-A882-BCBECA3BC096}" type="sibTrans" cxnId="{D79B8EF8-06A3-4ADA-AF4C-B538D3F59081}">
      <dgm:prSet/>
      <dgm:spPr/>
      <dgm:t>
        <a:bodyPr/>
        <a:lstStyle/>
        <a:p>
          <a:endParaRPr lang="en-US"/>
        </a:p>
      </dgm:t>
    </dgm:pt>
    <dgm:pt modelId="{F8E576FB-4BAE-4E71-B663-A21175BA12C7}">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Consent documents</a:t>
          </a:r>
          <a:endParaRPr lang="en-US" sz="1800" dirty="0">
            <a:solidFill>
              <a:schemeClr val="bg1"/>
            </a:solidFill>
            <a:latin typeface="Arial" panose="020B0604020202020204" pitchFamily="34" charset="0"/>
            <a:cs typeface="Arial" panose="020B0604020202020204" pitchFamily="34" charset="0"/>
          </a:endParaRPr>
        </a:p>
      </dgm:t>
    </dgm:pt>
    <dgm:pt modelId="{30EDD93B-48D1-40E3-B011-083186632717}" type="parTrans" cxnId="{B55215C9-3B81-4083-B696-B1E503E537D9}">
      <dgm:prSet/>
      <dgm:spPr/>
      <dgm:t>
        <a:bodyPr/>
        <a:lstStyle/>
        <a:p>
          <a:endParaRPr lang="en-US"/>
        </a:p>
      </dgm:t>
    </dgm:pt>
    <dgm:pt modelId="{E34C3A0A-0FF6-41D9-A30B-741AFD511961}" type="sibTrans" cxnId="{B55215C9-3B81-4083-B696-B1E503E537D9}">
      <dgm:prSet/>
      <dgm:spPr/>
      <dgm:t>
        <a:bodyPr/>
        <a:lstStyle/>
        <a:p>
          <a:endParaRPr lang="en-US"/>
        </a:p>
      </dgm:t>
    </dgm:pt>
    <dgm:pt modelId="{540834A1-C8C6-46DB-8162-CAB308DAA232}">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Data collection or case report forms</a:t>
          </a:r>
          <a:endParaRPr lang="en-US" sz="1800" dirty="0">
            <a:solidFill>
              <a:schemeClr val="bg1"/>
            </a:solidFill>
            <a:latin typeface="Arial" panose="020B0604020202020204" pitchFamily="34" charset="0"/>
            <a:cs typeface="Arial" panose="020B0604020202020204" pitchFamily="34" charset="0"/>
          </a:endParaRPr>
        </a:p>
      </dgm:t>
    </dgm:pt>
    <dgm:pt modelId="{B13C8159-5E93-4375-8E94-A16454875EA8}" type="parTrans" cxnId="{2A88160B-3F05-4F71-B2D0-1A98C61DF8AC}">
      <dgm:prSet/>
      <dgm:spPr/>
      <dgm:t>
        <a:bodyPr/>
        <a:lstStyle/>
        <a:p>
          <a:endParaRPr lang="en-US"/>
        </a:p>
      </dgm:t>
    </dgm:pt>
    <dgm:pt modelId="{00016353-78CC-4407-BB62-E38CC0B6A6B6}" type="sibTrans" cxnId="{2A88160B-3F05-4F71-B2D0-1A98C61DF8AC}">
      <dgm:prSet/>
      <dgm:spPr/>
      <dgm:t>
        <a:bodyPr/>
        <a:lstStyle/>
        <a:p>
          <a:endParaRPr lang="en-US"/>
        </a:p>
      </dgm:t>
    </dgm:pt>
    <dgm:pt modelId="{1D95E4ED-E022-4800-B5E5-4180CAA76988}">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SOPs</a:t>
          </a:r>
          <a:endParaRPr lang="en-US" sz="1800" dirty="0">
            <a:solidFill>
              <a:schemeClr val="bg1"/>
            </a:solidFill>
            <a:latin typeface="Arial" panose="020B0604020202020204" pitchFamily="34" charset="0"/>
            <a:cs typeface="Arial" panose="020B0604020202020204" pitchFamily="34" charset="0"/>
          </a:endParaRPr>
        </a:p>
      </dgm:t>
    </dgm:pt>
    <dgm:pt modelId="{2E271654-A2D8-4F68-90D6-70A1FA2308B1}" type="parTrans" cxnId="{F05C761D-8CB9-4B3A-AA52-083C5627467F}">
      <dgm:prSet/>
      <dgm:spPr/>
      <dgm:t>
        <a:bodyPr/>
        <a:lstStyle/>
        <a:p>
          <a:endParaRPr lang="en-US"/>
        </a:p>
      </dgm:t>
    </dgm:pt>
    <dgm:pt modelId="{E4C34EB5-FE11-4B7F-929E-16A097DEEE60}" type="sibTrans" cxnId="{F05C761D-8CB9-4B3A-AA52-083C5627467F}">
      <dgm:prSet/>
      <dgm:spPr/>
      <dgm:t>
        <a:bodyPr/>
        <a:lstStyle/>
        <a:p>
          <a:endParaRPr lang="en-US"/>
        </a:p>
      </dgm:t>
    </dgm:pt>
    <dgm:pt modelId="{F80822D1-93C3-4481-BCB0-B075B11D33EB}">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Checklists and logs </a:t>
          </a:r>
          <a:endParaRPr lang="en-US" sz="1800" dirty="0">
            <a:solidFill>
              <a:schemeClr val="bg1"/>
            </a:solidFill>
            <a:latin typeface="Arial" panose="020B0604020202020204" pitchFamily="34" charset="0"/>
            <a:cs typeface="Arial" panose="020B0604020202020204" pitchFamily="34" charset="0"/>
          </a:endParaRPr>
        </a:p>
      </dgm:t>
    </dgm:pt>
    <dgm:pt modelId="{B0B6FAEF-32DD-47C3-8B41-36274CA4F29F}" type="parTrans" cxnId="{7137D3D1-D456-49AE-9533-D76C5E2207F8}">
      <dgm:prSet/>
      <dgm:spPr/>
      <dgm:t>
        <a:bodyPr/>
        <a:lstStyle/>
        <a:p>
          <a:endParaRPr lang="en-US"/>
        </a:p>
      </dgm:t>
    </dgm:pt>
    <dgm:pt modelId="{F16E6038-2759-421C-ABDF-BD56FBA6C6D9}" type="sibTrans" cxnId="{7137D3D1-D456-49AE-9533-D76C5E2207F8}">
      <dgm:prSet/>
      <dgm:spPr/>
      <dgm:t>
        <a:bodyPr/>
        <a:lstStyle/>
        <a:p>
          <a:endParaRPr lang="en-US"/>
        </a:p>
      </dgm:t>
    </dgm:pt>
    <dgm:pt modelId="{19818E66-F1B8-4517-A764-868A69FB1347}">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The above other study documents will be helpful (if not already required)  to implement a clinical study</a:t>
          </a:r>
          <a:endParaRPr lang="en-US" sz="1800" dirty="0">
            <a:solidFill>
              <a:schemeClr val="bg1"/>
            </a:solidFill>
            <a:latin typeface="Arial" panose="020B0604020202020204" pitchFamily="34" charset="0"/>
            <a:cs typeface="Arial" panose="020B0604020202020204" pitchFamily="34" charset="0"/>
          </a:endParaRPr>
        </a:p>
      </dgm:t>
    </dgm:pt>
    <dgm:pt modelId="{402722F6-5E92-4661-A7ED-F831357B5FD5}" type="parTrans" cxnId="{8E760BA2-50AF-48C5-9D17-611CEDC8A356}">
      <dgm:prSet/>
      <dgm:spPr/>
      <dgm:t>
        <a:bodyPr/>
        <a:lstStyle/>
        <a:p>
          <a:endParaRPr lang="en-US"/>
        </a:p>
      </dgm:t>
    </dgm:pt>
    <dgm:pt modelId="{D1165C67-C1F5-4B26-B7B2-3F37908936C7}" type="sibTrans" cxnId="{8E760BA2-50AF-48C5-9D17-611CEDC8A356}">
      <dgm:prSet/>
      <dgm:spPr/>
      <dgm:t>
        <a:bodyPr/>
        <a:lstStyle/>
        <a:p>
          <a:endParaRPr lang="en-US"/>
        </a:p>
      </dgm:t>
    </dgm:pt>
    <dgm:pt modelId="{631C7684-91B4-46C1-ACC5-E03D61CDEEFC}" type="pres">
      <dgm:prSet presAssocID="{0C7DC22A-C935-40E9-BED3-6C8DFA9BE38E}" presName="linear" presStyleCnt="0">
        <dgm:presLayoutVars>
          <dgm:animLvl val="lvl"/>
          <dgm:resizeHandles val="exact"/>
        </dgm:presLayoutVars>
      </dgm:prSet>
      <dgm:spPr/>
    </dgm:pt>
    <dgm:pt modelId="{E66553C9-208C-44BB-8832-8EB68AD70055}" type="pres">
      <dgm:prSet presAssocID="{C73BCC6F-79DB-474B-8B68-8D53ADDFAE6A}" presName="parentText" presStyleLbl="node1" presStyleIdx="0" presStyleCnt="2">
        <dgm:presLayoutVars>
          <dgm:chMax val="0"/>
          <dgm:bulletEnabled val="1"/>
        </dgm:presLayoutVars>
      </dgm:prSet>
      <dgm:spPr/>
    </dgm:pt>
    <dgm:pt modelId="{59EC9D98-DF7F-4695-84AC-4585C80DD7F2}" type="pres">
      <dgm:prSet presAssocID="{418544A1-A479-4933-9110-35AA6E21816A}" presName="spacer" presStyleCnt="0"/>
      <dgm:spPr/>
    </dgm:pt>
    <dgm:pt modelId="{D2B06E32-6C3D-45B6-866C-302901FC6648}" type="pres">
      <dgm:prSet presAssocID="{AA9FF0AE-F498-4928-A666-6DD023F240FA}" presName="parentText" presStyleLbl="node1" presStyleIdx="1" presStyleCnt="2">
        <dgm:presLayoutVars>
          <dgm:chMax val="0"/>
          <dgm:bulletEnabled val="1"/>
        </dgm:presLayoutVars>
      </dgm:prSet>
      <dgm:spPr/>
    </dgm:pt>
    <dgm:pt modelId="{CDF13512-A362-48A1-9255-8B087A9370CD}" type="pres">
      <dgm:prSet presAssocID="{AA9FF0AE-F498-4928-A666-6DD023F240FA}" presName="childText" presStyleLbl="revTx" presStyleIdx="0" presStyleCnt="1">
        <dgm:presLayoutVars>
          <dgm:bulletEnabled val="1"/>
        </dgm:presLayoutVars>
      </dgm:prSet>
      <dgm:spPr/>
    </dgm:pt>
  </dgm:ptLst>
  <dgm:cxnLst>
    <dgm:cxn modelId="{2A88160B-3F05-4F71-B2D0-1A98C61DF8AC}" srcId="{AA9FF0AE-F498-4928-A666-6DD023F240FA}" destId="{540834A1-C8C6-46DB-8162-CAB308DAA232}" srcOrd="1" destOrd="0" parTransId="{B13C8159-5E93-4375-8E94-A16454875EA8}" sibTransId="{00016353-78CC-4407-BB62-E38CC0B6A6B6}"/>
    <dgm:cxn modelId="{C866340B-181C-4AD1-87B7-80FB9EF83E7D}" type="presOf" srcId="{F8E576FB-4BAE-4E71-B663-A21175BA12C7}" destId="{CDF13512-A362-48A1-9255-8B087A9370CD}" srcOrd="0" destOrd="0" presId="urn:microsoft.com/office/officeart/2005/8/layout/vList2"/>
    <dgm:cxn modelId="{DAD1EB1A-A856-4D62-9EF4-8EC458E6738B}" type="presOf" srcId="{C73BCC6F-79DB-474B-8B68-8D53ADDFAE6A}" destId="{E66553C9-208C-44BB-8832-8EB68AD70055}" srcOrd="0" destOrd="0" presId="urn:microsoft.com/office/officeart/2005/8/layout/vList2"/>
    <dgm:cxn modelId="{F05C761D-8CB9-4B3A-AA52-083C5627467F}" srcId="{AA9FF0AE-F498-4928-A666-6DD023F240FA}" destId="{1D95E4ED-E022-4800-B5E5-4180CAA76988}" srcOrd="2" destOrd="0" parTransId="{2E271654-A2D8-4F68-90D6-70A1FA2308B1}" sibTransId="{E4C34EB5-FE11-4B7F-929E-16A097DEEE60}"/>
    <dgm:cxn modelId="{0C921623-3095-48EB-9E95-022044B2B10B}" type="presOf" srcId="{1D95E4ED-E022-4800-B5E5-4180CAA76988}" destId="{CDF13512-A362-48A1-9255-8B087A9370CD}" srcOrd="0" destOrd="2" presId="urn:microsoft.com/office/officeart/2005/8/layout/vList2"/>
    <dgm:cxn modelId="{F822582F-BA8E-4A7A-8EE3-2154EA0CDA70}" type="presOf" srcId="{540834A1-C8C6-46DB-8162-CAB308DAA232}" destId="{CDF13512-A362-48A1-9255-8B087A9370CD}" srcOrd="0" destOrd="1" presId="urn:microsoft.com/office/officeart/2005/8/layout/vList2"/>
    <dgm:cxn modelId="{98181E67-96C5-4D30-B070-62D6529985FA}" type="presOf" srcId="{0C7DC22A-C935-40E9-BED3-6C8DFA9BE38E}" destId="{631C7684-91B4-46C1-ACC5-E03D61CDEEFC}" srcOrd="0" destOrd="0" presId="urn:microsoft.com/office/officeart/2005/8/layout/vList2"/>
    <dgm:cxn modelId="{C664456D-A135-4839-9615-900B6A8745EC}" type="presOf" srcId="{19818E66-F1B8-4517-A764-868A69FB1347}" destId="{CDF13512-A362-48A1-9255-8B087A9370CD}" srcOrd="0" destOrd="4" presId="urn:microsoft.com/office/officeart/2005/8/layout/vList2"/>
    <dgm:cxn modelId="{882CD87E-7D2A-48EB-87CC-B33FB2219460}" type="presOf" srcId="{F80822D1-93C3-4481-BCB0-B075B11D33EB}" destId="{CDF13512-A362-48A1-9255-8B087A9370CD}" srcOrd="0" destOrd="3" presId="urn:microsoft.com/office/officeart/2005/8/layout/vList2"/>
    <dgm:cxn modelId="{961F8092-4157-42DA-918C-B4612BC91FF9}" srcId="{0C7DC22A-C935-40E9-BED3-6C8DFA9BE38E}" destId="{C73BCC6F-79DB-474B-8B68-8D53ADDFAE6A}" srcOrd="0" destOrd="0" parTransId="{5E6E2EF8-8E10-44D9-9DCC-37186AFCFDC4}" sibTransId="{418544A1-A479-4933-9110-35AA6E21816A}"/>
    <dgm:cxn modelId="{8E760BA2-50AF-48C5-9D17-611CEDC8A356}" srcId="{AA9FF0AE-F498-4928-A666-6DD023F240FA}" destId="{19818E66-F1B8-4517-A764-868A69FB1347}" srcOrd="4" destOrd="0" parTransId="{402722F6-5E92-4661-A7ED-F831357B5FD5}" sibTransId="{D1165C67-C1F5-4B26-B7B2-3F37908936C7}"/>
    <dgm:cxn modelId="{B55215C9-3B81-4083-B696-B1E503E537D9}" srcId="{AA9FF0AE-F498-4928-A666-6DD023F240FA}" destId="{F8E576FB-4BAE-4E71-B663-A21175BA12C7}" srcOrd="0" destOrd="0" parTransId="{30EDD93B-48D1-40E3-B011-083186632717}" sibTransId="{E34C3A0A-0FF6-41D9-A30B-741AFD511961}"/>
    <dgm:cxn modelId="{7137D3D1-D456-49AE-9533-D76C5E2207F8}" srcId="{AA9FF0AE-F498-4928-A666-6DD023F240FA}" destId="{F80822D1-93C3-4481-BCB0-B075B11D33EB}" srcOrd="3" destOrd="0" parTransId="{B0B6FAEF-32DD-47C3-8B41-36274CA4F29F}" sibTransId="{F16E6038-2759-421C-ABDF-BD56FBA6C6D9}"/>
    <dgm:cxn modelId="{FD8723F2-C2FB-442A-9432-5C35BF82FDD9}" type="presOf" srcId="{AA9FF0AE-F498-4928-A666-6DD023F240FA}" destId="{D2B06E32-6C3D-45B6-866C-302901FC6648}" srcOrd="0" destOrd="0" presId="urn:microsoft.com/office/officeart/2005/8/layout/vList2"/>
    <dgm:cxn modelId="{D79B8EF8-06A3-4ADA-AF4C-B538D3F59081}" srcId="{0C7DC22A-C935-40E9-BED3-6C8DFA9BE38E}" destId="{AA9FF0AE-F498-4928-A666-6DD023F240FA}" srcOrd="1" destOrd="0" parTransId="{FB77C273-A071-4D5E-AFBB-3940FAF974BD}" sibTransId="{56215390-4309-4295-A882-BCBECA3BC096}"/>
    <dgm:cxn modelId="{671C1E9C-98E5-425A-ABC2-A760FCB5EE7A}" type="presParOf" srcId="{631C7684-91B4-46C1-ACC5-E03D61CDEEFC}" destId="{E66553C9-208C-44BB-8832-8EB68AD70055}" srcOrd="0" destOrd="0" presId="urn:microsoft.com/office/officeart/2005/8/layout/vList2"/>
    <dgm:cxn modelId="{AF317B88-9D6D-498A-AD70-AC4DB989EFFD}" type="presParOf" srcId="{631C7684-91B4-46C1-ACC5-E03D61CDEEFC}" destId="{59EC9D98-DF7F-4695-84AC-4585C80DD7F2}" srcOrd="1" destOrd="0" presId="urn:microsoft.com/office/officeart/2005/8/layout/vList2"/>
    <dgm:cxn modelId="{EB8DF260-12D0-4856-B31D-4E63674C71C1}" type="presParOf" srcId="{631C7684-91B4-46C1-ACC5-E03D61CDEEFC}" destId="{D2B06E32-6C3D-45B6-866C-302901FC6648}" srcOrd="2" destOrd="0" presId="urn:microsoft.com/office/officeart/2005/8/layout/vList2"/>
    <dgm:cxn modelId="{117E75BF-1540-436A-9F1F-732E3C2F44DA}" type="presParOf" srcId="{631C7684-91B4-46C1-ACC5-E03D61CDEEFC}" destId="{CDF13512-A362-48A1-9255-8B087A9370C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D19773-13CA-4848-BB72-F1A7B244B18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7350523-CEFE-448E-98FF-E0E521E92539}">
      <dgm:prSet custT="1"/>
      <dgm:spPr/>
      <dgm:t>
        <a:bodyPr/>
        <a:lstStyle/>
        <a:p>
          <a:r>
            <a:rPr lang="en-US" sz="1800" b="1" dirty="0">
              <a:latin typeface="Arial" panose="020B0604020202020204" pitchFamily="34" charset="0"/>
              <a:cs typeface="Arial" panose="020B0604020202020204" pitchFamily="34" charset="0"/>
            </a:rPr>
            <a:t>PI/Site Qualification</a:t>
          </a:r>
          <a:endParaRPr lang="en-US" sz="1800" dirty="0">
            <a:latin typeface="Arial" panose="020B0604020202020204" pitchFamily="34" charset="0"/>
            <a:cs typeface="Arial" panose="020B0604020202020204" pitchFamily="34" charset="0"/>
          </a:endParaRPr>
        </a:p>
      </dgm:t>
    </dgm:pt>
    <dgm:pt modelId="{9CBB573D-4E71-438E-9019-33337171FAC7}" type="parTrans" cxnId="{92A1F3F8-573C-4125-BCDE-93A8C1F7F3D7}">
      <dgm:prSet/>
      <dgm:spPr/>
      <dgm:t>
        <a:bodyPr/>
        <a:lstStyle/>
        <a:p>
          <a:endParaRPr lang="en-US"/>
        </a:p>
      </dgm:t>
    </dgm:pt>
    <dgm:pt modelId="{9EA11FD2-4416-4699-8996-688407BC116B}" type="sibTrans" cxnId="{92A1F3F8-573C-4125-BCDE-93A8C1F7F3D7}">
      <dgm:prSet/>
      <dgm:spPr/>
      <dgm:t>
        <a:bodyPr/>
        <a:lstStyle/>
        <a:p>
          <a:endParaRPr lang="en-US"/>
        </a:p>
      </dgm:t>
    </dgm:pt>
    <dgm:pt modelId="{6D4EDC51-35ED-473B-8114-39502CFE7FE7}">
      <dgm:prSet custT="1"/>
      <dgm:spPr/>
      <dgm:t>
        <a:bodyPr/>
        <a:lstStyle/>
        <a:p>
          <a:r>
            <a:rPr lang="en-US" sz="1800" b="1">
              <a:latin typeface="Arial" panose="020B0604020202020204" pitchFamily="34" charset="0"/>
              <a:cs typeface="Arial" panose="020B0604020202020204" pitchFamily="34" charset="0"/>
            </a:rPr>
            <a:t>Protocol feasibility assessment by PI</a:t>
          </a:r>
          <a:endParaRPr lang="en-US" sz="1800">
            <a:latin typeface="Arial" panose="020B0604020202020204" pitchFamily="34" charset="0"/>
            <a:cs typeface="Arial" panose="020B0604020202020204" pitchFamily="34" charset="0"/>
          </a:endParaRPr>
        </a:p>
      </dgm:t>
    </dgm:pt>
    <dgm:pt modelId="{7A06C1E8-60A6-4DA6-AF64-663F4D41413F}" type="parTrans" cxnId="{EA6F72FC-323C-4610-AD37-5EE869384354}">
      <dgm:prSet/>
      <dgm:spPr/>
      <dgm:t>
        <a:bodyPr/>
        <a:lstStyle/>
        <a:p>
          <a:endParaRPr lang="en-US"/>
        </a:p>
      </dgm:t>
    </dgm:pt>
    <dgm:pt modelId="{BD70BE74-496C-4937-9158-24ADE788B9C9}" type="sibTrans" cxnId="{EA6F72FC-323C-4610-AD37-5EE869384354}">
      <dgm:prSet/>
      <dgm:spPr/>
      <dgm:t>
        <a:bodyPr/>
        <a:lstStyle/>
        <a:p>
          <a:endParaRPr lang="en-US"/>
        </a:p>
      </dgm:t>
    </dgm:pt>
    <dgm:pt modelId="{451EAEFC-5B0C-40FD-A4C7-007316D367B8}">
      <dgm:prSet custT="1"/>
      <dgm:spPr/>
      <dgm:t>
        <a:bodyPr/>
        <a:lstStyle/>
        <a:p>
          <a:r>
            <a:rPr lang="en-US" sz="1800" b="1">
              <a:latin typeface="Arial" panose="020B0604020202020204" pitchFamily="34" charset="0"/>
              <a:cs typeface="Arial" panose="020B0604020202020204" pitchFamily="34" charset="0"/>
            </a:rPr>
            <a:t>SOPs </a:t>
          </a:r>
          <a:endParaRPr lang="en-US" sz="1800">
            <a:latin typeface="Arial" panose="020B0604020202020204" pitchFamily="34" charset="0"/>
            <a:cs typeface="Arial" panose="020B0604020202020204" pitchFamily="34" charset="0"/>
          </a:endParaRPr>
        </a:p>
      </dgm:t>
    </dgm:pt>
    <dgm:pt modelId="{785C0E54-F7C4-482E-81EB-6EB484F19330}" type="parTrans" cxnId="{EC49F01C-AC4F-4A26-B917-96F57A4C93F2}">
      <dgm:prSet/>
      <dgm:spPr/>
      <dgm:t>
        <a:bodyPr/>
        <a:lstStyle/>
        <a:p>
          <a:endParaRPr lang="en-US"/>
        </a:p>
      </dgm:t>
    </dgm:pt>
    <dgm:pt modelId="{43A8E226-83F1-40DB-90B1-0D2126BD4510}" type="sibTrans" cxnId="{EC49F01C-AC4F-4A26-B917-96F57A4C93F2}">
      <dgm:prSet/>
      <dgm:spPr/>
      <dgm:t>
        <a:bodyPr/>
        <a:lstStyle/>
        <a:p>
          <a:endParaRPr lang="en-US"/>
        </a:p>
      </dgm:t>
    </dgm:pt>
    <dgm:pt modelId="{800634E4-163F-4BEA-A517-44F86B4AD270}">
      <dgm:prSet custT="1"/>
      <dgm:spPr/>
      <dgm:t>
        <a:bodyPr/>
        <a:lstStyle/>
        <a:p>
          <a:r>
            <a:rPr lang="en-US" sz="1800" b="1">
              <a:latin typeface="Arial" panose="020B0604020202020204" pitchFamily="34" charset="0"/>
              <a:cs typeface="Arial" panose="020B0604020202020204" pitchFamily="34" charset="0"/>
            </a:rPr>
            <a:t>Essential Documents/Regulatory File/Trial Master File</a:t>
          </a:r>
          <a:endParaRPr lang="en-US" sz="1800">
            <a:latin typeface="Arial" panose="020B0604020202020204" pitchFamily="34" charset="0"/>
            <a:cs typeface="Arial" panose="020B0604020202020204" pitchFamily="34" charset="0"/>
          </a:endParaRPr>
        </a:p>
      </dgm:t>
    </dgm:pt>
    <dgm:pt modelId="{47E6D906-5E0E-47D6-8008-19A0369555FE}" type="parTrans" cxnId="{3E19B38F-5CC8-4609-BE4E-744C786DE66C}">
      <dgm:prSet/>
      <dgm:spPr/>
      <dgm:t>
        <a:bodyPr/>
        <a:lstStyle/>
        <a:p>
          <a:endParaRPr lang="en-US"/>
        </a:p>
      </dgm:t>
    </dgm:pt>
    <dgm:pt modelId="{5E8C32EE-6884-4F31-853B-C5C7257EA1EE}" type="sibTrans" cxnId="{3E19B38F-5CC8-4609-BE4E-744C786DE66C}">
      <dgm:prSet/>
      <dgm:spPr/>
      <dgm:t>
        <a:bodyPr/>
        <a:lstStyle/>
        <a:p>
          <a:endParaRPr lang="en-US"/>
        </a:p>
      </dgm:t>
    </dgm:pt>
    <dgm:pt modelId="{3F1AE839-0FEF-4714-9B63-CDF5C2EA3481}">
      <dgm:prSet custT="1"/>
      <dgm:spPr/>
      <dgm:t>
        <a:bodyPr/>
        <a:lstStyle/>
        <a:p>
          <a:r>
            <a:rPr lang="en-US" sz="1800" b="1">
              <a:latin typeface="Arial" panose="020B0604020202020204" pitchFamily="34" charset="0"/>
              <a:cs typeface="Arial" panose="020B0604020202020204" pitchFamily="34" charset="0"/>
            </a:rPr>
            <a:t>Site Source Documents/Visit checklists</a:t>
          </a:r>
          <a:endParaRPr lang="en-US" sz="1800">
            <a:latin typeface="Arial" panose="020B0604020202020204" pitchFamily="34" charset="0"/>
            <a:cs typeface="Arial" panose="020B0604020202020204" pitchFamily="34" charset="0"/>
          </a:endParaRPr>
        </a:p>
      </dgm:t>
    </dgm:pt>
    <dgm:pt modelId="{A7AC98E3-FFE4-4D48-979A-80172CA9598F}" type="parTrans" cxnId="{A8104DCB-12B3-46F4-BDD5-F3B0D5B9E21F}">
      <dgm:prSet/>
      <dgm:spPr/>
      <dgm:t>
        <a:bodyPr/>
        <a:lstStyle/>
        <a:p>
          <a:endParaRPr lang="en-US"/>
        </a:p>
      </dgm:t>
    </dgm:pt>
    <dgm:pt modelId="{C12F5ECF-C16D-46F3-91AF-B0948D5A44DD}" type="sibTrans" cxnId="{A8104DCB-12B3-46F4-BDD5-F3B0D5B9E21F}">
      <dgm:prSet/>
      <dgm:spPr/>
      <dgm:t>
        <a:bodyPr/>
        <a:lstStyle/>
        <a:p>
          <a:endParaRPr lang="en-US"/>
        </a:p>
      </dgm:t>
    </dgm:pt>
    <dgm:pt modelId="{0B57A3A7-5387-4D3F-9B1E-9ED2240F5551}">
      <dgm:prSet custT="1"/>
      <dgm:spPr/>
      <dgm:t>
        <a:bodyPr/>
        <a:lstStyle/>
        <a:p>
          <a:r>
            <a:rPr lang="en-US" sz="1800" b="1">
              <a:latin typeface="Arial" panose="020B0604020202020204" pitchFamily="34" charset="0"/>
              <a:cs typeface="Arial" panose="020B0604020202020204" pitchFamily="34" charset="0"/>
            </a:rPr>
            <a:t>Budget negotiation</a:t>
          </a:r>
          <a:endParaRPr lang="en-US" sz="1800">
            <a:latin typeface="Arial" panose="020B0604020202020204" pitchFamily="34" charset="0"/>
            <a:cs typeface="Arial" panose="020B0604020202020204" pitchFamily="34" charset="0"/>
          </a:endParaRPr>
        </a:p>
      </dgm:t>
    </dgm:pt>
    <dgm:pt modelId="{077FA294-36B2-4E01-B1BA-A8E236542A2C}" type="parTrans" cxnId="{6EBFE6E1-2B6E-440D-92EF-99F9C97DC92A}">
      <dgm:prSet/>
      <dgm:spPr/>
      <dgm:t>
        <a:bodyPr/>
        <a:lstStyle/>
        <a:p>
          <a:endParaRPr lang="en-US"/>
        </a:p>
      </dgm:t>
    </dgm:pt>
    <dgm:pt modelId="{BBBBF6BB-0C8F-4A95-8760-33EF4CE4BC0B}" type="sibTrans" cxnId="{6EBFE6E1-2B6E-440D-92EF-99F9C97DC92A}">
      <dgm:prSet/>
      <dgm:spPr/>
      <dgm:t>
        <a:bodyPr/>
        <a:lstStyle/>
        <a:p>
          <a:endParaRPr lang="en-US"/>
        </a:p>
      </dgm:t>
    </dgm:pt>
    <dgm:pt modelId="{D207F4BF-8282-4D51-84E1-F07E937676BC}">
      <dgm:prSet custT="1"/>
      <dgm:spPr/>
      <dgm:t>
        <a:bodyPr/>
        <a:lstStyle/>
        <a:p>
          <a:r>
            <a:rPr lang="en-US" sz="1800" b="1">
              <a:latin typeface="Arial" panose="020B0604020202020204" pitchFamily="34" charset="0"/>
              <a:cs typeface="Arial" panose="020B0604020202020204" pitchFamily="34" charset="0"/>
            </a:rPr>
            <a:t>Agreements/Contracts</a:t>
          </a:r>
          <a:endParaRPr lang="en-US" sz="1800">
            <a:latin typeface="Arial" panose="020B0604020202020204" pitchFamily="34" charset="0"/>
            <a:cs typeface="Arial" panose="020B0604020202020204" pitchFamily="34" charset="0"/>
          </a:endParaRPr>
        </a:p>
      </dgm:t>
    </dgm:pt>
    <dgm:pt modelId="{714CC181-EE23-4AD8-AA46-2E8C11F32E50}" type="parTrans" cxnId="{A198A1E3-EFA0-4B17-978D-412F960465E5}">
      <dgm:prSet/>
      <dgm:spPr/>
      <dgm:t>
        <a:bodyPr/>
        <a:lstStyle/>
        <a:p>
          <a:endParaRPr lang="en-US"/>
        </a:p>
      </dgm:t>
    </dgm:pt>
    <dgm:pt modelId="{AA46540F-CFAE-4AC2-A4F7-0530B52B074B}" type="sibTrans" cxnId="{A198A1E3-EFA0-4B17-978D-412F960465E5}">
      <dgm:prSet/>
      <dgm:spPr/>
      <dgm:t>
        <a:bodyPr/>
        <a:lstStyle/>
        <a:p>
          <a:endParaRPr lang="en-US"/>
        </a:p>
      </dgm:t>
    </dgm:pt>
    <dgm:pt modelId="{FBF23309-50F6-4878-8D74-BF88AEF4BD07}">
      <dgm:prSet custT="1"/>
      <dgm:spPr/>
      <dgm:t>
        <a:bodyPr/>
        <a:lstStyle/>
        <a:p>
          <a:r>
            <a:rPr lang="en-US" sz="1800" b="1">
              <a:latin typeface="Arial" panose="020B0604020202020204" pitchFamily="34" charset="0"/>
              <a:cs typeface="Arial" panose="020B0604020202020204" pitchFamily="34" charset="0"/>
            </a:rPr>
            <a:t>Investigator/Study team documents (Credentials)</a:t>
          </a:r>
          <a:endParaRPr lang="en-US" sz="1800">
            <a:latin typeface="Arial" panose="020B0604020202020204" pitchFamily="34" charset="0"/>
            <a:cs typeface="Arial" panose="020B0604020202020204" pitchFamily="34" charset="0"/>
          </a:endParaRPr>
        </a:p>
      </dgm:t>
    </dgm:pt>
    <dgm:pt modelId="{82D10398-C48D-4E10-B404-10A7FB787D3C}" type="parTrans" cxnId="{991FE298-2DE8-42F2-AC98-24D8E892934B}">
      <dgm:prSet/>
      <dgm:spPr/>
      <dgm:t>
        <a:bodyPr/>
        <a:lstStyle/>
        <a:p>
          <a:endParaRPr lang="en-US"/>
        </a:p>
      </dgm:t>
    </dgm:pt>
    <dgm:pt modelId="{FCE2AF13-A7D4-4562-A512-82C11DBEF3B3}" type="sibTrans" cxnId="{991FE298-2DE8-42F2-AC98-24D8E892934B}">
      <dgm:prSet/>
      <dgm:spPr/>
      <dgm:t>
        <a:bodyPr/>
        <a:lstStyle/>
        <a:p>
          <a:endParaRPr lang="en-US"/>
        </a:p>
      </dgm:t>
    </dgm:pt>
    <dgm:pt modelId="{9A660B20-599D-47B6-A567-8769DDE006D6}">
      <dgm:prSet custT="1"/>
      <dgm:spPr/>
      <dgm:t>
        <a:bodyPr/>
        <a:lstStyle/>
        <a:p>
          <a:r>
            <a:rPr lang="en-US" sz="1800" b="1">
              <a:latin typeface="Arial" panose="020B0604020202020204" pitchFamily="34" charset="0"/>
              <a:cs typeface="Arial" panose="020B0604020202020204" pitchFamily="34" charset="0"/>
            </a:rPr>
            <a:t>IRB submission and Subsequent approval</a:t>
          </a:r>
          <a:endParaRPr lang="en-US" sz="1800">
            <a:latin typeface="Arial" panose="020B0604020202020204" pitchFamily="34" charset="0"/>
            <a:cs typeface="Arial" panose="020B0604020202020204" pitchFamily="34" charset="0"/>
          </a:endParaRPr>
        </a:p>
      </dgm:t>
    </dgm:pt>
    <dgm:pt modelId="{A813031C-692B-4A10-AA54-B7C02B97BA0E}" type="parTrans" cxnId="{B971A80C-A98B-41C6-8972-151BA98D3982}">
      <dgm:prSet/>
      <dgm:spPr/>
      <dgm:t>
        <a:bodyPr/>
        <a:lstStyle/>
        <a:p>
          <a:endParaRPr lang="en-US"/>
        </a:p>
      </dgm:t>
    </dgm:pt>
    <dgm:pt modelId="{CCD5FCBB-441A-4373-9D33-E76788D7D1F1}" type="sibTrans" cxnId="{B971A80C-A98B-41C6-8972-151BA98D3982}">
      <dgm:prSet/>
      <dgm:spPr/>
      <dgm:t>
        <a:bodyPr/>
        <a:lstStyle/>
        <a:p>
          <a:endParaRPr lang="en-US"/>
        </a:p>
      </dgm:t>
    </dgm:pt>
    <dgm:pt modelId="{D84A9D6D-06C0-4614-BB5F-452F5DB6EE5E}">
      <dgm:prSet custT="1"/>
      <dgm:spPr/>
      <dgm:t>
        <a:bodyPr/>
        <a:lstStyle/>
        <a:p>
          <a:r>
            <a:rPr lang="en-US" sz="1800" b="1">
              <a:latin typeface="Arial" panose="020B0604020202020204" pitchFamily="34" charset="0"/>
              <a:cs typeface="Arial" panose="020B0604020202020204" pitchFamily="34" charset="0"/>
            </a:rPr>
            <a:t>Training</a:t>
          </a:r>
          <a:endParaRPr lang="en-US" sz="1800">
            <a:latin typeface="Arial" panose="020B0604020202020204" pitchFamily="34" charset="0"/>
            <a:cs typeface="Arial" panose="020B0604020202020204" pitchFamily="34" charset="0"/>
          </a:endParaRPr>
        </a:p>
      </dgm:t>
    </dgm:pt>
    <dgm:pt modelId="{8DDCCEBC-7116-4AAD-8BB8-1B63DF102219}" type="parTrans" cxnId="{94259F8C-0277-47E2-9F15-5AC01AC3B146}">
      <dgm:prSet/>
      <dgm:spPr/>
      <dgm:t>
        <a:bodyPr/>
        <a:lstStyle/>
        <a:p>
          <a:endParaRPr lang="en-US"/>
        </a:p>
      </dgm:t>
    </dgm:pt>
    <dgm:pt modelId="{DC462714-B1B0-46D2-9354-9B10F0F664EA}" type="sibTrans" cxnId="{94259F8C-0277-47E2-9F15-5AC01AC3B146}">
      <dgm:prSet/>
      <dgm:spPr/>
      <dgm:t>
        <a:bodyPr/>
        <a:lstStyle/>
        <a:p>
          <a:endParaRPr lang="en-US"/>
        </a:p>
      </dgm:t>
    </dgm:pt>
    <dgm:pt modelId="{D05FD26F-E00A-42B3-8D06-2EB93F486AED}">
      <dgm:prSet custT="1"/>
      <dgm:spPr/>
      <dgm:t>
        <a:bodyPr/>
        <a:lstStyle/>
        <a:p>
          <a:r>
            <a:rPr lang="en-US" sz="1800" b="1">
              <a:latin typeface="Arial" panose="020B0604020202020204" pitchFamily="34" charset="0"/>
              <a:cs typeface="Arial" panose="020B0604020202020204" pitchFamily="34" charset="0"/>
            </a:rPr>
            <a:t>Delivering/discussing study information to other departments/institutions</a:t>
          </a:r>
          <a:endParaRPr lang="en-US" sz="1800">
            <a:latin typeface="Arial" panose="020B0604020202020204" pitchFamily="34" charset="0"/>
            <a:cs typeface="Arial" panose="020B0604020202020204" pitchFamily="34" charset="0"/>
          </a:endParaRPr>
        </a:p>
      </dgm:t>
    </dgm:pt>
    <dgm:pt modelId="{90EA870D-5E14-4176-A0E0-0D8D8BB4D794}" type="parTrans" cxnId="{A3C9AF74-609C-4FDE-AEAF-A869D48AED40}">
      <dgm:prSet/>
      <dgm:spPr/>
      <dgm:t>
        <a:bodyPr/>
        <a:lstStyle/>
        <a:p>
          <a:endParaRPr lang="en-US"/>
        </a:p>
      </dgm:t>
    </dgm:pt>
    <dgm:pt modelId="{33D0A6D0-51F5-478C-81D6-7AE40C8C0D03}" type="sibTrans" cxnId="{A3C9AF74-609C-4FDE-AEAF-A869D48AED40}">
      <dgm:prSet/>
      <dgm:spPr/>
      <dgm:t>
        <a:bodyPr/>
        <a:lstStyle/>
        <a:p>
          <a:endParaRPr lang="en-US"/>
        </a:p>
      </dgm:t>
    </dgm:pt>
    <dgm:pt modelId="{B89A4959-2671-4DA1-9CF6-06ED0C07ECC5}">
      <dgm:prSet custT="1"/>
      <dgm:spPr/>
      <dgm:t>
        <a:bodyPr/>
        <a:lstStyle/>
        <a:p>
          <a:r>
            <a:rPr lang="en-US" sz="1800" b="1">
              <a:latin typeface="Arial" panose="020B0604020202020204" pitchFamily="34" charset="0"/>
              <a:cs typeface="Arial" panose="020B0604020202020204" pitchFamily="34" charset="0"/>
            </a:rPr>
            <a:t>Site Initiation</a:t>
          </a:r>
          <a:endParaRPr lang="en-US" sz="1800">
            <a:latin typeface="Arial" panose="020B0604020202020204" pitchFamily="34" charset="0"/>
            <a:cs typeface="Arial" panose="020B0604020202020204" pitchFamily="34" charset="0"/>
          </a:endParaRPr>
        </a:p>
      </dgm:t>
    </dgm:pt>
    <dgm:pt modelId="{C4456822-E49D-44FA-ABA9-14294BCDA021}" type="parTrans" cxnId="{F38034AE-7FDE-451D-9507-1E89FB7EB3D8}">
      <dgm:prSet/>
      <dgm:spPr/>
      <dgm:t>
        <a:bodyPr/>
        <a:lstStyle/>
        <a:p>
          <a:endParaRPr lang="en-US"/>
        </a:p>
      </dgm:t>
    </dgm:pt>
    <dgm:pt modelId="{4CEB6069-D813-4EF0-88C5-85379D75C535}" type="sibTrans" cxnId="{F38034AE-7FDE-451D-9507-1E89FB7EB3D8}">
      <dgm:prSet/>
      <dgm:spPr/>
      <dgm:t>
        <a:bodyPr/>
        <a:lstStyle/>
        <a:p>
          <a:endParaRPr lang="en-US"/>
        </a:p>
      </dgm:t>
    </dgm:pt>
    <dgm:pt modelId="{FFCD9B25-D31E-445E-BC2F-31B5E8099DD1}" type="pres">
      <dgm:prSet presAssocID="{30D19773-13CA-4848-BB72-F1A7B244B184}" presName="linear" presStyleCnt="0">
        <dgm:presLayoutVars>
          <dgm:animLvl val="lvl"/>
          <dgm:resizeHandles val="exact"/>
        </dgm:presLayoutVars>
      </dgm:prSet>
      <dgm:spPr/>
    </dgm:pt>
    <dgm:pt modelId="{FB831325-15A5-4C8C-AA5C-A6B97E291204}" type="pres">
      <dgm:prSet presAssocID="{07350523-CEFE-448E-98FF-E0E521E92539}" presName="parentText" presStyleLbl="node1" presStyleIdx="0" presStyleCnt="12">
        <dgm:presLayoutVars>
          <dgm:chMax val="0"/>
          <dgm:bulletEnabled val="1"/>
        </dgm:presLayoutVars>
      </dgm:prSet>
      <dgm:spPr/>
    </dgm:pt>
    <dgm:pt modelId="{186A0E38-3437-4C76-ADFF-039F37BB34BB}" type="pres">
      <dgm:prSet presAssocID="{9EA11FD2-4416-4699-8996-688407BC116B}" presName="spacer" presStyleCnt="0"/>
      <dgm:spPr/>
    </dgm:pt>
    <dgm:pt modelId="{8016B425-D43E-41F9-895E-411026939DCC}" type="pres">
      <dgm:prSet presAssocID="{6D4EDC51-35ED-473B-8114-39502CFE7FE7}" presName="parentText" presStyleLbl="node1" presStyleIdx="1" presStyleCnt="12">
        <dgm:presLayoutVars>
          <dgm:chMax val="0"/>
          <dgm:bulletEnabled val="1"/>
        </dgm:presLayoutVars>
      </dgm:prSet>
      <dgm:spPr/>
    </dgm:pt>
    <dgm:pt modelId="{48C23099-42F7-42E5-9356-072DE875016B}" type="pres">
      <dgm:prSet presAssocID="{BD70BE74-496C-4937-9158-24ADE788B9C9}" presName="spacer" presStyleCnt="0"/>
      <dgm:spPr/>
    </dgm:pt>
    <dgm:pt modelId="{8F931281-8FEF-4C49-A7A6-4F83834B9EC0}" type="pres">
      <dgm:prSet presAssocID="{451EAEFC-5B0C-40FD-A4C7-007316D367B8}" presName="parentText" presStyleLbl="node1" presStyleIdx="2" presStyleCnt="12">
        <dgm:presLayoutVars>
          <dgm:chMax val="0"/>
          <dgm:bulletEnabled val="1"/>
        </dgm:presLayoutVars>
      </dgm:prSet>
      <dgm:spPr/>
    </dgm:pt>
    <dgm:pt modelId="{7F0C34FA-946C-488C-AADE-8F242FA89BA2}" type="pres">
      <dgm:prSet presAssocID="{43A8E226-83F1-40DB-90B1-0D2126BD4510}" presName="spacer" presStyleCnt="0"/>
      <dgm:spPr/>
    </dgm:pt>
    <dgm:pt modelId="{CD8FBED0-F7F6-4444-AE18-4A4B0065C22B}" type="pres">
      <dgm:prSet presAssocID="{800634E4-163F-4BEA-A517-44F86B4AD270}" presName="parentText" presStyleLbl="node1" presStyleIdx="3" presStyleCnt="12">
        <dgm:presLayoutVars>
          <dgm:chMax val="0"/>
          <dgm:bulletEnabled val="1"/>
        </dgm:presLayoutVars>
      </dgm:prSet>
      <dgm:spPr/>
    </dgm:pt>
    <dgm:pt modelId="{523E9766-73A7-44D1-B77B-011DBADCFE71}" type="pres">
      <dgm:prSet presAssocID="{5E8C32EE-6884-4F31-853B-C5C7257EA1EE}" presName="spacer" presStyleCnt="0"/>
      <dgm:spPr/>
    </dgm:pt>
    <dgm:pt modelId="{CF2A64F5-CE42-4BE0-BA8B-6BA636A75F9D}" type="pres">
      <dgm:prSet presAssocID="{3F1AE839-0FEF-4714-9B63-CDF5C2EA3481}" presName="parentText" presStyleLbl="node1" presStyleIdx="4" presStyleCnt="12">
        <dgm:presLayoutVars>
          <dgm:chMax val="0"/>
          <dgm:bulletEnabled val="1"/>
        </dgm:presLayoutVars>
      </dgm:prSet>
      <dgm:spPr/>
    </dgm:pt>
    <dgm:pt modelId="{B50CDB8D-D124-4498-9E70-4989219355F7}" type="pres">
      <dgm:prSet presAssocID="{C12F5ECF-C16D-46F3-91AF-B0948D5A44DD}" presName="spacer" presStyleCnt="0"/>
      <dgm:spPr/>
    </dgm:pt>
    <dgm:pt modelId="{B7EC506B-29E6-40FD-8048-E49D66F39338}" type="pres">
      <dgm:prSet presAssocID="{0B57A3A7-5387-4D3F-9B1E-9ED2240F5551}" presName="parentText" presStyleLbl="node1" presStyleIdx="5" presStyleCnt="12">
        <dgm:presLayoutVars>
          <dgm:chMax val="0"/>
          <dgm:bulletEnabled val="1"/>
        </dgm:presLayoutVars>
      </dgm:prSet>
      <dgm:spPr/>
    </dgm:pt>
    <dgm:pt modelId="{B02FBEFF-452A-4B83-812E-D850B9678BE7}" type="pres">
      <dgm:prSet presAssocID="{BBBBF6BB-0C8F-4A95-8760-33EF4CE4BC0B}" presName="spacer" presStyleCnt="0"/>
      <dgm:spPr/>
    </dgm:pt>
    <dgm:pt modelId="{0E49BA00-76DC-43FE-8E37-1E8D716075F3}" type="pres">
      <dgm:prSet presAssocID="{D207F4BF-8282-4D51-84E1-F07E937676BC}" presName="parentText" presStyleLbl="node1" presStyleIdx="6" presStyleCnt="12">
        <dgm:presLayoutVars>
          <dgm:chMax val="0"/>
          <dgm:bulletEnabled val="1"/>
        </dgm:presLayoutVars>
      </dgm:prSet>
      <dgm:spPr/>
    </dgm:pt>
    <dgm:pt modelId="{07473853-675C-427E-8230-DD42EF68F264}" type="pres">
      <dgm:prSet presAssocID="{AA46540F-CFAE-4AC2-A4F7-0530B52B074B}" presName="spacer" presStyleCnt="0"/>
      <dgm:spPr/>
    </dgm:pt>
    <dgm:pt modelId="{6EA485F2-E79D-4E1F-85A8-5F5FE9CB5DB7}" type="pres">
      <dgm:prSet presAssocID="{FBF23309-50F6-4878-8D74-BF88AEF4BD07}" presName="parentText" presStyleLbl="node1" presStyleIdx="7" presStyleCnt="12">
        <dgm:presLayoutVars>
          <dgm:chMax val="0"/>
          <dgm:bulletEnabled val="1"/>
        </dgm:presLayoutVars>
      </dgm:prSet>
      <dgm:spPr/>
    </dgm:pt>
    <dgm:pt modelId="{37CACA02-9015-4E98-9297-8FE69D5CB760}" type="pres">
      <dgm:prSet presAssocID="{FCE2AF13-A7D4-4562-A512-82C11DBEF3B3}" presName="spacer" presStyleCnt="0"/>
      <dgm:spPr/>
    </dgm:pt>
    <dgm:pt modelId="{AD20D3BD-FB2F-4759-B842-F3642F87672C}" type="pres">
      <dgm:prSet presAssocID="{9A660B20-599D-47B6-A567-8769DDE006D6}" presName="parentText" presStyleLbl="node1" presStyleIdx="8" presStyleCnt="12">
        <dgm:presLayoutVars>
          <dgm:chMax val="0"/>
          <dgm:bulletEnabled val="1"/>
        </dgm:presLayoutVars>
      </dgm:prSet>
      <dgm:spPr/>
    </dgm:pt>
    <dgm:pt modelId="{0E9D03B4-DA98-4881-9979-182E8F05459E}" type="pres">
      <dgm:prSet presAssocID="{CCD5FCBB-441A-4373-9D33-E76788D7D1F1}" presName="spacer" presStyleCnt="0"/>
      <dgm:spPr/>
    </dgm:pt>
    <dgm:pt modelId="{8CCE1D28-BB21-4925-BA34-7B4A2376D5BE}" type="pres">
      <dgm:prSet presAssocID="{D84A9D6D-06C0-4614-BB5F-452F5DB6EE5E}" presName="parentText" presStyleLbl="node1" presStyleIdx="9" presStyleCnt="12">
        <dgm:presLayoutVars>
          <dgm:chMax val="0"/>
          <dgm:bulletEnabled val="1"/>
        </dgm:presLayoutVars>
      </dgm:prSet>
      <dgm:spPr/>
    </dgm:pt>
    <dgm:pt modelId="{4B6F0739-0D38-409F-AC3B-602029E809AD}" type="pres">
      <dgm:prSet presAssocID="{DC462714-B1B0-46D2-9354-9B10F0F664EA}" presName="spacer" presStyleCnt="0"/>
      <dgm:spPr/>
    </dgm:pt>
    <dgm:pt modelId="{FF708DAB-E594-44FA-81C9-12C088F84CA4}" type="pres">
      <dgm:prSet presAssocID="{D05FD26F-E00A-42B3-8D06-2EB93F486AED}" presName="parentText" presStyleLbl="node1" presStyleIdx="10" presStyleCnt="12">
        <dgm:presLayoutVars>
          <dgm:chMax val="0"/>
          <dgm:bulletEnabled val="1"/>
        </dgm:presLayoutVars>
      </dgm:prSet>
      <dgm:spPr/>
    </dgm:pt>
    <dgm:pt modelId="{29698465-F44F-4268-B96C-20547A1CD994}" type="pres">
      <dgm:prSet presAssocID="{33D0A6D0-51F5-478C-81D6-7AE40C8C0D03}" presName="spacer" presStyleCnt="0"/>
      <dgm:spPr/>
    </dgm:pt>
    <dgm:pt modelId="{B5338DA6-BE37-40AE-BD3C-C4DBD9881DA4}" type="pres">
      <dgm:prSet presAssocID="{B89A4959-2671-4DA1-9CF6-06ED0C07ECC5}" presName="parentText" presStyleLbl="node1" presStyleIdx="11" presStyleCnt="12">
        <dgm:presLayoutVars>
          <dgm:chMax val="0"/>
          <dgm:bulletEnabled val="1"/>
        </dgm:presLayoutVars>
      </dgm:prSet>
      <dgm:spPr/>
    </dgm:pt>
  </dgm:ptLst>
  <dgm:cxnLst>
    <dgm:cxn modelId="{CE5AF200-DD0E-4698-872F-4D42A025931A}" type="presOf" srcId="{451EAEFC-5B0C-40FD-A4C7-007316D367B8}" destId="{8F931281-8FEF-4C49-A7A6-4F83834B9EC0}" srcOrd="0" destOrd="0" presId="urn:microsoft.com/office/officeart/2005/8/layout/vList2"/>
    <dgm:cxn modelId="{3600750A-B4A0-4991-9936-5D595E874EF9}" type="presOf" srcId="{D207F4BF-8282-4D51-84E1-F07E937676BC}" destId="{0E49BA00-76DC-43FE-8E37-1E8D716075F3}" srcOrd="0" destOrd="0" presId="urn:microsoft.com/office/officeart/2005/8/layout/vList2"/>
    <dgm:cxn modelId="{B971A80C-A98B-41C6-8972-151BA98D3982}" srcId="{30D19773-13CA-4848-BB72-F1A7B244B184}" destId="{9A660B20-599D-47B6-A567-8769DDE006D6}" srcOrd="8" destOrd="0" parTransId="{A813031C-692B-4A10-AA54-B7C02B97BA0E}" sibTransId="{CCD5FCBB-441A-4373-9D33-E76788D7D1F1}"/>
    <dgm:cxn modelId="{949DC10C-649D-4882-9F8B-859A73D9BCFD}" type="presOf" srcId="{07350523-CEFE-448E-98FF-E0E521E92539}" destId="{FB831325-15A5-4C8C-AA5C-A6B97E291204}" srcOrd="0" destOrd="0" presId="urn:microsoft.com/office/officeart/2005/8/layout/vList2"/>
    <dgm:cxn modelId="{EC49F01C-AC4F-4A26-B917-96F57A4C93F2}" srcId="{30D19773-13CA-4848-BB72-F1A7B244B184}" destId="{451EAEFC-5B0C-40FD-A4C7-007316D367B8}" srcOrd="2" destOrd="0" parTransId="{785C0E54-F7C4-482E-81EB-6EB484F19330}" sibTransId="{43A8E226-83F1-40DB-90B1-0D2126BD4510}"/>
    <dgm:cxn modelId="{1E66001E-552C-4BB6-8BDD-C3E912E90800}" type="presOf" srcId="{FBF23309-50F6-4878-8D74-BF88AEF4BD07}" destId="{6EA485F2-E79D-4E1F-85A8-5F5FE9CB5DB7}" srcOrd="0" destOrd="0" presId="urn:microsoft.com/office/officeart/2005/8/layout/vList2"/>
    <dgm:cxn modelId="{6387CE21-8628-4C5D-8C5F-99D869975994}" type="presOf" srcId="{6D4EDC51-35ED-473B-8114-39502CFE7FE7}" destId="{8016B425-D43E-41F9-895E-411026939DCC}" srcOrd="0" destOrd="0" presId="urn:microsoft.com/office/officeart/2005/8/layout/vList2"/>
    <dgm:cxn modelId="{80317F31-CA76-485F-A47E-E9821032D1ED}" type="presOf" srcId="{D84A9D6D-06C0-4614-BB5F-452F5DB6EE5E}" destId="{8CCE1D28-BB21-4925-BA34-7B4A2376D5BE}" srcOrd="0" destOrd="0" presId="urn:microsoft.com/office/officeart/2005/8/layout/vList2"/>
    <dgm:cxn modelId="{418BA372-2701-4DB7-A739-CEAB0B81EC58}" type="presOf" srcId="{30D19773-13CA-4848-BB72-F1A7B244B184}" destId="{FFCD9B25-D31E-445E-BC2F-31B5E8099DD1}" srcOrd="0" destOrd="0" presId="urn:microsoft.com/office/officeart/2005/8/layout/vList2"/>
    <dgm:cxn modelId="{A3C9AF74-609C-4FDE-AEAF-A869D48AED40}" srcId="{30D19773-13CA-4848-BB72-F1A7B244B184}" destId="{D05FD26F-E00A-42B3-8D06-2EB93F486AED}" srcOrd="10" destOrd="0" parTransId="{90EA870D-5E14-4176-A0E0-0D8D8BB4D794}" sibTransId="{33D0A6D0-51F5-478C-81D6-7AE40C8C0D03}"/>
    <dgm:cxn modelId="{70A7D754-DA8F-4508-9116-18F61179C111}" type="presOf" srcId="{D05FD26F-E00A-42B3-8D06-2EB93F486AED}" destId="{FF708DAB-E594-44FA-81C9-12C088F84CA4}" srcOrd="0" destOrd="0" presId="urn:microsoft.com/office/officeart/2005/8/layout/vList2"/>
    <dgm:cxn modelId="{94259F8C-0277-47E2-9F15-5AC01AC3B146}" srcId="{30D19773-13CA-4848-BB72-F1A7B244B184}" destId="{D84A9D6D-06C0-4614-BB5F-452F5DB6EE5E}" srcOrd="9" destOrd="0" parTransId="{8DDCCEBC-7116-4AAD-8BB8-1B63DF102219}" sibTransId="{DC462714-B1B0-46D2-9354-9B10F0F664EA}"/>
    <dgm:cxn modelId="{3E19B38F-5CC8-4609-BE4E-744C786DE66C}" srcId="{30D19773-13CA-4848-BB72-F1A7B244B184}" destId="{800634E4-163F-4BEA-A517-44F86B4AD270}" srcOrd="3" destOrd="0" parTransId="{47E6D906-5E0E-47D6-8008-19A0369555FE}" sibTransId="{5E8C32EE-6884-4F31-853B-C5C7257EA1EE}"/>
    <dgm:cxn modelId="{991FE298-2DE8-42F2-AC98-24D8E892934B}" srcId="{30D19773-13CA-4848-BB72-F1A7B244B184}" destId="{FBF23309-50F6-4878-8D74-BF88AEF4BD07}" srcOrd="7" destOrd="0" parTransId="{82D10398-C48D-4E10-B404-10A7FB787D3C}" sibTransId="{FCE2AF13-A7D4-4562-A512-82C11DBEF3B3}"/>
    <dgm:cxn modelId="{7B324B9E-B397-40BC-ADBC-93B7E3BD8096}" type="presOf" srcId="{9A660B20-599D-47B6-A567-8769DDE006D6}" destId="{AD20D3BD-FB2F-4759-B842-F3642F87672C}" srcOrd="0" destOrd="0" presId="urn:microsoft.com/office/officeart/2005/8/layout/vList2"/>
    <dgm:cxn modelId="{F38034AE-7FDE-451D-9507-1E89FB7EB3D8}" srcId="{30D19773-13CA-4848-BB72-F1A7B244B184}" destId="{B89A4959-2671-4DA1-9CF6-06ED0C07ECC5}" srcOrd="11" destOrd="0" parTransId="{C4456822-E49D-44FA-ABA9-14294BCDA021}" sibTransId="{4CEB6069-D813-4EF0-88C5-85379D75C535}"/>
    <dgm:cxn modelId="{12A57FB1-F118-4565-9302-7F239194E936}" type="presOf" srcId="{3F1AE839-0FEF-4714-9B63-CDF5C2EA3481}" destId="{CF2A64F5-CE42-4BE0-BA8B-6BA636A75F9D}" srcOrd="0" destOrd="0" presId="urn:microsoft.com/office/officeart/2005/8/layout/vList2"/>
    <dgm:cxn modelId="{93A0C1B5-C131-41B4-83B2-EF093655AB3D}" type="presOf" srcId="{0B57A3A7-5387-4D3F-9B1E-9ED2240F5551}" destId="{B7EC506B-29E6-40FD-8048-E49D66F39338}" srcOrd="0" destOrd="0" presId="urn:microsoft.com/office/officeart/2005/8/layout/vList2"/>
    <dgm:cxn modelId="{357486B7-CB4B-47A7-B739-123B90F5C84B}" type="presOf" srcId="{800634E4-163F-4BEA-A517-44F86B4AD270}" destId="{CD8FBED0-F7F6-4444-AE18-4A4B0065C22B}" srcOrd="0" destOrd="0" presId="urn:microsoft.com/office/officeart/2005/8/layout/vList2"/>
    <dgm:cxn modelId="{A8104DCB-12B3-46F4-BDD5-F3B0D5B9E21F}" srcId="{30D19773-13CA-4848-BB72-F1A7B244B184}" destId="{3F1AE839-0FEF-4714-9B63-CDF5C2EA3481}" srcOrd="4" destOrd="0" parTransId="{A7AC98E3-FFE4-4D48-979A-80172CA9598F}" sibTransId="{C12F5ECF-C16D-46F3-91AF-B0948D5A44DD}"/>
    <dgm:cxn modelId="{6EBFE6E1-2B6E-440D-92EF-99F9C97DC92A}" srcId="{30D19773-13CA-4848-BB72-F1A7B244B184}" destId="{0B57A3A7-5387-4D3F-9B1E-9ED2240F5551}" srcOrd="5" destOrd="0" parTransId="{077FA294-36B2-4E01-B1BA-A8E236542A2C}" sibTransId="{BBBBF6BB-0C8F-4A95-8760-33EF4CE4BC0B}"/>
    <dgm:cxn modelId="{A198A1E3-EFA0-4B17-978D-412F960465E5}" srcId="{30D19773-13CA-4848-BB72-F1A7B244B184}" destId="{D207F4BF-8282-4D51-84E1-F07E937676BC}" srcOrd="6" destOrd="0" parTransId="{714CC181-EE23-4AD8-AA46-2E8C11F32E50}" sibTransId="{AA46540F-CFAE-4AC2-A4F7-0530B52B074B}"/>
    <dgm:cxn modelId="{210026F2-920A-4128-B80D-86F9A45E7BF9}" type="presOf" srcId="{B89A4959-2671-4DA1-9CF6-06ED0C07ECC5}" destId="{B5338DA6-BE37-40AE-BD3C-C4DBD9881DA4}" srcOrd="0" destOrd="0" presId="urn:microsoft.com/office/officeart/2005/8/layout/vList2"/>
    <dgm:cxn modelId="{92A1F3F8-573C-4125-BCDE-93A8C1F7F3D7}" srcId="{30D19773-13CA-4848-BB72-F1A7B244B184}" destId="{07350523-CEFE-448E-98FF-E0E521E92539}" srcOrd="0" destOrd="0" parTransId="{9CBB573D-4E71-438E-9019-33337171FAC7}" sibTransId="{9EA11FD2-4416-4699-8996-688407BC116B}"/>
    <dgm:cxn modelId="{EA6F72FC-323C-4610-AD37-5EE869384354}" srcId="{30D19773-13CA-4848-BB72-F1A7B244B184}" destId="{6D4EDC51-35ED-473B-8114-39502CFE7FE7}" srcOrd="1" destOrd="0" parTransId="{7A06C1E8-60A6-4DA6-AF64-663F4D41413F}" sibTransId="{BD70BE74-496C-4937-9158-24ADE788B9C9}"/>
    <dgm:cxn modelId="{C2729060-87F8-4648-8333-C5E25E98231D}" type="presParOf" srcId="{FFCD9B25-D31E-445E-BC2F-31B5E8099DD1}" destId="{FB831325-15A5-4C8C-AA5C-A6B97E291204}" srcOrd="0" destOrd="0" presId="urn:microsoft.com/office/officeart/2005/8/layout/vList2"/>
    <dgm:cxn modelId="{F4EEA0FB-CE65-41C6-8A13-82E64C705F8E}" type="presParOf" srcId="{FFCD9B25-D31E-445E-BC2F-31B5E8099DD1}" destId="{186A0E38-3437-4C76-ADFF-039F37BB34BB}" srcOrd="1" destOrd="0" presId="urn:microsoft.com/office/officeart/2005/8/layout/vList2"/>
    <dgm:cxn modelId="{658AE4F8-44EE-4D4E-8ED8-9688DCFE6308}" type="presParOf" srcId="{FFCD9B25-D31E-445E-BC2F-31B5E8099DD1}" destId="{8016B425-D43E-41F9-895E-411026939DCC}" srcOrd="2" destOrd="0" presId="urn:microsoft.com/office/officeart/2005/8/layout/vList2"/>
    <dgm:cxn modelId="{05740DFC-F6AE-4149-A2A7-B1DAC5894DB9}" type="presParOf" srcId="{FFCD9B25-D31E-445E-BC2F-31B5E8099DD1}" destId="{48C23099-42F7-42E5-9356-072DE875016B}" srcOrd="3" destOrd="0" presId="urn:microsoft.com/office/officeart/2005/8/layout/vList2"/>
    <dgm:cxn modelId="{309C4E02-4A6F-42CA-BBDC-EF1E08B2D09B}" type="presParOf" srcId="{FFCD9B25-D31E-445E-BC2F-31B5E8099DD1}" destId="{8F931281-8FEF-4C49-A7A6-4F83834B9EC0}" srcOrd="4" destOrd="0" presId="urn:microsoft.com/office/officeart/2005/8/layout/vList2"/>
    <dgm:cxn modelId="{A0201EA0-2612-49B1-87FE-FE83A6038997}" type="presParOf" srcId="{FFCD9B25-D31E-445E-BC2F-31B5E8099DD1}" destId="{7F0C34FA-946C-488C-AADE-8F242FA89BA2}" srcOrd="5" destOrd="0" presId="urn:microsoft.com/office/officeart/2005/8/layout/vList2"/>
    <dgm:cxn modelId="{F988F97E-2F68-4C67-AD1A-F7C701183705}" type="presParOf" srcId="{FFCD9B25-D31E-445E-BC2F-31B5E8099DD1}" destId="{CD8FBED0-F7F6-4444-AE18-4A4B0065C22B}" srcOrd="6" destOrd="0" presId="urn:microsoft.com/office/officeart/2005/8/layout/vList2"/>
    <dgm:cxn modelId="{FE46B8E1-54B5-49D0-9C39-E21D22192F25}" type="presParOf" srcId="{FFCD9B25-D31E-445E-BC2F-31B5E8099DD1}" destId="{523E9766-73A7-44D1-B77B-011DBADCFE71}" srcOrd="7" destOrd="0" presId="urn:microsoft.com/office/officeart/2005/8/layout/vList2"/>
    <dgm:cxn modelId="{FEF25595-F927-4EB2-A5A1-4BB49E8D45B9}" type="presParOf" srcId="{FFCD9B25-D31E-445E-BC2F-31B5E8099DD1}" destId="{CF2A64F5-CE42-4BE0-BA8B-6BA636A75F9D}" srcOrd="8" destOrd="0" presId="urn:microsoft.com/office/officeart/2005/8/layout/vList2"/>
    <dgm:cxn modelId="{3C6AF3B7-F60A-4F48-A41F-82BDA8757A6F}" type="presParOf" srcId="{FFCD9B25-D31E-445E-BC2F-31B5E8099DD1}" destId="{B50CDB8D-D124-4498-9E70-4989219355F7}" srcOrd="9" destOrd="0" presId="urn:microsoft.com/office/officeart/2005/8/layout/vList2"/>
    <dgm:cxn modelId="{A213753D-2750-47D9-BEED-D77FFD404633}" type="presParOf" srcId="{FFCD9B25-D31E-445E-BC2F-31B5E8099DD1}" destId="{B7EC506B-29E6-40FD-8048-E49D66F39338}" srcOrd="10" destOrd="0" presId="urn:microsoft.com/office/officeart/2005/8/layout/vList2"/>
    <dgm:cxn modelId="{2E1029B2-FC63-4317-92A8-A2D904FF0BA9}" type="presParOf" srcId="{FFCD9B25-D31E-445E-BC2F-31B5E8099DD1}" destId="{B02FBEFF-452A-4B83-812E-D850B9678BE7}" srcOrd="11" destOrd="0" presId="urn:microsoft.com/office/officeart/2005/8/layout/vList2"/>
    <dgm:cxn modelId="{0E13A586-C4F7-474D-B070-44BA58A96BE6}" type="presParOf" srcId="{FFCD9B25-D31E-445E-BC2F-31B5E8099DD1}" destId="{0E49BA00-76DC-43FE-8E37-1E8D716075F3}" srcOrd="12" destOrd="0" presId="urn:microsoft.com/office/officeart/2005/8/layout/vList2"/>
    <dgm:cxn modelId="{F7ABA786-AD43-4E2D-8F1B-7D8BAFFB7E3B}" type="presParOf" srcId="{FFCD9B25-D31E-445E-BC2F-31B5E8099DD1}" destId="{07473853-675C-427E-8230-DD42EF68F264}" srcOrd="13" destOrd="0" presId="urn:microsoft.com/office/officeart/2005/8/layout/vList2"/>
    <dgm:cxn modelId="{AC5E9074-E59D-47E7-9356-48A54EDF89DE}" type="presParOf" srcId="{FFCD9B25-D31E-445E-BC2F-31B5E8099DD1}" destId="{6EA485F2-E79D-4E1F-85A8-5F5FE9CB5DB7}" srcOrd="14" destOrd="0" presId="urn:microsoft.com/office/officeart/2005/8/layout/vList2"/>
    <dgm:cxn modelId="{FFF3AB51-8930-45A6-A985-944E437DF03A}" type="presParOf" srcId="{FFCD9B25-D31E-445E-BC2F-31B5E8099DD1}" destId="{37CACA02-9015-4E98-9297-8FE69D5CB760}" srcOrd="15" destOrd="0" presId="urn:microsoft.com/office/officeart/2005/8/layout/vList2"/>
    <dgm:cxn modelId="{27E98D62-E282-4FBB-A169-576BBB230096}" type="presParOf" srcId="{FFCD9B25-D31E-445E-BC2F-31B5E8099DD1}" destId="{AD20D3BD-FB2F-4759-B842-F3642F87672C}" srcOrd="16" destOrd="0" presId="urn:microsoft.com/office/officeart/2005/8/layout/vList2"/>
    <dgm:cxn modelId="{7A851F6F-4247-4AC6-A6C7-3699B9E9F44E}" type="presParOf" srcId="{FFCD9B25-D31E-445E-BC2F-31B5E8099DD1}" destId="{0E9D03B4-DA98-4881-9979-182E8F05459E}" srcOrd="17" destOrd="0" presId="urn:microsoft.com/office/officeart/2005/8/layout/vList2"/>
    <dgm:cxn modelId="{1162C095-23E1-467E-A69B-6842713C15BC}" type="presParOf" srcId="{FFCD9B25-D31E-445E-BC2F-31B5E8099DD1}" destId="{8CCE1D28-BB21-4925-BA34-7B4A2376D5BE}" srcOrd="18" destOrd="0" presId="urn:microsoft.com/office/officeart/2005/8/layout/vList2"/>
    <dgm:cxn modelId="{65F5D7E2-5CAE-40C0-BE23-470FFFD9C041}" type="presParOf" srcId="{FFCD9B25-D31E-445E-BC2F-31B5E8099DD1}" destId="{4B6F0739-0D38-409F-AC3B-602029E809AD}" srcOrd="19" destOrd="0" presId="urn:microsoft.com/office/officeart/2005/8/layout/vList2"/>
    <dgm:cxn modelId="{1773A30A-3115-489F-9941-F0E5B722A665}" type="presParOf" srcId="{FFCD9B25-D31E-445E-BC2F-31B5E8099DD1}" destId="{FF708DAB-E594-44FA-81C9-12C088F84CA4}" srcOrd="20" destOrd="0" presId="urn:microsoft.com/office/officeart/2005/8/layout/vList2"/>
    <dgm:cxn modelId="{A23007EA-5710-4E50-9B47-5FBCFEF82F8D}" type="presParOf" srcId="{FFCD9B25-D31E-445E-BC2F-31B5E8099DD1}" destId="{29698465-F44F-4268-B96C-20547A1CD994}" srcOrd="21" destOrd="0" presId="urn:microsoft.com/office/officeart/2005/8/layout/vList2"/>
    <dgm:cxn modelId="{9ED9658F-BD1C-4EE0-BE52-977B4FDD7602}" type="presParOf" srcId="{FFCD9B25-D31E-445E-BC2F-31B5E8099DD1}" destId="{B5338DA6-BE37-40AE-BD3C-C4DBD9881DA4}"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73BD38-B987-405E-BEF7-A971E495732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152A034-7E3A-4C32-82A8-EBF5AE7DE898}">
      <dgm:prSet custT="1"/>
      <dgm:spPr/>
      <dgm:t>
        <a:bodyPr/>
        <a:lstStyle/>
        <a:p>
          <a:r>
            <a:rPr lang="en-US" sz="1800" b="1" dirty="0">
              <a:latin typeface="Arial" panose="020B0604020202020204" pitchFamily="34" charset="0"/>
              <a:cs typeface="Arial" panose="020B0604020202020204" pitchFamily="34" charset="0"/>
            </a:rPr>
            <a:t>How does a sponsor choose a site?</a:t>
          </a:r>
          <a:endParaRPr lang="en-US" sz="1800" dirty="0">
            <a:latin typeface="Arial" panose="020B0604020202020204" pitchFamily="34" charset="0"/>
            <a:cs typeface="Arial" panose="020B0604020202020204" pitchFamily="34" charset="0"/>
          </a:endParaRPr>
        </a:p>
      </dgm:t>
    </dgm:pt>
    <dgm:pt modelId="{7DF64B0B-7434-4383-AEBB-3DC12170EAEA}" type="parTrans" cxnId="{FBA03796-49AA-439B-9C02-469BA071349A}">
      <dgm:prSet/>
      <dgm:spPr/>
      <dgm:t>
        <a:bodyPr/>
        <a:lstStyle/>
        <a:p>
          <a:endParaRPr lang="en-US"/>
        </a:p>
      </dgm:t>
    </dgm:pt>
    <dgm:pt modelId="{D52A18F5-D6CC-4C9A-AC92-09D4F71B80B1}" type="sibTrans" cxnId="{FBA03796-49AA-439B-9C02-469BA071349A}">
      <dgm:prSet/>
      <dgm:spPr/>
      <dgm:t>
        <a:bodyPr/>
        <a:lstStyle/>
        <a:p>
          <a:endParaRPr lang="en-US"/>
        </a:p>
      </dgm:t>
    </dgm:pt>
    <dgm:pt modelId="{70533EEA-9688-4610-A117-E782FB51E607}">
      <dgm:prSet custT="1"/>
      <dgm:spPr/>
      <dgm:t>
        <a:bodyPr/>
        <a:lstStyle/>
        <a:p>
          <a:r>
            <a:rPr lang="en-US" sz="1800" b="1" dirty="0">
              <a:solidFill>
                <a:schemeClr val="bg1"/>
              </a:solidFill>
              <a:latin typeface="Arial" panose="020B0604020202020204" pitchFamily="34" charset="0"/>
              <a:cs typeface="Arial" panose="020B0604020202020204" pitchFamily="34" charset="0"/>
            </a:rPr>
            <a:t>Past experience with the investigator/site</a:t>
          </a:r>
          <a:endParaRPr lang="en-US" sz="1800" dirty="0">
            <a:solidFill>
              <a:schemeClr val="bg1"/>
            </a:solidFill>
            <a:latin typeface="Arial" panose="020B0604020202020204" pitchFamily="34" charset="0"/>
            <a:cs typeface="Arial" panose="020B0604020202020204" pitchFamily="34" charset="0"/>
          </a:endParaRPr>
        </a:p>
      </dgm:t>
    </dgm:pt>
    <dgm:pt modelId="{61E148B7-9EDF-425F-BFB6-0AE71AE63752}" type="parTrans" cxnId="{51827D30-4915-4D67-BF40-8C5131EADE38}">
      <dgm:prSet/>
      <dgm:spPr/>
      <dgm:t>
        <a:bodyPr/>
        <a:lstStyle/>
        <a:p>
          <a:endParaRPr lang="en-US"/>
        </a:p>
      </dgm:t>
    </dgm:pt>
    <dgm:pt modelId="{0137A216-AB74-41C8-A8D8-A7CC4C277B39}" type="sibTrans" cxnId="{51827D30-4915-4D67-BF40-8C5131EADE38}">
      <dgm:prSet/>
      <dgm:spPr/>
      <dgm:t>
        <a:bodyPr/>
        <a:lstStyle/>
        <a:p>
          <a:endParaRPr lang="en-US"/>
        </a:p>
      </dgm:t>
    </dgm:pt>
    <dgm:pt modelId="{11EC672E-3E6E-44D1-87C3-11F7889B0DB4}">
      <dgm:prSet custT="1"/>
      <dgm:spPr/>
      <dgm:t>
        <a:bodyPr/>
        <a:lstStyle/>
        <a:p>
          <a:r>
            <a:rPr lang="en-US" sz="1800" b="1" dirty="0">
              <a:solidFill>
                <a:schemeClr val="bg1"/>
              </a:solidFill>
              <a:latin typeface="Arial" panose="020B0604020202020204" pitchFamily="34" charset="0"/>
              <a:cs typeface="Arial" panose="020B0604020202020204" pitchFamily="34" charset="0"/>
            </a:rPr>
            <a:t>Current capability/infrastructure (staff and facility)</a:t>
          </a:r>
          <a:endParaRPr lang="en-US" sz="1800" dirty="0">
            <a:solidFill>
              <a:schemeClr val="bg1"/>
            </a:solidFill>
            <a:latin typeface="Arial" panose="020B0604020202020204" pitchFamily="34" charset="0"/>
            <a:cs typeface="Arial" panose="020B0604020202020204" pitchFamily="34" charset="0"/>
          </a:endParaRPr>
        </a:p>
      </dgm:t>
    </dgm:pt>
    <dgm:pt modelId="{67674189-D068-47F9-A891-BB124F9A4351}" type="parTrans" cxnId="{27395280-76C3-4040-9846-93D00BA957E0}">
      <dgm:prSet/>
      <dgm:spPr/>
      <dgm:t>
        <a:bodyPr/>
        <a:lstStyle/>
        <a:p>
          <a:endParaRPr lang="en-US"/>
        </a:p>
      </dgm:t>
    </dgm:pt>
    <dgm:pt modelId="{7A2CF2D6-8B4F-4369-8A1F-A4DDF90AD3F5}" type="sibTrans" cxnId="{27395280-76C3-4040-9846-93D00BA957E0}">
      <dgm:prSet/>
      <dgm:spPr/>
      <dgm:t>
        <a:bodyPr/>
        <a:lstStyle/>
        <a:p>
          <a:endParaRPr lang="en-US"/>
        </a:p>
      </dgm:t>
    </dgm:pt>
    <dgm:pt modelId="{7C2B6ED8-C152-4821-9E48-2D0E2B9D1C09}">
      <dgm:prSet custT="1"/>
      <dgm:spPr/>
      <dgm:t>
        <a:bodyPr/>
        <a:lstStyle/>
        <a:p>
          <a:r>
            <a:rPr lang="en-US" sz="1800" b="1" dirty="0">
              <a:solidFill>
                <a:schemeClr val="bg1"/>
              </a:solidFill>
              <a:latin typeface="Arial" panose="020B0604020202020204" pitchFamily="34" charset="0"/>
              <a:cs typeface="Arial" panose="020B0604020202020204" pitchFamily="34" charset="0"/>
            </a:rPr>
            <a:t>Patient population/potential for enrollment</a:t>
          </a:r>
          <a:endParaRPr lang="en-US" sz="1800" dirty="0">
            <a:solidFill>
              <a:schemeClr val="bg1"/>
            </a:solidFill>
            <a:latin typeface="Arial" panose="020B0604020202020204" pitchFamily="34" charset="0"/>
            <a:cs typeface="Arial" panose="020B0604020202020204" pitchFamily="34" charset="0"/>
          </a:endParaRPr>
        </a:p>
      </dgm:t>
    </dgm:pt>
    <dgm:pt modelId="{EE6ADC02-4C6E-485F-8EEB-9AD5304B2B36}" type="parTrans" cxnId="{1EFF3786-A26D-45A1-AC2C-0BF52AFAD8D0}">
      <dgm:prSet/>
      <dgm:spPr/>
      <dgm:t>
        <a:bodyPr/>
        <a:lstStyle/>
        <a:p>
          <a:endParaRPr lang="en-US"/>
        </a:p>
      </dgm:t>
    </dgm:pt>
    <dgm:pt modelId="{752D8291-DC06-47D4-8084-B1B8866F44AD}" type="sibTrans" cxnId="{1EFF3786-A26D-45A1-AC2C-0BF52AFAD8D0}">
      <dgm:prSet/>
      <dgm:spPr/>
      <dgm:t>
        <a:bodyPr/>
        <a:lstStyle/>
        <a:p>
          <a:endParaRPr lang="en-US"/>
        </a:p>
      </dgm:t>
    </dgm:pt>
    <dgm:pt modelId="{9D9AA33A-5014-4090-9954-5A8EFF2E8E27}">
      <dgm:prSet custT="1"/>
      <dgm:spPr/>
      <dgm:t>
        <a:bodyPr/>
        <a:lstStyle/>
        <a:p>
          <a:r>
            <a:rPr lang="en-US" sz="1800" b="1" dirty="0">
              <a:solidFill>
                <a:schemeClr val="bg1"/>
              </a:solidFill>
              <a:latin typeface="Arial" panose="020B0604020202020204" pitchFamily="34" charset="0"/>
              <a:cs typeface="Arial" panose="020B0604020202020204" pitchFamily="34" charset="0"/>
            </a:rPr>
            <a:t>PI qualifications/experience</a:t>
          </a:r>
          <a:endParaRPr lang="en-US" sz="1800" dirty="0">
            <a:solidFill>
              <a:schemeClr val="bg1"/>
            </a:solidFill>
            <a:latin typeface="Arial" panose="020B0604020202020204" pitchFamily="34" charset="0"/>
            <a:cs typeface="Arial" panose="020B0604020202020204" pitchFamily="34" charset="0"/>
          </a:endParaRPr>
        </a:p>
      </dgm:t>
    </dgm:pt>
    <dgm:pt modelId="{3D4EB874-071D-4E97-89C3-90E5E05EFAA1}" type="parTrans" cxnId="{2DD62930-A286-4470-B2FB-AC9197D2183F}">
      <dgm:prSet/>
      <dgm:spPr/>
      <dgm:t>
        <a:bodyPr/>
        <a:lstStyle/>
        <a:p>
          <a:endParaRPr lang="en-US"/>
        </a:p>
      </dgm:t>
    </dgm:pt>
    <dgm:pt modelId="{94AFA905-8D6A-4121-A3B0-C99DB9AF57B7}" type="sibTrans" cxnId="{2DD62930-A286-4470-B2FB-AC9197D2183F}">
      <dgm:prSet/>
      <dgm:spPr/>
      <dgm:t>
        <a:bodyPr/>
        <a:lstStyle/>
        <a:p>
          <a:endParaRPr lang="en-US"/>
        </a:p>
      </dgm:t>
    </dgm:pt>
    <dgm:pt modelId="{E3D796AF-9AAC-4D6C-B8E4-1B210C0A1208}">
      <dgm:prSet custT="1"/>
      <dgm:spPr/>
      <dgm:t>
        <a:bodyPr/>
        <a:lstStyle/>
        <a:p>
          <a:r>
            <a:rPr lang="en-US" sz="1800" b="1" dirty="0">
              <a:solidFill>
                <a:schemeClr val="bg1"/>
              </a:solidFill>
              <a:latin typeface="Arial" panose="020B0604020202020204" pitchFamily="34" charset="0"/>
              <a:cs typeface="Arial" panose="020B0604020202020204" pitchFamily="34" charset="0"/>
            </a:rPr>
            <a:t>Any competing studies at the site</a:t>
          </a:r>
          <a:endParaRPr lang="en-US" sz="1800" dirty="0">
            <a:solidFill>
              <a:schemeClr val="bg1"/>
            </a:solidFill>
            <a:latin typeface="Arial" panose="020B0604020202020204" pitchFamily="34" charset="0"/>
            <a:cs typeface="Arial" panose="020B0604020202020204" pitchFamily="34" charset="0"/>
          </a:endParaRPr>
        </a:p>
      </dgm:t>
    </dgm:pt>
    <dgm:pt modelId="{FA026F8D-634E-47DE-B5BA-1968FDCB225F}" type="parTrans" cxnId="{80CBD691-B972-40AB-972B-3922ED94AF52}">
      <dgm:prSet/>
      <dgm:spPr/>
      <dgm:t>
        <a:bodyPr/>
        <a:lstStyle/>
        <a:p>
          <a:endParaRPr lang="en-US"/>
        </a:p>
      </dgm:t>
    </dgm:pt>
    <dgm:pt modelId="{246E58FB-9300-4937-9A51-70DD13EFFA7A}" type="sibTrans" cxnId="{80CBD691-B972-40AB-972B-3922ED94AF52}">
      <dgm:prSet/>
      <dgm:spPr/>
      <dgm:t>
        <a:bodyPr/>
        <a:lstStyle/>
        <a:p>
          <a:endParaRPr lang="en-US"/>
        </a:p>
      </dgm:t>
    </dgm:pt>
    <dgm:pt modelId="{6EA661D0-DFC8-464E-830F-60765BD424A7}">
      <dgm:prSet custT="1"/>
      <dgm:spPr/>
      <dgm:t>
        <a:bodyPr/>
        <a:lstStyle/>
        <a:p>
          <a:r>
            <a:rPr lang="en-US" sz="1800" b="1" dirty="0">
              <a:solidFill>
                <a:schemeClr val="bg1"/>
              </a:solidFill>
              <a:latin typeface="Arial" panose="020B0604020202020204" pitchFamily="34" charset="0"/>
              <a:cs typeface="Arial" panose="020B0604020202020204" pitchFamily="34" charset="0"/>
            </a:rPr>
            <a:t>PI’s available time to conduct the study</a:t>
          </a:r>
          <a:endParaRPr lang="en-US" sz="1800" dirty="0">
            <a:solidFill>
              <a:schemeClr val="bg1"/>
            </a:solidFill>
            <a:latin typeface="Arial" panose="020B0604020202020204" pitchFamily="34" charset="0"/>
            <a:cs typeface="Arial" panose="020B0604020202020204" pitchFamily="34" charset="0"/>
          </a:endParaRPr>
        </a:p>
      </dgm:t>
    </dgm:pt>
    <dgm:pt modelId="{E22E4103-8F80-4B78-9BEF-157AC89B41AB}" type="parTrans" cxnId="{8D31CD17-E8FE-4525-90F4-B019274C52CE}">
      <dgm:prSet/>
      <dgm:spPr/>
      <dgm:t>
        <a:bodyPr/>
        <a:lstStyle/>
        <a:p>
          <a:endParaRPr lang="en-US"/>
        </a:p>
      </dgm:t>
    </dgm:pt>
    <dgm:pt modelId="{B3543B1F-6DD2-49C0-8C9A-26EC51B6F20C}" type="sibTrans" cxnId="{8D31CD17-E8FE-4525-90F4-B019274C52CE}">
      <dgm:prSet/>
      <dgm:spPr/>
      <dgm:t>
        <a:bodyPr/>
        <a:lstStyle/>
        <a:p>
          <a:endParaRPr lang="en-US"/>
        </a:p>
      </dgm:t>
    </dgm:pt>
    <dgm:pt modelId="{C1003836-A16D-4EEE-8745-2F599F786DE1}">
      <dgm:prSet custT="1"/>
      <dgm:spPr/>
      <dgm:t>
        <a:bodyPr/>
        <a:lstStyle/>
        <a:p>
          <a:r>
            <a:rPr lang="en-US" sz="1800" b="1" dirty="0">
              <a:solidFill>
                <a:schemeClr val="bg1"/>
              </a:solidFill>
              <a:latin typeface="Arial" panose="020B0604020202020204" pitchFamily="34" charset="0"/>
              <a:cs typeface="Arial" panose="020B0604020202020204" pitchFamily="34" charset="0"/>
            </a:rPr>
            <a:t>Accreditation of any local facilities that may </a:t>
          </a:r>
          <a:r>
            <a:rPr lang="en-US" sz="1800" b="1" dirty="0" err="1">
              <a:solidFill>
                <a:schemeClr val="bg1"/>
              </a:solidFill>
              <a:latin typeface="Arial" panose="020B0604020202020204" pitchFamily="34" charset="0"/>
              <a:cs typeface="Arial" panose="020B0604020202020204" pitchFamily="34" charset="0"/>
            </a:rPr>
            <a:t>perforn</a:t>
          </a:r>
          <a:r>
            <a:rPr lang="en-US" sz="1800" b="1" dirty="0">
              <a:solidFill>
                <a:schemeClr val="bg1"/>
              </a:solidFill>
              <a:latin typeface="Arial" panose="020B0604020202020204" pitchFamily="34" charset="0"/>
              <a:cs typeface="Arial" panose="020B0604020202020204" pitchFamily="34" charset="0"/>
            </a:rPr>
            <a:t> study procedures ( USG, labs)</a:t>
          </a:r>
          <a:endParaRPr lang="en-US" sz="1800" dirty="0">
            <a:solidFill>
              <a:schemeClr val="bg1"/>
            </a:solidFill>
            <a:latin typeface="Arial" panose="020B0604020202020204" pitchFamily="34" charset="0"/>
            <a:cs typeface="Arial" panose="020B0604020202020204" pitchFamily="34" charset="0"/>
          </a:endParaRPr>
        </a:p>
      </dgm:t>
    </dgm:pt>
    <dgm:pt modelId="{4FAFC322-580B-432F-8A77-0BAC8CBE5F09}" type="parTrans" cxnId="{3588F654-A95B-4AF8-8F55-A6590C6DCC63}">
      <dgm:prSet/>
      <dgm:spPr/>
      <dgm:t>
        <a:bodyPr/>
        <a:lstStyle/>
        <a:p>
          <a:endParaRPr lang="en-US"/>
        </a:p>
      </dgm:t>
    </dgm:pt>
    <dgm:pt modelId="{3C6ED3FF-BB99-43D4-A526-0E1BD2DFF361}" type="sibTrans" cxnId="{3588F654-A95B-4AF8-8F55-A6590C6DCC63}">
      <dgm:prSet/>
      <dgm:spPr/>
      <dgm:t>
        <a:bodyPr/>
        <a:lstStyle/>
        <a:p>
          <a:endParaRPr lang="en-US"/>
        </a:p>
      </dgm:t>
    </dgm:pt>
    <dgm:pt modelId="{3C61353C-1849-4772-8318-8B8E03DE2B3E}">
      <dgm:prSet custT="1"/>
      <dgm:spPr/>
      <dgm:t>
        <a:bodyPr/>
        <a:lstStyle/>
        <a:p>
          <a:r>
            <a:rPr lang="en-US" sz="1800" b="1" dirty="0">
              <a:latin typeface="Arial" panose="020B0604020202020204" pitchFamily="34" charset="0"/>
              <a:cs typeface="Arial" panose="020B0604020202020204" pitchFamily="34" charset="0"/>
            </a:rPr>
            <a:t>Investigator/site selection for participation</a:t>
          </a:r>
          <a:endParaRPr lang="en-US" sz="1800" dirty="0">
            <a:latin typeface="Arial" panose="020B0604020202020204" pitchFamily="34" charset="0"/>
            <a:cs typeface="Arial" panose="020B0604020202020204" pitchFamily="34" charset="0"/>
          </a:endParaRPr>
        </a:p>
      </dgm:t>
    </dgm:pt>
    <dgm:pt modelId="{249A7E0A-5949-4AF2-85D8-204B39B624C1}" type="parTrans" cxnId="{3AE30144-1A92-4016-ADC8-AF2969C5ACC2}">
      <dgm:prSet/>
      <dgm:spPr/>
      <dgm:t>
        <a:bodyPr/>
        <a:lstStyle/>
        <a:p>
          <a:endParaRPr lang="en-US"/>
        </a:p>
      </dgm:t>
    </dgm:pt>
    <dgm:pt modelId="{8CDD37C3-7CA8-4A4A-B51F-60ADB26894B2}" type="sibTrans" cxnId="{3AE30144-1A92-4016-ADC8-AF2969C5ACC2}">
      <dgm:prSet/>
      <dgm:spPr/>
      <dgm:t>
        <a:bodyPr/>
        <a:lstStyle/>
        <a:p>
          <a:endParaRPr lang="en-US"/>
        </a:p>
      </dgm:t>
    </dgm:pt>
    <dgm:pt modelId="{2E44AA82-332B-4449-8628-497D2AF3074E}">
      <dgm:prSet custT="1"/>
      <dgm:spPr/>
      <dgm:t>
        <a:bodyPr/>
        <a:lstStyle/>
        <a:p>
          <a:r>
            <a:rPr lang="en-US" sz="1800" b="1" dirty="0">
              <a:latin typeface="Arial" panose="020B0604020202020204" pitchFamily="34" charset="0"/>
              <a:cs typeface="Arial" panose="020B0604020202020204" pitchFamily="34" charset="0"/>
            </a:rPr>
            <a:t>Site questionnaire </a:t>
          </a:r>
          <a:endParaRPr lang="en-US" sz="1800" dirty="0">
            <a:latin typeface="Arial" panose="020B0604020202020204" pitchFamily="34" charset="0"/>
            <a:cs typeface="Arial" panose="020B0604020202020204" pitchFamily="34" charset="0"/>
          </a:endParaRPr>
        </a:p>
      </dgm:t>
    </dgm:pt>
    <dgm:pt modelId="{E3AE327A-32A8-42DA-820B-6541A1622428}" type="parTrans" cxnId="{401F3418-4A27-4CC5-A2E1-2B068496E25D}">
      <dgm:prSet/>
      <dgm:spPr/>
      <dgm:t>
        <a:bodyPr/>
        <a:lstStyle/>
        <a:p>
          <a:endParaRPr lang="en-US"/>
        </a:p>
      </dgm:t>
    </dgm:pt>
    <dgm:pt modelId="{A7E13C8B-246E-46F0-AC4A-D5D47171701F}" type="sibTrans" cxnId="{401F3418-4A27-4CC5-A2E1-2B068496E25D}">
      <dgm:prSet/>
      <dgm:spPr/>
      <dgm:t>
        <a:bodyPr/>
        <a:lstStyle/>
        <a:p>
          <a:endParaRPr lang="en-US"/>
        </a:p>
      </dgm:t>
    </dgm:pt>
    <dgm:pt modelId="{C38F8BD0-E23D-44B6-ACD6-DBEF3509108E}">
      <dgm:prSet custT="1"/>
      <dgm:spPr/>
      <dgm:t>
        <a:bodyPr/>
        <a:lstStyle/>
        <a:p>
          <a:r>
            <a:rPr lang="en-US" sz="1800" b="1" dirty="0">
              <a:latin typeface="Arial" panose="020B0604020202020204" pitchFamily="34" charset="0"/>
              <a:cs typeface="Arial" panose="020B0604020202020204" pitchFamily="34" charset="0"/>
            </a:rPr>
            <a:t>Confidentiality Disclosure Agreement (CDA)</a:t>
          </a:r>
          <a:endParaRPr lang="en-US" sz="1800" dirty="0">
            <a:latin typeface="Arial" panose="020B0604020202020204" pitchFamily="34" charset="0"/>
            <a:cs typeface="Arial" panose="020B0604020202020204" pitchFamily="34" charset="0"/>
          </a:endParaRPr>
        </a:p>
      </dgm:t>
    </dgm:pt>
    <dgm:pt modelId="{7B88FC3A-6218-4134-A01E-7F2FE8AC0D50}" type="parTrans" cxnId="{8DA5B00F-60F4-4B2D-BE6B-2401703910CB}">
      <dgm:prSet/>
      <dgm:spPr/>
      <dgm:t>
        <a:bodyPr/>
        <a:lstStyle/>
        <a:p>
          <a:endParaRPr lang="en-US"/>
        </a:p>
      </dgm:t>
    </dgm:pt>
    <dgm:pt modelId="{C03BF15D-F2A7-4806-A441-F7B9A87AFC38}" type="sibTrans" cxnId="{8DA5B00F-60F4-4B2D-BE6B-2401703910CB}">
      <dgm:prSet/>
      <dgm:spPr/>
      <dgm:t>
        <a:bodyPr/>
        <a:lstStyle/>
        <a:p>
          <a:endParaRPr lang="en-US"/>
        </a:p>
      </dgm:t>
    </dgm:pt>
    <dgm:pt modelId="{2CE22210-C2ED-470B-BB8F-245D54AC2664}">
      <dgm:prSet custT="1"/>
      <dgm:spPr/>
      <dgm:t>
        <a:bodyPr/>
        <a:lstStyle/>
        <a:p>
          <a:r>
            <a:rPr lang="en-US" sz="1800" b="1" dirty="0">
              <a:latin typeface="Arial" panose="020B0604020202020204" pitchFamily="34" charset="0"/>
              <a:cs typeface="Arial" panose="020B0604020202020204" pitchFamily="34" charset="0"/>
            </a:rPr>
            <a:t>Possible site Qualification visit</a:t>
          </a:r>
          <a:endParaRPr lang="en-US" sz="1800" dirty="0">
            <a:latin typeface="Arial" panose="020B0604020202020204" pitchFamily="34" charset="0"/>
            <a:cs typeface="Arial" panose="020B0604020202020204" pitchFamily="34" charset="0"/>
          </a:endParaRPr>
        </a:p>
      </dgm:t>
    </dgm:pt>
    <dgm:pt modelId="{6C76EAF4-E20E-4052-BE77-66AD4B20D5B6}" type="parTrans" cxnId="{5199FCAF-560C-4612-8C2D-8B0164277164}">
      <dgm:prSet/>
      <dgm:spPr/>
      <dgm:t>
        <a:bodyPr/>
        <a:lstStyle/>
        <a:p>
          <a:endParaRPr lang="en-US"/>
        </a:p>
      </dgm:t>
    </dgm:pt>
    <dgm:pt modelId="{40D91044-D2BD-43D3-9963-C92FC02F13A9}" type="sibTrans" cxnId="{5199FCAF-560C-4612-8C2D-8B0164277164}">
      <dgm:prSet/>
      <dgm:spPr/>
      <dgm:t>
        <a:bodyPr/>
        <a:lstStyle/>
        <a:p>
          <a:endParaRPr lang="en-US"/>
        </a:p>
      </dgm:t>
    </dgm:pt>
    <dgm:pt modelId="{BCD2EDDF-0369-495C-9E16-74487DC4DA88}">
      <dgm:prSet custT="1"/>
      <dgm:spPr/>
      <dgm:t>
        <a:bodyPr/>
        <a:lstStyle/>
        <a:p>
          <a:r>
            <a:rPr lang="en-US" sz="1800" b="1" dirty="0">
              <a:latin typeface="Arial" panose="020B0604020202020204" pitchFamily="34" charset="0"/>
              <a:cs typeface="Arial" panose="020B0604020202020204" pitchFamily="34" charset="0"/>
            </a:rPr>
            <a:t>Performed to assist in choosing the best investigators/sites for study success</a:t>
          </a:r>
          <a:endParaRPr lang="en-US" sz="1800" dirty="0">
            <a:latin typeface="Arial" panose="020B0604020202020204" pitchFamily="34" charset="0"/>
            <a:cs typeface="Arial" panose="020B0604020202020204" pitchFamily="34" charset="0"/>
          </a:endParaRPr>
        </a:p>
      </dgm:t>
    </dgm:pt>
    <dgm:pt modelId="{DE971D54-C877-4543-9D84-525C63721522}" type="parTrans" cxnId="{B2B10089-043E-4BF1-8D7C-845DAAE3E0DF}">
      <dgm:prSet/>
      <dgm:spPr/>
      <dgm:t>
        <a:bodyPr/>
        <a:lstStyle/>
        <a:p>
          <a:endParaRPr lang="en-US"/>
        </a:p>
      </dgm:t>
    </dgm:pt>
    <dgm:pt modelId="{8D6A13F4-BBF8-4CD8-AC2C-2ACD85A4BBF6}" type="sibTrans" cxnId="{B2B10089-043E-4BF1-8D7C-845DAAE3E0DF}">
      <dgm:prSet/>
      <dgm:spPr/>
      <dgm:t>
        <a:bodyPr/>
        <a:lstStyle/>
        <a:p>
          <a:endParaRPr lang="en-US"/>
        </a:p>
      </dgm:t>
    </dgm:pt>
    <dgm:pt modelId="{98A5DC9F-6801-48CA-87F0-27031B77BC92}" type="pres">
      <dgm:prSet presAssocID="{F273BD38-B987-405E-BEF7-A971E495732E}" presName="linear" presStyleCnt="0">
        <dgm:presLayoutVars>
          <dgm:animLvl val="lvl"/>
          <dgm:resizeHandles val="exact"/>
        </dgm:presLayoutVars>
      </dgm:prSet>
      <dgm:spPr/>
    </dgm:pt>
    <dgm:pt modelId="{D8A857AD-EAFB-41FE-9BC3-0DF08B231EAC}" type="pres">
      <dgm:prSet presAssocID="{7152A034-7E3A-4C32-82A8-EBF5AE7DE898}" presName="parentText" presStyleLbl="node1" presStyleIdx="0" presStyleCnt="6">
        <dgm:presLayoutVars>
          <dgm:chMax val="0"/>
          <dgm:bulletEnabled val="1"/>
        </dgm:presLayoutVars>
      </dgm:prSet>
      <dgm:spPr/>
    </dgm:pt>
    <dgm:pt modelId="{FC143097-69C0-4C1B-BC2E-8B9FA8B9C045}" type="pres">
      <dgm:prSet presAssocID="{7152A034-7E3A-4C32-82A8-EBF5AE7DE898}" presName="childText" presStyleLbl="revTx" presStyleIdx="0" presStyleCnt="1" custScaleX="99830" custScaleY="121773">
        <dgm:presLayoutVars>
          <dgm:bulletEnabled val="1"/>
        </dgm:presLayoutVars>
      </dgm:prSet>
      <dgm:spPr/>
    </dgm:pt>
    <dgm:pt modelId="{9C6F1E73-85A6-419F-B3B7-18D99A667DAC}" type="pres">
      <dgm:prSet presAssocID="{3C61353C-1849-4772-8318-8B8E03DE2B3E}" presName="parentText" presStyleLbl="node1" presStyleIdx="1" presStyleCnt="6">
        <dgm:presLayoutVars>
          <dgm:chMax val="0"/>
          <dgm:bulletEnabled val="1"/>
        </dgm:presLayoutVars>
      </dgm:prSet>
      <dgm:spPr/>
    </dgm:pt>
    <dgm:pt modelId="{804FC765-F9A2-4AFD-8DE0-BF5D4380A0E5}" type="pres">
      <dgm:prSet presAssocID="{8CDD37C3-7CA8-4A4A-B51F-60ADB26894B2}" presName="spacer" presStyleCnt="0"/>
      <dgm:spPr/>
    </dgm:pt>
    <dgm:pt modelId="{EB523F51-BA93-45AE-B67E-48DC094C3EE8}" type="pres">
      <dgm:prSet presAssocID="{2E44AA82-332B-4449-8628-497D2AF3074E}" presName="parentText" presStyleLbl="node1" presStyleIdx="2" presStyleCnt="6">
        <dgm:presLayoutVars>
          <dgm:chMax val="0"/>
          <dgm:bulletEnabled val="1"/>
        </dgm:presLayoutVars>
      </dgm:prSet>
      <dgm:spPr/>
    </dgm:pt>
    <dgm:pt modelId="{71768704-2CD4-4038-956F-64DB356464A3}" type="pres">
      <dgm:prSet presAssocID="{A7E13C8B-246E-46F0-AC4A-D5D47171701F}" presName="spacer" presStyleCnt="0"/>
      <dgm:spPr/>
    </dgm:pt>
    <dgm:pt modelId="{BD17EE63-D43B-43C8-926D-EA37BF6FAA34}" type="pres">
      <dgm:prSet presAssocID="{C38F8BD0-E23D-44B6-ACD6-DBEF3509108E}" presName="parentText" presStyleLbl="node1" presStyleIdx="3" presStyleCnt="6">
        <dgm:presLayoutVars>
          <dgm:chMax val="0"/>
          <dgm:bulletEnabled val="1"/>
        </dgm:presLayoutVars>
      </dgm:prSet>
      <dgm:spPr/>
    </dgm:pt>
    <dgm:pt modelId="{DF65CAE2-42B0-416A-819F-B5DED4DCBC11}" type="pres">
      <dgm:prSet presAssocID="{C03BF15D-F2A7-4806-A441-F7B9A87AFC38}" presName="spacer" presStyleCnt="0"/>
      <dgm:spPr/>
    </dgm:pt>
    <dgm:pt modelId="{98ACFC89-009A-43E0-A347-ADC825D68E5B}" type="pres">
      <dgm:prSet presAssocID="{2CE22210-C2ED-470B-BB8F-245D54AC2664}" presName="parentText" presStyleLbl="node1" presStyleIdx="4" presStyleCnt="6">
        <dgm:presLayoutVars>
          <dgm:chMax val="0"/>
          <dgm:bulletEnabled val="1"/>
        </dgm:presLayoutVars>
      </dgm:prSet>
      <dgm:spPr/>
    </dgm:pt>
    <dgm:pt modelId="{36BAFCF9-B8DD-4A4A-894B-F848E8F31EC7}" type="pres">
      <dgm:prSet presAssocID="{40D91044-D2BD-43D3-9963-C92FC02F13A9}" presName="spacer" presStyleCnt="0"/>
      <dgm:spPr/>
    </dgm:pt>
    <dgm:pt modelId="{1864852D-270A-4358-A33D-E39C33F16B35}" type="pres">
      <dgm:prSet presAssocID="{BCD2EDDF-0369-495C-9E16-74487DC4DA88}" presName="parentText" presStyleLbl="node1" presStyleIdx="5" presStyleCnt="6">
        <dgm:presLayoutVars>
          <dgm:chMax val="0"/>
          <dgm:bulletEnabled val="1"/>
        </dgm:presLayoutVars>
      </dgm:prSet>
      <dgm:spPr/>
    </dgm:pt>
  </dgm:ptLst>
  <dgm:cxnLst>
    <dgm:cxn modelId="{6C356F03-7F25-4152-9DBF-B4E548E33757}" type="presOf" srcId="{C1003836-A16D-4EEE-8745-2F599F786DE1}" destId="{FC143097-69C0-4C1B-BC2E-8B9FA8B9C045}" srcOrd="0" destOrd="6" presId="urn:microsoft.com/office/officeart/2005/8/layout/vList2"/>
    <dgm:cxn modelId="{C65A3A05-D93D-4F0B-85B1-78EF085B5A6C}" type="presOf" srcId="{3C61353C-1849-4772-8318-8B8E03DE2B3E}" destId="{9C6F1E73-85A6-419F-B3B7-18D99A667DAC}" srcOrd="0" destOrd="0" presId="urn:microsoft.com/office/officeart/2005/8/layout/vList2"/>
    <dgm:cxn modelId="{8DA5B00F-60F4-4B2D-BE6B-2401703910CB}" srcId="{F273BD38-B987-405E-BEF7-A971E495732E}" destId="{C38F8BD0-E23D-44B6-ACD6-DBEF3509108E}" srcOrd="3" destOrd="0" parTransId="{7B88FC3A-6218-4134-A01E-7F2FE8AC0D50}" sibTransId="{C03BF15D-F2A7-4806-A441-F7B9A87AFC38}"/>
    <dgm:cxn modelId="{8D31CD17-E8FE-4525-90F4-B019274C52CE}" srcId="{7152A034-7E3A-4C32-82A8-EBF5AE7DE898}" destId="{6EA661D0-DFC8-464E-830F-60765BD424A7}" srcOrd="5" destOrd="0" parTransId="{E22E4103-8F80-4B78-9BEF-157AC89B41AB}" sibTransId="{B3543B1F-6DD2-49C0-8C9A-26EC51B6F20C}"/>
    <dgm:cxn modelId="{401F3418-4A27-4CC5-A2E1-2B068496E25D}" srcId="{F273BD38-B987-405E-BEF7-A971E495732E}" destId="{2E44AA82-332B-4449-8628-497D2AF3074E}" srcOrd="2" destOrd="0" parTransId="{E3AE327A-32A8-42DA-820B-6541A1622428}" sibTransId="{A7E13C8B-246E-46F0-AC4A-D5D47171701F}"/>
    <dgm:cxn modelId="{5F88402D-7B77-4E45-96C8-F3035805C38F}" type="presOf" srcId="{C38F8BD0-E23D-44B6-ACD6-DBEF3509108E}" destId="{BD17EE63-D43B-43C8-926D-EA37BF6FAA34}" srcOrd="0" destOrd="0" presId="urn:microsoft.com/office/officeart/2005/8/layout/vList2"/>
    <dgm:cxn modelId="{2DD62930-A286-4470-B2FB-AC9197D2183F}" srcId="{7152A034-7E3A-4C32-82A8-EBF5AE7DE898}" destId="{9D9AA33A-5014-4090-9954-5A8EFF2E8E27}" srcOrd="3" destOrd="0" parTransId="{3D4EB874-071D-4E97-89C3-90E5E05EFAA1}" sibTransId="{94AFA905-8D6A-4121-A3B0-C99DB9AF57B7}"/>
    <dgm:cxn modelId="{51827D30-4915-4D67-BF40-8C5131EADE38}" srcId="{7152A034-7E3A-4C32-82A8-EBF5AE7DE898}" destId="{70533EEA-9688-4610-A117-E782FB51E607}" srcOrd="0" destOrd="0" parTransId="{61E148B7-9EDF-425F-BFB6-0AE71AE63752}" sibTransId="{0137A216-AB74-41C8-A8D8-A7CC4C277B39}"/>
    <dgm:cxn modelId="{609A4E3E-389A-48F5-A468-7DA4638634D4}" type="presOf" srcId="{6EA661D0-DFC8-464E-830F-60765BD424A7}" destId="{FC143097-69C0-4C1B-BC2E-8B9FA8B9C045}" srcOrd="0" destOrd="5" presId="urn:microsoft.com/office/officeart/2005/8/layout/vList2"/>
    <dgm:cxn modelId="{F135DE43-F2C4-46A1-92E3-10B7B10B7282}" type="presOf" srcId="{2CE22210-C2ED-470B-BB8F-245D54AC2664}" destId="{98ACFC89-009A-43E0-A347-ADC825D68E5B}" srcOrd="0" destOrd="0" presId="urn:microsoft.com/office/officeart/2005/8/layout/vList2"/>
    <dgm:cxn modelId="{3AE30144-1A92-4016-ADC8-AF2969C5ACC2}" srcId="{F273BD38-B987-405E-BEF7-A971E495732E}" destId="{3C61353C-1849-4772-8318-8B8E03DE2B3E}" srcOrd="1" destOrd="0" parTransId="{249A7E0A-5949-4AF2-85D8-204B39B624C1}" sibTransId="{8CDD37C3-7CA8-4A4A-B51F-60ADB26894B2}"/>
    <dgm:cxn modelId="{852B9B66-2871-474D-B15D-FD3E0D3A6D60}" type="presOf" srcId="{E3D796AF-9AAC-4D6C-B8E4-1B210C0A1208}" destId="{FC143097-69C0-4C1B-BC2E-8B9FA8B9C045}" srcOrd="0" destOrd="4" presId="urn:microsoft.com/office/officeart/2005/8/layout/vList2"/>
    <dgm:cxn modelId="{B806A068-246C-4B1A-9366-ABF82A43BB57}" type="presOf" srcId="{2E44AA82-332B-4449-8628-497D2AF3074E}" destId="{EB523F51-BA93-45AE-B67E-48DC094C3EE8}" srcOrd="0" destOrd="0" presId="urn:microsoft.com/office/officeart/2005/8/layout/vList2"/>
    <dgm:cxn modelId="{1B189272-ECE3-44BE-9142-B9DE1F9858B0}" type="presOf" srcId="{F273BD38-B987-405E-BEF7-A971E495732E}" destId="{98A5DC9F-6801-48CA-87F0-27031B77BC92}" srcOrd="0" destOrd="0" presId="urn:microsoft.com/office/officeart/2005/8/layout/vList2"/>
    <dgm:cxn modelId="{3588F654-A95B-4AF8-8F55-A6590C6DCC63}" srcId="{7152A034-7E3A-4C32-82A8-EBF5AE7DE898}" destId="{C1003836-A16D-4EEE-8745-2F599F786DE1}" srcOrd="6" destOrd="0" parTransId="{4FAFC322-580B-432F-8A77-0BAC8CBE5F09}" sibTransId="{3C6ED3FF-BB99-43D4-A526-0E1BD2DFF361}"/>
    <dgm:cxn modelId="{27395280-76C3-4040-9846-93D00BA957E0}" srcId="{7152A034-7E3A-4C32-82A8-EBF5AE7DE898}" destId="{11EC672E-3E6E-44D1-87C3-11F7889B0DB4}" srcOrd="1" destOrd="0" parTransId="{67674189-D068-47F9-A891-BB124F9A4351}" sibTransId="{7A2CF2D6-8B4F-4369-8A1F-A4DDF90AD3F5}"/>
    <dgm:cxn modelId="{1EFF3786-A26D-45A1-AC2C-0BF52AFAD8D0}" srcId="{7152A034-7E3A-4C32-82A8-EBF5AE7DE898}" destId="{7C2B6ED8-C152-4821-9E48-2D0E2B9D1C09}" srcOrd="2" destOrd="0" parTransId="{EE6ADC02-4C6E-485F-8EEB-9AD5304B2B36}" sibTransId="{752D8291-DC06-47D4-8084-B1B8866F44AD}"/>
    <dgm:cxn modelId="{B2B10089-043E-4BF1-8D7C-845DAAE3E0DF}" srcId="{F273BD38-B987-405E-BEF7-A971E495732E}" destId="{BCD2EDDF-0369-495C-9E16-74487DC4DA88}" srcOrd="5" destOrd="0" parTransId="{DE971D54-C877-4543-9D84-525C63721522}" sibTransId="{8D6A13F4-BBF8-4CD8-AC2C-2ACD85A4BBF6}"/>
    <dgm:cxn modelId="{80CBD691-B972-40AB-972B-3922ED94AF52}" srcId="{7152A034-7E3A-4C32-82A8-EBF5AE7DE898}" destId="{E3D796AF-9AAC-4D6C-B8E4-1B210C0A1208}" srcOrd="4" destOrd="0" parTransId="{FA026F8D-634E-47DE-B5BA-1968FDCB225F}" sibTransId="{246E58FB-9300-4937-9A51-70DD13EFFA7A}"/>
    <dgm:cxn modelId="{FBA03796-49AA-439B-9C02-469BA071349A}" srcId="{F273BD38-B987-405E-BEF7-A971E495732E}" destId="{7152A034-7E3A-4C32-82A8-EBF5AE7DE898}" srcOrd="0" destOrd="0" parTransId="{7DF64B0B-7434-4383-AEBB-3DC12170EAEA}" sibTransId="{D52A18F5-D6CC-4C9A-AC92-09D4F71B80B1}"/>
    <dgm:cxn modelId="{5199FCAF-560C-4612-8C2D-8B0164277164}" srcId="{F273BD38-B987-405E-BEF7-A971E495732E}" destId="{2CE22210-C2ED-470B-BB8F-245D54AC2664}" srcOrd="4" destOrd="0" parTransId="{6C76EAF4-E20E-4052-BE77-66AD4B20D5B6}" sibTransId="{40D91044-D2BD-43D3-9963-C92FC02F13A9}"/>
    <dgm:cxn modelId="{1A854CC1-9291-4F28-B70D-A8DE89ECB98E}" type="presOf" srcId="{7152A034-7E3A-4C32-82A8-EBF5AE7DE898}" destId="{D8A857AD-EAFB-41FE-9BC3-0DF08B231EAC}" srcOrd="0" destOrd="0" presId="urn:microsoft.com/office/officeart/2005/8/layout/vList2"/>
    <dgm:cxn modelId="{0DBCD0CF-C67D-489F-AA10-EC5875B85C0C}" type="presOf" srcId="{9D9AA33A-5014-4090-9954-5A8EFF2E8E27}" destId="{FC143097-69C0-4C1B-BC2E-8B9FA8B9C045}" srcOrd="0" destOrd="3" presId="urn:microsoft.com/office/officeart/2005/8/layout/vList2"/>
    <dgm:cxn modelId="{C36D15D0-A868-4FB2-AF6C-0CF002DDB88A}" type="presOf" srcId="{11EC672E-3E6E-44D1-87C3-11F7889B0DB4}" destId="{FC143097-69C0-4C1B-BC2E-8B9FA8B9C045}" srcOrd="0" destOrd="1" presId="urn:microsoft.com/office/officeart/2005/8/layout/vList2"/>
    <dgm:cxn modelId="{BF9682D3-CC38-4FB8-B5E2-64DC7FCB9EC1}" type="presOf" srcId="{70533EEA-9688-4610-A117-E782FB51E607}" destId="{FC143097-69C0-4C1B-BC2E-8B9FA8B9C045}" srcOrd="0" destOrd="0" presId="urn:microsoft.com/office/officeart/2005/8/layout/vList2"/>
    <dgm:cxn modelId="{402C94D8-CB60-4AB3-8CDB-59A20BD65D65}" type="presOf" srcId="{BCD2EDDF-0369-495C-9E16-74487DC4DA88}" destId="{1864852D-270A-4358-A33D-E39C33F16B35}" srcOrd="0" destOrd="0" presId="urn:microsoft.com/office/officeart/2005/8/layout/vList2"/>
    <dgm:cxn modelId="{8EF704EB-065A-4403-8486-B235D14B7E4D}" type="presOf" srcId="{7C2B6ED8-C152-4821-9E48-2D0E2B9D1C09}" destId="{FC143097-69C0-4C1B-BC2E-8B9FA8B9C045}" srcOrd="0" destOrd="2" presId="urn:microsoft.com/office/officeart/2005/8/layout/vList2"/>
    <dgm:cxn modelId="{011AC1B2-DDF6-42ED-AC77-17C8C17CA08A}" type="presParOf" srcId="{98A5DC9F-6801-48CA-87F0-27031B77BC92}" destId="{D8A857AD-EAFB-41FE-9BC3-0DF08B231EAC}" srcOrd="0" destOrd="0" presId="urn:microsoft.com/office/officeart/2005/8/layout/vList2"/>
    <dgm:cxn modelId="{08AE5462-0B51-478E-B195-1FC34F64A2D6}" type="presParOf" srcId="{98A5DC9F-6801-48CA-87F0-27031B77BC92}" destId="{FC143097-69C0-4C1B-BC2E-8B9FA8B9C045}" srcOrd="1" destOrd="0" presId="urn:microsoft.com/office/officeart/2005/8/layout/vList2"/>
    <dgm:cxn modelId="{57DCCBEE-9685-4087-A2C3-41BA2B64E7C4}" type="presParOf" srcId="{98A5DC9F-6801-48CA-87F0-27031B77BC92}" destId="{9C6F1E73-85A6-419F-B3B7-18D99A667DAC}" srcOrd="2" destOrd="0" presId="urn:microsoft.com/office/officeart/2005/8/layout/vList2"/>
    <dgm:cxn modelId="{3F6A20F0-B0BF-47EF-B982-D8E9D4474B83}" type="presParOf" srcId="{98A5DC9F-6801-48CA-87F0-27031B77BC92}" destId="{804FC765-F9A2-4AFD-8DE0-BF5D4380A0E5}" srcOrd="3" destOrd="0" presId="urn:microsoft.com/office/officeart/2005/8/layout/vList2"/>
    <dgm:cxn modelId="{5D159175-7B21-4D0D-B400-A799FE932B8C}" type="presParOf" srcId="{98A5DC9F-6801-48CA-87F0-27031B77BC92}" destId="{EB523F51-BA93-45AE-B67E-48DC094C3EE8}" srcOrd="4" destOrd="0" presId="urn:microsoft.com/office/officeart/2005/8/layout/vList2"/>
    <dgm:cxn modelId="{E449A16A-6B4E-4BA9-B25E-732C494FEA5A}" type="presParOf" srcId="{98A5DC9F-6801-48CA-87F0-27031B77BC92}" destId="{71768704-2CD4-4038-956F-64DB356464A3}" srcOrd="5" destOrd="0" presId="urn:microsoft.com/office/officeart/2005/8/layout/vList2"/>
    <dgm:cxn modelId="{41D53A80-FBBA-417E-BA19-AF229B235BCF}" type="presParOf" srcId="{98A5DC9F-6801-48CA-87F0-27031B77BC92}" destId="{BD17EE63-D43B-43C8-926D-EA37BF6FAA34}" srcOrd="6" destOrd="0" presId="urn:microsoft.com/office/officeart/2005/8/layout/vList2"/>
    <dgm:cxn modelId="{A4EFF52D-07C4-4DCA-B4C7-12E994C8D129}" type="presParOf" srcId="{98A5DC9F-6801-48CA-87F0-27031B77BC92}" destId="{DF65CAE2-42B0-416A-819F-B5DED4DCBC11}" srcOrd="7" destOrd="0" presId="urn:microsoft.com/office/officeart/2005/8/layout/vList2"/>
    <dgm:cxn modelId="{37EFDCE2-4A1F-42A4-B0A1-B69310F43655}" type="presParOf" srcId="{98A5DC9F-6801-48CA-87F0-27031B77BC92}" destId="{98ACFC89-009A-43E0-A347-ADC825D68E5B}" srcOrd="8" destOrd="0" presId="urn:microsoft.com/office/officeart/2005/8/layout/vList2"/>
    <dgm:cxn modelId="{4072709C-8185-40CC-A5B0-71EFC0B5028A}" type="presParOf" srcId="{98A5DC9F-6801-48CA-87F0-27031B77BC92}" destId="{36BAFCF9-B8DD-4A4A-894B-F848E8F31EC7}" srcOrd="9" destOrd="0" presId="urn:microsoft.com/office/officeart/2005/8/layout/vList2"/>
    <dgm:cxn modelId="{1CEBDB29-1072-44A6-8146-86BE72CB9583}" type="presParOf" srcId="{98A5DC9F-6801-48CA-87F0-27031B77BC92}" destId="{1864852D-270A-4358-A33D-E39C33F16B3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392981-74E9-4FE7-B802-74D7998568C1}"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6DCB1821-A14B-4E57-9426-8EA4508A835F}">
      <dgm:prSet custT="1"/>
      <dgm:spPr/>
      <dgm:t>
        <a:bodyPr/>
        <a:lstStyle/>
        <a:p>
          <a:pPr>
            <a:defRPr cap="all"/>
          </a:pPr>
          <a:r>
            <a:rPr lang="en-US" sz="1800" b="1" dirty="0">
              <a:latin typeface="Arial" panose="020B0604020202020204" pitchFamily="34" charset="0"/>
              <a:cs typeface="Arial" panose="020B0604020202020204" pitchFamily="34" charset="0"/>
            </a:rPr>
            <a:t>Review the protocol synopsis (all involved study team)</a:t>
          </a:r>
          <a:endParaRPr lang="en-US" sz="1800" dirty="0">
            <a:latin typeface="Arial" panose="020B0604020202020204" pitchFamily="34" charset="0"/>
            <a:cs typeface="Arial" panose="020B0604020202020204" pitchFamily="34" charset="0"/>
          </a:endParaRPr>
        </a:p>
      </dgm:t>
    </dgm:pt>
    <dgm:pt modelId="{253F44A0-2389-4B97-AA65-BB4C57695F19}" type="parTrans" cxnId="{1ACA9410-8D9E-48C7-BEFF-613E9C15CC61}">
      <dgm:prSet/>
      <dgm:spPr/>
      <dgm:t>
        <a:bodyPr/>
        <a:lstStyle/>
        <a:p>
          <a:endParaRPr lang="en-US"/>
        </a:p>
      </dgm:t>
    </dgm:pt>
    <dgm:pt modelId="{218AF0A0-7842-43DE-BBBF-68DC8F04FDA9}" type="sibTrans" cxnId="{1ACA9410-8D9E-48C7-BEFF-613E9C15CC61}">
      <dgm:prSet/>
      <dgm:spPr/>
      <dgm:t>
        <a:bodyPr/>
        <a:lstStyle/>
        <a:p>
          <a:endParaRPr lang="en-US"/>
        </a:p>
      </dgm:t>
    </dgm:pt>
    <dgm:pt modelId="{B20EE3FC-280B-4D5F-876A-D764F144CF2B}">
      <dgm:prSet custT="1"/>
      <dgm:spPr/>
      <dgm:t>
        <a:bodyPr/>
        <a:lstStyle/>
        <a:p>
          <a:pPr>
            <a:defRPr cap="all"/>
          </a:pPr>
          <a:r>
            <a:rPr lang="en-US" sz="1800" b="1" dirty="0">
              <a:latin typeface="Arial" panose="020B0604020202020204" pitchFamily="34" charset="0"/>
              <a:cs typeface="Arial" panose="020B0604020202020204" pitchFamily="34" charset="0"/>
            </a:rPr>
            <a:t>Seek clarification for areas that need additional information</a:t>
          </a:r>
          <a:endParaRPr lang="en-US" sz="1800" dirty="0">
            <a:latin typeface="Arial" panose="020B0604020202020204" pitchFamily="34" charset="0"/>
            <a:cs typeface="Arial" panose="020B0604020202020204" pitchFamily="34" charset="0"/>
          </a:endParaRPr>
        </a:p>
      </dgm:t>
    </dgm:pt>
    <dgm:pt modelId="{92696F1C-9595-4237-9F8E-ADBC277CF4DE}" type="parTrans" cxnId="{99E5B3DE-B348-44AF-86CC-4AF0DC4A5C9C}">
      <dgm:prSet/>
      <dgm:spPr/>
      <dgm:t>
        <a:bodyPr/>
        <a:lstStyle/>
        <a:p>
          <a:endParaRPr lang="en-US"/>
        </a:p>
      </dgm:t>
    </dgm:pt>
    <dgm:pt modelId="{BFA8CEB7-A82F-4B5F-8D84-AEB5C20E9857}" type="sibTrans" cxnId="{99E5B3DE-B348-44AF-86CC-4AF0DC4A5C9C}">
      <dgm:prSet/>
      <dgm:spPr/>
      <dgm:t>
        <a:bodyPr/>
        <a:lstStyle/>
        <a:p>
          <a:endParaRPr lang="en-US"/>
        </a:p>
      </dgm:t>
    </dgm:pt>
    <dgm:pt modelId="{069A53B4-EADA-4D88-AC90-8D5E6C30392F}">
      <dgm:prSet custT="1"/>
      <dgm:spPr/>
      <dgm:t>
        <a:bodyPr/>
        <a:lstStyle/>
        <a:p>
          <a:pPr>
            <a:defRPr cap="all"/>
          </a:pPr>
          <a:r>
            <a:rPr lang="en-US" sz="1800" b="1" dirty="0">
              <a:latin typeface="Arial" panose="020B0604020202020204" pitchFamily="34" charset="0"/>
              <a:cs typeface="Arial" panose="020B0604020202020204" pitchFamily="34" charset="0"/>
            </a:rPr>
            <a:t>Perform study feasibility assessment</a:t>
          </a:r>
          <a:endParaRPr lang="en-US" sz="1800" dirty="0">
            <a:latin typeface="Arial" panose="020B0604020202020204" pitchFamily="34" charset="0"/>
            <a:cs typeface="Arial" panose="020B0604020202020204" pitchFamily="34" charset="0"/>
          </a:endParaRPr>
        </a:p>
      </dgm:t>
    </dgm:pt>
    <dgm:pt modelId="{10DAA2FC-7E1E-44D7-8AFE-CDAC3B38D88F}" type="parTrans" cxnId="{A5F853E4-4016-4F60-980C-C6D1F042D135}">
      <dgm:prSet/>
      <dgm:spPr/>
      <dgm:t>
        <a:bodyPr/>
        <a:lstStyle/>
        <a:p>
          <a:endParaRPr lang="en-US"/>
        </a:p>
      </dgm:t>
    </dgm:pt>
    <dgm:pt modelId="{C40F87A8-6C89-49E6-8768-7B1A5B53342E}" type="sibTrans" cxnId="{A5F853E4-4016-4F60-980C-C6D1F042D135}">
      <dgm:prSet/>
      <dgm:spPr/>
      <dgm:t>
        <a:bodyPr/>
        <a:lstStyle/>
        <a:p>
          <a:endParaRPr lang="en-US"/>
        </a:p>
      </dgm:t>
    </dgm:pt>
    <dgm:pt modelId="{01C22D7D-CDDA-4A23-841E-BF6AA04798F9}">
      <dgm:prSet custT="1"/>
      <dgm:spPr/>
      <dgm:t>
        <a:bodyPr/>
        <a:lstStyle/>
        <a:p>
          <a:pPr>
            <a:defRPr cap="all"/>
          </a:pPr>
          <a:r>
            <a:rPr lang="en-US" sz="1800" b="1" dirty="0">
              <a:latin typeface="Arial" panose="020B0604020202020204" pitchFamily="34" charset="0"/>
              <a:cs typeface="Arial" panose="020B0604020202020204" pitchFamily="34" charset="0"/>
            </a:rPr>
            <a:t>Maintain confidentiality</a:t>
          </a:r>
          <a:endParaRPr lang="en-US" sz="1800" dirty="0">
            <a:latin typeface="Arial" panose="020B0604020202020204" pitchFamily="34" charset="0"/>
            <a:cs typeface="Arial" panose="020B0604020202020204" pitchFamily="34" charset="0"/>
          </a:endParaRPr>
        </a:p>
      </dgm:t>
    </dgm:pt>
    <dgm:pt modelId="{44C060BE-E273-4747-A16A-426ABFC6BE77}" type="parTrans" cxnId="{CCD6606A-B073-42E6-A15C-9E59C0466566}">
      <dgm:prSet/>
      <dgm:spPr/>
      <dgm:t>
        <a:bodyPr/>
        <a:lstStyle/>
        <a:p>
          <a:endParaRPr lang="en-US"/>
        </a:p>
      </dgm:t>
    </dgm:pt>
    <dgm:pt modelId="{674905F5-2006-46BD-9DB6-A72428FA59C0}" type="sibTrans" cxnId="{CCD6606A-B073-42E6-A15C-9E59C0466566}">
      <dgm:prSet/>
      <dgm:spPr/>
      <dgm:t>
        <a:bodyPr/>
        <a:lstStyle/>
        <a:p>
          <a:endParaRPr lang="en-US"/>
        </a:p>
      </dgm:t>
    </dgm:pt>
    <dgm:pt modelId="{3B03AC83-3FE4-4337-8F7D-F7D385AEA7FA}" type="pres">
      <dgm:prSet presAssocID="{2E392981-74E9-4FE7-B802-74D7998568C1}" presName="Name0" presStyleCnt="0">
        <dgm:presLayoutVars>
          <dgm:dir/>
          <dgm:resizeHandles val="exact"/>
        </dgm:presLayoutVars>
      </dgm:prSet>
      <dgm:spPr/>
    </dgm:pt>
    <dgm:pt modelId="{74C20520-5EB8-4845-BEDF-EE2EDDC37A60}" type="pres">
      <dgm:prSet presAssocID="{6DCB1821-A14B-4E57-9426-8EA4508A835F}" presName="node" presStyleLbl="node1" presStyleIdx="0" presStyleCnt="4">
        <dgm:presLayoutVars>
          <dgm:bulletEnabled val="1"/>
        </dgm:presLayoutVars>
      </dgm:prSet>
      <dgm:spPr/>
    </dgm:pt>
    <dgm:pt modelId="{A40D3FD1-C561-4555-B2F7-08E8416D0C4E}" type="pres">
      <dgm:prSet presAssocID="{218AF0A0-7842-43DE-BBBF-68DC8F04FDA9}" presName="sibTrans" presStyleLbl="sibTrans1D1" presStyleIdx="0" presStyleCnt="3"/>
      <dgm:spPr/>
    </dgm:pt>
    <dgm:pt modelId="{ED905ED0-5E31-4E86-B47E-DC6503006629}" type="pres">
      <dgm:prSet presAssocID="{218AF0A0-7842-43DE-BBBF-68DC8F04FDA9}" presName="connectorText" presStyleLbl="sibTrans1D1" presStyleIdx="0" presStyleCnt="3"/>
      <dgm:spPr/>
    </dgm:pt>
    <dgm:pt modelId="{262A042B-64DD-4D1F-AC37-F6702AD038E6}" type="pres">
      <dgm:prSet presAssocID="{B20EE3FC-280B-4D5F-876A-D764F144CF2B}" presName="node" presStyleLbl="node1" presStyleIdx="1" presStyleCnt="4">
        <dgm:presLayoutVars>
          <dgm:bulletEnabled val="1"/>
        </dgm:presLayoutVars>
      </dgm:prSet>
      <dgm:spPr/>
    </dgm:pt>
    <dgm:pt modelId="{E34C2B51-B235-449C-AED8-7B9524617C32}" type="pres">
      <dgm:prSet presAssocID="{BFA8CEB7-A82F-4B5F-8D84-AEB5C20E9857}" presName="sibTrans" presStyleLbl="sibTrans1D1" presStyleIdx="1" presStyleCnt="3"/>
      <dgm:spPr/>
    </dgm:pt>
    <dgm:pt modelId="{FD589EBC-651A-4F75-BC59-863F2B002FA0}" type="pres">
      <dgm:prSet presAssocID="{BFA8CEB7-A82F-4B5F-8D84-AEB5C20E9857}" presName="connectorText" presStyleLbl="sibTrans1D1" presStyleIdx="1" presStyleCnt="3"/>
      <dgm:spPr/>
    </dgm:pt>
    <dgm:pt modelId="{AD30912A-0198-4C87-9088-7172C45BB319}" type="pres">
      <dgm:prSet presAssocID="{069A53B4-EADA-4D88-AC90-8D5E6C30392F}" presName="node" presStyleLbl="node1" presStyleIdx="2" presStyleCnt="4">
        <dgm:presLayoutVars>
          <dgm:bulletEnabled val="1"/>
        </dgm:presLayoutVars>
      </dgm:prSet>
      <dgm:spPr/>
    </dgm:pt>
    <dgm:pt modelId="{CE266242-75B2-4B07-8C2E-0E8880735930}" type="pres">
      <dgm:prSet presAssocID="{C40F87A8-6C89-49E6-8768-7B1A5B53342E}" presName="sibTrans" presStyleLbl="sibTrans1D1" presStyleIdx="2" presStyleCnt="3"/>
      <dgm:spPr/>
    </dgm:pt>
    <dgm:pt modelId="{7E5C3569-AA9B-45FD-BF6C-D917C25E7E58}" type="pres">
      <dgm:prSet presAssocID="{C40F87A8-6C89-49E6-8768-7B1A5B53342E}" presName="connectorText" presStyleLbl="sibTrans1D1" presStyleIdx="2" presStyleCnt="3"/>
      <dgm:spPr/>
    </dgm:pt>
    <dgm:pt modelId="{F51086F8-A7B6-44DE-961C-C3A3118FDB1D}" type="pres">
      <dgm:prSet presAssocID="{01C22D7D-CDDA-4A23-841E-BF6AA04798F9}" presName="node" presStyleLbl="node1" presStyleIdx="3" presStyleCnt="4">
        <dgm:presLayoutVars>
          <dgm:bulletEnabled val="1"/>
        </dgm:presLayoutVars>
      </dgm:prSet>
      <dgm:spPr/>
    </dgm:pt>
  </dgm:ptLst>
  <dgm:cxnLst>
    <dgm:cxn modelId="{1ACA9410-8D9E-48C7-BEFF-613E9C15CC61}" srcId="{2E392981-74E9-4FE7-B802-74D7998568C1}" destId="{6DCB1821-A14B-4E57-9426-8EA4508A835F}" srcOrd="0" destOrd="0" parTransId="{253F44A0-2389-4B97-AA65-BB4C57695F19}" sibTransId="{218AF0A0-7842-43DE-BBBF-68DC8F04FDA9}"/>
    <dgm:cxn modelId="{8C73F11C-3352-4A36-BDD9-E79CEE81BF9D}" type="presOf" srcId="{6DCB1821-A14B-4E57-9426-8EA4508A835F}" destId="{74C20520-5EB8-4845-BEDF-EE2EDDC37A60}" srcOrd="0" destOrd="0" presId="urn:microsoft.com/office/officeart/2016/7/layout/RepeatingBendingProcessNew"/>
    <dgm:cxn modelId="{1B8EF227-D3F5-4004-894B-5AED824C987F}" type="presOf" srcId="{218AF0A0-7842-43DE-BBBF-68DC8F04FDA9}" destId="{ED905ED0-5E31-4E86-B47E-DC6503006629}" srcOrd="1" destOrd="0" presId="urn:microsoft.com/office/officeart/2016/7/layout/RepeatingBendingProcessNew"/>
    <dgm:cxn modelId="{D0239736-4069-4EA9-8B33-B6DB45B73AA0}" type="presOf" srcId="{BFA8CEB7-A82F-4B5F-8D84-AEB5C20E9857}" destId="{E34C2B51-B235-449C-AED8-7B9524617C32}" srcOrd="0" destOrd="0" presId="urn:microsoft.com/office/officeart/2016/7/layout/RepeatingBendingProcessNew"/>
    <dgm:cxn modelId="{CCD6606A-B073-42E6-A15C-9E59C0466566}" srcId="{2E392981-74E9-4FE7-B802-74D7998568C1}" destId="{01C22D7D-CDDA-4A23-841E-BF6AA04798F9}" srcOrd="3" destOrd="0" parTransId="{44C060BE-E273-4747-A16A-426ABFC6BE77}" sibTransId="{674905F5-2006-46BD-9DB6-A72428FA59C0}"/>
    <dgm:cxn modelId="{3987B36A-CE2E-4B83-B781-FFEC188F51BA}" type="presOf" srcId="{BFA8CEB7-A82F-4B5F-8D84-AEB5C20E9857}" destId="{FD589EBC-651A-4F75-BC59-863F2B002FA0}" srcOrd="1" destOrd="0" presId="urn:microsoft.com/office/officeart/2016/7/layout/RepeatingBendingProcessNew"/>
    <dgm:cxn modelId="{0C31D77C-6773-4906-A682-54BFC682DCF7}" type="presOf" srcId="{2E392981-74E9-4FE7-B802-74D7998568C1}" destId="{3B03AC83-3FE4-4337-8F7D-F7D385AEA7FA}" srcOrd="0" destOrd="0" presId="urn:microsoft.com/office/officeart/2016/7/layout/RepeatingBendingProcessNew"/>
    <dgm:cxn modelId="{344CA18A-B9F0-4CCF-A149-E3A4ECE01B7D}" type="presOf" srcId="{B20EE3FC-280B-4D5F-876A-D764F144CF2B}" destId="{262A042B-64DD-4D1F-AC37-F6702AD038E6}" srcOrd="0" destOrd="0" presId="urn:microsoft.com/office/officeart/2016/7/layout/RepeatingBendingProcessNew"/>
    <dgm:cxn modelId="{6F8DC38B-A590-4B8C-9A06-E842C07813EC}" type="presOf" srcId="{C40F87A8-6C89-49E6-8768-7B1A5B53342E}" destId="{7E5C3569-AA9B-45FD-BF6C-D917C25E7E58}" srcOrd="1" destOrd="0" presId="urn:microsoft.com/office/officeart/2016/7/layout/RepeatingBendingProcessNew"/>
    <dgm:cxn modelId="{8FB52BBF-C359-42FD-B4B6-FE38B4010AAA}" type="presOf" srcId="{01C22D7D-CDDA-4A23-841E-BF6AA04798F9}" destId="{F51086F8-A7B6-44DE-961C-C3A3118FDB1D}" srcOrd="0" destOrd="0" presId="urn:microsoft.com/office/officeart/2016/7/layout/RepeatingBendingProcessNew"/>
    <dgm:cxn modelId="{76DD4CDE-F4F0-471A-841E-F70BF09175BD}" type="presOf" srcId="{069A53B4-EADA-4D88-AC90-8D5E6C30392F}" destId="{AD30912A-0198-4C87-9088-7172C45BB319}" srcOrd="0" destOrd="0" presId="urn:microsoft.com/office/officeart/2016/7/layout/RepeatingBendingProcessNew"/>
    <dgm:cxn modelId="{99E5B3DE-B348-44AF-86CC-4AF0DC4A5C9C}" srcId="{2E392981-74E9-4FE7-B802-74D7998568C1}" destId="{B20EE3FC-280B-4D5F-876A-D764F144CF2B}" srcOrd="1" destOrd="0" parTransId="{92696F1C-9595-4237-9F8E-ADBC277CF4DE}" sibTransId="{BFA8CEB7-A82F-4B5F-8D84-AEB5C20E9857}"/>
    <dgm:cxn modelId="{A5F853E4-4016-4F60-980C-C6D1F042D135}" srcId="{2E392981-74E9-4FE7-B802-74D7998568C1}" destId="{069A53B4-EADA-4D88-AC90-8D5E6C30392F}" srcOrd="2" destOrd="0" parTransId="{10DAA2FC-7E1E-44D7-8AFE-CDAC3B38D88F}" sibTransId="{C40F87A8-6C89-49E6-8768-7B1A5B53342E}"/>
    <dgm:cxn modelId="{A9E31DE8-9FEE-4E28-8CD9-D242E86D54F3}" type="presOf" srcId="{218AF0A0-7842-43DE-BBBF-68DC8F04FDA9}" destId="{A40D3FD1-C561-4555-B2F7-08E8416D0C4E}" srcOrd="0" destOrd="0" presId="urn:microsoft.com/office/officeart/2016/7/layout/RepeatingBendingProcessNew"/>
    <dgm:cxn modelId="{626BB0EF-A6B2-4C1B-B649-42AD877421CB}" type="presOf" srcId="{C40F87A8-6C89-49E6-8768-7B1A5B53342E}" destId="{CE266242-75B2-4B07-8C2E-0E8880735930}" srcOrd="0" destOrd="0" presId="urn:microsoft.com/office/officeart/2016/7/layout/RepeatingBendingProcessNew"/>
    <dgm:cxn modelId="{B0ED95AB-6311-461C-B48F-80C4B2657D0F}" type="presParOf" srcId="{3B03AC83-3FE4-4337-8F7D-F7D385AEA7FA}" destId="{74C20520-5EB8-4845-BEDF-EE2EDDC37A60}" srcOrd="0" destOrd="0" presId="urn:microsoft.com/office/officeart/2016/7/layout/RepeatingBendingProcessNew"/>
    <dgm:cxn modelId="{9981B1A1-1D6D-4E3D-8247-38C9DFFC0A0D}" type="presParOf" srcId="{3B03AC83-3FE4-4337-8F7D-F7D385AEA7FA}" destId="{A40D3FD1-C561-4555-B2F7-08E8416D0C4E}" srcOrd="1" destOrd="0" presId="urn:microsoft.com/office/officeart/2016/7/layout/RepeatingBendingProcessNew"/>
    <dgm:cxn modelId="{5F074870-23E6-439E-98D8-C7622AB82FC2}" type="presParOf" srcId="{A40D3FD1-C561-4555-B2F7-08E8416D0C4E}" destId="{ED905ED0-5E31-4E86-B47E-DC6503006629}" srcOrd="0" destOrd="0" presId="urn:microsoft.com/office/officeart/2016/7/layout/RepeatingBendingProcessNew"/>
    <dgm:cxn modelId="{4FEC2621-41FD-4B64-B1D3-DDDDE0BC8066}" type="presParOf" srcId="{3B03AC83-3FE4-4337-8F7D-F7D385AEA7FA}" destId="{262A042B-64DD-4D1F-AC37-F6702AD038E6}" srcOrd="2" destOrd="0" presId="urn:microsoft.com/office/officeart/2016/7/layout/RepeatingBendingProcessNew"/>
    <dgm:cxn modelId="{59D600EE-9D02-47A6-9DA3-83F578E0CD32}" type="presParOf" srcId="{3B03AC83-3FE4-4337-8F7D-F7D385AEA7FA}" destId="{E34C2B51-B235-449C-AED8-7B9524617C32}" srcOrd="3" destOrd="0" presId="urn:microsoft.com/office/officeart/2016/7/layout/RepeatingBendingProcessNew"/>
    <dgm:cxn modelId="{8D424FAA-4D08-4C7C-9619-34C8C00D1C11}" type="presParOf" srcId="{E34C2B51-B235-449C-AED8-7B9524617C32}" destId="{FD589EBC-651A-4F75-BC59-863F2B002FA0}" srcOrd="0" destOrd="0" presId="urn:microsoft.com/office/officeart/2016/7/layout/RepeatingBendingProcessNew"/>
    <dgm:cxn modelId="{12FEED94-6792-4934-88BA-8CECBFE6277F}" type="presParOf" srcId="{3B03AC83-3FE4-4337-8F7D-F7D385AEA7FA}" destId="{AD30912A-0198-4C87-9088-7172C45BB319}" srcOrd="4" destOrd="0" presId="urn:microsoft.com/office/officeart/2016/7/layout/RepeatingBendingProcessNew"/>
    <dgm:cxn modelId="{345E6021-8601-4329-9D39-BE5BC9EE85E8}" type="presParOf" srcId="{3B03AC83-3FE4-4337-8F7D-F7D385AEA7FA}" destId="{CE266242-75B2-4B07-8C2E-0E8880735930}" srcOrd="5" destOrd="0" presId="urn:microsoft.com/office/officeart/2016/7/layout/RepeatingBendingProcessNew"/>
    <dgm:cxn modelId="{6E327C38-251A-4EB6-B9C1-83F3E4F864BC}" type="presParOf" srcId="{CE266242-75B2-4B07-8C2E-0E8880735930}" destId="{7E5C3569-AA9B-45FD-BF6C-D917C25E7E58}" srcOrd="0" destOrd="0" presId="urn:microsoft.com/office/officeart/2016/7/layout/RepeatingBendingProcessNew"/>
    <dgm:cxn modelId="{55A16351-7B6B-417F-BDB3-BAEBA7C37308}" type="presParOf" srcId="{3B03AC83-3FE4-4337-8F7D-F7D385AEA7FA}" destId="{F51086F8-A7B6-44DE-961C-C3A3118FDB1D}"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CA6AA-AAB6-419F-A202-DD780F12F4AF}">
      <dsp:nvSpPr>
        <dsp:cNvPr id="0" name=""/>
        <dsp:cNvSpPr/>
      </dsp:nvSpPr>
      <dsp:spPr>
        <a:xfrm>
          <a:off x="709843" y="858309"/>
          <a:ext cx="1096734" cy="1096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40698-410E-4CCD-B92B-525624F5739D}">
      <dsp:nvSpPr>
        <dsp:cNvPr id="0" name=""/>
        <dsp:cNvSpPr/>
      </dsp:nvSpPr>
      <dsp:spPr>
        <a:xfrm>
          <a:off x="39616" y="2279963"/>
          <a:ext cx="2437187"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Pre-Study</a:t>
          </a:r>
          <a:endParaRPr lang="en-US" sz="1800" kern="1200" dirty="0">
            <a:latin typeface="Arial" panose="020B0604020202020204" pitchFamily="34" charset="0"/>
            <a:cs typeface="Arial" panose="020B0604020202020204" pitchFamily="34" charset="0"/>
          </a:endParaRPr>
        </a:p>
      </dsp:txBody>
      <dsp:txXfrm>
        <a:off x="39616" y="2279963"/>
        <a:ext cx="2437187" cy="742500"/>
      </dsp:txXfrm>
    </dsp:sp>
    <dsp:sp modelId="{E230EE90-41FA-4E11-879D-37A3A2B18F9A}">
      <dsp:nvSpPr>
        <dsp:cNvPr id="0" name=""/>
        <dsp:cNvSpPr/>
      </dsp:nvSpPr>
      <dsp:spPr>
        <a:xfrm>
          <a:off x="3573538" y="858309"/>
          <a:ext cx="1096734" cy="1096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4C57F-4242-4BF3-B26C-9001A6A6B911}">
      <dsp:nvSpPr>
        <dsp:cNvPr id="0" name=""/>
        <dsp:cNvSpPr/>
      </dsp:nvSpPr>
      <dsp:spPr>
        <a:xfrm>
          <a:off x="2903312" y="2279963"/>
          <a:ext cx="2437187"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During the conduct of the clinical trial</a:t>
          </a:r>
          <a:endParaRPr lang="en-US" sz="1800" kern="1200" dirty="0">
            <a:latin typeface="Arial" panose="020B0604020202020204" pitchFamily="34" charset="0"/>
            <a:cs typeface="Arial" panose="020B0604020202020204" pitchFamily="34" charset="0"/>
          </a:endParaRPr>
        </a:p>
      </dsp:txBody>
      <dsp:txXfrm>
        <a:off x="2903312" y="2279963"/>
        <a:ext cx="2437187" cy="742500"/>
      </dsp:txXfrm>
    </dsp:sp>
    <dsp:sp modelId="{BD3929AC-1007-43F8-A3EE-F6658C8C6267}">
      <dsp:nvSpPr>
        <dsp:cNvPr id="0" name=""/>
        <dsp:cNvSpPr/>
      </dsp:nvSpPr>
      <dsp:spPr>
        <a:xfrm>
          <a:off x="6613662" y="858309"/>
          <a:ext cx="1096734" cy="10967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1DC76-33AF-4DAF-B326-4F9523A46ED7}">
      <dsp:nvSpPr>
        <dsp:cNvPr id="0" name=""/>
        <dsp:cNvSpPr/>
      </dsp:nvSpPr>
      <dsp:spPr>
        <a:xfrm>
          <a:off x="5767007" y="2279963"/>
          <a:ext cx="2790043"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Study completion/termination</a:t>
          </a:r>
          <a:endParaRPr lang="en-US" sz="1800" kern="1200" dirty="0">
            <a:latin typeface="Arial" panose="020B0604020202020204" pitchFamily="34" charset="0"/>
            <a:cs typeface="Arial" panose="020B0604020202020204" pitchFamily="34" charset="0"/>
          </a:endParaRPr>
        </a:p>
      </dsp:txBody>
      <dsp:txXfrm>
        <a:off x="5767007" y="2279963"/>
        <a:ext cx="2790043" cy="742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D3355-B505-4CEF-8DFF-F24DCDC7BBEA}">
      <dsp:nvSpPr>
        <dsp:cNvPr id="0" name=""/>
        <dsp:cNvSpPr/>
      </dsp:nvSpPr>
      <dsp:spPr>
        <a:xfrm>
          <a:off x="757083" y="1001583"/>
          <a:ext cx="807679" cy="8076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F38DB7-2740-4059-ABD7-F4EF2E796CF8}">
      <dsp:nvSpPr>
        <dsp:cNvPr id="0" name=""/>
        <dsp:cNvSpPr/>
      </dsp:nvSpPr>
      <dsp:spPr>
        <a:xfrm>
          <a:off x="7094" y="1899147"/>
          <a:ext cx="2307656" cy="53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Curriculum Vitae/Resumes</a:t>
          </a:r>
        </a:p>
      </dsp:txBody>
      <dsp:txXfrm>
        <a:off x="7094" y="1899147"/>
        <a:ext cx="2307656" cy="530039"/>
      </dsp:txXfrm>
    </dsp:sp>
    <dsp:sp modelId="{3A54B135-D0F4-49EC-9EB3-E46BBC09412A}">
      <dsp:nvSpPr>
        <dsp:cNvPr id="0" name=""/>
        <dsp:cNvSpPr/>
      </dsp:nvSpPr>
      <dsp:spPr>
        <a:xfrm>
          <a:off x="7094" y="2470993"/>
          <a:ext cx="2307656" cy="620904"/>
        </a:xfrm>
        <a:prstGeom prst="rect">
          <a:avLst/>
        </a:prstGeom>
        <a:noFill/>
        <a:ln>
          <a:noFill/>
        </a:ln>
        <a:effectLst/>
      </dsp:spPr>
      <dsp:style>
        <a:lnRef idx="0">
          <a:scrgbClr r="0" g="0" b="0"/>
        </a:lnRef>
        <a:fillRef idx="0">
          <a:scrgbClr r="0" g="0" b="0"/>
        </a:fillRef>
        <a:effectRef idx="0">
          <a:scrgbClr r="0" g="0" b="0"/>
        </a:effectRef>
        <a:fontRef idx="minor"/>
      </dsp:style>
    </dsp:sp>
    <dsp:sp modelId="{29816FAA-ED3D-414E-921F-96A55513B44A}">
      <dsp:nvSpPr>
        <dsp:cNvPr id="0" name=""/>
        <dsp:cNvSpPr/>
      </dsp:nvSpPr>
      <dsp:spPr>
        <a:xfrm>
          <a:off x="3468579" y="1001583"/>
          <a:ext cx="807679" cy="8076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1DE38A-4138-4249-B000-B8381D94EF5D}">
      <dsp:nvSpPr>
        <dsp:cNvPr id="0" name=""/>
        <dsp:cNvSpPr/>
      </dsp:nvSpPr>
      <dsp:spPr>
        <a:xfrm>
          <a:off x="2718590" y="1899147"/>
          <a:ext cx="2307656" cy="53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Certifications</a:t>
          </a:r>
        </a:p>
      </dsp:txBody>
      <dsp:txXfrm>
        <a:off x="2718590" y="1899147"/>
        <a:ext cx="2307656" cy="530039"/>
      </dsp:txXfrm>
    </dsp:sp>
    <dsp:sp modelId="{E1B0DCDC-22AC-42F6-9762-5CAD700E5833}">
      <dsp:nvSpPr>
        <dsp:cNvPr id="0" name=""/>
        <dsp:cNvSpPr/>
      </dsp:nvSpPr>
      <dsp:spPr>
        <a:xfrm>
          <a:off x="2718590" y="2470993"/>
          <a:ext cx="2307656" cy="620904"/>
        </a:xfrm>
        <a:prstGeom prst="rect">
          <a:avLst/>
        </a:prstGeom>
        <a:noFill/>
        <a:ln>
          <a:noFill/>
        </a:ln>
        <a:effectLst/>
      </dsp:spPr>
      <dsp:style>
        <a:lnRef idx="0">
          <a:scrgbClr r="0" g="0" b="0"/>
        </a:lnRef>
        <a:fillRef idx="0">
          <a:scrgbClr r="0" g="0" b="0"/>
        </a:fillRef>
        <a:effectRef idx="0">
          <a:scrgbClr r="0" g="0" b="0"/>
        </a:effectRef>
        <a:fontRef idx="minor"/>
      </dsp:style>
    </dsp:sp>
    <dsp:sp modelId="{D1E5225D-685E-4F90-8F5A-685BA340AA6C}">
      <dsp:nvSpPr>
        <dsp:cNvPr id="0" name=""/>
        <dsp:cNvSpPr/>
      </dsp:nvSpPr>
      <dsp:spPr>
        <a:xfrm>
          <a:off x="6180075" y="1001583"/>
          <a:ext cx="807679" cy="8076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348EB7-A1D3-4D8E-AFF4-4E7AEFBCE96C}">
      <dsp:nvSpPr>
        <dsp:cNvPr id="0" name=""/>
        <dsp:cNvSpPr/>
      </dsp:nvSpPr>
      <dsp:spPr>
        <a:xfrm>
          <a:off x="5430086" y="1899147"/>
          <a:ext cx="2307656" cy="53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Licenses</a:t>
          </a:r>
        </a:p>
      </dsp:txBody>
      <dsp:txXfrm>
        <a:off x="5430086" y="1899147"/>
        <a:ext cx="2307656" cy="530039"/>
      </dsp:txXfrm>
    </dsp:sp>
    <dsp:sp modelId="{2EECA47B-CA09-4D1D-8DE2-E074E1F7608C}">
      <dsp:nvSpPr>
        <dsp:cNvPr id="0" name=""/>
        <dsp:cNvSpPr/>
      </dsp:nvSpPr>
      <dsp:spPr>
        <a:xfrm>
          <a:off x="5430086" y="2470993"/>
          <a:ext cx="2307656" cy="620904"/>
        </a:xfrm>
        <a:prstGeom prst="rect">
          <a:avLst/>
        </a:prstGeom>
        <a:noFill/>
        <a:ln>
          <a:noFill/>
        </a:ln>
        <a:effectLst/>
      </dsp:spPr>
      <dsp:style>
        <a:lnRef idx="0">
          <a:scrgbClr r="0" g="0" b="0"/>
        </a:lnRef>
        <a:fillRef idx="0">
          <a:scrgbClr r="0" g="0" b="0"/>
        </a:fillRef>
        <a:effectRef idx="0">
          <a:scrgbClr r="0" g="0" b="0"/>
        </a:effectRef>
        <a:fontRef idx="minor"/>
      </dsp:style>
    </dsp:sp>
    <dsp:sp modelId="{7ACACF3B-33E9-4A08-ACD1-71B209EAEC6C}">
      <dsp:nvSpPr>
        <dsp:cNvPr id="0" name=""/>
        <dsp:cNvSpPr/>
      </dsp:nvSpPr>
      <dsp:spPr>
        <a:xfrm>
          <a:off x="8891571" y="1001583"/>
          <a:ext cx="807679" cy="8076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3AC203-2366-4C57-92EC-018F3396AC24}">
      <dsp:nvSpPr>
        <dsp:cNvPr id="0" name=""/>
        <dsp:cNvSpPr/>
      </dsp:nvSpPr>
      <dsp:spPr>
        <a:xfrm>
          <a:off x="8141583" y="1899147"/>
          <a:ext cx="2307656" cy="53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Other documents</a:t>
          </a:r>
        </a:p>
      </dsp:txBody>
      <dsp:txXfrm>
        <a:off x="8141583" y="1899147"/>
        <a:ext cx="2307656" cy="530039"/>
      </dsp:txXfrm>
    </dsp:sp>
    <dsp:sp modelId="{8032E635-5155-457F-885E-BD8314DD2D75}">
      <dsp:nvSpPr>
        <dsp:cNvPr id="0" name=""/>
        <dsp:cNvSpPr/>
      </dsp:nvSpPr>
      <dsp:spPr>
        <a:xfrm>
          <a:off x="8141583" y="2470993"/>
          <a:ext cx="2307656" cy="62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FDFs</a:t>
          </a:r>
        </a:p>
        <a:p>
          <a:pPr marL="0" lvl="0" indent="0" algn="ctr" defTabSz="800100">
            <a:lnSpc>
              <a:spcPct val="100000"/>
            </a:lnSpc>
            <a:spcBef>
              <a:spcPct val="0"/>
            </a:spcBef>
            <a:spcAft>
              <a:spcPct val="35000"/>
            </a:spcAft>
            <a:buNone/>
          </a:pPr>
          <a:r>
            <a:rPr lang="en-US" sz="1800" b="1" kern="1200">
              <a:latin typeface="Arial" panose="020B0604020202020204" pitchFamily="34" charset="0"/>
              <a:cs typeface="Arial" panose="020B0604020202020204" pitchFamily="34" charset="0"/>
            </a:rPr>
            <a:t>Training documents</a:t>
          </a:r>
        </a:p>
      </dsp:txBody>
      <dsp:txXfrm>
        <a:off x="8141583" y="2470993"/>
        <a:ext cx="2307656" cy="6209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F5F48-83E6-4EA5-B22A-491EB65CC2C5}">
      <dsp:nvSpPr>
        <dsp:cNvPr id="0" name=""/>
        <dsp:cNvSpPr/>
      </dsp:nvSpPr>
      <dsp:spPr>
        <a:xfrm rot="5400000">
          <a:off x="5088157" y="-1804103"/>
          <a:ext cx="1514670" cy="5501639"/>
        </a:xfrm>
        <a:prstGeom prst="round2SameRect">
          <a:avLst/>
        </a:prstGeom>
        <a:solidFill>
          <a:schemeClr val="accent2">
            <a:alpha val="9000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bg1"/>
              </a:solidFill>
              <a:latin typeface="Arial" panose="020B0604020202020204" pitchFamily="34" charset="0"/>
              <a:cs typeface="Arial" panose="020B0604020202020204" pitchFamily="34" charset="0"/>
            </a:rPr>
            <a:t>Signed before the sponsor will provide the protocol</a:t>
          </a:r>
          <a:endParaRPr lang="en-US" sz="1800" kern="1200" dirty="0">
            <a:solidFill>
              <a:schemeClr val="bg1"/>
            </a:solidFill>
            <a:latin typeface="Arial" panose="020B0604020202020204" pitchFamily="34" charset="0"/>
            <a:cs typeface="Arial" panose="020B0604020202020204" pitchFamily="34" charset="0"/>
          </a:endParaRPr>
        </a:p>
      </dsp:txBody>
      <dsp:txXfrm rot="-5400000">
        <a:off x="3094673" y="263321"/>
        <a:ext cx="5427699" cy="1366790"/>
      </dsp:txXfrm>
    </dsp:sp>
    <dsp:sp modelId="{068245A8-2396-4195-B8C8-137EFD0EA772}">
      <dsp:nvSpPr>
        <dsp:cNvPr id="0" name=""/>
        <dsp:cNvSpPr/>
      </dsp:nvSpPr>
      <dsp:spPr>
        <a:xfrm>
          <a:off x="0" y="47"/>
          <a:ext cx="3094672" cy="189333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Confidentiality Disclosure Agreement (CDA)</a:t>
          </a:r>
          <a:endParaRPr lang="en-US" sz="1800" kern="1200">
            <a:latin typeface="Arial" panose="020B0604020202020204" pitchFamily="34" charset="0"/>
            <a:cs typeface="Arial" panose="020B0604020202020204" pitchFamily="34" charset="0"/>
          </a:endParaRPr>
        </a:p>
      </dsp:txBody>
      <dsp:txXfrm>
        <a:off x="92425" y="92472"/>
        <a:ext cx="2909822" cy="1708487"/>
      </dsp:txXfrm>
    </dsp:sp>
    <dsp:sp modelId="{9D41F00D-38D2-4289-99D0-B85C38D2AEE1}">
      <dsp:nvSpPr>
        <dsp:cNvPr id="0" name=""/>
        <dsp:cNvSpPr/>
      </dsp:nvSpPr>
      <dsp:spPr>
        <a:xfrm rot="5400000">
          <a:off x="5088157" y="183900"/>
          <a:ext cx="1514670" cy="5501639"/>
        </a:xfrm>
        <a:prstGeom prst="round2SameRect">
          <a:avLst/>
        </a:prstGeom>
        <a:solidFill>
          <a:schemeClr val="accent3">
            <a:alpha val="9000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bg1"/>
              </a:solidFill>
              <a:latin typeface="Arial" panose="020B0604020202020204" pitchFamily="34" charset="0"/>
              <a:cs typeface="Arial" panose="020B0604020202020204" pitchFamily="34" charset="0"/>
            </a:rPr>
            <a:t>Signed before site initiation</a:t>
          </a:r>
          <a:endParaRPr lang="en-US" sz="1800" kern="1200" dirty="0">
            <a:solidFill>
              <a:schemeClr val="bg1"/>
            </a:solidFill>
            <a:latin typeface="Arial" panose="020B0604020202020204" pitchFamily="34" charset="0"/>
            <a:cs typeface="Arial" panose="020B0604020202020204" pitchFamily="34" charset="0"/>
          </a:endParaRPr>
        </a:p>
      </dsp:txBody>
      <dsp:txXfrm rot="-5400000">
        <a:off x="3094673" y="2251324"/>
        <a:ext cx="5427699" cy="1366790"/>
      </dsp:txXfrm>
    </dsp:sp>
    <dsp:sp modelId="{1611C859-F129-429D-977B-2ECC59E756E9}">
      <dsp:nvSpPr>
        <dsp:cNvPr id="0" name=""/>
        <dsp:cNvSpPr/>
      </dsp:nvSpPr>
      <dsp:spPr>
        <a:xfrm>
          <a:off x="0" y="1988051"/>
          <a:ext cx="3094672" cy="1893337"/>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Clinical Trial Agreement (CTA)</a:t>
          </a:r>
          <a:endParaRPr lang="en-US" sz="1800" kern="1200" dirty="0">
            <a:latin typeface="Arial" panose="020B0604020202020204" pitchFamily="34" charset="0"/>
            <a:cs typeface="Arial" panose="020B0604020202020204" pitchFamily="34" charset="0"/>
          </a:endParaRPr>
        </a:p>
      </dsp:txBody>
      <dsp:txXfrm>
        <a:off x="92425" y="2080476"/>
        <a:ext cx="2909822" cy="17084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F245F-21CB-4E94-A96E-E8AFD86AA129}">
      <dsp:nvSpPr>
        <dsp:cNvPr id="0" name=""/>
        <dsp:cNvSpPr/>
      </dsp:nvSpPr>
      <dsp:spPr>
        <a:xfrm>
          <a:off x="0" y="71332"/>
          <a:ext cx="2686458" cy="16118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Qualification for PI and study team</a:t>
          </a:r>
          <a:endParaRPr lang="en-US" sz="1800" kern="1200">
            <a:latin typeface="Arial" panose="020B0604020202020204" pitchFamily="34" charset="0"/>
            <a:cs typeface="Arial" panose="020B0604020202020204" pitchFamily="34" charset="0"/>
          </a:endParaRPr>
        </a:p>
      </dsp:txBody>
      <dsp:txXfrm>
        <a:off x="0" y="71332"/>
        <a:ext cx="2686458" cy="1611875"/>
      </dsp:txXfrm>
    </dsp:sp>
    <dsp:sp modelId="{E5993E8A-7B2D-4156-90D4-A19FE3394439}">
      <dsp:nvSpPr>
        <dsp:cNvPr id="0" name=""/>
        <dsp:cNvSpPr/>
      </dsp:nvSpPr>
      <dsp:spPr>
        <a:xfrm>
          <a:off x="2955104" y="71332"/>
          <a:ext cx="2686458" cy="16118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Qualification for others conducting study procedures</a:t>
          </a:r>
          <a:endParaRPr lang="en-US" sz="1800" kern="1200">
            <a:latin typeface="Arial" panose="020B0604020202020204" pitchFamily="34" charset="0"/>
            <a:cs typeface="Arial" panose="020B0604020202020204" pitchFamily="34" charset="0"/>
          </a:endParaRPr>
        </a:p>
      </dsp:txBody>
      <dsp:txXfrm>
        <a:off x="2955104" y="71332"/>
        <a:ext cx="2686458" cy="1611875"/>
      </dsp:txXfrm>
    </dsp:sp>
    <dsp:sp modelId="{89262D65-197A-40CE-B16E-C275C20E9A3D}">
      <dsp:nvSpPr>
        <dsp:cNvPr id="0" name=""/>
        <dsp:cNvSpPr/>
      </dsp:nvSpPr>
      <dsp:spPr>
        <a:xfrm>
          <a:off x="5910209" y="71332"/>
          <a:ext cx="2686458" cy="16118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1572</a:t>
          </a:r>
          <a:endParaRPr lang="en-US" sz="1800" kern="1200">
            <a:latin typeface="Arial" panose="020B0604020202020204" pitchFamily="34" charset="0"/>
            <a:cs typeface="Arial" panose="020B0604020202020204" pitchFamily="34" charset="0"/>
          </a:endParaRPr>
        </a:p>
      </dsp:txBody>
      <dsp:txXfrm>
        <a:off x="5910209" y="71332"/>
        <a:ext cx="2686458" cy="1611875"/>
      </dsp:txXfrm>
    </dsp:sp>
    <dsp:sp modelId="{DECC18C9-4A12-43FC-BAED-DC78C1E2C222}">
      <dsp:nvSpPr>
        <dsp:cNvPr id="0" name=""/>
        <dsp:cNvSpPr/>
      </dsp:nvSpPr>
      <dsp:spPr>
        <a:xfrm>
          <a:off x="0" y="1951853"/>
          <a:ext cx="2686458" cy="16118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FDFs</a:t>
          </a:r>
          <a:endParaRPr lang="en-US" sz="1800" kern="1200">
            <a:latin typeface="Arial" panose="020B0604020202020204" pitchFamily="34" charset="0"/>
            <a:cs typeface="Arial" panose="020B0604020202020204" pitchFamily="34" charset="0"/>
          </a:endParaRPr>
        </a:p>
      </dsp:txBody>
      <dsp:txXfrm>
        <a:off x="0" y="1951853"/>
        <a:ext cx="2686458" cy="1611875"/>
      </dsp:txXfrm>
    </dsp:sp>
    <dsp:sp modelId="{97CB99DD-8FB5-4203-9BF0-AE4214373FCF}">
      <dsp:nvSpPr>
        <dsp:cNvPr id="0" name=""/>
        <dsp:cNvSpPr/>
      </dsp:nvSpPr>
      <dsp:spPr>
        <a:xfrm>
          <a:off x="2955104" y="1951853"/>
          <a:ext cx="2686458" cy="16118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SOPs</a:t>
          </a:r>
          <a:endParaRPr lang="en-US" sz="1800" kern="1200">
            <a:latin typeface="Arial" panose="020B0604020202020204" pitchFamily="34" charset="0"/>
            <a:cs typeface="Arial" panose="020B0604020202020204" pitchFamily="34" charset="0"/>
          </a:endParaRPr>
        </a:p>
      </dsp:txBody>
      <dsp:txXfrm>
        <a:off x="2955104" y="1951853"/>
        <a:ext cx="2686458" cy="1611875"/>
      </dsp:txXfrm>
    </dsp:sp>
    <dsp:sp modelId="{6F21205F-961B-4B13-9C1D-61E1F77275B2}">
      <dsp:nvSpPr>
        <dsp:cNvPr id="0" name=""/>
        <dsp:cNvSpPr/>
      </dsp:nvSpPr>
      <dsp:spPr>
        <a:xfrm>
          <a:off x="5910209" y="1951853"/>
          <a:ext cx="2686458" cy="16118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Agreements</a:t>
          </a:r>
          <a:endParaRPr lang="en-US" sz="1800" kern="1200">
            <a:latin typeface="Arial" panose="020B0604020202020204" pitchFamily="34" charset="0"/>
            <a:cs typeface="Arial" panose="020B0604020202020204" pitchFamily="34" charset="0"/>
          </a:endParaRPr>
        </a:p>
      </dsp:txBody>
      <dsp:txXfrm>
        <a:off x="5910209" y="1951853"/>
        <a:ext cx="2686458" cy="1611875"/>
      </dsp:txXfrm>
    </dsp:sp>
    <dsp:sp modelId="{F46F33A5-3D90-4924-B4A6-4951A97764AB}">
      <dsp:nvSpPr>
        <dsp:cNvPr id="0" name=""/>
        <dsp:cNvSpPr/>
      </dsp:nvSpPr>
      <dsp:spPr>
        <a:xfrm>
          <a:off x="2955104" y="3832375"/>
          <a:ext cx="2686458" cy="16118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Approved budget</a:t>
          </a:r>
          <a:endParaRPr lang="en-US" sz="1800" kern="1200">
            <a:latin typeface="Arial" panose="020B0604020202020204" pitchFamily="34" charset="0"/>
            <a:cs typeface="Arial" panose="020B0604020202020204" pitchFamily="34" charset="0"/>
          </a:endParaRPr>
        </a:p>
      </dsp:txBody>
      <dsp:txXfrm>
        <a:off x="2955104" y="3832375"/>
        <a:ext cx="2686458" cy="16118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8BAFA-4D83-4A1B-8F04-AB030A0167A5}">
      <dsp:nvSpPr>
        <dsp:cNvPr id="0" name=""/>
        <dsp:cNvSpPr/>
      </dsp:nvSpPr>
      <dsp:spPr>
        <a:xfrm>
          <a:off x="0" y="19470"/>
          <a:ext cx="6628804" cy="8798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Set up the TMF as soon as documents are received at the site (including emails)</a:t>
          </a:r>
          <a:endParaRPr lang="en-US" sz="1800" kern="1200" dirty="0">
            <a:latin typeface="Arial" panose="020B0604020202020204" pitchFamily="34" charset="0"/>
            <a:cs typeface="Arial" panose="020B0604020202020204" pitchFamily="34" charset="0"/>
          </a:endParaRPr>
        </a:p>
      </dsp:txBody>
      <dsp:txXfrm>
        <a:off x="42950" y="62420"/>
        <a:ext cx="6542904" cy="793940"/>
      </dsp:txXfrm>
    </dsp:sp>
    <dsp:sp modelId="{7EAE2AE6-6102-4BBE-B0F2-AB3819940CAF}">
      <dsp:nvSpPr>
        <dsp:cNvPr id="0" name=""/>
        <dsp:cNvSpPr/>
      </dsp:nvSpPr>
      <dsp:spPr>
        <a:xfrm>
          <a:off x="0" y="1034670"/>
          <a:ext cx="6628804" cy="879840"/>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Get organized</a:t>
          </a:r>
          <a:endParaRPr lang="en-US" sz="1800" kern="1200">
            <a:latin typeface="Arial" panose="020B0604020202020204" pitchFamily="34" charset="0"/>
            <a:cs typeface="Arial" panose="020B0604020202020204" pitchFamily="34" charset="0"/>
          </a:endParaRPr>
        </a:p>
      </dsp:txBody>
      <dsp:txXfrm>
        <a:off x="42950" y="1077620"/>
        <a:ext cx="6542904" cy="793940"/>
      </dsp:txXfrm>
    </dsp:sp>
    <dsp:sp modelId="{014BFE69-7B7B-46DA-9F45-CBE210E78262}">
      <dsp:nvSpPr>
        <dsp:cNvPr id="0" name=""/>
        <dsp:cNvSpPr/>
      </dsp:nvSpPr>
      <dsp:spPr>
        <a:xfrm>
          <a:off x="0" y="2049870"/>
          <a:ext cx="6628804" cy="87984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Maintain in a secure and confidential manner</a:t>
          </a:r>
          <a:endParaRPr lang="en-US" sz="1800" kern="1200">
            <a:latin typeface="Arial" panose="020B0604020202020204" pitchFamily="34" charset="0"/>
            <a:cs typeface="Arial" panose="020B0604020202020204" pitchFamily="34" charset="0"/>
          </a:endParaRPr>
        </a:p>
      </dsp:txBody>
      <dsp:txXfrm>
        <a:off x="42950" y="2092820"/>
        <a:ext cx="6542904" cy="793940"/>
      </dsp:txXfrm>
    </dsp:sp>
    <dsp:sp modelId="{AEADCF66-9975-4CC2-88F3-EF58DD9FD33D}">
      <dsp:nvSpPr>
        <dsp:cNvPr id="0" name=""/>
        <dsp:cNvSpPr/>
      </dsp:nvSpPr>
      <dsp:spPr>
        <a:xfrm>
          <a:off x="0" y="3065070"/>
          <a:ext cx="6628804" cy="879840"/>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Read the protocol to determine the agreed upon time to maintain Essential documents at the site</a:t>
          </a:r>
          <a:endParaRPr lang="en-US" sz="1800" kern="1200">
            <a:latin typeface="Arial" panose="020B0604020202020204" pitchFamily="34" charset="0"/>
            <a:cs typeface="Arial" panose="020B0604020202020204" pitchFamily="34" charset="0"/>
          </a:endParaRPr>
        </a:p>
      </dsp:txBody>
      <dsp:txXfrm>
        <a:off x="42950" y="3108020"/>
        <a:ext cx="6542904" cy="793940"/>
      </dsp:txXfrm>
    </dsp:sp>
    <dsp:sp modelId="{0B9934BF-CC64-48B5-B341-6C79D89A5E9E}">
      <dsp:nvSpPr>
        <dsp:cNvPr id="0" name=""/>
        <dsp:cNvSpPr/>
      </dsp:nvSpPr>
      <dsp:spPr>
        <a:xfrm>
          <a:off x="0" y="4080270"/>
          <a:ext cx="6628804" cy="8798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Will be discussed more in Sessions 9 and 10</a:t>
          </a:r>
          <a:endParaRPr lang="en-US" sz="1800" kern="1200" dirty="0">
            <a:latin typeface="Arial" panose="020B0604020202020204" pitchFamily="34" charset="0"/>
            <a:cs typeface="Arial" panose="020B0604020202020204" pitchFamily="34" charset="0"/>
          </a:endParaRPr>
        </a:p>
      </dsp:txBody>
      <dsp:txXfrm>
        <a:off x="42950" y="4123220"/>
        <a:ext cx="6542904" cy="7939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E28B0-2BFD-4083-967D-F1811D1F0C94}">
      <dsp:nvSpPr>
        <dsp:cNvPr id="0" name=""/>
        <dsp:cNvSpPr/>
      </dsp:nvSpPr>
      <dsp:spPr>
        <a:xfrm>
          <a:off x="1174" y="673057"/>
          <a:ext cx="4578945" cy="27473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Develop a recruitment plan</a:t>
          </a:r>
          <a:endParaRPr lang="en-US" sz="1800" kern="1200" dirty="0">
            <a:latin typeface="Arial" panose="020B0604020202020204" pitchFamily="34" charset="0"/>
            <a:cs typeface="Arial" panose="020B0604020202020204" pitchFamily="34" charset="0"/>
          </a:endParaRPr>
        </a:p>
      </dsp:txBody>
      <dsp:txXfrm>
        <a:off x="1174" y="673057"/>
        <a:ext cx="4578945" cy="2747367"/>
      </dsp:txXfrm>
    </dsp:sp>
    <dsp:sp modelId="{E632497A-D231-4654-A882-3071F800E25A}">
      <dsp:nvSpPr>
        <dsp:cNvPr id="0" name=""/>
        <dsp:cNvSpPr/>
      </dsp:nvSpPr>
      <dsp:spPr>
        <a:xfrm>
          <a:off x="5038013" y="673057"/>
          <a:ext cx="4578945" cy="274736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Create advertising materials, use only IRB approved ones</a:t>
          </a:r>
          <a:endParaRPr lang="en-US" sz="1800" kern="1200" dirty="0">
            <a:latin typeface="Arial" panose="020B0604020202020204" pitchFamily="34" charset="0"/>
            <a:cs typeface="Arial" panose="020B0604020202020204" pitchFamily="34" charset="0"/>
          </a:endParaRPr>
        </a:p>
      </dsp:txBody>
      <dsp:txXfrm>
        <a:off x="5038013" y="673057"/>
        <a:ext cx="4578945" cy="2747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AC947-F292-424E-A515-7A0B9CF82ADF}">
      <dsp:nvSpPr>
        <dsp:cNvPr id="0" name=""/>
        <dsp:cNvSpPr/>
      </dsp:nvSpPr>
      <dsp:spPr>
        <a:xfrm>
          <a:off x="0" y="25950"/>
          <a:ext cx="6628804" cy="11044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Drug Discovery</a:t>
          </a:r>
          <a:endParaRPr lang="en-US" sz="1800" kern="1200" dirty="0">
            <a:latin typeface="Arial" panose="020B0604020202020204" pitchFamily="34" charset="0"/>
            <a:cs typeface="Arial" panose="020B0604020202020204" pitchFamily="34" charset="0"/>
          </a:endParaRPr>
        </a:p>
      </dsp:txBody>
      <dsp:txXfrm>
        <a:off x="53916" y="79866"/>
        <a:ext cx="6520972" cy="996648"/>
      </dsp:txXfrm>
    </dsp:sp>
    <dsp:sp modelId="{D3DE4D00-20C1-45D1-8E5E-E6C4AB281F0E}">
      <dsp:nvSpPr>
        <dsp:cNvPr id="0" name=""/>
        <dsp:cNvSpPr/>
      </dsp:nvSpPr>
      <dsp:spPr>
        <a:xfrm>
          <a:off x="0" y="1300350"/>
          <a:ext cx="6628804" cy="110448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Pre-Clinical Research for clinical trials</a:t>
          </a:r>
          <a:endParaRPr lang="en-US" sz="1800" kern="1200" dirty="0">
            <a:latin typeface="Arial" panose="020B0604020202020204" pitchFamily="34" charset="0"/>
            <a:cs typeface="Arial" panose="020B0604020202020204" pitchFamily="34" charset="0"/>
          </a:endParaRPr>
        </a:p>
      </dsp:txBody>
      <dsp:txXfrm>
        <a:off x="53916" y="1354266"/>
        <a:ext cx="6520972" cy="996648"/>
      </dsp:txXfrm>
    </dsp:sp>
    <dsp:sp modelId="{F4600030-3204-453F-9F98-53EE75F2CC1A}">
      <dsp:nvSpPr>
        <dsp:cNvPr id="0" name=""/>
        <dsp:cNvSpPr/>
      </dsp:nvSpPr>
      <dsp:spPr>
        <a:xfrm>
          <a:off x="0" y="2470936"/>
          <a:ext cx="6628804" cy="110448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Seeking approval of a new IP</a:t>
          </a:r>
          <a:endParaRPr lang="en-US" sz="1800" kern="1200" dirty="0">
            <a:latin typeface="Arial" panose="020B0604020202020204" pitchFamily="34" charset="0"/>
            <a:cs typeface="Arial" panose="020B0604020202020204" pitchFamily="34" charset="0"/>
          </a:endParaRPr>
        </a:p>
      </dsp:txBody>
      <dsp:txXfrm>
        <a:off x="53916" y="2524852"/>
        <a:ext cx="6520972" cy="996648"/>
      </dsp:txXfrm>
    </dsp:sp>
    <dsp:sp modelId="{2C7F9A76-7529-4614-8969-58BED65A7DB6}">
      <dsp:nvSpPr>
        <dsp:cNvPr id="0" name=""/>
        <dsp:cNvSpPr/>
      </dsp:nvSpPr>
      <dsp:spPr>
        <a:xfrm>
          <a:off x="0" y="3849150"/>
          <a:ext cx="6628804" cy="110448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Preparing to conduct a clinical trial</a:t>
          </a:r>
          <a:endParaRPr lang="en-US" sz="1800" kern="1200" dirty="0">
            <a:latin typeface="Arial" panose="020B0604020202020204" pitchFamily="34" charset="0"/>
            <a:cs typeface="Arial" panose="020B0604020202020204" pitchFamily="34" charset="0"/>
          </a:endParaRPr>
        </a:p>
      </dsp:txBody>
      <dsp:txXfrm>
        <a:off x="53916" y="3903066"/>
        <a:ext cx="6520972"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8784F-8402-45DE-8AC1-D66C881E5D65}">
      <dsp:nvSpPr>
        <dsp:cNvPr id="0" name=""/>
        <dsp:cNvSpPr/>
      </dsp:nvSpPr>
      <dsp:spPr>
        <a:xfrm>
          <a:off x="0" y="3702"/>
          <a:ext cx="6628804" cy="9921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Also known as non-clinical research</a:t>
          </a:r>
          <a:endParaRPr lang="en-US" sz="1800" kern="1200" dirty="0">
            <a:latin typeface="Arial" panose="020B0604020202020204" pitchFamily="34" charset="0"/>
            <a:cs typeface="Arial" panose="020B0604020202020204" pitchFamily="34" charset="0"/>
          </a:endParaRPr>
        </a:p>
      </dsp:txBody>
      <dsp:txXfrm>
        <a:off x="48433" y="52135"/>
        <a:ext cx="6531938" cy="895294"/>
      </dsp:txXfrm>
    </dsp:sp>
    <dsp:sp modelId="{7E313032-354F-4EF5-963D-770E6D5A2C08}">
      <dsp:nvSpPr>
        <dsp:cNvPr id="0" name=""/>
        <dsp:cNvSpPr/>
      </dsp:nvSpPr>
      <dsp:spPr>
        <a:xfrm>
          <a:off x="0" y="1172749"/>
          <a:ext cx="6628804" cy="99216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Studies that do not involve human subjects</a:t>
          </a:r>
          <a:endParaRPr lang="en-US" sz="1800" kern="1200" dirty="0">
            <a:latin typeface="Arial" panose="020B0604020202020204" pitchFamily="34" charset="0"/>
            <a:cs typeface="Arial" panose="020B0604020202020204" pitchFamily="34" charset="0"/>
          </a:endParaRPr>
        </a:p>
      </dsp:txBody>
      <dsp:txXfrm>
        <a:off x="48433" y="1221182"/>
        <a:ext cx="6531938" cy="895294"/>
      </dsp:txXfrm>
    </dsp:sp>
    <dsp:sp modelId="{F5E983FF-5F84-4BE0-ACF2-C2CBCEFA80C1}">
      <dsp:nvSpPr>
        <dsp:cNvPr id="0" name=""/>
        <dsp:cNvSpPr/>
      </dsp:nvSpPr>
      <dsp:spPr>
        <a:xfrm>
          <a:off x="0" y="2293302"/>
          <a:ext cx="6628804" cy="99216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Conducted in order to begin human subject trials</a:t>
          </a:r>
          <a:endParaRPr lang="en-US" sz="1800" kern="1200" dirty="0">
            <a:latin typeface="Arial" panose="020B0604020202020204" pitchFamily="34" charset="0"/>
            <a:cs typeface="Arial" panose="020B0604020202020204" pitchFamily="34" charset="0"/>
          </a:endParaRPr>
        </a:p>
      </dsp:txBody>
      <dsp:txXfrm>
        <a:off x="48433" y="2341735"/>
        <a:ext cx="6531938" cy="895294"/>
      </dsp:txXfrm>
    </dsp:sp>
    <dsp:sp modelId="{29969160-1E0B-4641-8B44-BDBE41C98CFD}">
      <dsp:nvSpPr>
        <dsp:cNvPr id="0" name=""/>
        <dsp:cNvSpPr/>
      </dsp:nvSpPr>
      <dsp:spPr>
        <a:xfrm>
          <a:off x="0" y="3438102"/>
          <a:ext cx="6628804" cy="99216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Purpose:</a:t>
          </a:r>
          <a:endParaRPr lang="en-US" sz="1800" kern="1200" dirty="0">
            <a:latin typeface="Arial" panose="020B0604020202020204" pitchFamily="34" charset="0"/>
            <a:cs typeface="Arial" panose="020B0604020202020204" pitchFamily="34" charset="0"/>
          </a:endParaRPr>
        </a:p>
      </dsp:txBody>
      <dsp:txXfrm>
        <a:off x="48433" y="3486535"/>
        <a:ext cx="6531938" cy="895294"/>
      </dsp:txXfrm>
    </dsp:sp>
    <dsp:sp modelId="{5B37A9A4-C1C8-422A-8E37-8A63E31AD6B3}">
      <dsp:nvSpPr>
        <dsp:cNvPr id="0" name=""/>
        <dsp:cNvSpPr/>
      </dsp:nvSpPr>
      <dsp:spPr>
        <a:xfrm>
          <a:off x="0" y="4430262"/>
          <a:ext cx="6628804" cy="1700505"/>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2104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Provide information on safety and possibly efficacy in animals</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Data includes:</a:t>
          </a:r>
          <a:endParaRPr lang="en-US" sz="1800" kern="1200" dirty="0">
            <a:solidFill>
              <a:schemeClr val="bg1"/>
            </a:solidFill>
            <a:latin typeface="Arial" panose="020B0604020202020204" pitchFamily="34" charset="0"/>
            <a:cs typeface="Arial" panose="020B0604020202020204" pitchFamily="34" charset="0"/>
          </a:endParaRPr>
        </a:p>
        <a:p>
          <a:pPr marL="342900" lvl="2"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Data on acute toxicity</a:t>
          </a:r>
          <a:endParaRPr lang="en-US" sz="1800" kern="1200" dirty="0">
            <a:solidFill>
              <a:schemeClr val="bg1"/>
            </a:solidFill>
            <a:latin typeface="Arial" panose="020B0604020202020204" pitchFamily="34" charset="0"/>
            <a:cs typeface="Arial" panose="020B0604020202020204" pitchFamily="34" charset="0"/>
          </a:endParaRPr>
        </a:p>
        <a:p>
          <a:pPr marL="342900" lvl="2"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Metabolism of the drug </a:t>
          </a:r>
          <a:endParaRPr lang="en-US" sz="1800" kern="1200" dirty="0">
            <a:solidFill>
              <a:schemeClr val="bg1"/>
            </a:solidFill>
            <a:latin typeface="Arial" panose="020B0604020202020204" pitchFamily="34" charset="0"/>
            <a:cs typeface="Arial" panose="020B0604020202020204" pitchFamily="34" charset="0"/>
          </a:endParaRPr>
        </a:p>
        <a:p>
          <a:pPr marL="342900" lvl="2"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Starting dose for humans</a:t>
          </a:r>
          <a:endParaRPr lang="en-US" sz="1800" kern="1200" dirty="0">
            <a:solidFill>
              <a:schemeClr val="bg1"/>
            </a:solidFill>
            <a:latin typeface="Arial" panose="020B0604020202020204" pitchFamily="34" charset="0"/>
            <a:cs typeface="Arial" panose="020B0604020202020204" pitchFamily="34" charset="0"/>
          </a:endParaRPr>
        </a:p>
      </dsp:txBody>
      <dsp:txXfrm>
        <a:off x="0" y="4430262"/>
        <a:ext cx="6628804" cy="1700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58405-3880-4768-B954-81991BC1ED46}">
      <dsp:nvSpPr>
        <dsp:cNvPr id="0" name=""/>
        <dsp:cNvSpPr/>
      </dsp:nvSpPr>
      <dsp:spPr>
        <a:xfrm>
          <a:off x="3364" y="359454"/>
          <a:ext cx="2668885" cy="270773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Nearly 90 percent of drug candidates fail to reach the market. </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1" i="0" kern="1200" dirty="0">
              <a:latin typeface="Arial" panose="020B0604020202020204" pitchFamily="34" charset="0"/>
              <a:cs typeface="Arial" panose="020B0604020202020204" pitchFamily="34" charset="0"/>
            </a:rPr>
            <a:t>Often these failures occur in human trials, suggesting that traditional models for efficacy and safety testing are insufficient for biologic drugs</a:t>
          </a:r>
          <a:endParaRPr lang="en-US" sz="1600" kern="1200" dirty="0">
            <a:latin typeface="Arial" panose="020B0604020202020204" pitchFamily="34" charset="0"/>
            <a:cs typeface="Arial" panose="020B0604020202020204" pitchFamily="34" charset="0"/>
          </a:endParaRPr>
        </a:p>
      </dsp:txBody>
      <dsp:txXfrm>
        <a:off x="3364" y="359454"/>
        <a:ext cx="2668885" cy="2707739"/>
      </dsp:txXfrm>
    </dsp:sp>
    <dsp:sp modelId="{4E1D49C1-4D7B-4007-B1A0-7D7B190B0480}">
      <dsp:nvSpPr>
        <dsp:cNvPr id="0" name=""/>
        <dsp:cNvSpPr/>
      </dsp:nvSpPr>
      <dsp:spPr>
        <a:xfrm>
          <a:off x="2939138" y="359510"/>
          <a:ext cx="2668885" cy="2707627"/>
        </a:xfrm>
        <a:prstGeom prst="rect">
          <a:avLst/>
        </a:prstGeom>
        <a:solidFill>
          <a:schemeClr val="accent2">
            <a:hueOff val="-494048"/>
            <a:satOff val="2367"/>
            <a:lumOff val="21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On average, pharmaceutical companies spent about one-quarter of their revenues (net of expenses and buyer rebates) on R&amp;D expenses in 2019</a:t>
          </a:r>
          <a:endParaRPr lang="en-US" sz="1600" kern="1200" dirty="0">
            <a:latin typeface="Arial" panose="020B0604020202020204" pitchFamily="34" charset="0"/>
            <a:cs typeface="Arial" panose="020B0604020202020204" pitchFamily="34" charset="0"/>
          </a:endParaRPr>
        </a:p>
      </dsp:txBody>
      <dsp:txXfrm>
        <a:off x="2939138" y="359510"/>
        <a:ext cx="2668885" cy="2707627"/>
      </dsp:txXfrm>
    </dsp:sp>
    <dsp:sp modelId="{4073A284-54C7-45AC-950B-8AA1BE449347}">
      <dsp:nvSpPr>
        <dsp:cNvPr id="0" name=""/>
        <dsp:cNvSpPr/>
      </dsp:nvSpPr>
      <dsp:spPr>
        <a:xfrm>
          <a:off x="5874913" y="359454"/>
          <a:ext cx="2668885" cy="2707739"/>
        </a:xfrm>
        <a:prstGeom prst="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T</a:t>
          </a:r>
          <a:r>
            <a:rPr lang="en-US" sz="1600" b="1" i="0" kern="1200" dirty="0">
              <a:latin typeface="Arial" panose="020B0604020202020204" pitchFamily="34" charset="0"/>
              <a:cs typeface="Arial" panose="020B0604020202020204" pitchFamily="34" charset="0"/>
            </a:rPr>
            <a:t>he pharmaceutical industry spent $83 billion dollars on R&amp;D</a:t>
          </a:r>
          <a:r>
            <a:rPr lang="en-US" sz="1600" b="1" kern="1200" dirty="0">
              <a:latin typeface="Arial" panose="020B0604020202020204" pitchFamily="34" charset="0"/>
              <a:cs typeface="Arial" panose="020B0604020202020204" pitchFamily="34" charset="0"/>
            </a:rPr>
            <a:t>, in 2019</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1" i="0" kern="1200">
              <a:latin typeface="Arial" panose="020B0604020202020204" pitchFamily="34" charset="0"/>
              <a:cs typeface="Arial" panose="020B0604020202020204" pitchFamily="34" charset="0"/>
            </a:rPr>
            <a:t>Adjusted for inflation, that amount is about 10 times what the industry spent per year in the 1980s.</a:t>
          </a:r>
          <a:endParaRPr lang="en-US" sz="1600" kern="1200">
            <a:latin typeface="Arial" panose="020B0604020202020204" pitchFamily="34" charset="0"/>
            <a:cs typeface="Arial" panose="020B0604020202020204" pitchFamily="34" charset="0"/>
          </a:endParaRPr>
        </a:p>
      </dsp:txBody>
      <dsp:txXfrm>
        <a:off x="5874913" y="359454"/>
        <a:ext cx="2668885" cy="2707739"/>
      </dsp:txXfrm>
    </dsp:sp>
    <dsp:sp modelId="{BCFB15C1-14A5-4ED1-AA04-CC82007031AB}">
      <dsp:nvSpPr>
        <dsp:cNvPr id="0" name=""/>
        <dsp:cNvSpPr/>
      </dsp:nvSpPr>
      <dsp:spPr>
        <a:xfrm>
          <a:off x="8810687" y="368333"/>
          <a:ext cx="2668885" cy="2689980"/>
        </a:xfrm>
        <a:prstGeom prst="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On average, the Food and Drug Administration (FDA) approved 38 new drugs per year from 2010 through 2019 (with a peak of 59 in 2018), which is 60 percent more than the yearly average over the previous decade</a:t>
          </a:r>
          <a:endParaRPr lang="en-US" sz="1600" kern="1200" dirty="0">
            <a:latin typeface="Arial" panose="020B0604020202020204" pitchFamily="34" charset="0"/>
            <a:cs typeface="Arial" panose="020B0604020202020204" pitchFamily="34" charset="0"/>
          </a:endParaRPr>
        </a:p>
      </dsp:txBody>
      <dsp:txXfrm>
        <a:off x="8810687" y="368333"/>
        <a:ext cx="2668885" cy="2689980"/>
      </dsp:txXfrm>
    </dsp:sp>
    <dsp:sp modelId="{9747E92D-E6B9-4D71-A430-787291E9BDEB}">
      <dsp:nvSpPr>
        <dsp:cNvPr id="0" name=""/>
        <dsp:cNvSpPr/>
      </dsp:nvSpPr>
      <dsp:spPr>
        <a:xfrm>
          <a:off x="1471251" y="3334082"/>
          <a:ext cx="2668885" cy="2415432"/>
        </a:xfrm>
        <a:prstGeom prst="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Only about 10 percent of drugs entering clinical trials are ultimately approved for introduction by the FDA</a:t>
          </a:r>
          <a:endParaRPr lang="en-US" sz="1600" kern="1200" dirty="0">
            <a:latin typeface="Arial" panose="020B0604020202020204" pitchFamily="34" charset="0"/>
            <a:cs typeface="Arial" panose="020B0604020202020204" pitchFamily="34" charset="0"/>
          </a:endParaRPr>
        </a:p>
      </dsp:txBody>
      <dsp:txXfrm>
        <a:off x="1471251" y="3334082"/>
        <a:ext cx="2668885" cy="2415432"/>
      </dsp:txXfrm>
    </dsp:sp>
    <dsp:sp modelId="{D5B66A94-E6FE-45B6-AAB8-77CAD0CA1B3D}">
      <dsp:nvSpPr>
        <dsp:cNvPr id="0" name=""/>
        <dsp:cNvSpPr/>
      </dsp:nvSpPr>
      <dsp:spPr>
        <a:xfrm>
          <a:off x="4407026" y="3351833"/>
          <a:ext cx="2668885" cy="2379931"/>
        </a:xfrm>
        <a:prstGeom prst="rect">
          <a:avLst/>
        </a:prstGeom>
        <a:solidFill>
          <a:schemeClr val="accent2">
            <a:hueOff val="-2470238"/>
            <a:satOff val="11833"/>
            <a:lumOff val="109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Arial" panose="020B0604020202020204" pitchFamily="34" charset="0"/>
              <a:cs typeface="Arial" panose="020B0604020202020204" pitchFamily="34" charset="0"/>
            </a:rPr>
            <a:t>In recent studies, estimates of the average R&amp;D cost per new drug range from less than $1 billion to more than $2 billion per drug</a:t>
          </a:r>
          <a:endParaRPr lang="en-US" sz="1600" kern="1200">
            <a:latin typeface="Arial" panose="020B0604020202020204" pitchFamily="34" charset="0"/>
            <a:cs typeface="Arial" panose="020B0604020202020204" pitchFamily="34" charset="0"/>
          </a:endParaRPr>
        </a:p>
      </dsp:txBody>
      <dsp:txXfrm>
        <a:off x="4407026" y="3351833"/>
        <a:ext cx="2668885" cy="2379931"/>
      </dsp:txXfrm>
    </dsp:sp>
    <dsp:sp modelId="{B533C3ED-4564-4956-8B21-1323FE500DD7}">
      <dsp:nvSpPr>
        <dsp:cNvPr id="0" name=""/>
        <dsp:cNvSpPr/>
      </dsp:nvSpPr>
      <dsp:spPr>
        <a:xfrm>
          <a:off x="7342800" y="3369591"/>
          <a:ext cx="2668885" cy="2344413"/>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The development process often takes a decade or more, and during that time the company does not receive a financial return on its investment in developing that drug</a:t>
          </a:r>
          <a:endParaRPr lang="en-US" sz="1600" kern="1200" dirty="0">
            <a:latin typeface="Arial" panose="020B0604020202020204" pitchFamily="34" charset="0"/>
            <a:cs typeface="Arial" panose="020B0604020202020204" pitchFamily="34" charset="0"/>
          </a:endParaRPr>
        </a:p>
      </dsp:txBody>
      <dsp:txXfrm>
        <a:off x="7342800" y="3369591"/>
        <a:ext cx="2668885" cy="2344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19ECA-9E20-421C-91B5-3BCAA026ACE8}">
      <dsp:nvSpPr>
        <dsp:cNvPr id="0" name=""/>
        <dsp:cNvSpPr/>
      </dsp:nvSpPr>
      <dsp:spPr>
        <a:xfrm>
          <a:off x="0" y="9412"/>
          <a:ext cx="6628804" cy="8611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Conducted after sufficient pre-clinical studies have been performed to prove the potentiality of safety in humans</a:t>
          </a:r>
          <a:endParaRPr lang="en-US" sz="1800" kern="1200" dirty="0">
            <a:latin typeface="Arial" panose="020B0604020202020204" pitchFamily="34" charset="0"/>
            <a:cs typeface="Arial" panose="020B0604020202020204" pitchFamily="34" charset="0"/>
          </a:endParaRPr>
        </a:p>
      </dsp:txBody>
      <dsp:txXfrm>
        <a:off x="42036" y="51448"/>
        <a:ext cx="6544732" cy="777048"/>
      </dsp:txXfrm>
    </dsp:sp>
    <dsp:sp modelId="{00871BB0-0357-4711-B148-76DDA3890E96}">
      <dsp:nvSpPr>
        <dsp:cNvPr id="0" name=""/>
        <dsp:cNvSpPr/>
      </dsp:nvSpPr>
      <dsp:spPr>
        <a:xfrm>
          <a:off x="0" y="959583"/>
          <a:ext cx="6628804" cy="86112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Involve the participation of human subjects</a:t>
          </a:r>
          <a:endParaRPr lang="en-US" sz="1800" kern="1200" dirty="0">
            <a:latin typeface="Arial" panose="020B0604020202020204" pitchFamily="34" charset="0"/>
            <a:cs typeface="Arial" panose="020B0604020202020204" pitchFamily="34" charset="0"/>
          </a:endParaRPr>
        </a:p>
      </dsp:txBody>
      <dsp:txXfrm>
        <a:off x="42036" y="1001619"/>
        <a:ext cx="6544732" cy="777048"/>
      </dsp:txXfrm>
    </dsp:sp>
    <dsp:sp modelId="{DBE342C2-E17C-4D5E-B065-062144A9A959}">
      <dsp:nvSpPr>
        <dsp:cNvPr id="0" name=""/>
        <dsp:cNvSpPr/>
      </dsp:nvSpPr>
      <dsp:spPr>
        <a:xfrm>
          <a:off x="0" y="1996612"/>
          <a:ext cx="6628804" cy="86112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Test the safety and efficacy of an IP</a:t>
          </a:r>
          <a:endParaRPr lang="en-US" sz="1800" kern="1200" dirty="0">
            <a:latin typeface="Arial" panose="020B0604020202020204" pitchFamily="34" charset="0"/>
            <a:cs typeface="Arial" panose="020B0604020202020204" pitchFamily="34" charset="0"/>
          </a:endParaRPr>
        </a:p>
      </dsp:txBody>
      <dsp:txXfrm>
        <a:off x="42036" y="2038648"/>
        <a:ext cx="6544732" cy="777048"/>
      </dsp:txXfrm>
    </dsp:sp>
    <dsp:sp modelId="{B84A5482-E9BB-4CD4-B577-682731E72FE3}">
      <dsp:nvSpPr>
        <dsp:cNvPr id="0" name=""/>
        <dsp:cNvSpPr/>
      </dsp:nvSpPr>
      <dsp:spPr>
        <a:xfrm>
          <a:off x="0" y="2990213"/>
          <a:ext cx="6628804" cy="86112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Phases 0-4</a:t>
          </a:r>
          <a:endParaRPr lang="en-US" sz="1800" kern="1200" dirty="0">
            <a:latin typeface="Arial" panose="020B0604020202020204" pitchFamily="34" charset="0"/>
            <a:cs typeface="Arial" panose="020B0604020202020204" pitchFamily="34" charset="0"/>
          </a:endParaRPr>
        </a:p>
      </dsp:txBody>
      <dsp:txXfrm>
        <a:off x="42036" y="3032249"/>
        <a:ext cx="6544732" cy="777048"/>
      </dsp:txXfrm>
    </dsp:sp>
    <dsp:sp modelId="{9DFC8023-63D1-490C-A536-5944D8A47F15}">
      <dsp:nvSpPr>
        <dsp:cNvPr id="0" name=""/>
        <dsp:cNvSpPr/>
      </dsp:nvSpPr>
      <dsp:spPr>
        <a:xfrm>
          <a:off x="0" y="3851333"/>
          <a:ext cx="6628804" cy="1118835"/>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2104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IIIB</a:t>
          </a:r>
          <a:endParaRPr lang="en-US" sz="1800" kern="1200" dirty="0">
            <a:solidFill>
              <a:schemeClr val="bg1"/>
            </a:solidFill>
            <a:latin typeface="Arial" panose="020B0604020202020204" pitchFamily="34" charset="0"/>
            <a:cs typeface="Arial" panose="020B0604020202020204" pitchFamily="34" charset="0"/>
          </a:endParaRPr>
        </a:p>
        <a:p>
          <a:pPr marL="342900" lvl="2"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May be conducted while the NDA is pending approval</a:t>
          </a:r>
          <a:endParaRPr lang="en-US" sz="1800" kern="1200" dirty="0">
            <a:solidFill>
              <a:schemeClr val="bg1"/>
            </a:solidFill>
            <a:latin typeface="Arial" panose="020B0604020202020204" pitchFamily="34" charset="0"/>
            <a:cs typeface="Arial" panose="020B0604020202020204" pitchFamily="34" charset="0"/>
          </a:endParaRPr>
        </a:p>
        <a:p>
          <a:pPr marL="342900" lvl="2"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Purpose- to gather additional information regarding safety, use in special populations</a:t>
          </a:r>
          <a:endParaRPr lang="en-US" sz="1800" kern="1200" dirty="0">
            <a:solidFill>
              <a:schemeClr val="bg1"/>
            </a:solidFill>
            <a:latin typeface="Arial" panose="020B0604020202020204" pitchFamily="34" charset="0"/>
            <a:cs typeface="Arial" panose="020B0604020202020204" pitchFamily="34" charset="0"/>
          </a:endParaRPr>
        </a:p>
      </dsp:txBody>
      <dsp:txXfrm>
        <a:off x="0" y="3851333"/>
        <a:ext cx="6628804" cy="1118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553C9-208C-44BB-8832-8EB68AD70055}">
      <dsp:nvSpPr>
        <dsp:cNvPr id="0" name=""/>
        <dsp:cNvSpPr/>
      </dsp:nvSpPr>
      <dsp:spPr>
        <a:xfrm>
          <a:off x="0" y="338452"/>
          <a:ext cx="6628804" cy="121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Begins with the development of a clinical research study plan in the form a protocol</a:t>
          </a:r>
          <a:endParaRPr lang="en-US" sz="1800" kern="1200" dirty="0">
            <a:latin typeface="Arial" panose="020B0604020202020204" pitchFamily="34" charset="0"/>
            <a:cs typeface="Arial" panose="020B0604020202020204" pitchFamily="34" charset="0"/>
          </a:endParaRPr>
        </a:p>
      </dsp:txBody>
      <dsp:txXfrm>
        <a:off x="59399" y="397851"/>
        <a:ext cx="6510006" cy="1098002"/>
      </dsp:txXfrm>
    </dsp:sp>
    <dsp:sp modelId="{D2B06E32-6C3D-45B6-866C-302901FC6648}">
      <dsp:nvSpPr>
        <dsp:cNvPr id="0" name=""/>
        <dsp:cNvSpPr/>
      </dsp:nvSpPr>
      <dsp:spPr>
        <a:xfrm>
          <a:off x="0" y="1742453"/>
          <a:ext cx="6628804" cy="1216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Other study documents:</a:t>
          </a:r>
          <a:endParaRPr lang="en-US" sz="1800" kern="1200" dirty="0">
            <a:latin typeface="Arial" panose="020B0604020202020204" pitchFamily="34" charset="0"/>
            <a:cs typeface="Arial" panose="020B0604020202020204" pitchFamily="34" charset="0"/>
          </a:endParaRPr>
        </a:p>
      </dsp:txBody>
      <dsp:txXfrm>
        <a:off x="59399" y="1801852"/>
        <a:ext cx="6510006" cy="1098002"/>
      </dsp:txXfrm>
    </dsp:sp>
    <dsp:sp modelId="{CDF13512-A362-48A1-9255-8B087A9370CD}">
      <dsp:nvSpPr>
        <dsp:cNvPr id="0" name=""/>
        <dsp:cNvSpPr/>
      </dsp:nvSpPr>
      <dsp:spPr>
        <a:xfrm>
          <a:off x="0" y="2959253"/>
          <a:ext cx="6628804" cy="1681875"/>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2104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Consent documents</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Data collection or case report forms</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SOPs</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Checklists and logs </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The above other study documents will be helpful (if not already required)  to implement a clinical study</a:t>
          </a:r>
          <a:endParaRPr lang="en-US" sz="1800" kern="1200" dirty="0">
            <a:solidFill>
              <a:schemeClr val="bg1"/>
            </a:solidFill>
            <a:latin typeface="Arial" panose="020B0604020202020204" pitchFamily="34" charset="0"/>
            <a:cs typeface="Arial" panose="020B0604020202020204" pitchFamily="34" charset="0"/>
          </a:endParaRPr>
        </a:p>
      </dsp:txBody>
      <dsp:txXfrm>
        <a:off x="0" y="2959253"/>
        <a:ext cx="6628804" cy="1681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31325-15A5-4C8C-AA5C-A6B97E291204}">
      <dsp:nvSpPr>
        <dsp:cNvPr id="0" name=""/>
        <dsp:cNvSpPr/>
      </dsp:nvSpPr>
      <dsp:spPr>
        <a:xfrm>
          <a:off x="0" y="1385"/>
          <a:ext cx="7743306" cy="55824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PI/Site Qualification</a:t>
          </a:r>
          <a:endParaRPr lang="en-US" sz="1800" kern="1200" dirty="0">
            <a:latin typeface="Arial" panose="020B0604020202020204" pitchFamily="34" charset="0"/>
            <a:cs typeface="Arial" panose="020B0604020202020204" pitchFamily="34" charset="0"/>
          </a:endParaRPr>
        </a:p>
      </dsp:txBody>
      <dsp:txXfrm>
        <a:off x="27251" y="28636"/>
        <a:ext cx="7688804" cy="503747"/>
      </dsp:txXfrm>
    </dsp:sp>
    <dsp:sp modelId="{8016B425-D43E-41F9-895E-411026939DCC}">
      <dsp:nvSpPr>
        <dsp:cNvPr id="0" name=""/>
        <dsp:cNvSpPr/>
      </dsp:nvSpPr>
      <dsp:spPr>
        <a:xfrm>
          <a:off x="0" y="573838"/>
          <a:ext cx="7743306" cy="558249"/>
        </a:xfrm>
        <a:prstGeom prst="roundRect">
          <a:avLst/>
        </a:prstGeom>
        <a:gradFill rotWithShape="0">
          <a:gsLst>
            <a:gs pos="0">
              <a:schemeClr val="accent2">
                <a:hueOff val="-269481"/>
                <a:satOff val="1291"/>
                <a:lumOff val="1194"/>
                <a:alphaOff val="0"/>
                <a:tint val="96000"/>
                <a:lumMod val="100000"/>
              </a:schemeClr>
            </a:gs>
            <a:gs pos="78000">
              <a:schemeClr val="accent2">
                <a:hueOff val="-269481"/>
                <a:satOff val="1291"/>
                <a:lumOff val="11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Protocol feasibility assessment by PI</a:t>
          </a:r>
          <a:endParaRPr lang="en-US" sz="1800" kern="1200">
            <a:latin typeface="Arial" panose="020B0604020202020204" pitchFamily="34" charset="0"/>
            <a:cs typeface="Arial" panose="020B0604020202020204" pitchFamily="34" charset="0"/>
          </a:endParaRPr>
        </a:p>
      </dsp:txBody>
      <dsp:txXfrm>
        <a:off x="27251" y="601089"/>
        <a:ext cx="7688804" cy="503747"/>
      </dsp:txXfrm>
    </dsp:sp>
    <dsp:sp modelId="{8F931281-8FEF-4C49-A7A6-4F83834B9EC0}">
      <dsp:nvSpPr>
        <dsp:cNvPr id="0" name=""/>
        <dsp:cNvSpPr/>
      </dsp:nvSpPr>
      <dsp:spPr>
        <a:xfrm>
          <a:off x="0" y="1146291"/>
          <a:ext cx="7743306" cy="558249"/>
        </a:xfrm>
        <a:prstGeom prst="roundRect">
          <a:avLst/>
        </a:prstGeom>
        <a:gradFill rotWithShape="0">
          <a:gsLst>
            <a:gs pos="0">
              <a:schemeClr val="accent2">
                <a:hueOff val="-538961"/>
                <a:satOff val="2582"/>
                <a:lumOff val="2389"/>
                <a:alphaOff val="0"/>
                <a:tint val="96000"/>
                <a:lumMod val="100000"/>
              </a:schemeClr>
            </a:gs>
            <a:gs pos="78000">
              <a:schemeClr val="accent2">
                <a:hueOff val="-538961"/>
                <a:satOff val="2582"/>
                <a:lumOff val="238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SOPs </a:t>
          </a:r>
          <a:endParaRPr lang="en-US" sz="1800" kern="1200">
            <a:latin typeface="Arial" panose="020B0604020202020204" pitchFamily="34" charset="0"/>
            <a:cs typeface="Arial" panose="020B0604020202020204" pitchFamily="34" charset="0"/>
          </a:endParaRPr>
        </a:p>
      </dsp:txBody>
      <dsp:txXfrm>
        <a:off x="27251" y="1173542"/>
        <a:ext cx="7688804" cy="503747"/>
      </dsp:txXfrm>
    </dsp:sp>
    <dsp:sp modelId="{CD8FBED0-F7F6-4444-AE18-4A4B0065C22B}">
      <dsp:nvSpPr>
        <dsp:cNvPr id="0" name=""/>
        <dsp:cNvSpPr/>
      </dsp:nvSpPr>
      <dsp:spPr>
        <a:xfrm>
          <a:off x="0" y="1718743"/>
          <a:ext cx="7743306" cy="558249"/>
        </a:xfrm>
        <a:prstGeom prst="roundRect">
          <a:avLst/>
        </a:prstGeom>
        <a:gradFill rotWithShape="0">
          <a:gsLst>
            <a:gs pos="0">
              <a:schemeClr val="accent2">
                <a:hueOff val="-808442"/>
                <a:satOff val="3873"/>
                <a:lumOff val="3583"/>
                <a:alphaOff val="0"/>
                <a:tint val="96000"/>
                <a:lumMod val="100000"/>
              </a:schemeClr>
            </a:gs>
            <a:gs pos="78000">
              <a:schemeClr val="accent2">
                <a:hueOff val="-808442"/>
                <a:satOff val="3873"/>
                <a:lumOff val="35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Essential Documents/Regulatory File/Trial Master File</a:t>
          </a:r>
          <a:endParaRPr lang="en-US" sz="1800" kern="1200">
            <a:latin typeface="Arial" panose="020B0604020202020204" pitchFamily="34" charset="0"/>
            <a:cs typeface="Arial" panose="020B0604020202020204" pitchFamily="34" charset="0"/>
          </a:endParaRPr>
        </a:p>
      </dsp:txBody>
      <dsp:txXfrm>
        <a:off x="27251" y="1745994"/>
        <a:ext cx="7688804" cy="503747"/>
      </dsp:txXfrm>
    </dsp:sp>
    <dsp:sp modelId="{CF2A64F5-CE42-4BE0-BA8B-6BA636A75F9D}">
      <dsp:nvSpPr>
        <dsp:cNvPr id="0" name=""/>
        <dsp:cNvSpPr/>
      </dsp:nvSpPr>
      <dsp:spPr>
        <a:xfrm>
          <a:off x="0" y="2291196"/>
          <a:ext cx="7743306" cy="558249"/>
        </a:xfrm>
        <a:prstGeom prst="roundRect">
          <a:avLst/>
        </a:prstGeom>
        <a:gradFill rotWithShape="0">
          <a:gsLst>
            <a:gs pos="0">
              <a:schemeClr val="accent2">
                <a:hueOff val="-1077922"/>
                <a:satOff val="5164"/>
                <a:lumOff val="4777"/>
                <a:alphaOff val="0"/>
                <a:tint val="96000"/>
                <a:lumMod val="100000"/>
              </a:schemeClr>
            </a:gs>
            <a:gs pos="78000">
              <a:schemeClr val="accent2">
                <a:hueOff val="-1077922"/>
                <a:satOff val="5164"/>
                <a:lumOff val="47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Site Source Documents/Visit checklists</a:t>
          </a:r>
          <a:endParaRPr lang="en-US" sz="1800" kern="1200">
            <a:latin typeface="Arial" panose="020B0604020202020204" pitchFamily="34" charset="0"/>
            <a:cs typeface="Arial" panose="020B0604020202020204" pitchFamily="34" charset="0"/>
          </a:endParaRPr>
        </a:p>
      </dsp:txBody>
      <dsp:txXfrm>
        <a:off x="27251" y="2318447"/>
        <a:ext cx="7688804" cy="503747"/>
      </dsp:txXfrm>
    </dsp:sp>
    <dsp:sp modelId="{B7EC506B-29E6-40FD-8048-E49D66F39338}">
      <dsp:nvSpPr>
        <dsp:cNvPr id="0" name=""/>
        <dsp:cNvSpPr/>
      </dsp:nvSpPr>
      <dsp:spPr>
        <a:xfrm>
          <a:off x="0" y="2863648"/>
          <a:ext cx="7743306" cy="558249"/>
        </a:xfrm>
        <a:prstGeom prst="roundRect">
          <a:avLst/>
        </a:prstGeom>
        <a:gradFill rotWithShape="0">
          <a:gsLst>
            <a:gs pos="0">
              <a:schemeClr val="accent2">
                <a:hueOff val="-1347403"/>
                <a:satOff val="6455"/>
                <a:lumOff val="5971"/>
                <a:alphaOff val="0"/>
                <a:tint val="96000"/>
                <a:lumMod val="100000"/>
              </a:schemeClr>
            </a:gs>
            <a:gs pos="78000">
              <a:schemeClr val="accent2">
                <a:hueOff val="-1347403"/>
                <a:satOff val="6455"/>
                <a:lumOff val="59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Budget negotiation</a:t>
          </a:r>
          <a:endParaRPr lang="en-US" sz="1800" kern="1200">
            <a:latin typeface="Arial" panose="020B0604020202020204" pitchFamily="34" charset="0"/>
            <a:cs typeface="Arial" panose="020B0604020202020204" pitchFamily="34" charset="0"/>
          </a:endParaRPr>
        </a:p>
      </dsp:txBody>
      <dsp:txXfrm>
        <a:off x="27251" y="2890899"/>
        <a:ext cx="7688804" cy="503747"/>
      </dsp:txXfrm>
    </dsp:sp>
    <dsp:sp modelId="{0E49BA00-76DC-43FE-8E37-1E8D716075F3}">
      <dsp:nvSpPr>
        <dsp:cNvPr id="0" name=""/>
        <dsp:cNvSpPr/>
      </dsp:nvSpPr>
      <dsp:spPr>
        <a:xfrm>
          <a:off x="0" y="3436101"/>
          <a:ext cx="7743306" cy="558249"/>
        </a:xfrm>
        <a:prstGeom prst="roundRect">
          <a:avLst/>
        </a:prstGeom>
        <a:gradFill rotWithShape="0">
          <a:gsLst>
            <a:gs pos="0">
              <a:schemeClr val="accent2">
                <a:hueOff val="-1616883"/>
                <a:satOff val="7745"/>
                <a:lumOff val="7166"/>
                <a:alphaOff val="0"/>
                <a:tint val="96000"/>
                <a:lumMod val="100000"/>
              </a:schemeClr>
            </a:gs>
            <a:gs pos="78000">
              <a:schemeClr val="accent2">
                <a:hueOff val="-1616883"/>
                <a:satOff val="7745"/>
                <a:lumOff val="716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Agreements/Contracts</a:t>
          </a:r>
          <a:endParaRPr lang="en-US" sz="1800" kern="1200">
            <a:latin typeface="Arial" panose="020B0604020202020204" pitchFamily="34" charset="0"/>
            <a:cs typeface="Arial" panose="020B0604020202020204" pitchFamily="34" charset="0"/>
          </a:endParaRPr>
        </a:p>
      </dsp:txBody>
      <dsp:txXfrm>
        <a:off x="27251" y="3463352"/>
        <a:ext cx="7688804" cy="503747"/>
      </dsp:txXfrm>
    </dsp:sp>
    <dsp:sp modelId="{6EA485F2-E79D-4E1F-85A8-5F5FE9CB5DB7}">
      <dsp:nvSpPr>
        <dsp:cNvPr id="0" name=""/>
        <dsp:cNvSpPr/>
      </dsp:nvSpPr>
      <dsp:spPr>
        <a:xfrm>
          <a:off x="0" y="4008553"/>
          <a:ext cx="7743306" cy="558249"/>
        </a:xfrm>
        <a:prstGeom prst="roundRect">
          <a:avLst/>
        </a:prstGeom>
        <a:gradFill rotWithShape="0">
          <a:gsLst>
            <a:gs pos="0">
              <a:schemeClr val="accent2">
                <a:hueOff val="-1886364"/>
                <a:satOff val="9036"/>
                <a:lumOff val="8360"/>
                <a:alphaOff val="0"/>
                <a:tint val="96000"/>
                <a:lumMod val="100000"/>
              </a:schemeClr>
            </a:gs>
            <a:gs pos="78000">
              <a:schemeClr val="accent2">
                <a:hueOff val="-1886364"/>
                <a:satOff val="9036"/>
                <a:lumOff val="83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Investigator/Study team documents (Credentials)</a:t>
          </a:r>
          <a:endParaRPr lang="en-US" sz="1800" kern="1200">
            <a:latin typeface="Arial" panose="020B0604020202020204" pitchFamily="34" charset="0"/>
            <a:cs typeface="Arial" panose="020B0604020202020204" pitchFamily="34" charset="0"/>
          </a:endParaRPr>
        </a:p>
      </dsp:txBody>
      <dsp:txXfrm>
        <a:off x="27251" y="4035804"/>
        <a:ext cx="7688804" cy="503747"/>
      </dsp:txXfrm>
    </dsp:sp>
    <dsp:sp modelId="{AD20D3BD-FB2F-4759-B842-F3642F87672C}">
      <dsp:nvSpPr>
        <dsp:cNvPr id="0" name=""/>
        <dsp:cNvSpPr/>
      </dsp:nvSpPr>
      <dsp:spPr>
        <a:xfrm>
          <a:off x="0" y="4581006"/>
          <a:ext cx="7743306" cy="558249"/>
        </a:xfrm>
        <a:prstGeom prst="roundRect">
          <a:avLst/>
        </a:prstGeom>
        <a:gradFill rotWithShape="0">
          <a:gsLst>
            <a:gs pos="0">
              <a:schemeClr val="accent2">
                <a:hueOff val="-2155844"/>
                <a:satOff val="10327"/>
                <a:lumOff val="9554"/>
                <a:alphaOff val="0"/>
                <a:tint val="96000"/>
                <a:lumMod val="100000"/>
              </a:schemeClr>
            </a:gs>
            <a:gs pos="78000">
              <a:schemeClr val="accent2">
                <a:hueOff val="-2155844"/>
                <a:satOff val="10327"/>
                <a:lumOff val="955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IRB submission and Subsequent approval</a:t>
          </a:r>
          <a:endParaRPr lang="en-US" sz="1800" kern="1200">
            <a:latin typeface="Arial" panose="020B0604020202020204" pitchFamily="34" charset="0"/>
            <a:cs typeface="Arial" panose="020B0604020202020204" pitchFamily="34" charset="0"/>
          </a:endParaRPr>
        </a:p>
      </dsp:txBody>
      <dsp:txXfrm>
        <a:off x="27251" y="4608257"/>
        <a:ext cx="7688804" cy="503747"/>
      </dsp:txXfrm>
    </dsp:sp>
    <dsp:sp modelId="{8CCE1D28-BB21-4925-BA34-7B4A2376D5BE}">
      <dsp:nvSpPr>
        <dsp:cNvPr id="0" name=""/>
        <dsp:cNvSpPr/>
      </dsp:nvSpPr>
      <dsp:spPr>
        <a:xfrm>
          <a:off x="0" y="5153458"/>
          <a:ext cx="7743306" cy="558249"/>
        </a:xfrm>
        <a:prstGeom prst="roundRect">
          <a:avLst/>
        </a:prstGeom>
        <a:gradFill rotWithShape="0">
          <a:gsLst>
            <a:gs pos="0">
              <a:schemeClr val="accent2">
                <a:hueOff val="-2425325"/>
                <a:satOff val="11618"/>
                <a:lumOff val="10748"/>
                <a:alphaOff val="0"/>
                <a:tint val="96000"/>
                <a:lumMod val="100000"/>
              </a:schemeClr>
            </a:gs>
            <a:gs pos="78000">
              <a:schemeClr val="accent2">
                <a:hueOff val="-2425325"/>
                <a:satOff val="11618"/>
                <a:lumOff val="107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Training</a:t>
          </a:r>
          <a:endParaRPr lang="en-US" sz="1800" kern="1200">
            <a:latin typeface="Arial" panose="020B0604020202020204" pitchFamily="34" charset="0"/>
            <a:cs typeface="Arial" panose="020B0604020202020204" pitchFamily="34" charset="0"/>
          </a:endParaRPr>
        </a:p>
      </dsp:txBody>
      <dsp:txXfrm>
        <a:off x="27251" y="5180709"/>
        <a:ext cx="7688804" cy="503747"/>
      </dsp:txXfrm>
    </dsp:sp>
    <dsp:sp modelId="{FF708DAB-E594-44FA-81C9-12C088F84CA4}">
      <dsp:nvSpPr>
        <dsp:cNvPr id="0" name=""/>
        <dsp:cNvSpPr/>
      </dsp:nvSpPr>
      <dsp:spPr>
        <a:xfrm>
          <a:off x="0" y="5725911"/>
          <a:ext cx="7743306" cy="558249"/>
        </a:xfrm>
        <a:prstGeom prst="roundRect">
          <a:avLst/>
        </a:prstGeom>
        <a:gradFill rotWithShape="0">
          <a:gsLst>
            <a:gs pos="0">
              <a:schemeClr val="accent2">
                <a:hueOff val="-2694806"/>
                <a:satOff val="12909"/>
                <a:lumOff val="11943"/>
                <a:alphaOff val="0"/>
                <a:tint val="96000"/>
                <a:lumMod val="100000"/>
              </a:schemeClr>
            </a:gs>
            <a:gs pos="78000">
              <a:schemeClr val="accent2">
                <a:hueOff val="-2694806"/>
                <a:satOff val="12909"/>
                <a:lumOff val="1194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Delivering/discussing study information to other departments/institutions</a:t>
          </a:r>
          <a:endParaRPr lang="en-US" sz="1800" kern="1200">
            <a:latin typeface="Arial" panose="020B0604020202020204" pitchFamily="34" charset="0"/>
            <a:cs typeface="Arial" panose="020B0604020202020204" pitchFamily="34" charset="0"/>
          </a:endParaRPr>
        </a:p>
      </dsp:txBody>
      <dsp:txXfrm>
        <a:off x="27251" y="5753162"/>
        <a:ext cx="7688804" cy="503747"/>
      </dsp:txXfrm>
    </dsp:sp>
    <dsp:sp modelId="{B5338DA6-BE37-40AE-BD3C-C4DBD9881DA4}">
      <dsp:nvSpPr>
        <dsp:cNvPr id="0" name=""/>
        <dsp:cNvSpPr/>
      </dsp:nvSpPr>
      <dsp:spPr>
        <a:xfrm>
          <a:off x="0" y="6298363"/>
          <a:ext cx="7743306" cy="55824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Site Initiation</a:t>
          </a:r>
          <a:endParaRPr lang="en-US" sz="1800" kern="1200">
            <a:latin typeface="Arial" panose="020B0604020202020204" pitchFamily="34" charset="0"/>
            <a:cs typeface="Arial" panose="020B0604020202020204" pitchFamily="34" charset="0"/>
          </a:endParaRPr>
        </a:p>
      </dsp:txBody>
      <dsp:txXfrm>
        <a:off x="27251" y="6325614"/>
        <a:ext cx="7688804" cy="5037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857AD-EAFB-41FE-9BC3-0DF08B231EAC}">
      <dsp:nvSpPr>
        <dsp:cNvPr id="0" name=""/>
        <dsp:cNvSpPr/>
      </dsp:nvSpPr>
      <dsp:spPr>
        <a:xfrm>
          <a:off x="0" y="1110"/>
          <a:ext cx="7777258" cy="67642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How does a sponsor choose a site?</a:t>
          </a:r>
          <a:endParaRPr lang="en-US" sz="1800" kern="1200" dirty="0">
            <a:latin typeface="Arial" panose="020B0604020202020204" pitchFamily="34" charset="0"/>
            <a:cs typeface="Arial" panose="020B0604020202020204" pitchFamily="34" charset="0"/>
          </a:endParaRPr>
        </a:p>
      </dsp:txBody>
      <dsp:txXfrm>
        <a:off x="33021" y="34131"/>
        <a:ext cx="7711216" cy="610387"/>
      </dsp:txXfrm>
    </dsp:sp>
    <dsp:sp modelId="{FC143097-69C0-4C1B-BC2E-8B9FA8B9C045}">
      <dsp:nvSpPr>
        <dsp:cNvPr id="0" name=""/>
        <dsp:cNvSpPr/>
      </dsp:nvSpPr>
      <dsp:spPr>
        <a:xfrm>
          <a:off x="13210" y="677539"/>
          <a:ext cx="7750837" cy="274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50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Past experience with the investigator/site</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Current capability/infrastructure (staff and facility)</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Patient population/potential for enrollment</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PI qualifications/experience</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Any competing studies at the site</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PI’s available time to conduct the study</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Accreditation of any local facilities that may </a:t>
          </a:r>
          <a:r>
            <a:rPr lang="en-US" sz="1800" b="1" kern="1200" dirty="0" err="1">
              <a:solidFill>
                <a:schemeClr val="bg1"/>
              </a:solidFill>
              <a:latin typeface="Arial" panose="020B0604020202020204" pitchFamily="34" charset="0"/>
              <a:cs typeface="Arial" panose="020B0604020202020204" pitchFamily="34" charset="0"/>
            </a:rPr>
            <a:t>perforn</a:t>
          </a:r>
          <a:r>
            <a:rPr lang="en-US" sz="1800" b="1" kern="1200" dirty="0">
              <a:solidFill>
                <a:schemeClr val="bg1"/>
              </a:solidFill>
              <a:latin typeface="Arial" panose="020B0604020202020204" pitchFamily="34" charset="0"/>
              <a:cs typeface="Arial" panose="020B0604020202020204" pitchFamily="34" charset="0"/>
            </a:rPr>
            <a:t> study procedures ( USG, labs)</a:t>
          </a:r>
          <a:endParaRPr lang="en-US" sz="1800" kern="1200" dirty="0">
            <a:solidFill>
              <a:schemeClr val="bg1"/>
            </a:solidFill>
            <a:latin typeface="Arial" panose="020B0604020202020204" pitchFamily="34" charset="0"/>
            <a:cs typeface="Arial" panose="020B0604020202020204" pitchFamily="34" charset="0"/>
          </a:endParaRPr>
        </a:p>
      </dsp:txBody>
      <dsp:txXfrm>
        <a:off x="13210" y="677539"/>
        <a:ext cx="7750837" cy="2740277"/>
      </dsp:txXfrm>
    </dsp:sp>
    <dsp:sp modelId="{9C6F1E73-85A6-419F-B3B7-18D99A667DAC}">
      <dsp:nvSpPr>
        <dsp:cNvPr id="0" name=""/>
        <dsp:cNvSpPr/>
      </dsp:nvSpPr>
      <dsp:spPr>
        <a:xfrm>
          <a:off x="0" y="3417817"/>
          <a:ext cx="7777258" cy="676429"/>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Investigator/site selection for participation</a:t>
          </a:r>
          <a:endParaRPr lang="en-US" sz="1800" kern="1200" dirty="0">
            <a:latin typeface="Arial" panose="020B0604020202020204" pitchFamily="34" charset="0"/>
            <a:cs typeface="Arial" panose="020B0604020202020204" pitchFamily="34" charset="0"/>
          </a:endParaRPr>
        </a:p>
      </dsp:txBody>
      <dsp:txXfrm>
        <a:off x="33021" y="3450838"/>
        <a:ext cx="7711216" cy="610387"/>
      </dsp:txXfrm>
    </dsp:sp>
    <dsp:sp modelId="{EB523F51-BA93-45AE-B67E-48DC094C3EE8}">
      <dsp:nvSpPr>
        <dsp:cNvPr id="0" name=""/>
        <dsp:cNvSpPr/>
      </dsp:nvSpPr>
      <dsp:spPr>
        <a:xfrm>
          <a:off x="0" y="4108478"/>
          <a:ext cx="7777258" cy="676429"/>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Site questionnaire </a:t>
          </a:r>
          <a:endParaRPr lang="en-US" sz="1800" kern="1200" dirty="0">
            <a:latin typeface="Arial" panose="020B0604020202020204" pitchFamily="34" charset="0"/>
            <a:cs typeface="Arial" panose="020B0604020202020204" pitchFamily="34" charset="0"/>
          </a:endParaRPr>
        </a:p>
      </dsp:txBody>
      <dsp:txXfrm>
        <a:off x="33021" y="4141499"/>
        <a:ext cx="7711216" cy="610387"/>
      </dsp:txXfrm>
    </dsp:sp>
    <dsp:sp modelId="{BD17EE63-D43B-43C8-926D-EA37BF6FAA34}">
      <dsp:nvSpPr>
        <dsp:cNvPr id="0" name=""/>
        <dsp:cNvSpPr/>
      </dsp:nvSpPr>
      <dsp:spPr>
        <a:xfrm>
          <a:off x="0" y="4799138"/>
          <a:ext cx="7777258" cy="676429"/>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Confidentiality Disclosure Agreement (CDA)</a:t>
          </a:r>
          <a:endParaRPr lang="en-US" sz="1800" kern="1200" dirty="0">
            <a:latin typeface="Arial" panose="020B0604020202020204" pitchFamily="34" charset="0"/>
            <a:cs typeface="Arial" panose="020B0604020202020204" pitchFamily="34" charset="0"/>
          </a:endParaRPr>
        </a:p>
      </dsp:txBody>
      <dsp:txXfrm>
        <a:off x="33021" y="4832159"/>
        <a:ext cx="7711216" cy="610387"/>
      </dsp:txXfrm>
    </dsp:sp>
    <dsp:sp modelId="{98ACFC89-009A-43E0-A347-ADC825D68E5B}">
      <dsp:nvSpPr>
        <dsp:cNvPr id="0" name=""/>
        <dsp:cNvSpPr/>
      </dsp:nvSpPr>
      <dsp:spPr>
        <a:xfrm>
          <a:off x="0" y="5489798"/>
          <a:ext cx="7777258" cy="676429"/>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Possible site Qualification visit</a:t>
          </a:r>
          <a:endParaRPr lang="en-US" sz="1800" kern="1200" dirty="0">
            <a:latin typeface="Arial" panose="020B0604020202020204" pitchFamily="34" charset="0"/>
            <a:cs typeface="Arial" panose="020B0604020202020204" pitchFamily="34" charset="0"/>
          </a:endParaRPr>
        </a:p>
      </dsp:txBody>
      <dsp:txXfrm>
        <a:off x="33021" y="5522819"/>
        <a:ext cx="7711216" cy="610387"/>
      </dsp:txXfrm>
    </dsp:sp>
    <dsp:sp modelId="{1864852D-270A-4358-A33D-E39C33F16B35}">
      <dsp:nvSpPr>
        <dsp:cNvPr id="0" name=""/>
        <dsp:cNvSpPr/>
      </dsp:nvSpPr>
      <dsp:spPr>
        <a:xfrm>
          <a:off x="0" y="6180459"/>
          <a:ext cx="7777258" cy="67642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Performed to assist in choosing the best investigators/sites for study success</a:t>
          </a:r>
          <a:endParaRPr lang="en-US" sz="1800" kern="1200" dirty="0">
            <a:latin typeface="Arial" panose="020B0604020202020204" pitchFamily="34" charset="0"/>
            <a:cs typeface="Arial" panose="020B0604020202020204" pitchFamily="34" charset="0"/>
          </a:endParaRPr>
        </a:p>
      </dsp:txBody>
      <dsp:txXfrm>
        <a:off x="33021" y="6213480"/>
        <a:ext cx="7711216" cy="6103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D3FD1-C561-4555-B2F7-08E8416D0C4E}">
      <dsp:nvSpPr>
        <dsp:cNvPr id="0" name=""/>
        <dsp:cNvSpPr/>
      </dsp:nvSpPr>
      <dsp:spPr>
        <a:xfrm>
          <a:off x="3875921" y="1053276"/>
          <a:ext cx="810268" cy="91440"/>
        </a:xfrm>
        <a:custGeom>
          <a:avLst/>
          <a:gdLst/>
          <a:ahLst/>
          <a:cxnLst/>
          <a:rect l="0" t="0" r="0" b="0"/>
          <a:pathLst>
            <a:path>
              <a:moveTo>
                <a:pt x="0" y="45720"/>
              </a:moveTo>
              <a:lnTo>
                <a:pt x="810268"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034" y="1094792"/>
        <a:ext cx="42043" cy="8408"/>
      </dsp:txXfrm>
    </dsp:sp>
    <dsp:sp modelId="{74C20520-5EB8-4845-BEDF-EE2EDDC37A60}">
      <dsp:nvSpPr>
        <dsp:cNvPr id="0" name=""/>
        <dsp:cNvSpPr/>
      </dsp:nvSpPr>
      <dsp:spPr>
        <a:xfrm>
          <a:off x="221770" y="2211"/>
          <a:ext cx="3655951" cy="219357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145" tIns="188044" rIns="179145" bIns="188044" numCol="1" spcCol="1270" anchor="ctr" anchorCtr="0">
          <a:noAutofit/>
        </a:bodyPr>
        <a:lstStyle/>
        <a:p>
          <a:pPr marL="0" lvl="0" indent="0" algn="ctr" defTabSz="800100">
            <a:lnSpc>
              <a:spcPct val="90000"/>
            </a:lnSpc>
            <a:spcBef>
              <a:spcPct val="0"/>
            </a:spcBef>
            <a:spcAft>
              <a:spcPct val="35000"/>
            </a:spcAft>
            <a:buNone/>
            <a:defRPr cap="all"/>
          </a:pPr>
          <a:r>
            <a:rPr lang="en-US" sz="1800" b="1" kern="1200" dirty="0">
              <a:latin typeface="Arial" panose="020B0604020202020204" pitchFamily="34" charset="0"/>
              <a:cs typeface="Arial" panose="020B0604020202020204" pitchFamily="34" charset="0"/>
            </a:rPr>
            <a:t>Review the protocol synopsis (all involved study team)</a:t>
          </a:r>
          <a:endParaRPr lang="en-US" sz="1800" kern="1200" dirty="0">
            <a:latin typeface="Arial" panose="020B0604020202020204" pitchFamily="34" charset="0"/>
            <a:cs typeface="Arial" panose="020B0604020202020204" pitchFamily="34" charset="0"/>
          </a:endParaRPr>
        </a:p>
      </dsp:txBody>
      <dsp:txXfrm>
        <a:off x="221770" y="2211"/>
        <a:ext cx="3655951" cy="2193570"/>
      </dsp:txXfrm>
    </dsp:sp>
    <dsp:sp modelId="{E34C2B51-B235-449C-AED8-7B9524617C32}">
      <dsp:nvSpPr>
        <dsp:cNvPr id="0" name=""/>
        <dsp:cNvSpPr/>
      </dsp:nvSpPr>
      <dsp:spPr>
        <a:xfrm>
          <a:off x="2049746" y="2193982"/>
          <a:ext cx="4496819" cy="810268"/>
        </a:xfrm>
        <a:custGeom>
          <a:avLst/>
          <a:gdLst/>
          <a:ahLst/>
          <a:cxnLst/>
          <a:rect l="0" t="0" r="0" b="0"/>
          <a:pathLst>
            <a:path>
              <a:moveTo>
                <a:pt x="4496819" y="0"/>
              </a:moveTo>
              <a:lnTo>
                <a:pt x="4496819" y="422234"/>
              </a:lnTo>
              <a:lnTo>
                <a:pt x="0" y="422234"/>
              </a:lnTo>
              <a:lnTo>
                <a:pt x="0" y="810268"/>
              </a:lnTo>
            </a:path>
          </a:pathLst>
        </a:custGeom>
        <a:noFill/>
        <a:ln w="12700" cap="rnd" cmpd="sng" algn="ctr">
          <a:solidFill>
            <a:schemeClr val="accent2">
              <a:hueOff val="-1482143"/>
              <a:satOff val="7100"/>
              <a:lumOff val="6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3786" y="2594912"/>
        <a:ext cx="228738" cy="8408"/>
      </dsp:txXfrm>
    </dsp:sp>
    <dsp:sp modelId="{262A042B-64DD-4D1F-AC37-F6702AD038E6}">
      <dsp:nvSpPr>
        <dsp:cNvPr id="0" name=""/>
        <dsp:cNvSpPr/>
      </dsp:nvSpPr>
      <dsp:spPr>
        <a:xfrm>
          <a:off x="4718590" y="2211"/>
          <a:ext cx="3655951" cy="2193570"/>
        </a:xfrm>
        <a:prstGeom prst="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145" tIns="188044" rIns="179145" bIns="188044" numCol="1" spcCol="1270" anchor="ctr" anchorCtr="0">
          <a:noAutofit/>
        </a:bodyPr>
        <a:lstStyle/>
        <a:p>
          <a:pPr marL="0" lvl="0" indent="0" algn="ctr" defTabSz="800100">
            <a:lnSpc>
              <a:spcPct val="90000"/>
            </a:lnSpc>
            <a:spcBef>
              <a:spcPct val="0"/>
            </a:spcBef>
            <a:spcAft>
              <a:spcPct val="35000"/>
            </a:spcAft>
            <a:buNone/>
            <a:defRPr cap="all"/>
          </a:pPr>
          <a:r>
            <a:rPr lang="en-US" sz="1800" b="1" kern="1200" dirty="0">
              <a:latin typeface="Arial" panose="020B0604020202020204" pitchFamily="34" charset="0"/>
              <a:cs typeface="Arial" panose="020B0604020202020204" pitchFamily="34" charset="0"/>
            </a:rPr>
            <a:t>Seek clarification for areas that need additional information</a:t>
          </a:r>
          <a:endParaRPr lang="en-US" sz="1800" kern="1200" dirty="0">
            <a:latin typeface="Arial" panose="020B0604020202020204" pitchFamily="34" charset="0"/>
            <a:cs typeface="Arial" panose="020B0604020202020204" pitchFamily="34" charset="0"/>
          </a:endParaRPr>
        </a:p>
      </dsp:txBody>
      <dsp:txXfrm>
        <a:off x="4718590" y="2211"/>
        <a:ext cx="3655951" cy="2193570"/>
      </dsp:txXfrm>
    </dsp:sp>
    <dsp:sp modelId="{CE266242-75B2-4B07-8C2E-0E8880735930}">
      <dsp:nvSpPr>
        <dsp:cNvPr id="0" name=""/>
        <dsp:cNvSpPr/>
      </dsp:nvSpPr>
      <dsp:spPr>
        <a:xfrm>
          <a:off x="3875921" y="4087716"/>
          <a:ext cx="810268" cy="91440"/>
        </a:xfrm>
        <a:custGeom>
          <a:avLst/>
          <a:gdLst/>
          <a:ahLst/>
          <a:cxnLst/>
          <a:rect l="0" t="0" r="0" b="0"/>
          <a:pathLst>
            <a:path>
              <a:moveTo>
                <a:pt x="0" y="45720"/>
              </a:moveTo>
              <a:lnTo>
                <a:pt x="810268" y="45720"/>
              </a:lnTo>
            </a:path>
          </a:pathLst>
        </a:custGeom>
        <a:noFill/>
        <a:ln w="12700" cap="rnd" cmpd="sng" algn="ctr">
          <a:solidFill>
            <a:schemeClr val="accent2">
              <a:hueOff val="-2964286"/>
              <a:satOff val="14200"/>
              <a:lumOff val="131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034" y="4129231"/>
        <a:ext cx="42043" cy="8408"/>
      </dsp:txXfrm>
    </dsp:sp>
    <dsp:sp modelId="{AD30912A-0198-4C87-9088-7172C45BB319}">
      <dsp:nvSpPr>
        <dsp:cNvPr id="0" name=""/>
        <dsp:cNvSpPr/>
      </dsp:nvSpPr>
      <dsp:spPr>
        <a:xfrm>
          <a:off x="221770" y="3036650"/>
          <a:ext cx="3655951" cy="2193570"/>
        </a:xfrm>
        <a:prstGeom prst="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145" tIns="188044" rIns="179145" bIns="188044" numCol="1" spcCol="1270" anchor="ctr" anchorCtr="0">
          <a:noAutofit/>
        </a:bodyPr>
        <a:lstStyle/>
        <a:p>
          <a:pPr marL="0" lvl="0" indent="0" algn="ctr" defTabSz="800100">
            <a:lnSpc>
              <a:spcPct val="90000"/>
            </a:lnSpc>
            <a:spcBef>
              <a:spcPct val="0"/>
            </a:spcBef>
            <a:spcAft>
              <a:spcPct val="35000"/>
            </a:spcAft>
            <a:buNone/>
            <a:defRPr cap="all"/>
          </a:pPr>
          <a:r>
            <a:rPr lang="en-US" sz="1800" b="1" kern="1200" dirty="0">
              <a:latin typeface="Arial" panose="020B0604020202020204" pitchFamily="34" charset="0"/>
              <a:cs typeface="Arial" panose="020B0604020202020204" pitchFamily="34" charset="0"/>
            </a:rPr>
            <a:t>Perform study feasibility assessment</a:t>
          </a:r>
          <a:endParaRPr lang="en-US" sz="1800" kern="1200" dirty="0">
            <a:latin typeface="Arial" panose="020B0604020202020204" pitchFamily="34" charset="0"/>
            <a:cs typeface="Arial" panose="020B0604020202020204" pitchFamily="34" charset="0"/>
          </a:endParaRPr>
        </a:p>
      </dsp:txBody>
      <dsp:txXfrm>
        <a:off x="221770" y="3036650"/>
        <a:ext cx="3655951" cy="2193570"/>
      </dsp:txXfrm>
    </dsp:sp>
    <dsp:sp modelId="{F51086F8-A7B6-44DE-961C-C3A3118FDB1D}">
      <dsp:nvSpPr>
        <dsp:cNvPr id="0" name=""/>
        <dsp:cNvSpPr/>
      </dsp:nvSpPr>
      <dsp:spPr>
        <a:xfrm>
          <a:off x="4718590" y="3036650"/>
          <a:ext cx="3655951" cy="2193570"/>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145" tIns="188044" rIns="179145" bIns="188044" numCol="1" spcCol="1270" anchor="ctr" anchorCtr="0">
          <a:noAutofit/>
        </a:bodyPr>
        <a:lstStyle/>
        <a:p>
          <a:pPr marL="0" lvl="0" indent="0" algn="ctr" defTabSz="800100">
            <a:lnSpc>
              <a:spcPct val="90000"/>
            </a:lnSpc>
            <a:spcBef>
              <a:spcPct val="0"/>
            </a:spcBef>
            <a:spcAft>
              <a:spcPct val="35000"/>
            </a:spcAft>
            <a:buNone/>
            <a:defRPr cap="all"/>
          </a:pPr>
          <a:r>
            <a:rPr lang="en-US" sz="1800" b="1" kern="1200" dirty="0">
              <a:latin typeface="Arial" panose="020B0604020202020204" pitchFamily="34" charset="0"/>
              <a:cs typeface="Arial" panose="020B0604020202020204" pitchFamily="34" charset="0"/>
            </a:rPr>
            <a:t>Maintain confidentiality</a:t>
          </a:r>
          <a:endParaRPr lang="en-US" sz="1800" kern="1200" dirty="0">
            <a:latin typeface="Arial" panose="020B0604020202020204" pitchFamily="34" charset="0"/>
            <a:cs typeface="Arial" panose="020B0604020202020204" pitchFamily="34" charset="0"/>
          </a:endParaRPr>
        </a:p>
      </dsp:txBody>
      <dsp:txXfrm>
        <a:off x="4718590" y="3036650"/>
        <a:ext cx="3655951" cy="219357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A65B5CFD-15C5-4EE4-97EC-565BA13B2F03}" type="datetimeFigureOut">
              <a:rPr lang="en-US" smtClean="0"/>
              <a:t>8/20/2024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99ACD3B2-C91A-4D0C-94EB-C59721A0FC02}" type="slidenum">
              <a:rPr lang="en-US" smtClean="0"/>
              <a:t>‹#›</a:t>
            </a:fld>
            <a:endParaRPr lang="en-US"/>
          </a:p>
        </p:txBody>
      </p:sp>
    </p:spTree>
    <p:extLst>
      <p:ext uri="{BB962C8B-B14F-4D97-AF65-F5344CB8AC3E}">
        <p14:creationId xmlns:p14="http://schemas.microsoft.com/office/powerpoint/2010/main" val="22989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CD3B2-C91A-4D0C-94EB-C59721A0FC02}" type="slidenum">
              <a:rPr lang="en-US" smtClean="0"/>
              <a:t>15</a:t>
            </a:fld>
            <a:endParaRPr lang="en-US"/>
          </a:p>
        </p:txBody>
      </p:sp>
    </p:spTree>
    <p:extLst>
      <p:ext uri="{BB962C8B-B14F-4D97-AF65-F5344CB8AC3E}">
        <p14:creationId xmlns:p14="http://schemas.microsoft.com/office/powerpoint/2010/main" val="239058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a:t>
            </a:r>
          </a:p>
        </p:txBody>
      </p:sp>
      <p:sp>
        <p:nvSpPr>
          <p:cNvPr id="4" name="Slide Number Placeholder 3"/>
          <p:cNvSpPr>
            <a:spLocks noGrp="1"/>
          </p:cNvSpPr>
          <p:nvPr>
            <p:ph type="sldNum" sz="quarter" idx="5"/>
          </p:nvPr>
        </p:nvSpPr>
        <p:spPr/>
        <p:txBody>
          <a:bodyPr/>
          <a:lstStyle/>
          <a:p>
            <a:fld id="{99ACD3B2-C91A-4D0C-94EB-C59721A0FC02}" type="slidenum">
              <a:rPr lang="en-US" smtClean="0"/>
              <a:t>51</a:t>
            </a:fld>
            <a:endParaRPr lang="en-US"/>
          </a:p>
        </p:txBody>
      </p:sp>
    </p:spTree>
    <p:extLst>
      <p:ext uri="{BB962C8B-B14F-4D97-AF65-F5344CB8AC3E}">
        <p14:creationId xmlns:p14="http://schemas.microsoft.com/office/powerpoint/2010/main" val="57680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is the answer</a:t>
            </a:r>
          </a:p>
        </p:txBody>
      </p:sp>
      <p:sp>
        <p:nvSpPr>
          <p:cNvPr id="4" name="Slide Number Placeholder 3"/>
          <p:cNvSpPr>
            <a:spLocks noGrp="1"/>
          </p:cNvSpPr>
          <p:nvPr>
            <p:ph type="sldNum" sz="quarter" idx="5"/>
          </p:nvPr>
        </p:nvSpPr>
        <p:spPr/>
        <p:txBody>
          <a:bodyPr/>
          <a:lstStyle/>
          <a:p>
            <a:fld id="{99ACD3B2-C91A-4D0C-94EB-C59721A0FC02}" type="slidenum">
              <a:rPr lang="en-US" smtClean="0"/>
              <a:t>52</a:t>
            </a:fld>
            <a:endParaRPr lang="en-US"/>
          </a:p>
        </p:txBody>
      </p:sp>
    </p:spTree>
    <p:extLst>
      <p:ext uri="{BB962C8B-B14F-4D97-AF65-F5344CB8AC3E}">
        <p14:creationId xmlns:p14="http://schemas.microsoft.com/office/powerpoint/2010/main" val="179018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a:t>
            </a:r>
          </a:p>
        </p:txBody>
      </p:sp>
      <p:sp>
        <p:nvSpPr>
          <p:cNvPr id="4" name="Slide Number Placeholder 3"/>
          <p:cNvSpPr>
            <a:spLocks noGrp="1"/>
          </p:cNvSpPr>
          <p:nvPr>
            <p:ph type="sldNum" sz="quarter" idx="5"/>
          </p:nvPr>
        </p:nvSpPr>
        <p:spPr/>
        <p:txBody>
          <a:bodyPr/>
          <a:lstStyle/>
          <a:p>
            <a:fld id="{99ACD3B2-C91A-4D0C-94EB-C59721A0FC02}" type="slidenum">
              <a:rPr lang="en-US" smtClean="0"/>
              <a:t>53</a:t>
            </a:fld>
            <a:endParaRPr lang="en-US"/>
          </a:p>
        </p:txBody>
      </p:sp>
    </p:spTree>
    <p:extLst>
      <p:ext uri="{BB962C8B-B14F-4D97-AF65-F5344CB8AC3E}">
        <p14:creationId xmlns:p14="http://schemas.microsoft.com/office/powerpoint/2010/main" val="142756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387367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35726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2822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42421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486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557072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383472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93904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305973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6617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401217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4CD575-0819-461A-B2AB-CD3A9BFEDA69}"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67857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4CD575-0819-461A-B2AB-CD3A9BFEDA69}"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07866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CD575-0819-461A-B2AB-CD3A9BFEDA69}"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38946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48338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95358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CD575-0819-461A-B2AB-CD3A9BFEDA69}"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05BCC-A5E1-4A22-A898-05F9B84734EA}" type="slidenum">
              <a:rPr lang="en-US" smtClean="0"/>
              <a:t>‹#›</a:t>
            </a:fld>
            <a:endParaRPr lang="en-US"/>
          </a:p>
        </p:txBody>
      </p:sp>
    </p:spTree>
    <p:extLst>
      <p:ext uri="{BB962C8B-B14F-4D97-AF65-F5344CB8AC3E}">
        <p14:creationId xmlns:p14="http://schemas.microsoft.com/office/powerpoint/2010/main" val="4257459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courses.lumenlearning.com/wm-humanresourcesmgmt/chapter/the-selection-process/"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hyperlink" Target="http://inspiringbetterlife.blogspot.com/2010/05/two-divine-tasks.html" TargetMode="External"/><Relationship Id="rId2" Type="http://schemas.openxmlformats.org/officeDocument/2006/relationships/image" Target="../media/image34.b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askleo.com/what-is-facebook-fan-friday/"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ommons.wikimedia.org/wiki/File:Checkmark.svg" TargetMode="External"/><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mmons.wikimedia.org/wiki/File:Checkmark.sv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mons.wikimedia.org/wiki/File:Checkmark.sv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File:Checkmark.sv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F72F-8532-3735-76A0-91C3F15E73EC}"/>
              </a:ext>
            </a:extLst>
          </p:cNvPr>
          <p:cNvSpPr>
            <a:spLocks noGrp="1"/>
          </p:cNvSpPr>
          <p:nvPr>
            <p:ph type="ctrTitle"/>
          </p:nvPr>
        </p:nvSpPr>
        <p:spPr/>
        <p:txBody>
          <a:bodyPr/>
          <a:lstStyle/>
          <a:p>
            <a:r>
              <a:rPr lang="en-US" sz="4800" b="1" dirty="0">
                <a:solidFill>
                  <a:srgbClr val="92D050"/>
                </a:solidFill>
                <a:latin typeface="Arial Black"/>
                <a:cs typeface="Arial"/>
              </a:rPr>
              <a:t>CERTIFICATION EXAM PREPARATION </a:t>
            </a:r>
            <a:r>
              <a:rPr lang="en-US" sz="4800" b="1">
                <a:solidFill>
                  <a:srgbClr val="92D050"/>
                </a:solidFill>
                <a:latin typeface="Arial Black"/>
                <a:cs typeface="Arial"/>
              </a:rPr>
              <a:t>COURSE</a:t>
            </a:r>
            <a:endParaRPr lang="en-US" sz="4800">
              <a:solidFill>
                <a:srgbClr val="000000"/>
              </a:solidFill>
              <a:latin typeface="Arial Black"/>
              <a:cs typeface="Arial"/>
            </a:endParaRPr>
          </a:p>
        </p:txBody>
      </p:sp>
      <p:sp>
        <p:nvSpPr>
          <p:cNvPr id="3" name="Subtitle 2">
            <a:extLst>
              <a:ext uri="{FF2B5EF4-FFF2-40B4-BE49-F238E27FC236}">
                <a16:creationId xmlns:a16="http://schemas.microsoft.com/office/drawing/2014/main" id="{AE4085FE-CB9D-6989-187B-8274C6981497}"/>
              </a:ext>
            </a:extLst>
          </p:cNvPr>
          <p:cNvSpPr>
            <a:spLocks noGrp="1"/>
          </p:cNvSpPr>
          <p:nvPr>
            <p:ph type="subTitle" idx="1"/>
          </p:nvPr>
        </p:nvSpPr>
        <p:spPr/>
        <p:txBody>
          <a:bodyPr>
            <a:normAutofit/>
          </a:bodyPr>
          <a:lstStyle/>
          <a:p>
            <a:r>
              <a:rPr lang="en-US" sz="2800" b="1" dirty="0">
                <a:latin typeface="Arial"/>
                <a:cs typeface="Arial"/>
              </a:rPr>
              <a:t>SESSION 7:</a:t>
            </a:r>
            <a:endParaRPr lang="en-US" dirty="0"/>
          </a:p>
          <a:p>
            <a:r>
              <a:rPr lang="en-US" sz="2800" dirty="0">
                <a:latin typeface="Arial"/>
                <a:cs typeface="Arial"/>
              </a:rPr>
              <a:t>Study Startup, Part I</a:t>
            </a:r>
          </a:p>
        </p:txBody>
      </p:sp>
    </p:spTree>
    <p:extLst>
      <p:ext uri="{BB962C8B-B14F-4D97-AF65-F5344CB8AC3E}">
        <p14:creationId xmlns:p14="http://schemas.microsoft.com/office/powerpoint/2010/main" val="419477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836A4-6030-45B6-A92F-065744E75CF6}"/>
              </a:ext>
            </a:extLst>
          </p:cNvPr>
          <p:cNvSpPr>
            <a:spLocks noGrp="1"/>
          </p:cNvSpPr>
          <p:nvPr>
            <p:ph type="title"/>
          </p:nvPr>
        </p:nvSpPr>
        <p:spPr>
          <a:xfrm>
            <a:off x="1043949" y="1179151"/>
            <a:ext cx="2843885" cy="4463889"/>
          </a:xfrm>
        </p:spPr>
        <p:txBody>
          <a:bodyPr anchor="ctr">
            <a:normAutofit/>
          </a:bodyPr>
          <a:lstStyle/>
          <a:p>
            <a:r>
              <a:rPr lang="en-US" b="1" dirty="0">
                <a:latin typeface="Arial" panose="020B0604020202020204" pitchFamily="34" charset="0"/>
                <a:cs typeface="Arial" panose="020B0604020202020204" pitchFamily="34" charset="0"/>
              </a:rPr>
              <a:t>Pre- clinical Studies of Product Candidates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4B20D8-1D3C-4753-8D89-44CD4869255A}"/>
              </a:ext>
            </a:extLst>
          </p:cNvPr>
          <p:cNvSpPr>
            <a:spLocks noGrp="1"/>
          </p:cNvSpPr>
          <p:nvPr>
            <p:ph idx="1"/>
          </p:nvPr>
        </p:nvSpPr>
        <p:spPr>
          <a:xfrm>
            <a:off x="4759916" y="87549"/>
            <a:ext cx="6560018" cy="6682902"/>
          </a:xfrm>
        </p:spPr>
        <p:txBody>
          <a:bodyPr anchor="ctr">
            <a:normAutofit/>
          </a:bodyPr>
          <a:lstStyle/>
          <a:p>
            <a:pPr lvl="1">
              <a:lnSpc>
                <a:spcPct val="90000"/>
              </a:lnSpc>
            </a:pPr>
            <a:r>
              <a:rPr lang="en-US" sz="1800" b="1" i="0" dirty="0">
                <a:effectLst/>
                <a:latin typeface="Arial" panose="020B0604020202020204" pitchFamily="34" charset="0"/>
                <a:cs typeface="Arial" panose="020B0604020202020204" pitchFamily="34" charset="0"/>
              </a:rPr>
              <a:t>involve the activities that connect drug discovery in the laboratory to initiation of human clinical trials</a:t>
            </a:r>
          </a:p>
          <a:p>
            <a:pPr lvl="1">
              <a:lnSpc>
                <a:spcPct val="90000"/>
              </a:lnSpc>
            </a:pPr>
            <a:endParaRPr lang="en-US" sz="1800" b="1" dirty="0">
              <a:latin typeface="Arial" panose="020B0604020202020204" pitchFamily="34" charset="0"/>
              <a:cs typeface="Arial" panose="020B0604020202020204" pitchFamily="34" charset="0"/>
            </a:endParaRPr>
          </a:p>
          <a:p>
            <a:pPr lvl="1">
              <a:lnSpc>
                <a:spcPct val="90000"/>
              </a:lnSpc>
            </a:pPr>
            <a:r>
              <a:rPr lang="en-US" sz="1800" b="1" i="0" dirty="0">
                <a:effectLst/>
                <a:latin typeface="Arial" panose="020B0604020202020204" pitchFamily="34" charset="0"/>
                <a:cs typeface="Arial" panose="020B0604020202020204" pitchFamily="34" charset="0"/>
              </a:rPr>
              <a:t>can be designed to identify a lead candidate from several IPs being developed</a:t>
            </a:r>
          </a:p>
          <a:p>
            <a:pPr>
              <a:lnSpc>
                <a:spcPct val="90000"/>
              </a:lnSpc>
            </a:pPr>
            <a:endParaRPr lang="en-US" b="1" i="0" dirty="0">
              <a:effectLst/>
              <a:latin typeface="Arial" panose="020B0604020202020204" pitchFamily="34" charset="0"/>
              <a:cs typeface="Arial" panose="020B0604020202020204" pitchFamily="34" charset="0"/>
            </a:endParaRPr>
          </a:p>
          <a:p>
            <a:pPr lvl="1">
              <a:lnSpc>
                <a:spcPct val="90000"/>
              </a:lnSpc>
            </a:pPr>
            <a:r>
              <a:rPr lang="en-US" sz="1800" b="1" i="0" dirty="0">
                <a:effectLst/>
                <a:latin typeface="Arial" panose="020B0604020202020204" pitchFamily="34" charset="0"/>
                <a:cs typeface="Arial" panose="020B0604020202020204" pitchFamily="34" charset="0"/>
              </a:rPr>
              <a:t>select the best formulation</a:t>
            </a:r>
          </a:p>
          <a:p>
            <a:pPr marL="0" indent="0">
              <a:lnSpc>
                <a:spcPct val="90000"/>
              </a:lnSpc>
              <a:buNone/>
            </a:pPr>
            <a:endParaRPr lang="en-US" b="1" dirty="0">
              <a:latin typeface="Arial" panose="020B0604020202020204" pitchFamily="34" charset="0"/>
              <a:cs typeface="Arial" panose="020B0604020202020204" pitchFamily="34" charset="0"/>
            </a:endParaRPr>
          </a:p>
          <a:p>
            <a:pPr lvl="1">
              <a:lnSpc>
                <a:spcPct val="90000"/>
              </a:lnSpc>
            </a:pPr>
            <a:r>
              <a:rPr lang="en-US" sz="1800" b="1" i="0" dirty="0">
                <a:effectLst/>
                <a:latin typeface="Arial" panose="020B0604020202020204" pitchFamily="34" charset="0"/>
                <a:cs typeface="Arial" panose="020B0604020202020204" pitchFamily="34" charset="0"/>
              </a:rPr>
              <a:t>determine the route, frequency, and duration of exposure</a:t>
            </a:r>
          </a:p>
          <a:p>
            <a:pPr>
              <a:lnSpc>
                <a:spcPct val="90000"/>
              </a:lnSpc>
            </a:pPr>
            <a:endParaRPr lang="en-US" b="1" i="0" dirty="0">
              <a:effectLst/>
              <a:latin typeface="Arial" panose="020B0604020202020204" pitchFamily="34" charset="0"/>
              <a:cs typeface="Arial" panose="020B0604020202020204" pitchFamily="34" charset="0"/>
            </a:endParaRPr>
          </a:p>
          <a:p>
            <a:pPr lvl="1">
              <a:lnSpc>
                <a:spcPct val="90000"/>
              </a:lnSpc>
            </a:pPr>
            <a:r>
              <a:rPr lang="en-US" sz="1800" b="1" i="0" dirty="0">
                <a:effectLst/>
                <a:latin typeface="Arial" panose="020B0604020202020204" pitchFamily="34" charset="0"/>
                <a:cs typeface="Arial" panose="020B0604020202020204" pitchFamily="34" charset="0"/>
              </a:rPr>
              <a:t>ultimately support the intended clinical trial design</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1267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ronavirus Disease 2019 (COVID-19) | FDA">
            <a:extLst>
              <a:ext uri="{FF2B5EF4-FFF2-40B4-BE49-F238E27FC236}">
                <a16:creationId xmlns:a16="http://schemas.microsoft.com/office/drawing/2014/main" id="{DC6C404F-19A1-42B9-81A9-1EA60DE9B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867" y="1470765"/>
            <a:ext cx="8093413" cy="4192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AE153E-526E-4A5B-88C2-5F78CD6F8E68}"/>
              </a:ext>
            </a:extLst>
          </p:cNvPr>
          <p:cNvSpPr txBox="1"/>
          <p:nvPr/>
        </p:nvSpPr>
        <p:spPr>
          <a:xfrm>
            <a:off x="1352145" y="6420256"/>
            <a:ext cx="10182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Fda.gov</a:t>
            </a:r>
          </a:p>
        </p:txBody>
      </p:sp>
      <p:sp>
        <p:nvSpPr>
          <p:cNvPr id="3" name="TextBox 2">
            <a:extLst>
              <a:ext uri="{FF2B5EF4-FFF2-40B4-BE49-F238E27FC236}">
                <a16:creationId xmlns:a16="http://schemas.microsoft.com/office/drawing/2014/main" id="{B4844238-7195-461C-9A3C-EC9CCD71A0BF}"/>
              </a:ext>
            </a:extLst>
          </p:cNvPr>
          <p:cNvSpPr txBox="1"/>
          <p:nvPr/>
        </p:nvSpPr>
        <p:spPr>
          <a:xfrm>
            <a:off x="1254867" y="270436"/>
            <a:ext cx="8093413" cy="646331"/>
          </a:xfrm>
          <a:prstGeom prst="rect">
            <a:avLst/>
          </a:prstGeom>
          <a:noFill/>
        </p:spPr>
        <p:txBody>
          <a:bodyPr wrap="square" rtlCol="0">
            <a:spAutoFit/>
          </a:bodyPr>
          <a:lstStyle/>
          <a:p>
            <a:r>
              <a:rPr lang="en-US" sz="3600" b="1" dirty="0">
                <a:solidFill>
                  <a:schemeClr val="accent1"/>
                </a:solidFill>
                <a:latin typeface="Arial" panose="020B0604020202020204" pitchFamily="34" charset="0"/>
                <a:cs typeface="Arial" panose="020B0604020202020204" pitchFamily="34" charset="0"/>
              </a:rPr>
              <a:t>Investigation New Drug Application</a:t>
            </a:r>
          </a:p>
        </p:txBody>
      </p:sp>
    </p:spTree>
    <p:extLst>
      <p:ext uri="{BB962C8B-B14F-4D97-AF65-F5344CB8AC3E}">
        <p14:creationId xmlns:p14="http://schemas.microsoft.com/office/powerpoint/2010/main" val="344310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7BE7-9971-43D4-BD71-1B7A3C060818}"/>
              </a:ext>
            </a:extLst>
          </p:cNvPr>
          <p:cNvSpPr>
            <a:spLocks noGrp="1"/>
          </p:cNvSpPr>
          <p:nvPr>
            <p:ph type="title"/>
          </p:nvPr>
        </p:nvSpPr>
        <p:spPr>
          <a:xfrm>
            <a:off x="677334" y="198060"/>
            <a:ext cx="8596668" cy="633719"/>
          </a:xfrm>
        </p:spPr>
        <p:txBody>
          <a:bodyPr>
            <a:normAutofit fontScale="90000"/>
          </a:bodyPr>
          <a:lstStyle/>
          <a:p>
            <a:r>
              <a:rPr lang="en-US" b="1" dirty="0">
                <a:latin typeface="Arial" panose="020B0604020202020204" pitchFamily="34" charset="0"/>
                <a:cs typeface="Arial" panose="020B0604020202020204" pitchFamily="34" charset="0"/>
              </a:rPr>
              <a:t>Investigational New Drug (IND)</a:t>
            </a:r>
          </a:p>
        </p:txBody>
      </p:sp>
      <p:sp>
        <p:nvSpPr>
          <p:cNvPr id="3" name="Content Placeholder 2">
            <a:extLst>
              <a:ext uri="{FF2B5EF4-FFF2-40B4-BE49-F238E27FC236}">
                <a16:creationId xmlns:a16="http://schemas.microsoft.com/office/drawing/2014/main" id="{C1E72457-7628-48C7-8D79-39F64E3817D9}"/>
              </a:ext>
            </a:extLst>
          </p:cNvPr>
          <p:cNvSpPr>
            <a:spLocks noGrp="1"/>
          </p:cNvSpPr>
          <p:nvPr>
            <p:ph idx="1"/>
          </p:nvPr>
        </p:nvSpPr>
        <p:spPr>
          <a:xfrm>
            <a:off x="677334" y="1083076"/>
            <a:ext cx="8596668" cy="4847207"/>
          </a:xfrm>
        </p:spPr>
        <p:txBody>
          <a:bodyPr>
            <a:normAutofit/>
          </a:bodyPr>
          <a:lstStyle/>
          <a:p>
            <a:r>
              <a:rPr lang="en-US" b="1" dirty="0">
                <a:latin typeface="Arial" panose="020B0604020202020204" pitchFamily="34" charset="0"/>
                <a:cs typeface="Arial" panose="020B0604020202020204" pitchFamily="34" charset="0"/>
              </a:rPr>
              <a:t>S</a:t>
            </a:r>
            <a:r>
              <a:rPr lang="en-US" b="1" dirty="0">
                <a:effectLst/>
                <a:latin typeface="Arial" panose="020B0604020202020204" pitchFamily="34" charset="0"/>
                <a:cs typeface="Arial" panose="020B0604020202020204" pitchFamily="34" charset="0"/>
              </a:rPr>
              <a:t>ponsor shall submit an IND to FDA if the sponsor intends to conduct a clinical investigation with an investigational new drug</a:t>
            </a:r>
          </a:p>
          <a:p>
            <a:endParaRPr lang="en-US" b="1" dirty="0">
              <a:effectLst/>
              <a:latin typeface="Arial" panose="020B0604020202020204" pitchFamily="34" charset="0"/>
              <a:cs typeface="Arial" panose="020B0604020202020204" pitchFamily="34" charset="0"/>
            </a:endParaRPr>
          </a:p>
          <a:p>
            <a:r>
              <a:rPr lang="en-US" b="1" dirty="0">
                <a:effectLst/>
                <a:latin typeface="Arial" panose="020B0604020202020204" pitchFamily="34" charset="0"/>
                <a:cs typeface="Arial" panose="020B0604020202020204" pitchFamily="34" charset="0"/>
              </a:rPr>
              <a:t>A sponsor shall not begin a clinical investigation subject to § 312.2(a) until the investigation is subject to an IND which is in effect in accordance with § 312.40.</a:t>
            </a:r>
          </a:p>
          <a:p>
            <a:endParaRPr lang="en-US" b="1" dirty="0">
              <a:effectLst/>
              <a:latin typeface="Arial" panose="020B0604020202020204" pitchFamily="34" charset="0"/>
              <a:cs typeface="Arial" panose="020B0604020202020204" pitchFamily="34" charset="0"/>
            </a:endParaRPr>
          </a:p>
          <a:p>
            <a:r>
              <a:rPr lang="en-US" b="1" dirty="0">
                <a:effectLst/>
                <a:latin typeface="Arial" panose="020B0604020202020204" pitchFamily="34" charset="0"/>
                <a:cs typeface="Arial" panose="020B0604020202020204" pitchFamily="34" charset="0"/>
              </a:rPr>
              <a:t>Such a clinical investigation is not permitted to proceed without the prior written authorization from FDA. FDA shall provide a written determination 30 days after FDA receives the IND or earlier</a:t>
            </a:r>
            <a:endParaRPr lang="en-US" b="1" dirty="0">
              <a:highlight>
                <a:srgbClr val="FFFF00"/>
              </a:highlight>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D17E5E-26F1-4141-B569-E298FC60E6A3}"/>
              </a:ext>
            </a:extLst>
          </p:cNvPr>
          <p:cNvSpPr txBox="1"/>
          <p:nvPr/>
        </p:nvSpPr>
        <p:spPr>
          <a:xfrm>
            <a:off x="941033" y="5930283"/>
            <a:ext cx="5468164" cy="646331"/>
          </a:xfrm>
          <a:prstGeom prst="rect">
            <a:avLst/>
          </a:prstGeom>
          <a:noFill/>
        </p:spPr>
        <p:txBody>
          <a:bodyPr wrap="none" rtlCol="0">
            <a:spAutoFit/>
          </a:bodyPr>
          <a:lstStyle/>
          <a:p>
            <a:r>
              <a:rPr lang="en-US" b="1" i="0" dirty="0">
                <a:effectLst/>
                <a:latin typeface="Arial" panose="020B0604020202020204" pitchFamily="34" charset="0"/>
                <a:cs typeface="Arial" panose="020B0604020202020204" pitchFamily="34" charset="0"/>
              </a:rPr>
              <a:t>312.22 General principles of the IND submission</a:t>
            </a:r>
          </a:p>
          <a:p>
            <a:r>
              <a:rPr lang="en-US" b="1" i="0" dirty="0">
                <a:effectLst/>
                <a:latin typeface="Arial" panose="020B0604020202020204" pitchFamily="34" charset="0"/>
                <a:cs typeface="Arial" panose="020B0604020202020204" pitchFamily="34" charset="0"/>
              </a:rPr>
              <a:t>312.23 IND content and format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89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qual Access to Clinical Trials Ensuring Successful Enrollment - Colpitts  Clinical">
            <a:extLst>
              <a:ext uri="{FF2B5EF4-FFF2-40B4-BE49-F238E27FC236}">
                <a16:creationId xmlns:a16="http://schemas.microsoft.com/office/drawing/2014/main" id="{103B9939-8237-4F43-8239-EDAA2BAAE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0"/>
            <a:ext cx="11145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7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rug Development - Phases &amp; Stages">
            <a:extLst>
              <a:ext uri="{FF2B5EF4-FFF2-40B4-BE49-F238E27FC236}">
                <a16:creationId xmlns:a16="http://schemas.microsoft.com/office/drawing/2014/main" id="{DD578F14-7C10-456E-A168-7B600EE1596C}"/>
              </a:ext>
            </a:extLst>
          </p:cNvPr>
          <p:cNvSpPr>
            <a:spLocks noChangeAspect="1" noChangeArrowheads="1"/>
          </p:cNvSpPr>
          <p:nvPr/>
        </p:nvSpPr>
        <p:spPr bwMode="auto">
          <a:xfrm>
            <a:off x="2171701" y="928689"/>
            <a:ext cx="4076700" cy="26527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he Drug Discovery Process | Taconic Biosciences">
            <a:extLst>
              <a:ext uri="{FF2B5EF4-FFF2-40B4-BE49-F238E27FC236}">
                <a16:creationId xmlns:a16="http://schemas.microsoft.com/office/drawing/2014/main" id="{31BEA506-DA9F-4460-B6F1-746291A99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68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4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C1089-6CDB-4699-B095-729FDC16785E}"/>
              </a:ext>
            </a:extLst>
          </p:cNvPr>
          <p:cNvSpPr>
            <a:spLocks noGrp="1"/>
          </p:cNvSpPr>
          <p:nvPr>
            <p:ph type="title"/>
          </p:nvPr>
        </p:nvSpPr>
        <p:spPr>
          <a:xfrm>
            <a:off x="1353700" y="87550"/>
            <a:ext cx="10197494" cy="661481"/>
          </a:xfrm>
        </p:spPr>
        <p:txBody>
          <a:bodyPr>
            <a:normAutofit/>
          </a:bodyPr>
          <a:lstStyle/>
          <a:p>
            <a:r>
              <a:rPr lang="en-US" b="1" dirty="0">
                <a:latin typeface="Arial" panose="020B0604020202020204" pitchFamily="34" charset="0"/>
                <a:cs typeface="Arial" panose="020B0604020202020204" pitchFamily="34" charset="0"/>
              </a:rPr>
              <a:t>Cost of Research and Development</a:t>
            </a:r>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D5BDFA80-7C45-495B-BF48-30A97C4B4834}"/>
              </a:ext>
            </a:extLst>
          </p:cNvPr>
          <p:cNvGraphicFramePr>
            <a:graphicFrameLocks noGrp="1"/>
          </p:cNvGraphicFramePr>
          <p:nvPr>
            <p:ph idx="1"/>
            <p:extLst>
              <p:ext uri="{D42A27DB-BD31-4B8C-83A1-F6EECF244321}">
                <p14:modId xmlns:p14="http://schemas.microsoft.com/office/powerpoint/2010/main" val="2048770239"/>
              </p:ext>
            </p:extLst>
          </p:nvPr>
        </p:nvGraphicFramePr>
        <p:xfrm>
          <a:off x="579360" y="661481"/>
          <a:ext cx="11482938" cy="6108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1356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D4021-3933-440D-A265-10ECC00853D0}"/>
              </a:ext>
            </a:extLst>
          </p:cNvPr>
          <p:cNvSpPr>
            <a:spLocks noGrp="1"/>
          </p:cNvSpPr>
          <p:nvPr>
            <p:ph type="title"/>
          </p:nvPr>
        </p:nvSpPr>
        <p:spPr>
          <a:xfrm>
            <a:off x="652481" y="1382486"/>
            <a:ext cx="3547581" cy="4093028"/>
          </a:xfrm>
        </p:spPr>
        <p:txBody>
          <a:bodyPr anchor="ctr">
            <a:normAutofit/>
          </a:bodyPr>
          <a:lstStyle/>
          <a:p>
            <a:r>
              <a:rPr lang="en-US" b="1" dirty="0">
                <a:latin typeface="Arial" panose="020B0604020202020204" pitchFamily="34" charset="0"/>
                <a:cs typeface="Arial" panose="020B0604020202020204" pitchFamily="34" charset="0"/>
              </a:rPr>
              <a:t>Clinical Trials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CA2D433-E5EB-4527-98E4-748B442208AB}"/>
              </a:ext>
            </a:extLst>
          </p:cNvPr>
          <p:cNvGraphicFramePr>
            <a:graphicFrameLocks noGrp="1"/>
          </p:cNvGraphicFramePr>
          <p:nvPr>
            <p:ph idx="1"/>
            <p:extLst>
              <p:ext uri="{D42A27DB-BD31-4B8C-83A1-F6EECF244321}">
                <p14:modId xmlns:p14="http://schemas.microsoft.com/office/powerpoint/2010/main" val="298790382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96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2A2BDF-527A-4D65-8EC8-5338C6ADD5AD}"/>
              </a:ext>
            </a:extLst>
          </p:cNvPr>
          <p:cNvSpPr>
            <a:spLocks noGrp="1"/>
          </p:cNvSpPr>
          <p:nvPr>
            <p:ph type="title"/>
          </p:nvPr>
        </p:nvSpPr>
        <p:spPr>
          <a:xfrm>
            <a:off x="343973" y="1387839"/>
            <a:ext cx="3547581" cy="4093028"/>
          </a:xfrm>
        </p:spPr>
        <p:txBody>
          <a:bodyPr anchor="ctr">
            <a:normAutofit/>
          </a:bodyPr>
          <a:lstStyle/>
          <a:p>
            <a:r>
              <a:rPr lang="en-US" b="1">
                <a:latin typeface="Arial" panose="020B0604020202020204" pitchFamily="34" charset="0"/>
                <a:cs typeface="Arial" panose="020B0604020202020204" pitchFamily="34" charset="0"/>
              </a:rPr>
              <a:t>Study Start-up</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04B42A1-70D8-477C-BEA2-DC8CC765AF1B}"/>
              </a:ext>
            </a:extLst>
          </p:cNvPr>
          <p:cNvGraphicFramePr>
            <a:graphicFrameLocks noGrp="1"/>
          </p:cNvGraphicFramePr>
          <p:nvPr>
            <p:ph idx="1"/>
            <p:extLst>
              <p:ext uri="{D42A27DB-BD31-4B8C-83A1-F6EECF244321}">
                <p14:modId xmlns:p14="http://schemas.microsoft.com/office/powerpoint/2010/main" val="263863121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3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Preparation Vector Art, Icons, and Graphics for Free Download">
            <a:extLst>
              <a:ext uri="{FF2B5EF4-FFF2-40B4-BE49-F238E27FC236}">
                <a16:creationId xmlns:a16="http://schemas.microsoft.com/office/drawing/2014/main" id="{F7F57F47-F104-428D-8F5F-D2A334D18E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5675" y="1131994"/>
            <a:ext cx="6484831"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E8F14-A811-4A42-92B9-95B638C6CF2F}"/>
              </a:ext>
            </a:extLst>
          </p:cNvPr>
          <p:cNvSpPr>
            <a:spLocks noGrp="1"/>
          </p:cNvSpPr>
          <p:nvPr>
            <p:ph type="title"/>
          </p:nvPr>
        </p:nvSpPr>
        <p:spPr>
          <a:xfrm>
            <a:off x="652481" y="1382486"/>
            <a:ext cx="2619357" cy="4093028"/>
          </a:xfrm>
        </p:spPr>
        <p:txBody>
          <a:bodyPr anchor="ctr">
            <a:normAutofit/>
          </a:bodyPr>
          <a:lstStyle/>
          <a:p>
            <a:r>
              <a:rPr lang="en-US" b="1" dirty="0">
                <a:latin typeface="Arial" panose="020B0604020202020204" pitchFamily="34" charset="0"/>
                <a:cs typeface="Arial" panose="020B0604020202020204" pitchFamily="34" charset="0"/>
              </a:rPr>
              <a:t>Preparing to Conduct a Study</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5E3503A-6A0D-4C5C-9665-3BBC968704DB}"/>
              </a:ext>
            </a:extLst>
          </p:cNvPr>
          <p:cNvGraphicFramePr>
            <a:graphicFrameLocks noGrp="1"/>
          </p:cNvGraphicFramePr>
          <p:nvPr>
            <p:ph idx="1"/>
            <p:extLst>
              <p:ext uri="{D42A27DB-BD31-4B8C-83A1-F6EECF244321}">
                <p14:modId xmlns:p14="http://schemas.microsoft.com/office/powerpoint/2010/main" val="636376704"/>
              </p:ext>
            </p:extLst>
          </p:nvPr>
        </p:nvGraphicFramePr>
        <p:xfrm>
          <a:off x="4405024" y="-64293"/>
          <a:ext cx="7743306"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428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DD7B35-58A9-4E66-A69F-FA4B19FCF8FB}"/>
              </a:ext>
            </a:extLst>
          </p:cNvPr>
          <p:cNvSpPr txBox="1"/>
          <p:nvPr/>
        </p:nvSpPr>
        <p:spPr>
          <a:xfrm>
            <a:off x="858915" y="548196"/>
            <a:ext cx="9812215" cy="6186309"/>
          </a:xfrm>
          <a:prstGeom prst="rect">
            <a:avLst/>
          </a:prstGeom>
          <a:noFill/>
        </p:spPr>
        <p:txBody>
          <a:bodyPr wrap="square" rtlCol="0">
            <a:spAutoFit/>
          </a:bodyPr>
          <a:lstStyle/>
          <a:p>
            <a:endParaRPr lang="en-US" sz="3600" b="1" dirty="0">
              <a:solidFill>
                <a:schemeClr val="accent2">
                  <a:lumMod val="60000"/>
                  <a:lumOff val="40000"/>
                </a:schemeClr>
              </a:solidFill>
              <a:latin typeface="Arial" panose="020B0604020202020204" pitchFamily="34" charset="0"/>
              <a:cs typeface="Arial" panose="020B0604020202020204" pitchFamily="34" charset="0"/>
            </a:endParaRPr>
          </a:p>
          <a:p>
            <a:r>
              <a:rPr lang="en-US" sz="3600" b="1" u="sng" dirty="0">
                <a:solidFill>
                  <a:schemeClr val="accent2">
                    <a:lumMod val="60000"/>
                    <a:lumOff val="40000"/>
                  </a:schemeClr>
                </a:solidFill>
                <a:latin typeface="Arial" panose="020B0604020202020204" pitchFamily="34" charset="0"/>
                <a:cs typeface="Arial" panose="020B0604020202020204" pitchFamily="34" charset="0"/>
              </a:rPr>
              <a:t>Handout/Reference sheets:</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Study Start-up</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NIH guideline-study-start-up document</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Study start-up Tips</a:t>
            </a:r>
          </a:p>
          <a:p>
            <a:endParaRPr lang="en-US" sz="3600" b="1" dirty="0">
              <a:solidFill>
                <a:schemeClr val="accent2">
                  <a:lumMod val="60000"/>
                  <a:lumOff val="40000"/>
                </a:schemeClr>
              </a:solidFill>
              <a:highlight>
                <a:srgbClr val="FFFF00"/>
              </a:highlight>
              <a:latin typeface="Arial" panose="020B0604020202020204" pitchFamily="34" charset="0"/>
              <a:cs typeface="Arial" panose="020B0604020202020204" pitchFamily="34" charset="0"/>
            </a:endParaRPr>
          </a:p>
          <a:p>
            <a:endParaRPr lang="en-US" sz="3600" b="1" dirty="0">
              <a:solidFill>
                <a:schemeClr val="accent2">
                  <a:lumMod val="60000"/>
                  <a:lumOff val="40000"/>
                </a:schemeClr>
              </a:solidFill>
              <a:latin typeface="Arial" panose="020B0604020202020204" pitchFamily="34" charset="0"/>
              <a:cs typeface="Arial" panose="020B0604020202020204" pitchFamily="34" charset="0"/>
            </a:endParaRPr>
          </a:p>
          <a:p>
            <a:r>
              <a:rPr lang="en-US" sz="3600" b="1" u="sng" dirty="0">
                <a:solidFill>
                  <a:schemeClr val="accent2">
                    <a:lumMod val="60000"/>
                    <a:lumOff val="40000"/>
                  </a:schemeClr>
                </a:solidFill>
                <a:latin typeface="Arial" panose="020B0604020202020204" pitchFamily="34" charset="0"/>
                <a:cs typeface="Arial" panose="020B0604020202020204" pitchFamily="34" charset="0"/>
              </a:rPr>
              <a:t>Webinars:</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Research 101, session 4</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Research 102, session 4</a:t>
            </a:r>
          </a:p>
          <a:p>
            <a:endParaRPr lang="en-US" sz="3600" b="1"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87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Qualifications Images, Stock Photos &amp; Vectors | Shutterstock">
            <a:extLst>
              <a:ext uri="{FF2B5EF4-FFF2-40B4-BE49-F238E27FC236}">
                <a16:creationId xmlns:a16="http://schemas.microsoft.com/office/drawing/2014/main" id="{1E1BE968-7404-42DB-811C-DCA86D323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57" y="914400"/>
            <a:ext cx="6651172" cy="5094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6F80101-A3FE-4949-BBB2-45AEFD1C2719}"/>
              </a:ext>
            </a:extLst>
          </p:cNvPr>
          <p:cNvSpPr/>
          <p:nvPr/>
        </p:nvSpPr>
        <p:spPr>
          <a:xfrm>
            <a:off x="3646714" y="5736771"/>
            <a:ext cx="2797629" cy="27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23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3FDE6-C7E4-4159-944D-83C6ADE086BB}"/>
              </a:ext>
            </a:extLst>
          </p:cNvPr>
          <p:cNvSpPr>
            <a:spLocks noGrp="1"/>
          </p:cNvSpPr>
          <p:nvPr>
            <p:ph type="title"/>
          </p:nvPr>
        </p:nvSpPr>
        <p:spPr>
          <a:xfrm>
            <a:off x="231150" y="1382486"/>
            <a:ext cx="3040688" cy="4093028"/>
          </a:xfrm>
        </p:spPr>
        <p:txBody>
          <a:bodyPr anchor="ctr">
            <a:normAutofit/>
          </a:bodyPr>
          <a:lstStyle/>
          <a:p>
            <a:r>
              <a:rPr lang="en-US" b="1" dirty="0">
                <a:latin typeface="Arial" panose="020B0604020202020204" pitchFamily="34" charset="0"/>
                <a:cs typeface="Arial" panose="020B0604020202020204" pitchFamily="34" charset="0"/>
              </a:rPr>
              <a:t>PI/Site Qualification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C995458-D24C-445E-991C-C4590788D9D3}"/>
              </a:ext>
            </a:extLst>
          </p:cNvPr>
          <p:cNvGraphicFramePr>
            <a:graphicFrameLocks noGrp="1"/>
          </p:cNvGraphicFramePr>
          <p:nvPr>
            <p:ph idx="1"/>
            <p:extLst>
              <p:ext uri="{D42A27DB-BD31-4B8C-83A1-F6EECF244321}">
                <p14:modId xmlns:p14="http://schemas.microsoft.com/office/powerpoint/2010/main" val="1613201104"/>
              </p:ext>
            </p:extLst>
          </p:nvPr>
        </p:nvGraphicFramePr>
        <p:xfrm>
          <a:off x="4414742" y="-18520"/>
          <a:ext cx="7777258"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68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6069-C566-477F-A840-352FAA6BAD68}"/>
              </a:ext>
            </a:extLst>
          </p:cNvPr>
          <p:cNvSpPr>
            <a:spLocks noGrp="1"/>
          </p:cNvSpPr>
          <p:nvPr>
            <p:ph type="title"/>
          </p:nvPr>
        </p:nvSpPr>
        <p:spPr>
          <a:xfrm>
            <a:off x="545700" y="272607"/>
            <a:ext cx="9152467" cy="728426"/>
          </a:xfrm>
        </p:spPr>
        <p:txBody>
          <a:bodyPr>
            <a:normAutofit fontScale="90000"/>
          </a:bodyPr>
          <a:lstStyle/>
          <a:p>
            <a:r>
              <a:rPr lang="en-US" b="1" dirty="0">
                <a:latin typeface="Arial" panose="020B0604020202020204" pitchFamily="34" charset="0"/>
                <a:cs typeface="Arial" panose="020B0604020202020204" pitchFamily="34" charset="0"/>
              </a:rPr>
              <a:t>Preparing for Site Qualification and Selection</a:t>
            </a:r>
          </a:p>
        </p:txBody>
      </p:sp>
      <p:graphicFrame>
        <p:nvGraphicFramePr>
          <p:cNvPr id="6" name="Content Placeholder 2">
            <a:extLst>
              <a:ext uri="{FF2B5EF4-FFF2-40B4-BE49-F238E27FC236}">
                <a16:creationId xmlns:a16="http://schemas.microsoft.com/office/drawing/2014/main" id="{78548006-7681-4610-A7A3-189CD63B6C27}"/>
              </a:ext>
            </a:extLst>
          </p:cNvPr>
          <p:cNvGraphicFramePr>
            <a:graphicFrameLocks noGrp="1"/>
          </p:cNvGraphicFramePr>
          <p:nvPr>
            <p:ph idx="1"/>
            <p:extLst>
              <p:ext uri="{D42A27DB-BD31-4B8C-83A1-F6EECF244321}">
                <p14:modId xmlns:p14="http://schemas.microsoft.com/office/powerpoint/2010/main" val="3447567400"/>
              </p:ext>
            </p:extLst>
          </p:nvPr>
        </p:nvGraphicFramePr>
        <p:xfrm>
          <a:off x="823778" y="1255916"/>
          <a:ext cx="8596312" cy="5232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471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easibility Study Stock Illustrations – 33 Feasibility Study Stock  Illustrations, Vectors &amp;amp; Clipart - Dreamstime">
            <a:extLst>
              <a:ext uri="{FF2B5EF4-FFF2-40B4-BE49-F238E27FC236}">
                <a16:creationId xmlns:a16="http://schemas.microsoft.com/office/drawing/2014/main" id="{768F540F-CFCE-4C70-BF1B-703CB741B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0"/>
            <a:ext cx="82851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8DD99F2-AFE8-4422-B8CD-008932A57B2E}"/>
              </a:ext>
            </a:extLst>
          </p:cNvPr>
          <p:cNvSpPr/>
          <p:nvPr/>
        </p:nvSpPr>
        <p:spPr>
          <a:xfrm>
            <a:off x="2579914" y="6368143"/>
            <a:ext cx="1077686" cy="130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6BB68E-0E8C-426E-A36C-AE437A26778A}"/>
              </a:ext>
            </a:extLst>
          </p:cNvPr>
          <p:cNvSpPr/>
          <p:nvPr/>
        </p:nvSpPr>
        <p:spPr>
          <a:xfrm>
            <a:off x="7086600" y="6291943"/>
            <a:ext cx="3058885" cy="489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828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6857-B0F5-4338-AC0F-9C5A5B404771}"/>
              </a:ext>
            </a:extLst>
          </p:cNvPr>
          <p:cNvSpPr>
            <a:spLocks noGrp="1"/>
          </p:cNvSpPr>
          <p:nvPr>
            <p:ph type="title"/>
          </p:nvPr>
        </p:nvSpPr>
        <p:spPr>
          <a:xfrm>
            <a:off x="0" y="0"/>
            <a:ext cx="4520709" cy="6858000"/>
          </a:xfrm>
          <a:solidFill>
            <a:schemeClr val="accent3"/>
          </a:solidFill>
        </p:spPr>
        <p:txBody>
          <a:bodyPr anchor="ctr">
            <a:normAutofit/>
          </a:bodyPr>
          <a:lstStyle/>
          <a:p>
            <a:r>
              <a:rPr lang="en-US" b="1" dirty="0">
                <a:solidFill>
                  <a:schemeClr val="tx1">
                    <a:lumMod val="85000"/>
                    <a:lumOff val="15000"/>
                  </a:schemeClr>
                </a:solidFill>
                <a:latin typeface="Arial" panose="020B0604020202020204" pitchFamily="34" charset="0"/>
                <a:cs typeface="Arial" panose="020B0604020202020204" pitchFamily="34" charset="0"/>
              </a:rPr>
              <a:t>Feasibility Assessment from the Site’s Perspective</a:t>
            </a:r>
          </a:p>
        </p:txBody>
      </p:sp>
      <p:sp>
        <p:nvSpPr>
          <p:cNvPr id="31" name="Freeform: Shape 30">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C9CECA6-3F75-455D-B705-CC588EE1AF4D}"/>
              </a:ext>
            </a:extLst>
          </p:cNvPr>
          <p:cNvSpPr>
            <a:spLocks noGrp="1"/>
          </p:cNvSpPr>
          <p:nvPr>
            <p:ph idx="1"/>
          </p:nvPr>
        </p:nvSpPr>
        <p:spPr>
          <a:xfrm>
            <a:off x="4514821" y="88777"/>
            <a:ext cx="7112560" cy="6587231"/>
          </a:xfrm>
        </p:spPr>
        <p:txBody>
          <a:bodyPr anchor="ctr">
            <a:noAutofit/>
          </a:bodyPr>
          <a:lstStyle/>
          <a:p>
            <a:pPr marL="0" indent="0">
              <a:buNone/>
            </a:pPr>
            <a:r>
              <a:rPr lang="en-US" b="1" dirty="0">
                <a:solidFill>
                  <a:srgbClr val="FFFFFF"/>
                </a:solidFill>
                <a:latin typeface="Arial" panose="020B0604020202020204" pitchFamily="34" charset="0"/>
                <a:cs typeface="Arial" panose="020B0604020202020204" pitchFamily="34" charset="0"/>
              </a:rPr>
              <a:t>Questions to ask:</a:t>
            </a:r>
          </a:p>
          <a:p>
            <a:pPr lvl="1"/>
            <a:r>
              <a:rPr lang="en-US" sz="1800" b="1" dirty="0">
                <a:solidFill>
                  <a:srgbClr val="FFFFFF"/>
                </a:solidFill>
                <a:latin typeface="Arial" panose="020B0604020202020204" pitchFamily="34" charset="0"/>
                <a:cs typeface="Arial" panose="020B0604020202020204" pitchFamily="34" charset="0"/>
              </a:rPr>
              <a:t>Who is the sponsor/What is the reputation of the sponsor?</a:t>
            </a:r>
          </a:p>
          <a:p>
            <a:pPr lvl="1"/>
            <a:r>
              <a:rPr lang="en-US" sz="1800" b="1" dirty="0">
                <a:solidFill>
                  <a:srgbClr val="FFFFFF"/>
                </a:solidFill>
                <a:latin typeface="Arial" panose="020B0604020202020204" pitchFamily="34" charset="0"/>
                <a:cs typeface="Arial" panose="020B0604020202020204" pitchFamily="34" charset="0"/>
              </a:rPr>
              <a:t>Do we have the available staff and infrastructure/resources/time to conduct the study?</a:t>
            </a:r>
          </a:p>
          <a:p>
            <a:pPr lvl="1"/>
            <a:r>
              <a:rPr lang="en-US" sz="1800" b="1" dirty="0">
                <a:solidFill>
                  <a:srgbClr val="FFFFFF"/>
                </a:solidFill>
                <a:latin typeface="Arial" panose="020B0604020202020204" pitchFamily="34" charset="0"/>
                <a:cs typeface="Arial" panose="020B0604020202020204" pitchFamily="34" charset="0"/>
              </a:rPr>
              <a:t>Do we have the patient population for successful recruitment?</a:t>
            </a:r>
          </a:p>
          <a:p>
            <a:pPr lvl="1"/>
            <a:r>
              <a:rPr lang="en-US" sz="1800" b="1" dirty="0">
                <a:solidFill>
                  <a:srgbClr val="FFFFFF"/>
                </a:solidFill>
                <a:latin typeface="Arial" panose="020B0604020202020204" pitchFamily="34" charset="0"/>
                <a:cs typeface="Arial" panose="020B0604020202020204" pitchFamily="34" charset="0"/>
              </a:rPr>
              <a:t>Does the design of the study meet the scientific rigorous standards?</a:t>
            </a:r>
          </a:p>
          <a:p>
            <a:pPr lvl="1"/>
            <a:r>
              <a:rPr lang="en-US" sz="1800" b="1" dirty="0">
                <a:solidFill>
                  <a:srgbClr val="FFFFFF"/>
                </a:solidFill>
                <a:latin typeface="Arial" panose="020B0604020202020204" pitchFamily="34" charset="0"/>
                <a:cs typeface="Arial" panose="020B0604020202020204" pitchFamily="34" charset="0"/>
              </a:rPr>
              <a:t>Is the risk/benefit ratio favorable/appropriate?</a:t>
            </a:r>
          </a:p>
          <a:p>
            <a:pPr lvl="1"/>
            <a:r>
              <a:rPr lang="en-US" sz="1800" b="1" dirty="0">
                <a:solidFill>
                  <a:srgbClr val="FFFFFF"/>
                </a:solidFill>
                <a:latin typeface="Arial" panose="020B0604020202020204" pitchFamily="34" charset="0"/>
                <a:cs typeface="Arial" panose="020B0604020202020204" pitchFamily="34" charset="0"/>
              </a:rPr>
              <a:t>What is the difficulty level of conducting the study?</a:t>
            </a:r>
          </a:p>
          <a:p>
            <a:pPr lvl="1"/>
            <a:r>
              <a:rPr lang="en-US" sz="1800" b="1" dirty="0">
                <a:solidFill>
                  <a:srgbClr val="FFFFFF"/>
                </a:solidFill>
                <a:latin typeface="Arial" panose="020B0604020202020204" pitchFamily="34" charset="0"/>
                <a:cs typeface="Arial" panose="020B0604020202020204" pitchFamily="34" charset="0"/>
              </a:rPr>
              <a:t>What are the subject procedures and time of participation?</a:t>
            </a:r>
          </a:p>
          <a:p>
            <a:pPr lvl="1"/>
            <a:r>
              <a:rPr lang="en-US" sz="1800" b="1" dirty="0">
                <a:solidFill>
                  <a:srgbClr val="FFFFFF"/>
                </a:solidFill>
                <a:latin typeface="Arial" panose="020B0604020202020204" pitchFamily="34" charset="0"/>
                <a:cs typeface="Arial" panose="020B0604020202020204" pitchFamily="34" charset="0"/>
              </a:rPr>
              <a:t>Is the proposed budget adequate?</a:t>
            </a:r>
          </a:p>
        </p:txBody>
      </p:sp>
    </p:spTree>
    <p:extLst>
      <p:ext uri="{BB962C8B-B14F-4D97-AF65-F5344CB8AC3E}">
        <p14:creationId xmlns:p14="http://schemas.microsoft.com/office/powerpoint/2010/main" val="341776173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5"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01E5DCD-6515-42E7-987A-6143AE4A379C}"/>
              </a:ext>
            </a:extLst>
          </p:cNvPr>
          <p:cNvPicPr>
            <a:picLocks noChangeAspect="1"/>
          </p:cNvPicPr>
          <p:nvPr/>
        </p:nvPicPr>
        <p:blipFill>
          <a:blip r:embed="rId2"/>
          <a:stretch>
            <a:fillRect/>
          </a:stretch>
        </p:blipFill>
        <p:spPr>
          <a:xfrm>
            <a:off x="-1602191" y="-422793"/>
            <a:ext cx="13615851" cy="8025319"/>
          </a:xfrm>
          <a:prstGeom prst="rect">
            <a:avLst/>
          </a:prstGeom>
        </p:spPr>
      </p:pic>
    </p:spTree>
    <p:extLst>
      <p:ext uri="{BB962C8B-B14F-4D97-AF65-F5344CB8AC3E}">
        <p14:creationId xmlns:p14="http://schemas.microsoft.com/office/powerpoint/2010/main" val="2489361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61A936-2500-4923-9D24-CD6AF3E7B9A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089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38732-BE35-4FCE-8C12-C32DE17C770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37110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835160-CF59-473E-B624-AA3217B8142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8431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8EF7223-869A-44D7-8561-2C3B23C6F6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7259" y="529389"/>
            <a:ext cx="9936480" cy="6292603"/>
          </a:xfrm>
          <a:prstGeom prst="rect">
            <a:avLst/>
          </a:prstGeom>
        </p:spPr>
      </p:pic>
    </p:spTree>
    <p:extLst>
      <p:ext uri="{BB962C8B-B14F-4D97-AF65-F5344CB8AC3E}">
        <p14:creationId xmlns:p14="http://schemas.microsoft.com/office/powerpoint/2010/main" val="364753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DCR Components of Clinical Research Study Implementation and Oversight&#10;Protocol &amp; Related Documents and Study Administration, Regulatory Requirements, Subject Safety Oversight, Data &amp; Quality Management, Specimen Management, and Clinical Site Monitoring&#10;&#10;Part 1 - High Level Overview of Processes:&#10;&#10;1. Concept, Pre-application reviewed by NIDCR Program Officer (e.g., R34/U01)&#10;&#10;2. Protocol Development and Study Preparation&#10;(Protocol includes all required template elements. Grant or Protocol may have IRB approval before funding. Full protocol with NIDCR review. [Important: A minimum of 3 months is needed for review and harmonization across all documents and processes. Begin work on components of Clinical Trials Implementation as early in the protocol development process as possible. Allow for time to address comments. At least 3 months are needed for document review and implementation.]  May need to be resubmitted to IRB before subject enrollment.)&#10;&#10;3. Concurrent development of processes for:&#10;• Protocol-related and Study Administration Documents and Processes&#10;• Regulatory Requirements Human Subjects Protections (46 CFR Part 46: All NIH funded studies are governed by 45 CFR Part 46. If a study is under IND or IDE, additional regulations will apply [see OCTOM for guidance].) &#10;• Subject Safety Oversight&#10;• Data &amp; Quality Management&#10;• Specimen Management&#10;• Clinical Site Monitoring&#10;&#10;4. Site Initiation and Activation Process:&#10;a. IRB approval of protocol, consent/assent documents, and other applicable study materials&#10;b. Clinical Terms of Award (CToA) met by site, site funding released&#10;c. Site meets remaining activation requirements&#10;d. Site Activated&#10;e. Site Enrollment Begins&#10;">
            <a:extLst>
              <a:ext uri="{FF2B5EF4-FFF2-40B4-BE49-F238E27FC236}">
                <a16:creationId xmlns:a16="http://schemas.microsoft.com/office/drawing/2014/main" id="{5F357123-4CA9-4500-9A0C-EFD57125E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02" y="-62144"/>
            <a:ext cx="7634796" cy="6920144"/>
          </a:xfrm>
          <a:prstGeom prst="rect">
            <a:avLst/>
          </a:prstGeom>
        </p:spPr>
      </p:pic>
    </p:spTree>
    <p:extLst>
      <p:ext uri="{BB962C8B-B14F-4D97-AF65-F5344CB8AC3E}">
        <p14:creationId xmlns:p14="http://schemas.microsoft.com/office/powerpoint/2010/main" val="3808044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Office of Budget, Planning, and Integration (BPI) | U.S. Geological Survey">
            <a:extLst>
              <a:ext uri="{FF2B5EF4-FFF2-40B4-BE49-F238E27FC236}">
                <a16:creationId xmlns:a16="http://schemas.microsoft.com/office/drawing/2014/main" id="{7B9F7FDB-7DB5-4E25-B48B-92B5D26069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310" y="1676296"/>
            <a:ext cx="7003562" cy="350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507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81641-5B45-40AC-BAFE-1A62AEDD8C36}"/>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Budget Negotiations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29D913-9C18-426F-9578-EB4894698F86}"/>
              </a:ext>
            </a:extLst>
          </p:cNvPr>
          <p:cNvSpPr>
            <a:spLocks noGrp="1"/>
          </p:cNvSpPr>
          <p:nvPr>
            <p:ph idx="1"/>
          </p:nvPr>
        </p:nvSpPr>
        <p:spPr>
          <a:xfrm>
            <a:off x="4978918" y="379378"/>
            <a:ext cx="6341016" cy="6089515"/>
          </a:xfrm>
        </p:spPr>
        <p:txBody>
          <a:bodyPr anchor="ctr">
            <a:normAutofit/>
          </a:bodyPr>
          <a:lstStyle/>
          <a:p>
            <a:r>
              <a:rPr lang="en-US" b="1" dirty="0">
                <a:latin typeface="Arial" panose="020B0604020202020204" pitchFamily="34" charset="0"/>
                <a:cs typeface="Arial" panose="020B0604020202020204" pitchFamily="34" charset="0"/>
              </a:rPr>
              <a:t>Assessment of the budget:</a:t>
            </a:r>
          </a:p>
          <a:p>
            <a:pPr lvl="1"/>
            <a:r>
              <a:rPr lang="en-US" sz="1800" b="1" dirty="0">
                <a:latin typeface="Arial" panose="020B0604020202020204" pitchFamily="34" charset="0"/>
                <a:cs typeface="Arial" panose="020B0604020202020204" pitchFamily="34" charset="0"/>
              </a:rPr>
              <a:t>Are all of the procedures listed/covered in the budget?</a:t>
            </a:r>
          </a:p>
          <a:p>
            <a:pPr lvl="1"/>
            <a:r>
              <a:rPr lang="en-US" sz="1800" b="1" dirty="0">
                <a:latin typeface="Arial" panose="020B0604020202020204" pitchFamily="34" charset="0"/>
                <a:cs typeface="Arial" panose="020B0604020202020204" pitchFamily="34" charset="0"/>
              </a:rPr>
              <a:t>What will study start-up cost you/What do you need for a start-up fee</a:t>
            </a:r>
          </a:p>
          <a:p>
            <a:pPr lvl="1"/>
            <a:r>
              <a:rPr lang="en-US" sz="1800" b="1" dirty="0">
                <a:latin typeface="Arial" panose="020B0604020202020204" pitchFamily="34" charset="0"/>
                <a:cs typeface="Arial" panose="020B0604020202020204" pitchFamily="34" charset="0"/>
              </a:rPr>
              <a:t>What are the hidden costs depending on the study?</a:t>
            </a:r>
          </a:p>
          <a:p>
            <a:pPr lvl="2"/>
            <a:r>
              <a:rPr lang="en-US" sz="1800" b="1" dirty="0">
                <a:latin typeface="Arial" panose="020B0604020202020204" pitchFamily="34" charset="0"/>
                <a:cs typeface="Arial" panose="020B0604020202020204" pitchFamily="34" charset="0"/>
              </a:rPr>
              <a:t>Feasibility assessment</a:t>
            </a:r>
          </a:p>
          <a:p>
            <a:pPr lvl="2"/>
            <a:r>
              <a:rPr lang="en-US" sz="1800" b="1" dirty="0">
                <a:latin typeface="Arial" panose="020B0604020202020204" pitchFamily="34" charset="0"/>
                <a:cs typeface="Arial" panose="020B0604020202020204" pitchFamily="34" charset="0"/>
              </a:rPr>
              <a:t>Monitor visits</a:t>
            </a:r>
          </a:p>
          <a:p>
            <a:pPr lvl="2"/>
            <a:r>
              <a:rPr lang="en-US" sz="1800" b="1" dirty="0">
                <a:latin typeface="Arial" panose="020B0604020202020204" pitchFamily="34" charset="0"/>
                <a:cs typeface="Arial" panose="020B0604020202020204" pitchFamily="34" charset="0"/>
              </a:rPr>
              <a:t>Recruitment</a:t>
            </a:r>
          </a:p>
          <a:p>
            <a:pPr lvl="2"/>
            <a:r>
              <a:rPr lang="en-US" sz="1800" b="1" dirty="0">
                <a:latin typeface="Arial" panose="020B0604020202020204" pitchFamily="34" charset="0"/>
                <a:cs typeface="Arial" panose="020B0604020202020204" pitchFamily="34" charset="0"/>
              </a:rPr>
              <a:t>Re-consenting</a:t>
            </a:r>
          </a:p>
          <a:p>
            <a:pPr lvl="2"/>
            <a:r>
              <a:rPr lang="en-US" sz="1800" b="1" dirty="0">
                <a:latin typeface="Arial" panose="020B0604020202020204" pitchFamily="34" charset="0"/>
                <a:cs typeface="Arial" panose="020B0604020202020204" pitchFamily="34" charset="0"/>
              </a:rPr>
              <a:t>Training</a:t>
            </a:r>
          </a:p>
          <a:p>
            <a:pPr lvl="1"/>
            <a:endParaRPr lang="en-US" sz="1800" b="1"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26893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825,712 BEST Credentials IMAGES, STOCK PHOTOS &amp; VECTORS | Adobe Stock">
            <a:extLst>
              <a:ext uri="{FF2B5EF4-FFF2-40B4-BE49-F238E27FC236}">
                <a16:creationId xmlns:a16="http://schemas.microsoft.com/office/drawing/2014/main" id="{0E784505-0AD4-42CD-9E00-06BA778CEB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310" y="1466190"/>
            <a:ext cx="7003562" cy="392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893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77F31-2951-46D9-9EA1-4CB5B180B166}"/>
              </a:ext>
            </a:extLst>
          </p:cNvPr>
          <p:cNvSpPr>
            <a:spLocks noGrp="1"/>
          </p:cNvSpPr>
          <p:nvPr>
            <p:ph type="title"/>
          </p:nvPr>
        </p:nvSpPr>
        <p:spPr>
          <a:xfrm>
            <a:off x="1545773" y="458553"/>
            <a:ext cx="10197494" cy="1099457"/>
          </a:xfrm>
        </p:spPr>
        <p:txBody>
          <a:bodyPr>
            <a:normAutofit/>
          </a:bodyPr>
          <a:lstStyle/>
          <a:p>
            <a:r>
              <a:rPr lang="en-US" b="1" dirty="0">
                <a:latin typeface="Arial" panose="020B0604020202020204" pitchFamily="34" charset="0"/>
                <a:cs typeface="Arial" panose="020B0604020202020204" pitchFamily="34" charset="0"/>
              </a:rPr>
              <a:t>Study Team Credentials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6327716-FDC8-41AE-BDA7-4CFF11B53EA6}"/>
              </a:ext>
            </a:extLst>
          </p:cNvPr>
          <p:cNvGraphicFramePr>
            <a:graphicFrameLocks noGrp="1"/>
          </p:cNvGraphicFramePr>
          <p:nvPr>
            <p:ph idx="1"/>
            <p:extLst>
              <p:ext uri="{D42A27DB-BD31-4B8C-83A1-F6EECF244321}">
                <p14:modId xmlns:p14="http://schemas.microsoft.com/office/powerpoint/2010/main" val="56821528"/>
              </p:ext>
            </p:extLst>
          </p:nvPr>
        </p:nvGraphicFramePr>
        <p:xfrm>
          <a:off x="643467" y="1886400"/>
          <a:ext cx="10456334"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909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ntract agreement paper blank with seal and hands">
            <a:extLst>
              <a:ext uri="{FF2B5EF4-FFF2-40B4-BE49-F238E27FC236}">
                <a16:creationId xmlns:a16="http://schemas.microsoft.com/office/drawing/2014/main" id="{EF2E11A2-0AD0-4863-A1D8-DEF2279C96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5037" y="1131994"/>
            <a:ext cx="4246107" cy="459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ED4B578-E06B-43E6-B2F9-E6D076B2973B}"/>
              </a:ext>
            </a:extLst>
          </p:cNvPr>
          <p:cNvSpPr/>
          <p:nvPr/>
        </p:nvSpPr>
        <p:spPr>
          <a:xfrm>
            <a:off x="5033640" y="1509204"/>
            <a:ext cx="594804" cy="177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445F57-B4CD-4F2E-A793-856994E1E3D4}"/>
              </a:ext>
            </a:extLst>
          </p:cNvPr>
          <p:cNvSpPr/>
          <p:nvPr/>
        </p:nvSpPr>
        <p:spPr>
          <a:xfrm>
            <a:off x="2501863" y="5388747"/>
            <a:ext cx="4249281" cy="333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42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8C10-CD20-4691-8BB3-8171A4B80B46}"/>
              </a:ext>
            </a:extLst>
          </p:cNvPr>
          <p:cNvSpPr>
            <a:spLocks noGrp="1"/>
          </p:cNvSpPr>
          <p:nvPr>
            <p:ph type="title"/>
          </p:nvPr>
        </p:nvSpPr>
        <p:spPr>
          <a:xfrm>
            <a:off x="677863" y="485234"/>
            <a:ext cx="8596668" cy="661481"/>
          </a:xfrm>
        </p:spPr>
        <p:txBody>
          <a:bodyPr>
            <a:normAutofit/>
          </a:bodyPr>
          <a:lstStyle/>
          <a:p>
            <a:r>
              <a:rPr lang="en-US" b="1" dirty="0">
                <a:latin typeface="Arial" panose="020B0604020202020204" pitchFamily="34" charset="0"/>
                <a:cs typeface="Arial" panose="020B0604020202020204" pitchFamily="34" charset="0"/>
              </a:rPr>
              <a:t>Agreements</a:t>
            </a:r>
          </a:p>
        </p:txBody>
      </p:sp>
      <p:graphicFrame>
        <p:nvGraphicFramePr>
          <p:cNvPr id="5" name="Content Placeholder 2">
            <a:extLst>
              <a:ext uri="{FF2B5EF4-FFF2-40B4-BE49-F238E27FC236}">
                <a16:creationId xmlns:a16="http://schemas.microsoft.com/office/drawing/2014/main" id="{7663D3DA-A028-4DAE-9F64-A8D1250AB136}"/>
              </a:ext>
            </a:extLst>
          </p:cNvPr>
          <p:cNvGraphicFramePr>
            <a:graphicFrameLocks noGrp="1"/>
          </p:cNvGraphicFramePr>
          <p:nvPr>
            <p:ph idx="1"/>
            <p:extLst>
              <p:ext uri="{D42A27DB-BD31-4B8C-83A1-F6EECF244321}">
                <p14:modId xmlns:p14="http://schemas.microsoft.com/office/powerpoint/2010/main" val="66532750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657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7D8A92E-6288-4C3A-8A41-6877F021258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513" b="3"/>
          <a:stretch/>
        </p:blipFill>
        <p:spPr>
          <a:xfrm>
            <a:off x="20" y="10"/>
            <a:ext cx="9273982" cy="6857990"/>
          </a:xfrm>
          <a:prstGeom prst="rect">
            <a:avLst/>
          </a:prstGeom>
        </p:spPr>
      </p:pic>
      <p:sp>
        <p:nvSpPr>
          <p:cNvPr id="9" name="Freeform: Shape 8">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68701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4FD48B-2F0E-4368-8C1C-8828B21E5CCC}"/>
              </a:ext>
            </a:extLst>
          </p:cNvPr>
          <p:cNvSpPr>
            <a:spLocks noGrp="1"/>
          </p:cNvSpPr>
          <p:nvPr>
            <p:ph type="title"/>
          </p:nvPr>
        </p:nvSpPr>
        <p:spPr>
          <a:xfrm>
            <a:off x="221675" y="816638"/>
            <a:ext cx="3789152" cy="5224724"/>
          </a:xfrm>
        </p:spPr>
        <p:txBody>
          <a:bodyPr anchor="ctr">
            <a:normAutofit/>
          </a:bodyPr>
          <a:lstStyle/>
          <a:p>
            <a:r>
              <a:rPr lang="en-US" b="1" dirty="0">
                <a:effectLst/>
                <a:latin typeface="Arial" panose="020B0604020202020204" pitchFamily="34" charset="0"/>
                <a:ea typeface="Calibri" panose="020F0502020204030204" pitchFamily="34" charset="0"/>
                <a:cs typeface="Arial" panose="020B0604020202020204" pitchFamily="34" charset="0"/>
              </a:rPr>
              <a:t>Additional Post-Site Selection Tasks</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3CACDFB-5236-4527-97F8-1EFEF11E0E0C}"/>
              </a:ext>
            </a:extLst>
          </p:cNvPr>
          <p:cNvSpPr>
            <a:spLocks noGrp="1"/>
          </p:cNvSpPr>
          <p:nvPr>
            <p:ph idx="1"/>
          </p:nvPr>
        </p:nvSpPr>
        <p:spPr>
          <a:xfrm>
            <a:off x="4732117" y="204281"/>
            <a:ext cx="4619706" cy="6576383"/>
          </a:xfrm>
        </p:spPr>
        <p:txBody>
          <a:bodyPr anchor="ctr">
            <a:normAutofit/>
          </a:bodyPr>
          <a:lstStyle/>
          <a:p>
            <a:pPr marL="342900" marR="0" lvl="0" indent="-342900">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Prepare and submit IRB application </a:t>
            </a:r>
          </a:p>
          <a:p>
            <a:pPr marL="342900" marR="0" lvl="0" indent="-342900">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Prepare and submit other required regulatory/Essential Documents</a:t>
            </a:r>
          </a:p>
          <a:p>
            <a:pPr marL="742950" marR="0" lvl="1" indent="-285750">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Essential Documents</a:t>
            </a:r>
          </a:p>
          <a:p>
            <a:pPr marL="1143000" marR="0" lvl="2" indent="-228600">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1572</a:t>
            </a:r>
          </a:p>
          <a:p>
            <a:pPr marL="1143000" marR="0" lvl="2" indent="-228600">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CV/Resumes</a:t>
            </a:r>
          </a:p>
          <a:p>
            <a:pPr marL="1143000" marR="0" lvl="2" indent="-228600">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Licenses</a:t>
            </a:r>
          </a:p>
          <a:p>
            <a:pPr marL="1143000" marR="0" lvl="2" indent="-228600">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Certifications</a:t>
            </a:r>
          </a:p>
          <a:p>
            <a:pPr marL="1143000" marR="0" lvl="2" indent="-228600">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Delegation of Authority-Responsibilities outlined</a:t>
            </a:r>
          </a:p>
          <a:p>
            <a:pPr marL="1143000" marR="0" lvl="2" indent="-228600">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Master log</a:t>
            </a:r>
          </a:p>
          <a:p>
            <a:pPr marL="1143000" marR="0" lvl="2" indent="-228600">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Screening log</a:t>
            </a:r>
          </a:p>
          <a:p>
            <a:pPr marL="342900" marR="0" lvl="0" indent="-342900">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Negotiate Clinical Trial/Study Agreement and Budget</a:t>
            </a:r>
          </a:p>
          <a:p>
            <a:pPr marL="342900" marR="0" lvl="0" indent="-342900">
              <a:spcBef>
                <a:spcPts val="0"/>
              </a:spcBef>
              <a:spcAft>
                <a:spcPts val="0"/>
              </a:spcAft>
              <a:buFont typeface="Symbol" panose="05050102010706020507" pitchFamily="18" charset="2"/>
              <a:buChar char=""/>
            </a:pPr>
            <a:r>
              <a:rPr lang="en-US" b="1" dirty="0">
                <a:latin typeface="Arial" panose="020B0604020202020204" pitchFamily="34" charset="0"/>
                <a:ea typeface="Calibri" panose="020F0502020204030204" pitchFamily="34" charset="0"/>
                <a:cs typeface="Arial" panose="020B0604020202020204" pitchFamily="34" charset="0"/>
              </a:rPr>
              <a:t>Attend pre-trial initiation visit/training/or investigator meetings</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Plan/Provide appropriate training to study team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76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Documents &amp;amp; Regulations – Jet Global Logistics">
            <a:extLst>
              <a:ext uri="{FF2B5EF4-FFF2-40B4-BE49-F238E27FC236}">
                <a16:creationId xmlns:a16="http://schemas.microsoft.com/office/drawing/2014/main" id="{0E7EC516-00A6-43E3-B64A-80FA611011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310" y="1457435"/>
            <a:ext cx="7003562" cy="393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056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13BF-6DB9-4976-AB19-B56CFD320150}"/>
              </a:ext>
            </a:extLst>
          </p:cNvPr>
          <p:cNvSpPr>
            <a:spLocks noGrp="1"/>
          </p:cNvSpPr>
          <p:nvPr>
            <p:ph type="title"/>
          </p:nvPr>
        </p:nvSpPr>
        <p:spPr>
          <a:xfrm>
            <a:off x="655562" y="185984"/>
            <a:ext cx="8596668" cy="816638"/>
          </a:xfrm>
        </p:spPr>
        <p:txBody>
          <a:bodyPr/>
          <a:lstStyle/>
          <a:p>
            <a:r>
              <a:rPr lang="en-US" b="1" dirty="0">
                <a:latin typeface="Arial" panose="020B0604020202020204" pitchFamily="34" charset="0"/>
                <a:cs typeface="Arial" panose="020B0604020202020204" pitchFamily="34" charset="0"/>
              </a:rPr>
              <a:t>Documents for the Sponsor</a:t>
            </a:r>
          </a:p>
        </p:txBody>
      </p:sp>
      <p:graphicFrame>
        <p:nvGraphicFramePr>
          <p:cNvPr id="5" name="Content Placeholder 2">
            <a:extLst>
              <a:ext uri="{FF2B5EF4-FFF2-40B4-BE49-F238E27FC236}">
                <a16:creationId xmlns:a16="http://schemas.microsoft.com/office/drawing/2014/main" id="{7DD11BD4-0B80-4A22-BC66-43A824BDD384}"/>
              </a:ext>
            </a:extLst>
          </p:cNvPr>
          <p:cNvGraphicFramePr>
            <a:graphicFrameLocks noGrp="1"/>
          </p:cNvGraphicFramePr>
          <p:nvPr>
            <p:ph idx="1"/>
            <p:extLst>
              <p:ext uri="{D42A27DB-BD31-4B8C-83A1-F6EECF244321}">
                <p14:modId xmlns:p14="http://schemas.microsoft.com/office/powerpoint/2010/main" val="3477375625"/>
              </p:ext>
            </p:extLst>
          </p:nvPr>
        </p:nvGraphicFramePr>
        <p:xfrm>
          <a:off x="748355" y="1167319"/>
          <a:ext cx="8596668" cy="5515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50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t 2 - Detail of Processes:&#10;&#10;1. Concept, Pre-application reviewed by NIDCR Program Officer (e.g., R34/U01)&#10;&#10;2. Protocol Development and Study Preparation&#10;(Protocol includes all required template elements. Grant or Protocol may have IRB approval before funding. Full protocol with NIDCR review [Important: A minimum of 3 months is needed for review and harmonization across all documents and processes. Begin work on components of Clinical Trials Implementation as early in the protocol development process as possible. Allow for time to address comments. At least 3 months are needed for document review and implementation.]  May need to be resubmitted to IRB before subject enrollment.)&#10;&#10;3. Concurrent development of processes for:&#10;• Protocol-related and Study Administration Documents and Processes&#10;- Documents: Protocol and consent document (other materials-e.g., advertisements) Guided by HS &amp; GCP [PI and staff, Data Coordinating Center (DCC), Program Officer (PO),OCTOM, Medical Monitor (MM)]&#10;- Documents: Study plan, timeline, communication plan, and documentation of meeting agendas/minutes [PI and staff, DCC]&#10;- Process: Study planning meetings and other administrative activities [PIs and staff, DCC, PO]&#10;- Document: Manual of Procedures [PI and staff, DCC, PO, OCTOM]&#10;• Regulatory Requirements Human Subjects Protections (45 CFR Part 46: All NIH funded studies are governed by 45 CFR Part 46. If a study is under IND or IDE, additional regulations will apply [see OCTOM for guidance].) &#10;- Process: IRB Review, Feedback, Material Update, and IRB Approval of protocol, consent document, and other materials&#10;- Process: Only if applicable: Certificate of Confidentiality, IND/IDE, Registry in Clinicaltrials.gov [PI and staff]&#10;- Process: Essential Regulatory Document Collection [PI and staff, DCC]&#10;• Subject Safety Oversight&#10;- Document: Safety Monitoring Plan (Prepared by PI or CROMS and reviewed by Safety Oversight Committee [CSOC, DSMB, ISM] as indicated.)&#10;- Process: Scheduling and Facilitating Safety Oversight Meetings [CROMS, OCTOM]&#10;- Process: Serious Adverse Event and Unanticipated Problem Reporting [CROMS &amp; OCTOM]&#10;• Data &amp; Quality Management&#10;- Process: Data Collection Tools, Case Report Form (Data Collection Form) Development [DCC, PI, Statistician]&#10;- Documents: Data Management Plan, Case Report Forms, CRF Completion Guidelines [PI and Staff, DCC]&#10;- Document: Quality Management Plan [PI and staff, DCC]&#10;• Specimen Management&#10;- Document: Specimen Handling Plan (may be part of MOP) [PI and staff, DCC]&#10;- Process: Preparation of specimen materials: tubes, labels, barcoding [PI and staff, DCC]&#10;- Process: Tracking system: Shipping, handling, disposition logs &amp; Training on Specimen Handling [PI and staff, DCC]&#10;- Process: Preparation of other study materials (e.g., brochures)&#10;• Clinical Site Monitoring [CROMS monitors consent eligibility, AEs, data collection as directed]&#10;- Document: Site Assessment Questionnaire [CROMS and Clinical Sites]&#10;- Document: Clinical Monitoring Plan [CROMS]&#10;- Process: Site Initiation Visit [PIs and staff, PO, DCC, CROMS, OCTOM] (preferably scheduled to occur after IRB approvals received – item 4a below)&#10;&#10;4. Site Initiation and Activation Process:&#10;a. IRB approval of protocol, consent/assent documents, and other applicable study materials (SIV preferably scheduled to occur after these approvals received)&#10;b. Clinical Terms of Award (CToA) met by site, site funding released&#10;c. Site meets remaining activation requirements&#10;d. Site Activated&#10;e. Site Enrollment Begins&#10;&#10;5. Reports generated:&#10;• Accrual Reports [DCC]&#10;• Protocol Deviation Reports&#10;• Clinical Site Monitoring Visit Reports [CROMS]&#10;• Safety Data Reports: SAE Reporting, Safety Updates [CROMS or other DCC]">
            <a:extLst>
              <a:ext uri="{FF2B5EF4-FFF2-40B4-BE49-F238E27FC236}">
                <a16:creationId xmlns:a16="http://schemas.microsoft.com/office/drawing/2014/main" id="{D849674B-AA57-49E1-B436-9C3F5FF75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659" y="-9525"/>
            <a:ext cx="5596890" cy="6867525"/>
          </a:xfrm>
          <a:prstGeom prst="rect">
            <a:avLst/>
          </a:prstGeom>
        </p:spPr>
      </p:pic>
    </p:spTree>
    <p:extLst>
      <p:ext uri="{BB962C8B-B14F-4D97-AF65-F5344CB8AC3E}">
        <p14:creationId xmlns:p14="http://schemas.microsoft.com/office/powerpoint/2010/main" val="4094294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Cortex Design • Regulatory">
            <a:extLst>
              <a:ext uri="{FF2B5EF4-FFF2-40B4-BE49-F238E27FC236}">
                <a16:creationId xmlns:a16="http://schemas.microsoft.com/office/drawing/2014/main" id="{928D4BD5-92C2-4566-B840-2B3BEA742F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4858" y="1131994"/>
            <a:ext cx="6986466"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09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E3DC7-C178-47D4-9A7C-D0C24E64E932}"/>
              </a:ext>
            </a:extLst>
          </p:cNvPr>
          <p:cNvSpPr>
            <a:spLocks noGrp="1"/>
          </p:cNvSpPr>
          <p:nvPr>
            <p:ph type="title"/>
          </p:nvPr>
        </p:nvSpPr>
        <p:spPr>
          <a:xfrm>
            <a:off x="652481" y="1382486"/>
            <a:ext cx="3547581" cy="4093028"/>
          </a:xfrm>
        </p:spPr>
        <p:txBody>
          <a:bodyPr anchor="ctr">
            <a:normAutofit/>
          </a:bodyPr>
          <a:lstStyle/>
          <a:p>
            <a:r>
              <a:rPr lang="en-US" b="1">
                <a:latin typeface="Arial" panose="020B0604020202020204" pitchFamily="34" charset="0"/>
                <a:cs typeface="Arial" panose="020B0604020202020204" pitchFamily="34" charset="0"/>
              </a:rPr>
              <a:t>Trial Master File/ Essential Documents</a:t>
            </a:r>
          </a:p>
        </p:txBody>
      </p:sp>
      <p:grpSp>
        <p:nvGrpSpPr>
          <p:cNvPr id="29" name="Group 28">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0" name="Straight Connector 29">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0" name="Rectangle 39">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9948159-F3F5-42A2-8C5D-D45BD143009C}"/>
              </a:ext>
            </a:extLst>
          </p:cNvPr>
          <p:cNvGraphicFramePr>
            <a:graphicFrameLocks noGrp="1"/>
          </p:cNvGraphicFramePr>
          <p:nvPr>
            <p:ph idx="1"/>
            <p:extLst>
              <p:ext uri="{D42A27DB-BD31-4B8C-83A1-F6EECF244321}">
                <p14:modId xmlns:p14="http://schemas.microsoft.com/office/powerpoint/2010/main" val="230683976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742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descr="Why Traditional Recruiting Methods Fail | SmartRecruiters">
            <a:extLst>
              <a:ext uri="{FF2B5EF4-FFF2-40B4-BE49-F238E27FC236}">
                <a16:creationId xmlns:a16="http://schemas.microsoft.com/office/drawing/2014/main" id="{0D8566D6-1F14-475E-BA38-55AD5F84ED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3890" y="1131994"/>
            <a:ext cx="6128401"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99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8CA76-9C06-4B9C-98D0-A5FF9FC3D0D6}"/>
              </a:ext>
            </a:extLst>
          </p:cNvPr>
          <p:cNvSpPr>
            <a:spLocks noGrp="1"/>
          </p:cNvSpPr>
          <p:nvPr>
            <p:ph type="title"/>
          </p:nvPr>
        </p:nvSpPr>
        <p:spPr>
          <a:xfrm>
            <a:off x="1286933" y="407987"/>
            <a:ext cx="10197494" cy="815975"/>
          </a:xfrm>
        </p:spPr>
        <p:txBody>
          <a:bodyPr>
            <a:normAutofit/>
          </a:bodyPr>
          <a:lstStyle/>
          <a:p>
            <a:r>
              <a:rPr lang="en-US" b="1" dirty="0">
                <a:latin typeface="Arial" panose="020B0604020202020204" pitchFamily="34" charset="0"/>
                <a:cs typeface="Arial" panose="020B0604020202020204" pitchFamily="34" charset="0"/>
              </a:rPr>
              <a:t>Recruitment</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9CDA5A91-CDE3-4AB7-A04F-B053BCAFDF90}"/>
              </a:ext>
            </a:extLst>
          </p:cNvPr>
          <p:cNvGraphicFramePr>
            <a:graphicFrameLocks noGrp="1"/>
          </p:cNvGraphicFramePr>
          <p:nvPr>
            <p:ph idx="1"/>
            <p:extLst>
              <p:ext uri="{D42A27DB-BD31-4B8C-83A1-F6EECF244321}">
                <p14:modId xmlns:p14="http://schemas.microsoft.com/office/powerpoint/2010/main" val="418462687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612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descr="Healthcare storage systems and shelving | TAB">
            <a:extLst>
              <a:ext uri="{FF2B5EF4-FFF2-40B4-BE49-F238E27FC236}">
                <a16:creationId xmlns:a16="http://schemas.microsoft.com/office/drawing/2014/main" id="{1168F34A-0872-4AB5-8108-FE37E5B87E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7583" y="1131994"/>
            <a:ext cx="5581016"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80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1C76A5-3407-4544-B352-F146BA11474D}"/>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Storage</a:t>
            </a:r>
          </a:p>
        </p:txBody>
      </p:sp>
      <p:sp>
        <p:nvSpPr>
          <p:cNvPr id="3" name="Content Placeholder 2">
            <a:extLst>
              <a:ext uri="{FF2B5EF4-FFF2-40B4-BE49-F238E27FC236}">
                <a16:creationId xmlns:a16="http://schemas.microsoft.com/office/drawing/2014/main" id="{4BBC5BA1-2FE1-4442-B3E3-E3E10606CBCE}"/>
              </a:ext>
            </a:extLst>
          </p:cNvPr>
          <p:cNvSpPr>
            <a:spLocks noGrp="1"/>
          </p:cNvSpPr>
          <p:nvPr>
            <p:ph idx="1"/>
          </p:nvPr>
        </p:nvSpPr>
        <p:spPr>
          <a:xfrm>
            <a:off x="4241804" y="816638"/>
            <a:ext cx="6283524" cy="5224724"/>
          </a:xfrm>
        </p:spPr>
        <p:txBody>
          <a:bodyPr anchor="ctr">
            <a:normAutofit/>
          </a:bodyPr>
          <a:lstStyle/>
          <a:p>
            <a:r>
              <a:rPr lang="en-US" b="1" dirty="0">
                <a:latin typeface="Arial" panose="020B0604020202020204" pitchFamily="34" charset="0"/>
                <a:cs typeface="Arial" panose="020B0604020202020204" pitchFamily="34" charset="0"/>
              </a:rPr>
              <a:t>The study may require storage of the following:</a:t>
            </a:r>
          </a:p>
          <a:p>
            <a:pPr lvl="1"/>
            <a:r>
              <a:rPr lang="en-US" sz="1800" b="1" dirty="0">
                <a:latin typeface="Arial" panose="020B0604020202020204" pitchFamily="34" charset="0"/>
                <a:cs typeface="Arial" panose="020B0604020202020204" pitchFamily="34" charset="0"/>
              </a:rPr>
              <a:t>IP</a:t>
            </a:r>
          </a:p>
          <a:p>
            <a:pPr lvl="2"/>
            <a:r>
              <a:rPr lang="en-US" sz="1800" b="1" dirty="0">
                <a:latin typeface="Arial" panose="020B0604020202020204" pitchFamily="34" charset="0"/>
                <a:cs typeface="Arial" panose="020B0604020202020204" pitchFamily="34" charset="0"/>
              </a:rPr>
              <a:t>Temperature requirements/Temperature logs</a:t>
            </a:r>
          </a:p>
          <a:p>
            <a:pPr lvl="1"/>
            <a:r>
              <a:rPr lang="en-US" sz="1800" b="1" dirty="0">
                <a:latin typeface="Arial" panose="020B0604020202020204" pitchFamily="34" charset="0"/>
                <a:cs typeface="Arial" panose="020B0604020202020204" pitchFamily="34" charset="0"/>
              </a:rPr>
              <a:t>IP associated materials/equipment</a:t>
            </a:r>
          </a:p>
          <a:p>
            <a:pPr lvl="1"/>
            <a:r>
              <a:rPr lang="en-US" sz="1800" b="1" dirty="0">
                <a:latin typeface="Arial" panose="020B0604020202020204" pitchFamily="34" charset="0"/>
                <a:cs typeface="Arial" panose="020B0604020202020204" pitchFamily="34" charset="0"/>
              </a:rPr>
              <a:t>Laboratory supplies/kits</a:t>
            </a:r>
          </a:p>
          <a:p>
            <a:pPr lvl="1"/>
            <a:r>
              <a:rPr lang="en-US" sz="1800" b="1" dirty="0">
                <a:latin typeface="Arial" panose="020B0604020202020204" pitchFamily="34" charset="0"/>
                <a:cs typeface="Arial" panose="020B0604020202020204" pitchFamily="34" charset="0"/>
              </a:rPr>
              <a:t>Shipping materials</a:t>
            </a:r>
          </a:p>
          <a:p>
            <a:pPr lvl="1"/>
            <a:r>
              <a:rPr lang="en-US" sz="1800" b="1" dirty="0">
                <a:latin typeface="Arial" panose="020B0604020202020204" pitchFamily="34" charset="0"/>
                <a:cs typeface="Arial" panose="020B0604020202020204" pitchFamily="34" charset="0"/>
              </a:rPr>
              <a:t>Specimens</a:t>
            </a:r>
          </a:p>
          <a:p>
            <a:pPr lvl="2"/>
            <a:r>
              <a:rPr lang="en-US" sz="1800" b="1" dirty="0">
                <a:latin typeface="Arial" panose="020B0604020202020204" pitchFamily="34" charset="0"/>
                <a:cs typeface="Arial" panose="020B0604020202020204" pitchFamily="34" charset="0"/>
              </a:rPr>
              <a:t>Temperature requirements</a:t>
            </a:r>
          </a:p>
          <a:p>
            <a:pPr lvl="2"/>
            <a:r>
              <a:rPr lang="en-US" sz="1800" b="1" dirty="0">
                <a:latin typeface="Arial" panose="020B0604020202020204" pitchFamily="34" charset="0"/>
                <a:cs typeface="Arial" panose="020B0604020202020204" pitchFamily="34" charset="0"/>
              </a:rPr>
              <a:t>Time requirements</a:t>
            </a:r>
          </a:p>
          <a:p>
            <a:pPr lvl="2"/>
            <a:r>
              <a:rPr lang="en-US" sz="1800" b="1" dirty="0">
                <a:latin typeface="Arial" panose="020B0604020202020204" pitchFamily="34" charset="0"/>
                <a:cs typeface="Arial" panose="020B0604020202020204" pitchFamily="34" charset="0"/>
              </a:rPr>
              <a:t>Shipping requirements</a:t>
            </a:r>
          </a:p>
          <a:p>
            <a:pPr lvl="1"/>
            <a:r>
              <a:rPr lang="en-US" sz="1800" b="1" dirty="0">
                <a:latin typeface="Arial" panose="020B0604020202020204" pitchFamily="34" charset="0"/>
                <a:cs typeface="Arial" panose="020B0604020202020204" pitchFamily="34" charset="0"/>
              </a:rPr>
              <a:t>Essential Documents</a:t>
            </a:r>
          </a:p>
        </p:txBody>
      </p:sp>
    </p:spTree>
    <p:extLst>
      <p:ext uri="{BB962C8B-B14F-4D97-AF65-F5344CB8AC3E}">
        <p14:creationId xmlns:p14="http://schemas.microsoft.com/office/powerpoint/2010/main" val="2141946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3D180-BC3D-456C-AEA4-11F8E1DB86EC}"/>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Part 2: Thursday</a:t>
            </a:r>
          </a:p>
        </p:txBody>
      </p:sp>
      <p:sp>
        <p:nvSpPr>
          <p:cNvPr id="27" name="Isosceles Triangle 26">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D07DC3-1460-4D4B-A8AF-01CB67317AA4}"/>
              </a:ext>
            </a:extLst>
          </p:cNvPr>
          <p:cNvSpPr>
            <a:spLocks noGrp="1"/>
          </p:cNvSpPr>
          <p:nvPr>
            <p:ph idx="1"/>
          </p:nvPr>
        </p:nvSpPr>
        <p:spPr>
          <a:xfrm>
            <a:off x="4978918" y="1109145"/>
            <a:ext cx="6341016" cy="4603900"/>
          </a:xfrm>
        </p:spPr>
        <p:txBody>
          <a:bodyPr anchor="ctr">
            <a:normAutofit/>
          </a:bodyPr>
          <a:lstStyle/>
          <a:p>
            <a:r>
              <a:rPr lang="en-US" b="1" dirty="0">
                <a:latin typeface="Arial" panose="020B0604020202020204" pitchFamily="34" charset="0"/>
                <a:cs typeface="Arial" panose="020B0604020202020204" pitchFamily="34" charset="0"/>
              </a:rPr>
              <a:t>SOPs</a:t>
            </a:r>
          </a:p>
          <a:p>
            <a:r>
              <a:rPr lang="en-US" b="1" dirty="0">
                <a:latin typeface="Arial" panose="020B0604020202020204" pitchFamily="34" charset="0"/>
                <a:cs typeface="Arial" panose="020B0604020202020204" pitchFamily="34" charset="0"/>
              </a:rPr>
              <a:t>Training</a:t>
            </a:r>
          </a:p>
          <a:p>
            <a:r>
              <a:rPr lang="en-US" b="1" dirty="0">
                <a:latin typeface="Arial" panose="020B0604020202020204" pitchFamily="34" charset="0"/>
                <a:cs typeface="Arial" panose="020B0604020202020204" pitchFamily="34" charset="0"/>
              </a:rPr>
              <a:t>NDA</a:t>
            </a:r>
          </a:p>
          <a:p>
            <a:r>
              <a:rPr lang="en-US" b="1" dirty="0">
                <a:latin typeface="Arial" panose="020B0604020202020204" pitchFamily="34" charset="0"/>
                <a:cs typeface="Arial" panose="020B0604020202020204" pitchFamily="34" charset="0"/>
              </a:rPr>
              <a:t>Regulatory divisions of the FDA overseeing products</a:t>
            </a:r>
          </a:p>
          <a:p>
            <a:pPr marL="457200" lvl="1" indent="0">
              <a:buNone/>
            </a:pPr>
            <a:endParaRPr lang="en-US" sz="1800" b="1" dirty="0">
              <a:latin typeface="Arial" panose="020B0604020202020204" pitchFamily="34" charset="0"/>
              <a:cs typeface="Arial" panose="020B0604020202020204" pitchFamily="34" charset="0"/>
            </a:endParaRPr>
          </a:p>
        </p:txBody>
      </p:sp>
      <p:sp>
        <p:nvSpPr>
          <p:cNvPr id="31" name="Isosceles Triangle 30">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80440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9" descr="A picture containing icon&#10;&#10;Description automatically generated">
            <a:extLst>
              <a:ext uri="{FF2B5EF4-FFF2-40B4-BE49-F238E27FC236}">
                <a16:creationId xmlns:a16="http://schemas.microsoft.com/office/drawing/2014/main" id="{8CA7B957-0517-4CC3-BBD8-B23FAD8D3C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20427" y="950761"/>
            <a:ext cx="7211824" cy="4956477"/>
          </a:xfrm>
          <a:prstGeom prst="rect">
            <a:avLst/>
          </a:prstGeom>
        </p:spPr>
      </p:pic>
    </p:spTree>
    <p:extLst>
      <p:ext uri="{BB962C8B-B14F-4D97-AF65-F5344CB8AC3E}">
        <p14:creationId xmlns:p14="http://schemas.microsoft.com/office/powerpoint/2010/main" val="2108892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D8AA-F039-4EA0-B7A8-8AFBCDDE534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Pre-clinical trials involve human subjects.</a:t>
            </a:r>
          </a:p>
        </p:txBody>
      </p:sp>
      <p:sp>
        <p:nvSpPr>
          <p:cNvPr id="3" name="Content Placeholder 2">
            <a:extLst>
              <a:ext uri="{FF2B5EF4-FFF2-40B4-BE49-F238E27FC236}">
                <a16:creationId xmlns:a16="http://schemas.microsoft.com/office/drawing/2014/main" id="{C0AE8EC8-3DC2-497A-B844-862181372825}"/>
              </a:ext>
            </a:extLst>
          </p:cNvPr>
          <p:cNvSpPr>
            <a:spLocks noGrp="1"/>
          </p:cNvSpPr>
          <p:nvPr>
            <p:ph idx="1"/>
          </p:nvPr>
        </p:nvSpPr>
        <p:spPr>
          <a:xfrm>
            <a:off x="677334" y="2956264"/>
            <a:ext cx="8596668" cy="3085098"/>
          </a:xfrm>
        </p:spPr>
        <p:txBody>
          <a:bodyPr>
            <a:normAutofit/>
          </a:bodyPr>
          <a:lstStyle/>
          <a:p>
            <a:r>
              <a:rPr lang="en-US" sz="3200" b="1" dirty="0">
                <a:latin typeface="Arial" panose="020B0604020202020204" pitchFamily="34" charset="0"/>
                <a:cs typeface="Arial" panose="020B0604020202020204" pitchFamily="34" charset="0"/>
              </a:rPr>
              <a:t>True </a:t>
            </a: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False</a:t>
            </a:r>
          </a:p>
        </p:txBody>
      </p:sp>
      <p:pic>
        <p:nvPicPr>
          <p:cNvPr id="4" name="Picture 3" descr="Icon&#10;&#10;Description automatically generated">
            <a:extLst>
              <a:ext uri="{FF2B5EF4-FFF2-40B4-BE49-F238E27FC236}">
                <a16:creationId xmlns:a16="http://schemas.microsoft.com/office/drawing/2014/main" id="{3BBAD5BC-D060-4BCA-A0A4-0CD6553F6E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45740" y="3977240"/>
            <a:ext cx="780584" cy="693852"/>
          </a:xfrm>
          <a:prstGeom prst="rect">
            <a:avLst/>
          </a:prstGeom>
        </p:spPr>
      </p:pic>
    </p:spTree>
    <p:extLst>
      <p:ext uri="{BB962C8B-B14F-4D97-AF65-F5344CB8AC3E}">
        <p14:creationId xmlns:p14="http://schemas.microsoft.com/office/powerpoint/2010/main" val="64740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B54E-2881-4E30-8F8A-1E15329D8B8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Clinical trials do not involve human subjects.</a:t>
            </a:r>
          </a:p>
        </p:txBody>
      </p:sp>
      <p:sp>
        <p:nvSpPr>
          <p:cNvPr id="3" name="Content Placeholder 2">
            <a:extLst>
              <a:ext uri="{FF2B5EF4-FFF2-40B4-BE49-F238E27FC236}">
                <a16:creationId xmlns:a16="http://schemas.microsoft.com/office/drawing/2014/main" id="{2103DE43-EB4D-4D44-B5FF-8D4CB2C4BE93}"/>
              </a:ext>
            </a:extLst>
          </p:cNvPr>
          <p:cNvSpPr>
            <a:spLocks noGrp="1"/>
          </p:cNvSpPr>
          <p:nvPr>
            <p:ph idx="1"/>
          </p:nvPr>
        </p:nvSpPr>
        <p:spPr>
          <a:xfrm>
            <a:off x="677334" y="3018408"/>
            <a:ext cx="8596668" cy="3022954"/>
          </a:xfrm>
        </p:spPr>
        <p:txBody>
          <a:bodyPr>
            <a:normAutofit/>
          </a:bodyPr>
          <a:lstStyle/>
          <a:p>
            <a:r>
              <a:rPr lang="en-US" sz="3200" b="1" dirty="0">
                <a:latin typeface="Arial" panose="020B0604020202020204" pitchFamily="34" charset="0"/>
                <a:cs typeface="Arial" panose="020B0604020202020204" pitchFamily="34" charset="0"/>
              </a:rPr>
              <a:t>True</a:t>
            </a: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False</a:t>
            </a:r>
          </a:p>
        </p:txBody>
      </p:sp>
      <p:pic>
        <p:nvPicPr>
          <p:cNvPr id="4" name="Picture 3" descr="Icon&#10;&#10;Description automatically generated">
            <a:extLst>
              <a:ext uri="{FF2B5EF4-FFF2-40B4-BE49-F238E27FC236}">
                <a16:creationId xmlns:a16="http://schemas.microsoft.com/office/drawing/2014/main" id="{6296F1F8-FDA7-4A4A-ABCF-62BD6F9E94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6220" y="4044681"/>
            <a:ext cx="780584" cy="693852"/>
          </a:xfrm>
          <a:prstGeom prst="rect">
            <a:avLst/>
          </a:prstGeom>
        </p:spPr>
      </p:pic>
    </p:spTree>
    <p:extLst>
      <p:ext uri="{BB962C8B-B14F-4D97-AF65-F5344CB8AC3E}">
        <p14:creationId xmlns:p14="http://schemas.microsoft.com/office/powerpoint/2010/main" val="42535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699B-4685-4438-8241-C8F0020D26D5}"/>
              </a:ext>
            </a:extLst>
          </p:cNvPr>
          <p:cNvSpPr>
            <a:spLocks noGrp="1"/>
          </p:cNvSpPr>
          <p:nvPr>
            <p:ph type="title"/>
          </p:nvPr>
        </p:nvSpPr>
        <p:spPr>
          <a:xfrm>
            <a:off x="677334" y="174171"/>
            <a:ext cx="8596668" cy="1118586"/>
          </a:xfrm>
        </p:spPr>
        <p:txBody>
          <a:bodyPr>
            <a:noAutofit/>
          </a:bodyPr>
          <a:lstStyle/>
          <a:p>
            <a:r>
              <a:rPr lang="en-US" b="1" dirty="0">
                <a:latin typeface="Arial" panose="020B0604020202020204" pitchFamily="34" charset="0"/>
                <a:cs typeface="Arial" panose="020B0604020202020204" pitchFamily="34" charset="0"/>
              </a:rPr>
              <a:t>3 Stages of Conducting a Clinical Trial per GCP</a:t>
            </a:r>
          </a:p>
        </p:txBody>
      </p:sp>
      <p:graphicFrame>
        <p:nvGraphicFramePr>
          <p:cNvPr id="6" name="Content Placeholder 2">
            <a:extLst>
              <a:ext uri="{FF2B5EF4-FFF2-40B4-BE49-F238E27FC236}">
                <a16:creationId xmlns:a16="http://schemas.microsoft.com/office/drawing/2014/main" id="{327C2072-E0C0-4711-B257-A67DD60495BD}"/>
              </a:ext>
            </a:extLst>
          </p:cNvPr>
          <p:cNvGraphicFramePr>
            <a:graphicFrameLocks noGrp="1"/>
          </p:cNvGraphicFramePr>
          <p:nvPr>
            <p:ph idx="1"/>
            <p:extLst>
              <p:ext uri="{D42A27DB-BD31-4B8C-83A1-F6EECF244321}">
                <p14:modId xmlns:p14="http://schemas.microsoft.com/office/powerpoint/2010/main" val="3238007626"/>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Icon&#10;&#10;Description automatically generated">
            <a:extLst>
              <a:ext uri="{FF2B5EF4-FFF2-40B4-BE49-F238E27FC236}">
                <a16:creationId xmlns:a16="http://schemas.microsoft.com/office/drawing/2014/main" id="{16AD3CD1-817A-41E4-8807-AC36DAE2112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431261" y="1118586"/>
            <a:ext cx="1749683" cy="1737865"/>
          </a:xfrm>
          <a:prstGeom prst="rect">
            <a:avLst/>
          </a:prstGeom>
        </p:spPr>
      </p:pic>
    </p:spTree>
    <p:extLst>
      <p:ext uri="{BB962C8B-B14F-4D97-AF65-F5344CB8AC3E}">
        <p14:creationId xmlns:p14="http://schemas.microsoft.com/office/powerpoint/2010/main" val="51406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7B2A4-A5D3-4498-9971-538A176D1440}"/>
              </a:ext>
            </a:extLst>
          </p:cNvPr>
          <p:cNvSpPr>
            <a:spLocks noGrp="1"/>
          </p:cNvSpPr>
          <p:nvPr>
            <p:ph type="title"/>
          </p:nvPr>
        </p:nvSpPr>
        <p:spPr>
          <a:xfrm>
            <a:off x="677334" y="241154"/>
            <a:ext cx="8596668" cy="2879062"/>
          </a:xfrm>
        </p:spPr>
        <p:txBody>
          <a:bodyPr>
            <a:noAutofit/>
          </a:bodyPr>
          <a:lstStyle/>
          <a:p>
            <a:r>
              <a:rPr lang="en-US" sz="2800" b="1" dirty="0">
                <a:effectLst/>
                <a:latin typeface="Arial" panose="020B0604020202020204" pitchFamily="34" charset="0"/>
                <a:cs typeface="Arial" panose="020B0604020202020204" pitchFamily="34" charset="0"/>
              </a:rPr>
              <a:t>A clinical investigation involving an IP drug is not permitted to proceed without the prior written authorization from FDA. FDA shall provide a written determination ___ days after FDA receives the IND or earlier</a:t>
            </a:r>
            <a:br>
              <a:rPr lang="en-US" sz="2800" b="1" dirty="0">
                <a:highlight>
                  <a:srgbClr val="FFFF00"/>
                </a:highlight>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9ECFC56-13C7-4437-8497-A611DAD2AD2F}"/>
              </a:ext>
            </a:extLst>
          </p:cNvPr>
          <p:cNvSpPr>
            <a:spLocks noGrp="1"/>
          </p:cNvSpPr>
          <p:nvPr>
            <p:ph idx="1"/>
          </p:nvPr>
        </p:nvSpPr>
        <p:spPr>
          <a:xfrm>
            <a:off x="677334" y="2879062"/>
            <a:ext cx="8596668" cy="3978938"/>
          </a:xfrm>
        </p:spPr>
        <p:txBody>
          <a:bodyPr>
            <a:normAutofit/>
          </a:bodyPr>
          <a:lstStyle/>
          <a:p>
            <a:pPr marL="0" indent="0">
              <a:buNone/>
            </a:pPr>
            <a:r>
              <a:rPr lang="en-US" sz="2800" b="1" dirty="0">
                <a:latin typeface="Arial" panose="020B0604020202020204" pitchFamily="34" charset="0"/>
                <a:cs typeface="Arial" panose="020B0604020202020204" pitchFamily="34" charset="0"/>
              </a:rPr>
              <a:t>A.	2</a:t>
            </a:r>
          </a:p>
          <a:p>
            <a:pPr marL="742950" indent="-742950">
              <a:buAutoNum type="alphaUcPeriod"/>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B.	3</a:t>
            </a:r>
          </a:p>
          <a:p>
            <a:pPr marL="742950" indent="-742950">
              <a:buAutoNum type="alphaUcPeriod" startAt="2"/>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C.	15</a:t>
            </a:r>
          </a:p>
          <a:p>
            <a:pPr marL="742950" indent="-742950">
              <a:buAutoNum type="alphaUcPeriod" startAt="3"/>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D.	30</a:t>
            </a:r>
          </a:p>
        </p:txBody>
      </p:sp>
      <p:pic>
        <p:nvPicPr>
          <p:cNvPr id="5" name="Picture 4" descr="Icon&#10;&#10;Description automatically generated">
            <a:extLst>
              <a:ext uri="{FF2B5EF4-FFF2-40B4-BE49-F238E27FC236}">
                <a16:creationId xmlns:a16="http://schemas.microsoft.com/office/drawing/2014/main" id="{9F1B8655-FE60-4A66-9D5B-BBB0CF8A7F8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7414" y="5922994"/>
            <a:ext cx="780584" cy="693852"/>
          </a:xfrm>
          <a:prstGeom prst="rect">
            <a:avLst/>
          </a:prstGeom>
        </p:spPr>
      </p:pic>
    </p:spTree>
    <p:extLst>
      <p:ext uri="{BB962C8B-B14F-4D97-AF65-F5344CB8AC3E}">
        <p14:creationId xmlns:p14="http://schemas.microsoft.com/office/powerpoint/2010/main" val="11502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B652B-3970-45BB-84B3-50F735AA6F8E}"/>
              </a:ext>
            </a:extLst>
          </p:cNvPr>
          <p:cNvSpPr>
            <a:spLocks noGrp="1"/>
          </p:cNvSpPr>
          <p:nvPr>
            <p:ph idx="1"/>
          </p:nvPr>
        </p:nvSpPr>
        <p:spPr>
          <a:xfrm>
            <a:off x="677334" y="727969"/>
            <a:ext cx="8596668" cy="5313393"/>
          </a:xfrm>
        </p:spPr>
        <p:txBody>
          <a:bodyPr>
            <a:normAutofit/>
          </a:bodyPr>
          <a:lstStyle/>
          <a:p>
            <a:pPr marL="0" indent="0">
              <a:buNone/>
            </a:pPr>
            <a:r>
              <a:rPr lang="en-US" sz="3600" b="1" dirty="0">
                <a:solidFill>
                  <a:schemeClr val="accent1"/>
                </a:solidFill>
                <a:latin typeface="Arial" panose="020B0604020202020204" pitchFamily="34" charset="0"/>
                <a:cs typeface="Arial" panose="020B0604020202020204" pitchFamily="34" charset="0"/>
              </a:rPr>
              <a:t>The Principal Investigator must attend the site initiation visit conducted by the Sponsor of the clinical trial.</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True</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False</a:t>
            </a:r>
          </a:p>
        </p:txBody>
      </p:sp>
      <p:pic>
        <p:nvPicPr>
          <p:cNvPr id="4" name="Picture 3" descr="Icon&#10;&#10;Description automatically generated">
            <a:extLst>
              <a:ext uri="{FF2B5EF4-FFF2-40B4-BE49-F238E27FC236}">
                <a16:creationId xmlns:a16="http://schemas.microsoft.com/office/drawing/2014/main" id="{03418410-6A8A-498A-BB74-BC4FD02B33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33164" y="5037823"/>
            <a:ext cx="780584" cy="693852"/>
          </a:xfrm>
          <a:prstGeom prst="rect">
            <a:avLst/>
          </a:prstGeom>
        </p:spPr>
      </p:pic>
    </p:spTree>
    <p:extLst>
      <p:ext uri="{BB962C8B-B14F-4D97-AF65-F5344CB8AC3E}">
        <p14:creationId xmlns:p14="http://schemas.microsoft.com/office/powerpoint/2010/main" val="148010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040F-30E4-4797-AE88-1813F84E7F2B}"/>
              </a:ext>
            </a:extLst>
          </p:cNvPr>
          <p:cNvSpPr>
            <a:spLocks noGrp="1"/>
          </p:cNvSpPr>
          <p:nvPr>
            <p:ph type="title"/>
          </p:nvPr>
        </p:nvSpPr>
        <p:spPr>
          <a:xfrm>
            <a:off x="677334" y="0"/>
            <a:ext cx="8596668" cy="1651247"/>
          </a:xfrm>
        </p:spPr>
        <p:txBody>
          <a:bodyPr>
            <a:noAutofit/>
          </a:bodyPr>
          <a:lstStyle/>
          <a:p>
            <a:r>
              <a:rPr lang="en-US" b="1" dirty="0">
                <a:latin typeface="Arial" panose="020B0604020202020204" pitchFamily="34" charset="0"/>
                <a:cs typeface="Arial" panose="020B0604020202020204" pitchFamily="34" charset="0"/>
              </a:rPr>
              <a:t>When should the monitor/sponsor representative first review the protocol and schedule of events with the study team?</a:t>
            </a:r>
          </a:p>
        </p:txBody>
      </p:sp>
      <p:sp>
        <p:nvSpPr>
          <p:cNvPr id="3" name="Content Placeholder 2">
            <a:extLst>
              <a:ext uri="{FF2B5EF4-FFF2-40B4-BE49-F238E27FC236}">
                <a16:creationId xmlns:a16="http://schemas.microsoft.com/office/drawing/2014/main" id="{08C625DF-6453-42C5-AF20-74E3249005F1}"/>
              </a:ext>
            </a:extLst>
          </p:cNvPr>
          <p:cNvSpPr>
            <a:spLocks noGrp="1"/>
          </p:cNvSpPr>
          <p:nvPr>
            <p:ph idx="1"/>
          </p:nvPr>
        </p:nvSpPr>
        <p:spPr>
          <a:xfrm>
            <a:off x="677334" y="2437437"/>
            <a:ext cx="8596668" cy="3993407"/>
          </a:xfrm>
        </p:spPr>
        <p:txBody>
          <a:bodyPr>
            <a:noAutofit/>
          </a:bodyPr>
          <a:lstStyle/>
          <a:p>
            <a:pPr marL="0" indent="0">
              <a:buNone/>
            </a:pPr>
            <a:r>
              <a:rPr lang="en-US" sz="2400" b="1" dirty="0">
                <a:latin typeface="Arial" panose="020B0604020202020204" pitchFamily="34" charset="0"/>
                <a:cs typeface="Arial" panose="020B0604020202020204" pitchFamily="34" charset="0"/>
              </a:rPr>
              <a:t>During the :</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A.	Initial site visit</a:t>
            </a:r>
          </a:p>
          <a:p>
            <a:pPr marL="457200" indent="-457200">
              <a:buAutoNum type="alphaUcPeriod"/>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B.	Site initiation visit</a:t>
            </a:r>
          </a:p>
          <a:p>
            <a:pPr marL="457200" indent="-457200">
              <a:buAutoNum type="alphaUcPeriod" startAt="2"/>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	Routine monitoring visits</a:t>
            </a:r>
          </a:p>
        </p:txBody>
      </p:sp>
      <p:pic>
        <p:nvPicPr>
          <p:cNvPr id="4" name="Picture 3" descr="Icon&#10;&#10;Description automatically generated">
            <a:extLst>
              <a:ext uri="{FF2B5EF4-FFF2-40B4-BE49-F238E27FC236}">
                <a16:creationId xmlns:a16="http://schemas.microsoft.com/office/drawing/2014/main" id="{E7A1BF94-1A64-4471-B3D9-E4096800F2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82964" y="4087214"/>
            <a:ext cx="780584" cy="693852"/>
          </a:xfrm>
          <a:prstGeom prst="rect">
            <a:avLst/>
          </a:prstGeom>
        </p:spPr>
      </p:pic>
    </p:spTree>
    <p:extLst>
      <p:ext uri="{BB962C8B-B14F-4D97-AF65-F5344CB8AC3E}">
        <p14:creationId xmlns:p14="http://schemas.microsoft.com/office/powerpoint/2010/main" val="19774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CAA9-2BDB-4CDC-820E-15D51C3B18C5}"/>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Completed Case Report Forms should be reviewed during the________________.</a:t>
            </a:r>
          </a:p>
        </p:txBody>
      </p:sp>
      <p:sp>
        <p:nvSpPr>
          <p:cNvPr id="3" name="Content Placeholder 2">
            <a:extLst>
              <a:ext uri="{FF2B5EF4-FFF2-40B4-BE49-F238E27FC236}">
                <a16:creationId xmlns:a16="http://schemas.microsoft.com/office/drawing/2014/main" id="{2B2C487A-FF11-4195-AE3B-2EE9607E05F2}"/>
              </a:ext>
            </a:extLst>
          </p:cNvPr>
          <p:cNvSpPr>
            <a:spLocks noGrp="1"/>
          </p:cNvSpPr>
          <p:nvPr>
            <p:ph idx="1"/>
          </p:nvPr>
        </p:nvSpPr>
        <p:spPr>
          <a:xfrm>
            <a:off x="677334" y="2160589"/>
            <a:ext cx="8596668" cy="4545011"/>
          </a:xfrm>
        </p:spPr>
        <p:txBody>
          <a:bodyPr>
            <a:normAutofit/>
          </a:bodyPr>
          <a:lstStyle/>
          <a:p>
            <a:pPr marL="0" indent="0">
              <a:buNone/>
            </a:pPr>
            <a:r>
              <a:rPr lang="en-US" sz="2400" b="1" dirty="0">
                <a:latin typeface="Arial" panose="020B0604020202020204" pitchFamily="34" charset="0"/>
                <a:cs typeface="Arial" panose="020B0604020202020204" pitchFamily="34" charset="0"/>
              </a:rPr>
              <a:t>During the :</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A.	Initial site visit</a:t>
            </a:r>
          </a:p>
          <a:p>
            <a:pPr>
              <a:buFont typeface="+mj-lt"/>
              <a:buAutoNum type="arabicPeriod"/>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B.	Site initiation visit</a:t>
            </a:r>
          </a:p>
          <a:p>
            <a:pPr>
              <a:buFont typeface="+mj-lt"/>
              <a:buAutoNum type="arabicPeriod"/>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	Routine monitoring visits</a:t>
            </a:r>
          </a:p>
          <a:p>
            <a:endParaRPr lang="en-US" sz="2400"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2AFF8F6C-71BC-46AE-9DC6-E1720ACB8C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75668" y="4918444"/>
            <a:ext cx="780584" cy="693852"/>
          </a:xfrm>
          <a:prstGeom prst="rect">
            <a:avLst/>
          </a:prstGeom>
        </p:spPr>
      </p:pic>
    </p:spTree>
    <p:extLst>
      <p:ext uri="{BB962C8B-B14F-4D97-AF65-F5344CB8AC3E}">
        <p14:creationId xmlns:p14="http://schemas.microsoft.com/office/powerpoint/2010/main" val="21383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A8BE-8AF0-499A-B61F-06F568FE2D2E}"/>
              </a:ext>
            </a:extLst>
          </p:cNvPr>
          <p:cNvSpPr>
            <a:spLocks noGrp="1"/>
          </p:cNvSpPr>
          <p:nvPr>
            <p:ph type="title"/>
          </p:nvPr>
        </p:nvSpPr>
        <p:spPr>
          <a:xfrm>
            <a:off x="677334" y="0"/>
            <a:ext cx="8596668" cy="1238250"/>
          </a:xfrm>
        </p:spPr>
        <p:txBody>
          <a:bodyPr/>
          <a:lstStyle/>
          <a:p>
            <a:r>
              <a:rPr lang="en-US" b="1" dirty="0">
                <a:latin typeface="Arial" panose="020B0604020202020204" pitchFamily="34" charset="0"/>
                <a:cs typeface="Arial" panose="020B0604020202020204" pitchFamily="34" charset="0"/>
              </a:rPr>
              <a:t>The best time to begin organizing the TMF is:</a:t>
            </a:r>
          </a:p>
        </p:txBody>
      </p:sp>
      <p:sp>
        <p:nvSpPr>
          <p:cNvPr id="3" name="Content Placeholder 2">
            <a:extLst>
              <a:ext uri="{FF2B5EF4-FFF2-40B4-BE49-F238E27FC236}">
                <a16:creationId xmlns:a16="http://schemas.microsoft.com/office/drawing/2014/main" id="{35672460-128E-45BA-A967-B9776485C3F9}"/>
              </a:ext>
            </a:extLst>
          </p:cNvPr>
          <p:cNvSpPr>
            <a:spLocks noGrp="1"/>
          </p:cNvSpPr>
          <p:nvPr>
            <p:ph idx="1"/>
          </p:nvPr>
        </p:nvSpPr>
        <p:spPr>
          <a:xfrm>
            <a:off x="677334" y="1238250"/>
            <a:ext cx="8596668" cy="5619749"/>
          </a:xfrm>
        </p:spPr>
        <p:txBody>
          <a:bodyPr>
            <a:normAutofit/>
          </a:bodyPr>
          <a:lstStyle/>
          <a:p>
            <a:pPr marL="0" indent="0">
              <a:buNone/>
            </a:pPr>
            <a:r>
              <a:rPr lang="en-US" sz="2400" b="1" dirty="0">
                <a:latin typeface="Arial" panose="020B0604020202020204" pitchFamily="34" charset="0"/>
                <a:cs typeface="Arial" panose="020B0604020202020204" pitchFamily="34" charset="0"/>
              </a:rPr>
              <a:t>A.	Upon initiation of the trial</a:t>
            </a:r>
          </a:p>
          <a:p>
            <a:pPr marL="742950" indent="-742950">
              <a:buAutoNum type="alphaUcPeriod"/>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B.	Once IRB approval is received</a:t>
            </a:r>
          </a:p>
          <a:p>
            <a:pPr marL="742950" indent="-742950">
              <a:buAutoNum type="alphaUcPeriod" startAt="2"/>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	When the sponsor sends the site Regulatory Binder/TMF with tabs</a:t>
            </a:r>
          </a:p>
          <a:p>
            <a:pPr marL="742950" indent="-742950">
              <a:buAutoNum type="alphaUcPeriod" startAt="3"/>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D.	Upon first receipt of correspondence or documents from the sponsor</a:t>
            </a:r>
          </a:p>
        </p:txBody>
      </p:sp>
      <p:pic>
        <p:nvPicPr>
          <p:cNvPr id="4" name="Picture 3" descr="Icon&#10;&#10;Description automatically generated">
            <a:extLst>
              <a:ext uri="{FF2B5EF4-FFF2-40B4-BE49-F238E27FC236}">
                <a16:creationId xmlns:a16="http://schemas.microsoft.com/office/drawing/2014/main" id="{7F917275-3FDE-41E3-9126-861F3388AB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1957" y="4400550"/>
            <a:ext cx="780584" cy="693852"/>
          </a:xfrm>
          <a:prstGeom prst="rect">
            <a:avLst/>
          </a:prstGeom>
        </p:spPr>
      </p:pic>
    </p:spTree>
    <p:extLst>
      <p:ext uri="{BB962C8B-B14F-4D97-AF65-F5344CB8AC3E}">
        <p14:creationId xmlns:p14="http://schemas.microsoft.com/office/powerpoint/2010/main" val="24466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9DD2-643C-465A-8FD4-510D1CD8F57A}"/>
              </a:ext>
            </a:extLst>
          </p:cNvPr>
          <p:cNvSpPr>
            <a:spLocks noGrp="1"/>
          </p:cNvSpPr>
          <p:nvPr>
            <p:ph type="title"/>
          </p:nvPr>
        </p:nvSpPr>
        <p:spPr>
          <a:xfrm>
            <a:off x="677334" y="0"/>
            <a:ext cx="8596668" cy="1200150"/>
          </a:xfrm>
        </p:spPr>
        <p:txBody>
          <a:bodyPr/>
          <a:lstStyle/>
          <a:p>
            <a:r>
              <a:rPr lang="en-US" b="1" dirty="0">
                <a:latin typeface="Arial" panose="020B0604020202020204" pitchFamily="34" charset="0"/>
                <a:cs typeface="Arial" panose="020B0604020202020204" pitchFamily="34" charset="0"/>
              </a:rPr>
              <a:t>In which order does the drug approval process occur? </a:t>
            </a:r>
          </a:p>
        </p:txBody>
      </p:sp>
      <p:sp>
        <p:nvSpPr>
          <p:cNvPr id="3" name="Content Placeholder 2">
            <a:extLst>
              <a:ext uri="{FF2B5EF4-FFF2-40B4-BE49-F238E27FC236}">
                <a16:creationId xmlns:a16="http://schemas.microsoft.com/office/drawing/2014/main" id="{DEE83135-A00E-44CE-BD63-F09D89650B03}"/>
              </a:ext>
            </a:extLst>
          </p:cNvPr>
          <p:cNvSpPr>
            <a:spLocks noGrp="1"/>
          </p:cNvSpPr>
          <p:nvPr>
            <p:ph idx="1"/>
          </p:nvPr>
        </p:nvSpPr>
        <p:spPr>
          <a:xfrm>
            <a:off x="494289" y="1809751"/>
            <a:ext cx="9391834" cy="4153728"/>
          </a:xfrm>
        </p:spPr>
        <p:txBody>
          <a:bodyPr>
            <a:noAutofit/>
          </a:bodyPr>
          <a:lstStyle/>
          <a:p>
            <a:pPr marL="0" indent="0">
              <a:buNone/>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A drug compound is discovered, IND application, animal trials, clinical trial</a:t>
            </a:r>
          </a:p>
          <a:p>
            <a:pPr marL="0" indent="0">
              <a:buNone/>
            </a:pPr>
            <a:r>
              <a:rPr lang="en-US" sz="2400" b="1" dirty="0">
                <a:latin typeface="Arial" panose="020B0604020202020204" pitchFamily="34" charset="0"/>
                <a:cs typeface="Arial" panose="020B0604020202020204" pitchFamily="34" charset="0"/>
              </a:rPr>
              <a:t>B.	Animal trials, drug compound is discovered, IND application, clinical trials</a:t>
            </a:r>
          </a:p>
          <a:p>
            <a:pPr marL="0" indent="0">
              <a:buNone/>
            </a:pPr>
            <a:r>
              <a:rPr lang="en-US" sz="2400" b="1" dirty="0">
                <a:latin typeface="Arial" panose="020B0604020202020204" pitchFamily="34" charset="0"/>
                <a:cs typeface="Arial" panose="020B0604020202020204" pitchFamily="34" charset="0"/>
              </a:rPr>
              <a:t>C.	A Drug compound is discovered, animal trials, IND application, clinical trials</a:t>
            </a:r>
          </a:p>
          <a:p>
            <a:pPr marL="0" indent="0">
              <a:buNone/>
            </a:pPr>
            <a:r>
              <a:rPr lang="en-US" sz="2400" b="1" dirty="0">
                <a:latin typeface="Arial" panose="020B0604020202020204" pitchFamily="34" charset="0"/>
                <a:cs typeface="Arial" panose="020B0604020202020204" pitchFamily="34" charset="0"/>
              </a:rPr>
              <a:t>D.	IND application, drug compound is discovered, animal trials, clinical trials</a:t>
            </a:r>
          </a:p>
        </p:txBody>
      </p:sp>
      <p:pic>
        <p:nvPicPr>
          <p:cNvPr id="4" name="Picture 3" descr="Icon&#10;&#10;Description automatically generated">
            <a:extLst>
              <a:ext uri="{FF2B5EF4-FFF2-40B4-BE49-F238E27FC236}">
                <a16:creationId xmlns:a16="http://schemas.microsoft.com/office/drawing/2014/main" id="{8C89ABE4-6DDA-4721-87EE-6CD0EDE39F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72447" y="3429000"/>
            <a:ext cx="780584" cy="693852"/>
          </a:xfrm>
          <a:prstGeom prst="rect">
            <a:avLst/>
          </a:prstGeom>
        </p:spPr>
      </p:pic>
    </p:spTree>
    <p:extLst>
      <p:ext uri="{BB962C8B-B14F-4D97-AF65-F5344CB8AC3E}">
        <p14:creationId xmlns:p14="http://schemas.microsoft.com/office/powerpoint/2010/main" val="39253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F72B-2633-47CE-A4B7-8DC94EDA1C4B}"/>
              </a:ext>
            </a:extLst>
          </p:cNvPr>
          <p:cNvSpPr>
            <a:spLocks noGrp="1"/>
          </p:cNvSpPr>
          <p:nvPr>
            <p:ph type="title"/>
          </p:nvPr>
        </p:nvSpPr>
        <p:spPr>
          <a:xfrm>
            <a:off x="677334" y="427913"/>
            <a:ext cx="8596668" cy="1694688"/>
          </a:xfrm>
        </p:spPr>
        <p:txBody>
          <a:bodyPr>
            <a:noAutofit/>
          </a:bodyPr>
          <a:lstStyle/>
          <a:p>
            <a:r>
              <a:rPr lang="en-US" b="1" dirty="0">
                <a:latin typeface="Arial" panose="020B0604020202020204" pitchFamily="34" charset="0"/>
                <a:cs typeface="Arial" panose="020B0604020202020204" pitchFamily="34" charset="0"/>
              </a:rPr>
              <a:t>The ___ between the PI/representative and the sponsor should be executed before the study can be initiated at a site.</a:t>
            </a:r>
          </a:p>
        </p:txBody>
      </p:sp>
      <p:sp>
        <p:nvSpPr>
          <p:cNvPr id="3" name="Content Placeholder 2">
            <a:extLst>
              <a:ext uri="{FF2B5EF4-FFF2-40B4-BE49-F238E27FC236}">
                <a16:creationId xmlns:a16="http://schemas.microsoft.com/office/drawing/2014/main" id="{499870AC-4B23-420E-9DD8-F7AAB938520B}"/>
              </a:ext>
            </a:extLst>
          </p:cNvPr>
          <p:cNvSpPr>
            <a:spLocks noGrp="1"/>
          </p:cNvSpPr>
          <p:nvPr>
            <p:ph idx="1"/>
          </p:nvPr>
        </p:nvSpPr>
        <p:spPr>
          <a:xfrm>
            <a:off x="677334" y="2889504"/>
            <a:ext cx="8596668" cy="3813048"/>
          </a:xfrm>
        </p:spPr>
        <p:txBody>
          <a:bodyPr>
            <a:noAutofit/>
          </a:bodyPr>
          <a:lstStyle/>
          <a:p>
            <a:pPr marL="0" indent="0">
              <a:buNone/>
            </a:pPr>
            <a:r>
              <a:rPr lang="en-US" sz="2400" b="1" dirty="0">
                <a:latin typeface="Arial" panose="020B0604020202020204" pitchFamily="34" charset="0"/>
                <a:cs typeface="Arial" panose="020B0604020202020204" pitchFamily="34" charset="0"/>
              </a:rPr>
              <a:t>A.	CTA</a:t>
            </a:r>
          </a:p>
          <a:p>
            <a:pPr marL="0" indent="0">
              <a:buNone/>
            </a:pPr>
            <a:r>
              <a:rPr lang="en-US" sz="2400" b="1" dirty="0">
                <a:latin typeface="Arial" panose="020B0604020202020204" pitchFamily="34" charset="0"/>
                <a:cs typeface="Arial" panose="020B0604020202020204" pitchFamily="34" charset="0"/>
              </a:rPr>
              <a:t>B.	CDA</a:t>
            </a:r>
          </a:p>
          <a:p>
            <a:pPr marL="0" indent="0">
              <a:buNone/>
            </a:pPr>
            <a:r>
              <a:rPr lang="en-US" sz="2400" b="1" dirty="0">
                <a:latin typeface="Arial" panose="020B0604020202020204" pitchFamily="34" charset="0"/>
                <a:cs typeface="Arial" panose="020B0604020202020204" pitchFamily="34" charset="0"/>
              </a:rPr>
              <a:t>C.	CDT</a:t>
            </a:r>
          </a:p>
          <a:p>
            <a:pPr marL="0" indent="0">
              <a:buNone/>
            </a:pPr>
            <a:r>
              <a:rPr lang="en-US" sz="2400" b="1" dirty="0">
                <a:latin typeface="Arial" panose="020B0604020202020204" pitchFamily="34" charset="0"/>
                <a:cs typeface="Arial" panose="020B0604020202020204" pitchFamily="34" charset="0"/>
              </a:rPr>
              <a:t>D.	CTD</a:t>
            </a:r>
          </a:p>
        </p:txBody>
      </p:sp>
      <p:pic>
        <p:nvPicPr>
          <p:cNvPr id="4" name="Picture 3" descr="Icon&#10;&#10;Description automatically generated">
            <a:extLst>
              <a:ext uri="{FF2B5EF4-FFF2-40B4-BE49-F238E27FC236}">
                <a16:creationId xmlns:a16="http://schemas.microsoft.com/office/drawing/2014/main" id="{84CE304D-A51E-4BB1-8C9C-6C9D528DB61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30102" y="2735148"/>
            <a:ext cx="780584" cy="693852"/>
          </a:xfrm>
          <a:prstGeom prst="rect">
            <a:avLst/>
          </a:prstGeom>
        </p:spPr>
      </p:pic>
    </p:spTree>
    <p:extLst>
      <p:ext uri="{BB962C8B-B14F-4D97-AF65-F5344CB8AC3E}">
        <p14:creationId xmlns:p14="http://schemas.microsoft.com/office/powerpoint/2010/main" val="8222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DA Drug Approval Process Infographic (Horizontal) | FDA">
            <a:extLst>
              <a:ext uri="{FF2B5EF4-FFF2-40B4-BE49-F238E27FC236}">
                <a16:creationId xmlns:a16="http://schemas.microsoft.com/office/drawing/2014/main" id="{28AE3E3E-083E-4A20-998E-53C2FD139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37285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6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C6C2D-D30D-4ECB-87B5-658177F42784}"/>
              </a:ext>
            </a:extLst>
          </p:cNvPr>
          <p:cNvSpPr>
            <a:spLocks noGrp="1"/>
          </p:cNvSpPr>
          <p:nvPr>
            <p:ph type="title"/>
          </p:nvPr>
        </p:nvSpPr>
        <p:spPr>
          <a:xfrm>
            <a:off x="419567" y="1378252"/>
            <a:ext cx="3547581" cy="4093028"/>
          </a:xfrm>
        </p:spPr>
        <p:txBody>
          <a:bodyPr anchor="ctr">
            <a:normAutofit/>
          </a:bodyPr>
          <a:lstStyle/>
          <a:p>
            <a:r>
              <a:rPr lang="en-US" b="1" dirty="0">
                <a:latin typeface="Arial" panose="020B0604020202020204" pitchFamily="34" charset="0"/>
                <a:cs typeface="Arial" panose="020B0604020202020204" pitchFamily="34" charset="0"/>
              </a:rPr>
              <a:t>Study Steps to be Discussed in Today’s Session</a:t>
            </a:r>
          </a:p>
        </p:txBody>
      </p:sp>
      <p:grpSp>
        <p:nvGrpSpPr>
          <p:cNvPr id="20" name="Group 19">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1" name="Straight Connector 20">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1" name="Rectangle 30">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FECECBC-53DB-435B-B656-CE763C984C56}"/>
              </a:ext>
            </a:extLst>
          </p:cNvPr>
          <p:cNvGraphicFramePr>
            <a:graphicFrameLocks noGrp="1"/>
          </p:cNvGraphicFramePr>
          <p:nvPr>
            <p:ph idx="1"/>
            <p:extLst>
              <p:ext uri="{D42A27DB-BD31-4B8C-83A1-F6EECF244321}">
                <p14:modId xmlns:p14="http://schemas.microsoft.com/office/powerpoint/2010/main" val="121677443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77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9FA3-8E4A-4600-9E20-AC6288EEAC88}"/>
              </a:ext>
            </a:extLst>
          </p:cNvPr>
          <p:cNvSpPr>
            <a:spLocks noGrp="1"/>
          </p:cNvSpPr>
          <p:nvPr>
            <p:ph type="title"/>
          </p:nvPr>
        </p:nvSpPr>
        <p:spPr>
          <a:xfrm>
            <a:off x="6090445" y="609600"/>
            <a:ext cx="3183556" cy="1320800"/>
          </a:xfrm>
        </p:spPr>
        <p:txBody>
          <a:bodyPr anchor="ctr">
            <a:normAutofit/>
          </a:bodyPr>
          <a:lstStyle/>
          <a:p>
            <a:r>
              <a:rPr lang="en-US" b="1" dirty="0">
                <a:latin typeface="Arial" panose="020B0604020202020204" pitchFamily="34" charset="0"/>
                <a:cs typeface="Arial" panose="020B0604020202020204" pitchFamily="34" charset="0"/>
              </a:rPr>
              <a:t>Drug Discovery</a:t>
            </a:r>
          </a:p>
        </p:txBody>
      </p:sp>
      <p:sp>
        <p:nvSpPr>
          <p:cNvPr id="3" name="Content Placeholder 2">
            <a:extLst>
              <a:ext uri="{FF2B5EF4-FFF2-40B4-BE49-F238E27FC236}">
                <a16:creationId xmlns:a16="http://schemas.microsoft.com/office/drawing/2014/main" id="{4C9884DF-3016-4DC9-8F40-0FC391BE3CAC}"/>
              </a:ext>
            </a:extLst>
          </p:cNvPr>
          <p:cNvSpPr>
            <a:spLocks noGrp="1"/>
          </p:cNvSpPr>
          <p:nvPr>
            <p:ph idx="1"/>
          </p:nvPr>
        </p:nvSpPr>
        <p:spPr>
          <a:xfrm>
            <a:off x="6094409" y="2548647"/>
            <a:ext cx="3680961" cy="3492715"/>
          </a:xfrm>
        </p:spPr>
        <p:txBody>
          <a:bodyPr>
            <a:normAutofit/>
          </a:bodyPr>
          <a:lstStyle/>
          <a:p>
            <a:r>
              <a:rPr lang="en-US" b="1" dirty="0">
                <a:latin typeface="Arial" panose="020B0604020202020204" pitchFamily="34" charset="0"/>
                <a:cs typeface="Arial" panose="020B0604020202020204" pitchFamily="34" charset="0"/>
              </a:rPr>
              <a:t>P</a:t>
            </a:r>
            <a:r>
              <a:rPr lang="en-US" b="1" i="0" dirty="0">
                <a:effectLst/>
                <a:latin typeface="Arial" panose="020B0604020202020204" pitchFamily="34" charset="0"/>
                <a:cs typeface="Arial" panose="020B0604020202020204" pitchFamily="34" charset="0"/>
              </a:rPr>
              <a:t>rocess through which potential new medicines are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a:t>
            </a:r>
            <a:r>
              <a:rPr lang="en-US" b="1" i="0" dirty="0">
                <a:effectLst/>
                <a:latin typeface="Arial" panose="020B0604020202020204" pitchFamily="34" charset="0"/>
                <a:cs typeface="Arial" panose="020B0604020202020204" pitchFamily="34" charset="0"/>
              </a:rPr>
              <a:t>nvolves a wide range of scientific disciplines, including biology, chemistry and pharmacology</a:t>
            </a:r>
            <a:endParaRPr lang="en-US" b="1" dirty="0">
              <a:latin typeface="Arial" panose="020B0604020202020204" pitchFamily="34" charset="0"/>
              <a:cs typeface="Arial" panose="020B0604020202020204" pitchFamily="34" charset="0"/>
            </a:endParaRPr>
          </a:p>
        </p:txBody>
      </p:sp>
      <p:pic>
        <p:nvPicPr>
          <p:cNvPr id="3080" name="Picture 8" descr="Exploring the Drug Development Process | Technology Networks">
            <a:extLst>
              <a:ext uri="{FF2B5EF4-FFF2-40B4-BE49-F238E27FC236}">
                <a16:creationId xmlns:a16="http://schemas.microsoft.com/office/drawing/2014/main" id="{8806649A-54F5-4A02-A2E2-F521DB14DF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50585"/>
            <a:ext cx="60904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ECC00-B38E-4CB9-8266-1217F9AB4143}"/>
              </a:ext>
            </a:extLst>
          </p:cNvPr>
          <p:cNvSpPr>
            <a:spLocks noGrp="1"/>
          </p:cNvSpPr>
          <p:nvPr>
            <p:ph type="title"/>
          </p:nvPr>
        </p:nvSpPr>
        <p:spPr>
          <a:xfrm>
            <a:off x="652481" y="1382486"/>
            <a:ext cx="3547581" cy="4093028"/>
          </a:xfrm>
        </p:spPr>
        <p:txBody>
          <a:bodyPr anchor="ctr">
            <a:normAutofit/>
          </a:bodyPr>
          <a:lstStyle/>
          <a:p>
            <a:r>
              <a:rPr lang="en-US" b="1" dirty="0">
                <a:latin typeface="Arial" panose="020B0604020202020204" pitchFamily="34" charset="0"/>
                <a:cs typeface="Arial" panose="020B0604020202020204" pitchFamily="34" charset="0"/>
              </a:rPr>
              <a:t>Pre-Clinical Research</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0CF1639-B773-4F65-AE45-8F89D3AEA222}"/>
              </a:ext>
            </a:extLst>
          </p:cNvPr>
          <p:cNvGraphicFramePr>
            <a:graphicFrameLocks noGrp="1"/>
          </p:cNvGraphicFramePr>
          <p:nvPr>
            <p:ph idx="1"/>
            <p:extLst>
              <p:ext uri="{D42A27DB-BD31-4B8C-83A1-F6EECF244321}">
                <p14:modId xmlns:p14="http://schemas.microsoft.com/office/powerpoint/2010/main" val="883097042"/>
              </p:ext>
            </p:extLst>
          </p:nvPr>
        </p:nvGraphicFramePr>
        <p:xfrm>
          <a:off x="4916553" y="355107"/>
          <a:ext cx="6628804" cy="6134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437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0A317-3438-48FF-9874-54936B28AF0E}">
  <ds:schemaRefs>
    <ds:schemaRef ds:uri="http://schemas.microsoft.com/sharepoint/v3/contenttype/forms"/>
  </ds:schemaRefs>
</ds:datastoreItem>
</file>

<file path=customXml/itemProps2.xml><?xml version="1.0" encoding="utf-8"?>
<ds:datastoreItem xmlns:ds="http://schemas.openxmlformats.org/officeDocument/2006/customXml" ds:itemID="{48E598CA-4EC7-4BD8-BFFC-A4703AF01A2D}">
  <ds:schemaRefs>
    <ds:schemaRef ds:uri="http://schemas.microsoft.com/office/2006/metadata/properties"/>
    <ds:schemaRef ds:uri="http://schemas.microsoft.com/office/infopath/2007/PartnerControls"/>
    <ds:schemaRef ds:uri="4b0cd99f-67e1-42ef-9d87-a93b8801e167"/>
    <ds:schemaRef ds:uri="ecebac2a-1c6d-4e7e-a809-e8984ab44acf"/>
  </ds:schemaRefs>
</ds:datastoreItem>
</file>

<file path=customXml/itemProps3.xml><?xml version="1.0" encoding="utf-8"?>
<ds:datastoreItem xmlns:ds="http://schemas.openxmlformats.org/officeDocument/2006/customXml" ds:itemID="{95AC34E2-61AA-4F52-AEBB-D61F48504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14779</TotalTime>
  <Words>1560</Words>
  <Application>Microsoft Office PowerPoint</Application>
  <PresentationFormat>Widescreen</PresentationFormat>
  <Paragraphs>254</Paragraphs>
  <Slides>56</Slides>
  <Notes>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Facet</vt:lpstr>
      <vt:lpstr>CERTIFICATION EXAM PREPARATION COURSE</vt:lpstr>
      <vt:lpstr>PowerPoint Presentation</vt:lpstr>
      <vt:lpstr>PowerPoint Presentation</vt:lpstr>
      <vt:lpstr>PowerPoint Presentation</vt:lpstr>
      <vt:lpstr>3 Stages of Conducting a Clinical Trial per GCP</vt:lpstr>
      <vt:lpstr>PowerPoint Presentation</vt:lpstr>
      <vt:lpstr>Study Steps to be Discussed in Today’s Session</vt:lpstr>
      <vt:lpstr>Drug Discovery</vt:lpstr>
      <vt:lpstr>Pre-Clinical Research</vt:lpstr>
      <vt:lpstr>Pre- clinical Studies of Product Candidates</vt:lpstr>
      <vt:lpstr>PowerPoint Presentation</vt:lpstr>
      <vt:lpstr>Investigational New Drug (IND)</vt:lpstr>
      <vt:lpstr>PowerPoint Presentation</vt:lpstr>
      <vt:lpstr>PowerPoint Presentation</vt:lpstr>
      <vt:lpstr>Cost of Research and Development</vt:lpstr>
      <vt:lpstr>Clinical Trials</vt:lpstr>
      <vt:lpstr>Study Start-up</vt:lpstr>
      <vt:lpstr>PowerPoint Presentation</vt:lpstr>
      <vt:lpstr>Preparing to Conduct a Study</vt:lpstr>
      <vt:lpstr>PowerPoint Presentation</vt:lpstr>
      <vt:lpstr>PI/Site Qualification</vt:lpstr>
      <vt:lpstr>Preparing for Site Qualification and Selection</vt:lpstr>
      <vt:lpstr>PowerPoint Presentation</vt:lpstr>
      <vt:lpstr>Feasibility Assessment from the Site’s Perspective</vt:lpstr>
      <vt:lpstr>PowerPoint Presentation</vt:lpstr>
      <vt:lpstr>PowerPoint Presentation</vt:lpstr>
      <vt:lpstr>PowerPoint Presentation</vt:lpstr>
      <vt:lpstr>PowerPoint Presentation</vt:lpstr>
      <vt:lpstr>PowerPoint Presentation</vt:lpstr>
      <vt:lpstr>PowerPoint Presentation</vt:lpstr>
      <vt:lpstr>Budget Negotiations</vt:lpstr>
      <vt:lpstr>PowerPoint Presentation</vt:lpstr>
      <vt:lpstr>Study Team Credentials</vt:lpstr>
      <vt:lpstr>PowerPoint Presentation</vt:lpstr>
      <vt:lpstr>Agreements</vt:lpstr>
      <vt:lpstr>PowerPoint Presentation</vt:lpstr>
      <vt:lpstr>Additional Post-Site Selection Tasks </vt:lpstr>
      <vt:lpstr>PowerPoint Presentation</vt:lpstr>
      <vt:lpstr>Documents for the Sponsor</vt:lpstr>
      <vt:lpstr>PowerPoint Presentation</vt:lpstr>
      <vt:lpstr>Trial Master File/ Essential Documents</vt:lpstr>
      <vt:lpstr>PowerPoint Presentation</vt:lpstr>
      <vt:lpstr>Recruitment</vt:lpstr>
      <vt:lpstr>PowerPoint Presentation</vt:lpstr>
      <vt:lpstr>Storage</vt:lpstr>
      <vt:lpstr>Part 2: Thursday</vt:lpstr>
      <vt:lpstr>PowerPoint Presentation</vt:lpstr>
      <vt:lpstr>Pre-clinical trials involve human subjects.</vt:lpstr>
      <vt:lpstr>Clinical trials do not involve human subjects.</vt:lpstr>
      <vt:lpstr>A clinical investigation involving an IP drug is not permitted to proceed without the prior written authorization from FDA. FDA shall provide a written determination ___ days after FDA receives the IND or earlier </vt:lpstr>
      <vt:lpstr>PowerPoint Presentation</vt:lpstr>
      <vt:lpstr>When should the monitor/sponsor representative first review the protocol and schedule of events with the study team?</vt:lpstr>
      <vt:lpstr>Completed Case Report Forms should be reviewed during the________________.</vt:lpstr>
      <vt:lpstr>The best time to begin organizing the TMF is:</vt:lpstr>
      <vt:lpstr>In which order does the drug approval process occur? </vt:lpstr>
      <vt:lpstr>The ___ between the PI/representative and the sponsor should be executed before the study can be initiated at a 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 Derita</dc:creator>
  <cp:lastModifiedBy>Dean, Amber D</cp:lastModifiedBy>
  <cp:revision>279</cp:revision>
  <cp:lastPrinted>2022-02-08T14:22:32Z</cp:lastPrinted>
  <dcterms:created xsi:type="dcterms:W3CDTF">2021-09-29T14:57:58Z</dcterms:created>
  <dcterms:modified xsi:type="dcterms:W3CDTF">2024-08-20T14:50:22Z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y fmtid="{D5CDD505-2E9C-101B-9397-08002B2CF9AE}" pid="3" name="MediaServiceImageTags">
    <vt:lpwstr/>
  </property>
</Properties>
</file>