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51"/>
  </p:notesMasterIdLst>
  <p:sldIdLst>
    <p:sldId id="413" r:id="rId5"/>
    <p:sldId id="277" r:id="rId6"/>
    <p:sldId id="265" r:id="rId7"/>
    <p:sldId id="267" r:id="rId8"/>
    <p:sldId id="341" r:id="rId9"/>
    <p:sldId id="380" r:id="rId10"/>
    <p:sldId id="376" r:id="rId11"/>
    <p:sldId id="377" r:id="rId12"/>
    <p:sldId id="378" r:id="rId13"/>
    <p:sldId id="379" r:id="rId14"/>
    <p:sldId id="392" r:id="rId15"/>
    <p:sldId id="393" r:id="rId16"/>
    <p:sldId id="268" r:id="rId17"/>
    <p:sldId id="342" r:id="rId18"/>
    <p:sldId id="272" r:id="rId19"/>
    <p:sldId id="395" r:id="rId20"/>
    <p:sldId id="396" r:id="rId21"/>
    <p:sldId id="269" r:id="rId22"/>
    <p:sldId id="270" r:id="rId23"/>
    <p:sldId id="411" r:id="rId24"/>
    <p:sldId id="397" r:id="rId25"/>
    <p:sldId id="365" r:id="rId26"/>
    <p:sldId id="375" r:id="rId27"/>
    <p:sldId id="398" r:id="rId28"/>
    <p:sldId id="403" r:id="rId29"/>
    <p:sldId id="404" r:id="rId30"/>
    <p:sldId id="399" r:id="rId31"/>
    <p:sldId id="367" r:id="rId32"/>
    <p:sldId id="405" r:id="rId33"/>
    <p:sldId id="406" r:id="rId34"/>
    <p:sldId id="400" r:id="rId35"/>
    <p:sldId id="407" r:id="rId36"/>
    <p:sldId id="401" r:id="rId37"/>
    <p:sldId id="408" r:id="rId38"/>
    <p:sldId id="402" r:id="rId39"/>
    <p:sldId id="274" r:id="rId40"/>
    <p:sldId id="362" r:id="rId41"/>
    <p:sldId id="346" r:id="rId42"/>
    <p:sldId id="343" r:id="rId43"/>
    <p:sldId id="344" r:id="rId44"/>
    <p:sldId id="345" r:id="rId45"/>
    <p:sldId id="348" r:id="rId46"/>
    <p:sldId id="350" r:id="rId47"/>
    <p:sldId id="409" r:id="rId48"/>
    <p:sldId id="353" r:id="rId49"/>
    <p:sldId id="412" r:id="rId5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7AF326-C797-71D8-49E0-EF336E51185B}" v="2" dt="2024-08-20T14:42:15.996"/>
    <p1510:client id="{B4300C4B-7D39-C9A0-7B5F-CE55057363FF}" v="5" dt="2024-08-20T14:49:03.667"/>
    <p1510:client id="{DCF4B1A3-6A39-23FA-2B53-6D5A3913BBE1}" v="35" dt="2024-08-20T14:26:04.9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viewProps" Target="viewProps.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microsoft.com/office/2016/11/relationships/changesInfo" Target="changesInfos/changesInfo1.xml"/><Relationship Id="rId8" Type="http://schemas.openxmlformats.org/officeDocument/2006/relationships/slide" Target="slides/slide4.xml"/><Relationship Id="rId51" Type="http://schemas.openxmlformats.org/officeDocument/2006/relationships/notesMaster" Target="notesMasters/notesMaster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microsoft.com/office/2015/10/relationships/revisionInfo" Target="revisionInfo.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rguson, Lee" userId="S::lfergu12@uthsc.edu::9d1fb0ab-5f3d-4f85-ac2c-07b5678237b0" providerId="AD" clId="Web-{DCF4B1A3-6A39-23FA-2B53-6D5A3913BBE1}"/>
    <pc:docChg chg="addSld modSld sldOrd">
      <pc:chgData name="Ferguson, Lee" userId="S::lfergu12@uthsc.edu::9d1fb0ab-5f3d-4f85-ac2c-07b5678237b0" providerId="AD" clId="Web-{DCF4B1A3-6A39-23FA-2B53-6D5A3913BBE1}" dt="2024-08-20T14:26:02.040" v="28" actId="20577"/>
      <pc:docMkLst>
        <pc:docMk/>
      </pc:docMkLst>
      <pc:sldChg chg="addSp delSp modSp ord">
        <pc:chgData name="Ferguson, Lee" userId="S::lfergu12@uthsc.edu::9d1fb0ab-5f3d-4f85-ac2c-07b5678237b0" providerId="AD" clId="Web-{DCF4B1A3-6A39-23FA-2B53-6D5A3913BBE1}" dt="2024-08-20T14:25:52.461" v="18" actId="1076"/>
        <pc:sldMkLst>
          <pc:docMk/>
          <pc:sldMk cId="2258870800" sldId="277"/>
        </pc:sldMkLst>
        <pc:spChg chg="mod">
          <ac:chgData name="Ferguson, Lee" userId="S::lfergu12@uthsc.edu::9d1fb0ab-5f3d-4f85-ac2c-07b5678237b0" providerId="AD" clId="Web-{DCF4B1A3-6A39-23FA-2B53-6D5A3913BBE1}" dt="2024-08-20T14:25:52.461" v="18" actId="1076"/>
          <ac:spMkLst>
            <pc:docMk/>
            <pc:sldMk cId="2258870800" sldId="277"/>
            <ac:spMk id="2" creationId="{D4DD7B35-58A9-4E66-A69F-FA4B19FCF8FB}"/>
          </ac:spMkLst>
        </pc:spChg>
        <pc:spChg chg="add del mod">
          <ac:chgData name="Ferguson, Lee" userId="S::lfergu12@uthsc.edu::9d1fb0ab-5f3d-4f85-ac2c-07b5678237b0" providerId="AD" clId="Web-{DCF4B1A3-6A39-23FA-2B53-6D5A3913BBE1}" dt="2024-08-20T14:25:43.649" v="17"/>
          <ac:spMkLst>
            <pc:docMk/>
            <pc:sldMk cId="2258870800" sldId="277"/>
            <ac:spMk id="3" creationId="{ED8C97D9-804F-02EA-4D75-C9A8B3306689}"/>
          </ac:spMkLst>
        </pc:spChg>
      </pc:sldChg>
      <pc:sldChg chg="modSp new">
        <pc:chgData name="Ferguson, Lee" userId="S::lfergu12@uthsc.edu::9d1fb0ab-5f3d-4f85-ac2c-07b5678237b0" providerId="AD" clId="Web-{DCF4B1A3-6A39-23FA-2B53-6D5A3913BBE1}" dt="2024-08-20T14:26:02.040" v="28" actId="20577"/>
        <pc:sldMkLst>
          <pc:docMk/>
          <pc:sldMk cId="1179761793" sldId="413"/>
        </pc:sldMkLst>
        <pc:spChg chg="mod">
          <ac:chgData name="Ferguson, Lee" userId="S::lfergu12@uthsc.edu::9d1fb0ab-5f3d-4f85-ac2c-07b5678237b0" providerId="AD" clId="Web-{DCF4B1A3-6A39-23FA-2B53-6D5A3913BBE1}" dt="2024-08-20T14:25:55.868" v="19"/>
          <ac:spMkLst>
            <pc:docMk/>
            <pc:sldMk cId="1179761793" sldId="413"/>
            <ac:spMk id="2" creationId="{8310722E-33B7-DC2A-1292-79842D1EA279}"/>
          </ac:spMkLst>
        </pc:spChg>
        <pc:spChg chg="mod">
          <ac:chgData name="Ferguson, Lee" userId="S::lfergu12@uthsc.edu::9d1fb0ab-5f3d-4f85-ac2c-07b5678237b0" providerId="AD" clId="Web-{DCF4B1A3-6A39-23FA-2B53-6D5A3913BBE1}" dt="2024-08-20T14:26:02.040" v="28" actId="20577"/>
          <ac:spMkLst>
            <pc:docMk/>
            <pc:sldMk cId="1179761793" sldId="413"/>
            <ac:spMk id="3" creationId="{1D808D78-7B54-DA4A-1035-E6402DF8505D}"/>
          </ac:spMkLst>
        </pc:spChg>
      </pc:sldChg>
    </pc:docChg>
  </pc:docChgLst>
  <pc:docChgLst>
    <pc:chgData name="Ferguson, Lee" userId="S::lfergu12@uthsc.edu::9d1fb0ab-5f3d-4f85-ac2c-07b5678237b0" providerId="AD" clId="Web-{B4300C4B-7D39-C9A0-7B5F-CE55057363FF}"/>
    <pc:docChg chg="modSld">
      <pc:chgData name="Ferguson, Lee" userId="S::lfergu12@uthsc.edu::9d1fb0ab-5f3d-4f85-ac2c-07b5678237b0" providerId="AD" clId="Web-{B4300C4B-7D39-C9A0-7B5F-CE55057363FF}" dt="2024-08-20T14:49:03.667" v="4" actId="20577"/>
      <pc:docMkLst>
        <pc:docMk/>
      </pc:docMkLst>
      <pc:sldChg chg="modSp">
        <pc:chgData name="Ferguson, Lee" userId="S::lfergu12@uthsc.edu::9d1fb0ab-5f3d-4f85-ac2c-07b5678237b0" providerId="AD" clId="Web-{B4300C4B-7D39-C9A0-7B5F-CE55057363FF}" dt="2024-08-20T14:49:03.667" v="4" actId="20577"/>
        <pc:sldMkLst>
          <pc:docMk/>
          <pc:sldMk cId="1179761793" sldId="413"/>
        </pc:sldMkLst>
        <pc:spChg chg="mod">
          <ac:chgData name="Ferguson, Lee" userId="S::lfergu12@uthsc.edu::9d1fb0ab-5f3d-4f85-ac2c-07b5678237b0" providerId="AD" clId="Web-{B4300C4B-7D39-C9A0-7B5F-CE55057363FF}" dt="2024-08-20T14:49:03.667" v="4" actId="20577"/>
          <ac:spMkLst>
            <pc:docMk/>
            <pc:sldMk cId="1179761793" sldId="413"/>
            <ac:spMk id="3" creationId="{1D808D78-7B54-DA4A-1035-E6402DF8505D}"/>
          </ac:spMkLst>
        </pc:spChg>
      </pc:sldChg>
    </pc:docChg>
  </pc:docChgLst>
  <pc:docChgLst>
    <pc:chgData name="Ferguson, Lee" userId="S::lfergu12@uthsc.edu::9d1fb0ab-5f3d-4f85-ac2c-07b5678237b0" providerId="AD" clId="Web-{367AF326-C797-71D8-49E0-EF336E51185B}"/>
    <pc:docChg chg="modSld">
      <pc:chgData name="Ferguson, Lee" userId="S::lfergu12@uthsc.edu::9d1fb0ab-5f3d-4f85-ac2c-07b5678237b0" providerId="AD" clId="Web-{367AF326-C797-71D8-49E0-EF336E51185B}" dt="2024-08-20T14:42:15.996" v="1" actId="20577"/>
      <pc:docMkLst>
        <pc:docMk/>
      </pc:docMkLst>
      <pc:sldChg chg="modSp">
        <pc:chgData name="Ferguson, Lee" userId="S::lfergu12@uthsc.edu::9d1fb0ab-5f3d-4f85-ac2c-07b5678237b0" providerId="AD" clId="Web-{367AF326-C797-71D8-49E0-EF336E51185B}" dt="2024-08-20T14:42:15.996" v="1" actId="20577"/>
        <pc:sldMkLst>
          <pc:docMk/>
          <pc:sldMk cId="1179761793" sldId="413"/>
        </pc:sldMkLst>
        <pc:spChg chg="mod">
          <ac:chgData name="Ferguson, Lee" userId="S::lfergu12@uthsc.edu::9d1fb0ab-5f3d-4f85-ac2c-07b5678237b0" providerId="AD" clId="Web-{367AF326-C797-71D8-49E0-EF336E51185B}" dt="2024-08-20T14:42:15.996" v="1" actId="20577"/>
          <ac:spMkLst>
            <pc:docMk/>
            <pc:sldMk cId="1179761793" sldId="413"/>
            <ac:spMk id="3" creationId="{1D808D78-7B54-DA4A-1035-E6402DF8505D}"/>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D19F40E-231B-4477-BA98-E303A6E85491}"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D28F7BC1-CA82-4536-8BB4-21C4E53DB89E}">
      <dgm:prSet custT="1"/>
      <dgm:spPr/>
      <dgm:t>
        <a:bodyPr/>
        <a:lstStyle/>
        <a:p>
          <a:pPr>
            <a:defRPr cap="all"/>
          </a:pPr>
          <a:r>
            <a:rPr lang="en-US" sz="1800" b="1" dirty="0">
              <a:latin typeface="Arial" panose="020B0604020202020204" pitchFamily="34" charset="0"/>
              <a:cs typeface="Arial" panose="020B0604020202020204" pitchFamily="34" charset="0"/>
            </a:rPr>
            <a:t>More than rules on a piece of paper</a:t>
          </a:r>
          <a:endParaRPr lang="en-US" sz="1800" dirty="0">
            <a:latin typeface="Arial" panose="020B0604020202020204" pitchFamily="34" charset="0"/>
            <a:cs typeface="Arial" panose="020B0604020202020204" pitchFamily="34" charset="0"/>
          </a:endParaRPr>
        </a:p>
      </dgm:t>
    </dgm:pt>
    <dgm:pt modelId="{05430058-7AFE-47D0-AAC3-0FE1E2DB6EDD}" type="parTrans" cxnId="{E9CF223F-7CE7-4B56-B450-EFCDED79E749}">
      <dgm:prSet/>
      <dgm:spPr/>
      <dgm:t>
        <a:bodyPr/>
        <a:lstStyle/>
        <a:p>
          <a:endParaRPr lang="en-US"/>
        </a:p>
      </dgm:t>
    </dgm:pt>
    <dgm:pt modelId="{6739C09B-DD6A-40BA-B276-FA3AF366645C}" type="sibTrans" cxnId="{E9CF223F-7CE7-4B56-B450-EFCDED79E749}">
      <dgm:prSet/>
      <dgm:spPr/>
      <dgm:t>
        <a:bodyPr/>
        <a:lstStyle/>
        <a:p>
          <a:endParaRPr lang="en-US"/>
        </a:p>
      </dgm:t>
    </dgm:pt>
    <dgm:pt modelId="{38886075-931C-4B8A-B17F-F66D184BE9BC}">
      <dgm:prSet custT="1"/>
      <dgm:spPr/>
      <dgm:t>
        <a:bodyPr/>
        <a:lstStyle/>
        <a:p>
          <a:pPr>
            <a:defRPr cap="all"/>
          </a:pPr>
          <a:r>
            <a:rPr lang="en-US" sz="1800" b="1" dirty="0">
              <a:latin typeface="Arial" panose="020B0604020202020204" pitchFamily="34" charset="0"/>
              <a:cs typeface="Arial" panose="020B0604020202020204" pitchFamily="34" charset="0"/>
            </a:rPr>
            <a:t> An attitude of credibility and excellence in research</a:t>
          </a:r>
          <a:endParaRPr lang="en-US" sz="1800" dirty="0">
            <a:latin typeface="Arial" panose="020B0604020202020204" pitchFamily="34" charset="0"/>
            <a:cs typeface="Arial" panose="020B0604020202020204" pitchFamily="34" charset="0"/>
          </a:endParaRPr>
        </a:p>
      </dgm:t>
    </dgm:pt>
    <dgm:pt modelId="{F9BAE30E-F7CA-4268-8785-E9CD3B67F24B}" type="parTrans" cxnId="{BED24709-F6C9-437B-A22C-03F8CF1C2D27}">
      <dgm:prSet/>
      <dgm:spPr/>
      <dgm:t>
        <a:bodyPr/>
        <a:lstStyle/>
        <a:p>
          <a:endParaRPr lang="en-US"/>
        </a:p>
      </dgm:t>
    </dgm:pt>
    <dgm:pt modelId="{8D15800D-8424-4F5A-B82F-A5E2703FD83A}" type="sibTrans" cxnId="{BED24709-F6C9-437B-A22C-03F8CF1C2D27}">
      <dgm:prSet/>
      <dgm:spPr/>
      <dgm:t>
        <a:bodyPr/>
        <a:lstStyle/>
        <a:p>
          <a:endParaRPr lang="en-US"/>
        </a:p>
      </dgm:t>
    </dgm:pt>
    <dgm:pt modelId="{3C4C9638-5F08-4A2E-8FDE-AADF50F4EA3A}">
      <dgm:prSet custT="1"/>
      <dgm:spPr/>
      <dgm:t>
        <a:bodyPr/>
        <a:lstStyle/>
        <a:p>
          <a:pPr>
            <a:defRPr cap="all"/>
          </a:pPr>
          <a:r>
            <a:rPr lang="en-US" sz="1800" b="1" dirty="0">
              <a:latin typeface="Arial" panose="020B0604020202020204" pitchFamily="34" charset="0"/>
              <a:cs typeface="Arial" panose="020B0604020202020204" pitchFamily="34" charset="0"/>
            </a:rPr>
            <a:t>Mindset of dedication for quality</a:t>
          </a:r>
          <a:endParaRPr lang="en-US" sz="1800" dirty="0">
            <a:latin typeface="Arial" panose="020B0604020202020204" pitchFamily="34" charset="0"/>
            <a:cs typeface="Arial" panose="020B0604020202020204" pitchFamily="34" charset="0"/>
          </a:endParaRPr>
        </a:p>
      </dgm:t>
    </dgm:pt>
    <dgm:pt modelId="{6E3098C6-BDD8-4E8D-96F0-0BB7F11E3861}" type="parTrans" cxnId="{05381BC5-6D82-4F87-8EF1-8F376F6DB928}">
      <dgm:prSet/>
      <dgm:spPr/>
      <dgm:t>
        <a:bodyPr/>
        <a:lstStyle/>
        <a:p>
          <a:endParaRPr lang="en-US"/>
        </a:p>
      </dgm:t>
    </dgm:pt>
    <dgm:pt modelId="{37B92C52-17B4-4457-808C-65CF47D4C446}" type="sibTrans" cxnId="{05381BC5-6D82-4F87-8EF1-8F376F6DB928}">
      <dgm:prSet/>
      <dgm:spPr/>
      <dgm:t>
        <a:bodyPr/>
        <a:lstStyle/>
        <a:p>
          <a:endParaRPr lang="en-US"/>
        </a:p>
      </dgm:t>
    </dgm:pt>
    <dgm:pt modelId="{1FEF62BA-5135-4CD5-8541-750875BC6AB3}">
      <dgm:prSet custT="1"/>
      <dgm:spPr/>
      <dgm:t>
        <a:bodyPr/>
        <a:lstStyle/>
        <a:p>
          <a:pPr>
            <a:defRPr cap="all"/>
          </a:pPr>
          <a:r>
            <a:rPr lang="en-US" sz="1800" b="1" dirty="0">
              <a:latin typeface="Arial" panose="020B0604020202020204" pitchFamily="34" charset="0"/>
              <a:cs typeface="Arial" panose="020B0604020202020204" pitchFamily="34" charset="0"/>
            </a:rPr>
            <a:t>A way to provide a standard for research AND PREVENT MISCONDUCT</a:t>
          </a:r>
          <a:endParaRPr lang="en-US" sz="1800" dirty="0">
            <a:latin typeface="Arial" panose="020B0604020202020204" pitchFamily="34" charset="0"/>
            <a:cs typeface="Arial" panose="020B0604020202020204" pitchFamily="34" charset="0"/>
          </a:endParaRPr>
        </a:p>
      </dgm:t>
    </dgm:pt>
    <dgm:pt modelId="{8EE41B7F-7216-4D10-8569-C6D86627F934}" type="parTrans" cxnId="{6577D3B7-CC77-4509-9BF6-1C4E015D00EE}">
      <dgm:prSet/>
      <dgm:spPr/>
      <dgm:t>
        <a:bodyPr/>
        <a:lstStyle/>
        <a:p>
          <a:endParaRPr lang="en-US"/>
        </a:p>
      </dgm:t>
    </dgm:pt>
    <dgm:pt modelId="{ACB3F93D-65B6-4DBB-A033-4F382804CF54}" type="sibTrans" cxnId="{6577D3B7-CC77-4509-9BF6-1C4E015D00EE}">
      <dgm:prSet/>
      <dgm:spPr/>
      <dgm:t>
        <a:bodyPr/>
        <a:lstStyle/>
        <a:p>
          <a:endParaRPr lang="en-US"/>
        </a:p>
      </dgm:t>
    </dgm:pt>
    <dgm:pt modelId="{434E218F-E663-46C7-9B2A-F65B15CB494F}">
      <dgm:prSet custT="1"/>
      <dgm:spPr>
        <a:solidFill>
          <a:schemeClr val="accent2"/>
        </a:solidFill>
      </dgm:spPr>
      <dgm:t>
        <a:bodyPr/>
        <a:lstStyle/>
        <a:p>
          <a:pPr>
            <a:defRPr cap="all"/>
          </a:pPr>
          <a:r>
            <a:rPr lang="en-US" sz="1800" b="1" dirty="0">
              <a:latin typeface="Arial" panose="020B0604020202020204" pitchFamily="34" charset="0"/>
              <a:cs typeface="Arial" panose="020B0604020202020204" pitchFamily="34" charset="0"/>
            </a:rPr>
            <a:t>A collection of practices to assure subject safety/protection of rights</a:t>
          </a:r>
          <a:endParaRPr lang="en-US" sz="1800" dirty="0">
            <a:latin typeface="Arial" panose="020B0604020202020204" pitchFamily="34" charset="0"/>
            <a:cs typeface="Arial" panose="020B0604020202020204" pitchFamily="34" charset="0"/>
          </a:endParaRPr>
        </a:p>
      </dgm:t>
    </dgm:pt>
    <dgm:pt modelId="{C48B1721-50D3-4FB1-A6B8-B54F5AA89094}" type="parTrans" cxnId="{1D546241-D500-454B-B7E3-DA6CC683F67D}">
      <dgm:prSet/>
      <dgm:spPr/>
      <dgm:t>
        <a:bodyPr/>
        <a:lstStyle/>
        <a:p>
          <a:endParaRPr lang="en-US"/>
        </a:p>
      </dgm:t>
    </dgm:pt>
    <dgm:pt modelId="{D9F2D85B-69EB-4B76-B3D5-3488AEE7AF7D}" type="sibTrans" cxnId="{1D546241-D500-454B-B7E3-DA6CC683F67D}">
      <dgm:prSet/>
      <dgm:spPr/>
      <dgm:t>
        <a:bodyPr/>
        <a:lstStyle/>
        <a:p>
          <a:endParaRPr lang="en-US"/>
        </a:p>
      </dgm:t>
    </dgm:pt>
    <dgm:pt modelId="{E4E6CC32-E1CF-4135-9809-89D92B5A7A0F}">
      <dgm:prSet custT="1"/>
      <dgm:spPr>
        <a:solidFill>
          <a:schemeClr val="accent3"/>
        </a:solidFill>
      </dgm:spPr>
      <dgm:t>
        <a:bodyPr/>
        <a:lstStyle/>
        <a:p>
          <a:r>
            <a:rPr lang="en-US" sz="1800" b="1" dirty="0">
              <a:latin typeface="Arial" panose="020B0604020202020204" pitchFamily="34" charset="0"/>
              <a:cs typeface="Arial" panose="020B0604020202020204" pitchFamily="34" charset="0"/>
            </a:rPr>
            <a:t>IF FOLLOWED, PRODUCES ETHICAL STUDIES AND QUALITY DATA</a:t>
          </a:r>
          <a:endParaRPr lang="en-US" sz="1800" dirty="0">
            <a:latin typeface="Arial" panose="020B0604020202020204" pitchFamily="34" charset="0"/>
            <a:cs typeface="Arial" panose="020B0604020202020204" pitchFamily="34" charset="0"/>
          </a:endParaRPr>
        </a:p>
      </dgm:t>
    </dgm:pt>
    <dgm:pt modelId="{31FC596F-6C7D-4B91-8C52-011FFAC911E8}" type="parTrans" cxnId="{07A7BC62-F1BC-4C2D-BE6B-65FC7746C8E7}">
      <dgm:prSet/>
      <dgm:spPr/>
      <dgm:t>
        <a:bodyPr/>
        <a:lstStyle/>
        <a:p>
          <a:endParaRPr lang="en-US"/>
        </a:p>
      </dgm:t>
    </dgm:pt>
    <dgm:pt modelId="{66EBA9A5-085B-4A37-82B9-6BFC33A6C980}" type="sibTrans" cxnId="{07A7BC62-F1BC-4C2D-BE6B-65FC7746C8E7}">
      <dgm:prSet/>
      <dgm:spPr/>
      <dgm:t>
        <a:bodyPr/>
        <a:lstStyle/>
        <a:p>
          <a:endParaRPr lang="en-US"/>
        </a:p>
      </dgm:t>
    </dgm:pt>
    <dgm:pt modelId="{B0557EBE-EB4F-494B-A7CB-6203921D9AA8}" type="pres">
      <dgm:prSet presAssocID="{2D19F40E-231B-4477-BA98-E303A6E85491}" presName="diagram" presStyleCnt="0">
        <dgm:presLayoutVars>
          <dgm:dir/>
          <dgm:resizeHandles val="exact"/>
        </dgm:presLayoutVars>
      </dgm:prSet>
      <dgm:spPr/>
    </dgm:pt>
    <dgm:pt modelId="{B361081B-A8D5-42DB-907C-4297FA382AF3}" type="pres">
      <dgm:prSet presAssocID="{D28F7BC1-CA82-4536-8BB4-21C4E53DB89E}" presName="node" presStyleLbl="node1" presStyleIdx="0" presStyleCnt="6">
        <dgm:presLayoutVars>
          <dgm:bulletEnabled val="1"/>
        </dgm:presLayoutVars>
      </dgm:prSet>
      <dgm:spPr/>
    </dgm:pt>
    <dgm:pt modelId="{C03C24DC-A828-420E-A0BA-D0BF4A92EE8B}" type="pres">
      <dgm:prSet presAssocID="{6739C09B-DD6A-40BA-B276-FA3AF366645C}" presName="sibTrans" presStyleCnt="0"/>
      <dgm:spPr/>
    </dgm:pt>
    <dgm:pt modelId="{5E076CFF-BF2C-478A-A019-89953A2379AB}" type="pres">
      <dgm:prSet presAssocID="{38886075-931C-4B8A-B17F-F66D184BE9BC}" presName="node" presStyleLbl="node1" presStyleIdx="1" presStyleCnt="6">
        <dgm:presLayoutVars>
          <dgm:bulletEnabled val="1"/>
        </dgm:presLayoutVars>
      </dgm:prSet>
      <dgm:spPr/>
    </dgm:pt>
    <dgm:pt modelId="{A78BCF3D-FA44-46AE-B21A-A3B5256F95AE}" type="pres">
      <dgm:prSet presAssocID="{8D15800D-8424-4F5A-B82F-A5E2703FD83A}" presName="sibTrans" presStyleCnt="0"/>
      <dgm:spPr/>
    </dgm:pt>
    <dgm:pt modelId="{2CA336D6-4CBD-4259-B742-13CADA000313}" type="pres">
      <dgm:prSet presAssocID="{3C4C9638-5F08-4A2E-8FDE-AADF50F4EA3A}" presName="node" presStyleLbl="node1" presStyleIdx="2" presStyleCnt="6">
        <dgm:presLayoutVars>
          <dgm:bulletEnabled val="1"/>
        </dgm:presLayoutVars>
      </dgm:prSet>
      <dgm:spPr/>
    </dgm:pt>
    <dgm:pt modelId="{F7D1437C-25CA-4024-BF97-E13B7D9B6319}" type="pres">
      <dgm:prSet presAssocID="{37B92C52-17B4-4457-808C-65CF47D4C446}" presName="sibTrans" presStyleCnt="0"/>
      <dgm:spPr/>
    </dgm:pt>
    <dgm:pt modelId="{8731885B-5AA3-4048-A8DE-9DEFA7D82F02}" type="pres">
      <dgm:prSet presAssocID="{1FEF62BA-5135-4CD5-8541-750875BC6AB3}" presName="node" presStyleLbl="node1" presStyleIdx="3" presStyleCnt="6" custLinFactNeighborX="2090" custLinFactNeighborY="-12063">
        <dgm:presLayoutVars>
          <dgm:bulletEnabled val="1"/>
        </dgm:presLayoutVars>
      </dgm:prSet>
      <dgm:spPr/>
    </dgm:pt>
    <dgm:pt modelId="{41AE8168-48F8-4314-9625-DD1A728B583C}" type="pres">
      <dgm:prSet presAssocID="{ACB3F93D-65B6-4DBB-A033-4F382804CF54}" presName="sibTrans" presStyleCnt="0"/>
      <dgm:spPr/>
    </dgm:pt>
    <dgm:pt modelId="{EBF37169-839F-4396-8F52-3C4C9437A151}" type="pres">
      <dgm:prSet presAssocID="{434E218F-E663-46C7-9B2A-F65B15CB494F}" presName="node" presStyleLbl="node1" presStyleIdx="4" presStyleCnt="6" custLinFactNeighborX="0" custLinFactNeighborY="-12063">
        <dgm:presLayoutVars>
          <dgm:bulletEnabled val="1"/>
        </dgm:presLayoutVars>
      </dgm:prSet>
      <dgm:spPr/>
    </dgm:pt>
    <dgm:pt modelId="{AD0EF824-7C8C-48F9-BC18-FCF89058E4D7}" type="pres">
      <dgm:prSet presAssocID="{D9F2D85B-69EB-4B76-B3D5-3488AEE7AF7D}" presName="sibTrans" presStyleCnt="0"/>
      <dgm:spPr/>
    </dgm:pt>
    <dgm:pt modelId="{3A5A9515-748E-4309-84EE-74D455600F53}" type="pres">
      <dgm:prSet presAssocID="{E4E6CC32-E1CF-4135-9809-89D92B5A7A0F}" presName="node" presStyleLbl="node1" presStyleIdx="5" presStyleCnt="6" custLinFactNeighborX="620" custLinFactNeighborY="-12063">
        <dgm:presLayoutVars>
          <dgm:bulletEnabled val="1"/>
        </dgm:presLayoutVars>
      </dgm:prSet>
      <dgm:spPr/>
    </dgm:pt>
  </dgm:ptLst>
  <dgm:cxnLst>
    <dgm:cxn modelId="{BED24709-F6C9-437B-A22C-03F8CF1C2D27}" srcId="{2D19F40E-231B-4477-BA98-E303A6E85491}" destId="{38886075-931C-4B8A-B17F-F66D184BE9BC}" srcOrd="1" destOrd="0" parTransId="{F9BAE30E-F7CA-4268-8785-E9CD3B67F24B}" sibTransId="{8D15800D-8424-4F5A-B82F-A5E2703FD83A}"/>
    <dgm:cxn modelId="{83481225-8506-47D0-879A-73D9E941D388}" type="presOf" srcId="{E4E6CC32-E1CF-4135-9809-89D92B5A7A0F}" destId="{3A5A9515-748E-4309-84EE-74D455600F53}" srcOrd="0" destOrd="0" presId="urn:microsoft.com/office/officeart/2005/8/layout/default"/>
    <dgm:cxn modelId="{E9CF223F-7CE7-4B56-B450-EFCDED79E749}" srcId="{2D19F40E-231B-4477-BA98-E303A6E85491}" destId="{D28F7BC1-CA82-4536-8BB4-21C4E53DB89E}" srcOrd="0" destOrd="0" parTransId="{05430058-7AFE-47D0-AAC3-0FE1E2DB6EDD}" sibTransId="{6739C09B-DD6A-40BA-B276-FA3AF366645C}"/>
    <dgm:cxn modelId="{4F7B605F-340B-4A51-B419-CCBC172C6070}" type="presOf" srcId="{38886075-931C-4B8A-B17F-F66D184BE9BC}" destId="{5E076CFF-BF2C-478A-A019-89953A2379AB}" srcOrd="0" destOrd="0" presId="urn:microsoft.com/office/officeart/2005/8/layout/default"/>
    <dgm:cxn modelId="{1D546241-D500-454B-B7E3-DA6CC683F67D}" srcId="{2D19F40E-231B-4477-BA98-E303A6E85491}" destId="{434E218F-E663-46C7-9B2A-F65B15CB494F}" srcOrd="4" destOrd="0" parTransId="{C48B1721-50D3-4FB1-A6B8-B54F5AA89094}" sibTransId="{D9F2D85B-69EB-4B76-B3D5-3488AEE7AF7D}"/>
    <dgm:cxn modelId="{07A7BC62-F1BC-4C2D-BE6B-65FC7746C8E7}" srcId="{2D19F40E-231B-4477-BA98-E303A6E85491}" destId="{E4E6CC32-E1CF-4135-9809-89D92B5A7A0F}" srcOrd="5" destOrd="0" parTransId="{31FC596F-6C7D-4B91-8C52-011FFAC911E8}" sibTransId="{66EBA9A5-085B-4A37-82B9-6BFC33A6C980}"/>
    <dgm:cxn modelId="{32F9A974-AA46-440F-A3EA-0DE381539F06}" type="presOf" srcId="{D28F7BC1-CA82-4536-8BB4-21C4E53DB89E}" destId="{B361081B-A8D5-42DB-907C-4297FA382AF3}" srcOrd="0" destOrd="0" presId="urn:microsoft.com/office/officeart/2005/8/layout/default"/>
    <dgm:cxn modelId="{6577D3B7-CC77-4509-9BF6-1C4E015D00EE}" srcId="{2D19F40E-231B-4477-BA98-E303A6E85491}" destId="{1FEF62BA-5135-4CD5-8541-750875BC6AB3}" srcOrd="3" destOrd="0" parTransId="{8EE41B7F-7216-4D10-8569-C6D86627F934}" sibTransId="{ACB3F93D-65B6-4DBB-A033-4F382804CF54}"/>
    <dgm:cxn modelId="{B2DCDBC0-1412-47AA-86AC-1BF436D6F028}" type="presOf" srcId="{434E218F-E663-46C7-9B2A-F65B15CB494F}" destId="{EBF37169-839F-4396-8F52-3C4C9437A151}" srcOrd="0" destOrd="0" presId="urn:microsoft.com/office/officeart/2005/8/layout/default"/>
    <dgm:cxn modelId="{05381BC5-6D82-4F87-8EF1-8F376F6DB928}" srcId="{2D19F40E-231B-4477-BA98-E303A6E85491}" destId="{3C4C9638-5F08-4A2E-8FDE-AADF50F4EA3A}" srcOrd="2" destOrd="0" parTransId="{6E3098C6-BDD8-4E8D-96F0-0BB7F11E3861}" sibTransId="{37B92C52-17B4-4457-808C-65CF47D4C446}"/>
    <dgm:cxn modelId="{F72439C5-E51F-4C98-84CF-537737A68DF9}" type="presOf" srcId="{2D19F40E-231B-4477-BA98-E303A6E85491}" destId="{B0557EBE-EB4F-494B-A7CB-6203921D9AA8}" srcOrd="0" destOrd="0" presId="urn:microsoft.com/office/officeart/2005/8/layout/default"/>
    <dgm:cxn modelId="{51BE0BD6-50A6-43BD-AD80-BFE6C5657B06}" type="presOf" srcId="{1FEF62BA-5135-4CD5-8541-750875BC6AB3}" destId="{8731885B-5AA3-4048-A8DE-9DEFA7D82F02}" srcOrd="0" destOrd="0" presId="urn:microsoft.com/office/officeart/2005/8/layout/default"/>
    <dgm:cxn modelId="{16E7F0EB-A920-4EFE-90B1-15FA06E1629B}" type="presOf" srcId="{3C4C9638-5F08-4A2E-8FDE-AADF50F4EA3A}" destId="{2CA336D6-4CBD-4259-B742-13CADA000313}" srcOrd="0" destOrd="0" presId="urn:microsoft.com/office/officeart/2005/8/layout/default"/>
    <dgm:cxn modelId="{D6378967-39C4-4088-81CE-5C3B026E4662}" type="presParOf" srcId="{B0557EBE-EB4F-494B-A7CB-6203921D9AA8}" destId="{B361081B-A8D5-42DB-907C-4297FA382AF3}" srcOrd="0" destOrd="0" presId="urn:microsoft.com/office/officeart/2005/8/layout/default"/>
    <dgm:cxn modelId="{CC313E2F-9BBC-4887-972E-1BF1D7B06330}" type="presParOf" srcId="{B0557EBE-EB4F-494B-A7CB-6203921D9AA8}" destId="{C03C24DC-A828-420E-A0BA-D0BF4A92EE8B}" srcOrd="1" destOrd="0" presId="urn:microsoft.com/office/officeart/2005/8/layout/default"/>
    <dgm:cxn modelId="{66D6288E-835E-430E-BE7F-47F5D73C1089}" type="presParOf" srcId="{B0557EBE-EB4F-494B-A7CB-6203921D9AA8}" destId="{5E076CFF-BF2C-478A-A019-89953A2379AB}" srcOrd="2" destOrd="0" presId="urn:microsoft.com/office/officeart/2005/8/layout/default"/>
    <dgm:cxn modelId="{5769EEED-16AB-425D-8707-B163487EF9EA}" type="presParOf" srcId="{B0557EBE-EB4F-494B-A7CB-6203921D9AA8}" destId="{A78BCF3D-FA44-46AE-B21A-A3B5256F95AE}" srcOrd="3" destOrd="0" presId="urn:microsoft.com/office/officeart/2005/8/layout/default"/>
    <dgm:cxn modelId="{7DCBD070-2ACE-4908-8525-7D620C1703E7}" type="presParOf" srcId="{B0557EBE-EB4F-494B-A7CB-6203921D9AA8}" destId="{2CA336D6-4CBD-4259-B742-13CADA000313}" srcOrd="4" destOrd="0" presId="urn:microsoft.com/office/officeart/2005/8/layout/default"/>
    <dgm:cxn modelId="{DEF27254-9E7A-4261-A2F9-F34FDD9F1828}" type="presParOf" srcId="{B0557EBE-EB4F-494B-A7CB-6203921D9AA8}" destId="{F7D1437C-25CA-4024-BF97-E13B7D9B6319}" srcOrd="5" destOrd="0" presId="urn:microsoft.com/office/officeart/2005/8/layout/default"/>
    <dgm:cxn modelId="{F1BA99B7-ADB1-4B06-B9E8-A0F9897956B7}" type="presParOf" srcId="{B0557EBE-EB4F-494B-A7CB-6203921D9AA8}" destId="{8731885B-5AA3-4048-A8DE-9DEFA7D82F02}" srcOrd="6" destOrd="0" presId="urn:microsoft.com/office/officeart/2005/8/layout/default"/>
    <dgm:cxn modelId="{C651B5CA-DFD7-484D-906A-9B43E2D9E65E}" type="presParOf" srcId="{B0557EBE-EB4F-494B-A7CB-6203921D9AA8}" destId="{41AE8168-48F8-4314-9625-DD1A728B583C}" srcOrd="7" destOrd="0" presId="urn:microsoft.com/office/officeart/2005/8/layout/default"/>
    <dgm:cxn modelId="{55AF26A4-03C8-493B-87E0-C85AD610B7AF}" type="presParOf" srcId="{B0557EBE-EB4F-494B-A7CB-6203921D9AA8}" destId="{EBF37169-839F-4396-8F52-3C4C9437A151}" srcOrd="8" destOrd="0" presId="urn:microsoft.com/office/officeart/2005/8/layout/default"/>
    <dgm:cxn modelId="{56ED760D-87B7-4EE7-AFAA-1F67CFC261BA}" type="presParOf" srcId="{B0557EBE-EB4F-494B-A7CB-6203921D9AA8}" destId="{AD0EF824-7C8C-48F9-BC18-FCF89058E4D7}" srcOrd="9" destOrd="0" presId="urn:microsoft.com/office/officeart/2005/8/layout/default"/>
    <dgm:cxn modelId="{30C25BCD-28DF-4FC8-8E2B-119B52856E07}" type="presParOf" srcId="{B0557EBE-EB4F-494B-A7CB-6203921D9AA8}" destId="{3A5A9515-748E-4309-84EE-74D455600F53}"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F933CC7-B149-49BB-AE38-0265DD5BA1B3}"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FE043883-DB16-4945-9618-4618A2BEA7DE}">
      <dgm:prSet custT="1"/>
      <dgm:spPr/>
      <dgm:t>
        <a:bodyPr/>
        <a:lstStyle/>
        <a:p>
          <a:r>
            <a:rPr lang="en-US" sz="1800" dirty="0">
              <a:latin typeface="Arial" panose="020B0604020202020204" pitchFamily="34" charset="0"/>
              <a:cs typeface="Arial" panose="020B0604020202020204" pitchFamily="34" charset="0"/>
            </a:rPr>
            <a:t>● </a:t>
          </a:r>
          <a:r>
            <a:rPr lang="en-US" sz="1800" b="1" dirty="0">
              <a:latin typeface="Arial" panose="020B0604020202020204" pitchFamily="34" charset="0"/>
              <a:cs typeface="Arial" panose="020B0604020202020204" pitchFamily="34" charset="0"/>
            </a:rPr>
            <a:t>Section 1  </a:t>
          </a:r>
        </a:p>
        <a:p>
          <a:r>
            <a:rPr lang="en-US" sz="1800" b="1" dirty="0">
              <a:latin typeface="Arial" panose="020B0604020202020204" pitchFamily="34" charset="0"/>
              <a:cs typeface="Arial" panose="020B0604020202020204" pitchFamily="34" charset="0"/>
            </a:rPr>
            <a:t>Glossary</a:t>
          </a:r>
        </a:p>
      </dgm:t>
    </dgm:pt>
    <dgm:pt modelId="{A64A08CC-313E-4B0E-BF46-9A278E87F1C9}" type="parTrans" cxnId="{76F73523-F9E3-4BB0-B214-200C64EE69A6}">
      <dgm:prSet/>
      <dgm:spPr/>
      <dgm:t>
        <a:bodyPr/>
        <a:lstStyle/>
        <a:p>
          <a:endParaRPr lang="en-US"/>
        </a:p>
      </dgm:t>
    </dgm:pt>
    <dgm:pt modelId="{77B65F0E-E864-43D8-A889-64084F0B7950}" type="sibTrans" cxnId="{76F73523-F9E3-4BB0-B214-200C64EE69A6}">
      <dgm:prSet/>
      <dgm:spPr/>
      <dgm:t>
        <a:bodyPr/>
        <a:lstStyle/>
        <a:p>
          <a:endParaRPr lang="en-US"/>
        </a:p>
      </dgm:t>
    </dgm:pt>
    <dgm:pt modelId="{890061F6-66D8-4174-9999-D8061A2E4257}">
      <dgm:prSet custT="1"/>
      <dgm:spPr/>
      <dgm:t>
        <a:bodyPr/>
        <a:lstStyle/>
        <a:p>
          <a:r>
            <a:rPr lang="en-US" sz="1800" b="1" dirty="0">
              <a:latin typeface="Arial" panose="020B0604020202020204" pitchFamily="34" charset="0"/>
              <a:cs typeface="Arial" panose="020B0604020202020204" pitchFamily="34" charset="0"/>
            </a:rPr>
            <a:t>● Section 2 </a:t>
          </a:r>
        </a:p>
        <a:p>
          <a:r>
            <a:rPr lang="en-US" sz="1800" b="1" dirty="0">
              <a:latin typeface="Arial" panose="020B0604020202020204" pitchFamily="34" charset="0"/>
              <a:cs typeface="Arial" panose="020B0604020202020204" pitchFamily="34" charset="0"/>
            </a:rPr>
            <a:t>Principles</a:t>
          </a:r>
        </a:p>
      </dgm:t>
    </dgm:pt>
    <dgm:pt modelId="{EE342D8E-DFD6-4AF1-97E5-785C9F72ABA4}" type="parTrans" cxnId="{70CFCFCA-3784-4C88-BB06-2CBDCB650E0D}">
      <dgm:prSet/>
      <dgm:spPr/>
      <dgm:t>
        <a:bodyPr/>
        <a:lstStyle/>
        <a:p>
          <a:endParaRPr lang="en-US"/>
        </a:p>
      </dgm:t>
    </dgm:pt>
    <dgm:pt modelId="{F6278CAF-23A0-48F7-BD94-DC598E2F7661}" type="sibTrans" cxnId="{70CFCFCA-3784-4C88-BB06-2CBDCB650E0D}">
      <dgm:prSet/>
      <dgm:spPr/>
      <dgm:t>
        <a:bodyPr/>
        <a:lstStyle/>
        <a:p>
          <a:endParaRPr lang="en-US"/>
        </a:p>
      </dgm:t>
    </dgm:pt>
    <dgm:pt modelId="{0AD0B824-1FE9-4132-9F2D-10AAA6DF5B18}">
      <dgm:prSet custT="1"/>
      <dgm:spPr/>
      <dgm:t>
        <a:bodyPr/>
        <a:lstStyle/>
        <a:p>
          <a:r>
            <a:rPr lang="en-US" sz="1800" dirty="0">
              <a:latin typeface="Arial" panose="020B0604020202020204" pitchFamily="34" charset="0"/>
              <a:cs typeface="Arial" panose="020B0604020202020204" pitchFamily="34" charset="0"/>
            </a:rPr>
            <a:t>● </a:t>
          </a:r>
          <a:r>
            <a:rPr lang="en-US" sz="1800" b="1" dirty="0">
              <a:latin typeface="Arial" panose="020B0604020202020204" pitchFamily="34" charset="0"/>
              <a:cs typeface="Arial" panose="020B0604020202020204" pitchFamily="34" charset="0"/>
            </a:rPr>
            <a:t>Section</a:t>
          </a:r>
          <a:r>
            <a:rPr lang="en-US" sz="1800" dirty="0">
              <a:latin typeface="Arial" panose="020B0604020202020204" pitchFamily="34" charset="0"/>
              <a:cs typeface="Arial" panose="020B0604020202020204" pitchFamily="34" charset="0"/>
            </a:rPr>
            <a:t> </a:t>
          </a:r>
          <a:r>
            <a:rPr lang="en-US" sz="1800" b="1" dirty="0">
              <a:latin typeface="Arial" panose="020B0604020202020204" pitchFamily="34" charset="0"/>
              <a:cs typeface="Arial" panose="020B0604020202020204" pitchFamily="34" charset="0"/>
            </a:rPr>
            <a:t>3 </a:t>
          </a:r>
        </a:p>
        <a:p>
          <a:r>
            <a:rPr lang="en-US" sz="1800" b="1" dirty="0">
              <a:latin typeface="Arial" panose="020B0604020202020204" pitchFamily="34" charset="0"/>
              <a:cs typeface="Arial" panose="020B0604020202020204" pitchFamily="34" charset="0"/>
            </a:rPr>
            <a:t>IRB/IEC</a:t>
          </a:r>
        </a:p>
      </dgm:t>
    </dgm:pt>
    <dgm:pt modelId="{DE08A5EB-010C-475A-B5F4-FDE9C98D5F8F}" type="parTrans" cxnId="{A3252DA7-0295-4738-9599-E57DDA9C335B}">
      <dgm:prSet/>
      <dgm:spPr/>
      <dgm:t>
        <a:bodyPr/>
        <a:lstStyle/>
        <a:p>
          <a:endParaRPr lang="en-US"/>
        </a:p>
      </dgm:t>
    </dgm:pt>
    <dgm:pt modelId="{129EBFE5-844F-45C8-B3FB-BA7F429E8CD5}" type="sibTrans" cxnId="{A3252DA7-0295-4738-9599-E57DDA9C335B}">
      <dgm:prSet/>
      <dgm:spPr/>
      <dgm:t>
        <a:bodyPr/>
        <a:lstStyle/>
        <a:p>
          <a:endParaRPr lang="en-US"/>
        </a:p>
      </dgm:t>
    </dgm:pt>
    <dgm:pt modelId="{E2A23553-0550-4ECE-8B3D-79EE5984A6F0}">
      <dgm:prSet custT="1"/>
      <dgm:spPr/>
      <dgm:t>
        <a:bodyPr/>
        <a:lstStyle/>
        <a:p>
          <a:r>
            <a:rPr lang="en-US" sz="1800" b="1" dirty="0">
              <a:latin typeface="Arial" panose="020B0604020202020204" pitchFamily="34" charset="0"/>
              <a:cs typeface="Arial" panose="020B0604020202020204" pitchFamily="34" charset="0"/>
            </a:rPr>
            <a:t>● Section 4 </a:t>
          </a:r>
        </a:p>
        <a:p>
          <a:r>
            <a:rPr lang="en-US" sz="1800" b="1" dirty="0">
              <a:latin typeface="Arial" panose="020B0604020202020204" pitchFamily="34" charset="0"/>
              <a:cs typeface="Arial" panose="020B0604020202020204" pitchFamily="34" charset="0"/>
            </a:rPr>
            <a:t>Investigator </a:t>
          </a:r>
        </a:p>
      </dgm:t>
    </dgm:pt>
    <dgm:pt modelId="{C67B2F31-4882-44DE-B8C4-95E6AAF0759B}" type="parTrans" cxnId="{2EC6C95C-5F69-440E-9658-3F36DAE8D30A}">
      <dgm:prSet/>
      <dgm:spPr/>
      <dgm:t>
        <a:bodyPr/>
        <a:lstStyle/>
        <a:p>
          <a:endParaRPr lang="en-US"/>
        </a:p>
      </dgm:t>
    </dgm:pt>
    <dgm:pt modelId="{60DF2EB4-A7FB-455C-BD28-0E6CB2A1316A}" type="sibTrans" cxnId="{2EC6C95C-5F69-440E-9658-3F36DAE8D30A}">
      <dgm:prSet/>
      <dgm:spPr/>
      <dgm:t>
        <a:bodyPr/>
        <a:lstStyle/>
        <a:p>
          <a:endParaRPr lang="en-US"/>
        </a:p>
      </dgm:t>
    </dgm:pt>
    <dgm:pt modelId="{8F39EDE8-67A6-4C23-B2AE-D5D0BF7CE73E}">
      <dgm:prSet custT="1"/>
      <dgm:spPr>
        <a:solidFill>
          <a:schemeClr val="accent2"/>
        </a:solidFill>
      </dgm:spPr>
      <dgm:t>
        <a:bodyPr/>
        <a:lstStyle/>
        <a:p>
          <a:r>
            <a:rPr lang="en-US" sz="1800" dirty="0">
              <a:latin typeface="Arial" panose="020B0604020202020204" pitchFamily="34" charset="0"/>
              <a:cs typeface="Arial" panose="020B0604020202020204" pitchFamily="34" charset="0"/>
            </a:rPr>
            <a:t>● </a:t>
          </a:r>
          <a:r>
            <a:rPr lang="en-US" sz="1800" b="1" dirty="0">
              <a:latin typeface="Arial" panose="020B0604020202020204" pitchFamily="34" charset="0"/>
              <a:cs typeface="Arial" panose="020B0604020202020204" pitchFamily="34" charset="0"/>
            </a:rPr>
            <a:t>Section 5</a:t>
          </a:r>
        </a:p>
        <a:p>
          <a:r>
            <a:rPr lang="en-US" sz="1800" b="1" dirty="0">
              <a:latin typeface="Arial" panose="020B0604020202020204" pitchFamily="34" charset="0"/>
              <a:cs typeface="Arial" panose="020B0604020202020204" pitchFamily="34" charset="0"/>
            </a:rPr>
            <a:t>Sponsor</a:t>
          </a:r>
        </a:p>
      </dgm:t>
    </dgm:pt>
    <dgm:pt modelId="{199E87BD-256E-49DB-B79F-F2ABF214804B}" type="parTrans" cxnId="{E63BFD7D-8A7D-48E7-8447-001B7BCAC8CC}">
      <dgm:prSet/>
      <dgm:spPr/>
      <dgm:t>
        <a:bodyPr/>
        <a:lstStyle/>
        <a:p>
          <a:endParaRPr lang="en-US"/>
        </a:p>
      </dgm:t>
    </dgm:pt>
    <dgm:pt modelId="{B7C28363-A467-498F-AE34-C27B7A2A68FC}" type="sibTrans" cxnId="{E63BFD7D-8A7D-48E7-8447-001B7BCAC8CC}">
      <dgm:prSet/>
      <dgm:spPr/>
      <dgm:t>
        <a:bodyPr/>
        <a:lstStyle/>
        <a:p>
          <a:endParaRPr lang="en-US"/>
        </a:p>
      </dgm:t>
    </dgm:pt>
    <dgm:pt modelId="{3BB7177E-98F9-403B-BC3E-CF3869AC4EBF}">
      <dgm:prSet custT="1"/>
      <dgm:spPr>
        <a:solidFill>
          <a:schemeClr val="accent3"/>
        </a:solidFill>
      </dgm:spPr>
      <dgm:t>
        <a:bodyPr/>
        <a:lstStyle/>
        <a:p>
          <a:r>
            <a:rPr lang="en-US" sz="1800" dirty="0">
              <a:latin typeface="Arial" panose="020B0604020202020204" pitchFamily="34" charset="0"/>
              <a:cs typeface="Arial" panose="020B0604020202020204" pitchFamily="34" charset="0"/>
            </a:rPr>
            <a:t>● </a:t>
          </a:r>
          <a:r>
            <a:rPr lang="en-US" sz="1800" b="1" dirty="0">
              <a:latin typeface="Arial" panose="020B0604020202020204" pitchFamily="34" charset="0"/>
              <a:cs typeface="Arial" panose="020B0604020202020204" pitchFamily="34" charset="0"/>
            </a:rPr>
            <a:t>Section 6 </a:t>
          </a:r>
        </a:p>
        <a:p>
          <a:r>
            <a:rPr lang="en-US" sz="1800" b="1" dirty="0">
              <a:latin typeface="Arial" panose="020B0604020202020204" pitchFamily="34" charset="0"/>
              <a:cs typeface="Arial" panose="020B0604020202020204" pitchFamily="34" charset="0"/>
            </a:rPr>
            <a:t>Clinical Trial Protocol/Amendments</a:t>
          </a:r>
        </a:p>
      </dgm:t>
    </dgm:pt>
    <dgm:pt modelId="{CC4CEBA0-338E-4829-8BFF-1118626633B6}" type="parTrans" cxnId="{191D98A2-D5E9-4C1C-9A7E-150F5C74C1BA}">
      <dgm:prSet/>
      <dgm:spPr/>
      <dgm:t>
        <a:bodyPr/>
        <a:lstStyle/>
        <a:p>
          <a:endParaRPr lang="en-US"/>
        </a:p>
      </dgm:t>
    </dgm:pt>
    <dgm:pt modelId="{5F71271E-8C3B-48C3-8BB4-13BD59BFECB3}" type="sibTrans" cxnId="{191D98A2-D5E9-4C1C-9A7E-150F5C74C1BA}">
      <dgm:prSet/>
      <dgm:spPr/>
      <dgm:t>
        <a:bodyPr/>
        <a:lstStyle/>
        <a:p>
          <a:endParaRPr lang="en-US"/>
        </a:p>
      </dgm:t>
    </dgm:pt>
    <dgm:pt modelId="{8E99CFC4-231F-4C45-BF2A-950726E031CF}">
      <dgm:prSet custT="1"/>
      <dgm:spPr>
        <a:solidFill>
          <a:schemeClr val="accent4"/>
        </a:solidFill>
      </dgm:spPr>
      <dgm:t>
        <a:bodyPr/>
        <a:lstStyle/>
        <a:p>
          <a:r>
            <a:rPr lang="en-US" sz="1800" dirty="0">
              <a:latin typeface="Arial" panose="020B0604020202020204" pitchFamily="34" charset="0"/>
              <a:cs typeface="Arial" panose="020B0604020202020204" pitchFamily="34" charset="0"/>
            </a:rPr>
            <a:t>● </a:t>
          </a:r>
          <a:r>
            <a:rPr lang="en-US" sz="1800" b="1" dirty="0">
              <a:latin typeface="Arial" panose="020B0604020202020204" pitchFamily="34" charset="0"/>
              <a:cs typeface="Arial" panose="020B0604020202020204" pitchFamily="34" charset="0"/>
            </a:rPr>
            <a:t>Section 7</a:t>
          </a:r>
        </a:p>
        <a:p>
          <a:r>
            <a:rPr lang="en-US" sz="1800" b="1" dirty="0">
              <a:latin typeface="Arial" panose="020B0604020202020204" pitchFamily="34" charset="0"/>
              <a:cs typeface="Arial" panose="020B0604020202020204" pitchFamily="34" charset="0"/>
            </a:rPr>
            <a:t>Investigator’s Brochure</a:t>
          </a:r>
        </a:p>
      </dgm:t>
    </dgm:pt>
    <dgm:pt modelId="{18864BBE-22BA-45E7-AFC2-965CE325A1FF}" type="parTrans" cxnId="{178EAE12-A578-44CC-B3F9-9E83F468B23C}">
      <dgm:prSet/>
      <dgm:spPr/>
      <dgm:t>
        <a:bodyPr/>
        <a:lstStyle/>
        <a:p>
          <a:endParaRPr lang="en-US"/>
        </a:p>
      </dgm:t>
    </dgm:pt>
    <dgm:pt modelId="{89296489-87E9-427D-9CA2-D10134434D8C}" type="sibTrans" cxnId="{178EAE12-A578-44CC-B3F9-9E83F468B23C}">
      <dgm:prSet/>
      <dgm:spPr/>
      <dgm:t>
        <a:bodyPr/>
        <a:lstStyle/>
        <a:p>
          <a:endParaRPr lang="en-US"/>
        </a:p>
      </dgm:t>
    </dgm:pt>
    <dgm:pt modelId="{B3AE4E07-3421-4CAB-8267-1B6FB765A242}">
      <dgm:prSet custT="1"/>
      <dgm:spPr>
        <a:solidFill>
          <a:schemeClr val="accent5"/>
        </a:solidFill>
      </dgm:spPr>
      <dgm:t>
        <a:bodyPr/>
        <a:lstStyle/>
        <a:p>
          <a:r>
            <a:rPr lang="en-US" sz="1800" dirty="0">
              <a:latin typeface="Arial" panose="020B0604020202020204" pitchFamily="34" charset="0"/>
              <a:cs typeface="Arial" panose="020B0604020202020204" pitchFamily="34" charset="0"/>
            </a:rPr>
            <a:t>● </a:t>
          </a:r>
          <a:r>
            <a:rPr lang="en-US" sz="1800" b="1" dirty="0">
              <a:latin typeface="Arial" panose="020B0604020202020204" pitchFamily="34" charset="0"/>
              <a:cs typeface="Arial" panose="020B0604020202020204" pitchFamily="34" charset="0"/>
            </a:rPr>
            <a:t>Section 8</a:t>
          </a:r>
        </a:p>
        <a:p>
          <a:r>
            <a:rPr lang="en-US" sz="1800" b="1" dirty="0">
              <a:latin typeface="Arial" panose="020B0604020202020204" pitchFamily="34" charset="0"/>
              <a:cs typeface="Arial" panose="020B0604020202020204" pitchFamily="34" charset="0"/>
            </a:rPr>
            <a:t>Essential Documents</a:t>
          </a:r>
          <a:endParaRPr lang="en-US" sz="1800" dirty="0">
            <a:latin typeface="Arial" panose="020B0604020202020204" pitchFamily="34" charset="0"/>
            <a:cs typeface="Arial" panose="020B0604020202020204" pitchFamily="34" charset="0"/>
          </a:endParaRPr>
        </a:p>
      </dgm:t>
    </dgm:pt>
    <dgm:pt modelId="{997E4038-7547-439F-83DA-88BD690A37B2}" type="parTrans" cxnId="{CFB3A0F6-473D-473E-8EDD-997E0B6B60AD}">
      <dgm:prSet/>
      <dgm:spPr/>
      <dgm:t>
        <a:bodyPr/>
        <a:lstStyle/>
        <a:p>
          <a:endParaRPr lang="en-US"/>
        </a:p>
      </dgm:t>
    </dgm:pt>
    <dgm:pt modelId="{FB3E453C-DABA-409D-8EE8-63417DF024DF}" type="sibTrans" cxnId="{CFB3A0F6-473D-473E-8EDD-997E0B6B60AD}">
      <dgm:prSet/>
      <dgm:spPr/>
      <dgm:t>
        <a:bodyPr/>
        <a:lstStyle/>
        <a:p>
          <a:endParaRPr lang="en-US"/>
        </a:p>
      </dgm:t>
    </dgm:pt>
    <dgm:pt modelId="{140203B3-01A9-4D6D-A608-0BC4DC629836}" type="pres">
      <dgm:prSet presAssocID="{4F933CC7-B149-49BB-AE38-0265DD5BA1B3}" presName="diagram" presStyleCnt="0">
        <dgm:presLayoutVars>
          <dgm:dir/>
          <dgm:resizeHandles val="exact"/>
        </dgm:presLayoutVars>
      </dgm:prSet>
      <dgm:spPr/>
    </dgm:pt>
    <dgm:pt modelId="{8BF3BCC9-B991-4B1D-9F2B-70A6E8AEF213}" type="pres">
      <dgm:prSet presAssocID="{FE043883-DB16-4945-9618-4618A2BEA7DE}" presName="node" presStyleLbl="node1" presStyleIdx="0" presStyleCnt="8">
        <dgm:presLayoutVars>
          <dgm:bulletEnabled val="1"/>
        </dgm:presLayoutVars>
      </dgm:prSet>
      <dgm:spPr/>
    </dgm:pt>
    <dgm:pt modelId="{0E62036D-D2E5-492E-9192-DA81013AEBC1}" type="pres">
      <dgm:prSet presAssocID="{77B65F0E-E864-43D8-A889-64084F0B7950}" presName="sibTrans" presStyleCnt="0"/>
      <dgm:spPr/>
    </dgm:pt>
    <dgm:pt modelId="{E8AA6BA0-13D2-482E-879E-C4C58DEAD022}" type="pres">
      <dgm:prSet presAssocID="{890061F6-66D8-4174-9999-D8061A2E4257}" presName="node" presStyleLbl="node1" presStyleIdx="1" presStyleCnt="8">
        <dgm:presLayoutVars>
          <dgm:bulletEnabled val="1"/>
        </dgm:presLayoutVars>
      </dgm:prSet>
      <dgm:spPr/>
    </dgm:pt>
    <dgm:pt modelId="{47A32BDC-C049-4E6F-A762-C8A8372EDA9A}" type="pres">
      <dgm:prSet presAssocID="{F6278CAF-23A0-48F7-BD94-DC598E2F7661}" presName="sibTrans" presStyleCnt="0"/>
      <dgm:spPr/>
    </dgm:pt>
    <dgm:pt modelId="{98E8E897-619E-402E-B189-97146FE0B19E}" type="pres">
      <dgm:prSet presAssocID="{0AD0B824-1FE9-4132-9F2D-10AAA6DF5B18}" presName="node" presStyleLbl="node1" presStyleIdx="2" presStyleCnt="8">
        <dgm:presLayoutVars>
          <dgm:bulletEnabled val="1"/>
        </dgm:presLayoutVars>
      </dgm:prSet>
      <dgm:spPr/>
    </dgm:pt>
    <dgm:pt modelId="{7FE185FA-8602-4F10-BAA5-98D578FB5E2C}" type="pres">
      <dgm:prSet presAssocID="{129EBFE5-844F-45C8-B3FB-BA7F429E8CD5}" presName="sibTrans" presStyleCnt="0"/>
      <dgm:spPr/>
    </dgm:pt>
    <dgm:pt modelId="{CB5144E2-6457-4B9E-90E2-1ED28DE3F744}" type="pres">
      <dgm:prSet presAssocID="{E2A23553-0550-4ECE-8B3D-79EE5984A6F0}" presName="node" presStyleLbl="node1" presStyleIdx="3" presStyleCnt="8">
        <dgm:presLayoutVars>
          <dgm:bulletEnabled val="1"/>
        </dgm:presLayoutVars>
      </dgm:prSet>
      <dgm:spPr/>
    </dgm:pt>
    <dgm:pt modelId="{0796362F-B629-46E5-AE47-999C412482A6}" type="pres">
      <dgm:prSet presAssocID="{60DF2EB4-A7FB-455C-BD28-0E6CB2A1316A}" presName="sibTrans" presStyleCnt="0"/>
      <dgm:spPr/>
    </dgm:pt>
    <dgm:pt modelId="{B2280203-C514-4844-84CF-8FC26A8169BB}" type="pres">
      <dgm:prSet presAssocID="{8F39EDE8-67A6-4C23-B2AE-D5D0BF7CE73E}" presName="node" presStyleLbl="node1" presStyleIdx="4" presStyleCnt="8" custLinFactNeighborX="-126" custLinFactNeighborY="-696">
        <dgm:presLayoutVars>
          <dgm:bulletEnabled val="1"/>
        </dgm:presLayoutVars>
      </dgm:prSet>
      <dgm:spPr/>
    </dgm:pt>
    <dgm:pt modelId="{8E210115-0C90-49B3-B68D-07C0791E7517}" type="pres">
      <dgm:prSet presAssocID="{B7C28363-A467-498F-AE34-C27B7A2A68FC}" presName="sibTrans" presStyleCnt="0"/>
      <dgm:spPr/>
    </dgm:pt>
    <dgm:pt modelId="{1163FAFD-3BDA-490B-B034-7DA52A9C100F}" type="pres">
      <dgm:prSet presAssocID="{3BB7177E-98F9-403B-BC3E-CF3869AC4EBF}" presName="node" presStyleLbl="node1" presStyleIdx="5" presStyleCnt="8">
        <dgm:presLayoutVars>
          <dgm:bulletEnabled val="1"/>
        </dgm:presLayoutVars>
      </dgm:prSet>
      <dgm:spPr/>
    </dgm:pt>
    <dgm:pt modelId="{981B146A-BE72-4E4C-8643-AF27C0876899}" type="pres">
      <dgm:prSet presAssocID="{5F71271E-8C3B-48C3-8BB4-13BD59BFECB3}" presName="sibTrans" presStyleCnt="0"/>
      <dgm:spPr/>
    </dgm:pt>
    <dgm:pt modelId="{2D89919C-1BDA-43D2-B281-DF03239693DC}" type="pres">
      <dgm:prSet presAssocID="{8E99CFC4-231F-4C45-BF2A-950726E031CF}" presName="node" presStyleLbl="node1" presStyleIdx="6" presStyleCnt="8">
        <dgm:presLayoutVars>
          <dgm:bulletEnabled val="1"/>
        </dgm:presLayoutVars>
      </dgm:prSet>
      <dgm:spPr/>
    </dgm:pt>
    <dgm:pt modelId="{852618C0-7E18-49C4-9B13-22ECA4E72622}" type="pres">
      <dgm:prSet presAssocID="{89296489-87E9-427D-9CA2-D10134434D8C}" presName="sibTrans" presStyleCnt="0"/>
      <dgm:spPr/>
    </dgm:pt>
    <dgm:pt modelId="{765CD881-369B-4213-A1CF-7F0B94A3E0CB}" type="pres">
      <dgm:prSet presAssocID="{B3AE4E07-3421-4CAB-8267-1B6FB765A242}" presName="node" presStyleLbl="node1" presStyleIdx="7" presStyleCnt="8">
        <dgm:presLayoutVars>
          <dgm:bulletEnabled val="1"/>
        </dgm:presLayoutVars>
      </dgm:prSet>
      <dgm:spPr/>
    </dgm:pt>
  </dgm:ptLst>
  <dgm:cxnLst>
    <dgm:cxn modelId="{178EAE12-A578-44CC-B3F9-9E83F468B23C}" srcId="{4F933CC7-B149-49BB-AE38-0265DD5BA1B3}" destId="{8E99CFC4-231F-4C45-BF2A-950726E031CF}" srcOrd="6" destOrd="0" parTransId="{18864BBE-22BA-45E7-AFC2-965CE325A1FF}" sibTransId="{89296489-87E9-427D-9CA2-D10134434D8C}"/>
    <dgm:cxn modelId="{76F73523-F9E3-4BB0-B214-200C64EE69A6}" srcId="{4F933CC7-B149-49BB-AE38-0265DD5BA1B3}" destId="{FE043883-DB16-4945-9618-4618A2BEA7DE}" srcOrd="0" destOrd="0" parTransId="{A64A08CC-313E-4B0E-BF46-9A278E87F1C9}" sibTransId="{77B65F0E-E864-43D8-A889-64084F0B7950}"/>
    <dgm:cxn modelId="{8C3F1526-578C-4E66-B9B6-EF2BF3CFC705}" type="presOf" srcId="{0AD0B824-1FE9-4132-9F2D-10AAA6DF5B18}" destId="{98E8E897-619E-402E-B189-97146FE0B19E}" srcOrd="0" destOrd="0" presId="urn:microsoft.com/office/officeart/2005/8/layout/default"/>
    <dgm:cxn modelId="{4AC1AB2E-F89B-4D4A-8A36-AEB11F5D2EB5}" type="presOf" srcId="{890061F6-66D8-4174-9999-D8061A2E4257}" destId="{E8AA6BA0-13D2-482E-879E-C4C58DEAD022}" srcOrd="0" destOrd="0" presId="urn:microsoft.com/office/officeart/2005/8/layout/default"/>
    <dgm:cxn modelId="{2EC6C95C-5F69-440E-9658-3F36DAE8D30A}" srcId="{4F933CC7-B149-49BB-AE38-0265DD5BA1B3}" destId="{E2A23553-0550-4ECE-8B3D-79EE5984A6F0}" srcOrd="3" destOrd="0" parTransId="{C67B2F31-4882-44DE-B8C4-95E6AAF0759B}" sibTransId="{60DF2EB4-A7FB-455C-BD28-0E6CB2A1316A}"/>
    <dgm:cxn modelId="{8E379F49-B516-4E68-A44F-FC8060849597}" type="presOf" srcId="{8E99CFC4-231F-4C45-BF2A-950726E031CF}" destId="{2D89919C-1BDA-43D2-B281-DF03239693DC}" srcOrd="0" destOrd="0" presId="urn:microsoft.com/office/officeart/2005/8/layout/default"/>
    <dgm:cxn modelId="{0E46394F-9EE8-4A5F-917D-85D5A46B5BFF}" type="presOf" srcId="{8F39EDE8-67A6-4C23-B2AE-D5D0BF7CE73E}" destId="{B2280203-C514-4844-84CF-8FC26A8169BB}" srcOrd="0" destOrd="0" presId="urn:microsoft.com/office/officeart/2005/8/layout/default"/>
    <dgm:cxn modelId="{E63BFD7D-8A7D-48E7-8447-001B7BCAC8CC}" srcId="{4F933CC7-B149-49BB-AE38-0265DD5BA1B3}" destId="{8F39EDE8-67A6-4C23-B2AE-D5D0BF7CE73E}" srcOrd="4" destOrd="0" parTransId="{199E87BD-256E-49DB-B79F-F2ABF214804B}" sibTransId="{B7C28363-A467-498F-AE34-C27B7A2A68FC}"/>
    <dgm:cxn modelId="{1C1E508D-62FD-40BE-BA95-D5335410C1B9}" type="presOf" srcId="{B3AE4E07-3421-4CAB-8267-1B6FB765A242}" destId="{765CD881-369B-4213-A1CF-7F0B94A3E0CB}" srcOrd="0" destOrd="0" presId="urn:microsoft.com/office/officeart/2005/8/layout/default"/>
    <dgm:cxn modelId="{119D058E-650B-4D3E-98CF-DE3863F9FF63}" type="presOf" srcId="{4F933CC7-B149-49BB-AE38-0265DD5BA1B3}" destId="{140203B3-01A9-4D6D-A608-0BC4DC629836}" srcOrd="0" destOrd="0" presId="urn:microsoft.com/office/officeart/2005/8/layout/default"/>
    <dgm:cxn modelId="{52F0D99E-5CCD-44AF-A40A-1C7436C62F79}" type="presOf" srcId="{3BB7177E-98F9-403B-BC3E-CF3869AC4EBF}" destId="{1163FAFD-3BDA-490B-B034-7DA52A9C100F}" srcOrd="0" destOrd="0" presId="urn:microsoft.com/office/officeart/2005/8/layout/default"/>
    <dgm:cxn modelId="{191D98A2-D5E9-4C1C-9A7E-150F5C74C1BA}" srcId="{4F933CC7-B149-49BB-AE38-0265DD5BA1B3}" destId="{3BB7177E-98F9-403B-BC3E-CF3869AC4EBF}" srcOrd="5" destOrd="0" parTransId="{CC4CEBA0-338E-4829-8BFF-1118626633B6}" sibTransId="{5F71271E-8C3B-48C3-8BB4-13BD59BFECB3}"/>
    <dgm:cxn modelId="{A3252DA7-0295-4738-9599-E57DDA9C335B}" srcId="{4F933CC7-B149-49BB-AE38-0265DD5BA1B3}" destId="{0AD0B824-1FE9-4132-9F2D-10AAA6DF5B18}" srcOrd="2" destOrd="0" parTransId="{DE08A5EB-010C-475A-B5F4-FDE9C98D5F8F}" sibTransId="{129EBFE5-844F-45C8-B3FB-BA7F429E8CD5}"/>
    <dgm:cxn modelId="{04A3F9C6-65E8-48F7-A6EB-805BAD1ECCD9}" type="presOf" srcId="{E2A23553-0550-4ECE-8B3D-79EE5984A6F0}" destId="{CB5144E2-6457-4B9E-90E2-1ED28DE3F744}" srcOrd="0" destOrd="0" presId="urn:microsoft.com/office/officeart/2005/8/layout/default"/>
    <dgm:cxn modelId="{70CFCFCA-3784-4C88-BB06-2CBDCB650E0D}" srcId="{4F933CC7-B149-49BB-AE38-0265DD5BA1B3}" destId="{890061F6-66D8-4174-9999-D8061A2E4257}" srcOrd="1" destOrd="0" parTransId="{EE342D8E-DFD6-4AF1-97E5-785C9F72ABA4}" sibTransId="{F6278CAF-23A0-48F7-BD94-DC598E2F7661}"/>
    <dgm:cxn modelId="{9F6935F0-E4AA-4DB0-9A47-DBDA0C67515A}" type="presOf" srcId="{FE043883-DB16-4945-9618-4618A2BEA7DE}" destId="{8BF3BCC9-B991-4B1D-9F2B-70A6E8AEF213}" srcOrd="0" destOrd="0" presId="urn:microsoft.com/office/officeart/2005/8/layout/default"/>
    <dgm:cxn modelId="{CFB3A0F6-473D-473E-8EDD-997E0B6B60AD}" srcId="{4F933CC7-B149-49BB-AE38-0265DD5BA1B3}" destId="{B3AE4E07-3421-4CAB-8267-1B6FB765A242}" srcOrd="7" destOrd="0" parTransId="{997E4038-7547-439F-83DA-88BD690A37B2}" sibTransId="{FB3E453C-DABA-409D-8EE8-63417DF024DF}"/>
    <dgm:cxn modelId="{F5A0EF47-F23A-4F49-BB58-BAA7157C2274}" type="presParOf" srcId="{140203B3-01A9-4D6D-A608-0BC4DC629836}" destId="{8BF3BCC9-B991-4B1D-9F2B-70A6E8AEF213}" srcOrd="0" destOrd="0" presId="urn:microsoft.com/office/officeart/2005/8/layout/default"/>
    <dgm:cxn modelId="{F761B930-4381-4519-A94B-C1BF918D52A1}" type="presParOf" srcId="{140203B3-01A9-4D6D-A608-0BC4DC629836}" destId="{0E62036D-D2E5-492E-9192-DA81013AEBC1}" srcOrd="1" destOrd="0" presId="urn:microsoft.com/office/officeart/2005/8/layout/default"/>
    <dgm:cxn modelId="{3DCFD672-7E29-48E4-862D-EEE17B6E5DF6}" type="presParOf" srcId="{140203B3-01A9-4D6D-A608-0BC4DC629836}" destId="{E8AA6BA0-13D2-482E-879E-C4C58DEAD022}" srcOrd="2" destOrd="0" presId="urn:microsoft.com/office/officeart/2005/8/layout/default"/>
    <dgm:cxn modelId="{4773A7D9-5F42-463A-8AAC-A53DBF937C19}" type="presParOf" srcId="{140203B3-01A9-4D6D-A608-0BC4DC629836}" destId="{47A32BDC-C049-4E6F-A762-C8A8372EDA9A}" srcOrd="3" destOrd="0" presId="urn:microsoft.com/office/officeart/2005/8/layout/default"/>
    <dgm:cxn modelId="{17535C7D-CE98-4644-94E9-EB79B41C4FB7}" type="presParOf" srcId="{140203B3-01A9-4D6D-A608-0BC4DC629836}" destId="{98E8E897-619E-402E-B189-97146FE0B19E}" srcOrd="4" destOrd="0" presId="urn:microsoft.com/office/officeart/2005/8/layout/default"/>
    <dgm:cxn modelId="{940FFDDB-F3FA-40A3-9AC5-240CD4DF9A01}" type="presParOf" srcId="{140203B3-01A9-4D6D-A608-0BC4DC629836}" destId="{7FE185FA-8602-4F10-BAA5-98D578FB5E2C}" srcOrd="5" destOrd="0" presId="urn:microsoft.com/office/officeart/2005/8/layout/default"/>
    <dgm:cxn modelId="{0A11E605-D92D-49AE-8467-6EEF296A268B}" type="presParOf" srcId="{140203B3-01A9-4D6D-A608-0BC4DC629836}" destId="{CB5144E2-6457-4B9E-90E2-1ED28DE3F744}" srcOrd="6" destOrd="0" presId="urn:microsoft.com/office/officeart/2005/8/layout/default"/>
    <dgm:cxn modelId="{2F6C3CF5-847A-448B-A430-11D68D5BD7E4}" type="presParOf" srcId="{140203B3-01A9-4D6D-A608-0BC4DC629836}" destId="{0796362F-B629-46E5-AE47-999C412482A6}" srcOrd="7" destOrd="0" presId="urn:microsoft.com/office/officeart/2005/8/layout/default"/>
    <dgm:cxn modelId="{ABF96251-1626-4EFC-B39B-9D9E8FBBCF5B}" type="presParOf" srcId="{140203B3-01A9-4D6D-A608-0BC4DC629836}" destId="{B2280203-C514-4844-84CF-8FC26A8169BB}" srcOrd="8" destOrd="0" presId="urn:microsoft.com/office/officeart/2005/8/layout/default"/>
    <dgm:cxn modelId="{DD871C50-9686-47E6-97F0-049F0493CB2A}" type="presParOf" srcId="{140203B3-01A9-4D6D-A608-0BC4DC629836}" destId="{8E210115-0C90-49B3-B68D-07C0791E7517}" srcOrd="9" destOrd="0" presId="urn:microsoft.com/office/officeart/2005/8/layout/default"/>
    <dgm:cxn modelId="{1C64055D-BBA8-4A7A-ACAD-9667AC38778E}" type="presParOf" srcId="{140203B3-01A9-4D6D-A608-0BC4DC629836}" destId="{1163FAFD-3BDA-490B-B034-7DA52A9C100F}" srcOrd="10" destOrd="0" presId="urn:microsoft.com/office/officeart/2005/8/layout/default"/>
    <dgm:cxn modelId="{54B734A4-5A24-404E-974C-980B85AF9734}" type="presParOf" srcId="{140203B3-01A9-4D6D-A608-0BC4DC629836}" destId="{981B146A-BE72-4E4C-8643-AF27C0876899}" srcOrd="11" destOrd="0" presId="urn:microsoft.com/office/officeart/2005/8/layout/default"/>
    <dgm:cxn modelId="{81147B5F-0738-4C17-87EA-86EEB0DF890E}" type="presParOf" srcId="{140203B3-01A9-4D6D-A608-0BC4DC629836}" destId="{2D89919C-1BDA-43D2-B281-DF03239693DC}" srcOrd="12" destOrd="0" presId="urn:microsoft.com/office/officeart/2005/8/layout/default"/>
    <dgm:cxn modelId="{0A32D341-4116-46C0-B23A-E908D2C2F05C}" type="presParOf" srcId="{140203B3-01A9-4D6D-A608-0BC4DC629836}" destId="{852618C0-7E18-49C4-9B13-22ECA4E72622}" srcOrd="13" destOrd="0" presId="urn:microsoft.com/office/officeart/2005/8/layout/default"/>
    <dgm:cxn modelId="{0BCB3BCF-EBD0-4AC7-8BC0-97B242EA8B70}" type="presParOf" srcId="{140203B3-01A9-4D6D-A608-0BC4DC629836}" destId="{765CD881-369B-4213-A1CF-7F0B94A3E0CB}"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C113198-0475-4F79-8DC3-BD1DAC299F3C}"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6BCF771A-5CB4-41BC-82D2-A563117ADD00}">
      <dgm:prSet custT="1"/>
      <dgm:spPr/>
      <dgm:t>
        <a:bodyPr/>
        <a:lstStyle/>
        <a:p>
          <a:r>
            <a:rPr lang="en-US" sz="1800" b="1" dirty="0">
              <a:latin typeface="Arial" panose="020B0604020202020204" pitchFamily="34" charset="0"/>
              <a:cs typeface="Arial" panose="020B0604020202020204" pitchFamily="34" charset="0"/>
            </a:rPr>
            <a:t>1. Ethical conduct of clinical trials </a:t>
          </a:r>
        </a:p>
      </dgm:t>
    </dgm:pt>
    <dgm:pt modelId="{9A81FFD6-C842-46B8-B654-B72F30B58239}" type="parTrans" cxnId="{430C6340-7662-4566-A9C4-67C6193B146A}">
      <dgm:prSet/>
      <dgm:spPr/>
      <dgm:t>
        <a:bodyPr/>
        <a:lstStyle/>
        <a:p>
          <a:endParaRPr lang="en-US" sz="2000" b="1">
            <a:latin typeface="Calibri" panose="020F0502020204030204" pitchFamily="34" charset="0"/>
            <a:cs typeface="Calibri" panose="020F0502020204030204" pitchFamily="34" charset="0"/>
          </a:endParaRPr>
        </a:p>
      </dgm:t>
    </dgm:pt>
    <dgm:pt modelId="{DFF990F4-F4C9-4278-85AA-DD73C86B31EB}" type="sibTrans" cxnId="{430C6340-7662-4566-A9C4-67C6193B146A}">
      <dgm:prSet/>
      <dgm:spPr/>
      <dgm:t>
        <a:bodyPr/>
        <a:lstStyle/>
        <a:p>
          <a:endParaRPr lang="en-US" sz="2000" b="1">
            <a:latin typeface="Calibri" panose="020F0502020204030204" pitchFamily="34" charset="0"/>
            <a:cs typeface="Calibri" panose="020F0502020204030204" pitchFamily="34" charset="0"/>
          </a:endParaRPr>
        </a:p>
      </dgm:t>
    </dgm:pt>
    <dgm:pt modelId="{A8FE47AD-E286-436E-BF13-128ADEA729E2}">
      <dgm:prSet custT="1"/>
      <dgm:spPr>
        <a:solidFill>
          <a:schemeClr val="accent3"/>
        </a:solidFill>
      </dgm:spPr>
      <dgm:t>
        <a:bodyPr/>
        <a:lstStyle/>
        <a:p>
          <a:r>
            <a:rPr lang="en-US" sz="1800" b="1" dirty="0">
              <a:latin typeface="Arial" panose="020B0604020202020204" pitchFamily="34" charset="0"/>
              <a:cs typeface="Arial" panose="020B0604020202020204" pitchFamily="34" charset="0"/>
            </a:rPr>
            <a:t>2. Benefits justify risks </a:t>
          </a:r>
        </a:p>
      </dgm:t>
    </dgm:pt>
    <dgm:pt modelId="{ACDD3187-6669-4ECB-87E6-B3EE7882AFDD}" type="parTrans" cxnId="{9D088FFF-AC77-46E5-96DC-D5C2FF4D8CA0}">
      <dgm:prSet/>
      <dgm:spPr/>
      <dgm:t>
        <a:bodyPr/>
        <a:lstStyle/>
        <a:p>
          <a:endParaRPr lang="en-US" sz="2000" b="1">
            <a:latin typeface="Calibri" panose="020F0502020204030204" pitchFamily="34" charset="0"/>
            <a:cs typeface="Calibri" panose="020F0502020204030204" pitchFamily="34" charset="0"/>
          </a:endParaRPr>
        </a:p>
      </dgm:t>
    </dgm:pt>
    <dgm:pt modelId="{2A8A1929-13D6-4613-8C5F-DE4C7C3739D3}" type="sibTrans" cxnId="{9D088FFF-AC77-46E5-96DC-D5C2FF4D8CA0}">
      <dgm:prSet/>
      <dgm:spPr/>
      <dgm:t>
        <a:bodyPr/>
        <a:lstStyle/>
        <a:p>
          <a:endParaRPr lang="en-US" sz="2000" b="1">
            <a:latin typeface="Calibri" panose="020F0502020204030204" pitchFamily="34" charset="0"/>
            <a:cs typeface="Calibri" panose="020F0502020204030204" pitchFamily="34" charset="0"/>
          </a:endParaRPr>
        </a:p>
      </dgm:t>
    </dgm:pt>
    <dgm:pt modelId="{6FE68B8C-4FE9-41DD-B47D-4BDFD127DB98}">
      <dgm:prSet custT="1"/>
      <dgm:spPr>
        <a:solidFill>
          <a:schemeClr val="accent4"/>
        </a:solidFill>
      </dgm:spPr>
      <dgm:t>
        <a:bodyPr/>
        <a:lstStyle/>
        <a:p>
          <a:r>
            <a:rPr lang="en-US" sz="1800" b="1" dirty="0">
              <a:latin typeface="Arial" panose="020B0604020202020204" pitchFamily="34" charset="0"/>
              <a:cs typeface="Arial" panose="020B0604020202020204" pitchFamily="34" charset="0"/>
            </a:rPr>
            <a:t>3. Rights, safety, and well-being of subjects prevail </a:t>
          </a:r>
        </a:p>
      </dgm:t>
    </dgm:pt>
    <dgm:pt modelId="{1A14D935-1A88-4D4C-84E1-648BE1738508}" type="parTrans" cxnId="{20DB70FE-38F7-429A-BE40-BEB3CC1C0A7C}">
      <dgm:prSet/>
      <dgm:spPr/>
      <dgm:t>
        <a:bodyPr/>
        <a:lstStyle/>
        <a:p>
          <a:endParaRPr lang="en-US" sz="2000" b="1">
            <a:latin typeface="Calibri" panose="020F0502020204030204" pitchFamily="34" charset="0"/>
            <a:cs typeface="Calibri" panose="020F0502020204030204" pitchFamily="34" charset="0"/>
          </a:endParaRPr>
        </a:p>
      </dgm:t>
    </dgm:pt>
    <dgm:pt modelId="{788723B8-DA47-41CA-B9E7-C1949E4501E8}" type="sibTrans" cxnId="{20DB70FE-38F7-429A-BE40-BEB3CC1C0A7C}">
      <dgm:prSet/>
      <dgm:spPr/>
      <dgm:t>
        <a:bodyPr/>
        <a:lstStyle/>
        <a:p>
          <a:endParaRPr lang="en-US" sz="2000" b="1">
            <a:latin typeface="Calibri" panose="020F0502020204030204" pitchFamily="34" charset="0"/>
            <a:cs typeface="Calibri" panose="020F0502020204030204" pitchFamily="34" charset="0"/>
          </a:endParaRPr>
        </a:p>
      </dgm:t>
    </dgm:pt>
    <dgm:pt modelId="{FE056FFD-22D1-4FE9-B1B2-78FFB847DE80}">
      <dgm:prSet custT="1"/>
      <dgm:spPr>
        <a:solidFill>
          <a:schemeClr val="accent5"/>
        </a:solidFill>
      </dgm:spPr>
      <dgm:t>
        <a:bodyPr/>
        <a:lstStyle/>
        <a:p>
          <a:r>
            <a:rPr lang="en-US" sz="1800" b="1" dirty="0">
              <a:latin typeface="Arial" panose="020B0604020202020204" pitchFamily="34" charset="0"/>
              <a:cs typeface="Arial" panose="020B0604020202020204" pitchFamily="34" charset="0"/>
            </a:rPr>
            <a:t>4. Nonclinical and clinical information supports the trial </a:t>
          </a:r>
        </a:p>
      </dgm:t>
    </dgm:pt>
    <dgm:pt modelId="{84366407-FF97-47FC-A468-2DA0DCF93438}" type="parTrans" cxnId="{3957FCA3-ABF5-47D0-A712-A10AF96268E9}">
      <dgm:prSet/>
      <dgm:spPr/>
      <dgm:t>
        <a:bodyPr/>
        <a:lstStyle/>
        <a:p>
          <a:endParaRPr lang="en-US" sz="2000" b="1">
            <a:latin typeface="Calibri" panose="020F0502020204030204" pitchFamily="34" charset="0"/>
            <a:cs typeface="Calibri" panose="020F0502020204030204" pitchFamily="34" charset="0"/>
          </a:endParaRPr>
        </a:p>
      </dgm:t>
    </dgm:pt>
    <dgm:pt modelId="{4574CB60-3DE1-497C-A9B9-D6B4D720CC57}" type="sibTrans" cxnId="{3957FCA3-ABF5-47D0-A712-A10AF96268E9}">
      <dgm:prSet/>
      <dgm:spPr/>
      <dgm:t>
        <a:bodyPr/>
        <a:lstStyle/>
        <a:p>
          <a:endParaRPr lang="en-US" sz="2000" b="1">
            <a:latin typeface="Calibri" panose="020F0502020204030204" pitchFamily="34" charset="0"/>
            <a:cs typeface="Calibri" panose="020F0502020204030204" pitchFamily="34" charset="0"/>
          </a:endParaRPr>
        </a:p>
      </dgm:t>
    </dgm:pt>
    <dgm:pt modelId="{74DA489A-E8B7-42F2-9D74-4A11E6718350}">
      <dgm:prSet custT="1"/>
      <dgm:spPr>
        <a:solidFill>
          <a:schemeClr val="accent2"/>
        </a:solidFill>
      </dgm:spPr>
      <dgm:t>
        <a:bodyPr/>
        <a:lstStyle/>
        <a:p>
          <a:r>
            <a:rPr lang="en-US" sz="1800" b="1" dirty="0">
              <a:latin typeface="Arial" panose="020B0604020202020204" pitchFamily="34" charset="0"/>
              <a:cs typeface="Arial" panose="020B0604020202020204" pitchFamily="34" charset="0"/>
            </a:rPr>
            <a:t>5. Compliance with a scientifically sound, detailed protocol</a:t>
          </a:r>
        </a:p>
      </dgm:t>
    </dgm:pt>
    <dgm:pt modelId="{66D98F7E-4179-4EBA-B69C-998FE3982E18}" type="parTrans" cxnId="{CA0FFA11-F975-42D9-93DC-4FCBFB6DB143}">
      <dgm:prSet/>
      <dgm:spPr/>
      <dgm:t>
        <a:bodyPr/>
        <a:lstStyle/>
        <a:p>
          <a:endParaRPr lang="en-US" sz="2000" b="1">
            <a:latin typeface="Calibri" panose="020F0502020204030204" pitchFamily="34" charset="0"/>
            <a:cs typeface="Calibri" panose="020F0502020204030204" pitchFamily="34" charset="0"/>
          </a:endParaRPr>
        </a:p>
      </dgm:t>
    </dgm:pt>
    <dgm:pt modelId="{EB8D1220-7F6F-4595-A5CE-6D2729ED5CBB}" type="sibTrans" cxnId="{CA0FFA11-F975-42D9-93DC-4FCBFB6DB143}">
      <dgm:prSet/>
      <dgm:spPr/>
      <dgm:t>
        <a:bodyPr/>
        <a:lstStyle/>
        <a:p>
          <a:endParaRPr lang="en-US" sz="2000" b="1">
            <a:latin typeface="Calibri" panose="020F0502020204030204" pitchFamily="34" charset="0"/>
            <a:cs typeface="Calibri" panose="020F0502020204030204" pitchFamily="34" charset="0"/>
          </a:endParaRPr>
        </a:p>
      </dgm:t>
    </dgm:pt>
    <dgm:pt modelId="{EC9608D1-0BF3-4049-B7DC-8E28D3E72284}">
      <dgm:prSet custT="1"/>
      <dgm:spPr>
        <a:solidFill>
          <a:schemeClr val="accent3"/>
        </a:solidFill>
      </dgm:spPr>
      <dgm:t>
        <a:bodyPr/>
        <a:lstStyle/>
        <a:p>
          <a:r>
            <a:rPr lang="en-US" sz="1800" b="1" dirty="0">
              <a:latin typeface="Arial" panose="020B0604020202020204" pitchFamily="34" charset="0"/>
              <a:cs typeface="Arial" panose="020B0604020202020204" pitchFamily="34" charset="0"/>
            </a:rPr>
            <a:t>6. IRB/IEC approval prior to initiation </a:t>
          </a:r>
        </a:p>
      </dgm:t>
    </dgm:pt>
    <dgm:pt modelId="{CA9E9D8E-03E9-4F8B-81DA-61CA6B361A4A}" type="parTrans" cxnId="{76A73266-22D7-4AC1-8F26-BB519315FCA6}">
      <dgm:prSet/>
      <dgm:spPr/>
      <dgm:t>
        <a:bodyPr/>
        <a:lstStyle/>
        <a:p>
          <a:endParaRPr lang="en-US" sz="2000" b="1">
            <a:latin typeface="Calibri" panose="020F0502020204030204" pitchFamily="34" charset="0"/>
            <a:cs typeface="Calibri" panose="020F0502020204030204" pitchFamily="34" charset="0"/>
          </a:endParaRPr>
        </a:p>
      </dgm:t>
    </dgm:pt>
    <dgm:pt modelId="{8211A821-2C3D-4B50-B6AA-837A1877749A}" type="sibTrans" cxnId="{76A73266-22D7-4AC1-8F26-BB519315FCA6}">
      <dgm:prSet/>
      <dgm:spPr/>
      <dgm:t>
        <a:bodyPr/>
        <a:lstStyle/>
        <a:p>
          <a:endParaRPr lang="en-US" sz="2000" b="1">
            <a:latin typeface="Calibri" panose="020F0502020204030204" pitchFamily="34" charset="0"/>
            <a:cs typeface="Calibri" panose="020F0502020204030204" pitchFamily="34" charset="0"/>
          </a:endParaRPr>
        </a:p>
      </dgm:t>
    </dgm:pt>
    <dgm:pt modelId="{DE9123E5-4696-4D15-A1E8-DC0F820A84BA}">
      <dgm:prSet custT="1"/>
      <dgm:spPr>
        <a:solidFill>
          <a:schemeClr val="accent4"/>
        </a:solidFill>
      </dgm:spPr>
      <dgm:t>
        <a:bodyPr/>
        <a:lstStyle/>
        <a:p>
          <a:r>
            <a:rPr lang="en-US" sz="1800" b="1" dirty="0">
              <a:latin typeface="Arial" panose="020B0604020202020204" pitchFamily="34" charset="0"/>
              <a:cs typeface="Arial" panose="020B0604020202020204" pitchFamily="34" charset="0"/>
            </a:rPr>
            <a:t>7. Medical care/decisions by qualified physician </a:t>
          </a:r>
        </a:p>
      </dgm:t>
    </dgm:pt>
    <dgm:pt modelId="{902BE9CB-B599-4FDB-ADA9-EB5C2CDD176D}" type="parTrans" cxnId="{18A48F40-7B84-4E15-AB59-F9D7A74562FC}">
      <dgm:prSet/>
      <dgm:spPr/>
      <dgm:t>
        <a:bodyPr/>
        <a:lstStyle/>
        <a:p>
          <a:endParaRPr lang="en-US" sz="2000" b="1">
            <a:latin typeface="Calibri" panose="020F0502020204030204" pitchFamily="34" charset="0"/>
            <a:cs typeface="Calibri" panose="020F0502020204030204" pitchFamily="34" charset="0"/>
          </a:endParaRPr>
        </a:p>
      </dgm:t>
    </dgm:pt>
    <dgm:pt modelId="{CCBCBD29-1CB3-4B39-9C36-41BC21263D82}" type="sibTrans" cxnId="{18A48F40-7B84-4E15-AB59-F9D7A74562FC}">
      <dgm:prSet/>
      <dgm:spPr/>
      <dgm:t>
        <a:bodyPr/>
        <a:lstStyle/>
        <a:p>
          <a:endParaRPr lang="en-US" sz="2000" b="1">
            <a:latin typeface="Calibri" panose="020F0502020204030204" pitchFamily="34" charset="0"/>
            <a:cs typeface="Calibri" panose="020F0502020204030204" pitchFamily="34" charset="0"/>
          </a:endParaRPr>
        </a:p>
      </dgm:t>
    </dgm:pt>
    <dgm:pt modelId="{F633518D-FA9F-4B46-BE29-77A5B7012CE0}" type="pres">
      <dgm:prSet presAssocID="{5C113198-0475-4F79-8DC3-BD1DAC299F3C}" presName="diagram" presStyleCnt="0">
        <dgm:presLayoutVars>
          <dgm:dir/>
          <dgm:resizeHandles val="exact"/>
        </dgm:presLayoutVars>
      </dgm:prSet>
      <dgm:spPr/>
    </dgm:pt>
    <dgm:pt modelId="{082A7CC6-36AD-4B84-AF6B-8E2E57D73580}" type="pres">
      <dgm:prSet presAssocID="{6BCF771A-5CB4-41BC-82D2-A563117ADD00}" presName="node" presStyleLbl="node1" presStyleIdx="0" presStyleCnt="7" custLinFactNeighborX="48383" custLinFactNeighborY="-4032">
        <dgm:presLayoutVars>
          <dgm:bulletEnabled val="1"/>
        </dgm:presLayoutVars>
      </dgm:prSet>
      <dgm:spPr/>
    </dgm:pt>
    <dgm:pt modelId="{1AD107C7-0DFC-4AAB-BE46-2C9E99B8B80A}" type="pres">
      <dgm:prSet presAssocID="{DFF990F4-F4C9-4278-85AA-DD73C86B31EB}" presName="sibTrans" presStyleCnt="0"/>
      <dgm:spPr/>
    </dgm:pt>
    <dgm:pt modelId="{32B97302-66A0-4FD3-950E-854E4BA3EED1}" type="pres">
      <dgm:prSet presAssocID="{A8FE47AD-E286-436E-BF13-128ADEA729E2}" presName="node" presStyleLbl="node1" presStyleIdx="1" presStyleCnt="7" custLinFactNeighborX="64735" custLinFactNeighborY="-1847">
        <dgm:presLayoutVars>
          <dgm:bulletEnabled val="1"/>
        </dgm:presLayoutVars>
      </dgm:prSet>
      <dgm:spPr/>
    </dgm:pt>
    <dgm:pt modelId="{4F4E1D58-F738-4AE9-A7FA-4B6318DA0CC2}" type="pres">
      <dgm:prSet presAssocID="{2A8A1929-13D6-4613-8C5F-DE4C7C3739D3}" presName="sibTrans" presStyleCnt="0"/>
      <dgm:spPr/>
    </dgm:pt>
    <dgm:pt modelId="{C4B97955-E0EB-4E30-A3E6-7F6FF38D9574}" type="pres">
      <dgm:prSet presAssocID="{6FE68B8C-4FE9-41DD-B47D-4BDFD127DB98}" presName="node" presStyleLbl="node1" presStyleIdx="2" presStyleCnt="7" custScaleY="103253" custLinFactX="-100000" custLinFactY="12894" custLinFactNeighborX="-117033" custLinFactNeighborY="100000">
        <dgm:presLayoutVars>
          <dgm:bulletEnabled val="1"/>
        </dgm:presLayoutVars>
      </dgm:prSet>
      <dgm:spPr/>
    </dgm:pt>
    <dgm:pt modelId="{06DACBED-E6BB-4ED7-83B9-9D6F4633E4A2}" type="pres">
      <dgm:prSet presAssocID="{788723B8-DA47-41CA-B9E7-C1949E4501E8}" presName="sibTrans" presStyleCnt="0"/>
      <dgm:spPr/>
    </dgm:pt>
    <dgm:pt modelId="{F84BC971-5D0A-4DBF-86FF-C5D39F192214}" type="pres">
      <dgm:prSet presAssocID="{FE056FFD-22D1-4FE9-B1B2-78FFB847DE80}" presName="node" presStyleLbl="node1" presStyleIdx="3" presStyleCnt="7" custLinFactX="9987" custLinFactNeighborX="100000" custLinFactNeighborY="-5285">
        <dgm:presLayoutVars>
          <dgm:bulletEnabled val="1"/>
        </dgm:presLayoutVars>
      </dgm:prSet>
      <dgm:spPr/>
    </dgm:pt>
    <dgm:pt modelId="{0FAC68C8-CCF1-45F9-928B-9416549CDB69}" type="pres">
      <dgm:prSet presAssocID="{4574CB60-3DE1-497C-A9B9-D6B4D720CC57}" presName="sibTrans" presStyleCnt="0"/>
      <dgm:spPr/>
    </dgm:pt>
    <dgm:pt modelId="{BC357457-DF9F-422C-9B2D-D42D13C8A566}" type="pres">
      <dgm:prSet presAssocID="{74DA489A-E8B7-42F2-9D74-4A11E6718350}" presName="node" presStyleLbl="node1" presStyleIdx="4" presStyleCnt="7" custLinFactX="8516" custLinFactNeighborX="100000" custLinFactNeighborY="-8064">
        <dgm:presLayoutVars>
          <dgm:bulletEnabled val="1"/>
        </dgm:presLayoutVars>
      </dgm:prSet>
      <dgm:spPr/>
    </dgm:pt>
    <dgm:pt modelId="{29B3FD99-92FF-4D8B-B526-8D49EA65BF86}" type="pres">
      <dgm:prSet presAssocID="{EB8D1220-7F6F-4595-A5CE-6D2729ED5CBB}" presName="sibTrans" presStyleCnt="0"/>
      <dgm:spPr/>
    </dgm:pt>
    <dgm:pt modelId="{6CAC52EC-E5C6-4567-A62F-9192A5B4097D}" type="pres">
      <dgm:prSet presAssocID="{EC9608D1-0BF3-4049-B7DC-8E28D3E72284}" presName="node" presStyleLbl="node1" presStyleIdx="5" presStyleCnt="7" custLinFactX="-73833" custLinFactY="8862" custLinFactNeighborX="-100000" custLinFactNeighborY="100000">
        <dgm:presLayoutVars>
          <dgm:bulletEnabled val="1"/>
        </dgm:presLayoutVars>
      </dgm:prSet>
      <dgm:spPr/>
    </dgm:pt>
    <dgm:pt modelId="{F499090E-017C-400D-AB7E-D5E05A874E2A}" type="pres">
      <dgm:prSet presAssocID="{8211A821-2C3D-4B50-B6AA-837A1877749A}" presName="sibTrans" presStyleCnt="0"/>
      <dgm:spPr/>
    </dgm:pt>
    <dgm:pt modelId="{F8E3F5A0-3625-447C-9DC5-11DE377161E4}" type="pres">
      <dgm:prSet presAssocID="{DE9123E5-4696-4D15-A1E8-DC0F820A84BA}" presName="node" presStyleLbl="node1" presStyleIdx="6" presStyleCnt="7" custLinFactNeighborX="64642" custLinFactNeighborY="-7589">
        <dgm:presLayoutVars>
          <dgm:bulletEnabled val="1"/>
        </dgm:presLayoutVars>
      </dgm:prSet>
      <dgm:spPr/>
    </dgm:pt>
  </dgm:ptLst>
  <dgm:cxnLst>
    <dgm:cxn modelId="{7B47F501-6191-4BB8-9A66-79F57B586B95}" type="presOf" srcId="{6FE68B8C-4FE9-41DD-B47D-4BDFD127DB98}" destId="{C4B97955-E0EB-4E30-A3E6-7F6FF38D9574}" srcOrd="0" destOrd="0" presId="urn:microsoft.com/office/officeart/2005/8/layout/default"/>
    <dgm:cxn modelId="{B810F40F-D26E-4404-A1D0-EA02CBB282EB}" type="presOf" srcId="{EC9608D1-0BF3-4049-B7DC-8E28D3E72284}" destId="{6CAC52EC-E5C6-4567-A62F-9192A5B4097D}" srcOrd="0" destOrd="0" presId="urn:microsoft.com/office/officeart/2005/8/layout/default"/>
    <dgm:cxn modelId="{CA0FFA11-F975-42D9-93DC-4FCBFB6DB143}" srcId="{5C113198-0475-4F79-8DC3-BD1DAC299F3C}" destId="{74DA489A-E8B7-42F2-9D74-4A11E6718350}" srcOrd="4" destOrd="0" parTransId="{66D98F7E-4179-4EBA-B69C-998FE3982E18}" sibTransId="{EB8D1220-7F6F-4595-A5CE-6D2729ED5CBB}"/>
    <dgm:cxn modelId="{430C6340-7662-4566-A9C4-67C6193B146A}" srcId="{5C113198-0475-4F79-8DC3-BD1DAC299F3C}" destId="{6BCF771A-5CB4-41BC-82D2-A563117ADD00}" srcOrd="0" destOrd="0" parTransId="{9A81FFD6-C842-46B8-B654-B72F30B58239}" sibTransId="{DFF990F4-F4C9-4278-85AA-DD73C86B31EB}"/>
    <dgm:cxn modelId="{18A48F40-7B84-4E15-AB59-F9D7A74562FC}" srcId="{5C113198-0475-4F79-8DC3-BD1DAC299F3C}" destId="{DE9123E5-4696-4D15-A1E8-DC0F820A84BA}" srcOrd="6" destOrd="0" parTransId="{902BE9CB-B599-4FDB-ADA9-EB5C2CDD176D}" sibTransId="{CCBCBD29-1CB3-4B39-9C36-41BC21263D82}"/>
    <dgm:cxn modelId="{EEDBE65E-0C71-4D0E-8757-AA8A1FC2BEC8}" type="presOf" srcId="{74DA489A-E8B7-42F2-9D74-4A11E6718350}" destId="{BC357457-DF9F-422C-9B2D-D42D13C8A566}" srcOrd="0" destOrd="0" presId="urn:microsoft.com/office/officeart/2005/8/layout/default"/>
    <dgm:cxn modelId="{76A73266-22D7-4AC1-8F26-BB519315FCA6}" srcId="{5C113198-0475-4F79-8DC3-BD1DAC299F3C}" destId="{EC9608D1-0BF3-4049-B7DC-8E28D3E72284}" srcOrd="5" destOrd="0" parTransId="{CA9E9D8E-03E9-4F8B-81DA-61CA6B361A4A}" sibTransId="{8211A821-2C3D-4B50-B6AA-837A1877749A}"/>
    <dgm:cxn modelId="{F8F6A691-7380-499F-85BF-E982B86E64A2}" type="presOf" srcId="{5C113198-0475-4F79-8DC3-BD1DAC299F3C}" destId="{F633518D-FA9F-4B46-BE29-77A5B7012CE0}" srcOrd="0" destOrd="0" presId="urn:microsoft.com/office/officeart/2005/8/layout/default"/>
    <dgm:cxn modelId="{DD0EE39F-0727-4C40-9B67-B0DFFDA3873A}" type="presOf" srcId="{FE056FFD-22D1-4FE9-B1B2-78FFB847DE80}" destId="{F84BC971-5D0A-4DBF-86FF-C5D39F192214}" srcOrd="0" destOrd="0" presId="urn:microsoft.com/office/officeart/2005/8/layout/default"/>
    <dgm:cxn modelId="{3957FCA3-ABF5-47D0-A712-A10AF96268E9}" srcId="{5C113198-0475-4F79-8DC3-BD1DAC299F3C}" destId="{FE056FFD-22D1-4FE9-B1B2-78FFB847DE80}" srcOrd="3" destOrd="0" parTransId="{84366407-FF97-47FC-A468-2DA0DCF93438}" sibTransId="{4574CB60-3DE1-497C-A9B9-D6B4D720CC57}"/>
    <dgm:cxn modelId="{50D215AF-7A04-436E-8ED6-FB02442E2C9F}" type="presOf" srcId="{A8FE47AD-E286-436E-BF13-128ADEA729E2}" destId="{32B97302-66A0-4FD3-950E-854E4BA3EED1}" srcOrd="0" destOrd="0" presId="urn:microsoft.com/office/officeart/2005/8/layout/default"/>
    <dgm:cxn modelId="{C11768C7-5573-4538-B17F-2053060F7B88}" type="presOf" srcId="{6BCF771A-5CB4-41BC-82D2-A563117ADD00}" destId="{082A7CC6-36AD-4B84-AF6B-8E2E57D73580}" srcOrd="0" destOrd="0" presId="urn:microsoft.com/office/officeart/2005/8/layout/default"/>
    <dgm:cxn modelId="{A7DCACEB-EECF-4F31-B22E-FC10BE8AA697}" type="presOf" srcId="{DE9123E5-4696-4D15-A1E8-DC0F820A84BA}" destId="{F8E3F5A0-3625-447C-9DC5-11DE377161E4}" srcOrd="0" destOrd="0" presId="urn:microsoft.com/office/officeart/2005/8/layout/default"/>
    <dgm:cxn modelId="{20DB70FE-38F7-429A-BE40-BEB3CC1C0A7C}" srcId="{5C113198-0475-4F79-8DC3-BD1DAC299F3C}" destId="{6FE68B8C-4FE9-41DD-B47D-4BDFD127DB98}" srcOrd="2" destOrd="0" parTransId="{1A14D935-1A88-4D4C-84E1-648BE1738508}" sibTransId="{788723B8-DA47-41CA-B9E7-C1949E4501E8}"/>
    <dgm:cxn modelId="{9D088FFF-AC77-46E5-96DC-D5C2FF4D8CA0}" srcId="{5C113198-0475-4F79-8DC3-BD1DAC299F3C}" destId="{A8FE47AD-E286-436E-BF13-128ADEA729E2}" srcOrd="1" destOrd="0" parTransId="{ACDD3187-6669-4ECB-87E6-B3EE7882AFDD}" sibTransId="{2A8A1929-13D6-4613-8C5F-DE4C7C3739D3}"/>
    <dgm:cxn modelId="{62F39545-8512-4AFE-88A1-4711FEB6CD57}" type="presParOf" srcId="{F633518D-FA9F-4B46-BE29-77A5B7012CE0}" destId="{082A7CC6-36AD-4B84-AF6B-8E2E57D73580}" srcOrd="0" destOrd="0" presId="urn:microsoft.com/office/officeart/2005/8/layout/default"/>
    <dgm:cxn modelId="{2FD59C1C-5857-457B-B349-0355B6F05E19}" type="presParOf" srcId="{F633518D-FA9F-4B46-BE29-77A5B7012CE0}" destId="{1AD107C7-0DFC-4AAB-BE46-2C9E99B8B80A}" srcOrd="1" destOrd="0" presId="urn:microsoft.com/office/officeart/2005/8/layout/default"/>
    <dgm:cxn modelId="{239242E3-F9DE-4165-9FBA-1903458667FB}" type="presParOf" srcId="{F633518D-FA9F-4B46-BE29-77A5B7012CE0}" destId="{32B97302-66A0-4FD3-950E-854E4BA3EED1}" srcOrd="2" destOrd="0" presId="urn:microsoft.com/office/officeart/2005/8/layout/default"/>
    <dgm:cxn modelId="{CAA8E3A4-B0BC-480B-A8E8-F649B49CEBFA}" type="presParOf" srcId="{F633518D-FA9F-4B46-BE29-77A5B7012CE0}" destId="{4F4E1D58-F738-4AE9-A7FA-4B6318DA0CC2}" srcOrd="3" destOrd="0" presId="urn:microsoft.com/office/officeart/2005/8/layout/default"/>
    <dgm:cxn modelId="{0C4EFF25-52C8-43A7-A3C8-8C301217D5B1}" type="presParOf" srcId="{F633518D-FA9F-4B46-BE29-77A5B7012CE0}" destId="{C4B97955-E0EB-4E30-A3E6-7F6FF38D9574}" srcOrd="4" destOrd="0" presId="urn:microsoft.com/office/officeart/2005/8/layout/default"/>
    <dgm:cxn modelId="{DD231477-0587-478B-82A1-07B45516CE6A}" type="presParOf" srcId="{F633518D-FA9F-4B46-BE29-77A5B7012CE0}" destId="{06DACBED-E6BB-4ED7-83B9-9D6F4633E4A2}" srcOrd="5" destOrd="0" presId="urn:microsoft.com/office/officeart/2005/8/layout/default"/>
    <dgm:cxn modelId="{CDEA0961-A5BE-49A8-B2CC-59116D458FE7}" type="presParOf" srcId="{F633518D-FA9F-4B46-BE29-77A5B7012CE0}" destId="{F84BC971-5D0A-4DBF-86FF-C5D39F192214}" srcOrd="6" destOrd="0" presId="urn:microsoft.com/office/officeart/2005/8/layout/default"/>
    <dgm:cxn modelId="{8D9AF5F7-D78D-480B-BEB8-771F2569A053}" type="presParOf" srcId="{F633518D-FA9F-4B46-BE29-77A5B7012CE0}" destId="{0FAC68C8-CCF1-45F9-928B-9416549CDB69}" srcOrd="7" destOrd="0" presId="urn:microsoft.com/office/officeart/2005/8/layout/default"/>
    <dgm:cxn modelId="{F6FDB18E-4E3F-4BCA-B3BD-E8932AA9E5FE}" type="presParOf" srcId="{F633518D-FA9F-4B46-BE29-77A5B7012CE0}" destId="{BC357457-DF9F-422C-9B2D-D42D13C8A566}" srcOrd="8" destOrd="0" presId="urn:microsoft.com/office/officeart/2005/8/layout/default"/>
    <dgm:cxn modelId="{A41591CC-1484-4624-90E0-3E45F5A1A5C9}" type="presParOf" srcId="{F633518D-FA9F-4B46-BE29-77A5B7012CE0}" destId="{29B3FD99-92FF-4D8B-B526-8D49EA65BF86}" srcOrd="9" destOrd="0" presId="urn:microsoft.com/office/officeart/2005/8/layout/default"/>
    <dgm:cxn modelId="{C95BC914-86B5-487D-8D2F-A4F202E5C7C0}" type="presParOf" srcId="{F633518D-FA9F-4B46-BE29-77A5B7012CE0}" destId="{6CAC52EC-E5C6-4567-A62F-9192A5B4097D}" srcOrd="10" destOrd="0" presId="urn:microsoft.com/office/officeart/2005/8/layout/default"/>
    <dgm:cxn modelId="{05886A82-620F-41AC-9BF5-FD8C21B11E4E}" type="presParOf" srcId="{F633518D-FA9F-4B46-BE29-77A5B7012CE0}" destId="{F499090E-017C-400D-AB7E-D5E05A874E2A}" srcOrd="11" destOrd="0" presId="urn:microsoft.com/office/officeart/2005/8/layout/default"/>
    <dgm:cxn modelId="{4EB9A7C6-1C8F-4D06-B4B3-C57876F413C3}" type="presParOf" srcId="{F633518D-FA9F-4B46-BE29-77A5B7012CE0}" destId="{F8E3F5A0-3625-447C-9DC5-11DE377161E4}"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3742AB6A-CA65-4444-8E9C-1F6B7B8F6482}"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B7D33D25-E193-4D8E-AF40-6D9F7AD3F775}">
      <dgm:prSet custT="1"/>
      <dgm:spPr/>
      <dgm:t>
        <a:bodyPr/>
        <a:lstStyle/>
        <a:p>
          <a:r>
            <a:rPr lang="en-US" sz="1800" b="1" dirty="0">
              <a:latin typeface="Arial" panose="020B0604020202020204" pitchFamily="34" charset="0"/>
              <a:cs typeface="Arial" panose="020B0604020202020204" pitchFamily="34" charset="0"/>
            </a:rPr>
            <a:t>8. Each individual is qualified (education, training, experience) to perform </a:t>
          </a:r>
        </a:p>
        <a:p>
          <a:r>
            <a:rPr lang="en-US" sz="1800" b="1" dirty="0">
              <a:latin typeface="Arial" panose="020B0604020202020204" pitchFamily="34" charset="0"/>
              <a:cs typeface="Arial" panose="020B0604020202020204" pitchFamily="34" charset="0"/>
            </a:rPr>
            <a:t>his/her tasks</a:t>
          </a:r>
          <a:endParaRPr lang="en-US" sz="1800" dirty="0">
            <a:latin typeface="Arial" panose="020B0604020202020204" pitchFamily="34" charset="0"/>
            <a:cs typeface="Arial" panose="020B0604020202020204" pitchFamily="34" charset="0"/>
          </a:endParaRPr>
        </a:p>
      </dgm:t>
    </dgm:pt>
    <dgm:pt modelId="{77E6488F-F700-4FE8-8F25-50039A567151}" type="parTrans" cxnId="{477D1549-4ED8-4AC9-A445-25D8D5663E9D}">
      <dgm:prSet/>
      <dgm:spPr/>
      <dgm:t>
        <a:bodyPr/>
        <a:lstStyle/>
        <a:p>
          <a:endParaRPr lang="en-US"/>
        </a:p>
      </dgm:t>
    </dgm:pt>
    <dgm:pt modelId="{6EC2FC3E-36DD-4C76-B2C5-DB809A09165C}" type="sibTrans" cxnId="{477D1549-4ED8-4AC9-A445-25D8D5663E9D}">
      <dgm:prSet/>
      <dgm:spPr/>
      <dgm:t>
        <a:bodyPr/>
        <a:lstStyle/>
        <a:p>
          <a:endParaRPr lang="en-US"/>
        </a:p>
      </dgm:t>
    </dgm:pt>
    <dgm:pt modelId="{DA01E72B-2C09-45DE-9E82-3768DE137F3C}">
      <dgm:prSet custT="1"/>
      <dgm:spPr/>
      <dgm:t>
        <a:bodyPr/>
        <a:lstStyle/>
        <a:p>
          <a:r>
            <a:rPr lang="en-US" sz="1800" b="1" dirty="0">
              <a:latin typeface="Arial" panose="020B0604020202020204" pitchFamily="34" charset="0"/>
              <a:cs typeface="Arial" panose="020B0604020202020204" pitchFamily="34" charset="0"/>
            </a:rPr>
            <a:t>9. Freely given from every subject prior to participation</a:t>
          </a:r>
          <a:endParaRPr lang="en-US" sz="1800" dirty="0">
            <a:latin typeface="Arial" panose="020B0604020202020204" pitchFamily="34" charset="0"/>
            <a:cs typeface="Arial" panose="020B0604020202020204" pitchFamily="34" charset="0"/>
          </a:endParaRPr>
        </a:p>
      </dgm:t>
    </dgm:pt>
    <dgm:pt modelId="{8296F02D-818C-4BBD-BCA6-00A3CDAB4683}" type="parTrans" cxnId="{1D1D79C7-79CC-4264-89A4-D36F212853F3}">
      <dgm:prSet/>
      <dgm:spPr/>
      <dgm:t>
        <a:bodyPr/>
        <a:lstStyle/>
        <a:p>
          <a:endParaRPr lang="en-US"/>
        </a:p>
      </dgm:t>
    </dgm:pt>
    <dgm:pt modelId="{82D6A622-4AAD-4C6B-A6C0-0630EFE49AD5}" type="sibTrans" cxnId="{1D1D79C7-79CC-4264-89A4-D36F212853F3}">
      <dgm:prSet/>
      <dgm:spPr/>
      <dgm:t>
        <a:bodyPr/>
        <a:lstStyle/>
        <a:p>
          <a:endParaRPr lang="en-US"/>
        </a:p>
      </dgm:t>
    </dgm:pt>
    <dgm:pt modelId="{EEC3DB0C-6A9C-45C9-8947-E9B267ED12BD}">
      <dgm:prSet custT="1"/>
      <dgm:spPr/>
      <dgm:t>
        <a:bodyPr/>
        <a:lstStyle/>
        <a:p>
          <a:r>
            <a:rPr lang="en-US" sz="1800" b="1" dirty="0">
              <a:latin typeface="Arial" panose="020B0604020202020204" pitchFamily="34" charset="0"/>
              <a:cs typeface="Arial" panose="020B0604020202020204" pitchFamily="34" charset="0"/>
            </a:rPr>
            <a:t>10. Accurate reporting, interpretation, and verification </a:t>
          </a:r>
          <a:endParaRPr lang="en-US" sz="1800" dirty="0">
            <a:latin typeface="Arial" panose="020B0604020202020204" pitchFamily="34" charset="0"/>
            <a:cs typeface="Arial" panose="020B0604020202020204" pitchFamily="34" charset="0"/>
          </a:endParaRPr>
        </a:p>
      </dgm:t>
    </dgm:pt>
    <dgm:pt modelId="{0C21B204-E8B6-45A8-9A01-2F7FE83B6963}" type="parTrans" cxnId="{BC79C6CA-45C5-40B0-8FBD-326C94DA7CCF}">
      <dgm:prSet/>
      <dgm:spPr/>
      <dgm:t>
        <a:bodyPr/>
        <a:lstStyle/>
        <a:p>
          <a:endParaRPr lang="en-US"/>
        </a:p>
      </dgm:t>
    </dgm:pt>
    <dgm:pt modelId="{998ED97E-B79F-409E-9586-F4550DBFF01C}" type="sibTrans" cxnId="{BC79C6CA-45C5-40B0-8FBD-326C94DA7CCF}">
      <dgm:prSet/>
      <dgm:spPr/>
      <dgm:t>
        <a:bodyPr/>
        <a:lstStyle/>
        <a:p>
          <a:endParaRPr lang="en-US"/>
        </a:p>
      </dgm:t>
    </dgm:pt>
    <dgm:pt modelId="{B03B4D18-9128-4F50-843E-7660C07038EB}">
      <dgm:prSet custT="1"/>
      <dgm:spPr/>
      <dgm:t>
        <a:bodyPr/>
        <a:lstStyle/>
        <a:p>
          <a:r>
            <a:rPr lang="en-US" sz="1800" b="1" dirty="0">
              <a:latin typeface="Arial" panose="020B0604020202020204" pitchFamily="34" charset="0"/>
              <a:cs typeface="Arial" panose="020B0604020202020204" pitchFamily="34" charset="0"/>
            </a:rPr>
            <a:t>11. Protects confidentiality of records </a:t>
          </a:r>
          <a:endParaRPr lang="en-US" sz="1800" dirty="0">
            <a:latin typeface="Arial" panose="020B0604020202020204" pitchFamily="34" charset="0"/>
            <a:cs typeface="Arial" panose="020B0604020202020204" pitchFamily="34" charset="0"/>
          </a:endParaRPr>
        </a:p>
      </dgm:t>
    </dgm:pt>
    <dgm:pt modelId="{8BAFBAAB-5AC9-4005-A1E2-8E7581005D56}" type="parTrans" cxnId="{047F3141-D6CC-49BD-A69B-30CDC04CA4D7}">
      <dgm:prSet/>
      <dgm:spPr/>
      <dgm:t>
        <a:bodyPr/>
        <a:lstStyle/>
        <a:p>
          <a:endParaRPr lang="en-US"/>
        </a:p>
      </dgm:t>
    </dgm:pt>
    <dgm:pt modelId="{469DB853-730C-4BA8-AF6E-76382D5A1CD3}" type="sibTrans" cxnId="{047F3141-D6CC-49BD-A69B-30CDC04CA4D7}">
      <dgm:prSet/>
      <dgm:spPr/>
      <dgm:t>
        <a:bodyPr/>
        <a:lstStyle/>
        <a:p>
          <a:endParaRPr lang="en-US"/>
        </a:p>
      </dgm:t>
    </dgm:pt>
    <dgm:pt modelId="{6447E4BA-6F97-46F8-9F5C-BCB2A1CD0E9A}">
      <dgm:prSet custT="1"/>
      <dgm:spPr>
        <a:solidFill>
          <a:schemeClr val="accent2"/>
        </a:solidFill>
      </dgm:spPr>
      <dgm:t>
        <a:bodyPr/>
        <a:lstStyle/>
        <a:p>
          <a:r>
            <a:rPr lang="en-US" sz="1800" b="1" dirty="0">
              <a:latin typeface="Arial" panose="020B0604020202020204" pitchFamily="34" charset="0"/>
              <a:cs typeface="Arial" panose="020B0604020202020204" pitchFamily="34" charset="0"/>
            </a:rPr>
            <a:t>12. Conform to GMP’s and used per protocol </a:t>
          </a:r>
          <a:endParaRPr lang="en-US" sz="1800" dirty="0">
            <a:latin typeface="Arial" panose="020B0604020202020204" pitchFamily="34" charset="0"/>
            <a:cs typeface="Arial" panose="020B0604020202020204" pitchFamily="34" charset="0"/>
          </a:endParaRPr>
        </a:p>
      </dgm:t>
    </dgm:pt>
    <dgm:pt modelId="{78424894-DEF0-47C7-AEFD-7707C9B653D0}" type="parTrans" cxnId="{D6B1B5A7-0C15-4697-B1E3-B048BEFBF1DA}">
      <dgm:prSet/>
      <dgm:spPr/>
      <dgm:t>
        <a:bodyPr/>
        <a:lstStyle/>
        <a:p>
          <a:endParaRPr lang="en-US"/>
        </a:p>
      </dgm:t>
    </dgm:pt>
    <dgm:pt modelId="{2012AFF7-E582-4C2B-AE00-2DBCCB0B50D4}" type="sibTrans" cxnId="{D6B1B5A7-0C15-4697-B1E3-B048BEFBF1DA}">
      <dgm:prSet/>
      <dgm:spPr/>
      <dgm:t>
        <a:bodyPr/>
        <a:lstStyle/>
        <a:p>
          <a:endParaRPr lang="en-US"/>
        </a:p>
      </dgm:t>
    </dgm:pt>
    <dgm:pt modelId="{42A095A0-E2B0-48E9-BBBE-A025BFCC83D3}">
      <dgm:prSet custT="1"/>
      <dgm:spPr>
        <a:solidFill>
          <a:schemeClr val="accent3"/>
        </a:solidFill>
      </dgm:spPr>
      <dgm:t>
        <a:bodyPr/>
        <a:lstStyle/>
        <a:p>
          <a:r>
            <a:rPr lang="en-US" sz="1800" b="1" dirty="0">
              <a:latin typeface="Arial" panose="020B0604020202020204" pitchFamily="34" charset="0"/>
              <a:cs typeface="Arial" panose="020B0604020202020204" pitchFamily="34" charset="0"/>
            </a:rPr>
            <a:t>13. Systems with procedures to ensure quality of every aspect of the trial</a:t>
          </a:r>
          <a:endParaRPr lang="en-US" sz="1800" dirty="0">
            <a:latin typeface="Arial" panose="020B0604020202020204" pitchFamily="34" charset="0"/>
            <a:cs typeface="Arial" panose="020B0604020202020204" pitchFamily="34" charset="0"/>
          </a:endParaRPr>
        </a:p>
      </dgm:t>
    </dgm:pt>
    <dgm:pt modelId="{3F02ECDB-3B75-4D4D-BFAC-7F6F81531B5B}" type="parTrans" cxnId="{0BF58262-54B2-4778-BE7B-1F575861FF70}">
      <dgm:prSet/>
      <dgm:spPr/>
      <dgm:t>
        <a:bodyPr/>
        <a:lstStyle/>
        <a:p>
          <a:endParaRPr lang="en-US"/>
        </a:p>
      </dgm:t>
    </dgm:pt>
    <dgm:pt modelId="{EBF76400-3B11-4550-89B1-D32C9F82B9BB}" type="sibTrans" cxnId="{0BF58262-54B2-4778-BE7B-1F575861FF70}">
      <dgm:prSet/>
      <dgm:spPr/>
      <dgm:t>
        <a:bodyPr/>
        <a:lstStyle/>
        <a:p>
          <a:endParaRPr lang="en-US"/>
        </a:p>
      </dgm:t>
    </dgm:pt>
    <dgm:pt modelId="{943C8B32-E338-4762-867D-912BA0D36C9F}" type="pres">
      <dgm:prSet presAssocID="{3742AB6A-CA65-4444-8E9C-1F6B7B8F6482}" presName="diagram" presStyleCnt="0">
        <dgm:presLayoutVars>
          <dgm:dir/>
          <dgm:resizeHandles val="exact"/>
        </dgm:presLayoutVars>
      </dgm:prSet>
      <dgm:spPr/>
    </dgm:pt>
    <dgm:pt modelId="{C78C392E-AF54-4CD8-A927-6F4CA32ACA8B}" type="pres">
      <dgm:prSet presAssocID="{B7D33D25-E193-4D8E-AF40-6D9F7AD3F775}" presName="node" presStyleLbl="node1" presStyleIdx="0" presStyleCnt="6">
        <dgm:presLayoutVars>
          <dgm:bulletEnabled val="1"/>
        </dgm:presLayoutVars>
      </dgm:prSet>
      <dgm:spPr/>
    </dgm:pt>
    <dgm:pt modelId="{8DB99BBB-8794-470A-94BF-C9B8527AD462}" type="pres">
      <dgm:prSet presAssocID="{6EC2FC3E-36DD-4C76-B2C5-DB809A09165C}" presName="sibTrans" presStyleCnt="0"/>
      <dgm:spPr/>
    </dgm:pt>
    <dgm:pt modelId="{FA0840A3-B48E-4928-9A55-8C44FA555126}" type="pres">
      <dgm:prSet presAssocID="{DA01E72B-2C09-45DE-9E82-3768DE137F3C}" presName="node" presStyleLbl="node1" presStyleIdx="1" presStyleCnt="6">
        <dgm:presLayoutVars>
          <dgm:bulletEnabled val="1"/>
        </dgm:presLayoutVars>
      </dgm:prSet>
      <dgm:spPr/>
    </dgm:pt>
    <dgm:pt modelId="{9BC716FC-B433-4D9B-8784-103731247C4D}" type="pres">
      <dgm:prSet presAssocID="{82D6A622-4AAD-4C6B-A6C0-0630EFE49AD5}" presName="sibTrans" presStyleCnt="0"/>
      <dgm:spPr/>
    </dgm:pt>
    <dgm:pt modelId="{910DFF32-59B2-4922-8884-63BE21948AB8}" type="pres">
      <dgm:prSet presAssocID="{EEC3DB0C-6A9C-45C9-8947-E9B267ED12BD}" presName="node" presStyleLbl="node1" presStyleIdx="2" presStyleCnt="6">
        <dgm:presLayoutVars>
          <dgm:bulletEnabled val="1"/>
        </dgm:presLayoutVars>
      </dgm:prSet>
      <dgm:spPr/>
    </dgm:pt>
    <dgm:pt modelId="{77002FE7-98E4-4E17-97F8-F65617BA75F5}" type="pres">
      <dgm:prSet presAssocID="{998ED97E-B79F-409E-9586-F4550DBFF01C}" presName="sibTrans" presStyleCnt="0"/>
      <dgm:spPr/>
    </dgm:pt>
    <dgm:pt modelId="{F26E341F-B230-46DF-A2A1-B6ECC9AF34A7}" type="pres">
      <dgm:prSet presAssocID="{B03B4D18-9128-4F50-843E-7660C07038EB}" presName="node" presStyleLbl="node1" presStyleIdx="3" presStyleCnt="6">
        <dgm:presLayoutVars>
          <dgm:bulletEnabled val="1"/>
        </dgm:presLayoutVars>
      </dgm:prSet>
      <dgm:spPr/>
    </dgm:pt>
    <dgm:pt modelId="{5D4F5A8D-A181-4A4A-8529-A0203057FB68}" type="pres">
      <dgm:prSet presAssocID="{469DB853-730C-4BA8-AF6E-76382D5A1CD3}" presName="sibTrans" presStyleCnt="0"/>
      <dgm:spPr/>
    </dgm:pt>
    <dgm:pt modelId="{87DF4CA8-E64F-47EE-870C-A898AC36743B}" type="pres">
      <dgm:prSet presAssocID="{6447E4BA-6F97-46F8-9F5C-BCB2A1CD0E9A}" presName="node" presStyleLbl="node1" presStyleIdx="4" presStyleCnt="6">
        <dgm:presLayoutVars>
          <dgm:bulletEnabled val="1"/>
        </dgm:presLayoutVars>
      </dgm:prSet>
      <dgm:spPr/>
    </dgm:pt>
    <dgm:pt modelId="{FA8C12AF-66A9-421F-B7DC-1BE206F1FD9C}" type="pres">
      <dgm:prSet presAssocID="{2012AFF7-E582-4C2B-AE00-2DBCCB0B50D4}" presName="sibTrans" presStyleCnt="0"/>
      <dgm:spPr/>
    </dgm:pt>
    <dgm:pt modelId="{5F29A84D-89B6-479A-832E-9AE25317293B}" type="pres">
      <dgm:prSet presAssocID="{42A095A0-E2B0-48E9-BBBE-A025BFCC83D3}" presName="node" presStyleLbl="node1" presStyleIdx="5" presStyleCnt="6">
        <dgm:presLayoutVars>
          <dgm:bulletEnabled val="1"/>
        </dgm:presLayoutVars>
      </dgm:prSet>
      <dgm:spPr/>
    </dgm:pt>
  </dgm:ptLst>
  <dgm:cxnLst>
    <dgm:cxn modelId="{83AEC533-4158-4288-915F-E74918AC2E86}" type="presOf" srcId="{42A095A0-E2B0-48E9-BBBE-A025BFCC83D3}" destId="{5F29A84D-89B6-479A-832E-9AE25317293B}" srcOrd="0" destOrd="0" presId="urn:microsoft.com/office/officeart/2005/8/layout/default"/>
    <dgm:cxn modelId="{D379243A-F285-492E-A1BB-385EB0412670}" type="presOf" srcId="{6447E4BA-6F97-46F8-9F5C-BCB2A1CD0E9A}" destId="{87DF4CA8-E64F-47EE-870C-A898AC36743B}" srcOrd="0" destOrd="0" presId="urn:microsoft.com/office/officeart/2005/8/layout/default"/>
    <dgm:cxn modelId="{047F3141-D6CC-49BD-A69B-30CDC04CA4D7}" srcId="{3742AB6A-CA65-4444-8E9C-1F6B7B8F6482}" destId="{B03B4D18-9128-4F50-843E-7660C07038EB}" srcOrd="3" destOrd="0" parTransId="{8BAFBAAB-5AC9-4005-A1E2-8E7581005D56}" sibTransId="{469DB853-730C-4BA8-AF6E-76382D5A1CD3}"/>
    <dgm:cxn modelId="{0BF58262-54B2-4778-BE7B-1F575861FF70}" srcId="{3742AB6A-CA65-4444-8E9C-1F6B7B8F6482}" destId="{42A095A0-E2B0-48E9-BBBE-A025BFCC83D3}" srcOrd="5" destOrd="0" parTransId="{3F02ECDB-3B75-4D4D-BFAC-7F6F81531B5B}" sibTransId="{EBF76400-3B11-4550-89B1-D32C9F82B9BB}"/>
    <dgm:cxn modelId="{477D1549-4ED8-4AC9-A445-25D8D5663E9D}" srcId="{3742AB6A-CA65-4444-8E9C-1F6B7B8F6482}" destId="{B7D33D25-E193-4D8E-AF40-6D9F7AD3F775}" srcOrd="0" destOrd="0" parTransId="{77E6488F-F700-4FE8-8F25-50039A567151}" sibTransId="{6EC2FC3E-36DD-4C76-B2C5-DB809A09165C}"/>
    <dgm:cxn modelId="{D6B1B5A7-0C15-4697-B1E3-B048BEFBF1DA}" srcId="{3742AB6A-CA65-4444-8E9C-1F6B7B8F6482}" destId="{6447E4BA-6F97-46F8-9F5C-BCB2A1CD0E9A}" srcOrd="4" destOrd="0" parTransId="{78424894-DEF0-47C7-AEFD-7707C9B653D0}" sibTransId="{2012AFF7-E582-4C2B-AE00-2DBCCB0B50D4}"/>
    <dgm:cxn modelId="{426217B4-1B91-4F11-8A36-0B244ED170C0}" type="presOf" srcId="{B03B4D18-9128-4F50-843E-7660C07038EB}" destId="{F26E341F-B230-46DF-A2A1-B6ECC9AF34A7}" srcOrd="0" destOrd="0" presId="urn:microsoft.com/office/officeart/2005/8/layout/default"/>
    <dgm:cxn modelId="{3C7A16C2-A49C-40BC-B34F-AFC5A8F3F1C5}" type="presOf" srcId="{EEC3DB0C-6A9C-45C9-8947-E9B267ED12BD}" destId="{910DFF32-59B2-4922-8884-63BE21948AB8}" srcOrd="0" destOrd="0" presId="urn:microsoft.com/office/officeart/2005/8/layout/default"/>
    <dgm:cxn modelId="{1D1D79C7-79CC-4264-89A4-D36F212853F3}" srcId="{3742AB6A-CA65-4444-8E9C-1F6B7B8F6482}" destId="{DA01E72B-2C09-45DE-9E82-3768DE137F3C}" srcOrd="1" destOrd="0" parTransId="{8296F02D-818C-4BBD-BCA6-00A3CDAB4683}" sibTransId="{82D6A622-4AAD-4C6B-A6C0-0630EFE49AD5}"/>
    <dgm:cxn modelId="{F2A801C9-BBD8-40BC-A280-1A12DF5F95AA}" type="presOf" srcId="{3742AB6A-CA65-4444-8E9C-1F6B7B8F6482}" destId="{943C8B32-E338-4762-867D-912BA0D36C9F}" srcOrd="0" destOrd="0" presId="urn:microsoft.com/office/officeart/2005/8/layout/default"/>
    <dgm:cxn modelId="{BC79C6CA-45C5-40B0-8FBD-326C94DA7CCF}" srcId="{3742AB6A-CA65-4444-8E9C-1F6B7B8F6482}" destId="{EEC3DB0C-6A9C-45C9-8947-E9B267ED12BD}" srcOrd="2" destOrd="0" parTransId="{0C21B204-E8B6-45A8-9A01-2F7FE83B6963}" sibTransId="{998ED97E-B79F-409E-9586-F4550DBFF01C}"/>
    <dgm:cxn modelId="{0802C0E8-9A60-4F36-84A7-313A8CF64A75}" type="presOf" srcId="{DA01E72B-2C09-45DE-9E82-3768DE137F3C}" destId="{FA0840A3-B48E-4928-9A55-8C44FA555126}" srcOrd="0" destOrd="0" presId="urn:microsoft.com/office/officeart/2005/8/layout/default"/>
    <dgm:cxn modelId="{25930FF6-5E6E-4249-B63C-8A00DD123E05}" type="presOf" srcId="{B7D33D25-E193-4D8E-AF40-6D9F7AD3F775}" destId="{C78C392E-AF54-4CD8-A927-6F4CA32ACA8B}" srcOrd="0" destOrd="0" presId="urn:microsoft.com/office/officeart/2005/8/layout/default"/>
    <dgm:cxn modelId="{0F0AF4FE-0D19-4F93-AD36-BCDC70D81FD9}" type="presParOf" srcId="{943C8B32-E338-4762-867D-912BA0D36C9F}" destId="{C78C392E-AF54-4CD8-A927-6F4CA32ACA8B}" srcOrd="0" destOrd="0" presId="urn:microsoft.com/office/officeart/2005/8/layout/default"/>
    <dgm:cxn modelId="{DB74AA48-EBC2-4269-8007-73036175EE6B}" type="presParOf" srcId="{943C8B32-E338-4762-867D-912BA0D36C9F}" destId="{8DB99BBB-8794-470A-94BF-C9B8527AD462}" srcOrd="1" destOrd="0" presId="urn:microsoft.com/office/officeart/2005/8/layout/default"/>
    <dgm:cxn modelId="{89924502-408D-4F6E-A5EB-D32B509431D0}" type="presParOf" srcId="{943C8B32-E338-4762-867D-912BA0D36C9F}" destId="{FA0840A3-B48E-4928-9A55-8C44FA555126}" srcOrd="2" destOrd="0" presId="urn:microsoft.com/office/officeart/2005/8/layout/default"/>
    <dgm:cxn modelId="{BAA19725-398A-49CB-8F4D-722DBCAF1580}" type="presParOf" srcId="{943C8B32-E338-4762-867D-912BA0D36C9F}" destId="{9BC716FC-B433-4D9B-8784-103731247C4D}" srcOrd="3" destOrd="0" presId="urn:microsoft.com/office/officeart/2005/8/layout/default"/>
    <dgm:cxn modelId="{55EE94EE-21D8-4FA0-A5AE-C4B48134B9AA}" type="presParOf" srcId="{943C8B32-E338-4762-867D-912BA0D36C9F}" destId="{910DFF32-59B2-4922-8884-63BE21948AB8}" srcOrd="4" destOrd="0" presId="urn:microsoft.com/office/officeart/2005/8/layout/default"/>
    <dgm:cxn modelId="{B99A5517-66DD-43F8-AB10-BA160A542994}" type="presParOf" srcId="{943C8B32-E338-4762-867D-912BA0D36C9F}" destId="{77002FE7-98E4-4E17-97F8-F65617BA75F5}" srcOrd="5" destOrd="0" presId="urn:microsoft.com/office/officeart/2005/8/layout/default"/>
    <dgm:cxn modelId="{B0FA0C12-3344-4289-B4E0-A44FAC8ECEC7}" type="presParOf" srcId="{943C8B32-E338-4762-867D-912BA0D36C9F}" destId="{F26E341F-B230-46DF-A2A1-B6ECC9AF34A7}" srcOrd="6" destOrd="0" presId="urn:microsoft.com/office/officeart/2005/8/layout/default"/>
    <dgm:cxn modelId="{CDE074BD-7EDD-4693-A16F-870D44A49110}" type="presParOf" srcId="{943C8B32-E338-4762-867D-912BA0D36C9F}" destId="{5D4F5A8D-A181-4A4A-8529-A0203057FB68}" srcOrd="7" destOrd="0" presId="urn:microsoft.com/office/officeart/2005/8/layout/default"/>
    <dgm:cxn modelId="{33D7D979-B0B3-4821-A3B9-13F5C32BDD55}" type="presParOf" srcId="{943C8B32-E338-4762-867D-912BA0D36C9F}" destId="{87DF4CA8-E64F-47EE-870C-A898AC36743B}" srcOrd="8" destOrd="0" presId="urn:microsoft.com/office/officeart/2005/8/layout/default"/>
    <dgm:cxn modelId="{DF063C9D-4480-4004-A6B2-E045365E7F6F}" type="presParOf" srcId="{943C8B32-E338-4762-867D-912BA0D36C9F}" destId="{FA8C12AF-66A9-421F-B7DC-1BE206F1FD9C}" srcOrd="9" destOrd="0" presId="urn:microsoft.com/office/officeart/2005/8/layout/default"/>
    <dgm:cxn modelId="{2A41B077-BACE-4BD3-9A81-B4504C656FD0}" type="presParOf" srcId="{943C8B32-E338-4762-867D-912BA0D36C9F}" destId="{5F29A84D-89B6-479A-832E-9AE25317293B}"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8DFCA7F1-6663-455B-8669-2C72A9734C66}"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4CF1F35A-3F22-45AF-8A69-DF7CE4346309}">
      <dgm:prSet custT="1"/>
      <dgm:spPr/>
      <dgm:t>
        <a:bodyPr/>
        <a:lstStyle/>
        <a:p>
          <a:r>
            <a:rPr lang="en-US" sz="1800" b="1" u="none" dirty="0">
              <a:latin typeface="Arial" panose="020B0604020202020204" pitchFamily="34" charset="0"/>
              <a:cs typeface="Arial" panose="020B0604020202020204" pitchFamily="34" charset="0"/>
            </a:rPr>
            <a:t>An IRB/IEC should safeguard the rights, safety, and well-being of all trial subjects. Special attention should be paid to trials that  may include </a:t>
          </a:r>
          <a:r>
            <a:rPr lang="en-US" sz="1800" b="1" u="none" dirty="0">
              <a:uFillTx/>
              <a:latin typeface="Arial" panose="020B0604020202020204" pitchFamily="34" charset="0"/>
              <a:cs typeface="Arial" panose="020B0604020202020204" pitchFamily="34" charset="0"/>
            </a:rPr>
            <a:t>vulnerable subjects</a:t>
          </a:r>
          <a:endParaRPr lang="en-US" sz="1800" u="none" dirty="0">
            <a:latin typeface="Arial" panose="020B0604020202020204" pitchFamily="34" charset="0"/>
            <a:cs typeface="Arial" panose="020B0604020202020204" pitchFamily="34" charset="0"/>
          </a:endParaRPr>
        </a:p>
      </dgm:t>
    </dgm:pt>
    <dgm:pt modelId="{F74A0B0F-EF90-4786-BE1F-25694D8208FE}" type="parTrans" cxnId="{47B1449B-0487-4950-BDC5-3213B9132341}">
      <dgm:prSet/>
      <dgm:spPr/>
      <dgm:t>
        <a:bodyPr/>
        <a:lstStyle/>
        <a:p>
          <a:endParaRPr lang="en-US"/>
        </a:p>
      </dgm:t>
    </dgm:pt>
    <dgm:pt modelId="{E0B7120F-5A50-40C4-980F-7005A8EA1221}" type="sibTrans" cxnId="{47B1449B-0487-4950-BDC5-3213B9132341}">
      <dgm:prSet/>
      <dgm:spPr/>
      <dgm:t>
        <a:bodyPr/>
        <a:lstStyle/>
        <a:p>
          <a:endParaRPr lang="en-US"/>
        </a:p>
      </dgm:t>
    </dgm:pt>
    <dgm:pt modelId="{3C030D3C-3998-4DC1-BEE2-0CDC28F696FA}">
      <dgm:prSet custT="1"/>
      <dgm:spPr>
        <a:solidFill>
          <a:schemeClr val="accent3"/>
        </a:solidFill>
      </dgm:spPr>
      <dgm:t>
        <a:bodyPr/>
        <a:lstStyle/>
        <a:p>
          <a:r>
            <a:rPr lang="en-US" sz="1800" b="1" u="none" dirty="0">
              <a:latin typeface="Arial" panose="020B0604020202020204" pitchFamily="34" charset="0"/>
              <a:cs typeface="Arial" panose="020B0604020202020204" pitchFamily="34" charset="0"/>
            </a:rPr>
            <a:t>The IRB/IEC should consider the qualifications of the investigator for the proposed trial, as documented by a </a:t>
          </a:r>
          <a:r>
            <a:rPr lang="en-US" sz="1800" b="1" u="none" dirty="0">
              <a:uFillTx/>
              <a:latin typeface="Arial" panose="020B0604020202020204" pitchFamily="34" charset="0"/>
              <a:cs typeface="Arial" panose="020B0604020202020204" pitchFamily="34" charset="0"/>
            </a:rPr>
            <a:t>current curriculum vitae and/or by any other relevant documentation</a:t>
          </a:r>
          <a:r>
            <a:rPr lang="en-US" sz="1800" b="1" u="none" dirty="0">
              <a:latin typeface="Arial" panose="020B0604020202020204" pitchFamily="34" charset="0"/>
              <a:cs typeface="Arial" panose="020B0604020202020204" pitchFamily="34" charset="0"/>
            </a:rPr>
            <a:t> the IRB/IEC requests</a:t>
          </a:r>
          <a:endParaRPr lang="en-US" sz="1800" u="none" dirty="0">
            <a:latin typeface="Arial" panose="020B0604020202020204" pitchFamily="34" charset="0"/>
            <a:cs typeface="Arial" panose="020B0604020202020204" pitchFamily="34" charset="0"/>
          </a:endParaRPr>
        </a:p>
      </dgm:t>
    </dgm:pt>
    <dgm:pt modelId="{7FE9CDC5-FD74-40A0-A16F-010A37589D7B}" type="parTrans" cxnId="{E5CA4202-EF47-4FC2-87BE-9D32DA9B8BCC}">
      <dgm:prSet/>
      <dgm:spPr/>
      <dgm:t>
        <a:bodyPr/>
        <a:lstStyle/>
        <a:p>
          <a:endParaRPr lang="en-US"/>
        </a:p>
      </dgm:t>
    </dgm:pt>
    <dgm:pt modelId="{0FF019BF-E6D4-4A74-95BC-A2E85D7095DE}" type="sibTrans" cxnId="{E5CA4202-EF47-4FC2-87BE-9D32DA9B8BCC}">
      <dgm:prSet/>
      <dgm:spPr/>
      <dgm:t>
        <a:bodyPr/>
        <a:lstStyle/>
        <a:p>
          <a:endParaRPr lang="en-US"/>
        </a:p>
      </dgm:t>
    </dgm:pt>
    <dgm:pt modelId="{EC115991-8650-4ED9-94AF-F85E5EA65771}">
      <dgm:prSet custT="1"/>
      <dgm:spPr>
        <a:solidFill>
          <a:schemeClr val="accent4"/>
        </a:solidFill>
      </dgm:spPr>
      <dgm:t>
        <a:bodyPr/>
        <a:lstStyle/>
        <a:p>
          <a:r>
            <a:rPr lang="en-US" sz="1800" b="1" u="none" dirty="0">
              <a:latin typeface="Arial" panose="020B0604020202020204" pitchFamily="34" charset="0"/>
              <a:cs typeface="Arial" panose="020B0604020202020204" pitchFamily="34" charset="0"/>
            </a:rPr>
            <a:t>The</a:t>
          </a:r>
          <a:r>
            <a:rPr lang="en-US" sz="1800" u="none" dirty="0">
              <a:latin typeface="Arial" panose="020B0604020202020204" pitchFamily="34" charset="0"/>
              <a:cs typeface="Arial" panose="020B0604020202020204" pitchFamily="34" charset="0"/>
            </a:rPr>
            <a:t> </a:t>
          </a:r>
          <a:r>
            <a:rPr lang="en-US" sz="1800" b="1" u="none" dirty="0">
              <a:latin typeface="Arial" panose="020B0604020202020204" pitchFamily="34" charset="0"/>
              <a:cs typeface="Arial" panose="020B0604020202020204" pitchFamily="34" charset="0"/>
            </a:rPr>
            <a:t>IRB/IEC should ensure that information regarding payment to subjects</a:t>
          </a:r>
          <a:r>
            <a:rPr lang="en-US" sz="1800" b="1" u="none" dirty="0">
              <a:uFillTx/>
              <a:latin typeface="Arial" panose="020B0604020202020204" pitchFamily="34" charset="0"/>
              <a:cs typeface="Arial" panose="020B0604020202020204" pitchFamily="34" charset="0"/>
            </a:rPr>
            <a:t>, including the methods,</a:t>
          </a:r>
          <a:r>
            <a:rPr lang="en-US" sz="1800" b="1" u="none" dirty="0">
              <a:latin typeface="Arial" panose="020B0604020202020204" pitchFamily="34" charset="0"/>
              <a:cs typeface="Arial" panose="020B0604020202020204" pitchFamily="34" charset="0"/>
            </a:rPr>
            <a:t> </a:t>
          </a:r>
          <a:r>
            <a:rPr lang="en-US" sz="1800" b="1" u="none" dirty="0">
              <a:uFillTx/>
              <a:latin typeface="Arial" panose="020B0604020202020204" pitchFamily="34" charset="0"/>
              <a:cs typeface="Arial" panose="020B0604020202020204" pitchFamily="34" charset="0"/>
            </a:rPr>
            <a:t>amounts, and schedule of payment to trial subjects</a:t>
          </a:r>
          <a:r>
            <a:rPr lang="en-US" sz="1800" b="1" u="none" dirty="0">
              <a:latin typeface="Arial" panose="020B0604020202020204" pitchFamily="34" charset="0"/>
              <a:cs typeface="Arial" panose="020B0604020202020204" pitchFamily="34" charset="0"/>
            </a:rPr>
            <a:t>, is set forth in the written informed consent form and any other written information to be provided to subjects. The way payment will be </a:t>
          </a:r>
          <a:r>
            <a:rPr lang="en-US" sz="1800" b="1" u="none" dirty="0">
              <a:uFillTx/>
              <a:latin typeface="Arial" panose="020B0604020202020204" pitchFamily="34" charset="0"/>
              <a:cs typeface="Arial" panose="020B0604020202020204" pitchFamily="34" charset="0"/>
            </a:rPr>
            <a:t>prorated</a:t>
          </a:r>
          <a:r>
            <a:rPr lang="en-US" sz="1800" b="1" u="none" dirty="0">
              <a:latin typeface="Arial" panose="020B0604020202020204" pitchFamily="34" charset="0"/>
              <a:cs typeface="Arial" panose="020B0604020202020204" pitchFamily="34" charset="0"/>
            </a:rPr>
            <a:t> should be specified</a:t>
          </a:r>
          <a:endParaRPr lang="en-US" sz="1800" u="none" dirty="0">
            <a:latin typeface="Arial" panose="020B0604020202020204" pitchFamily="34" charset="0"/>
            <a:cs typeface="Arial" panose="020B0604020202020204" pitchFamily="34" charset="0"/>
          </a:endParaRPr>
        </a:p>
      </dgm:t>
    </dgm:pt>
    <dgm:pt modelId="{8D07F23F-4910-4D84-94FF-326B45FA3304}" type="parTrans" cxnId="{53A43ECC-1E1A-4F08-8F36-27ADACC83A2E}">
      <dgm:prSet/>
      <dgm:spPr/>
      <dgm:t>
        <a:bodyPr/>
        <a:lstStyle/>
        <a:p>
          <a:endParaRPr lang="en-US"/>
        </a:p>
      </dgm:t>
    </dgm:pt>
    <dgm:pt modelId="{3267C3F6-7270-4B4B-8B43-40ECCC73B75B}" type="sibTrans" cxnId="{53A43ECC-1E1A-4F08-8F36-27ADACC83A2E}">
      <dgm:prSet/>
      <dgm:spPr/>
      <dgm:t>
        <a:bodyPr/>
        <a:lstStyle/>
        <a:p>
          <a:endParaRPr lang="en-US"/>
        </a:p>
      </dgm:t>
    </dgm:pt>
    <dgm:pt modelId="{FB9D3FFC-B70E-424A-876B-B537D5DE31F2}" type="pres">
      <dgm:prSet presAssocID="{8DFCA7F1-6663-455B-8669-2C72A9734C66}" presName="diagram" presStyleCnt="0">
        <dgm:presLayoutVars>
          <dgm:dir/>
          <dgm:resizeHandles val="exact"/>
        </dgm:presLayoutVars>
      </dgm:prSet>
      <dgm:spPr/>
    </dgm:pt>
    <dgm:pt modelId="{F6CBB597-53B8-4D6F-9650-ED551084A665}" type="pres">
      <dgm:prSet presAssocID="{4CF1F35A-3F22-45AF-8A69-DF7CE4346309}" presName="node" presStyleLbl="node1" presStyleIdx="0" presStyleCnt="3" custLinFactNeighborY="4942">
        <dgm:presLayoutVars>
          <dgm:bulletEnabled val="1"/>
        </dgm:presLayoutVars>
      </dgm:prSet>
      <dgm:spPr/>
    </dgm:pt>
    <dgm:pt modelId="{52685CDF-033E-4017-A7DC-036DED50CDA1}" type="pres">
      <dgm:prSet presAssocID="{E0B7120F-5A50-40C4-980F-7005A8EA1221}" presName="sibTrans" presStyleCnt="0"/>
      <dgm:spPr/>
    </dgm:pt>
    <dgm:pt modelId="{9FF4A111-41BF-41DC-8F6A-272395EF9769}" type="pres">
      <dgm:prSet presAssocID="{3C030D3C-3998-4DC1-BEE2-0CDC28F696FA}" presName="node" presStyleLbl="node1" presStyleIdx="1" presStyleCnt="3" custLinFactNeighborX="-589" custLinFactNeighborY="4485">
        <dgm:presLayoutVars>
          <dgm:bulletEnabled val="1"/>
        </dgm:presLayoutVars>
      </dgm:prSet>
      <dgm:spPr/>
    </dgm:pt>
    <dgm:pt modelId="{6DE6867E-6FEC-437B-8B53-D6E8A6E3842F}" type="pres">
      <dgm:prSet presAssocID="{0FF019BF-E6D4-4A74-95BC-A2E85D7095DE}" presName="sibTrans" presStyleCnt="0"/>
      <dgm:spPr/>
    </dgm:pt>
    <dgm:pt modelId="{DE7888D3-70F2-4EC9-B7A3-49585EADDB79}" type="pres">
      <dgm:prSet presAssocID="{EC115991-8650-4ED9-94AF-F85E5EA65771}" presName="node" presStyleLbl="node1" presStyleIdx="2" presStyleCnt="3" custLinFactNeighborX="4354" custLinFactNeighborY="-2899">
        <dgm:presLayoutVars>
          <dgm:bulletEnabled val="1"/>
        </dgm:presLayoutVars>
      </dgm:prSet>
      <dgm:spPr/>
    </dgm:pt>
  </dgm:ptLst>
  <dgm:cxnLst>
    <dgm:cxn modelId="{E5CA4202-EF47-4FC2-87BE-9D32DA9B8BCC}" srcId="{8DFCA7F1-6663-455B-8669-2C72A9734C66}" destId="{3C030D3C-3998-4DC1-BEE2-0CDC28F696FA}" srcOrd="1" destOrd="0" parTransId="{7FE9CDC5-FD74-40A0-A16F-010A37589D7B}" sibTransId="{0FF019BF-E6D4-4A74-95BC-A2E85D7095DE}"/>
    <dgm:cxn modelId="{F837631C-09E6-45EF-B390-F7BC5A3521E9}" type="presOf" srcId="{4CF1F35A-3F22-45AF-8A69-DF7CE4346309}" destId="{F6CBB597-53B8-4D6F-9650-ED551084A665}" srcOrd="0" destOrd="0" presId="urn:microsoft.com/office/officeart/2005/8/layout/default"/>
    <dgm:cxn modelId="{DC1A6C4C-BF06-436A-8943-127037405F10}" type="presOf" srcId="{EC115991-8650-4ED9-94AF-F85E5EA65771}" destId="{DE7888D3-70F2-4EC9-B7A3-49585EADDB79}" srcOrd="0" destOrd="0" presId="urn:microsoft.com/office/officeart/2005/8/layout/default"/>
    <dgm:cxn modelId="{47B1449B-0487-4950-BDC5-3213B9132341}" srcId="{8DFCA7F1-6663-455B-8669-2C72A9734C66}" destId="{4CF1F35A-3F22-45AF-8A69-DF7CE4346309}" srcOrd="0" destOrd="0" parTransId="{F74A0B0F-EF90-4786-BE1F-25694D8208FE}" sibTransId="{E0B7120F-5A50-40C4-980F-7005A8EA1221}"/>
    <dgm:cxn modelId="{53A43ECC-1E1A-4F08-8F36-27ADACC83A2E}" srcId="{8DFCA7F1-6663-455B-8669-2C72A9734C66}" destId="{EC115991-8650-4ED9-94AF-F85E5EA65771}" srcOrd="2" destOrd="0" parTransId="{8D07F23F-4910-4D84-94FF-326B45FA3304}" sibTransId="{3267C3F6-7270-4B4B-8B43-40ECCC73B75B}"/>
    <dgm:cxn modelId="{27CE01D2-FEA7-44EA-AA23-AED4783307DD}" type="presOf" srcId="{8DFCA7F1-6663-455B-8669-2C72A9734C66}" destId="{FB9D3FFC-B70E-424A-876B-B537D5DE31F2}" srcOrd="0" destOrd="0" presId="urn:microsoft.com/office/officeart/2005/8/layout/default"/>
    <dgm:cxn modelId="{E707CAD5-D51D-41C8-9225-8BBB1F701516}" type="presOf" srcId="{3C030D3C-3998-4DC1-BEE2-0CDC28F696FA}" destId="{9FF4A111-41BF-41DC-8F6A-272395EF9769}" srcOrd="0" destOrd="0" presId="urn:microsoft.com/office/officeart/2005/8/layout/default"/>
    <dgm:cxn modelId="{AECC2E9F-6ECC-4D29-ADAA-645A703A90EF}" type="presParOf" srcId="{FB9D3FFC-B70E-424A-876B-B537D5DE31F2}" destId="{F6CBB597-53B8-4D6F-9650-ED551084A665}" srcOrd="0" destOrd="0" presId="urn:microsoft.com/office/officeart/2005/8/layout/default"/>
    <dgm:cxn modelId="{BB2BD8EF-AAE7-4E38-887F-AFE0DE057B09}" type="presParOf" srcId="{FB9D3FFC-B70E-424A-876B-B537D5DE31F2}" destId="{52685CDF-033E-4017-A7DC-036DED50CDA1}" srcOrd="1" destOrd="0" presId="urn:microsoft.com/office/officeart/2005/8/layout/default"/>
    <dgm:cxn modelId="{ED7249BB-6D87-4B2D-82D0-BE7B1CDB66A0}" type="presParOf" srcId="{FB9D3FFC-B70E-424A-876B-B537D5DE31F2}" destId="{9FF4A111-41BF-41DC-8F6A-272395EF9769}" srcOrd="2" destOrd="0" presId="urn:microsoft.com/office/officeart/2005/8/layout/default"/>
    <dgm:cxn modelId="{A9A2B3F6-0163-4123-9105-E5937BEDCE25}" type="presParOf" srcId="{FB9D3FFC-B70E-424A-876B-B537D5DE31F2}" destId="{6DE6867E-6FEC-437B-8B53-D6E8A6E3842F}" srcOrd="3" destOrd="0" presId="urn:microsoft.com/office/officeart/2005/8/layout/default"/>
    <dgm:cxn modelId="{E523712D-EF14-4094-BBB0-1CAA8C8AD973}" type="presParOf" srcId="{FB9D3FFC-B70E-424A-876B-B537D5DE31F2}" destId="{DE7888D3-70F2-4EC9-B7A3-49585EADDB79}"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58FB8FED-C150-4022-889D-54125C79123A}"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57F0A2D4-866B-45D1-A63B-BD6D0EE73330}">
      <dgm:prSet custT="1"/>
      <dgm:spPr/>
      <dgm:t>
        <a:bodyPr/>
        <a:lstStyle/>
        <a:p>
          <a:r>
            <a:rPr lang="en-US" sz="1800" b="1" dirty="0">
              <a:latin typeface="Arial" panose="020B0604020202020204" pitchFamily="34" charset="0"/>
              <a:cs typeface="Arial" panose="020B0604020202020204" pitchFamily="34" charset="0"/>
            </a:rPr>
            <a:t>The IRB/IEC should consist of a reasonable number of members, who collectively have the qualifications and experience to review and evaluate the science, medical aspects, and ethics of the proposed trial. It is recommended that the IRB/IEC should include:</a:t>
          </a:r>
          <a:endParaRPr lang="en-US" sz="1800" dirty="0">
            <a:latin typeface="Arial" panose="020B0604020202020204" pitchFamily="34" charset="0"/>
            <a:cs typeface="Arial" panose="020B0604020202020204" pitchFamily="34" charset="0"/>
          </a:endParaRPr>
        </a:p>
      </dgm:t>
    </dgm:pt>
    <dgm:pt modelId="{CF3D87BE-5C98-47EB-A37A-871151498AFC}" type="parTrans" cxnId="{37073692-C09E-4F09-8986-0557AC2B17AF}">
      <dgm:prSet/>
      <dgm:spPr/>
      <dgm:t>
        <a:bodyPr/>
        <a:lstStyle/>
        <a:p>
          <a:endParaRPr lang="en-US"/>
        </a:p>
      </dgm:t>
    </dgm:pt>
    <dgm:pt modelId="{04E2F8BA-8DE3-49B9-B405-5480201F7D3A}" type="sibTrans" cxnId="{37073692-C09E-4F09-8986-0557AC2B17AF}">
      <dgm:prSet/>
      <dgm:spPr/>
      <dgm:t>
        <a:bodyPr/>
        <a:lstStyle/>
        <a:p>
          <a:endParaRPr lang="en-US"/>
        </a:p>
      </dgm:t>
    </dgm:pt>
    <dgm:pt modelId="{5A924E6D-26F1-47FB-867C-1FD211CF855C}">
      <dgm:prSet custT="1"/>
      <dgm:spPr/>
      <dgm:t>
        <a:bodyPr/>
        <a:lstStyle/>
        <a:p>
          <a:r>
            <a:rPr lang="en-US" sz="1800" b="1" u="none" dirty="0">
              <a:latin typeface="Arial" panose="020B0604020202020204" pitchFamily="34" charset="0"/>
              <a:cs typeface="Arial" panose="020B0604020202020204" pitchFamily="34" charset="0"/>
            </a:rPr>
            <a:t>At least one member whose primary area of interest is in a </a:t>
          </a:r>
          <a:r>
            <a:rPr lang="en-US" sz="1800" b="1" u="none" dirty="0">
              <a:uFillTx/>
              <a:latin typeface="Arial" panose="020B0604020202020204" pitchFamily="34" charset="0"/>
              <a:cs typeface="Arial" panose="020B0604020202020204" pitchFamily="34" charset="0"/>
            </a:rPr>
            <a:t>nonscientific</a:t>
          </a:r>
          <a:r>
            <a:rPr lang="en-US" sz="1800" b="1" u="none" dirty="0">
              <a:latin typeface="Arial" panose="020B0604020202020204" pitchFamily="34" charset="0"/>
              <a:cs typeface="Arial" panose="020B0604020202020204" pitchFamily="34" charset="0"/>
            </a:rPr>
            <a:t> area</a:t>
          </a:r>
          <a:endParaRPr lang="en-US" sz="1800" u="none" dirty="0">
            <a:latin typeface="Arial" panose="020B0604020202020204" pitchFamily="34" charset="0"/>
            <a:cs typeface="Arial" panose="020B0604020202020204" pitchFamily="34" charset="0"/>
          </a:endParaRPr>
        </a:p>
      </dgm:t>
    </dgm:pt>
    <dgm:pt modelId="{FEA229F3-F626-4FFF-9A3F-6C5CD1839A12}" type="parTrans" cxnId="{838030F1-C069-4903-A973-470AFEF4F1C2}">
      <dgm:prSet/>
      <dgm:spPr/>
      <dgm:t>
        <a:bodyPr/>
        <a:lstStyle/>
        <a:p>
          <a:endParaRPr lang="en-US"/>
        </a:p>
      </dgm:t>
    </dgm:pt>
    <dgm:pt modelId="{28BEFD35-B52D-45BC-9517-993D1E012731}" type="sibTrans" cxnId="{838030F1-C069-4903-A973-470AFEF4F1C2}">
      <dgm:prSet/>
      <dgm:spPr/>
      <dgm:t>
        <a:bodyPr/>
        <a:lstStyle/>
        <a:p>
          <a:endParaRPr lang="en-US"/>
        </a:p>
      </dgm:t>
    </dgm:pt>
    <dgm:pt modelId="{15A722F3-8431-4540-B33E-3D28BB63EFF9}">
      <dgm:prSet custT="1"/>
      <dgm:spPr/>
      <dgm:t>
        <a:bodyPr/>
        <a:lstStyle/>
        <a:p>
          <a:r>
            <a:rPr lang="en-US" sz="1800" b="1" u="none" dirty="0">
              <a:latin typeface="Arial" panose="020B0604020202020204" pitchFamily="34" charset="0"/>
              <a:cs typeface="Arial" panose="020B0604020202020204" pitchFamily="34" charset="0"/>
            </a:rPr>
            <a:t>At least one member who is independent of the </a:t>
          </a:r>
          <a:r>
            <a:rPr lang="en-US" sz="1800" b="1" u="none" dirty="0">
              <a:uFillTx/>
              <a:latin typeface="Arial" panose="020B0604020202020204" pitchFamily="34" charset="0"/>
              <a:cs typeface="Arial" panose="020B0604020202020204" pitchFamily="34" charset="0"/>
            </a:rPr>
            <a:t>institution/trial site</a:t>
          </a:r>
          <a:endParaRPr lang="en-US" sz="1800" u="none" dirty="0">
            <a:latin typeface="Arial" panose="020B0604020202020204" pitchFamily="34" charset="0"/>
            <a:cs typeface="Arial" panose="020B0604020202020204" pitchFamily="34" charset="0"/>
          </a:endParaRPr>
        </a:p>
      </dgm:t>
    </dgm:pt>
    <dgm:pt modelId="{CAE77BAA-3315-40DA-A3B2-F933D784097B}" type="parTrans" cxnId="{78FDAFB9-26DD-4992-967C-DE185F4C1C21}">
      <dgm:prSet/>
      <dgm:spPr/>
      <dgm:t>
        <a:bodyPr/>
        <a:lstStyle/>
        <a:p>
          <a:endParaRPr lang="en-US"/>
        </a:p>
      </dgm:t>
    </dgm:pt>
    <dgm:pt modelId="{54438C2D-40D9-4890-9A2D-F5A09620A120}" type="sibTrans" cxnId="{78FDAFB9-26DD-4992-967C-DE185F4C1C21}">
      <dgm:prSet/>
      <dgm:spPr/>
      <dgm:t>
        <a:bodyPr/>
        <a:lstStyle/>
        <a:p>
          <a:endParaRPr lang="en-US"/>
        </a:p>
      </dgm:t>
    </dgm:pt>
    <dgm:pt modelId="{C544C103-C1A6-4471-8150-384D1F18CE59}">
      <dgm:prSet custT="1"/>
      <dgm:spPr>
        <a:solidFill>
          <a:schemeClr val="accent3"/>
        </a:solidFill>
      </dgm:spPr>
      <dgm:t>
        <a:bodyPr/>
        <a:lstStyle/>
        <a:p>
          <a:r>
            <a:rPr lang="en-US" sz="1800" b="1" dirty="0">
              <a:latin typeface="Arial" panose="020B0604020202020204" pitchFamily="34" charset="0"/>
              <a:cs typeface="Arial" panose="020B0604020202020204" pitchFamily="34" charset="0"/>
            </a:rPr>
            <a:t>Only those IRB/IEC members who are independent of the investigator and the sponsor of the trial </a:t>
          </a:r>
          <a:r>
            <a:rPr lang="en-US" sz="1800" b="1" u="none" dirty="0">
              <a:latin typeface="Arial" panose="020B0604020202020204" pitchFamily="34" charset="0"/>
              <a:cs typeface="Arial" panose="020B0604020202020204" pitchFamily="34" charset="0"/>
            </a:rPr>
            <a:t>should </a:t>
          </a:r>
          <a:r>
            <a:rPr lang="en-US" sz="1800" b="1" u="none" dirty="0">
              <a:uFillTx/>
              <a:latin typeface="Arial" panose="020B0604020202020204" pitchFamily="34" charset="0"/>
              <a:cs typeface="Arial" panose="020B0604020202020204" pitchFamily="34" charset="0"/>
            </a:rPr>
            <a:t>vote/provide opinion</a:t>
          </a:r>
          <a:r>
            <a:rPr lang="en-US" sz="1800" b="1" u="none" dirty="0">
              <a:latin typeface="Arial" panose="020B0604020202020204" pitchFamily="34" charset="0"/>
              <a:cs typeface="Arial" panose="020B0604020202020204" pitchFamily="34" charset="0"/>
            </a:rPr>
            <a:t> on a trial-related matter</a:t>
          </a:r>
          <a:endParaRPr lang="en-US" sz="1800" u="none" dirty="0">
            <a:latin typeface="Arial" panose="020B0604020202020204" pitchFamily="34" charset="0"/>
            <a:cs typeface="Arial" panose="020B0604020202020204" pitchFamily="34" charset="0"/>
          </a:endParaRPr>
        </a:p>
      </dgm:t>
    </dgm:pt>
    <dgm:pt modelId="{C954DA65-B19F-4520-88CB-ECD89325903F}" type="parTrans" cxnId="{A2BAC841-17EA-46A6-BD28-3C99E29CBCB7}">
      <dgm:prSet/>
      <dgm:spPr/>
      <dgm:t>
        <a:bodyPr/>
        <a:lstStyle/>
        <a:p>
          <a:endParaRPr lang="en-US"/>
        </a:p>
      </dgm:t>
    </dgm:pt>
    <dgm:pt modelId="{ED730E3C-C795-457D-B6E6-2660ED97B65B}" type="sibTrans" cxnId="{A2BAC841-17EA-46A6-BD28-3C99E29CBCB7}">
      <dgm:prSet/>
      <dgm:spPr/>
      <dgm:t>
        <a:bodyPr/>
        <a:lstStyle/>
        <a:p>
          <a:endParaRPr lang="en-US"/>
        </a:p>
      </dgm:t>
    </dgm:pt>
    <dgm:pt modelId="{8DF40B3E-1B0E-4BFE-9E5C-F44D28AD4D53}">
      <dgm:prSet custT="1"/>
      <dgm:spPr>
        <a:solidFill>
          <a:schemeClr val="accent4"/>
        </a:solidFill>
      </dgm:spPr>
      <dgm:t>
        <a:bodyPr/>
        <a:lstStyle/>
        <a:p>
          <a:r>
            <a:rPr lang="en-US" sz="1800" b="1" dirty="0">
              <a:latin typeface="Arial" panose="020B0604020202020204" pitchFamily="34" charset="0"/>
              <a:cs typeface="Arial" panose="020B0604020202020204" pitchFamily="34" charset="0"/>
            </a:rPr>
            <a:t>The IRB/IEC should retain all relevant records (e.g., written procedures, membership lists, lists of occupations/affiliations of members, submitted documents, minutes of meetings, and correspondence) for a period of at </a:t>
          </a:r>
          <a:r>
            <a:rPr lang="en-US" sz="1800" b="1" u="none" dirty="0">
              <a:latin typeface="Arial" panose="020B0604020202020204" pitchFamily="34" charset="0"/>
              <a:cs typeface="Arial" panose="020B0604020202020204" pitchFamily="34" charset="0"/>
            </a:rPr>
            <a:t>least </a:t>
          </a:r>
          <a:r>
            <a:rPr lang="en-US" sz="1800" b="1" u="none" dirty="0">
              <a:uFillTx/>
              <a:latin typeface="Arial" panose="020B0604020202020204" pitchFamily="34" charset="0"/>
              <a:cs typeface="Arial" panose="020B0604020202020204" pitchFamily="34" charset="0"/>
            </a:rPr>
            <a:t>3</a:t>
          </a:r>
          <a:r>
            <a:rPr lang="en-US" sz="1800" b="1" u="none" dirty="0">
              <a:latin typeface="Arial" panose="020B0604020202020204" pitchFamily="34" charset="0"/>
              <a:cs typeface="Arial" panose="020B0604020202020204" pitchFamily="34" charset="0"/>
            </a:rPr>
            <a:t> years </a:t>
          </a:r>
          <a:r>
            <a:rPr lang="en-US" sz="1800" b="1" dirty="0">
              <a:latin typeface="Arial" panose="020B0604020202020204" pitchFamily="34" charset="0"/>
              <a:cs typeface="Arial" panose="020B0604020202020204" pitchFamily="34" charset="0"/>
            </a:rPr>
            <a:t>after completion of the trial and make them available upon request from the regulatory authority(</a:t>
          </a:r>
          <a:r>
            <a:rPr lang="en-US" sz="1800" b="1" dirty="0" err="1">
              <a:latin typeface="Arial" panose="020B0604020202020204" pitchFamily="34" charset="0"/>
              <a:cs typeface="Arial" panose="020B0604020202020204" pitchFamily="34" charset="0"/>
            </a:rPr>
            <a:t>ies</a:t>
          </a:r>
          <a:r>
            <a:rPr lang="en-US" sz="1800" b="1" dirty="0">
              <a:latin typeface="Arial"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dgm:t>
    </dgm:pt>
    <dgm:pt modelId="{5A7FCDBB-3B56-43E8-B430-EB003519AB80}" type="parTrans" cxnId="{3A89D00E-5CC6-42F6-BF33-D3976768533E}">
      <dgm:prSet/>
      <dgm:spPr/>
      <dgm:t>
        <a:bodyPr/>
        <a:lstStyle/>
        <a:p>
          <a:endParaRPr lang="en-US"/>
        </a:p>
      </dgm:t>
    </dgm:pt>
    <dgm:pt modelId="{F3B6D695-EC19-4D43-83E0-BA5E2F3483F3}" type="sibTrans" cxnId="{3A89D00E-5CC6-42F6-BF33-D3976768533E}">
      <dgm:prSet/>
      <dgm:spPr/>
      <dgm:t>
        <a:bodyPr/>
        <a:lstStyle/>
        <a:p>
          <a:endParaRPr lang="en-US"/>
        </a:p>
      </dgm:t>
    </dgm:pt>
    <dgm:pt modelId="{E3961B6F-EC36-4435-B945-6CC0CB9394EE}">
      <dgm:prSet custT="1"/>
      <dgm:spPr/>
      <dgm:t>
        <a:bodyPr/>
        <a:lstStyle/>
        <a:p>
          <a:endParaRPr lang="en-US" sz="1800" dirty="0">
            <a:latin typeface="Arial" panose="020B0604020202020204" pitchFamily="34" charset="0"/>
            <a:cs typeface="Arial" panose="020B0604020202020204" pitchFamily="34" charset="0"/>
          </a:endParaRPr>
        </a:p>
      </dgm:t>
    </dgm:pt>
    <dgm:pt modelId="{841B3EE2-9E73-401B-B0D5-8943EA6C55E8}" type="parTrans" cxnId="{AE613408-E424-400F-8241-6FFFDD6C0FBF}">
      <dgm:prSet/>
      <dgm:spPr/>
      <dgm:t>
        <a:bodyPr/>
        <a:lstStyle/>
        <a:p>
          <a:endParaRPr lang="en-US"/>
        </a:p>
      </dgm:t>
    </dgm:pt>
    <dgm:pt modelId="{40F868E3-78A2-42C4-81BC-858A89AA7611}" type="sibTrans" cxnId="{AE613408-E424-400F-8241-6FFFDD6C0FBF}">
      <dgm:prSet/>
      <dgm:spPr/>
      <dgm:t>
        <a:bodyPr/>
        <a:lstStyle/>
        <a:p>
          <a:endParaRPr lang="en-US"/>
        </a:p>
      </dgm:t>
    </dgm:pt>
    <dgm:pt modelId="{B13D101D-6063-4962-90A0-94F3C15F7C97}">
      <dgm:prSet custT="1"/>
      <dgm:spPr/>
      <dgm:t>
        <a:bodyPr/>
        <a:lstStyle/>
        <a:p>
          <a:endParaRPr lang="en-US" sz="1800">
            <a:latin typeface="Arial" panose="020B0604020202020204" pitchFamily="34" charset="0"/>
            <a:cs typeface="Arial" panose="020B0604020202020204" pitchFamily="34" charset="0"/>
          </a:endParaRPr>
        </a:p>
      </dgm:t>
    </dgm:pt>
    <dgm:pt modelId="{51B6CF92-4BD3-49EA-8C6F-A14962382A0E}" type="parTrans" cxnId="{7075B44B-D942-4A7F-B462-CD5DF8698AC6}">
      <dgm:prSet/>
      <dgm:spPr/>
      <dgm:t>
        <a:bodyPr/>
        <a:lstStyle/>
        <a:p>
          <a:endParaRPr lang="en-US"/>
        </a:p>
      </dgm:t>
    </dgm:pt>
    <dgm:pt modelId="{CC3E4390-1183-4A07-9286-8B7568083526}" type="sibTrans" cxnId="{7075B44B-D942-4A7F-B462-CD5DF8698AC6}">
      <dgm:prSet/>
      <dgm:spPr/>
      <dgm:t>
        <a:bodyPr/>
        <a:lstStyle/>
        <a:p>
          <a:endParaRPr lang="en-US"/>
        </a:p>
      </dgm:t>
    </dgm:pt>
    <dgm:pt modelId="{A37C4441-848B-4C0B-B457-86C31D86E17D}">
      <dgm:prSet custT="1"/>
      <dgm:spPr/>
      <dgm:t>
        <a:bodyPr/>
        <a:lstStyle/>
        <a:p>
          <a:r>
            <a:rPr lang="en-US" sz="1800" b="1" dirty="0">
              <a:latin typeface="Arial" panose="020B0604020202020204" pitchFamily="34" charset="0"/>
              <a:cs typeface="Arial" panose="020B0604020202020204" pitchFamily="34" charset="0"/>
            </a:rPr>
            <a:t>At </a:t>
          </a:r>
          <a:r>
            <a:rPr lang="en-US" sz="1800" b="1" u="none" dirty="0">
              <a:latin typeface="Arial" panose="020B0604020202020204" pitchFamily="34" charset="0"/>
              <a:cs typeface="Arial" panose="020B0604020202020204" pitchFamily="34" charset="0"/>
            </a:rPr>
            <a:t>least </a:t>
          </a:r>
          <a:r>
            <a:rPr lang="en-US" sz="1800" b="1" u="none" dirty="0">
              <a:uFillTx/>
              <a:latin typeface="Arial" panose="020B0604020202020204" pitchFamily="34" charset="0"/>
              <a:cs typeface="Arial" panose="020B0604020202020204" pitchFamily="34" charset="0"/>
            </a:rPr>
            <a:t>five</a:t>
          </a:r>
          <a:r>
            <a:rPr lang="en-US" sz="1800" b="1" u="none" dirty="0">
              <a:latin typeface="Arial" panose="020B0604020202020204" pitchFamily="34" charset="0"/>
              <a:cs typeface="Arial" panose="020B0604020202020204" pitchFamily="34" charset="0"/>
            </a:rPr>
            <a:t> members</a:t>
          </a:r>
          <a:endParaRPr lang="en-US" sz="1800" u="none" dirty="0">
            <a:latin typeface="Arial" panose="020B0604020202020204" pitchFamily="34" charset="0"/>
            <a:cs typeface="Arial" panose="020B0604020202020204" pitchFamily="34" charset="0"/>
          </a:endParaRPr>
        </a:p>
      </dgm:t>
    </dgm:pt>
    <dgm:pt modelId="{AD592829-7FCB-4276-813C-74C03ACC01CF}" type="sibTrans" cxnId="{ACEAB293-3E17-44D1-BEBC-6851726EF82D}">
      <dgm:prSet/>
      <dgm:spPr/>
      <dgm:t>
        <a:bodyPr/>
        <a:lstStyle/>
        <a:p>
          <a:endParaRPr lang="en-US"/>
        </a:p>
      </dgm:t>
    </dgm:pt>
    <dgm:pt modelId="{7A8BC808-AAF0-42DE-A117-4592082D4C6F}" type="parTrans" cxnId="{ACEAB293-3E17-44D1-BEBC-6851726EF82D}">
      <dgm:prSet/>
      <dgm:spPr/>
      <dgm:t>
        <a:bodyPr/>
        <a:lstStyle/>
        <a:p>
          <a:endParaRPr lang="en-US"/>
        </a:p>
      </dgm:t>
    </dgm:pt>
    <dgm:pt modelId="{F488AB6E-BE8B-401D-B951-0B95106C0E5E}" type="pres">
      <dgm:prSet presAssocID="{58FB8FED-C150-4022-889D-54125C79123A}" presName="diagram" presStyleCnt="0">
        <dgm:presLayoutVars>
          <dgm:dir/>
          <dgm:resizeHandles val="exact"/>
        </dgm:presLayoutVars>
      </dgm:prSet>
      <dgm:spPr/>
    </dgm:pt>
    <dgm:pt modelId="{6EF70591-FE38-40C9-8A53-B99A4C6B8A8F}" type="pres">
      <dgm:prSet presAssocID="{57F0A2D4-866B-45D1-A63B-BD6D0EE73330}" presName="node" presStyleLbl="node1" presStyleIdx="0" presStyleCnt="3" custScaleY="318050">
        <dgm:presLayoutVars>
          <dgm:bulletEnabled val="1"/>
        </dgm:presLayoutVars>
      </dgm:prSet>
      <dgm:spPr/>
    </dgm:pt>
    <dgm:pt modelId="{F49235A5-F252-460A-8193-B7EA89BCFC9E}" type="pres">
      <dgm:prSet presAssocID="{04E2F8BA-8DE3-49B9-B405-5480201F7D3A}" presName="sibTrans" presStyleCnt="0"/>
      <dgm:spPr/>
    </dgm:pt>
    <dgm:pt modelId="{72B9C97C-B8F6-442F-AF9B-0040DD704542}" type="pres">
      <dgm:prSet presAssocID="{C544C103-C1A6-4471-8150-384D1F18CE59}" presName="node" presStyleLbl="node1" presStyleIdx="1" presStyleCnt="3" custScaleY="219757">
        <dgm:presLayoutVars>
          <dgm:bulletEnabled val="1"/>
        </dgm:presLayoutVars>
      </dgm:prSet>
      <dgm:spPr/>
    </dgm:pt>
    <dgm:pt modelId="{6C1A4311-5A74-4A96-AFDE-33FC6430238F}" type="pres">
      <dgm:prSet presAssocID="{ED730E3C-C795-457D-B6E6-2660ED97B65B}" presName="sibTrans" presStyleCnt="0"/>
      <dgm:spPr/>
    </dgm:pt>
    <dgm:pt modelId="{80220146-8A0D-4442-91E5-AC9AE3F12384}" type="pres">
      <dgm:prSet presAssocID="{8DF40B3E-1B0E-4BFE-9E5C-F44D28AD4D53}" presName="node" presStyleLbl="node1" presStyleIdx="2" presStyleCnt="3" custScaleY="321583" custLinFactNeighborX="57991" custLinFactNeighborY="-7676">
        <dgm:presLayoutVars>
          <dgm:bulletEnabled val="1"/>
        </dgm:presLayoutVars>
      </dgm:prSet>
      <dgm:spPr/>
    </dgm:pt>
  </dgm:ptLst>
  <dgm:cxnLst>
    <dgm:cxn modelId="{3D406106-C5F2-49EF-BC58-4C3E8D6D226E}" type="presOf" srcId="{C544C103-C1A6-4471-8150-384D1F18CE59}" destId="{72B9C97C-B8F6-442F-AF9B-0040DD704542}" srcOrd="0" destOrd="0" presId="urn:microsoft.com/office/officeart/2005/8/layout/default"/>
    <dgm:cxn modelId="{AE613408-E424-400F-8241-6FFFDD6C0FBF}" srcId="{57F0A2D4-866B-45D1-A63B-BD6D0EE73330}" destId="{E3961B6F-EC36-4435-B945-6CC0CB9394EE}" srcOrd="4" destOrd="0" parTransId="{841B3EE2-9E73-401B-B0D5-8943EA6C55E8}" sibTransId="{40F868E3-78A2-42C4-81BC-858A89AA7611}"/>
    <dgm:cxn modelId="{5E1A6E0C-A100-41E1-823D-1B603E018E07}" type="presOf" srcId="{B13D101D-6063-4962-90A0-94F3C15F7C97}" destId="{6EF70591-FE38-40C9-8A53-B99A4C6B8A8F}" srcOrd="0" destOrd="1" presId="urn:microsoft.com/office/officeart/2005/8/layout/default"/>
    <dgm:cxn modelId="{89A65B0D-E59E-460C-BFD8-F77643A31818}" type="presOf" srcId="{15A722F3-8431-4540-B33E-3D28BB63EFF9}" destId="{6EF70591-FE38-40C9-8A53-B99A4C6B8A8F}" srcOrd="0" destOrd="4" presId="urn:microsoft.com/office/officeart/2005/8/layout/default"/>
    <dgm:cxn modelId="{3A89D00E-5CC6-42F6-BF33-D3976768533E}" srcId="{58FB8FED-C150-4022-889D-54125C79123A}" destId="{8DF40B3E-1B0E-4BFE-9E5C-F44D28AD4D53}" srcOrd="2" destOrd="0" parTransId="{5A7FCDBB-3B56-43E8-B430-EB003519AB80}" sibTransId="{F3B6D695-EC19-4D43-83E0-BA5E2F3483F3}"/>
    <dgm:cxn modelId="{DDCA9420-2699-4287-9954-4E1991859458}" type="presOf" srcId="{A37C4441-848B-4C0B-B457-86C31D86E17D}" destId="{6EF70591-FE38-40C9-8A53-B99A4C6B8A8F}" srcOrd="0" destOrd="2" presId="urn:microsoft.com/office/officeart/2005/8/layout/default"/>
    <dgm:cxn modelId="{A2BAC841-17EA-46A6-BD28-3C99E29CBCB7}" srcId="{58FB8FED-C150-4022-889D-54125C79123A}" destId="{C544C103-C1A6-4471-8150-384D1F18CE59}" srcOrd="1" destOrd="0" parTransId="{C954DA65-B19F-4520-88CB-ECD89325903F}" sibTransId="{ED730E3C-C795-457D-B6E6-2660ED97B65B}"/>
    <dgm:cxn modelId="{26104243-2C7C-4219-846E-938F2AB4AEAD}" type="presOf" srcId="{58FB8FED-C150-4022-889D-54125C79123A}" destId="{F488AB6E-BE8B-401D-B951-0B95106C0E5E}" srcOrd="0" destOrd="0" presId="urn:microsoft.com/office/officeart/2005/8/layout/default"/>
    <dgm:cxn modelId="{12BEAF6A-D1C7-4319-9FA3-D5DB5CE95E01}" type="presOf" srcId="{E3961B6F-EC36-4435-B945-6CC0CB9394EE}" destId="{6EF70591-FE38-40C9-8A53-B99A4C6B8A8F}" srcOrd="0" destOrd="5" presId="urn:microsoft.com/office/officeart/2005/8/layout/default"/>
    <dgm:cxn modelId="{7075B44B-D942-4A7F-B462-CD5DF8698AC6}" srcId="{57F0A2D4-866B-45D1-A63B-BD6D0EE73330}" destId="{B13D101D-6063-4962-90A0-94F3C15F7C97}" srcOrd="0" destOrd="0" parTransId="{51B6CF92-4BD3-49EA-8C6F-A14962382A0E}" sibTransId="{CC3E4390-1183-4A07-9286-8B7568083526}"/>
    <dgm:cxn modelId="{46141E83-C392-4E7D-86C7-95646D435962}" type="presOf" srcId="{8DF40B3E-1B0E-4BFE-9E5C-F44D28AD4D53}" destId="{80220146-8A0D-4442-91E5-AC9AE3F12384}" srcOrd="0" destOrd="0" presId="urn:microsoft.com/office/officeart/2005/8/layout/default"/>
    <dgm:cxn modelId="{8C290C8E-632B-452D-B8E6-B4C8536FB325}" type="presOf" srcId="{5A924E6D-26F1-47FB-867C-1FD211CF855C}" destId="{6EF70591-FE38-40C9-8A53-B99A4C6B8A8F}" srcOrd="0" destOrd="3" presId="urn:microsoft.com/office/officeart/2005/8/layout/default"/>
    <dgm:cxn modelId="{37073692-C09E-4F09-8986-0557AC2B17AF}" srcId="{58FB8FED-C150-4022-889D-54125C79123A}" destId="{57F0A2D4-866B-45D1-A63B-BD6D0EE73330}" srcOrd="0" destOrd="0" parTransId="{CF3D87BE-5C98-47EB-A37A-871151498AFC}" sibTransId="{04E2F8BA-8DE3-49B9-B405-5480201F7D3A}"/>
    <dgm:cxn modelId="{ACEAB293-3E17-44D1-BEBC-6851726EF82D}" srcId="{57F0A2D4-866B-45D1-A63B-BD6D0EE73330}" destId="{A37C4441-848B-4C0B-B457-86C31D86E17D}" srcOrd="1" destOrd="0" parTransId="{7A8BC808-AAF0-42DE-A117-4592082D4C6F}" sibTransId="{AD592829-7FCB-4276-813C-74C03ACC01CF}"/>
    <dgm:cxn modelId="{78FDAFB9-26DD-4992-967C-DE185F4C1C21}" srcId="{57F0A2D4-866B-45D1-A63B-BD6D0EE73330}" destId="{15A722F3-8431-4540-B33E-3D28BB63EFF9}" srcOrd="3" destOrd="0" parTransId="{CAE77BAA-3315-40DA-A3B2-F933D784097B}" sibTransId="{54438C2D-40D9-4890-9A2D-F5A09620A120}"/>
    <dgm:cxn modelId="{476EF6D6-B755-4E9A-81CF-CB16319C2338}" type="presOf" srcId="{57F0A2D4-866B-45D1-A63B-BD6D0EE73330}" destId="{6EF70591-FE38-40C9-8A53-B99A4C6B8A8F}" srcOrd="0" destOrd="0" presId="urn:microsoft.com/office/officeart/2005/8/layout/default"/>
    <dgm:cxn modelId="{838030F1-C069-4903-A973-470AFEF4F1C2}" srcId="{57F0A2D4-866B-45D1-A63B-BD6D0EE73330}" destId="{5A924E6D-26F1-47FB-867C-1FD211CF855C}" srcOrd="2" destOrd="0" parTransId="{FEA229F3-F626-4FFF-9A3F-6C5CD1839A12}" sibTransId="{28BEFD35-B52D-45BC-9517-993D1E012731}"/>
    <dgm:cxn modelId="{3E265117-8B2F-4337-9439-358D3222091D}" type="presParOf" srcId="{F488AB6E-BE8B-401D-B951-0B95106C0E5E}" destId="{6EF70591-FE38-40C9-8A53-B99A4C6B8A8F}" srcOrd="0" destOrd="0" presId="urn:microsoft.com/office/officeart/2005/8/layout/default"/>
    <dgm:cxn modelId="{08594AB7-1002-4BA1-AFC9-A5D7C1D63452}" type="presParOf" srcId="{F488AB6E-BE8B-401D-B951-0B95106C0E5E}" destId="{F49235A5-F252-460A-8193-B7EA89BCFC9E}" srcOrd="1" destOrd="0" presId="urn:microsoft.com/office/officeart/2005/8/layout/default"/>
    <dgm:cxn modelId="{E1C26825-09B5-4F2F-847F-9AC73D7C5EEA}" type="presParOf" srcId="{F488AB6E-BE8B-401D-B951-0B95106C0E5E}" destId="{72B9C97C-B8F6-442F-AF9B-0040DD704542}" srcOrd="2" destOrd="0" presId="urn:microsoft.com/office/officeart/2005/8/layout/default"/>
    <dgm:cxn modelId="{6FC957DE-2078-45B1-9D59-AB54F5B74A97}" type="presParOf" srcId="{F488AB6E-BE8B-401D-B951-0B95106C0E5E}" destId="{6C1A4311-5A74-4A96-AFDE-33FC6430238F}" srcOrd="3" destOrd="0" presId="urn:microsoft.com/office/officeart/2005/8/layout/default"/>
    <dgm:cxn modelId="{D8612B5F-C447-402B-BD73-3135CF813530}" type="presParOf" srcId="{F488AB6E-BE8B-401D-B951-0B95106C0E5E}" destId="{80220146-8A0D-4442-91E5-AC9AE3F12384}"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1A803F76-6259-4863-8C38-22E2A238E93E}" type="doc">
      <dgm:prSet loTypeId="urn:microsoft.com/office/officeart/2005/8/layout/vList5" loCatId="list" qsTypeId="urn:microsoft.com/office/officeart/2005/8/quickstyle/simple4" qsCatId="simple" csTypeId="urn:microsoft.com/office/officeart/2005/8/colors/colorful1" csCatId="colorful" phldr="1"/>
      <dgm:spPr/>
      <dgm:t>
        <a:bodyPr/>
        <a:lstStyle/>
        <a:p>
          <a:endParaRPr lang="en-US"/>
        </a:p>
      </dgm:t>
    </dgm:pt>
    <dgm:pt modelId="{FDB335D0-833C-4826-AED3-03155A60DD37}">
      <dgm:prSet custT="1"/>
      <dgm:spPr/>
      <dgm:t>
        <a:bodyPr/>
        <a:lstStyle/>
        <a:p>
          <a:r>
            <a:rPr lang="en-US" sz="1800" b="1" dirty="0">
              <a:latin typeface="Arial" panose="020B0604020202020204" pitchFamily="34" charset="0"/>
              <a:cs typeface="Arial" panose="020B0604020202020204" pitchFamily="34" charset="0"/>
            </a:rPr>
            <a:t> </a:t>
          </a:r>
          <a:r>
            <a:rPr lang="en-US" sz="1800" b="1" u="sng" dirty="0">
              <a:latin typeface="Arial" panose="020B0604020202020204" pitchFamily="34" charset="0"/>
              <a:cs typeface="Arial" panose="020B0604020202020204" pitchFamily="34" charset="0"/>
            </a:rPr>
            <a:t>Be proactive</a:t>
          </a:r>
          <a:endParaRPr lang="en-US" sz="1800" dirty="0">
            <a:latin typeface="Arial" panose="020B0604020202020204" pitchFamily="34" charset="0"/>
            <a:cs typeface="Arial" panose="020B0604020202020204" pitchFamily="34" charset="0"/>
          </a:endParaRPr>
        </a:p>
      </dgm:t>
    </dgm:pt>
    <dgm:pt modelId="{6FD71724-E941-4D9A-AF1C-B04B5D0625C1}" type="parTrans" cxnId="{320AAFEF-BA1F-417D-B09B-70328398FBEF}">
      <dgm:prSet/>
      <dgm:spPr/>
      <dgm:t>
        <a:bodyPr/>
        <a:lstStyle/>
        <a:p>
          <a:endParaRPr lang="en-US"/>
        </a:p>
      </dgm:t>
    </dgm:pt>
    <dgm:pt modelId="{BA49A2BB-EBB6-4004-9468-FB717ABE266F}" type="sibTrans" cxnId="{320AAFEF-BA1F-417D-B09B-70328398FBEF}">
      <dgm:prSet/>
      <dgm:spPr/>
      <dgm:t>
        <a:bodyPr/>
        <a:lstStyle/>
        <a:p>
          <a:endParaRPr lang="en-US"/>
        </a:p>
      </dgm:t>
    </dgm:pt>
    <dgm:pt modelId="{0ED643FB-47F4-44D3-958F-60ACAE18446C}">
      <dgm:prSet custT="1"/>
      <dgm:spPr/>
      <dgm:t>
        <a:bodyPr/>
        <a:lstStyle/>
        <a:p>
          <a:r>
            <a:rPr lang="en-US" sz="1800" b="1" dirty="0">
              <a:latin typeface="Arial" panose="020B0604020202020204" pitchFamily="34" charset="0"/>
              <a:cs typeface="Arial" panose="020B0604020202020204" pitchFamily="34" charset="0"/>
            </a:rPr>
            <a:t>Become familiar with the GCPs/Regs</a:t>
          </a:r>
        </a:p>
      </dgm:t>
    </dgm:pt>
    <dgm:pt modelId="{0F64C4AD-D470-4AA2-9278-F089981CD42B}" type="parTrans" cxnId="{A940C5B3-D429-4A61-ABA8-595FA08A9925}">
      <dgm:prSet/>
      <dgm:spPr/>
      <dgm:t>
        <a:bodyPr/>
        <a:lstStyle/>
        <a:p>
          <a:endParaRPr lang="en-US"/>
        </a:p>
      </dgm:t>
    </dgm:pt>
    <dgm:pt modelId="{6BEF1280-1091-494F-BAAD-744C09E8B9C5}" type="sibTrans" cxnId="{A940C5B3-D429-4A61-ABA8-595FA08A9925}">
      <dgm:prSet/>
      <dgm:spPr/>
      <dgm:t>
        <a:bodyPr/>
        <a:lstStyle/>
        <a:p>
          <a:endParaRPr lang="en-US"/>
        </a:p>
      </dgm:t>
    </dgm:pt>
    <dgm:pt modelId="{4C80473C-F85D-4101-AACE-9DFE57C1DF10}">
      <dgm:prSet custT="1"/>
      <dgm:spPr/>
      <dgm:t>
        <a:bodyPr/>
        <a:lstStyle/>
        <a:p>
          <a:r>
            <a:rPr lang="en-US" sz="1800" b="1" dirty="0">
              <a:latin typeface="Arial" panose="020B0604020202020204" pitchFamily="34" charset="0"/>
              <a:cs typeface="Arial" panose="020B0604020202020204" pitchFamily="34" charset="0"/>
            </a:rPr>
            <a:t>Participate in initial and ongoing training</a:t>
          </a:r>
        </a:p>
      </dgm:t>
    </dgm:pt>
    <dgm:pt modelId="{5703C5E4-35BD-4A9B-8AAD-A28A11C5C569}" type="parTrans" cxnId="{200A27F6-A178-4CDA-951E-1C7291ECC902}">
      <dgm:prSet/>
      <dgm:spPr/>
      <dgm:t>
        <a:bodyPr/>
        <a:lstStyle/>
        <a:p>
          <a:endParaRPr lang="en-US"/>
        </a:p>
      </dgm:t>
    </dgm:pt>
    <dgm:pt modelId="{5A855291-0D01-4701-9563-688F0B4F4A2B}" type="sibTrans" cxnId="{200A27F6-A178-4CDA-951E-1C7291ECC902}">
      <dgm:prSet/>
      <dgm:spPr/>
      <dgm:t>
        <a:bodyPr/>
        <a:lstStyle/>
        <a:p>
          <a:endParaRPr lang="en-US"/>
        </a:p>
      </dgm:t>
    </dgm:pt>
    <dgm:pt modelId="{3F74093C-707A-42E3-A39B-A7B3E4F6502C}">
      <dgm:prSet custT="1"/>
      <dgm:spPr/>
      <dgm:t>
        <a:bodyPr/>
        <a:lstStyle/>
        <a:p>
          <a:r>
            <a:rPr lang="en-US" sz="1800" b="1" dirty="0">
              <a:latin typeface="Arial" panose="020B0604020202020204" pitchFamily="34" charset="0"/>
              <a:cs typeface="Arial" panose="020B0604020202020204" pitchFamily="34" charset="0"/>
            </a:rPr>
            <a:t>Attend research meetings</a:t>
          </a:r>
        </a:p>
      </dgm:t>
    </dgm:pt>
    <dgm:pt modelId="{0ACC0E4A-B853-47C8-904A-C2AF0B2206B1}" type="parTrans" cxnId="{B353D1C7-5036-4786-80C6-D45932FA63EF}">
      <dgm:prSet/>
      <dgm:spPr/>
      <dgm:t>
        <a:bodyPr/>
        <a:lstStyle/>
        <a:p>
          <a:endParaRPr lang="en-US"/>
        </a:p>
      </dgm:t>
    </dgm:pt>
    <dgm:pt modelId="{4AAFD330-C130-44F5-8CF0-22CD7128F957}" type="sibTrans" cxnId="{B353D1C7-5036-4786-80C6-D45932FA63EF}">
      <dgm:prSet/>
      <dgm:spPr/>
      <dgm:t>
        <a:bodyPr/>
        <a:lstStyle/>
        <a:p>
          <a:endParaRPr lang="en-US"/>
        </a:p>
      </dgm:t>
    </dgm:pt>
    <dgm:pt modelId="{4ACA4B7B-AE94-4A4E-BEF6-33623F16FF06}">
      <dgm:prSet custT="1"/>
      <dgm:spPr>
        <a:solidFill>
          <a:schemeClr val="accent2"/>
        </a:solidFill>
      </dgm:spPr>
      <dgm:t>
        <a:bodyPr/>
        <a:lstStyle/>
        <a:p>
          <a:r>
            <a:rPr lang="en-US" sz="1800" b="1" dirty="0">
              <a:latin typeface="Arial" panose="020B0604020202020204" pitchFamily="34" charset="0"/>
              <a:cs typeface="Arial" panose="020B0604020202020204" pitchFamily="34" charset="0"/>
            </a:rPr>
            <a:t>Develop/Follow SOP/Policies/</a:t>
          </a:r>
        </a:p>
        <a:p>
          <a:r>
            <a:rPr lang="en-US" sz="1800" b="1" dirty="0">
              <a:latin typeface="Arial" panose="020B0604020202020204" pitchFamily="34" charset="0"/>
              <a:cs typeface="Arial" panose="020B0604020202020204" pitchFamily="34" charset="0"/>
            </a:rPr>
            <a:t>Procedures</a:t>
          </a:r>
        </a:p>
      </dgm:t>
    </dgm:pt>
    <dgm:pt modelId="{2F15AA04-43D0-4476-A42A-8C9BF3C4124A}" type="parTrans" cxnId="{45E952A5-DAC9-49DA-9E54-2B47736D2249}">
      <dgm:prSet/>
      <dgm:spPr/>
      <dgm:t>
        <a:bodyPr/>
        <a:lstStyle/>
        <a:p>
          <a:endParaRPr lang="en-US"/>
        </a:p>
      </dgm:t>
    </dgm:pt>
    <dgm:pt modelId="{92C11259-7FED-466A-9463-0EE3AFD605A1}" type="sibTrans" cxnId="{45E952A5-DAC9-49DA-9E54-2B47736D2249}">
      <dgm:prSet/>
      <dgm:spPr/>
      <dgm:t>
        <a:bodyPr/>
        <a:lstStyle/>
        <a:p>
          <a:endParaRPr lang="en-US"/>
        </a:p>
      </dgm:t>
    </dgm:pt>
    <dgm:pt modelId="{D8DA8B6A-C467-4F1E-9C1D-7E20B980F507}" type="pres">
      <dgm:prSet presAssocID="{1A803F76-6259-4863-8C38-22E2A238E93E}" presName="Name0" presStyleCnt="0">
        <dgm:presLayoutVars>
          <dgm:dir/>
          <dgm:animLvl val="lvl"/>
          <dgm:resizeHandles val="exact"/>
        </dgm:presLayoutVars>
      </dgm:prSet>
      <dgm:spPr/>
    </dgm:pt>
    <dgm:pt modelId="{A99C1F5B-D908-4D33-9102-87F9BF4215CE}" type="pres">
      <dgm:prSet presAssocID="{FDB335D0-833C-4826-AED3-03155A60DD37}" presName="linNode" presStyleCnt="0"/>
      <dgm:spPr/>
    </dgm:pt>
    <dgm:pt modelId="{A3F8C4D1-45EF-4FB3-AD42-04B0326D1302}" type="pres">
      <dgm:prSet presAssocID="{FDB335D0-833C-4826-AED3-03155A60DD37}" presName="parentText" presStyleLbl="node1" presStyleIdx="0" presStyleCnt="5">
        <dgm:presLayoutVars>
          <dgm:chMax val="1"/>
          <dgm:bulletEnabled val="1"/>
        </dgm:presLayoutVars>
      </dgm:prSet>
      <dgm:spPr/>
    </dgm:pt>
    <dgm:pt modelId="{78F7069A-4B14-4587-8141-AB1FDEC41AD7}" type="pres">
      <dgm:prSet presAssocID="{BA49A2BB-EBB6-4004-9468-FB717ABE266F}" presName="sp" presStyleCnt="0"/>
      <dgm:spPr/>
    </dgm:pt>
    <dgm:pt modelId="{C5751A07-5795-440F-8AEA-EFAFB6CCC110}" type="pres">
      <dgm:prSet presAssocID="{0ED643FB-47F4-44D3-958F-60ACAE18446C}" presName="linNode" presStyleCnt="0"/>
      <dgm:spPr/>
    </dgm:pt>
    <dgm:pt modelId="{CA255402-292E-4EF0-A4CB-71FE3D56AF4A}" type="pres">
      <dgm:prSet presAssocID="{0ED643FB-47F4-44D3-958F-60ACAE18446C}" presName="parentText" presStyleLbl="node1" presStyleIdx="1" presStyleCnt="5">
        <dgm:presLayoutVars>
          <dgm:chMax val="1"/>
          <dgm:bulletEnabled val="1"/>
        </dgm:presLayoutVars>
      </dgm:prSet>
      <dgm:spPr/>
    </dgm:pt>
    <dgm:pt modelId="{1F206F0F-FEF0-443A-B2F6-F548552E51E6}" type="pres">
      <dgm:prSet presAssocID="{6BEF1280-1091-494F-BAAD-744C09E8B9C5}" presName="sp" presStyleCnt="0"/>
      <dgm:spPr/>
    </dgm:pt>
    <dgm:pt modelId="{01B0E833-7349-4580-9ABB-F34E7D79A12B}" type="pres">
      <dgm:prSet presAssocID="{4C80473C-F85D-4101-AACE-9DFE57C1DF10}" presName="linNode" presStyleCnt="0"/>
      <dgm:spPr/>
    </dgm:pt>
    <dgm:pt modelId="{85EB9D39-C517-4CAE-9824-2C5437A2A976}" type="pres">
      <dgm:prSet presAssocID="{4C80473C-F85D-4101-AACE-9DFE57C1DF10}" presName="parentText" presStyleLbl="node1" presStyleIdx="2" presStyleCnt="5">
        <dgm:presLayoutVars>
          <dgm:chMax val="1"/>
          <dgm:bulletEnabled val="1"/>
        </dgm:presLayoutVars>
      </dgm:prSet>
      <dgm:spPr/>
    </dgm:pt>
    <dgm:pt modelId="{358586ED-9D7F-412E-BF75-3B77860C2300}" type="pres">
      <dgm:prSet presAssocID="{5A855291-0D01-4701-9563-688F0B4F4A2B}" presName="sp" presStyleCnt="0"/>
      <dgm:spPr/>
    </dgm:pt>
    <dgm:pt modelId="{949E0B76-E060-486E-8693-CE99181CA7EF}" type="pres">
      <dgm:prSet presAssocID="{3F74093C-707A-42E3-A39B-A7B3E4F6502C}" presName="linNode" presStyleCnt="0"/>
      <dgm:spPr/>
    </dgm:pt>
    <dgm:pt modelId="{790C5FD5-FB1E-432F-8097-7D4719347221}" type="pres">
      <dgm:prSet presAssocID="{3F74093C-707A-42E3-A39B-A7B3E4F6502C}" presName="parentText" presStyleLbl="node1" presStyleIdx="3" presStyleCnt="5">
        <dgm:presLayoutVars>
          <dgm:chMax val="1"/>
          <dgm:bulletEnabled val="1"/>
        </dgm:presLayoutVars>
      </dgm:prSet>
      <dgm:spPr/>
    </dgm:pt>
    <dgm:pt modelId="{4B1648CA-33FE-4276-A26E-2A676C4FBFF9}" type="pres">
      <dgm:prSet presAssocID="{4AAFD330-C130-44F5-8CF0-22CD7128F957}" presName="sp" presStyleCnt="0"/>
      <dgm:spPr/>
    </dgm:pt>
    <dgm:pt modelId="{7E96AF94-5D91-4A51-B3D8-B3927854917F}" type="pres">
      <dgm:prSet presAssocID="{4ACA4B7B-AE94-4A4E-BEF6-33623F16FF06}" presName="linNode" presStyleCnt="0"/>
      <dgm:spPr/>
    </dgm:pt>
    <dgm:pt modelId="{D0A80A53-55E5-424D-8277-C739258ED1DD}" type="pres">
      <dgm:prSet presAssocID="{4ACA4B7B-AE94-4A4E-BEF6-33623F16FF06}" presName="parentText" presStyleLbl="node1" presStyleIdx="4" presStyleCnt="5">
        <dgm:presLayoutVars>
          <dgm:chMax val="1"/>
          <dgm:bulletEnabled val="1"/>
        </dgm:presLayoutVars>
      </dgm:prSet>
      <dgm:spPr/>
    </dgm:pt>
  </dgm:ptLst>
  <dgm:cxnLst>
    <dgm:cxn modelId="{628A6E09-6E24-4669-8A84-57753BEE0A7E}" type="presOf" srcId="{4C80473C-F85D-4101-AACE-9DFE57C1DF10}" destId="{85EB9D39-C517-4CAE-9824-2C5437A2A976}" srcOrd="0" destOrd="0" presId="urn:microsoft.com/office/officeart/2005/8/layout/vList5"/>
    <dgm:cxn modelId="{AA127231-ED2F-4FD0-A3CA-6CCF36D763D4}" type="presOf" srcId="{FDB335D0-833C-4826-AED3-03155A60DD37}" destId="{A3F8C4D1-45EF-4FB3-AD42-04B0326D1302}" srcOrd="0" destOrd="0" presId="urn:microsoft.com/office/officeart/2005/8/layout/vList5"/>
    <dgm:cxn modelId="{553F0B4D-7BE0-4D76-8AB4-90D983208ED6}" type="presOf" srcId="{0ED643FB-47F4-44D3-958F-60ACAE18446C}" destId="{CA255402-292E-4EF0-A4CB-71FE3D56AF4A}" srcOrd="0" destOrd="0" presId="urn:microsoft.com/office/officeart/2005/8/layout/vList5"/>
    <dgm:cxn modelId="{41173E5A-45D1-49FB-8F37-0B4B9F3D71E4}" type="presOf" srcId="{4ACA4B7B-AE94-4A4E-BEF6-33623F16FF06}" destId="{D0A80A53-55E5-424D-8277-C739258ED1DD}" srcOrd="0" destOrd="0" presId="urn:microsoft.com/office/officeart/2005/8/layout/vList5"/>
    <dgm:cxn modelId="{45E952A5-DAC9-49DA-9E54-2B47736D2249}" srcId="{1A803F76-6259-4863-8C38-22E2A238E93E}" destId="{4ACA4B7B-AE94-4A4E-BEF6-33623F16FF06}" srcOrd="4" destOrd="0" parTransId="{2F15AA04-43D0-4476-A42A-8C9BF3C4124A}" sibTransId="{92C11259-7FED-466A-9463-0EE3AFD605A1}"/>
    <dgm:cxn modelId="{A940C5B3-D429-4A61-ABA8-595FA08A9925}" srcId="{1A803F76-6259-4863-8C38-22E2A238E93E}" destId="{0ED643FB-47F4-44D3-958F-60ACAE18446C}" srcOrd="1" destOrd="0" parTransId="{0F64C4AD-D470-4AA2-9278-F089981CD42B}" sibTransId="{6BEF1280-1091-494F-BAAD-744C09E8B9C5}"/>
    <dgm:cxn modelId="{AC0908B5-65D9-469E-91A9-F365FAF944B5}" type="presOf" srcId="{1A803F76-6259-4863-8C38-22E2A238E93E}" destId="{D8DA8B6A-C467-4F1E-9C1D-7E20B980F507}" srcOrd="0" destOrd="0" presId="urn:microsoft.com/office/officeart/2005/8/layout/vList5"/>
    <dgm:cxn modelId="{B353D1C7-5036-4786-80C6-D45932FA63EF}" srcId="{1A803F76-6259-4863-8C38-22E2A238E93E}" destId="{3F74093C-707A-42E3-A39B-A7B3E4F6502C}" srcOrd="3" destOrd="0" parTransId="{0ACC0E4A-B853-47C8-904A-C2AF0B2206B1}" sibTransId="{4AAFD330-C130-44F5-8CF0-22CD7128F957}"/>
    <dgm:cxn modelId="{0DE5B2E3-B4DA-40E6-B36F-81DF5461DF88}" type="presOf" srcId="{3F74093C-707A-42E3-A39B-A7B3E4F6502C}" destId="{790C5FD5-FB1E-432F-8097-7D4719347221}" srcOrd="0" destOrd="0" presId="urn:microsoft.com/office/officeart/2005/8/layout/vList5"/>
    <dgm:cxn modelId="{320AAFEF-BA1F-417D-B09B-70328398FBEF}" srcId="{1A803F76-6259-4863-8C38-22E2A238E93E}" destId="{FDB335D0-833C-4826-AED3-03155A60DD37}" srcOrd="0" destOrd="0" parTransId="{6FD71724-E941-4D9A-AF1C-B04B5D0625C1}" sibTransId="{BA49A2BB-EBB6-4004-9468-FB717ABE266F}"/>
    <dgm:cxn modelId="{200A27F6-A178-4CDA-951E-1C7291ECC902}" srcId="{1A803F76-6259-4863-8C38-22E2A238E93E}" destId="{4C80473C-F85D-4101-AACE-9DFE57C1DF10}" srcOrd="2" destOrd="0" parTransId="{5703C5E4-35BD-4A9B-8AAD-A28A11C5C569}" sibTransId="{5A855291-0D01-4701-9563-688F0B4F4A2B}"/>
    <dgm:cxn modelId="{50A81F39-8938-4B3D-8D09-D4D17398A85F}" type="presParOf" srcId="{D8DA8B6A-C467-4F1E-9C1D-7E20B980F507}" destId="{A99C1F5B-D908-4D33-9102-87F9BF4215CE}" srcOrd="0" destOrd="0" presId="urn:microsoft.com/office/officeart/2005/8/layout/vList5"/>
    <dgm:cxn modelId="{688CCEE2-299D-45C3-A731-8917379FD8F5}" type="presParOf" srcId="{A99C1F5B-D908-4D33-9102-87F9BF4215CE}" destId="{A3F8C4D1-45EF-4FB3-AD42-04B0326D1302}" srcOrd="0" destOrd="0" presId="urn:microsoft.com/office/officeart/2005/8/layout/vList5"/>
    <dgm:cxn modelId="{DFF84627-B9E6-4C6A-A060-F45214D8C44D}" type="presParOf" srcId="{D8DA8B6A-C467-4F1E-9C1D-7E20B980F507}" destId="{78F7069A-4B14-4587-8141-AB1FDEC41AD7}" srcOrd="1" destOrd="0" presId="urn:microsoft.com/office/officeart/2005/8/layout/vList5"/>
    <dgm:cxn modelId="{9CAFC7F2-200F-4D05-A41A-FB99CFF6A03D}" type="presParOf" srcId="{D8DA8B6A-C467-4F1E-9C1D-7E20B980F507}" destId="{C5751A07-5795-440F-8AEA-EFAFB6CCC110}" srcOrd="2" destOrd="0" presId="urn:microsoft.com/office/officeart/2005/8/layout/vList5"/>
    <dgm:cxn modelId="{B5D313B8-4197-43C4-86BD-8A60B686853E}" type="presParOf" srcId="{C5751A07-5795-440F-8AEA-EFAFB6CCC110}" destId="{CA255402-292E-4EF0-A4CB-71FE3D56AF4A}" srcOrd="0" destOrd="0" presId="urn:microsoft.com/office/officeart/2005/8/layout/vList5"/>
    <dgm:cxn modelId="{4950EC2B-25DA-4C7F-89AC-D78094072A25}" type="presParOf" srcId="{D8DA8B6A-C467-4F1E-9C1D-7E20B980F507}" destId="{1F206F0F-FEF0-443A-B2F6-F548552E51E6}" srcOrd="3" destOrd="0" presId="urn:microsoft.com/office/officeart/2005/8/layout/vList5"/>
    <dgm:cxn modelId="{4C654BBB-0A90-400F-AF3E-2868AC82CCE8}" type="presParOf" srcId="{D8DA8B6A-C467-4F1E-9C1D-7E20B980F507}" destId="{01B0E833-7349-4580-9ABB-F34E7D79A12B}" srcOrd="4" destOrd="0" presId="urn:microsoft.com/office/officeart/2005/8/layout/vList5"/>
    <dgm:cxn modelId="{CDCF72B3-3FE4-41E9-B001-A2B40E9F3BA5}" type="presParOf" srcId="{01B0E833-7349-4580-9ABB-F34E7D79A12B}" destId="{85EB9D39-C517-4CAE-9824-2C5437A2A976}" srcOrd="0" destOrd="0" presId="urn:microsoft.com/office/officeart/2005/8/layout/vList5"/>
    <dgm:cxn modelId="{D27F54C0-0E5A-4A3A-8173-711553029051}" type="presParOf" srcId="{D8DA8B6A-C467-4F1E-9C1D-7E20B980F507}" destId="{358586ED-9D7F-412E-BF75-3B77860C2300}" srcOrd="5" destOrd="0" presId="urn:microsoft.com/office/officeart/2005/8/layout/vList5"/>
    <dgm:cxn modelId="{0A584645-BFFA-4D14-B2C1-D44B14ACB059}" type="presParOf" srcId="{D8DA8B6A-C467-4F1E-9C1D-7E20B980F507}" destId="{949E0B76-E060-486E-8693-CE99181CA7EF}" srcOrd="6" destOrd="0" presId="urn:microsoft.com/office/officeart/2005/8/layout/vList5"/>
    <dgm:cxn modelId="{B3017574-F4BC-4613-876C-7AF65863D743}" type="presParOf" srcId="{949E0B76-E060-486E-8693-CE99181CA7EF}" destId="{790C5FD5-FB1E-432F-8097-7D4719347221}" srcOrd="0" destOrd="0" presId="urn:microsoft.com/office/officeart/2005/8/layout/vList5"/>
    <dgm:cxn modelId="{3CA3F19D-31CD-4F23-81CA-C7D5E22EFDB3}" type="presParOf" srcId="{D8DA8B6A-C467-4F1E-9C1D-7E20B980F507}" destId="{4B1648CA-33FE-4276-A26E-2A676C4FBFF9}" srcOrd="7" destOrd="0" presId="urn:microsoft.com/office/officeart/2005/8/layout/vList5"/>
    <dgm:cxn modelId="{618475E4-417E-4E8F-A346-4DBA8488DF57}" type="presParOf" srcId="{D8DA8B6A-C467-4F1E-9C1D-7E20B980F507}" destId="{7E96AF94-5D91-4A51-B3D8-B3927854917F}" srcOrd="8" destOrd="0" presId="urn:microsoft.com/office/officeart/2005/8/layout/vList5"/>
    <dgm:cxn modelId="{000EAF92-9BA3-4786-B33C-11269C027969}" type="presParOf" srcId="{7E96AF94-5D91-4A51-B3D8-B3927854917F}" destId="{D0A80A53-55E5-424D-8277-C739258ED1DD}"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BD87733-972A-4148-8BF1-06AC7980B7BC}" type="doc">
      <dgm:prSet loTypeId="urn:microsoft.com/office/officeart/2005/8/layout/cycle3" loCatId="cycle" qsTypeId="urn:microsoft.com/office/officeart/2005/8/quickstyle/simple1" qsCatId="simple" csTypeId="urn:microsoft.com/office/officeart/2005/8/colors/colorful1" csCatId="colorful" phldr="1"/>
      <dgm:spPr/>
      <dgm:t>
        <a:bodyPr/>
        <a:lstStyle/>
        <a:p>
          <a:endParaRPr lang="en-US"/>
        </a:p>
      </dgm:t>
    </dgm:pt>
    <dgm:pt modelId="{C20C2911-0606-40AF-BCC5-A18E56A942D7}">
      <dgm:prSet custT="1"/>
      <dgm:spPr/>
      <dgm:t>
        <a:bodyPr/>
        <a:lstStyle/>
        <a:p>
          <a:r>
            <a:rPr lang="en-US" sz="1600" dirty="0">
              <a:latin typeface="Arial" panose="020B0604020202020204" pitchFamily="34" charset="0"/>
              <a:cs typeface="Arial" panose="020B0604020202020204" pitchFamily="34" charset="0"/>
            </a:rPr>
            <a:t>Clinical Investigators </a:t>
          </a:r>
        </a:p>
      </dgm:t>
    </dgm:pt>
    <dgm:pt modelId="{FD86F49D-8DCA-431E-B643-8B3F411ED2DC}" type="parTrans" cxnId="{69493106-3368-4697-8B3A-C4F8DFBB6184}">
      <dgm:prSet/>
      <dgm:spPr/>
      <dgm:t>
        <a:bodyPr/>
        <a:lstStyle/>
        <a:p>
          <a:endParaRPr lang="en-US"/>
        </a:p>
      </dgm:t>
    </dgm:pt>
    <dgm:pt modelId="{7BDA4F04-014F-45F1-9499-ED340F3DDC7B}" type="sibTrans" cxnId="{69493106-3368-4697-8B3A-C4F8DFBB6184}">
      <dgm:prSet/>
      <dgm:spPr/>
      <dgm:t>
        <a:bodyPr/>
        <a:lstStyle/>
        <a:p>
          <a:endParaRPr lang="en-US" sz="1600">
            <a:latin typeface="Calibri" panose="020F0502020204030204" pitchFamily="34" charset="0"/>
            <a:cs typeface="Calibri" panose="020F0502020204030204" pitchFamily="34" charset="0"/>
          </a:endParaRPr>
        </a:p>
      </dgm:t>
    </dgm:pt>
    <dgm:pt modelId="{A13E8CEA-3902-4509-BB0A-DE8B5C6CCF20}">
      <dgm:prSet custT="1"/>
      <dgm:spPr/>
      <dgm:t>
        <a:bodyPr/>
        <a:lstStyle/>
        <a:p>
          <a:r>
            <a:rPr lang="en-US" sz="1600" dirty="0">
              <a:latin typeface="Arial" panose="020B0604020202020204" pitchFamily="34" charset="0"/>
              <a:cs typeface="Arial" panose="020B0604020202020204" pitchFamily="34" charset="0"/>
            </a:rPr>
            <a:t>Sponsors  </a:t>
          </a:r>
        </a:p>
      </dgm:t>
    </dgm:pt>
    <dgm:pt modelId="{A7828D78-F54F-4F5D-997E-770220F1E8B0}" type="parTrans" cxnId="{D9135649-D52B-4A6E-87A7-2AFA8F940592}">
      <dgm:prSet/>
      <dgm:spPr/>
      <dgm:t>
        <a:bodyPr/>
        <a:lstStyle/>
        <a:p>
          <a:endParaRPr lang="en-US"/>
        </a:p>
      </dgm:t>
    </dgm:pt>
    <dgm:pt modelId="{5E7D6761-D0E0-4AB6-85EB-CCF6D331B933}" type="sibTrans" cxnId="{D9135649-D52B-4A6E-87A7-2AFA8F940592}">
      <dgm:prSet/>
      <dgm:spPr/>
      <dgm:t>
        <a:bodyPr/>
        <a:lstStyle/>
        <a:p>
          <a:endParaRPr lang="en-US"/>
        </a:p>
      </dgm:t>
    </dgm:pt>
    <dgm:pt modelId="{EABC1192-B465-4A0A-8F5F-0DF5C9EC9FAE}">
      <dgm:prSet custT="1"/>
      <dgm:spPr/>
      <dgm:t>
        <a:bodyPr/>
        <a:lstStyle/>
        <a:p>
          <a:r>
            <a:rPr lang="en-US" sz="1600" dirty="0">
              <a:latin typeface="Arial" panose="020B0604020202020204" pitchFamily="34" charset="0"/>
              <a:cs typeface="Arial" panose="020B0604020202020204" pitchFamily="34" charset="0"/>
            </a:rPr>
            <a:t>Participants</a:t>
          </a:r>
        </a:p>
      </dgm:t>
    </dgm:pt>
    <dgm:pt modelId="{08484E19-55CB-4A22-B8F2-602DBA8ECF3A}" type="parTrans" cxnId="{32764718-8E63-47CC-A304-14E73B8DD653}">
      <dgm:prSet/>
      <dgm:spPr/>
      <dgm:t>
        <a:bodyPr/>
        <a:lstStyle/>
        <a:p>
          <a:endParaRPr lang="en-US"/>
        </a:p>
      </dgm:t>
    </dgm:pt>
    <dgm:pt modelId="{1081F5A7-D082-489D-AED6-20A157DFB8D4}" type="sibTrans" cxnId="{32764718-8E63-47CC-A304-14E73B8DD653}">
      <dgm:prSet/>
      <dgm:spPr/>
      <dgm:t>
        <a:bodyPr/>
        <a:lstStyle/>
        <a:p>
          <a:endParaRPr lang="en-US"/>
        </a:p>
      </dgm:t>
    </dgm:pt>
    <dgm:pt modelId="{881A0DB3-FC35-4796-855A-840B6152745C}">
      <dgm:prSet custT="1"/>
      <dgm:spPr/>
      <dgm:t>
        <a:bodyPr/>
        <a:lstStyle/>
        <a:p>
          <a:r>
            <a:rPr lang="en-US" sz="1600" dirty="0">
              <a:latin typeface="Arial" panose="020B0604020202020204" pitchFamily="34" charset="0"/>
              <a:cs typeface="Arial" panose="020B0604020202020204" pitchFamily="34" charset="0"/>
            </a:rPr>
            <a:t>Independent Ethics Committees/Institutional Review Boards</a:t>
          </a:r>
        </a:p>
      </dgm:t>
    </dgm:pt>
    <dgm:pt modelId="{286DE5E5-DAC9-42A8-BDF5-38F92CB8A662}" type="parTrans" cxnId="{34FD908C-C276-4471-BFE0-D42BB413211C}">
      <dgm:prSet/>
      <dgm:spPr/>
      <dgm:t>
        <a:bodyPr/>
        <a:lstStyle/>
        <a:p>
          <a:endParaRPr lang="en-US"/>
        </a:p>
      </dgm:t>
    </dgm:pt>
    <dgm:pt modelId="{E0DFC852-D4AA-4B06-A361-DE32942D9764}" type="sibTrans" cxnId="{34FD908C-C276-4471-BFE0-D42BB413211C}">
      <dgm:prSet/>
      <dgm:spPr/>
      <dgm:t>
        <a:bodyPr/>
        <a:lstStyle/>
        <a:p>
          <a:endParaRPr lang="en-US"/>
        </a:p>
      </dgm:t>
    </dgm:pt>
    <dgm:pt modelId="{B94A1A4F-47DE-4759-9750-4F79E446520F}">
      <dgm:prSet custT="1"/>
      <dgm:spPr/>
      <dgm:t>
        <a:bodyPr/>
        <a:lstStyle/>
        <a:p>
          <a:r>
            <a:rPr lang="en-US" sz="1600" dirty="0">
              <a:latin typeface="Arial" panose="020B0604020202020204" pitchFamily="34" charset="0"/>
              <a:cs typeface="Arial" panose="020B0604020202020204" pitchFamily="34" charset="0"/>
            </a:rPr>
            <a:t>Contract Research Organizations </a:t>
          </a:r>
        </a:p>
      </dgm:t>
    </dgm:pt>
    <dgm:pt modelId="{01F59F83-056F-4203-840C-6AC903C4B33A}" type="parTrans" cxnId="{66DC06A5-997A-4939-A6AA-FD115FD47EAD}">
      <dgm:prSet/>
      <dgm:spPr/>
      <dgm:t>
        <a:bodyPr/>
        <a:lstStyle/>
        <a:p>
          <a:endParaRPr lang="en-US"/>
        </a:p>
      </dgm:t>
    </dgm:pt>
    <dgm:pt modelId="{61E8950C-85C5-4895-8B41-8B27DF7CD2EE}" type="sibTrans" cxnId="{66DC06A5-997A-4939-A6AA-FD115FD47EAD}">
      <dgm:prSet/>
      <dgm:spPr/>
      <dgm:t>
        <a:bodyPr/>
        <a:lstStyle/>
        <a:p>
          <a:endParaRPr lang="en-US"/>
        </a:p>
      </dgm:t>
    </dgm:pt>
    <dgm:pt modelId="{3432D7B7-01B2-4C87-A1EC-2D31BC1D58BE}">
      <dgm:prSet custT="1"/>
      <dgm:spPr/>
      <dgm:t>
        <a:bodyPr/>
        <a:lstStyle/>
        <a:p>
          <a:r>
            <a:rPr lang="en-US" sz="1600" dirty="0">
              <a:latin typeface="Arial" panose="020B0604020202020204" pitchFamily="34" charset="0"/>
              <a:cs typeface="Arial" panose="020B0604020202020204" pitchFamily="34" charset="0"/>
            </a:rPr>
            <a:t>Research Clinical Coordinators </a:t>
          </a:r>
        </a:p>
      </dgm:t>
    </dgm:pt>
    <dgm:pt modelId="{A14174B5-347C-4B0B-8D37-E8590CEFFC21}" type="parTrans" cxnId="{DF6CBE1A-B8F7-4039-9753-AF7D5AB8E5AD}">
      <dgm:prSet/>
      <dgm:spPr/>
      <dgm:t>
        <a:bodyPr/>
        <a:lstStyle/>
        <a:p>
          <a:endParaRPr lang="en-US"/>
        </a:p>
      </dgm:t>
    </dgm:pt>
    <dgm:pt modelId="{9F5BD30D-8F25-44F4-AE96-B1414B6F5140}" type="sibTrans" cxnId="{DF6CBE1A-B8F7-4039-9753-AF7D5AB8E5AD}">
      <dgm:prSet/>
      <dgm:spPr/>
      <dgm:t>
        <a:bodyPr/>
        <a:lstStyle/>
        <a:p>
          <a:endParaRPr lang="en-US"/>
        </a:p>
      </dgm:t>
    </dgm:pt>
    <dgm:pt modelId="{79BFDF6D-86B2-4AAF-A5F6-6410E244BEDC}">
      <dgm:prSet custT="1"/>
      <dgm:spPr/>
      <dgm:t>
        <a:bodyPr/>
        <a:lstStyle/>
        <a:p>
          <a:r>
            <a:rPr lang="en-US" sz="1600" dirty="0">
              <a:latin typeface="Arial" panose="020B0604020202020204" pitchFamily="34" charset="0"/>
              <a:cs typeface="Arial" panose="020B0604020202020204" pitchFamily="34" charset="0"/>
            </a:rPr>
            <a:t>Monitors/Auditors</a:t>
          </a:r>
        </a:p>
      </dgm:t>
    </dgm:pt>
    <dgm:pt modelId="{B9EA5939-1C70-495F-881D-7211ED2BA369}" type="parTrans" cxnId="{7D02B68C-1034-4775-8EDE-1E39BDE3F75B}">
      <dgm:prSet/>
      <dgm:spPr/>
      <dgm:t>
        <a:bodyPr/>
        <a:lstStyle/>
        <a:p>
          <a:endParaRPr lang="en-US"/>
        </a:p>
      </dgm:t>
    </dgm:pt>
    <dgm:pt modelId="{6AB20FE1-CED4-4273-877E-DB9E5240E1F9}" type="sibTrans" cxnId="{7D02B68C-1034-4775-8EDE-1E39BDE3F75B}">
      <dgm:prSet/>
      <dgm:spPr/>
      <dgm:t>
        <a:bodyPr/>
        <a:lstStyle/>
        <a:p>
          <a:endParaRPr lang="en-US"/>
        </a:p>
      </dgm:t>
    </dgm:pt>
    <dgm:pt modelId="{2BBF6481-2A67-45FE-B7D0-A516FAB8F6AF}">
      <dgm:prSet custT="1"/>
      <dgm:spPr/>
      <dgm:t>
        <a:bodyPr/>
        <a:lstStyle/>
        <a:p>
          <a:r>
            <a:rPr lang="en-US" sz="1600" dirty="0">
              <a:latin typeface="Arial" panose="020B0604020202020204" pitchFamily="34" charset="0"/>
              <a:cs typeface="Arial" panose="020B0604020202020204" pitchFamily="34" charset="0"/>
            </a:rPr>
            <a:t>Clinical Research Associates </a:t>
          </a:r>
        </a:p>
      </dgm:t>
    </dgm:pt>
    <dgm:pt modelId="{D3CBE42B-775F-492D-914F-253A36FEDD30}" type="parTrans" cxnId="{F15712E1-6046-4E61-80A5-58C9337CDDF3}">
      <dgm:prSet/>
      <dgm:spPr/>
      <dgm:t>
        <a:bodyPr/>
        <a:lstStyle/>
        <a:p>
          <a:endParaRPr lang="en-US"/>
        </a:p>
      </dgm:t>
    </dgm:pt>
    <dgm:pt modelId="{2C25313C-35CD-4445-B34B-6FA2BC46C4E2}" type="sibTrans" cxnId="{F15712E1-6046-4E61-80A5-58C9337CDDF3}">
      <dgm:prSet/>
      <dgm:spPr/>
      <dgm:t>
        <a:bodyPr/>
        <a:lstStyle/>
        <a:p>
          <a:endParaRPr lang="en-US"/>
        </a:p>
      </dgm:t>
    </dgm:pt>
    <dgm:pt modelId="{288F4E9A-EE3F-435B-AE51-B1AF53875D18}">
      <dgm:prSet custT="1"/>
      <dgm:spPr/>
      <dgm:t>
        <a:bodyPr/>
        <a:lstStyle/>
        <a:p>
          <a:r>
            <a:rPr lang="en-US" sz="1600">
              <a:latin typeface="Arial" panose="020B0604020202020204" pitchFamily="34" charset="0"/>
              <a:cs typeface="Arial" panose="020B0604020202020204" pitchFamily="34" charset="0"/>
            </a:rPr>
            <a:t>Medical monitors </a:t>
          </a:r>
        </a:p>
      </dgm:t>
    </dgm:pt>
    <dgm:pt modelId="{5C7DF580-9FC7-403A-A88B-D73569079756}" type="parTrans" cxnId="{3FD0BD2F-D83A-4280-9E4C-E00C81FFEE73}">
      <dgm:prSet/>
      <dgm:spPr/>
      <dgm:t>
        <a:bodyPr/>
        <a:lstStyle/>
        <a:p>
          <a:endParaRPr lang="en-US"/>
        </a:p>
      </dgm:t>
    </dgm:pt>
    <dgm:pt modelId="{F7054096-FF11-488F-A563-FB84DA0280AE}" type="sibTrans" cxnId="{3FD0BD2F-D83A-4280-9E4C-E00C81FFEE73}">
      <dgm:prSet/>
      <dgm:spPr/>
      <dgm:t>
        <a:bodyPr/>
        <a:lstStyle/>
        <a:p>
          <a:endParaRPr lang="en-US"/>
        </a:p>
      </dgm:t>
    </dgm:pt>
    <dgm:pt modelId="{F6807D41-360A-402D-BEDB-5A789A874048}">
      <dgm:prSet custT="1"/>
      <dgm:spPr/>
      <dgm:t>
        <a:bodyPr/>
        <a:lstStyle/>
        <a:p>
          <a:r>
            <a:rPr lang="en-US" sz="1600" dirty="0">
              <a:latin typeface="Arial" panose="020B0604020202020204" pitchFamily="34" charset="0"/>
              <a:cs typeface="Arial" panose="020B0604020202020204" pitchFamily="34" charset="0"/>
            </a:rPr>
            <a:t>Data entry personnel </a:t>
          </a:r>
        </a:p>
      </dgm:t>
    </dgm:pt>
    <dgm:pt modelId="{92F7B9AD-5CEA-45F7-B769-40FE25235127}" type="parTrans" cxnId="{F37A1892-6A76-4C4A-9584-2B397678CF0B}">
      <dgm:prSet/>
      <dgm:spPr/>
      <dgm:t>
        <a:bodyPr/>
        <a:lstStyle/>
        <a:p>
          <a:endParaRPr lang="en-US"/>
        </a:p>
      </dgm:t>
    </dgm:pt>
    <dgm:pt modelId="{3B5A6807-167C-46ED-9895-393425670178}" type="sibTrans" cxnId="{F37A1892-6A76-4C4A-9584-2B397678CF0B}">
      <dgm:prSet/>
      <dgm:spPr/>
      <dgm:t>
        <a:bodyPr/>
        <a:lstStyle/>
        <a:p>
          <a:endParaRPr lang="en-US"/>
        </a:p>
      </dgm:t>
    </dgm:pt>
    <dgm:pt modelId="{C393EBE9-EE8C-46A1-87A8-0E92C03DEF2B}">
      <dgm:prSet custT="1"/>
      <dgm:spPr/>
      <dgm:t>
        <a:bodyPr/>
        <a:lstStyle/>
        <a:p>
          <a:r>
            <a:rPr lang="en-US" sz="1600" dirty="0">
              <a:latin typeface="Arial" panose="020B0604020202020204" pitchFamily="34" charset="0"/>
              <a:cs typeface="Arial" panose="020B0604020202020204" pitchFamily="34" charset="0"/>
            </a:rPr>
            <a:t>Subjects/Participants</a:t>
          </a:r>
        </a:p>
      </dgm:t>
    </dgm:pt>
    <dgm:pt modelId="{D7482F0C-9638-4330-AAF0-D72E74CC4D23}" type="parTrans" cxnId="{9A410B88-877C-44B3-A50B-D447FD5972B4}">
      <dgm:prSet/>
      <dgm:spPr/>
      <dgm:t>
        <a:bodyPr/>
        <a:lstStyle/>
        <a:p>
          <a:endParaRPr lang="en-US"/>
        </a:p>
      </dgm:t>
    </dgm:pt>
    <dgm:pt modelId="{F568F42E-7A9E-436A-95B5-296F1E303FF9}" type="sibTrans" cxnId="{9A410B88-877C-44B3-A50B-D447FD5972B4}">
      <dgm:prSet/>
      <dgm:spPr/>
      <dgm:t>
        <a:bodyPr/>
        <a:lstStyle/>
        <a:p>
          <a:endParaRPr lang="en-US"/>
        </a:p>
      </dgm:t>
    </dgm:pt>
    <dgm:pt modelId="{4A2C9731-CC42-466C-9DEB-C8F6D47CEF5B}">
      <dgm:prSet custT="1"/>
      <dgm:spPr/>
      <dgm:t>
        <a:bodyPr/>
        <a:lstStyle/>
        <a:p>
          <a:r>
            <a:rPr lang="en-US" sz="1600" dirty="0">
              <a:latin typeface="Arial" panose="020B0604020202020204" pitchFamily="34" charset="0"/>
              <a:cs typeface="Arial" panose="020B0604020202020204" pitchFamily="34" charset="0"/>
            </a:rPr>
            <a:t>Research Assistants</a:t>
          </a:r>
        </a:p>
      </dgm:t>
    </dgm:pt>
    <dgm:pt modelId="{FE9297F5-6CF7-4D2C-B15E-E2955CF7F82B}" type="parTrans" cxnId="{738B3D66-A47A-41A8-9C03-09C012D38683}">
      <dgm:prSet/>
      <dgm:spPr/>
      <dgm:t>
        <a:bodyPr/>
        <a:lstStyle/>
        <a:p>
          <a:endParaRPr lang="en-US"/>
        </a:p>
      </dgm:t>
    </dgm:pt>
    <dgm:pt modelId="{D1A3D425-7C89-416C-B325-65C24B1ACDE5}" type="sibTrans" cxnId="{738B3D66-A47A-41A8-9C03-09C012D38683}">
      <dgm:prSet/>
      <dgm:spPr/>
      <dgm:t>
        <a:bodyPr/>
        <a:lstStyle/>
        <a:p>
          <a:endParaRPr lang="en-US"/>
        </a:p>
      </dgm:t>
    </dgm:pt>
    <dgm:pt modelId="{4EF73F59-F823-4A71-9911-1F9D54A3AFB9}">
      <dgm:prSet custT="1"/>
      <dgm:spPr/>
      <dgm:t>
        <a:bodyPr/>
        <a:lstStyle/>
        <a:p>
          <a:r>
            <a:rPr lang="en-US" sz="1600" dirty="0">
              <a:latin typeface="Arial" panose="020B0604020202020204" pitchFamily="34" charset="0"/>
              <a:cs typeface="Arial" panose="020B0604020202020204" pitchFamily="34" charset="0"/>
            </a:rPr>
            <a:t>Study team members</a:t>
          </a:r>
        </a:p>
      </dgm:t>
    </dgm:pt>
    <dgm:pt modelId="{4443C497-315C-414D-9AD6-4DC21026710E}" type="parTrans" cxnId="{E6957C6B-8335-4C0F-A04B-E25C12E68679}">
      <dgm:prSet/>
      <dgm:spPr/>
      <dgm:t>
        <a:bodyPr/>
        <a:lstStyle/>
        <a:p>
          <a:endParaRPr lang="en-US"/>
        </a:p>
      </dgm:t>
    </dgm:pt>
    <dgm:pt modelId="{E7EDA34B-965A-4D8C-821A-742CB7BD8017}" type="sibTrans" cxnId="{E6957C6B-8335-4C0F-A04B-E25C12E68679}">
      <dgm:prSet/>
      <dgm:spPr/>
      <dgm:t>
        <a:bodyPr/>
        <a:lstStyle/>
        <a:p>
          <a:endParaRPr lang="en-US"/>
        </a:p>
      </dgm:t>
    </dgm:pt>
    <dgm:pt modelId="{77EF1B18-288E-4BA9-9101-F978F4421218}">
      <dgm:prSet custT="1"/>
      <dgm:spPr/>
      <dgm:t>
        <a:bodyPr/>
        <a:lstStyle/>
        <a:p>
          <a:r>
            <a:rPr lang="en-US" sz="1600" dirty="0">
              <a:latin typeface="Arial" panose="020B0604020202020204" pitchFamily="34" charset="0"/>
              <a:cs typeface="Arial" panose="020B0604020202020204" pitchFamily="34" charset="0"/>
            </a:rPr>
            <a:t>Others</a:t>
          </a:r>
        </a:p>
      </dgm:t>
    </dgm:pt>
    <dgm:pt modelId="{0EE839D4-3D69-4BC1-B61F-DB0B00EBBDC5}" type="parTrans" cxnId="{07DF681C-D79A-4C51-A0DE-9945D70B85C1}">
      <dgm:prSet/>
      <dgm:spPr/>
      <dgm:t>
        <a:bodyPr/>
        <a:lstStyle/>
        <a:p>
          <a:endParaRPr lang="en-US"/>
        </a:p>
      </dgm:t>
    </dgm:pt>
    <dgm:pt modelId="{6223B69C-DC02-42D1-A7C1-C4DF2B7CA342}" type="sibTrans" cxnId="{07DF681C-D79A-4C51-A0DE-9945D70B85C1}">
      <dgm:prSet/>
      <dgm:spPr/>
      <dgm:t>
        <a:bodyPr/>
        <a:lstStyle/>
        <a:p>
          <a:endParaRPr lang="en-US"/>
        </a:p>
      </dgm:t>
    </dgm:pt>
    <dgm:pt modelId="{5C3A369C-0190-4F22-B46C-47A752BE9DF3}" type="pres">
      <dgm:prSet presAssocID="{1BD87733-972A-4148-8BF1-06AC7980B7BC}" presName="Name0" presStyleCnt="0">
        <dgm:presLayoutVars>
          <dgm:dir/>
          <dgm:resizeHandles val="exact"/>
        </dgm:presLayoutVars>
      </dgm:prSet>
      <dgm:spPr/>
    </dgm:pt>
    <dgm:pt modelId="{24F76BFB-9769-432A-9333-810B07B828C9}" type="pres">
      <dgm:prSet presAssocID="{1BD87733-972A-4148-8BF1-06AC7980B7BC}" presName="cycle" presStyleCnt="0"/>
      <dgm:spPr/>
    </dgm:pt>
    <dgm:pt modelId="{52FB7F83-3E3B-41B7-BA1E-BFCA0367BC09}" type="pres">
      <dgm:prSet presAssocID="{C20C2911-0606-40AF-BCC5-A18E56A942D7}" presName="nodeFirstNode" presStyleLbl="node1" presStyleIdx="0" presStyleCnt="14" custScaleX="141559" custScaleY="147091" custRadScaleRad="93631" custRadScaleInc="6840">
        <dgm:presLayoutVars>
          <dgm:bulletEnabled val="1"/>
        </dgm:presLayoutVars>
      </dgm:prSet>
      <dgm:spPr/>
    </dgm:pt>
    <dgm:pt modelId="{230A6E60-7DF3-4425-AA5B-9FA286E7FBD4}" type="pres">
      <dgm:prSet presAssocID="{7BDA4F04-014F-45F1-9499-ED340F3DDC7B}" presName="sibTransFirstNode" presStyleLbl="bgShp" presStyleIdx="0" presStyleCnt="1"/>
      <dgm:spPr/>
    </dgm:pt>
    <dgm:pt modelId="{62836AD4-B03A-44B4-B4A1-AF9F950FB9AF}" type="pres">
      <dgm:prSet presAssocID="{A13E8CEA-3902-4509-BB0A-DE8B5C6CCF20}" presName="nodeFollowingNodes" presStyleLbl="node1" presStyleIdx="1" presStyleCnt="14" custScaleX="163216" custScaleY="154087" custRadScaleRad="115056" custRadScaleInc="58187">
        <dgm:presLayoutVars>
          <dgm:bulletEnabled val="1"/>
        </dgm:presLayoutVars>
      </dgm:prSet>
      <dgm:spPr/>
    </dgm:pt>
    <dgm:pt modelId="{11C45567-A70A-4CE2-990A-F2CE5CBECFB5}" type="pres">
      <dgm:prSet presAssocID="{EABC1192-B465-4A0A-8F5F-0DF5C9EC9FAE}" presName="nodeFollowingNodes" presStyleLbl="node1" presStyleIdx="2" presStyleCnt="14" custScaleX="163661" custScaleY="140801" custRadScaleRad="107700" custRadScaleInc="30089">
        <dgm:presLayoutVars>
          <dgm:bulletEnabled val="1"/>
        </dgm:presLayoutVars>
      </dgm:prSet>
      <dgm:spPr/>
    </dgm:pt>
    <dgm:pt modelId="{DA055C1C-5D26-4849-B52C-25042C474A91}" type="pres">
      <dgm:prSet presAssocID="{881A0DB3-FC35-4796-855A-840B6152745C}" presName="nodeFollowingNodes" presStyleLbl="node1" presStyleIdx="3" presStyleCnt="14" custScaleX="191480" custScaleY="162888" custRadScaleRad="100000" custRadScaleInc="0">
        <dgm:presLayoutVars>
          <dgm:bulletEnabled val="1"/>
        </dgm:presLayoutVars>
      </dgm:prSet>
      <dgm:spPr/>
    </dgm:pt>
    <dgm:pt modelId="{8864A68D-1C4C-4999-B8E1-69BAB8AE21AC}" type="pres">
      <dgm:prSet presAssocID="{B94A1A4F-47DE-4759-9750-4F79E446520F}" presName="nodeFollowingNodes" presStyleLbl="node1" presStyleIdx="4" presStyleCnt="14" custScaleX="191752" custScaleY="157295" custRadScaleRad="98549" custRadScaleInc="-16385">
        <dgm:presLayoutVars>
          <dgm:bulletEnabled val="1"/>
        </dgm:presLayoutVars>
      </dgm:prSet>
      <dgm:spPr/>
    </dgm:pt>
    <dgm:pt modelId="{2601722E-D209-4D57-850E-D8D0A2B229F8}" type="pres">
      <dgm:prSet presAssocID="{3432D7B7-01B2-4C87-A1EC-2D31BC1D58BE}" presName="nodeFollowingNodes" presStyleLbl="node1" presStyleIdx="5" presStyleCnt="14" custScaleX="187596" custScaleY="150468" custRadScaleRad="109407" custRadScaleInc="-48181">
        <dgm:presLayoutVars>
          <dgm:bulletEnabled val="1"/>
        </dgm:presLayoutVars>
      </dgm:prSet>
      <dgm:spPr/>
    </dgm:pt>
    <dgm:pt modelId="{578A8949-5779-4C04-8347-991C2D12D03C}" type="pres">
      <dgm:prSet presAssocID="{79BFDF6D-86B2-4AAF-A5F6-6410E244BEDC}" presName="nodeFollowingNodes" presStyleLbl="node1" presStyleIdx="6" presStyleCnt="14" custScaleX="178809" custScaleY="148454" custRadScaleRad="127710" custRadScaleInc="-91509">
        <dgm:presLayoutVars>
          <dgm:bulletEnabled val="1"/>
        </dgm:presLayoutVars>
      </dgm:prSet>
      <dgm:spPr/>
    </dgm:pt>
    <dgm:pt modelId="{F87F8FAD-54CB-4E7B-A20B-8879E03EF881}" type="pres">
      <dgm:prSet presAssocID="{2BBF6481-2A67-45FE-B7D0-A516FAB8F6AF}" presName="nodeFollowingNodes" presStyleLbl="node1" presStyleIdx="7" presStyleCnt="14" custScaleX="174617" custScaleY="140060" custRadScaleRad="93619" custRadScaleInc="-28800">
        <dgm:presLayoutVars>
          <dgm:bulletEnabled val="1"/>
        </dgm:presLayoutVars>
      </dgm:prSet>
      <dgm:spPr/>
    </dgm:pt>
    <dgm:pt modelId="{F8FE6CA5-E550-4F49-A1DC-A763E1C1346A}" type="pres">
      <dgm:prSet presAssocID="{288F4E9A-EE3F-435B-AE51-B1AF53875D18}" presName="nodeFollowingNodes" presStyleLbl="node1" presStyleIdx="8" presStyleCnt="14" custScaleX="177419" custScaleY="158985" custRadScaleRad="116463" custRadScaleInc="56094">
        <dgm:presLayoutVars>
          <dgm:bulletEnabled val="1"/>
        </dgm:presLayoutVars>
      </dgm:prSet>
      <dgm:spPr/>
    </dgm:pt>
    <dgm:pt modelId="{1C42B52D-46A7-4A44-90B1-E2A0637E7DE3}" type="pres">
      <dgm:prSet presAssocID="{F6807D41-360A-402D-BEDB-5A789A874048}" presName="nodeFollowingNodes" presStyleLbl="node1" presStyleIdx="9" presStyleCnt="14" custScaleX="167109" custScaleY="152645" custRadScaleRad="116777" custRadScaleInc="41416">
        <dgm:presLayoutVars>
          <dgm:bulletEnabled val="1"/>
        </dgm:presLayoutVars>
      </dgm:prSet>
      <dgm:spPr/>
    </dgm:pt>
    <dgm:pt modelId="{3711BEAA-ECB1-4E6E-8E9A-A1CFFF11ABEB}" type="pres">
      <dgm:prSet presAssocID="{C393EBE9-EE8C-46A1-87A8-0E92C03DEF2B}" presName="nodeFollowingNodes" presStyleLbl="node1" presStyleIdx="10" presStyleCnt="14" custScaleX="167371" custScaleY="155942" custRadScaleRad="103960" custRadScaleInc="6921">
        <dgm:presLayoutVars>
          <dgm:bulletEnabled val="1"/>
        </dgm:presLayoutVars>
      </dgm:prSet>
      <dgm:spPr/>
    </dgm:pt>
    <dgm:pt modelId="{7A32CE49-C683-4791-B4E4-22B19234A665}" type="pres">
      <dgm:prSet presAssocID="{4A2C9731-CC42-466C-9DEB-C8F6D47CEF5B}" presName="nodeFollowingNodes" presStyleLbl="node1" presStyleIdx="11" presStyleCnt="14" custScaleX="173857" custScaleY="144160" custRadScaleRad="102566" custRadScaleInc="-15313">
        <dgm:presLayoutVars>
          <dgm:bulletEnabled val="1"/>
        </dgm:presLayoutVars>
      </dgm:prSet>
      <dgm:spPr/>
    </dgm:pt>
    <dgm:pt modelId="{602A5BA2-4AA7-44C0-A5DD-90C909D12D07}" type="pres">
      <dgm:prSet presAssocID="{4EF73F59-F823-4A71-9911-1F9D54A3AFB9}" presName="nodeFollowingNodes" presStyleLbl="node1" presStyleIdx="12" presStyleCnt="14" custScaleX="164256" custScaleY="151288" custRadScaleRad="109669" custRadScaleInc="-46702">
        <dgm:presLayoutVars>
          <dgm:bulletEnabled val="1"/>
        </dgm:presLayoutVars>
      </dgm:prSet>
      <dgm:spPr/>
    </dgm:pt>
    <dgm:pt modelId="{719208AF-22F4-4883-B3C4-320E2E533368}" type="pres">
      <dgm:prSet presAssocID="{77EF1B18-288E-4BA9-9101-F978F4421218}" presName="nodeFollowingNodes" presStyleLbl="node1" presStyleIdx="13" presStyleCnt="14" custScaleX="160031" custScaleY="160570" custRadScaleRad="118175" custRadScaleInc="-71243">
        <dgm:presLayoutVars>
          <dgm:bulletEnabled val="1"/>
        </dgm:presLayoutVars>
      </dgm:prSet>
      <dgm:spPr/>
    </dgm:pt>
  </dgm:ptLst>
  <dgm:cxnLst>
    <dgm:cxn modelId="{F0FEA004-30A7-412E-B155-957A9109DBF5}" type="presOf" srcId="{4EF73F59-F823-4A71-9911-1F9D54A3AFB9}" destId="{602A5BA2-4AA7-44C0-A5DD-90C909D12D07}" srcOrd="0" destOrd="0" presId="urn:microsoft.com/office/officeart/2005/8/layout/cycle3"/>
    <dgm:cxn modelId="{69493106-3368-4697-8B3A-C4F8DFBB6184}" srcId="{1BD87733-972A-4148-8BF1-06AC7980B7BC}" destId="{C20C2911-0606-40AF-BCC5-A18E56A942D7}" srcOrd="0" destOrd="0" parTransId="{FD86F49D-8DCA-431E-B643-8B3F411ED2DC}" sibTransId="{7BDA4F04-014F-45F1-9499-ED340F3DDC7B}"/>
    <dgm:cxn modelId="{65F03314-432F-45A4-887A-1A2247DC1D30}" type="presOf" srcId="{7BDA4F04-014F-45F1-9499-ED340F3DDC7B}" destId="{230A6E60-7DF3-4425-AA5B-9FA286E7FBD4}" srcOrd="0" destOrd="0" presId="urn:microsoft.com/office/officeart/2005/8/layout/cycle3"/>
    <dgm:cxn modelId="{32764718-8E63-47CC-A304-14E73B8DD653}" srcId="{1BD87733-972A-4148-8BF1-06AC7980B7BC}" destId="{EABC1192-B465-4A0A-8F5F-0DF5C9EC9FAE}" srcOrd="2" destOrd="0" parTransId="{08484E19-55CB-4A22-B8F2-602DBA8ECF3A}" sibTransId="{1081F5A7-D082-489D-AED6-20A157DFB8D4}"/>
    <dgm:cxn modelId="{DF6CBE1A-B8F7-4039-9753-AF7D5AB8E5AD}" srcId="{1BD87733-972A-4148-8BF1-06AC7980B7BC}" destId="{3432D7B7-01B2-4C87-A1EC-2D31BC1D58BE}" srcOrd="5" destOrd="0" parTransId="{A14174B5-347C-4B0B-8D37-E8590CEFFC21}" sibTransId="{9F5BD30D-8F25-44F4-AE96-B1414B6F5140}"/>
    <dgm:cxn modelId="{07DF681C-D79A-4C51-A0DE-9945D70B85C1}" srcId="{1BD87733-972A-4148-8BF1-06AC7980B7BC}" destId="{77EF1B18-288E-4BA9-9101-F978F4421218}" srcOrd="13" destOrd="0" parTransId="{0EE839D4-3D69-4BC1-B61F-DB0B00EBBDC5}" sibTransId="{6223B69C-DC02-42D1-A7C1-C4DF2B7CA342}"/>
    <dgm:cxn modelId="{3FD0BD2F-D83A-4280-9E4C-E00C81FFEE73}" srcId="{1BD87733-972A-4148-8BF1-06AC7980B7BC}" destId="{288F4E9A-EE3F-435B-AE51-B1AF53875D18}" srcOrd="8" destOrd="0" parTransId="{5C7DF580-9FC7-403A-A88B-D73569079756}" sibTransId="{F7054096-FF11-488F-A563-FB84DA0280AE}"/>
    <dgm:cxn modelId="{738B3D66-A47A-41A8-9C03-09C012D38683}" srcId="{1BD87733-972A-4148-8BF1-06AC7980B7BC}" destId="{4A2C9731-CC42-466C-9DEB-C8F6D47CEF5B}" srcOrd="11" destOrd="0" parTransId="{FE9297F5-6CF7-4D2C-B15E-E2955CF7F82B}" sibTransId="{D1A3D425-7C89-416C-B325-65C24B1ACDE5}"/>
    <dgm:cxn modelId="{E85D2449-7876-40F7-8E27-338BBF3CBA10}" type="presOf" srcId="{EABC1192-B465-4A0A-8F5F-0DF5C9EC9FAE}" destId="{11C45567-A70A-4CE2-990A-F2CE5CBECFB5}" srcOrd="0" destOrd="0" presId="urn:microsoft.com/office/officeart/2005/8/layout/cycle3"/>
    <dgm:cxn modelId="{D9135649-D52B-4A6E-87A7-2AFA8F940592}" srcId="{1BD87733-972A-4148-8BF1-06AC7980B7BC}" destId="{A13E8CEA-3902-4509-BB0A-DE8B5C6CCF20}" srcOrd="1" destOrd="0" parTransId="{A7828D78-F54F-4F5D-997E-770220F1E8B0}" sibTransId="{5E7D6761-D0E0-4AB6-85EB-CCF6D331B933}"/>
    <dgm:cxn modelId="{54A13A4B-15F5-4801-8C53-344A97895CEE}" type="presOf" srcId="{77EF1B18-288E-4BA9-9101-F978F4421218}" destId="{719208AF-22F4-4883-B3C4-320E2E533368}" srcOrd="0" destOrd="0" presId="urn:microsoft.com/office/officeart/2005/8/layout/cycle3"/>
    <dgm:cxn modelId="{E6957C6B-8335-4C0F-A04B-E25C12E68679}" srcId="{1BD87733-972A-4148-8BF1-06AC7980B7BC}" destId="{4EF73F59-F823-4A71-9911-1F9D54A3AFB9}" srcOrd="12" destOrd="0" parTransId="{4443C497-315C-414D-9AD6-4DC21026710E}" sibTransId="{E7EDA34B-965A-4D8C-821A-742CB7BD8017}"/>
    <dgm:cxn modelId="{D487314D-9B28-4A48-B453-DD47325A85F1}" type="presOf" srcId="{4A2C9731-CC42-466C-9DEB-C8F6D47CEF5B}" destId="{7A32CE49-C683-4791-B4E4-22B19234A665}" srcOrd="0" destOrd="0" presId="urn:microsoft.com/office/officeart/2005/8/layout/cycle3"/>
    <dgm:cxn modelId="{32EED951-2B85-42B5-86CF-B4A99B4DC74D}" type="presOf" srcId="{2BBF6481-2A67-45FE-B7D0-A516FAB8F6AF}" destId="{F87F8FAD-54CB-4E7B-A20B-8879E03EF881}" srcOrd="0" destOrd="0" presId="urn:microsoft.com/office/officeart/2005/8/layout/cycle3"/>
    <dgm:cxn modelId="{5A725076-8B88-4A19-B92B-131D38EA06A5}" type="presOf" srcId="{3432D7B7-01B2-4C87-A1EC-2D31BC1D58BE}" destId="{2601722E-D209-4D57-850E-D8D0A2B229F8}" srcOrd="0" destOrd="0" presId="urn:microsoft.com/office/officeart/2005/8/layout/cycle3"/>
    <dgm:cxn modelId="{3E5C3958-95D5-4767-9C47-9E75CD213FEF}" type="presOf" srcId="{881A0DB3-FC35-4796-855A-840B6152745C}" destId="{DA055C1C-5D26-4849-B52C-25042C474A91}" srcOrd="0" destOrd="0" presId="urn:microsoft.com/office/officeart/2005/8/layout/cycle3"/>
    <dgm:cxn modelId="{F8DC4E79-98D3-4530-A07A-0CAC02ABF6FB}" type="presOf" srcId="{1BD87733-972A-4148-8BF1-06AC7980B7BC}" destId="{5C3A369C-0190-4F22-B46C-47A752BE9DF3}" srcOrd="0" destOrd="0" presId="urn:microsoft.com/office/officeart/2005/8/layout/cycle3"/>
    <dgm:cxn modelId="{CB87225A-99AA-4753-BA5F-2B38C77B8446}" type="presOf" srcId="{288F4E9A-EE3F-435B-AE51-B1AF53875D18}" destId="{F8FE6CA5-E550-4F49-A1DC-A763E1C1346A}" srcOrd="0" destOrd="0" presId="urn:microsoft.com/office/officeart/2005/8/layout/cycle3"/>
    <dgm:cxn modelId="{EABB937F-707D-4A3B-9C0A-64D24D7BAFD9}" type="presOf" srcId="{F6807D41-360A-402D-BEDB-5A789A874048}" destId="{1C42B52D-46A7-4A44-90B1-E2A0637E7DE3}" srcOrd="0" destOrd="0" presId="urn:microsoft.com/office/officeart/2005/8/layout/cycle3"/>
    <dgm:cxn modelId="{9A410B88-877C-44B3-A50B-D447FD5972B4}" srcId="{1BD87733-972A-4148-8BF1-06AC7980B7BC}" destId="{C393EBE9-EE8C-46A1-87A8-0E92C03DEF2B}" srcOrd="10" destOrd="0" parTransId="{D7482F0C-9638-4330-AAF0-D72E74CC4D23}" sibTransId="{F568F42E-7A9E-436A-95B5-296F1E303FF9}"/>
    <dgm:cxn modelId="{34FD908C-C276-4471-BFE0-D42BB413211C}" srcId="{1BD87733-972A-4148-8BF1-06AC7980B7BC}" destId="{881A0DB3-FC35-4796-855A-840B6152745C}" srcOrd="3" destOrd="0" parTransId="{286DE5E5-DAC9-42A8-BDF5-38F92CB8A662}" sibTransId="{E0DFC852-D4AA-4B06-A361-DE32942D9764}"/>
    <dgm:cxn modelId="{7D02B68C-1034-4775-8EDE-1E39BDE3F75B}" srcId="{1BD87733-972A-4148-8BF1-06AC7980B7BC}" destId="{79BFDF6D-86B2-4AAF-A5F6-6410E244BEDC}" srcOrd="6" destOrd="0" parTransId="{B9EA5939-1C70-495F-881D-7211ED2BA369}" sibTransId="{6AB20FE1-CED4-4273-877E-DB9E5240E1F9}"/>
    <dgm:cxn modelId="{F37A1892-6A76-4C4A-9584-2B397678CF0B}" srcId="{1BD87733-972A-4148-8BF1-06AC7980B7BC}" destId="{F6807D41-360A-402D-BEDB-5A789A874048}" srcOrd="9" destOrd="0" parTransId="{92F7B9AD-5CEA-45F7-B769-40FE25235127}" sibTransId="{3B5A6807-167C-46ED-9895-393425670178}"/>
    <dgm:cxn modelId="{66DC06A5-997A-4939-A6AA-FD115FD47EAD}" srcId="{1BD87733-972A-4148-8BF1-06AC7980B7BC}" destId="{B94A1A4F-47DE-4759-9750-4F79E446520F}" srcOrd="4" destOrd="0" parTransId="{01F59F83-056F-4203-840C-6AC903C4B33A}" sibTransId="{61E8950C-85C5-4895-8B41-8B27DF7CD2EE}"/>
    <dgm:cxn modelId="{7D3DE9A8-32F8-4F3B-B645-2B7BAD9254FF}" type="presOf" srcId="{B94A1A4F-47DE-4759-9750-4F79E446520F}" destId="{8864A68D-1C4C-4999-B8E1-69BAB8AE21AC}" srcOrd="0" destOrd="0" presId="urn:microsoft.com/office/officeart/2005/8/layout/cycle3"/>
    <dgm:cxn modelId="{0BEE6BC1-F949-4B9E-A7CC-1D5BB2EFB473}" type="presOf" srcId="{A13E8CEA-3902-4509-BB0A-DE8B5C6CCF20}" destId="{62836AD4-B03A-44B4-B4A1-AF9F950FB9AF}" srcOrd="0" destOrd="0" presId="urn:microsoft.com/office/officeart/2005/8/layout/cycle3"/>
    <dgm:cxn modelId="{606E4CC4-8D4F-4279-AD3E-EF68BF1ADA09}" type="presOf" srcId="{79BFDF6D-86B2-4AAF-A5F6-6410E244BEDC}" destId="{578A8949-5779-4C04-8347-991C2D12D03C}" srcOrd="0" destOrd="0" presId="urn:microsoft.com/office/officeart/2005/8/layout/cycle3"/>
    <dgm:cxn modelId="{F15712E1-6046-4E61-80A5-58C9337CDDF3}" srcId="{1BD87733-972A-4148-8BF1-06AC7980B7BC}" destId="{2BBF6481-2A67-45FE-B7D0-A516FAB8F6AF}" srcOrd="7" destOrd="0" parTransId="{D3CBE42B-775F-492D-914F-253A36FEDD30}" sibTransId="{2C25313C-35CD-4445-B34B-6FA2BC46C4E2}"/>
    <dgm:cxn modelId="{4B0CF0E1-525A-493B-9F19-B7D83934A7A3}" type="presOf" srcId="{C393EBE9-EE8C-46A1-87A8-0E92C03DEF2B}" destId="{3711BEAA-ECB1-4E6E-8E9A-A1CFFF11ABEB}" srcOrd="0" destOrd="0" presId="urn:microsoft.com/office/officeart/2005/8/layout/cycle3"/>
    <dgm:cxn modelId="{8ADBB0F0-652B-451D-B0C5-037A22F2834E}" type="presOf" srcId="{C20C2911-0606-40AF-BCC5-A18E56A942D7}" destId="{52FB7F83-3E3B-41B7-BA1E-BFCA0367BC09}" srcOrd="0" destOrd="0" presId="urn:microsoft.com/office/officeart/2005/8/layout/cycle3"/>
    <dgm:cxn modelId="{7603C1AD-7A01-477A-94DE-13D84A36B569}" type="presParOf" srcId="{5C3A369C-0190-4F22-B46C-47A752BE9DF3}" destId="{24F76BFB-9769-432A-9333-810B07B828C9}" srcOrd="0" destOrd="0" presId="urn:microsoft.com/office/officeart/2005/8/layout/cycle3"/>
    <dgm:cxn modelId="{9229ED06-D50C-4D06-B85E-D1DC2ECD4088}" type="presParOf" srcId="{24F76BFB-9769-432A-9333-810B07B828C9}" destId="{52FB7F83-3E3B-41B7-BA1E-BFCA0367BC09}" srcOrd="0" destOrd="0" presId="urn:microsoft.com/office/officeart/2005/8/layout/cycle3"/>
    <dgm:cxn modelId="{6E78CCF4-1EC6-44B1-8D70-838D768EB2A8}" type="presParOf" srcId="{24F76BFB-9769-432A-9333-810B07B828C9}" destId="{230A6E60-7DF3-4425-AA5B-9FA286E7FBD4}" srcOrd="1" destOrd="0" presId="urn:microsoft.com/office/officeart/2005/8/layout/cycle3"/>
    <dgm:cxn modelId="{070D599C-0FE3-44EF-9BC3-0C120C41D161}" type="presParOf" srcId="{24F76BFB-9769-432A-9333-810B07B828C9}" destId="{62836AD4-B03A-44B4-B4A1-AF9F950FB9AF}" srcOrd="2" destOrd="0" presId="urn:microsoft.com/office/officeart/2005/8/layout/cycle3"/>
    <dgm:cxn modelId="{A7945BA7-7426-475C-8607-CBB2A58D1178}" type="presParOf" srcId="{24F76BFB-9769-432A-9333-810B07B828C9}" destId="{11C45567-A70A-4CE2-990A-F2CE5CBECFB5}" srcOrd="3" destOrd="0" presId="urn:microsoft.com/office/officeart/2005/8/layout/cycle3"/>
    <dgm:cxn modelId="{C9BB763D-75C1-4ACF-A18B-C6EFD4F0CB34}" type="presParOf" srcId="{24F76BFB-9769-432A-9333-810B07B828C9}" destId="{DA055C1C-5D26-4849-B52C-25042C474A91}" srcOrd="4" destOrd="0" presId="urn:microsoft.com/office/officeart/2005/8/layout/cycle3"/>
    <dgm:cxn modelId="{B9EA7340-5A2D-4152-A6EF-3667889AC1D7}" type="presParOf" srcId="{24F76BFB-9769-432A-9333-810B07B828C9}" destId="{8864A68D-1C4C-4999-B8E1-69BAB8AE21AC}" srcOrd="5" destOrd="0" presId="urn:microsoft.com/office/officeart/2005/8/layout/cycle3"/>
    <dgm:cxn modelId="{4D060C42-5868-4FE5-A78A-AEC25110E5C0}" type="presParOf" srcId="{24F76BFB-9769-432A-9333-810B07B828C9}" destId="{2601722E-D209-4D57-850E-D8D0A2B229F8}" srcOrd="6" destOrd="0" presId="urn:microsoft.com/office/officeart/2005/8/layout/cycle3"/>
    <dgm:cxn modelId="{973CFED2-42EA-4C54-B675-BF605FA691F6}" type="presParOf" srcId="{24F76BFB-9769-432A-9333-810B07B828C9}" destId="{578A8949-5779-4C04-8347-991C2D12D03C}" srcOrd="7" destOrd="0" presId="urn:microsoft.com/office/officeart/2005/8/layout/cycle3"/>
    <dgm:cxn modelId="{FD2FAA87-04D5-43AA-8427-4DC900E3ADF1}" type="presParOf" srcId="{24F76BFB-9769-432A-9333-810B07B828C9}" destId="{F87F8FAD-54CB-4E7B-A20B-8879E03EF881}" srcOrd="8" destOrd="0" presId="urn:microsoft.com/office/officeart/2005/8/layout/cycle3"/>
    <dgm:cxn modelId="{D144A6F0-9DE3-4F60-A539-DA640E6ED401}" type="presParOf" srcId="{24F76BFB-9769-432A-9333-810B07B828C9}" destId="{F8FE6CA5-E550-4F49-A1DC-A763E1C1346A}" srcOrd="9" destOrd="0" presId="urn:microsoft.com/office/officeart/2005/8/layout/cycle3"/>
    <dgm:cxn modelId="{81A4D722-512D-4742-A55B-1A2B9C72776D}" type="presParOf" srcId="{24F76BFB-9769-432A-9333-810B07B828C9}" destId="{1C42B52D-46A7-4A44-90B1-E2A0637E7DE3}" srcOrd="10" destOrd="0" presId="urn:microsoft.com/office/officeart/2005/8/layout/cycle3"/>
    <dgm:cxn modelId="{5F90FABA-5122-4D08-B527-C66DFC543A61}" type="presParOf" srcId="{24F76BFB-9769-432A-9333-810B07B828C9}" destId="{3711BEAA-ECB1-4E6E-8E9A-A1CFFF11ABEB}" srcOrd="11" destOrd="0" presId="urn:microsoft.com/office/officeart/2005/8/layout/cycle3"/>
    <dgm:cxn modelId="{E0492A53-1A24-4346-9360-CABFC703DBA6}" type="presParOf" srcId="{24F76BFB-9769-432A-9333-810B07B828C9}" destId="{7A32CE49-C683-4791-B4E4-22B19234A665}" srcOrd="12" destOrd="0" presId="urn:microsoft.com/office/officeart/2005/8/layout/cycle3"/>
    <dgm:cxn modelId="{313D667C-32F6-4818-B757-541133BECC48}" type="presParOf" srcId="{24F76BFB-9769-432A-9333-810B07B828C9}" destId="{602A5BA2-4AA7-44C0-A5DD-90C909D12D07}" srcOrd="13" destOrd="0" presId="urn:microsoft.com/office/officeart/2005/8/layout/cycle3"/>
    <dgm:cxn modelId="{4FB63A8A-9E56-4B29-8F52-42413C02E27C}" type="presParOf" srcId="{24F76BFB-9769-432A-9333-810B07B828C9}" destId="{719208AF-22F4-4883-B3C4-320E2E533368}" srcOrd="14"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2CE336C-5BCF-4883-A53D-60AFED7F020E}" type="doc">
      <dgm:prSet loTypeId="urn:microsoft.com/office/officeart/2005/8/layout/matrix3" loCatId="matrix" qsTypeId="urn:microsoft.com/office/officeart/2005/8/quickstyle/simple1" qsCatId="simple" csTypeId="urn:microsoft.com/office/officeart/2005/8/colors/colorful1" csCatId="colorful" phldr="1"/>
      <dgm:spPr/>
      <dgm:t>
        <a:bodyPr/>
        <a:lstStyle/>
        <a:p>
          <a:endParaRPr lang="en-US"/>
        </a:p>
      </dgm:t>
    </dgm:pt>
    <dgm:pt modelId="{0FCE8991-8D72-470C-B29D-538B0A568278}">
      <dgm:prSet custT="1"/>
      <dgm:spPr/>
      <dgm:t>
        <a:bodyPr/>
        <a:lstStyle/>
        <a:p>
          <a:r>
            <a:rPr lang="en-US" sz="1800" b="1">
              <a:latin typeface="Arial" panose="020B0604020202020204" pitchFamily="34" charset="0"/>
              <a:cs typeface="Arial" panose="020B0604020202020204" pitchFamily="34" charset="0"/>
            </a:rPr>
            <a:t>International Council for Harmonisation</a:t>
          </a:r>
        </a:p>
      </dgm:t>
    </dgm:pt>
    <dgm:pt modelId="{67233B07-1E4C-40DB-9250-D8A5CD227103}" type="parTrans" cxnId="{781800E9-26B9-4D24-ABB8-BA327CDCCF89}">
      <dgm:prSet/>
      <dgm:spPr/>
      <dgm:t>
        <a:bodyPr/>
        <a:lstStyle/>
        <a:p>
          <a:endParaRPr lang="en-US"/>
        </a:p>
      </dgm:t>
    </dgm:pt>
    <dgm:pt modelId="{32C6C263-D89A-46B9-96E3-A11A68A30BF0}" type="sibTrans" cxnId="{781800E9-26B9-4D24-ABB8-BA327CDCCF89}">
      <dgm:prSet/>
      <dgm:spPr/>
      <dgm:t>
        <a:bodyPr/>
        <a:lstStyle/>
        <a:p>
          <a:endParaRPr lang="en-US"/>
        </a:p>
      </dgm:t>
    </dgm:pt>
    <dgm:pt modelId="{931F70ED-DB71-4AD4-88BD-29C6EF1596AF}">
      <dgm:prSet custT="1"/>
      <dgm:spPr/>
      <dgm:t>
        <a:bodyPr/>
        <a:lstStyle/>
        <a:p>
          <a:r>
            <a:rPr lang="en-US" sz="1800" b="1" dirty="0">
              <a:latin typeface="Arial" panose="020B0604020202020204" pitchFamily="34" charset="0"/>
              <a:cs typeface="Arial" panose="020B0604020202020204" pitchFamily="34" charset="0"/>
            </a:rPr>
            <a:t>International ethical and scientific quality standard for designing, conducting, recording, and reporting trials that involve human subjects</a:t>
          </a:r>
        </a:p>
      </dgm:t>
    </dgm:pt>
    <dgm:pt modelId="{90F147E6-6A65-4BBD-8972-8621A8D41F40}" type="parTrans" cxnId="{18A91321-51DF-422D-B8FA-32C527C71A3E}">
      <dgm:prSet/>
      <dgm:spPr/>
      <dgm:t>
        <a:bodyPr/>
        <a:lstStyle/>
        <a:p>
          <a:endParaRPr lang="en-US"/>
        </a:p>
      </dgm:t>
    </dgm:pt>
    <dgm:pt modelId="{E825CCAF-DC94-491D-A5C8-0E1ADB81974B}" type="sibTrans" cxnId="{18A91321-51DF-422D-B8FA-32C527C71A3E}">
      <dgm:prSet/>
      <dgm:spPr/>
      <dgm:t>
        <a:bodyPr/>
        <a:lstStyle/>
        <a:p>
          <a:endParaRPr lang="en-US"/>
        </a:p>
      </dgm:t>
    </dgm:pt>
    <dgm:pt modelId="{49B2DD0C-B720-4997-82DE-C04A9DF4EE3D}">
      <dgm:prSet custT="1"/>
      <dgm:spPr/>
      <dgm:t>
        <a:bodyPr/>
        <a:lstStyle/>
        <a:p>
          <a:r>
            <a:rPr lang="en-US" sz="1800" b="1" dirty="0">
              <a:latin typeface="Arial" panose="020B0604020202020204" pitchFamily="34" charset="0"/>
              <a:cs typeface="Arial" panose="020B0604020202020204" pitchFamily="34" charset="0"/>
            </a:rPr>
            <a:t>More than </a:t>
          </a:r>
        </a:p>
        <a:p>
          <a:r>
            <a:rPr lang="en-US" sz="1800" b="1" dirty="0">
              <a:latin typeface="Arial" panose="020B0604020202020204" pitchFamily="34" charset="0"/>
              <a:cs typeface="Arial" panose="020B0604020202020204" pitchFamily="34" charset="0"/>
            </a:rPr>
            <a:t>E6 (R2)</a:t>
          </a:r>
        </a:p>
      </dgm:t>
    </dgm:pt>
    <dgm:pt modelId="{A19AAD4E-C8BC-4A52-9017-B0496391487A}" type="parTrans" cxnId="{3DC9F8E4-B62B-4550-9C24-47946493D11A}">
      <dgm:prSet/>
      <dgm:spPr/>
      <dgm:t>
        <a:bodyPr/>
        <a:lstStyle/>
        <a:p>
          <a:endParaRPr lang="en-US"/>
        </a:p>
      </dgm:t>
    </dgm:pt>
    <dgm:pt modelId="{173058EF-CD13-4668-9A8E-0122604A9373}" type="sibTrans" cxnId="{3DC9F8E4-B62B-4550-9C24-47946493D11A}">
      <dgm:prSet/>
      <dgm:spPr/>
      <dgm:t>
        <a:bodyPr/>
        <a:lstStyle/>
        <a:p>
          <a:endParaRPr lang="en-US"/>
        </a:p>
      </dgm:t>
    </dgm:pt>
    <dgm:pt modelId="{11951B61-D3E5-489F-B1D9-F876FF955497}">
      <dgm:prSet custT="1"/>
      <dgm:spPr/>
      <dgm:t>
        <a:bodyPr/>
        <a:lstStyle/>
        <a:p>
          <a:r>
            <a:rPr lang="en-US" sz="1800" b="1" dirty="0">
              <a:latin typeface="Arial" panose="020B0604020202020204" pitchFamily="34" charset="0"/>
              <a:cs typeface="Arial" panose="020B0604020202020204" pitchFamily="34" charset="0"/>
            </a:rPr>
            <a:t>We will only be discussing E6 (R2)  in detail today</a:t>
          </a:r>
        </a:p>
      </dgm:t>
    </dgm:pt>
    <dgm:pt modelId="{68B3D3AA-7C41-4956-AC46-246ABEBA14F3}" type="parTrans" cxnId="{C8828AA1-79CD-404A-9BF3-EFACEE3718F8}">
      <dgm:prSet/>
      <dgm:spPr/>
      <dgm:t>
        <a:bodyPr/>
        <a:lstStyle/>
        <a:p>
          <a:endParaRPr lang="en-US"/>
        </a:p>
      </dgm:t>
    </dgm:pt>
    <dgm:pt modelId="{796246D4-DC91-4601-A03A-1346C3BAB5C4}" type="sibTrans" cxnId="{C8828AA1-79CD-404A-9BF3-EFACEE3718F8}">
      <dgm:prSet/>
      <dgm:spPr/>
      <dgm:t>
        <a:bodyPr/>
        <a:lstStyle/>
        <a:p>
          <a:endParaRPr lang="en-US"/>
        </a:p>
      </dgm:t>
    </dgm:pt>
    <dgm:pt modelId="{CB18F4C3-87CC-493B-A7A3-A39C0649E0EE}" type="pres">
      <dgm:prSet presAssocID="{C2CE336C-5BCF-4883-A53D-60AFED7F020E}" presName="matrix" presStyleCnt="0">
        <dgm:presLayoutVars>
          <dgm:chMax val="1"/>
          <dgm:dir/>
          <dgm:resizeHandles val="exact"/>
        </dgm:presLayoutVars>
      </dgm:prSet>
      <dgm:spPr/>
    </dgm:pt>
    <dgm:pt modelId="{C5D08A10-9CC2-4A47-8C15-80FD0B3D27CF}" type="pres">
      <dgm:prSet presAssocID="{C2CE336C-5BCF-4883-A53D-60AFED7F020E}" presName="diamond" presStyleLbl="bgShp" presStyleIdx="0" presStyleCnt="1"/>
      <dgm:spPr/>
    </dgm:pt>
    <dgm:pt modelId="{D1210DEF-B156-4D41-98FE-37EE46993561}" type="pres">
      <dgm:prSet presAssocID="{C2CE336C-5BCF-4883-A53D-60AFED7F020E}" presName="quad1" presStyleLbl="node1" presStyleIdx="0" presStyleCnt="4" custScaleY="127226">
        <dgm:presLayoutVars>
          <dgm:chMax val="0"/>
          <dgm:chPref val="0"/>
          <dgm:bulletEnabled val="1"/>
        </dgm:presLayoutVars>
      </dgm:prSet>
      <dgm:spPr/>
    </dgm:pt>
    <dgm:pt modelId="{3C9E8086-7BD9-430C-A368-3989651C3C8E}" type="pres">
      <dgm:prSet presAssocID="{C2CE336C-5BCF-4883-A53D-60AFED7F020E}" presName="quad2" presStyleLbl="node1" presStyleIdx="1" presStyleCnt="4" custScaleY="129711">
        <dgm:presLayoutVars>
          <dgm:chMax val="0"/>
          <dgm:chPref val="0"/>
          <dgm:bulletEnabled val="1"/>
        </dgm:presLayoutVars>
      </dgm:prSet>
      <dgm:spPr/>
    </dgm:pt>
    <dgm:pt modelId="{E2D25BB3-E1D6-40DA-939B-5C706F76434F}" type="pres">
      <dgm:prSet presAssocID="{C2CE336C-5BCF-4883-A53D-60AFED7F020E}" presName="quad3" presStyleLbl="node1" presStyleIdx="2" presStyleCnt="4" custScaleY="113972" custLinFactNeighborX="828" custLinFactNeighborY="19467">
        <dgm:presLayoutVars>
          <dgm:chMax val="0"/>
          <dgm:chPref val="0"/>
          <dgm:bulletEnabled val="1"/>
        </dgm:presLayoutVars>
      </dgm:prSet>
      <dgm:spPr/>
    </dgm:pt>
    <dgm:pt modelId="{24D8B4AD-B42D-47DC-9DDF-D5D1DBBAFA9B}" type="pres">
      <dgm:prSet presAssocID="{C2CE336C-5BCF-4883-A53D-60AFED7F020E}" presName="quad4" presStyleLbl="node1" presStyleIdx="3" presStyleCnt="4" custScaleY="113253" custLinFactNeighborX="414" custLinFactNeighborY="19389">
        <dgm:presLayoutVars>
          <dgm:chMax val="0"/>
          <dgm:chPref val="0"/>
          <dgm:bulletEnabled val="1"/>
        </dgm:presLayoutVars>
      </dgm:prSet>
      <dgm:spPr/>
    </dgm:pt>
  </dgm:ptLst>
  <dgm:cxnLst>
    <dgm:cxn modelId="{B9A24900-C241-4369-AE9D-4D343143A197}" type="presOf" srcId="{0FCE8991-8D72-470C-B29D-538B0A568278}" destId="{D1210DEF-B156-4D41-98FE-37EE46993561}" srcOrd="0" destOrd="0" presId="urn:microsoft.com/office/officeart/2005/8/layout/matrix3"/>
    <dgm:cxn modelId="{C1F03D0C-F7A8-4B5A-9E1F-FA82F00FF289}" type="presOf" srcId="{931F70ED-DB71-4AD4-88BD-29C6EF1596AF}" destId="{3C9E8086-7BD9-430C-A368-3989651C3C8E}" srcOrd="0" destOrd="0" presId="urn:microsoft.com/office/officeart/2005/8/layout/matrix3"/>
    <dgm:cxn modelId="{18A91321-51DF-422D-B8FA-32C527C71A3E}" srcId="{C2CE336C-5BCF-4883-A53D-60AFED7F020E}" destId="{931F70ED-DB71-4AD4-88BD-29C6EF1596AF}" srcOrd="1" destOrd="0" parTransId="{90F147E6-6A65-4BBD-8972-8621A8D41F40}" sibTransId="{E825CCAF-DC94-491D-A5C8-0E1ADB81974B}"/>
    <dgm:cxn modelId="{C0885F37-C6C1-4628-8A25-181B6B5F1AB2}" type="presOf" srcId="{C2CE336C-5BCF-4883-A53D-60AFED7F020E}" destId="{CB18F4C3-87CC-493B-A7A3-A39C0649E0EE}" srcOrd="0" destOrd="0" presId="urn:microsoft.com/office/officeart/2005/8/layout/matrix3"/>
    <dgm:cxn modelId="{A629543A-DB43-41C8-A67E-CFC0D65C1439}" type="presOf" srcId="{49B2DD0C-B720-4997-82DE-C04A9DF4EE3D}" destId="{E2D25BB3-E1D6-40DA-939B-5C706F76434F}" srcOrd="0" destOrd="0" presId="urn:microsoft.com/office/officeart/2005/8/layout/matrix3"/>
    <dgm:cxn modelId="{5DCE4D95-01CB-49A1-A8BB-E4464C87C799}" type="presOf" srcId="{11951B61-D3E5-489F-B1D9-F876FF955497}" destId="{24D8B4AD-B42D-47DC-9DDF-D5D1DBBAFA9B}" srcOrd="0" destOrd="0" presId="urn:microsoft.com/office/officeart/2005/8/layout/matrix3"/>
    <dgm:cxn modelId="{C8828AA1-79CD-404A-9BF3-EFACEE3718F8}" srcId="{C2CE336C-5BCF-4883-A53D-60AFED7F020E}" destId="{11951B61-D3E5-489F-B1D9-F876FF955497}" srcOrd="3" destOrd="0" parTransId="{68B3D3AA-7C41-4956-AC46-246ABEBA14F3}" sibTransId="{796246D4-DC91-4601-A03A-1346C3BAB5C4}"/>
    <dgm:cxn modelId="{3DC9F8E4-B62B-4550-9C24-47946493D11A}" srcId="{C2CE336C-5BCF-4883-A53D-60AFED7F020E}" destId="{49B2DD0C-B720-4997-82DE-C04A9DF4EE3D}" srcOrd="2" destOrd="0" parTransId="{A19AAD4E-C8BC-4A52-9017-B0496391487A}" sibTransId="{173058EF-CD13-4668-9A8E-0122604A9373}"/>
    <dgm:cxn modelId="{781800E9-26B9-4D24-ABB8-BA327CDCCF89}" srcId="{C2CE336C-5BCF-4883-A53D-60AFED7F020E}" destId="{0FCE8991-8D72-470C-B29D-538B0A568278}" srcOrd="0" destOrd="0" parTransId="{67233B07-1E4C-40DB-9250-D8A5CD227103}" sibTransId="{32C6C263-D89A-46B9-96E3-A11A68A30BF0}"/>
    <dgm:cxn modelId="{7E129F32-BF69-4413-A33F-F8DACA72627F}" type="presParOf" srcId="{CB18F4C3-87CC-493B-A7A3-A39C0649E0EE}" destId="{C5D08A10-9CC2-4A47-8C15-80FD0B3D27CF}" srcOrd="0" destOrd="0" presId="urn:microsoft.com/office/officeart/2005/8/layout/matrix3"/>
    <dgm:cxn modelId="{F699E11F-9DB3-46B0-8EAF-90A37F175CBF}" type="presParOf" srcId="{CB18F4C3-87CC-493B-A7A3-A39C0649E0EE}" destId="{D1210DEF-B156-4D41-98FE-37EE46993561}" srcOrd="1" destOrd="0" presId="urn:microsoft.com/office/officeart/2005/8/layout/matrix3"/>
    <dgm:cxn modelId="{8B519C44-D60A-481A-8712-4B0038A5DAAB}" type="presParOf" srcId="{CB18F4C3-87CC-493B-A7A3-A39C0649E0EE}" destId="{3C9E8086-7BD9-430C-A368-3989651C3C8E}" srcOrd="2" destOrd="0" presId="urn:microsoft.com/office/officeart/2005/8/layout/matrix3"/>
    <dgm:cxn modelId="{E4348853-A2D6-4F7C-ACF4-3738A2B8423D}" type="presParOf" srcId="{CB18F4C3-87CC-493B-A7A3-A39C0649E0EE}" destId="{E2D25BB3-E1D6-40DA-939B-5C706F76434F}" srcOrd="3" destOrd="0" presId="urn:microsoft.com/office/officeart/2005/8/layout/matrix3"/>
    <dgm:cxn modelId="{2E5104BD-2610-4CB0-B564-F63CADBCE331}" type="presParOf" srcId="{CB18F4C3-87CC-493B-A7A3-A39C0649E0EE}" destId="{24D8B4AD-B42D-47DC-9DDF-D5D1DBBAFA9B}"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013977C-D763-4040-B6C2-E3828FAB3D2B}"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6BE1A6C6-92D5-42FB-8AC8-B4FD5164EF12}">
      <dgm:prSet custT="1"/>
      <dgm:spPr>
        <a:solidFill>
          <a:schemeClr val="accent3"/>
        </a:solidFill>
      </dgm:spPr>
      <dgm:t>
        <a:bodyPr/>
        <a:lstStyle/>
        <a:p>
          <a:r>
            <a:rPr lang="en-US" sz="1800" b="1" dirty="0">
              <a:latin typeface="Arial" panose="020B0604020202020204" pitchFamily="34" charset="0"/>
              <a:cs typeface="Arial" panose="020B0604020202020204" pitchFamily="34" charset="0"/>
            </a:rPr>
            <a:t>provides overall guidance on the clinical development lifecycle, including designing quality into clinical studies, considering the broad range of clinical study designs and data sources used </a:t>
          </a:r>
          <a:endParaRPr lang="en-US" sz="1800" dirty="0">
            <a:latin typeface="Arial" panose="020B0604020202020204" pitchFamily="34" charset="0"/>
            <a:cs typeface="Arial" panose="020B0604020202020204" pitchFamily="34" charset="0"/>
          </a:endParaRPr>
        </a:p>
      </dgm:t>
    </dgm:pt>
    <dgm:pt modelId="{DADC630D-41FA-41EE-80F8-51F104755022}" type="parTrans" cxnId="{800666F8-BE88-4ACE-B63C-365803ACC3BA}">
      <dgm:prSet/>
      <dgm:spPr/>
      <dgm:t>
        <a:bodyPr/>
        <a:lstStyle/>
        <a:p>
          <a:endParaRPr lang="en-US"/>
        </a:p>
      </dgm:t>
    </dgm:pt>
    <dgm:pt modelId="{67AA7716-E0CF-4963-A65E-6F2D3CB2EFC4}" type="sibTrans" cxnId="{800666F8-BE88-4ACE-B63C-365803ACC3BA}">
      <dgm:prSet/>
      <dgm:spPr/>
      <dgm:t>
        <a:bodyPr/>
        <a:lstStyle/>
        <a:p>
          <a:endParaRPr lang="en-US"/>
        </a:p>
      </dgm:t>
    </dgm:pt>
    <dgm:pt modelId="{72AF96CD-33A2-40BD-BEB1-D688BDE3BF12}">
      <dgm:prSet custT="1"/>
      <dgm:spPr>
        <a:solidFill>
          <a:schemeClr val="accent4"/>
        </a:solidFill>
      </dgm:spPr>
      <dgm:t>
        <a:bodyPr/>
        <a:lstStyle/>
        <a:p>
          <a:r>
            <a:rPr lang="en-US" sz="1800" b="1" dirty="0">
              <a:latin typeface="Arial" panose="020B0604020202020204" pitchFamily="34" charset="0"/>
              <a:cs typeface="Arial" panose="020B0604020202020204" pitchFamily="34" charset="0"/>
            </a:rPr>
            <a:t>should be considered and used in an integrated, holistic way rather than focusing on only one guideline or subsection</a:t>
          </a:r>
          <a:endParaRPr lang="en-US" sz="1800" dirty="0">
            <a:latin typeface="Arial" panose="020B0604020202020204" pitchFamily="34" charset="0"/>
            <a:cs typeface="Arial" panose="020B0604020202020204" pitchFamily="34" charset="0"/>
          </a:endParaRPr>
        </a:p>
      </dgm:t>
    </dgm:pt>
    <dgm:pt modelId="{614F4D5A-D8FF-4BC6-BE2B-6A608E91863E}" type="parTrans" cxnId="{524EA870-2104-4D76-99ED-C695F5D8E623}">
      <dgm:prSet/>
      <dgm:spPr/>
      <dgm:t>
        <a:bodyPr/>
        <a:lstStyle/>
        <a:p>
          <a:endParaRPr lang="en-US"/>
        </a:p>
      </dgm:t>
    </dgm:pt>
    <dgm:pt modelId="{1F1C8807-CC61-4189-AA50-ECB55AE90BAF}" type="sibTrans" cxnId="{524EA870-2104-4D76-99ED-C695F5D8E623}">
      <dgm:prSet/>
      <dgm:spPr/>
      <dgm:t>
        <a:bodyPr/>
        <a:lstStyle/>
        <a:p>
          <a:endParaRPr lang="en-US"/>
        </a:p>
      </dgm:t>
    </dgm:pt>
    <dgm:pt modelId="{DA537FFE-C4A5-4B96-95C0-F6B32DB86A54}" type="pres">
      <dgm:prSet presAssocID="{A013977C-D763-4040-B6C2-E3828FAB3D2B}" presName="linear" presStyleCnt="0">
        <dgm:presLayoutVars>
          <dgm:animLvl val="lvl"/>
          <dgm:resizeHandles val="exact"/>
        </dgm:presLayoutVars>
      </dgm:prSet>
      <dgm:spPr/>
    </dgm:pt>
    <dgm:pt modelId="{5A30B0E0-AA9F-4D65-BD89-18C69B6981C0}" type="pres">
      <dgm:prSet presAssocID="{6BE1A6C6-92D5-42FB-8AC8-B4FD5164EF12}" presName="parentText" presStyleLbl="node1" presStyleIdx="0" presStyleCnt="2">
        <dgm:presLayoutVars>
          <dgm:chMax val="0"/>
          <dgm:bulletEnabled val="1"/>
        </dgm:presLayoutVars>
      </dgm:prSet>
      <dgm:spPr/>
    </dgm:pt>
    <dgm:pt modelId="{CB5BE2CA-90E5-41DD-B8FF-5245B8BF596F}" type="pres">
      <dgm:prSet presAssocID="{67AA7716-E0CF-4963-A65E-6F2D3CB2EFC4}" presName="spacer" presStyleCnt="0"/>
      <dgm:spPr/>
    </dgm:pt>
    <dgm:pt modelId="{1F958DDA-1BE0-4EEA-8033-BC285CE92051}" type="pres">
      <dgm:prSet presAssocID="{72AF96CD-33A2-40BD-BEB1-D688BDE3BF12}" presName="parentText" presStyleLbl="node1" presStyleIdx="1" presStyleCnt="2">
        <dgm:presLayoutVars>
          <dgm:chMax val="0"/>
          <dgm:bulletEnabled val="1"/>
        </dgm:presLayoutVars>
      </dgm:prSet>
      <dgm:spPr/>
    </dgm:pt>
  </dgm:ptLst>
  <dgm:cxnLst>
    <dgm:cxn modelId="{524EA870-2104-4D76-99ED-C695F5D8E623}" srcId="{A013977C-D763-4040-B6C2-E3828FAB3D2B}" destId="{72AF96CD-33A2-40BD-BEB1-D688BDE3BF12}" srcOrd="1" destOrd="0" parTransId="{614F4D5A-D8FF-4BC6-BE2B-6A608E91863E}" sibTransId="{1F1C8807-CC61-4189-AA50-ECB55AE90BAF}"/>
    <dgm:cxn modelId="{92A5A575-F81B-461E-9E60-C7593D893A0F}" type="presOf" srcId="{72AF96CD-33A2-40BD-BEB1-D688BDE3BF12}" destId="{1F958DDA-1BE0-4EEA-8033-BC285CE92051}" srcOrd="0" destOrd="0" presId="urn:microsoft.com/office/officeart/2005/8/layout/vList2"/>
    <dgm:cxn modelId="{D9C0F8AE-A84D-4897-8393-A39A36A82422}" type="presOf" srcId="{A013977C-D763-4040-B6C2-E3828FAB3D2B}" destId="{DA537FFE-C4A5-4B96-95C0-F6B32DB86A54}" srcOrd="0" destOrd="0" presId="urn:microsoft.com/office/officeart/2005/8/layout/vList2"/>
    <dgm:cxn modelId="{800666F8-BE88-4ACE-B63C-365803ACC3BA}" srcId="{A013977C-D763-4040-B6C2-E3828FAB3D2B}" destId="{6BE1A6C6-92D5-42FB-8AC8-B4FD5164EF12}" srcOrd="0" destOrd="0" parTransId="{DADC630D-41FA-41EE-80F8-51F104755022}" sibTransId="{67AA7716-E0CF-4963-A65E-6F2D3CB2EFC4}"/>
    <dgm:cxn modelId="{0BF3DCF8-7D97-489B-9752-2D78B166E062}" type="presOf" srcId="{6BE1A6C6-92D5-42FB-8AC8-B4FD5164EF12}" destId="{5A30B0E0-AA9F-4D65-BD89-18C69B6981C0}" srcOrd="0" destOrd="0" presId="urn:microsoft.com/office/officeart/2005/8/layout/vList2"/>
    <dgm:cxn modelId="{FFD10CDF-BFF2-4BAF-907D-8C1234E7E002}" type="presParOf" srcId="{DA537FFE-C4A5-4B96-95C0-F6B32DB86A54}" destId="{5A30B0E0-AA9F-4D65-BD89-18C69B6981C0}" srcOrd="0" destOrd="0" presId="urn:microsoft.com/office/officeart/2005/8/layout/vList2"/>
    <dgm:cxn modelId="{29DBFD93-6EC3-43BF-83A8-7EB50F357131}" type="presParOf" srcId="{DA537FFE-C4A5-4B96-95C0-F6B32DB86A54}" destId="{CB5BE2CA-90E5-41DD-B8FF-5245B8BF596F}" srcOrd="1" destOrd="0" presId="urn:microsoft.com/office/officeart/2005/8/layout/vList2"/>
    <dgm:cxn modelId="{D78D1CD0-C7D4-4E7C-A49D-FA96DABA09F8}" type="presParOf" srcId="{DA537FFE-C4A5-4B96-95C0-F6B32DB86A54}" destId="{1F958DDA-1BE0-4EEA-8033-BC285CE92051}"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9DC0424-5070-4A11-8E4B-9C03149A147C}"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EBFF645B-C349-4A3A-A7FF-1698605E3B8B}">
      <dgm:prSet custT="1"/>
      <dgm:spPr/>
      <dgm:t>
        <a:bodyPr/>
        <a:lstStyle/>
        <a:p>
          <a:r>
            <a:rPr lang="en-US" sz="1800" b="1" dirty="0">
              <a:latin typeface="Arial" panose="020B0604020202020204" pitchFamily="34" charset="0"/>
              <a:cs typeface="Arial" panose="020B0604020202020204" pitchFamily="34" charset="0"/>
            </a:rPr>
            <a:t>Section 1: Objectives of This Document</a:t>
          </a:r>
        </a:p>
      </dgm:t>
    </dgm:pt>
    <dgm:pt modelId="{0198A5D8-55E2-4B3C-8A8D-7F59D3965873}" type="parTrans" cxnId="{8AE2C2F6-664E-47FD-A30A-D9558A1C640F}">
      <dgm:prSet/>
      <dgm:spPr/>
      <dgm:t>
        <a:bodyPr/>
        <a:lstStyle/>
        <a:p>
          <a:endParaRPr lang="en-US"/>
        </a:p>
      </dgm:t>
    </dgm:pt>
    <dgm:pt modelId="{AE1BD5FF-D6D5-4FA9-9173-878E5C79B6B5}" type="sibTrans" cxnId="{8AE2C2F6-664E-47FD-A30A-D9558A1C640F}">
      <dgm:prSet/>
      <dgm:spPr/>
      <dgm:t>
        <a:bodyPr/>
        <a:lstStyle/>
        <a:p>
          <a:endParaRPr lang="en-US"/>
        </a:p>
      </dgm:t>
    </dgm:pt>
    <dgm:pt modelId="{8EBEEEBB-8353-4CDA-A5B3-50134D277241}">
      <dgm:prSet custT="1"/>
      <dgm:spPr/>
      <dgm:t>
        <a:bodyPr/>
        <a:lstStyle/>
        <a:p>
          <a:r>
            <a:rPr lang="en-US" sz="1800" b="1" dirty="0">
              <a:latin typeface="Arial" panose="020B0604020202020204" pitchFamily="34" charset="0"/>
              <a:cs typeface="Arial" panose="020B0604020202020204" pitchFamily="34" charset="0"/>
            </a:rPr>
            <a:t>Section 2: General principles </a:t>
          </a:r>
        </a:p>
      </dgm:t>
    </dgm:pt>
    <dgm:pt modelId="{1622FD8A-BCB9-423E-BD08-539737BCF5F3}" type="parTrans" cxnId="{A9D71C81-2BC0-4C4A-9373-41D58C9D49F8}">
      <dgm:prSet/>
      <dgm:spPr/>
      <dgm:t>
        <a:bodyPr/>
        <a:lstStyle/>
        <a:p>
          <a:endParaRPr lang="en-US"/>
        </a:p>
      </dgm:t>
    </dgm:pt>
    <dgm:pt modelId="{07945983-2664-43EB-A3AA-89169A178482}" type="sibTrans" cxnId="{A9D71C81-2BC0-4C4A-9373-41D58C9D49F8}">
      <dgm:prSet/>
      <dgm:spPr/>
      <dgm:t>
        <a:bodyPr/>
        <a:lstStyle/>
        <a:p>
          <a:endParaRPr lang="en-US"/>
        </a:p>
      </dgm:t>
    </dgm:pt>
    <dgm:pt modelId="{5AAE81B6-1B2A-4AFA-933F-4B71AB626E92}">
      <dgm:prSet custT="1"/>
      <dgm:spPr/>
      <dgm:t>
        <a:bodyPr/>
        <a:lstStyle/>
        <a:p>
          <a:r>
            <a:rPr lang="en-US" sz="1800" b="1" dirty="0">
              <a:latin typeface="Arial" panose="020B0604020202020204" pitchFamily="34" charset="0"/>
              <a:cs typeface="Arial" panose="020B0604020202020204" pitchFamily="34" charset="0"/>
            </a:rPr>
            <a:t>Section 3: Designing Quality Into Clinical Studies</a:t>
          </a:r>
        </a:p>
      </dgm:t>
    </dgm:pt>
    <dgm:pt modelId="{B7C8FDD5-8DA5-4758-B416-2D0ABC7A60A3}" type="parTrans" cxnId="{59DFE10F-917F-45CB-9873-A1F0D0C7662F}">
      <dgm:prSet/>
      <dgm:spPr/>
      <dgm:t>
        <a:bodyPr/>
        <a:lstStyle/>
        <a:p>
          <a:endParaRPr lang="en-US"/>
        </a:p>
      </dgm:t>
    </dgm:pt>
    <dgm:pt modelId="{4B83A1A4-586F-4B5A-96CE-AFDB9A4C05EF}" type="sibTrans" cxnId="{59DFE10F-917F-45CB-9873-A1F0D0C7662F}">
      <dgm:prSet/>
      <dgm:spPr/>
      <dgm:t>
        <a:bodyPr/>
        <a:lstStyle/>
        <a:p>
          <a:endParaRPr lang="en-US"/>
        </a:p>
      </dgm:t>
    </dgm:pt>
    <dgm:pt modelId="{AD3884F9-FD72-4A76-BC25-54E742BB88CA}">
      <dgm:prSet custT="1"/>
      <dgm:spPr/>
      <dgm:t>
        <a:bodyPr/>
        <a:lstStyle/>
        <a:p>
          <a:r>
            <a:rPr lang="en-US" sz="1800" b="1" dirty="0">
              <a:latin typeface="Arial" panose="020B0604020202020204" pitchFamily="34" charset="0"/>
              <a:cs typeface="Arial" panose="020B0604020202020204" pitchFamily="34" charset="0"/>
            </a:rPr>
            <a:t>Section 4: Drug Development Planning</a:t>
          </a:r>
        </a:p>
      </dgm:t>
    </dgm:pt>
    <dgm:pt modelId="{F75FAEBA-40C2-4343-9162-4AA0C8A28685}" type="parTrans" cxnId="{749902A8-4756-4C4F-A5E5-C4CA834DF721}">
      <dgm:prSet/>
      <dgm:spPr/>
      <dgm:t>
        <a:bodyPr/>
        <a:lstStyle/>
        <a:p>
          <a:endParaRPr lang="en-US"/>
        </a:p>
      </dgm:t>
    </dgm:pt>
    <dgm:pt modelId="{D4F83B95-B2F3-49B3-BBB2-E75A7C953A9D}" type="sibTrans" cxnId="{749902A8-4756-4C4F-A5E5-C4CA834DF721}">
      <dgm:prSet/>
      <dgm:spPr/>
      <dgm:t>
        <a:bodyPr/>
        <a:lstStyle/>
        <a:p>
          <a:endParaRPr lang="en-US"/>
        </a:p>
      </dgm:t>
    </dgm:pt>
    <dgm:pt modelId="{86F98051-C1C1-4C16-B753-B43436784562}">
      <dgm:prSet custT="1"/>
      <dgm:spPr>
        <a:solidFill>
          <a:schemeClr val="accent2"/>
        </a:solidFill>
      </dgm:spPr>
      <dgm:t>
        <a:bodyPr/>
        <a:lstStyle/>
        <a:p>
          <a:r>
            <a:rPr lang="en-US" sz="1800" b="1" dirty="0">
              <a:latin typeface="Arial" panose="020B0604020202020204" pitchFamily="34" charset="0"/>
              <a:cs typeface="Arial" panose="020B0604020202020204" pitchFamily="34" charset="0"/>
            </a:rPr>
            <a:t>Section 5: Design Elements and Data Sources for Clinical Studies</a:t>
          </a:r>
        </a:p>
      </dgm:t>
    </dgm:pt>
    <dgm:pt modelId="{99DE0C03-D4FA-417A-88C5-46D136743396}" type="parTrans" cxnId="{AC99FA6C-9B77-4A2E-BCC1-7DEDA57AB9D1}">
      <dgm:prSet/>
      <dgm:spPr/>
      <dgm:t>
        <a:bodyPr/>
        <a:lstStyle/>
        <a:p>
          <a:endParaRPr lang="en-US"/>
        </a:p>
      </dgm:t>
    </dgm:pt>
    <dgm:pt modelId="{E2FA67F4-64F8-40C9-B293-1DFF813E4DCF}" type="sibTrans" cxnId="{AC99FA6C-9B77-4A2E-BCC1-7DEDA57AB9D1}">
      <dgm:prSet/>
      <dgm:spPr/>
      <dgm:t>
        <a:bodyPr/>
        <a:lstStyle/>
        <a:p>
          <a:endParaRPr lang="en-US"/>
        </a:p>
      </dgm:t>
    </dgm:pt>
    <dgm:pt modelId="{3A23AFFB-14F2-4D53-B141-5CF2F96E4DD8}">
      <dgm:prSet custT="1"/>
      <dgm:spPr>
        <a:solidFill>
          <a:schemeClr val="accent3"/>
        </a:solidFill>
      </dgm:spPr>
      <dgm:t>
        <a:bodyPr/>
        <a:lstStyle/>
        <a:p>
          <a:r>
            <a:rPr lang="en-US" sz="1800" b="1" dirty="0">
              <a:latin typeface="Arial" panose="020B0604020202020204" pitchFamily="34" charset="0"/>
              <a:cs typeface="Arial" panose="020B0604020202020204" pitchFamily="34" charset="0"/>
            </a:rPr>
            <a:t>Section 6: Conduct, Safety, Monitoring, and Reporting</a:t>
          </a:r>
        </a:p>
      </dgm:t>
    </dgm:pt>
    <dgm:pt modelId="{6AB9A5E8-9476-4D41-A253-1EB52908CD74}" type="parTrans" cxnId="{2C5C4B80-CCC9-4DE8-BD34-7566E15E024C}">
      <dgm:prSet/>
      <dgm:spPr/>
      <dgm:t>
        <a:bodyPr/>
        <a:lstStyle/>
        <a:p>
          <a:endParaRPr lang="en-US"/>
        </a:p>
      </dgm:t>
    </dgm:pt>
    <dgm:pt modelId="{BB9D4509-CDEB-44D7-BB03-C8CBDD5D9DC6}" type="sibTrans" cxnId="{2C5C4B80-CCC9-4DE8-BD34-7566E15E024C}">
      <dgm:prSet/>
      <dgm:spPr/>
      <dgm:t>
        <a:bodyPr/>
        <a:lstStyle/>
        <a:p>
          <a:endParaRPr lang="en-US"/>
        </a:p>
      </dgm:t>
    </dgm:pt>
    <dgm:pt modelId="{B8E2B27C-7A49-42DC-9A7C-ECAAF005FFBF}">
      <dgm:prSet custT="1"/>
      <dgm:spPr>
        <a:solidFill>
          <a:schemeClr val="accent4"/>
        </a:solidFill>
      </dgm:spPr>
      <dgm:t>
        <a:bodyPr/>
        <a:lstStyle/>
        <a:p>
          <a:r>
            <a:rPr lang="en-US" sz="1800" b="1" dirty="0">
              <a:latin typeface="Arial" panose="020B0604020202020204" pitchFamily="34" charset="0"/>
              <a:cs typeface="Arial" panose="020B0604020202020204" pitchFamily="34" charset="0"/>
            </a:rPr>
            <a:t>Section 7: Considerations in Identifying Critical to Quality Factors</a:t>
          </a:r>
        </a:p>
      </dgm:t>
    </dgm:pt>
    <dgm:pt modelId="{94FF571B-156F-4F7C-9147-222FCB90F388}" type="parTrans" cxnId="{40195E41-8221-4D00-9944-F58404DA3715}">
      <dgm:prSet/>
      <dgm:spPr/>
      <dgm:t>
        <a:bodyPr/>
        <a:lstStyle/>
        <a:p>
          <a:endParaRPr lang="en-US"/>
        </a:p>
      </dgm:t>
    </dgm:pt>
    <dgm:pt modelId="{AFE20626-F5B4-4A5B-AB89-7A63CF1EC892}" type="sibTrans" cxnId="{40195E41-8221-4D00-9944-F58404DA3715}">
      <dgm:prSet/>
      <dgm:spPr/>
      <dgm:t>
        <a:bodyPr/>
        <a:lstStyle/>
        <a:p>
          <a:endParaRPr lang="en-US"/>
        </a:p>
      </dgm:t>
    </dgm:pt>
    <dgm:pt modelId="{85D696A8-1640-4D3E-9056-AC7E28881664}" type="pres">
      <dgm:prSet presAssocID="{09DC0424-5070-4A11-8E4B-9C03149A147C}" presName="diagram" presStyleCnt="0">
        <dgm:presLayoutVars>
          <dgm:dir/>
          <dgm:resizeHandles val="exact"/>
        </dgm:presLayoutVars>
      </dgm:prSet>
      <dgm:spPr/>
    </dgm:pt>
    <dgm:pt modelId="{ED93CD3D-3BFC-4F00-AB67-7ED5580C1979}" type="pres">
      <dgm:prSet presAssocID="{EBFF645B-C349-4A3A-A7FF-1698605E3B8B}" presName="node" presStyleLbl="node1" presStyleIdx="0" presStyleCnt="7">
        <dgm:presLayoutVars>
          <dgm:bulletEnabled val="1"/>
        </dgm:presLayoutVars>
      </dgm:prSet>
      <dgm:spPr/>
    </dgm:pt>
    <dgm:pt modelId="{DB6AD542-01F8-41A3-B2CC-5BF02B0DCA80}" type="pres">
      <dgm:prSet presAssocID="{AE1BD5FF-D6D5-4FA9-9173-878E5C79B6B5}" presName="sibTrans" presStyleCnt="0"/>
      <dgm:spPr/>
    </dgm:pt>
    <dgm:pt modelId="{46F21ADA-0770-4E61-953F-E572D6C0D506}" type="pres">
      <dgm:prSet presAssocID="{8EBEEEBB-8353-4CDA-A5B3-50134D277241}" presName="node" presStyleLbl="node1" presStyleIdx="1" presStyleCnt="7">
        <dgm:presLayoutVars>
          <dgm:bulletEnabled val="1"/>
        </dgm:presLayoutVars>
      </dgm:prSet>
      <dgm:spPr/>
    </dgm:pt>
    <dgm:pt modelId="{EBE8BBE2-1019-4394-A0D3-5A3B30C0F238}" type="pres">
      <dgm:prSet presAssocID="{07945983-2664-43EB-A3AA-89169A178482}" presName="sibTrans" presStyleCnt="0"/>
      <dgm:spPr/>
    </dgm:pt>
    <dgm:pt modelId="{E2798114-57DF-4D84-81B6-C12FEF1CD99B}" type="pres">
      <dgm:prSet presAssocID="{5AAE81B6-1B2A-4AFA-933F-4B71AB626E92}" presName="node" presStyleLbl="node1" presStyleIdx="2" presStyleCnt="7">
        <dgm:presLayoutVars>
          <dgm:bulletEnabled val="1"/>
        </dgm:presLayoutVars>
      </dgm:prSet>
      <dgm:spPr/>
    </dgm:pt>
    <dgm:pt modelId="{963AF660-0E5D-4AAB-B2EF-758A7D59A4B7}" type="pres">
      <dgm:prSet presAssocID="{4B83A1A4-586F-4B5A-96CE-AFDB9A4C05EF}" presName="sibTrans" presStyleCnt="0"/>
      <dgm:spPr/>
    </dgm:pt>
    <dgm:pt modelId="{4937C97B-EF41-4B5A-A25F-9B4440561B3D}" type="pres">
      <dgm:prSet presAssocID="{AD3884F9-FD72-4A76-BC25-54E742BB88CA}" presName="node" presStyleLbl="node1" presStyleIdx="3" presStyleCnt="7">
        <dgm:presLayoutVars>
          <dgm:bulletEnabled val="1"/>
        </dgm:presLayoutVars>
      </dgm:prSet>
      <dgm:spPr/>
    </dgm:pt>
    <dgm:pt modelId="{5081C179-FC37-4231-B4B6-0FD4592A22D0}" type="pres">
      <dgm:prSet presAssocID="{D4F83B95-B2F3-49B3-BBB2-E75A7C953A9D}" presName="sibTrans" presStyleCnt="0"/>
      <dgm:spPr/>
    </dgm:pt>
    <dgm:pt modelId="{29BA5672-6F4D-4D34-9F0A-2C7BA06C1240}" type="pres">
      <dgm:prSet presAssocID="{86F98051-C1C1-4C16-B753-B43436784562}" presName="node" presStyleLbl="node1" presStyleIdx="4" presStyleCnt="7">
        <dgm:presLayoutVars>
          <dgm:bulletEnabled val="1"/>
        </dgm:presLayoutVars>
      </dgm:prSet>
      <dgm:spPr/>
    </dgm:pt>
    <dgm:pt modelId="{FF4C4CAC-AF7F-46BC-9FDC-CEE11F378818}" type="pres">
      <dgm:prSet presAssocID="{E2FA67F4-64F8-40C9-B293-1DFF813E4DCF}" presName="sibTrans" presStyleCnt="0"/>
      <dgm:spPr/>
    </dgm:pt>
    <dgm:pt modelId="{33BA1CB9-5685-4C60-8639-B2344C822CC9}" type="pres">
      <dgm:prSet presAssocID="{3A23AFFB-14F2-4D53-B141-5CF2F96E4DD8}" presName="node" presStyleLbl="node1" presStyleIdx="5" presStyleCnt="7">
        <dgm:presLayoutVars>
          <dgm:bulletEnabled val="1"/>
        </dgm:presLayoutVars>
      </dgm:prSet>
      <dgm:spPr/>
    </dgm:pt>
    <dgm:pt modelId="{E1823812-57A9-49BC-83F3-D568EFA4D9C1}" type="pres">
      <dgm:prSet presAssocID="{BB9D4509-CDEB-44D7-BB03-C8CBDD5D9DC6}" presName="sibTrans" presStyleCnt="0"/>
      <dgm:spPr/>
    </dgm:pt>
    <dgm:pt modelId="{7C2835D1-D05B-42D9-802F-45AB80B6AF25}" type="pres">
      <dgm:prSet presAssocID="{B8E2B27C-7A49-42DC-9A7C-ECAAF005FFBF}" presName="node" presStyleLbl="node1" presStyleIdx="6" presStyleCnt="7">
        <dgm:presLayoutVars>
          <dgm:bulletEnabled val="1"/>
        </dgm:presLayoutVars>
      </dgm:prSet>
      <dgm:spPr/>
    </dgm:pt>
  </dgm:ptLst>
  <dgm:cxnLst>
    <dgm:cxn modelId="{59DFE10F-917F-45CB-9873-A1F0D0C7662F}" srcId="{09DC0424-5070-4A11-8E4B-9C03149A147C}" destId="{5AAE81B6-1B2A-4AFA-933F-4B71AB626E92}" srcOrd="2" destOrd="0" parTransId="{B7C8FDD5-8DA5-4758-B416-2D0ABC7A60A3}" sibTransId="{4B83A1A4-586F-4B5A-96CE-AFDB9A4C05EF}"/>
    <dgm:cxn modelId="{78B61929-98EB-4D22-94BC-36D4A2EC1B0B}" type="presOf" srcId="{86F98051-C1C1-4C16-B753-B43436784562}" destId="{29BA5672-6F4D-4D34-9F0A-2C7BA06C1240}" srcOrd="0" destOrd="0" presId="urn:microsoft.com/office/officeart/2005/8/layout/default"/>
    <dgm:cxn modelId="{FCF37F35-1B1B-43E0-8E4B-278CE39D8CFF}" type="presOf" srcId="{3A23AFFB-14F2-4D53-B141-5CF2F96E4DD8}" destId="{33BA1CB9-5685-4C60-8639-B2344C822CC9}" srcOrd="0" destOrd="0" presId="urn:microsoft.com/office/officeart/2005/8/layout/default"/>
    <dgm:cxn modelId="{F6562B5F-5B6C-4F6B-A1B3-92F1C407143B}" type="presOf" srcId="{5AAE81B6-1B2A-4AFA-933F-4B71AB626E92}" destId="{E2798114-57DF-4D84-81B6-C12FEF1CD99B}" srcOrd="0" destOrd="0" presId="urn:microsoft.com/office/officeart/2005/8/layout/default"/>
    <dgm:cxn modelId="{40195E41-8221-4D00-9944-F58404DA3715}" srcId="{09DC0424-5070-4A11-8E4B-9C03149A147C}" destId="{B8E2B27C-7A49-42DC-9A7C-ECAAF005FFBF}" srcOrd="6" destOrd="0" parTransId="{94FF571B-156F-4F7C-9147-222FCB90F388}" sibTransId="{AFE20626-F5B4-4A5B-AB89-7A63CF1EC892}"/>
    <dgm:cxn modelId="{300DF36C-3BCC-4543-825C-8BCE18DDE878}" type="presOf" srcId="{09DC0424-5070-4A11-8E4B-9C03149A147C}" destId="{85D696A8-1640-4D3E-9056-AC7E28881664}" srcOrd="0" destOrd="0" presId="urn:microsoft.com/office/officeart/2005/8/layout/default"/>
    <dgm:cxn modelId="{AC99FA6C-9B77-4A2E-BCC1-7DEDA57AB9D1}" srcId="{09DC0424-5070-4A11-8E4B-9C03149A147C}" destId="{86F98051-C1C1-4C16-B753-B43436784562}" srcOrd="4" destOrd="0" parTransId="{99DE0C03-D4FA-417A-88C5-46D136743396}" sibTransId="{E2FA67F4-64F8-40C9-B293-1DFF813E4DCF}"/>
    <dgm:cxn modelId="{70282055-EAD4-48E4-B543-B19952E384C6}" type="presOf" srcId="{EBFF645B-C349-4A3A-A7FF-1698605E3B8B}" destId="{ED93CD3D-3BFC-4F00-AB67-7ED5580C1979}" srcOrd="0" destOrd="0" presId="urn:microsoft.com/office/officeart/2005/8/layout/default"/>
    <dgm:cxn modelId="{2C5C4B80-CCC9-4DE8-BD34-7566E15E024C}" srcId="{09DC0424-5070-4A11-8E4B-9C03149A147C}" destId="{3A23AFFB-14F2-4D53-B141-5CF2F96E4DD8}" srcOrd="5" destOrd="0" parTransId="{6AB9A5E8-9476-4D41-A253-1EB52908CD74}" sibTransId="{BB9D4509-CDEB-44D7-BB03-C8CBDD5D9DC6}"/>
    <dgm:cxn modelId="{A9D71C81-2BC0-4C4A-9373-41D58C9D49F8}" srcId="{09DC0424-5070-4A11-8E4B-9C03149A147C}" destId="{8EBEEEBB-8353-4CDA-A5B3-50134D277241}" srcOrd="1" destOrd="0" parTransId="{1622FD8A-BCB9-423E-BD08-539737BCF5F3}" sibTransId="{07945983-2664-43EB-A3AA-89169A178482}"/>
    <dgm:cxn modelId="{175D2394-BB97-41DD-961C-72980015FF1B}" type="presOf" srcId="{8EBEEEBB-8353-4CDA-A5B3-50134D277241}" destId="{46F21ADA-0770-4E61-953F-E572D6C0D506}" srcOrd="0" destOrd="0" presId="urn:microsoft.com/office/officeart/2005/8/layout/default"/>
    <dgm:cxn modelId="{5F131F97-357C-4F88-9D6E-D6880B0BF9F1}" type="presOf" srcId="{B8E2B27C-7A49-42DC-9A7C-ECAAF005FFBF}" destId="{7C2835D1-D05B-42D9-802F-45AB80B6AF25}" srcOrd="0" destOrd="0" presId="urn:microsoft.com/office/officeart/2005/8/layout/default"/>
    <dgm:cxn modelId="{749902A8-4756-4C4F-A5E5-C4CA834DF721}" srcId="{09DC0424-5070-4A11-8E4B-9C03149A147C}" destId="{AD3884F9-FD72-4A76-BC25-54E742BB88CA}" srcOrd="3" destOrd="0" parTransId="{F75FAEBA-40C2-4343-9162-4AA0C8A28685}" sibTransId="{D4F83B95-B2F3-49B3-BBB2-E75A7C953A9D}"/>
    <dgm:cxn modelId="{CB33F5B5-8D23-49D4-971F-48870203A220}" type="presOf" srcId="{AD3884F9-FD72-4A76-BC25-54E742BB88CA}" destId="{4937C97B-EF41-4B5A-A25F-9B4440561B3D}" srcOrd="0" destOrd="0" presId="urn:microsoft.com/office/officeart/2005/8/layout/default"/>
    <dgm:cxn modelId="{8AE2C2F6-664E-47FD-A30A-D9558A1C640F}" srcId="{09DC0424-5070-4A11-8E4B-9C03149A147C}" destId="{EBFF645B-C349-4A3A-A7FF-1698605E3B8B}" srcOrd="0" destOrd="0" parTransId="{0198A5D8-55E2-4B3C-8A8D-7F59D3965873}" sibTransId="{AE1BD5FF-D6D5-4FA9-9173-878E5C79B6B5}"/>
    <dgm:cxn modelId="{EFEC1074-9BC9-4D30-88B8-4414270E02AE}" type="presParOf" srcId="{85D696A8-1640-4D3E-9056-AC7E28881664}" destId="{ED93CD3D-3BFC-4F00-AB67-7ED5580C1979}" srcOrd="0" destOrd="0" presId="urn:microsoft.com/office/officeart/2005/8/layout/default"/>
    <dgm:cxn modelId="{3CB70651-B4B7-4F4C-ACF7-C216369FC501}" type="presParOf" srcId="{85D696A8-1640-4D3E-9056-AC7E28881664}" destId="{DB6AD542-01F8-41A3-B2CC-5BF02B0DCA80}" srcOrd="1" destOrd="0" presId="urn:microsoft.com/office/officeart/2005/8/layout/default"/>
    <dgm:cxn modelId="{E3EB1108-E6DA-44D2-A1D0-0D19872F3505}" type="presParOf" srcId="{85D696A8-1640-4D3E-9056-AC7E28881664}" destId="{46F21ADA-0770-4E61-953F-E572D6C0D506}" srcOrd="2" destOrd="0" presId="urn:microsoft.com/office/officeart/2005/8/layout/default"/>
    <dgm:cxn modelId="{78FA7C58-060C-4905-8A1E-6BE0FE6C7D04}" type="presParOf" srcId="{85D696A8-1640-4D3E-9056-AC7E28881664}" destId="{EBE8BBE2-1019-4394-A0D3-5A3B30C0F238}" srcOrd="3" destOrd="0" presId="urn:microsoft.com/office/officeart/2005/8/layout/default"/>
    <dgm:cxn modelId="{6DA3C629-4657-4014-838E-88CB3B6262A4}" type="presParOf" srcId="{85D696A8-1640-4D3E-9056-AC7E28881664}" destId="{E2798114-57DF-4D84-81B6-C12FEF1CD99B}" srcOrd="4" destOrd="0" presId="urn:microsoft.com/office/officeart/2005/8/layout/default"/>
    <dgm:cxn modelId="{0D7999F8-CA87-42E6-A333-EEDFC7AE99D5}" type="presParOf" srcId="{85D696A8-1640-4D3E-9056-AC7E28881664}" destId="{963AF660-0E5D-4AAB-B2EF-758A7D59A4B7}" srcOrd="5" destOrd="0" presId="urn:microsoft.com/office/officeart/2005/8/layout/default"/>
    <dgm:cxn modelId="{9AA43F0B-1D47-4F6A-9945-9F8E32034A6F}" type="presParOf" srcId="{85D696A8-1640-4D3E-9056-AC7E28881664}" destId="{4937C97B-EF41-4B5A-A25F-9B4440561B3D}" srcOrd="6" destOrd="0" presId="urn:microsoft.com/office/officeart/2005/8/layout/default"/>
    <dgm:cxn modelId="{21E62ABA-76F8-4255-967B-931BEFACD6D9}" type="presParOf" srcId="{85D696A8-1640-4D3E-9056-AC7E28881664}" destId="{5081C179-FC37-4231-B4B6-0FD4592A22D0}" srcOrd="7" destOrd="0" presId="urn:microsoft.com/office/officeart/2005/8/layout/default"/>
    <dgm:cxn modelId="{01B3532E-64D1-431C-A2B7-B799D4F15DEB}" type="presParOf" srcId="{85D696A8-1640-4D3E-9056-AC7E28881664}" destId="{29BA5672-6F4D-4D34-9F0A-2C7BA06C1240}" srcOrd="8" destOrd="0" presId="urn:microsoft.com/office/officeart/2005/8/layout/default"/>
    <dgm:cxn modelId="{B069F6FD-926C-4F4E-B917-28E81B6F03CD}" type="presParOf" srcId="{85D696A8-1640-4D3E-9056-AC7E28881664}" destId="{FF4C4CAC-AF7F-46BC-9FDC-CEE11F378818}" srcOrd="9" destOrd="0" presId="urn:microsoft.com/office/officeart/2005/8/layout/default"/>
    <dgm:cxn modelId="{FF0827FD-61B1-4B99-A842-C011C2B4586E}" type="presParOf" srcId="{85D696A8-1640-4D3E-9056-AC7E28881664}" destId="{33BA1CB9-5685-4C60-8639-B2344C822CC9}" srcOrd="10" destOrd="0" presId="urn:microsoft.com/office/officeart/2005/8/layout/default"/>
    <dgm:cxn modelId="{ABB33BD0-5F86-46B2-844E-1761525BB867}" type="presParOf" srcId="{85D696A8-1640-4D3E-9056-AC7E28881664}" destId="{E1823812-57A9-49BC-83F3-D568EFA4D9C1}" srcOrd="11" destOrd="0" presId="urn:microsoft.com/office/officeart/2005/8/layout/default"/>
    <dgm:cxn modelId="{731E7967-EA01-4857-93E8-76B3613BB0EE}" type="presParOf" srcId="{85D696A8-1640-4D3E-9056-AC7E28881664}" destId="{7C2835D1-D05B-42D9-802F-45AB80B6AF25}"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E7C83A3-261B-4747-8EF7-1B65DA41630F}"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CD7ACE25-1F9B-4FCD-B44C-51069687C0CE}">
      <dgm:prSet custT="1"/>
      <dgm:spPr/>
      <dgm:t>
        <a:bodyPr/>
        <a:lstStyle/>
        <a:p>
          <a:r>
            <a:rPr lang="en-US" sz="1800" b="1" dirty="0">
              <a:latin typeface="Arial" panose="020B0604020202020204" pitchFamily="34" charset="0"/>
              <a:cs typeface="Arial" panose="020B0604020202020204" pitchFamily="34" charset="0"/>
            </a:rPr>
            <a:t>Section 1: Provide Guidance on the Clinical Development Lifecycle, including designing quality into clinical studies, considering the broad range of clinical study designs and data sources used</a:t>
          </a:r>
          <a:endParaRPr lang="en-US" sz="1800" dirty="0">
            <a:latin typeface="Arial" panose="020B0604020202020204" pitchFamily="34" charset="0"/>
            <a:cs typeface="Arial" panose="020B0604020202020204" pitchFamily="34" charset="0"/>
          </a:endParaRPr>
        </a:p>
      </dgm:t>
    </dgm:pt>
    <dgm:pt modelId="{88227A5F-49F4-42C8-AC24-64CEC04FE551}" type="parTrans" cxnId="{F2990478-2FC2-43DB-909F-1E37FD42AA2E}">
      <dgm:prSet/>
      <dgm:spPr/>
      <dgm:t>
        <a:bodyPr/>
        <a:lstStyle/>
        <a:p>
          <a:endParaRPr lang="en-US"/>
        </a:p>
      </dgm:t>
    </dgm:pt>
    <dgm:pt modelId="{C98B4CE5-78AD-41A3-82A3-A4BC8B1F966B}" type="sibTrans" cxnId="{F2990478-2FC2-43DB-909F-1E37FD42AA2E}">
      <dgm:prSet/>
      <dgm:spPr/>
      <dgm:t>
        <a:bodyPr/>
        <a:lstStyle/>
        <a:p>
          <a:endParaRPr lang="en-US"/>
        </a:p>
      </dgm:t>
    </dgm:pt>
    <dgm:pt modelId="{559B4BEA-FA9F-45DE-8190-E4E949205D30}">
      <dgm:prSet custT="1"/>
      <dgm:spPr/>
      <dgm:t>
        <a:bodyPr/>
        <a:lstStyle/>
        <a:p>
          <a:r>
            <a:rPr lang="en-US" sz="1800" b="1" dirty="0">
              <a:latin typeface="Arial" panose="020B0604020202020204" pitchFamily="34" charset="0"/>
              <a:cs typeface="Arial" panose="020B0604020202020204" pitchFamily="34" charset="0"/>
            </a:rPr>
            <a:t>Section 2: Protection of Clinical Study Participants, scientific approach,  patient input</a:t>
          </a:r>
          <a:endParaRPr lang="en-US" sz="1800" dirty="0">
            <a:latin typeface="Arial" panose="020B0604020202020204" pitchFamily="34" charset="0"/>
            <a:cs typeface="Arial" panose="020B0604020202020204" pitchFamily="34" charset="0"/>
          </a:endParaRPr>
        </a:p>
      </dgm:t>
    </dgm:pt>
    <dgm:pt modelId="{E86726CE-4FA5-452F-B5AC-3450E4F36543}" type="parTrans" cxnId="{E105E181-09DC-4E29-B3E7-7AADA9C64615}">
      <dgm:prSet/>
      <dgm:spPr/>
      <dgm:t>
        <a:bodyPr/>
        <a:lstStyle/>
        <a:p>
          <a:endParaRPr lang="en-US"/>
        </a:p>
      </dgm:t>
    </dgm:pt>
    <dgm:pt modelId="{89176571-9B86-4554-959F-859C273E2F9B}" type="sibTrans" cxnId="{E105E181-09DC-4E29-B3E7-7AADA9C64615}">
      <dgm:prSet/>
      <dgm:spPr/>
      <dgm:t>
        <a:bodyPr/>
        <a:lstStyle/>
        <a:p>
          <a:endParaRPr lang="en-US"/>
        </a:p>
      </dgm:t>
    </dgm:pt>
    <dgm:pt modelId="{D5223175-727B-41C7-B4FB-1936E154244E}">
      <dgm:prSet custT="1"/>
      <dgm:spPr/>
      <dgm:t>
        <a:bodyPr/>
        <a:lstStyle/>
        <a:p>
          <a:r>
            <a:rPr lang="en-US" sz="1800" b="1" dirty="0">
              <a:latin typeface="Arial" panose="020B0604020202020204" pitchFamily="34" charset="0"/>
              <a:cs typeface="Arial" panose="020B0604020202020204" pitchFamily="34" charset="0"/>
            </a:rPr>
            <a:t>Section 3: Designing Quality into Clinical Studies, establishment of an appropriate framework for the identification and review of critical quality factors</a:t>
          </a:r>
          <a:endParaRPr lang="en-US" sz="1800" dirty="0">
            <a:latin typeface="Arial" panose="020B0604020202020204" pitchFamily="34" charset="0"/>
            <a:cs typeface="Arial" panose="020B0604020202020204" pitchFamily="34" charset="0"/>
          </a:endParaRPr>
        </a:p>
      </dgm:t>
    </dgm:pt>
    <dgm:pt modelId="{67B99FA2-042C-43AF-9262-E0D8F3E205D1}" type="parTrans" cxnId="{4262C5C6-864A-4920-9A8F-1A4D28B5B0FF}">
      <dgm:prSet/>
      <dgm:spPr/>
      <dgm:t>
        <a:bodyPr/>
        <a:lstStyle/>
        <a:p>
          <a:endParaRPr lang="en-US"/>
        </a:p>
      </dgm:t>
    </dgm:pt>
    <dgm:pt modelId="{A68FD621-51F9-46E4-AC26-87353FEA672B}" type="sibTrans" cxnId="{4262C5C6-864A-4920-9A8F-1A4D28B5B0FF}">
      <dgm:prSet/>
      <dgm:spPr/>
      <dgm:t>
        <a:bodyPr/>
        <a:lstStyle/>
        <a:p>
          <a:endParaRPr lang="en-US"/>
        </a:p>
      </dgm:t>
    </dgm:pt>
    <dgm:pt modelId="{7D1EDFE5-5458-43D9-855B-EA06C5BEBEF1}">
      <dgm:prSet custT="1"/>
      <dgm:spPr/>
      <dgm:t>
        <a:bodyPr/>
        <a:lstStyle/>
        <a:p>
          <a:r>
            <a:rPr lang="en-US" sz="1800" b="1" dirty="0">
              <a:latin typeface="Arial" panose="020B0604020202020204" pitchFamily="34" charset="0"/>
              <a:cs typeface="Arial" panose="020B0604020202020204" pitchFamily="34" charset="0"/>
            </a:rPr>
            <a:t>Section: 4 Drug Development Planning, adheres to the principles of scientific research and good study design that ensure the reliability and interpretability of results</a:t>
          </a:r>
          <a:endParaRPr lang="en-US" sz="1800" dirty="0">
            <a:latin typeface="Arial" panose="020B0604020202020204" pitchFamily="34" charset="0"/>
            <a:cs typeface="Arial" panose="020B0604020202020204" pitchFamily="34" charset="0"/>
          </a:endParaRPr>
        </a:p>
      </dgm:t>
    </dgm:pt>
    <dgm:pt modelId="{2F16A6E5-BDB0-4D71-BB02-B205B3954C94}" type="parTrans" cxnId="{C9962D74-EE6F-4A7E-A993-36BAD9E1FBB8}">
      <dgm:prSet/>
      <dgm:spPr/>
      <dgm:t>
        <a:bodyPr/>
        <a:lstStyle/>
        <a:p>
          <a:endParaRPr lang="en-US"/>
        </a:p>
      </dgm:t>
    </dgm:pt>
    <dgm:pt modelId="{4407AAA3-E632-4357-AC73-1657A8525E8C}" type="sibTrans" cxnId="{C9962D74-EE6F-4A7E-A993-36BAD9E1FBB8}">
      <dgm:prSet/>
      <dgm:spPr/>
      <dgm:t>
        <a:bodyPr/>
        <a:lstStyle/>
        <a:p>
          <a:endParaRPr lang="en-US"/>
        </a:p>
      </dgm:t>
    </dgm:pt>
    <dgm:pt modelId="{35905B76-95EB-485F-B5D9-9FAD26786370}" type="pres">
      <dgm:prSet presAssocID="{EE7C83A3-261B-4747-8EF7-1B65DA41630F}" presName="linear" presStyleCnt="0">
        <dgm:presLayoutVars>
          <dgm:animLvl val="lvl"/>
          <dgm:resizeHandles val="exact"/>
        </dgm:presLayoutVars>
      </dgm:prSet>
      <dgm:spPr/>
    </dgm:pt>
    <dgm:pt modelId="{D3F36C15-3E37-49C7-8F2F-852BEB62C5DB}" type="pres">
      <dgm:prSet presAssocID="{CD7ACE25-1F9B-4FCD-B44C-51069687C0CE}" presName="parentText" presStyleLbl="node1" presStyleIdx="0" presStyleCnt="4">
        <dgm:presLayoutVars>
          <dgm:chMax val="0"/>
          <dgm:bulletEnabled val="1"/>
        </dgm:presLayoutVars>
      </dgm:prSet>
      <dgm:spPr/>
    </dgm:pt>
    <dgm:pt modelId="{A8D4E7FB-5C54-44EE-A0AB-2B395DA3DDDA}" type="pres">
      <dgm:prSet presAssocID="{C98B4CE5-78AD-41A3-82A3-A4BC8B1F966B}" presName="spacer" presStyleCnt="0"/>
      <dgm:spPr/>
    </dgm:pt>
    <dgm:pt modelId="{CB4A1F2F-0660-4FAD-9C4C-33DED4ECDC19}" type="pres">
      <dgm:prSet presAssocID="{559B4BEA-FA9F-45DE-8190-E4E949205D30}" presName="parentText" presStyleLbl="node1" presStyleIdx="1" presStyleCnt="4">
        <dgm:presLayoutVars>
          <dgm:chMax val="0"/>
          <dgm:bulletEnabled val="1"/>
        </dgm:presLayoutVars>
      </dgm:prSet>
      <dgm:spPr/>
    </dgm:pt>
    <dgm:pt modelId="{B5F6D3BE-6C46-47B3-A71F-C628BDB80A23}" type="pres">
      <dgm:prSet presAssocID="{89176571-9B86-4554-959F-859C273E2F9B}" presName="spacer" presStyleCnt="0"/>
      <dgm:spPr/>
    </dgm:pt>
    <dgm:pt modelId="{97E84E52-506C-4DAF-8BCE-EC099870A24B}" type="pres">
      <dgm:prSet presAssocID="{D5223175-727B-41C7-B4FB-1936E154244E}" presName="parentText" presStyleLbl="node1" presStyleIdx="2" presStyleCnt="4">
        <dgm:presLayoutVars>
          <dgm:chMax val="0"/>
          <dgm:bulletEnabled val="1"/>
        </dgm:presLayoutVars>
      </dgm:prSet>
      <dgm:spPr/>
    </dgm:pt>
    <dgm:pt modelId="{1DAD5C03-044D-4B4C-BF69-139DCA3FF8FC}" type="pres">
      <dgm:prSet presAssocID="{A68FD621-51F9-46E4-AC26-87353FEA672B}" presName="spacer" presStyleCnt="0"/>
      <dgm:spPr/>
    </dgm:pt>
    <dgm:pt modelId="{B285A621-D02C-4CDC-ACD8-9530BAF4FA8F}" type="pres">
      <dgm:prSet presAssocID="{7D1EDFE5-5458-43D9-855B-EA06C5BEBEF1}" presName="parentText" presStyleLbl="node1" presStyleIdx="3" presStyleCnt="4">
        <dgm:presLayoutVars>
          <dgm:chMax val="0"/>
          <dgm:bulletEnabled val="1"/>
        </dgm:presLayoutVars>
      </dgm:prSet>
      <dgm:spPr/>
    </dgm:pt>
  </dgm:ptLst>
  <dgm:cxnLst>
    <dgm:cxn modelId="{3128E03E-6C11-4156-890F-084ECED4D35C}" type="presOf" srcId="{EE7C83A3-261B-4747-8EF7-1B65DA41630F}" destId="{35905B76-95EB-485F-B5D9-9FAD26786370}" srcOrd="0" destOrd="0" presId="urn:microsoft.com/office/officeart/2005/8/layout/vList2"/>
    <dgm:cxn modelId="{EE8E0F4D-3E64-493B-9D69-10DFC6917F89}" type="presOf" srcId="{CD7ACE25-1F9B-4FCD-B44C-51069687C0CE}" destId="{D3F36C15-3E37-49C7-8F2F-852BEB62C5DB}" srcOrd="0" destOrd="0" presId="urn:microsoft.com/office/officeart/2005/8/layout/vList2"/>
    <dgm:cxn modelId="{C9962D74-EE6F-4A7E-A993-36BAD9E1FBB8}" srcId="{EE7C83A3-261B-4747-8EF7-1B65DA41630F}" destId="{7D1EDFE5-5458-43D9-855B-EA06C5BEBEF1}" srcOrd="3" destOrd="0" parTransId="{2F16A6E5-BDB0-4D71-BB02-B205B3954C94}" sibTransId="{4407AAA3-E632-4357-AC73-1657A8525E8C}"/>
    <dgm:cxn modelId="{F2990478-2FC2-43DB-909F-1E37FD42AA2E}" srcId="{EE7C83A3-261B-4747-8EF7-1B65DA41630F}" destId="{CD7ACE25-1F9B-4FCD-B44C-51069687C0CE}" srcOrd="0" destOrd="0" parTransId="{88227A5F-49F4-42C8-AC24-64CEC04FE551}" sibTransId="{C98B4CE5-78AD-41A3-82A3-A4BC8B1F966B}"/>
    <dgm:cxn modelId="{E105E181-09DC-4E29-B3E7-7AADA9C64615}" srcId="{EE7C83A3-261B-4747-8EF7-1B65DA41630F}" destId="{559B4BEA-FA9F-45DE-8190-E4E949205D30}" srcOrd="1" destOrd="0" parTransId="{E86726CE-4FA5-452F-B5AC-3450E4F36543}" sibTransId="{89176571-9B86-4554-959F-859C273E2F9B}"/>
    <dgm:cxn modelId="{AFC3EA97-BEF5-44F5-88A7-80B87208E3E7}" type="presOf" srcId="{559B4BEA-FA9F-45DE-8190-E4E949205D30}" destId="{CB4A1F2F-0660-4FAD-9C4C-33DED4ECDC19}" srcOrd="0" destOrd="0" presId="urn:microsoft.com/office/officeart/2005/8/layout/vList2"/>
    <dgm:cxn modelId="{4262C5C6-864A-4920-9A8F-1A4D28B5B0FF}" srcId="{EE7C83A3-261B-4747-8EF7-1B65DA41630F}" destId="{D5223175-727B-41C7-B4FB-1936E154244E}" srcOrd="2" destOrd="0" parTransId="{67B99FA2-042C-43AF-9262-E0D8F3E205D1}" sibTransId="{A68FD621-51F9-46E4-AC26-87353FEA672B}"/>
    <dgm:cxn modelId="{345199DF-117E-48D3-B194-03ED6A9DCCDB}" type="presOf" srcId="{7D1EDFE5-5458-43D9-855B-EA06C5BEBEF1}" destId="{B285A621-D02C-4CDC-ACD8-9530BAF4FA8F}" srcOrd="0" destOrd="0" presId="urn:microsoft.com/office/officeart/2005/8/layout/vList2"/>
    <dgm:cxn modelId="{B0D436F3-BF26-41F0-B283-B22F2AC0E92D}" type="presOf" srcId="{D5223175-727B-41C7-B4FB-1936E154244E}" destId="{97E84E52-506C-4DAF-8BCE-EC099870A24B}" srcOrd="0" destOrd="0" presId="urn:microsoft.com/office/officeart/2005/8/layout/vList2"/>
    <dgm:cxn modelId="{74807979-276D-4965-BBD7-6B30E13FF302}" type="presParOf" srcId="{35905B76-95EB-485F-B5D9-9FAD26786370}" destId="{D3F36C15-3E37-49C7-8F2F-852BEB62C5DB}" srcOrd="0" destOrd="0" presId="urn:microsoft.com/office/officeart/2005/8/layout/vList2"/>
    <dgm:cxn modelId="{39C68BF4-4B79-447E-A620-336404A49733}" type="presParOf" srcId="{35905B76-95EB-485F-B5D9-9FAD26786370}" destId="{A8D4E7FB-5C54-44EE-A0AB-2B395DA3DDDA}" srcOrd="1" destOrd="0" presId="urn:microsoft.com/office/officeart/2005/8/layout/vList2"/>
    <dgm:cxn modelId="{59F88EC3-2BDA-41E7-A617-B6EEF481CA1D}" type="presParOf" srcId="{35905B76-95EB-485F-B5D9-9FAD26786370}" destId="{CB4A1F2F-0660-4FAD-9C4C-33DED4ECDC19}" srcOrd="2" destOrd="0" presId="urn:microsoft.com/office/officeart/2005/8/layout/vList2"/>
    <dgm:cxn modelId="{8B83DDF3-0162-437A-A039-8BC993399571}" type="presParOf" srcId="{35905B76-95EB-485F-B5D9-9FAD26786370}" destId="{B5F6D3BE-6C46-47B3-A71F-C628BDB80A23}" srcOrd="3" destOrd="0" presId="urn:microsoft.com/office/officeart/2005/8/layout/vList2"/>
    <dgm:cxn modelId="{1859D2C3-6015-406F-A682-877E0BF92798}" type="presParOf" srcId="{35905B76-95EB-485F-B5D9-9FAD26786370}" destId="{97E84E52-506C-4DAF-8BCE-EC099870A24B}" srcOrd="4" destOrd="0" presId="urn:microsoft.com/office/officeart/2005/8/layout/vList2"/>
    <dgm:cxn modelId="{1D436F7C-B1D9-4F23-A83C-261A81D9AA41}" type="presParOf" srcId="{35905B76-95EB-485F-B5D9-9FAD26786370}" destId="{1DAD5C03-044D-4B4C-BF69-139DCA3FF8FC}" srcOrd="5" destOrd="0" presId="urn:microsoft.com/office/officeart/2005/8/layout/vList2"/>
    <dgm:cxn modelId="{F707B16F-6129-455A-A094-F64F34FEB7DC}" type="presParOf" srcId="{35905B76-95EB-485F-B5D9-9FAD26786370}" destId="{B285A621-D02C-4CDC-ACD8-9530BAF4FA8F}"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37462D7-168F-42D6-B34B-7DCE165BA53C}"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612EDA24-33ED-4F88-93C6-0736AB8786C2}">
      <dgm:prSet custT="1"/>
      <dgm:spPr/>
      <dgm:t>
        <a:bodyPr/>
        <a:lstStyle/>
        <a:p>
          <a:r>
            <a:rPr lang="en-US" sz="1800" b="1" dirty="0">
              <a:latin typeface="Arial" panose="020B0604020202020204" pitchFamily="34" charset="0"/>
              <a:cs typeface="Arial" panose="020B0604020202020204" pitchFamily="34" charset="0"/>
            </a:rPr>
            <a:t>Section 5: Design Elements and Data Sources for Clinical Studies, study objectives impact the choice of study design and data sources, study population, methods to reduce bias, statistical analysis, study data</a:t>
          </a:r>
          <a:endParaRPr lang="en-US" sz="1800" dirty="0">
            <a:latin typeface="Arial" panose="020B0604020202020204" pitchFamily="34" charset="0"/>
            <a:cs typeface="Arial" panose="020B0604020202020204" pitchFamily="34" charset="0"/>
          </a:endParaRPr>
        </a:p>
      </dgm:t>
    </dgm:pt>
    <dgm:pt modelId="{D7B37525-AF1C-4256-B344-AFAAFBCEF1AE}" type="parTrans" cxnId="{DB22C101-370C-4EAD-BDE2-A6BB35572142}">
      <dgm:prSet/>
      <dgm:spPr/>
      <dgm:t>
        <a:bodyPr/>
        <a:lstStyle/>
        <a:p>
          <a:endParaRPr lang="en-US"/>
        </a:p>
      </dgm:t>
    </dgm:pt>
    <dgm:pt modelId="{D539E521-F3FC-4DB9-92B7-AB1500355DEA}" type="sibTrans" cxnId="{DB22C101-370C-4EAD-BDE2-A6BB35572142}">
      <dgm:prSet/>
      <dgm:spPr/>
      <dgm:t>
        <a:bodyPr/>
        <a:lstStyle/>
        <a:p>
          <a:endParaRPr lang="en-US"/>
        </a:p>
      </dgm:t>
    </dgm:pt>
    <dgm:pt modelId="{74B95524-151D-4C31-82F0-FE0AC2E36575}">
      <dgm:prSet custT="1"/>
      <dgm:spPr>
        <a:solidFill>
          <a:schemeClr val="accent3"/>
        </a:solidFill>
      </dgm:spPr>
      <dgm:t>
        <a:bodyPr/>
        <a:lstStyle/>
        <a:p>
          <a:r>
            <a:rPr lang="en-US" sz="1800" b="1" dirty="0">
              <a:latin typeface="Arial" panose="020B0604020202020204" pitchFamily="34" charset="0"/>
              <a:cs typeface="Arial" panose="020B0604020202020204" pitchFamily="34" charset="0"/>
            </a:rPr>
            <a:t>Section 6: Conduct, Safety Monitoring, and Reporting, protocol adherence, participant safety, safety monitoring, withdrawal criteria, study reporting</a:t>
          </a:r>
          <a:endParaRPr lang="en-US" sz="1800" dirty="0">
            <a:latin typeface="Arial" panose="020B0604020202020204" pitchFamily="34" charset="0"/>
            <a:cs typeface="Arial" panose="020B0604020202020204" pitchFamily="34" charset="0"/>
          </a:endParaRPr>
        </a:p>
      </dgm:t>
    </dgm:pt>
    <dgm:pt modelId="{02106B97-C5F0-4FC8-A9EE-A0477060C3A0}" type="parTrans" cxnId="{6AA18991-689E-422F-8B3C-331617804F85}">
      <dgm:prSet/>
      <dgm:spPr/>
      <dgm:t>
        <a:bodyPr/>
        <a:lstStyle/>
        <a:p>
          <a:endParaRPr lang="en-US"/>
        </a:p>
      </dgm:t>
    </dgm:pt>
    <dgm:pt modelId="{09B5EE9F-12C7-4207-9853-D04A974F05D7}" type="sibTrans" cxnId="{6AA18991-689E-422F-8B3C-331617804F85}">
      <dgm:prSet/>
      <dgm:spPr/>
      <dgm:t>
        <a:bodyPr/>
        <a:lstStyle/>
        <a:p>
          <a:endParaRPr lang="en-US"/>
        </a:p>
      </dgm:t>
    </dgm:pt>
    <dgm:pt modelId="{AD1E1869-FEAC-4182-9F33-3F7B0381F0C9}">
      <dgm:prSet custT="1"/>
      <dgm:spPr>
        <a:solidFill>
          <a:schemeClr val="accent4"/>
        </a:solidFill>
      </dgm:spPr>
      <dgm:t>
        <a:bodyPr/>
        <a:lstStyle/>
        <a:p>
          <a:r>
            <a:rPr lang="en-US" sz="1800" b="1" dirty="0">
              <a:latin typeface="Arial" panose="020B0604020202020204" pitchFamily="34" charset="0"/>
              <a:cs typeface="Arial" panose="020B0604020202020204" pitchFamily="34" charset="0"/>
            </a:rPr>
            <a:t>Section 7: Considerations in Identifying Critical to Quality Factors, should be supported by proactive, cross-functional discussions and decision making at the time of study planning</a:t>
          </a:r>
          <a:endParaRPr lang="en-US" sz="1800" dirty="0">
            <a:latin typeface="Arial" panose="020B0604020202020204" pitchFamily="34" charset="0"/>
            <a:cs typeface="Arial" panose="020B0604020202020204" pitchFamily="34" charset="0"/>
          </a:endParaRPr>
        </a:p>
      </dgm:t>
    </dgm:pt>
    <dgm:pt modelId="{6E350244-6A7F-4A5D-9C01-5C1009511B7D}" type="parTrans" cxnId="{C10BDAF8-AB32-4DD4-A4B8-EB64CB0701F6}">
      <dgm:prSet/>
      <dgm:spPr/>
      <dgm:t>
        <a:bodyPr/>
        <a:lstStyle/>
        <a:p>
          <a:endParaRPr lang="en-US"/>
        </a:p>
      </dgm:t>
    </dgm:pt>
    <dgm:pt modelId="{91CE0762-FE9B-4916-A6D6-7CD29421084A}" type="sibTrans" cxnId="{C10BDAF8-AB32-4DD4-A4B8-EB64CB0701F6}">
      <dgm:prSet/>
      <dgm:spPr/>
      <dgm:t>
        <a:bodyPr/>
        <a:lstStyle/>
        <a:p>
          <a:endParaRPr lang="en-US"/>
        </a:p>
      </dgm:t>
    </dgm:pt>
    <dgm:pt modelId="{24088ACD-808A-4A12-9A7E-7B396B013947}">
      <dgm:prSet custT="1"/>
      <dgm:spPr>
        <a:solidFill>
          <a:schemeClr val="accent5"/>
        </a:solidFill>
      </dgm:spPr>
      <dgm:t>
        <a:bodyPr/>
        <a:lstStyle/>
        <a:p>
          <a:r>
            <a:rPr lang="en-US" sz="1800" b="1" dirty="0">
              <a:latin typeface="Arial" panose="020B0604020202020204" pitchFamily="34" charset="0"/>
              <a:cs typeface="Arial" panose="020B0604020202020204" pitchFamily="34" charset="0"/>
            </a:rPr>
            <a:t>Annex: Types of Clinical Studies</a:t>
          </a:r>
          <a:endParaRPr lang="en-US" sz="1800" dirty="0">
            <a:latin typeface="Arial" panose="020B0604020202020204" pitchFamily="34" charset="0"/>
            <a:cs typeface="Arial" panose="020B0604020202020204" pitchFamily="34" charset="0"/>
          </a:endParaRPr>
        </a:p>
      </dgm:t>
    </dgm:pt>
    <dgm:pt modelId="{94CF520D-0CDA-48F6-8824-9EECF79081EC}" type="parTrans" cxnId="{7D30BA4B-0ED7-464B-BEE4-0B87F85354E8}">
      <dgm:prSet/>
      <dgm:spPr/>
      <dgm:t>
        <a:bodyPr/>
        <a:lstStyle/>
        <a:p>
          <a:endParaRPr lang="en-US"/>
        </a:p>
      </dgm:t>
    </dgm:pt>
    <dgm:pt modelId="{30195480-499B-4869-9F17-D383FE3B3147}" type="sibTrans" cxnId="{7D30BA4B-0ED7-464B-BEE4-0B87F85354E8}">
      <dgm:prSet/>
      <dgm:spPr/>
      <dgm:t>
        <a:bodyPr/>
        <a:lstStyle/>
        <a:p>
          <a:endParaRPr lang="en-US"/>
        </a:p>
      </dgm:t>
    </dgm:pt>
    <dgm:pt modelId="{B1F40375-0436-403E-8AFC-C580AA712FB9}" type="pres">
      <dgm:prSet presAssocID="{B37462D7-168F-42D6-B34B-7DCE165BA53C}" presName="linear" presStyleCnt="0">
        <dgm:presLayoutVars>
          <dgm:animLvl val="lvl"/>
          <dgm:resizeHandles val="exact"/>
        </dgm:presLayoutVars>
      </dgm:prSet>
      <dgm:spPr/>
    </dgm:pt>
    <dgm:pt modelId="{9B9B3FE8-06B3-498D-90B3-E085AD3E0500}" type="pres">
      <dgm:prSet presAssocID="{612EDA24-33ED-4F88-93C6-0736AB8786C2}" presName="parentText" presStyleLbl="node1" presStyleIdx="0" presStyleCnt="4">
        <dgm:presLayoutVars>
          <dgm:chMax val="0"/>
          <dgm:bulletEnabled val="1"/>
        </dgm:presLayoutVars>
      </dgm:prSet>
      <dgm:spPr/>
    </dgm:pt>
    <dgm:pt modelId="{C5A0F733-70E6-4DF7-B7EC-4C471DF3B830}" type="pres">
      <dgm:prSet presAssocID="{D539E521-F3FC-4DB9-92B7-AB1500355DEA}" presName="spacer" presStyleCnt="0"/>
      <dgm:spPr/>
    </dgm:pt>
    <dgm:pt modelId="{8F26A72C-01A8-4E17-9F29-0F1ED3ED0B33}" type="pres">
      <dgm:prSet presAssocID="{74B95524-151D-4C31-82F0-FE0AC2E36575}" presName="parentText" presStyleLbl="node1" presStyleIdx="1" presStyleCnt="4">
        <dgm:presLayoutVars>
          <dgm:chMax val="0"/>
          <dgm:bulletEnabled val="1"/>
        </dgm:presLayoutVars>
      </dgm:prSet>
      <dgm:spPr/>
    </dgm:pt>
    <dgm:pt modelId="{DDAD5656-6FF2-48C6-A8F8-3B927565D170}" type="pres">
      <dgm:prSet presAssocID="{09B5EE9F-12C7-4207-9853-D04A974F05D7}" presName="spacer" presStyleCnt="0"/>
      <dgm:spPr/>
    </dgm:pt>
    <dgm:pt modelId="{22D941DD-0B86-441D-ADF0-BB794AAEABB3}" type="pres">
      <dgm:prSet presAssocID="{AD1E1869-FEAC-4182-9F33-3F7B0381F0C9}" presName="parentText" presStyleLbl="node1" presStyleIdx="2" presStyleCnt="4">
        <dgm:presLayoutVars>
          <dgm:chMax val="0"/>
          <dgm:bulletEnabled val="1"/>
        </dgm:presLayoutVars>
      </dgm:prSet>
      <dgm:spPr/>
    </dgm:pt>
    <dgm:pt modelId="{306F2910-75D4-4E60-9F73-FEAC8DBF5C0A}" type="pres">
      <dgm:prSet presAssocID="{91CE0762-FE9B-4916-A6D6-7CD29421084A}" presName="spacer" presStyleCnt="0"/>
      <dgm:spPr/>
    </dgm:pt>
    <dgm:pt modelId="{16ECC696-5F79-49DC-9A01-3C0197076AC8}" type="pres">
      <dgm:prSet presAssocID="{24088ACD-808A-4A12-9A7E-7B396B013947}" presName="parentText" presStyleLbl="node1" presStyleIdx="3" presStyleCnt="4">
        <dgm:presLayoutVars>
          <dgm:chMax val="0"/>
          <dgm:bulletEnabled val="1"/>
        </dgm:presLayoutVars>
      </dgm:prSet>
      <dgm:spPr/>
    </dgm:pt>
  </dgm:ptLst>
  <dgm:cxnLst>
    <dgm:cxn modelId="{DB22C101-370C-4EAD-BDE2-A6BB35572142}" srcId="{B37462D7-168F-42D6-B34B-7DCE165BA53C}" destId="{612EDA24-33ED-4F88-93C6-0736AB8786C2}" srcOrd="0" destOrd="0" parTransId="{D7B37525-AF1C-4256-B344-AFAAFBCEF1AE}" sibTransId="{D539E521-F3FC-4DB9-92B7-AB1500355DEA}"/>
    <dgm:cxn modelId="{2A705819-8E9C-48AA-986C-7A5C6E8330DD}" type="presOf" srcId="{74B95524-151D-4C31-82F0-FE0AC2E36575}" destId="{8F26A72C-01A8-4E17-9F29-0F1ED3ED0B33}" srcOrd="0" destOrd="0" presId="urn:microsoft.com/office/officeart/2005/8/layout/vList2"/>
    <dgm:cxn modelId="{7D30BA4B-0ED7-464B-BEE4-0B87F85354E8}" srcId="{B37462D7-168F-42D6-B34B-7DCE165BA53C}" destId="{24088ACD-808A-4A12-9A7E-7B396B013947}" srcOrd="3" destOrd="0" parTransId="{94CF520D-0CDA-48F6-8824-9EECF79081EC}" sibTransId="{30195480-499B-4869-9F17-D383FE3B3147}"/>
    <dgm:cxn modelId="{FB63A16C-AA1D-4D64-B22A-79EDC1861A90}" type="presOf" srcId="{B37462D7-168F-42D6-B34B-7DCE165BA53C}" destId="{B1F40375-0436-403E-8AFC-C580AA712FB9}" srcOrd="0" destOrd="0" presId="urn:microsoft.com/office/officeart/2005/8/layout/vList2"/>
    <dgm:cxn modelId="{6AA18991-689E-422F-8B3C-331617804F85}" srcId="{B37462D7-168F-42D6-B34B-7DCE165BA53C}" destId="{74B95524-151D-4C31-82F0-FE0AC2E36575}" srcOrd="1" destOrd="0" parTransId="{02106B97-C5F0-4FC8-A9EE-A0477060C3A0}" sibTransId="{09B5EE9F-12C7-4207-9853-D04A974F05D7}"/>
    <dgm:cxn modelId="{EFD1B19A-A3B1-413A-99AE-5A69408E522D}" type="presOf" srcId="{24088ACD-808A-4A12-9A7E-7B396B013947}" destId="{16ECC696-5F79-49DC-9A01-3C0197076AC8}" srcOrd="0" destOrd="0" presId="urn:microsoft.com/office/officeart/2005/8/layout/vList2"/>
    <dgm:cxn modelId="{90F91FAB-4449-42AC-A98E-F606D3343799}" type="presOf" srcId="{AD1E1869-FEAC-4182-9F33-3F7B0381F0C9}" destId="{22D941DD-0B86-441D-ADF0-BB794AAEABB3}" srcOrd="0" destOrd="0" presId="urn:microsoft.com/office/officeart/2005/8/layout/vList2"/>
    <dgm:cxn modelId="{CCCB4EF1-1DE4-4F43-B9A3-00629617B9F2}" type="presOf" srcId="{612EDA24-33ED-4F88-93C6-0736AB8786C2}" destId="{9B9B3FE8-06B3-498D-90B3-E085AD3E0500}" srcOrd="0" destOrd="0" presId="urn:microsoft.com/office/officeart/2005/8/layout/vList2"/>
    <dgm:cxn modelId="{C10BDAF8-AB32-4DD4-A4B8-EB64CB0701F6}" srcId="{B37462D7-168F-42D6-B34B-7DCE165BA53C}" destId="{AD1E1869-FEAC-4182-9F33-3F7B0381F0C9}" srcOrd="2" destOrd="0" parTransId="{6E350244-6A7F-4A5D-9C01-5C1009511B7D}" sibTransId="{91CE0762-FE9B-4916-A6D6-7CD29421084A}"/>
    <dgm:cxn modelId="{152E0129-CA9F-4679-BEDA-7E954D2B4C79}" type="presParOf" srcId="{B1F40375-0436-403E-8AFC-C580AA712FB9}" destId="{9B9B3FE8-06B3-498D-90B3-E085AD3E0500}" srcOrd="0" destOrd="0" presId="urn:microsoft.com/office/officeart/2005/8/layout/vList2"/>
    <dgm:cxn modelId="{DABAB244-7D0C-4B6B-B796-CA7E7E670947}" type="presParOf" srcId="{B1F40375-0436-403E-8AFC-C580AA712FB9}" destId="{C5A0F733-70E6-4DF7-B7EC-4C471DF3B830}" srcOrd="1" destOrd="0" presId="urn:microsoft.com/office/officeart/2005/8/layout/vList2"/>
    <dgm:cxn modelId="{1ED67DF2-ABDE-4FF8-AB5E-6A13AD481B9E}" type="presParOf" srcId="{B1F40375-0436-403E-8AFC-C580AA712FB9}" destId="{8F26A72C-01A8-4E17-9F29-0F1ED3ED0B33}" srcOrd="2" destOrd="0" presId="urn:microsoft.com/office/officeart/2005/8/layout/vList2"/>
    <dgm:cxn modelId="{9405DAAC-E7EB-4121-B1EB-6078831B7AA0}" type="presParOf" srcId="{B1F40375-0436-403E-8AFC-C580AA712FB9}" destId="{DDAD5656-6FF2-48C6-A8F8-3B927565D170}" srcOrd="3" destOrd="0" presId="urn:microsoft.com/office/officeart/2005/8/layout/vList2"/>
    <dgm:cxn modelId="{32C42BC6-FDA5-4874-943A-52641BAE5B80}" type="presParOf" srcId="{B1F40375-0436-403E-8AFC-C580AA712FB9}" destId="{22D941DD-0B86-441D-ADF0-BB794AAEABB3}" srcOrd="4" destOrd="0" presId="urn:microsoft.com/office/officeart/2005/8/layout/vList2"/>
    <dgm:cxn modelId="{EF3E606D-4377-4E9B-8DD7-63844E90FC44}" type="presParOf" srcId="{B1F40375-0436-403E-8AFC-C580AA712FB9}" destId="{306F2910-75D4-4E60-9F73-FEAC8DBF5C0A}" srcOrd="5" destOrd="0" presId="urn:microsoft.com/office/officeart/2005/8/layout/vList2"/>
    <dgm:cxn modelId="{2FB678C7-6163-4B1E-86CB-F1BF1192EF08}" type="presParOf" srcId="{B1F40375-0436-403E-8AFC-C580AA712FB9}" destId="{16ECC696-5F79-49DC-9A01-3C0197076AC8}"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70F533F-8370-4DB2-877F-F368240EDA63}"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15D9775F-3CB3-410B-9351-46F0DBFB21FA}">
      <dgm:prSet custT="1"/>
      <dgm:spPr/>
      <dgm:t>
        <a:bodyPr/>
        <a:lstStyle/>
        <a:p>
          <a:r>
            <a:rPr lang="en-US" sz="1800" b="1" dirty="0">
              <a:latin typeface="Arial" panose="020B0604020202020204" pitchFamily="34" charset="0"/>
              <a:cs typeface="Arial" panose="020B0604020202020204" pitchFamily="34" charset="0"/>
            </a:rPr>
            <a:t>An international quality standard that is provided by the International Conference on </a:t>
          </a:r>
          <a:r>
            <a:rPr lang="en-US" sz="1800" b="1" dirty="0" err="1">
              <a:latin typeface="Arial" panose="020B0604020202020204" pitchFamily="34" charset="0"/>
              <a:cs typeface="Arial" panose="020B0604020202020204" pitchFamily="34" charset="0"/>
            </a:rPr>
            <a:t>Harmonisation</a:t>
          </a:r>
          <a:r>
            <a:rPr lang="en-US" sz="1800" b="1" dirty="0">
              <a:latin typeface="Arial" panose="020B0604020202020204" pitchFamily="34" charset="0"/>
              <a:cs typeface="Arial" panose="020B0604020202020204" pitchFamily="34" charset="0"/>
            </a:rPr>
            <a:t>  </a:t>
          </a:r>
          <a:endParaRPr lang="en-US" sz="1800" dirty="0">
            <a:latin typeface="Arial" panose="020B0604020202020204" pitchFamily="34" charset="0"/>
            <a:cs typeface="Arial" panose="020B0604020202020204" pitchFamily="34" charset="0"/>
          </a:endParaRPr>
        </a:p>
      </dgm:t>
    </dgm:pt>
    <dgm:pt modelId="{A579438B-4879-4FB4-93E6-18DF173CCC90}" type="parTrans" cxnId="{4847ADA8-3603-4430-B0E9-A7335A7B04CC}">
      <dgm:prSet/>
      <dgm:spPr/>
      <dgm:t>
        <a:bodyPr/>
        <a:lstStyle/>
        <a:p>
          <a:endParaRPr lang="en-US"/>
        </a:p>
      </dgm:t>
    </dgm:pt>
    <dgm:pt modelId="{75E7387C-A554-46AE-87A8-B51ADA56E2F7}" type="sibTrans" cxnId="{4847ADA8-3603-4430-B0E9-A7335A7B04CC}">
      <dgm:prSet/>
      <dgm:spPr/>
      <dgm:t>
        <a:bodyPr/>
        <a:lstStyle/>
        <a:p>
          <a:endParaRPr lang="en-US"/>
        </a:p>
      </dgm:t>
    </dgm:pt>
    <dgm:pt modelId="{FDA6B8DA-7802-4F0E-A7BD-9BA04025E76E}">
      <dgm:prSet custT="1"/>
      <dgm:spPr>
        <a:solidFill>
          <a:schemeClr val="accent3"/>
        </a:solidFill>
      </dgm:spPr>
      <dgm:t>
        <a:bodyPr/>
        <a:lstStyle/>
        <a:p>
          <a:r>
            <a:rPr lang="en-US" sz="1800" b="1" dirty="0">
              <a:latin typeface="Arial" panose="020B0604020202020204" pitchFamily="34" charset="0"/>
              <a:cs typeface="Arial" panose="020B0604020202020204" pitchFamily="34" charset="0"/>
            </a:rPr>
            <a:t>Universally recognized as a critical requirement to the conduct of research involving human subjects</a:t>
          </a:r>
          <a:endParaRPr lang="en-US" sz="1800" dirty="0">
            <a:latin typeface="Arial" panose="020B0604020202020204" pitchFamily="34" charset="0"/>
            <a:cs typeface="Arial" panose="020B0604020202020204" pitchFamily="34" charset="0"/>
          </a:endParaRPr>
        </a:p>
      </dgm:t>
    </dgm:pt>
    <dgm:pt modelId="{2B632662-8354-4CCC-B475-FF606E672918}" type="parTrans" cxnId="{F0EA4388-6901-4D05-8BFC-E7CB73CF07B6}">
      <dgm:prSet/>
      <dgm:spPr/>
      <dgm:t>
        <a:bodyPr/>
        <a:lstStyle/>
        <a:p>
          <a:endParaRPr lang="en-US"/>
        </a:p>
      </dgm:t>
    </dgm:pt>
    <dgm:pt modelId="{87D05206-CD2F-4870-8DA7-653FDAC7B1C8}" type="sibTrans" cxnId="{F0EA4388-6901-4D05-8BFC-E7CB73CF07B6}">
      <dgm:prSet/>
      <dgm:spPr/>
      <dgm:t>
        <a:bodyPr/>
        <a:lstStyle/>
        <a:p>
          <a:endParaRPr lang="en-US"/>
        </a:p>
      </dgm:t>
    </dgm:pt>
    <dgm:pt modelId="{FFFF7242-7E63-4661-95BD-E92B462037C3}">
      <dgm:prSet custT="1"/>
      <dgm:spPr>
        <a:solidFill>
          <a:schemeClr val="accent4"/>
        </a:solidFill>
      </dgm:spPr>
      <dgm:t>
        <a:bodyPr/>
        <a:lstStyle/>
        <a:p>
          <a:r>
            <a:rPr lang="en-US" sz="1800" b="1" dirty="0">
              <a:latin typeface="Arial" panose="020B0604020202020204" pitchFamily="34" charset="0"/>
              <a:cs typeface="Arial" panose="020B0604020202020204" pitchFamily="34" charset="0"/>
            </a:rPr>
            <a:t>Purpose:</a:t>
          </a:r>
          <a:endParaRPr lang="en-US" sz="1800" dirty="0">
            <a:latin typeface="Arial" panose="020B0604020202020204" pitchFamily="34" charset="0"/>
            <a:cs typeface="Arial" panose="020B0604020202020204" pitchFamily="34" charset="0"/>
          </a:endParaRPr>
        </a:p>
      </dgm:t>
    </dgm:pt>
    <dgm:pt modelId="{2F55BD5B-019D-490E-BD01-BAE68419FAC9}" type="parTrans" cxnId="{E74E8E08-26C5-46E2-B84A-439B3EFB55AD}">
      <dgm:prSet/>
      <dgm:spPr/>
      <dgm:t>
        <a:bodyPr/>
        <a:lstStyle/>
        <a:p>
          <a:endParaRPr lang="en-US"/>
        </a:p>
      </dgm:t>
    </dgm:pt>
    <dgm:pt modelId="{73FD33A1-BCFE-41E7-AF4B-90889A005697}" type="sibTrans" cxnId="{E74E8E08-26C5-46E2-B84A-439B3EFB55AD}">
      <dgm:prSet/>
      <dgm:spPr/>
      <dgm:t>
        <a:bodyPr/>
        <a:lstStyle/>
        <a:p>
          <a:endParaRPr lang="en-US"/>
        </a:p>
      </dgm:t>
    </dgm:pt>
    <dgm:pt modelId="{4CA4A2AF-3B9F-45F3-AA39-8D6DAC4041D2}">
      <dgm:prSet custT="1"/>
      <dgm:spPr/>
      <dgm:t>
        <a:bodyPr/>
        <a:lstStyle/>
        <a:p>
          <a:r>
            <a:rPr lang="en-US" sz="1800" b="1" dirty="0">
              <a:solidFill>
                <a:schemeClr val="bg1"/>
              </a:solidFill>
              <a:latin typeface="Arial" panose="020B0604020202020204" pitchFamily="34" charset="0"/>
              <a:cs typeface="Arial" panose="020B0604020202020204" pitchFamily="34" charset="0"/>
            </a:rPr>
            <a:t>Harmonize technical procedures and standards</a:t>
          </a:r>
          <a:endParaRPr lang="en-US" sz="1800" dirty="0">
            <a:solidFill>
              <a:schemeClr val="bg1"/>
            </a:solidFill>
            <a:latin typeface="Arial" panose="020B0604020202020204" pitchFamily="34" charset="0"/>
            <a:cs typeface="Arial" panose="020B0604020202020204" pitchFamily="34" charset="0"/>
          </a:endParaRPr>
        </a:p>
      </dgm:t>
    </dgm:pt>
    <dgm:pt modelId="{56B1440C-82B0-437D-AF53-D58D01DA197B}" type="parTrans" cxnId="{AE590032-4C3D-4345-8F19-F1BE45D8FDC7}">
      <dgm:prSet/>
      <dgm:spPr/>
      <dgm:t>
        <a:bodyPr/>
        <a:lstStyle/>
        <a:p>
          <a:endParaRPr lang="en-US"/>
        </a:p>
      </dgm:t>
    </dgm:pt>
    <dgm:pt modelId="{AD6C87A0-BEE7-4339-873E-42AB379D5E4E}" type="sibTrans" cxnId="{AE590032-4C3D-4345-8F19-F1BE45D8FDC7}">
      <dgm:prSet/>
      <dgm:spPr/>
      <dgm:t>
        <a:bodyPr/>
        <a:lstStyle/>
        <a:p>
          <a:endParaRPr lang="en-US"/>
        </a:p>
      </dgm:t>
    </dgm:pt>
    <dgm:pt modelId="{A03C66D3-3F78-4EC6-8D35-46C08DCC7373}">
      <dgm:prSet custT="1"/>
      <dgm:spPr/>
      <dgm:t>
        <a:bodyPr/>
        <a:lstStyle/>
        <a:p>
          <a:r>
            <a:rPr lang="en-US" sz="1800" b="1" dirty="0">
              <a:solidFill>
                <a:schemeClr val="bg1"/>
              </a:solidFill>
              <a:latin typeface="Arial" panose="020B0604020202020204" pitchFamily="34" charset="0"/>
              <a:cs typeface="Arial" panose="020B0604020202020204" pitchFamily="34" charset="0"/>
            </a:rPr>
            <a:t>Improve quality and speed time to market </a:t>
          </a:r>
          <a:endParaRPr lang="en-US" sz="1800" dirty="0">
            <a:solidFill>
              <a:schemeClr val="bg1"/>
            </a:solidFill>
            <a:latin typeface="Arial" panose="020B0604020202020204" pitchFamily="34" charset="0"/>
            <a:cs typeface="Arial" panose="020B0604020202020204" pitchFamily="34" charset="0"/>
          </a:endParaRPr>
        </a:p>
      </dgm:t>
    </dgm:pt>
    <dgm:pt modelId="{51F31A48-231F-4578-A08E-42C7C575A392}" type="parTrans" cxnId="{CD549059-14D4-4ACD-855C-335D1CE8CD48}">
      <dgm:prSet/>
      <dgm:spPr/>
      <dgm:t>
        <a:bodyPr/>
        <a:lstStyle/>
        <a:p>
          <a:endParaRPr lang="en-US"/>
        </a:p>
      </dgm:t>
    </dgm:pt>
    <dgm:pt modelId="{C1A76A60-2409-431A-A7F3-81BB88C3D6C2}" type="sibTrans" cxnId="{CD549059-14D4-4ACD-855C-335D1CE8CD48}">
      <dgm:prSet/>
      <dgm:spPr/>
      <dgm:t>
        <a:bodyPr/>
        <a:lstStyle/>
        <a:p>
          <a:endParaRPr lang="en-US"/>
        </a:p>
      </dgm:t>
    </dgm:pt>
    <dgm:pt modelId="{B9D333D5-4002-4B79-A3AD-69F165B663AF}">
      <dgm:prSet custT="1"/>
      <dgm:spPr/>
      <dgm:t>
        <a:bodyPr/>
        <a:lstStyle/>
        <a:p>
          <a:r>
            <a:rPr lang="en-US" sz="1800" b="1" dirty="0">
              <a:solidFill>
                <a:schemeClr val="bg1"/>
              </a:solidFill>
              <a:latin typeface="Arial" panose="020B0604020202020204" pitchFamily="34" charset="0"/>
              <a:cs typeface="Arial" panose="020B0604020202020204" pitchFamily="34" charset="0"/>
            </a:rPr>
            <a:t>In 1997, the FDA endorsed the GCP Guidelines developed </a:t>
          </a:r>
          <a:endParaRPr lang="en-US" sz="1800" dirty="0">
            <a:solidFill>
              <a:schemeClr val="bg1"/>
            </a:solidFill>
            <a:latin typeface="Arial" panose="020B0604020202020204" pitchFamily="34" charset="0"/>
            <a:cs typeface="Arial" panose="020B0604020202020204" pitchFamily="34" charset="0"/>
          </a:endParaRPr>
        </a:p>
      </dgm:t>
    </dgm:pt>
    <dgm:pt modelId="{B55DEBDF-0C3D-45CB-910D-FAD1FDA4ED11}" type="parTrans" cxnId="{7BA95CC4-04EB-4FF0-9E01-FF1F7CFF6805}">
      <dgm:prSet/>
      <dgm:spPr/>
      <dgm:t>
        <a:bodyPr/>
        <a:lstStyle/>
        <a:p>
          <a:endParaRPr lang="en-US"/>
        </a:p>
      </dgm:t>
    </dgm:pt>
    <dgm:pt modelId="{2F8CFE8A-6D5D-4CB5-96E6-534C0A4C9BB0}" type="sibTrans" cxnId="{7BA95CC4-04EB-4FF0-9E01-FF1F7CFF6805}">
      <dgm:prSet/>
      <dgm:spPr/>
      <dgm:t>
        <a:bodyPr/>
        <a:lstStyle/>
        <a:p>
          <a:endParaRPr lang="en-US"/>
        </a:p>
      </dgm:t>
    </dgm:pt>
    <dgm:pt modelId="{E7CC8BA9-CDBF-4774-86E6-626CD1258889}">
      <dgm:prSet custT="1"/>
      <dgm:spPr/>
      <dgm:t>
        <a:bodyPr/>
        <a:lstStyle/>
        <a:p>
          <a:r>
            <a:rPr lang="en-US" sz="1800" b="1" dirty="0">
              <a:solidFill>
                <a:schemeClr val="bg1"/>
              </a:solidFill>
              <a:latin typeface="Arial" panose="020B0604020202020204" pitchFamily="34" charset="0"/>
              <a:cs typeface="Arial" panose="020B0604020202020204" pitchFamily="34" charset="0"/>
            </a:rPr>
            <a:t>Used as guidance for the FDA/NIH</a:t>
          </a:r>
          <a:endParaRPr lang="en-US" sz="1800" dirty="0">
            <a:solidFill>
              <a:schemeClr val="bg1"/>
            </a:solidFill>
            <a:latin typeface="Arial" panose="020B0604020202020204" pitchFamily="34" charset="0"/>
            <a:cs typeface="Arial" panose="020B0604020202020204" pitchFamily="34" charset="0"/>
          </a:endParaRPr>
        </a:p>
      </dgm:t>
    </dgm:pt>
    <dgm:pt modelId="{5637B5B1-C2A9-4B37-BD00-4AF14550161D}" type="parTrans" cxnId="{8BED77F8-E027-454D-BAE5-7BFBD37ABBF8}">
      <dgm:prSet/>
      <dgm:spPr/>
      <dgm:t>
        <a:bodyPr/>
        <a:lstStyle/>
        <a:p>
          <a:endParaRPr lang="en-US"/>
        </a:p>
      </dgm:t>
    </dgm:pt>
    <dgm:pt modelId="{6544CE40-A30C-4679-A1FE-A3C45B263596}" type="sibTrans" cxnId="{8BED77F8-E027-454D-BAE5-7BFBD37ABBF8}">
      <dgm:prSet/>
      <dgm:spPr/>
      <dgm:t>
        <a:bodyPr/>
        <a:lstStyle/>
        <a:p>
          <a:endParaRPr lang="en-US"/>
        </a:p>
      </dgm:t>
    </dgm:pt>
    <dgm:pt modelId="{D2D0E691-7C8C-46C7-8B8F-ED4AD05F2B4D}" type="pres">
      <dgm:prSet presAssocID="{E70F533F-8370-4DB2-877F-F368240EDA63}" presName="linear" presStyleCnt="0">
        <dgm:presLayoutVars>
          <dgm:animLvl val="lvl"/>
          <dgm:resizeHandles val="exact"/>
        </dgm:presLayoutVars>
      </dgm:prSet>
      <dgm:spPr/>
    </dgm:pt>
    <dgm:pt modelId="{399DC3C3-7227-4335-94F9-358B6B56416F}" type="pres">
      <dgm:prSet presAssocID="{15D9775F-3CB3-410B-9351-46F0DBFB21FA}" presName="parentText" presStyleLbl="node1" presStyleIdx="0" presStyleCnt="3">
        <dgm:presLayoutVars>
          <dgm:chMax val="0"/>
          <dgm:bulletEnabled val="1"/>
        </dgm:presLayoutVars>
      </dgm:prSet>
      <dgm:spPr/>
    </dgm:pt>
    <dgm:pt modelId="{059BF166-CE5D-41B6-99A7-AB49431E63EA}" type="pres">
      <dgm:prSet presAssocID="{75E7387C-A554-46AE-87A8-B51ADA56E2F7}" presName="spacer" presStyleCnt="0"/>
      <dgm:spPr/>
    </dgm:pt>
    <dgm:pt modelId="{4CD15DAC-85D3-411A-A6C9-02BBD7E50721}" type="pres">
      <dgm:prSet presAssocID="{FDA6B8DA-7802-4F0E-A7BD-9BA04025E76E}" presName="parentText" presStyleLbl="node1" presStyleIdx="1" presStyleCnt="3">
        <dgm:presLayoutVars>
          <dgm:chMax val="0"/>
          <dgm:bulletEnabled val="1"/>
        </dgm:presLayoutVars>
      </dgm:prSet>
      <dgm:spPr/>
    </dgm:pt>
    <dgm:pt modelId="{77390BCA-4887-4288-836F-9F6669EFFD8F}" type="pres">
      <dgm:prSet presAssocID="{87D05206-CD2F-4870-8DA7-653FDAC7B1C8}" presName="spacer" presStyleCnt="0"/>
      <dgm:spPr/>
    </dgm:pt>
    <dgm:pt modelId="{AE9FEE8D-ECA5-4DB0-B363-D90AA6477505}" type="pres">
      <dgm:prSet presAssocID="{FFFF7242-7E63-4661-95BD-E92B462037C3}" presName="parentText" presStyleLbl="node1" presStyleIdx="2" presStyleCnt="3">
        <dgm:presLayoutVars>
          <dgm:chMax val="0"/>
          <dgm:bulletEnabled val="1"/>
        </dgm:presLayoutVars>
      </dgm:prSet>
      <dgm:spPr/>
    </dgm:pt>
    <dgm:pt modelId="{9C3B5D6A-11E7-4533-8AA0-EF949D988347}" type="pres">
      <dgm:prSet presAssocID="{FFFF7242-7E63-4661-95BD-E92B462037C3}" presName="childText" presStyleLbl="revTx" presStyleIdx="0" presStyleCnt="1">
        <dgm:presLayoutVars>
          <dgm:bulletEnabled val="1"/>
        </dgm:presLayoutVars>
      </dgm:prSet>
      <dgm:spPr/>
    </dgm:pt>
  </dgm:ptLst>
  <dgm:cxnLst>
    <dgm:cxn modelId="{E74E8E08-26C5-46E2-B84A-439B3EFB55AD}" srcId="{E70F533F-8370-4DB2-877F-F368240EDA63}" destId="{FFFF7242-7E63-4661-95BD-E92B462037C3}" srcOrd="2" destOrd="0" parTransId="{2F55BD5B-019D-490E-BD01-BAE68419FAC9}" sibTransId="{73FD33A1-BCFE-41E7-AF4B-90889A005697}"/>
    <dgm:cxn modelId="{398C3219-586D-4127-9824-579AA63689B6}" type="presOf" srcId="{FDA6B8DA-7802-4F0E-A7BD-9BA04025E76E}" destId="{4CD15DAC-85D3-411A-A6C9-02BBD7E50721}" srcOrd="0" destOrd="0" presId="urn:microsoft.com/office/officeart/2005/8/layout/vList2"/>
    <dgm:cxn modelId="{021BF030-B312-43CF-AF42-9F59DD7A95AE}" type="presOf" srcId="{B9D333D5-4002-4B79-A3AD-69F165B663AF}" destId="{9C3B5D6A-11E7-4533-8AA0-EF949D988347}" srcOrd="0" destOrd="2" presId="urn:microsoft.com/office/officeart/2005/8/layout/vList2"/>
    <dgm:cxn modelId="{AE590032-4C3D-4345-8F19-F1BE45D8FDC7}" srcId="{FFFF7242-7E63-4661-95BD-E92B462037C3}" destId="{4CA4A2AF-3B9F-45F3-AA39-8D6DAC4041D2}" srcOrd="0" destOrd="0" parTransId="{56B1440C-82B0-437D-AF53-D58D01DA197B}" sibTransId="{AD6C87A0-BEE7-4339-873E-42AB379D5E4E}"/>
    <dgm:cxn modelId="{CD549059-14D4-4ACD-855C-335D1CE8CD48}" srcId="{FFFF7242-7E63-4661-95BD-E92B462037C3}" destId="{A03C66D3-3F78-4EC6-8D35-46C08DCC7373}" srcOrd="1" destOrd="0" parTransId="{51F31A48-231F-4578-A08E-42C7C575A392}" sibTransId="{C1A76A60-2409-431A-A7F3-81BB88C3D6C2}"/>
    <dgm:cxn modelId="{10E21986-21A7-4A9C-8655-8D7ED53D41DE}" type="presOf" srcId="{A03C66D3-3F78-4EC6-8D35-46C08DCC7373}" destId="{9C3B5D6A-11E7-4533-8AA0-EF949D988347}" srcOrd="0" destOrd="1" presId="urn:microsoft.com/office/officeart/2005/8/layout/vList2"/>
    <dgm:cxn modelId="{F0EA4388-6901-4D05-8BFC-E7CB73CF07B6}" srcId="{E70F533F-8370-4DB2-877F-F368240EDA63}" destId="{FDA6B8DA-7802-4F0E-A7BD-9BA04025E76E}" srcOrd="1" destOrd="0" parTransId="{2B632662-8354-4CCC-B475-FF606E672918}" sibTransId="{87D05206-CD2F-4870-8DA7-653FDAC7B1C8}"/>
    <dgm:cxn modelId="{6538A095-BCEE-45F9-882D-E99D65799B08}" type="presOf" srcId="{FFFF7242-7E63-4661-95BD-E92B462037C3}" destId="{AE9FEE8D-ECA5-4DB0-B363-D90AA6477505}" srcOrd="0" destOrd="0" presId="urn:microsoft.com/office/officeart/2005/8/layout/vList2"/>
    <dgm:cxn modelId="{4847ADA8-3603-4430-B0E9-A7335A7B04CC}" srcId="{E70F533F-8370-4DB2-877F-F368240EDA63}" destId="{15D9775F-3CB3-410B-9351-46F0DBFB21FA}" srcOrd="0" destOrd="0" parTransId="{A579438B-4879-4FB4-93E6-18DF173CCC90}" sibTransId="{75E7387C-A554-46AE-87A8-B51ADA56E2F7}"/>
    <dgm:cxn modelId="{1ACC8DA9-93FF-4BBF-B0C4-A4636960158D}" type="presOf" srcId="{15D9775F-3CB3-410B-9351-46F0DBFB21FA}" destId="{399DC3C3-7227-4335-94F9-358B6B56416F}" srcOrd="0" destOrd="0" presId="urn:microsoft.com/office/officeart/2005/8/layout/vList2"/>
    <dgm:cxn modelId="{7BA95CC4-04EB-4FF0-9E01-FF1F7CFF6805}" srcId="{FFFF7242-7E63-4661-95BD-E92B462037C3}" destId="{B9D333D5-4002-4B79-A3AD-69F165B663AF}" srcOrd="2" destOrd="0" parTransId="{B55DEBDF-0C3D-45CB-910D-FAD1FDA4ED11}" sibTransId="{2F8CFE8A-6D5D-4CB5-96E6-534C0A4C9BB0}"/>
    <dgm:cxn modelId="{50652CD3-E9E3-44E0-A336-C13EE544CEDC}" type="presOf" srcId="{E70F533F-8370-4DB2-877F-F368240EDA63}" destId="{D2D0E691-7C8C-46C7-8B8F-ED4AD05F2B4D}" srcOrd="0" destOrd="0" presId="urn:microsoft.com/office/officeart/2005/8/layout/vList2"/>
    <dgm:cxn modelId="{E6D223F3-EACA-4EB5-AB6B-5906042401F8}" type="presOf" srcId="{4CA4A2AF-3B9F-45F3-AA39-8D6DAC4041D2}" destId="{9C3B5D6A-11E7-4533-8AA0-EF949D988347}" srcOrd="0" destOrd="0" presId="urn:microsoft.com/office/officeart/2005/8/layout/vList2"/>
    <dgm:cxn modelId="{28D369F4-9B73-4963-BE0B-930905A7E616}" type="presOf" srcId="{E7CC8BA9-CDBF-4774-86E6-626CD1258889}" destId="{9C3B5D6A-11E7-4533-8AA0-EF949D988347}" srcOrd="0" destOrd="3" presId="urn:microsoft.com/office/officeart/2005/8/layout/vList2"/>
    <dgm:cxn modelId="{8BED77F8-E027-454D-BAE5-7BFBD37ABBF8}" srcId="{FFFF7242-7E63-4661-95BD-E92B462037C3}" destId="{E7CC8BA9-CDBF-4774-86E6-626CD1258889}" srcOrd="3" destOrd="0" parTransId="{5637B5B1-C2A9-4B37-BD00-4AF14550161D}" sibTransId="{6544CE40-A30C-4679-A1FE-A3C45B263596}"/>
    <dgm:cxn modelId="{9D8340B1-7E8B-4A20-880F-1F0BE1740A9A}" type="presParOf" srcId="{D2D0E691-7C8C-46C7-8B8F-ED4AD05F2B4D}" destId="{399DC3C3-7227-4335-94F9-358B6B56416F}" srcOrd="0" destOrd="0" presId="urn:microsoft.com/office/officeart/2005/8/layout/vList2"/>
    <dgm:cxn modelId="{F1C9A193-1C16-4EFB-9D4C-49D5E89986E7}" type="presParOf" srcId="{D2D0E691-7C8C-46C7-8B8F-ED4AD05F2B4D}" destId="{059BF166-CE5D-41B6-99A7-AB49431E63EA}" srcOrd="1" destOrd="0" presId="urn:microsoft.com/office/officeart/2005/8/layout/vList2"/>
    <dgm:cxn modelId="{C6A6159B-2A1A-4539-A624-5734F453212A}" type="presParOf" srcId="{D2D0E691-7C8C-46C7-8B8F-ED4AD05F2B4D}" destId="{4CD15DAC-85D3-411A-A6C9-02BBD7E50721}" srcOrd="2" destOrd="0" presId="urn:microsoft.com/office/officeart/2005/8/layout/vList2"/>
    <dgm:cxn modelId="{E81392F5-2333-4732-8BBE-7D4F86EAB074}" type="presParOf" srcId="{D2D0E691-7C8C-46C7-8B8F-ED4AD05F2B4D}" destId="{77390BCA-4887-4288-836F-9F6669EFFD8F}" srcOrd="3" destOrd="0" presId="urn:microsoft.com/office/officeart/2005/8/layout/vList2"/>
    <dgm:cxn modelId="{F4AE71EF-244A-43D9-B8F4-5797605E583E}" type="presParOf" srcId="{D2D0E691-7C8C-46C7-8B8F-ED4AD05F2B4D}" destId="{AE9FEE8D-ECA5-4DB0-B363-D90AA6477505}" srcOrd="4" destOrd="0" presId="urn:microsoft.com/office/officeart/2005/8/layout/vList2"/>
    <dgm:cxn modelId="{FBE9776F-29B5-4F9C-AC6B-2A10E0EF8E8E}" type="presParOf" srcId="{D2D0E691-7C8C-46C7-8B8F-ED4AD05F2B4D}" destId="{9C3B5D6A-11E7-4533-8AA0-EF949D988347}"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C131379-AFE2-4A59-A3F6-E05603C608AB}"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0CAF9783-138F-44DC-8BAB-4B02E11D444F}">
      <dgm:prSet custT="1"/>
      <dgm:spPr>
        <a:solidFill>
          <a:schemeClr val="accent3"/>
        </a:solidFill>
      </dgm:spPr>
      <dgm:t>
        <a:bodyPr/>
        <a:lstStyle/>
        <a:p>
          <a:r>
            <a:rPr lang="en-US" sz="1800" b="1" dirty="0">
              <a:latin typeface="Arial" panose="020B0604020202020204" pitchFamily="34" charset="0"/>
              <a:cs typeface="Arial" panose="020B0604020202020204" pitchFamily="34" charset="0"/>
            </a:rPr>
            <a:t>Provides a unified standard for the European Union, Japan, and the united states to facilitate the mutual acceptance of clinical data by the regulatory authorities in these jurisdictions</a:t>
          </a:r>
          <a:endParaRPr lang="en-US" sz="1800" dirty="0">
            <a:latin typeface="Arial" panose="020B0604020202020204" pitchFamily="34" charset="0"/>
            <a:cs typeface="Arial" panose="020B0604020202020204" pitchFamily="34" charset="0"/>
          </a:endParaRPr>
        </a:p>
      </dgm:t>
    </dgm:pt>
    <dgm:pt modelId="{DC2F96F6-F49F-47B4-ACBB-29B82B2322BF}" type="parTrans" cxnId="{2F10148A-0BB8-4AA8-95B6-FA5371CCDF50}">
      <dgm:prSet/>
      <dgm:spPr/>
      <dgm:t>
        <a:bodyPr/>
        <a:lstStyle/>
        <a:p>
          <a:endParaRPr lang="en-US"/>
        </a:p>
      </dgm:t>
    </dgm:pt>
    <dgm:pt modelId="{3CAB254F-1FF8-476B-A00C-8BFD54AB886F}" type="sibTrans" cxnId="{2F10148A-0BB8-4AA8-95B6-FA5371CCDF50}">
      <dgm:prSet/>
      <dgm:spPr/>
      <dgm:t>
        <a:bodyPr/>
        <a:lstStyle/>
        <a:p>
          <a:endParaRPr lang="en-US"/>
        </a:p>
      </dgm:t>
    </dgm:pt>
    <dgm:pt modelId="{08E3802F-65F9-4D36-9335-5EB002AFC171}" type="pres">
      <dgm:prSet presAssocID="{3C131379-AFE2-4A59-A3F6-E05603C608AB}" presName="linear" presStyleCnt="0">
        <dgm:presLayoutVars>
          <dgm:animLvl val="lvl"/>
          <dgm:resizeHandles val="exact"/>
        </dgm:presLayoutVars>
      </dgm:prSet>
      <dgm:spPr/>
    </dgm:pt>
    <dgm:pt modelId="{351D9496-D7AF-48CD-A01E-00F272A15EB3}" type="pres">
      <dgm:prSet presAssocID="{0CAF9783-138F-44DC-8BAB-4B02E11D444F}" presName="parentText" presStyleLbl="node1" presStyleIdx="0" presStyleCnt="1" custLinFactNeighborX="1339" custLinFactNeighborY="406">
        <dgm:presLayoutVars>
          <dgm:chMax val="0"/>
          <dgm:bulletEnabled val="1"/>
        </dgm:presLayoutVars>
      </dgm:prSet>
      <dgm:spPr/>
    </dgm:pt>
  </dgm:ptLst>
  <dgm:cxnLst>
    <dgm:cxn modelId="{2F10148A-0BB8-4AA8-95B6-FA5371CCDF50}" srcId="{3C131379-AFE2-4A59-A3F6-E05603C608AB}" destId="{0CAF9783-138F-44DC-8BAB-4B02E11D444F}" srcOrd="0" destOrd="0" parTransId="{DC2F96F6-F49F-47B4-ACBB-29B82B2322BF}" sibTransId="{3CAB254F-1FF8-476B-A00C-8BFD54AB886F}"/>
    <dgm:cxn modelId="{9D16AEB6-A654-4C21-9B88-30AC1D967A6E}" type="presOf" srcId="{0CAF9783-138F-44DC-8BAB-4B02E11D444F}" destId="{351D9496-D7AF-48CD-A01E-00F272A15EB3}" srcOrd="0" destOrd="0" presId="urn:microsoft.com/office/officeart/2005/8/layout/vList2"/>
    <dgm:cxn modelId="{5371EFEE-3D65-4DA6-A24C-E8178FE8BCE6}" type="presOf" srcId="{3C131379-AFE2-4A59-A3F6-E05603C608AB}" destId="{08E3802F-65F9-4D36-9335-5EB002AFC171}" srcOrd="0" destOrd="0" presId="urn:microsoft.com/office/officeart/2005/8/layout/vList2"/>
    <dgm:cxn modelId="{00C10DAF-147E-4BCC-A4D3-47688A578629}" type="presParOf" srcId="{08E3802F-65F9-4D36-9335-5EB002AFC171}" destId="{351D9496-D7AF-48CD-A01E-00F272A15EB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61081B-A8D5-42DB-907C-4297FA382AF3}">
      <dsp:nvSpPr>
        <dsp:cNvPr id="0" name=""/>
        <dsp:cNvSpPr/>
      </dsp:nvSpPr>
      <dsp:spPr>
        <a:xfrm>
          <a:off x="0" y="467700"/>
          <a:ext cx="3005666" cy="1803399"/>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defRPr cap="all"/>
          </a:pPr>
          <a:r>
            <a:rPr lang="en-US" sz="1800" b="1" kern="1200" dirty="0">
              <a:latin typeface="Arial" panose="020B0604020202020204" pitchFamily="34" charset="0"/>
              <a:cs typeface="Arial" panose="020B0604020202020204" pitchFamily="34" charset="0"/>
            </a:rPr>
            <a:t>More than rules on a piece of paper</a:t>
          </a:r>
          <a:endParaRPr lang="en-US" sz="1800" kern="1200" dirty="0">
            <a:latin typeface="Arial" panose="020B0604020202020204" pitchFamily="34" charset="0"/>
            <a:cs typeface="Arial" panose="020B0604020202020204" pitchFamily="34" charset="0"/>
          </a:endParaRPr>
        </a:p>
      </dsp:txBody>
      <dsp:txXfrm>
        <a:off x="0" y="467700"/>
        <a:ext cx="3005666" cy="1803399"/>
      </dsp:txXfrm>
    </dsp:sp>
    <dsp:sp modelId="{5E076CFF-BF2C-478A-A019-89953A2379AB}">
      <dsp:nvSpPr>
        <dsp:cNvPr id="0" name=""/>
        <dsp:cNvSpPr/>
      </dsp:nvSpPr>
      <dsp:spPr>
        <a:xfrm>
          <a:off x="3306233" y="467700"/>
          <a:ext cx="3005666" cy="1803399"/>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defRPr cap="all"/>
          </a:pPr>
          <a:r>
            <a:rPr lang="en-US" sz="1800" b="1" kern="1200" dirty="0">
              <a:latin typeface="Arial" panose="020B0604020202020204" pitchFamily="34" charset="0"/>
              <a:cs typeface="Arial" panose="020B0604020202020204" pitchFamily="34" charset="0"/>
            </a:rPr>
            <a:t> An attitude of credibility and excellence in research</a:t>
          </a:r>
          <a:endParaRPr lang="en-US" sz="1800" kern="1200" dirty="0">
            <a:latin typeface="Arial" panose="020B0604020202020204" pitchFamily="34" charset="0"/>
            <a:cs typeface="Arial" panose="020B0604020202020204" pitchFamily="34" charset="0"/>
          </a:endParaRPr>
        </a:p>
      </dsp:txBody>
      <dsp:txXfrm>
        <a:off x="3306233" y="467700"/>
        <a:ext cx="3005666" cy="1803399"/>
      </dsp:txXfrm>
    </dsp:sp>
    <dsp:sp modelId="{2CA336D6-4CBD-4259-B742-13CADA000313}">
      <dsp:nvSpPr>
        <dsp:cNvPr id="0" name=""/>
        <dsp:cNvSpPr/>
      </dsp:nvSpPr>
      <dsp:spPr>
        <a:xfrm>
          <a:off x="6612466" y="467700"/>
          <a:ext cx="3005666" cy="1803399"/>
        </a:xfrm>
        <a:prstGeom prst="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defRPr cap="all"/>
          </a:pPr>
          <a:r>
            <a:rPr lang="en-US" sz="1800" b="1" kern="1200" dirty="0">
              <a:latin typeface="Arial" panose="020B0604020202020204" pitchFamily="34" charset="0"/>
              <a:cs typeface="Arial" panose="020B0604020202020204" pitchFamily="34" charset="0"/>
            </a:rPr>
            <a:t>Mindset of dedication for quality</a:t>
          </a:r>
          <a:endParaRPr lang="en-US" sz="1800" kern="1200" dirty="0">
            <a:latin typeface="Arial" panose="020B0604020202020204" pitchFamily="34" charset="0"/>
            <a:cs typeface="Arial" panose="020B0604020202020204" pitchFamily="34" charset="0"/>
          </a:endParaRPr>
        </a:p>
      </dsp:txBody>
      <dsp:txXfrm>
        <a:off x="6612466" y="467700"/>
        <a:ext cx="3005666" cy="1803399"/>
      </dsp:txXfrm>
    </dsp:sp>
    <dsp:sp modelId="{8731885B-5AA3-4048-A8DE-9DEFA7D82F02}">
      <dsp:nvSpPr>
        <dsp:cNvPr id="0" name=""/>
        <dsp:cNvSpPr/>
      </dsp:nvSpPr>
      <dsp:spPr>
        <a:xfrm>
          <a:off x="62818" y="2354122"/>
          <a:ext cx="3005666" cy="1803399"/>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defRPr cap="all"/>
          </a:pPr>
          <a:r>
            <a:rPr lang="en-US" sz="1800" b="1" kern="1200" dirty="0">
              <a:latin typeface="Arial" panose="020B0604020202020204" pitchFamily="34" charset="0"/>
              <a:cs typeface="Arial" panose="020B0604020202020204" pitchFamily="34" charset="0"/>
            </a:rPr>
            <a:t>A way to provide a standard for research AND PREVENT MISCONDUCT</a:t>
          </a:r>
          <a:endParaRPr lang="en-US" sz="1800" kern="1200" dirty="0">
            <a:latin typeface="Arial" panose="020B0604020202020204" pitchFamily="34" charset="0"/>
            <a:cs typeface="Arial" panose="020B0604020202020204" pitchFamily="34" charset="0"/>
          </a:endParaRPr>
        </a:p>
      </dsp:txBody>
      <dsp:txXfrm>
        <a:off x="62818" y="2354122"/>
        <a:ext cx="3005666" cy="1803399"/>
      </dsp:txXfrm>
    </dsp:sp>
    <dsp:sp modelId="{EBF37169-839F-4396-8F52-3C4C9437A151}">
      <dsp:nvSpPr>
        <dsp:cNvPr id="0" name=""/>
        <dsp:cNvSpPr/>
      </dsp:nvSpPr>
      <dsp:spPr>
        <a:xfrm>
          <a:off x="3306233" y="2354122"/>
          <a:ext cx="3005666" cy="1803399"/>
        </a:xfrm>
        <a:prstGeom prst="rect">
          <a:avLst/>
        </a:prstGeom>
        <a:solidFill>
          <a:schemeClr val="accent2"/>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defRPr cap="all"/>
          </a:pPr>
          <a:r>
            <a:rPr lang="en-US" sz="1800" b="1" kern="1200" dirty="0">
              <a:latin typeface="Arial" panose="020B0604020202020204" pitchFamily="34" charset="0"/>
              <a:cs typeface="Arial" panose="020B0604020202020204" pitchFamily="34" charset="0"/>
            </a:rPr>
            <a:t>A collection of practices to assure subject safety/protection of rights</a:t>
          </a:r>
          <a:endParaRPr lang="en-US" sz="1800" kern="1200" dirty="0">
            <a:latin typeface="Arial" panose="020B0604020202020204" pitchFamily="34" charset="0"/>
            <a:cs typeface="Arial" panose="020B0604020202020204" pitchFamily="34" charset="0"/>
          </a:endParaRPr>
        </a:p>
      </dsp:txBody>
      <dsp:txXfrm>
        <a:off x="3306233" y="2354122"/>
        <a:ext cx="3005666" cy="1803399"/>
      </dsp:txXfrm>
    </dsp:sp>
    <dsp:sp modelId="{3A5A9515-748E-4309-84EE-74D455600F53}">
      <dsp:nvSpPr>
        <dsp:cNvPr id="0" name=""/>
        <dsp:cNvSpPr/>
      </dsp:nvSpPr>
      <dsp:spPr>
        <a:xfrm>
          <a:off x="6612466" y="2354122"/>
          <a:ext cx="3005666" cy="1803399"/>
        </a:xfrm>
        <a:prstGeom prst="rect">
          <a:avLst/>
        </a:prstGeom>
        <a:solidFill>
          <a:schemeClr val="accent3"/>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IF FOLLOWED, PRODUCES ETHICAL STUDIES AND QUALITY DATA</a:t>
          </a:r>
          <a:endParaRPr lang="en-US" sz="1800" kern="1200" dirty="0">
            <a:latin typeface="Arial" panose="020B0604020202020204" pitchFamily="34" charset="0"/>
            <a:cs typeface="Arial" panose="020B0604020202020204" pitchFamily="34" charset="0"/>
          </a:endParaRPr>
        </a:p>
      </dsp:txBody>
      <dsp:txXfrm>
        <a:off x="6612466" y="2354122"/>
        <a:ext cx="3005666" cy="180339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F3BCC9-B991-4B1D-9F2B-70A6E8AEF213}">
      <dsp:nvSpPr>
        <dsp:cNvPr id="0" name=""/>
        <dsp:cNvSpPr/>
      </dsp:nvSpPr>
      <dsp:spPr>
        <a:xfrm>
          <a:off x="278024" y="1175"/>
          <a:ext cx="2831901" cy="1699140"/>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Arial" panose="020B0604020202020204" pitchFamily="34" charset="0"/>
              <a:cs typeface="Arial" panose="020B0604020202020204" pitchFamily="34" charset="0"/>
            </a:rPr>
            <a:t>● </a:t>
          </a:r>
          <a:r>
            <a:rPr lang="en-US" sz="1800" b="1" kern="1200" dirty="0">
              <a:latin typeface="Arial" panose="020B0604020202020204" pitchFamily="34" charset="0"/>
              <a:cs typeface="Arial" panose="020B0604020202020204" pitchFamily="34" charset="0"/>
            </a:rPr>
            <a:t>Section 1  </a:t>
          </a:r>
        </a:p>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Glossary</a:t>
          </a:r>
        </a:p>
      </dsp:txBody>
      <dsp:txXfrm>
        <a:off x="278024" y="1175"/>
        <a:ext cx="2831901" cy="1699140"/>
      </dsp:txXfrm>
    </dsp:sp>
    <dsp:sp modelId="{E8AA6BA0-13D2-482E-879E-C4C58DEAD022}">
      <dsp:nvSpPr>
        <dsp:cNvPr id="0" name=""/>
        <dsp:cNvSpPr/>
      </dsp:nvSpPr>
      <dsp:spPr>
        <a:xfrm>
          <a:off x="3393115" y="1175"/>
          <a:ext cx="2831901" cy="1699140"/>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 Section 2 </a:t>
          </a:r>
        </a:p>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Principles</a:t>
          </a:r>
        </a:p>
      </dsp:txBody>
      <dsp:txXfrm>
        <a:off x="3393115" y="1175"/>
        <a:ext cx="2831901" cy="1699140"/>
      </dsp:txXfrm>
    </dsp:sp>
    <dsp:sp modelId="{98E8E897-619E-402E-B189-97146FE0B19E}">
      <dsp:nvSpPr>
        <dsp:cNvPr id="0" name=""/>
        <dsp:cNvSpPr/>
      </dsp:nvSpPr>
      <dsp:spPr>
        <a:xfrm>
          <a:off x="6508207" y="1175"/>
          <a:ext cx="2831901" cy="1699140"/>
        </a:xfrm>
        <a:prstGeom prst="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Arial" panose="020B0604020202020204" pitchFamily="34" charset="0"/>
              <a:cs typeface="Arial" panose="020B0604020202020204" pitchFamily="34" charset="0"/>
            </a:rPr>
            <a:t>● </a:t>
          </a:r>
          <a:r>
            <a:rPr lang="en-US" sz="1800" b="1" kern="1200" dirty="0">
              <a:latin typeface="Arial" panose="020B0604020202020204" pitchFamily="34" charset="0"/>
              <a:cs typeface="Arial" panose="020B0604020202020204" pitchFamily="34" charset="0"/>
            </a:rPr>
            <a:t>Section</a:t>
          </a:r>
          <a:r>
            <a:rPr lang="en-US" sz="1800" kern="1200" dirty="0">
              <a:latin typeface="Arial" panose="020B0604020202020204" pitchFamily="34" charset="0"/>
              <a:cs typeface="Arial" panose="020B0604020202020204" pitchFamily="34" charset="0"/>
            </a:rPr>
            <a:t> </a:t>
          </a:r>
          <a:r>
            <a:rPr lang="en-US" sz="1800" b="1" kern="1200" dirty="0">
              <a:latin typeface="Arial" panose="020B0604020202020204" pitchFamily="34" charset="0"/>
              <a:cs typeface="Arial" panose="020B0604020202020204" pitchFamily="34" charset="0"/>
            </a:rPr>
            <a:t>3 </a:t>
          </a:r>
        </a:p>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IRB/IEC</a:t>
          </a:r>
        </a:p>
      </dsp:txBody>
      <dsp:txXfrm>
        <a:off x="6508207" y="1175"/>
        <a:ext cx="2831901" cy="1699140"/>
      </dsp:txXfrm>
    </dsp:sp>
    <dsp:sp modelId="{CB5144E2-6457-4B9E-90E2-1ED28DE3F744}">
      <dsp:nvSpPr>
        <dsp:cNvPr id="0" name=""/>
        <dsp:cNvSpPr/>
      </dsp:nvSpPr>
      <dsp:spPr>
        <a:xfrm>
          <a:off x="278024" y="1983506"/>
          <a:ext cx="2831901" cy="1699140"/>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 Section 4 </a:t>
          </a:r>
        </a:p>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Investigator </a:t>
          </a:r>
        </a:p>
      </dsp:txBody>
      <dsp:txXfrm>
        <a:off x="278024" y="1983506"/>
        <a:ext cx="2831901" cy="1699140"/>
      </dsp:txXfrm>
    </dsp:sp>
    <dsp:sp modelId="{B2280203-C514-4844-84CF-8FC26A8169BB}">
      <dsp:nvSpPr>
        <dsp:cNvPr id="0" name=""/>
        <dsp:cNvSpPr/>
      </dsp:nvSpPr>
      <dsp:spPr>
        <a:xfrm>
          <a:off x="3389547" y="1971680"/>
          <a:ext cx="2831901" cy="1699140"/>
        </a:xfrm>
        <a:prstGeom prst="rect">
          <a:avLst/>
        </a:prstGeom>
        <a:solidFill>
          <a:schemeClr val="accent2"/>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Arial" panose="020B0604020202020204" pitchFamily="34" charset="0"/>
              <a:cs typeface="Arial" panose="020B0604020202020204" pitchFamily="34" charset="0"/>
            </a:rPr>
            <a:t>● </a:t>
          </a:r>
          <a:r>
            <a:rPr lang="en-US" sz="1800" b="1" kern="1200" dirty="0">
              <a:latin typeface="Arial" panose="020B0604020202020204" pitchFamily="34" charset="0"/>
              <a:cs typeface="Arial" panose="020B0604020202020204" pitchFamily="34" charset="0"/>
            </a:rPr>
            <a:t>Section 5</a:t>
          </a:r>
        </a:p>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Sponsor</a:t>
          </a:r>
        </a:p>
      </dsp:txBody>
      <dsp:txXfrm>
        <a:off x="3389547" y="1971680"/>
        <a:ext cx="2831901" cy="1699140"/>
      </dsp:txXfrm>
    </dsp:sp>
    <dsp:sp modelId="{1163FAFD-3BDA-490B-B034-7DA52A9C100F}">
      <dsp:nvSpPr>
        <dsp:cNvPr id="0" name=""/>
        <dsp:cNvSpPr/>
      </dsp:nvSpPr>
      <dsp:spPr>
        <a:xfrm>
          <a:off x="6508207" y="1983506"/>
          <a:ext cx="2831901" cy="1699140"/>
        </a:xfrm>
        <a:prstGeom prst="rect">
          <a:avLst/>
        </a:prstGeom>
        <a:solidFill>
          <a:schemeClr val="accent3"/>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Arial" panose="020B0604020202020204" pitchFamily="34" charset="0"/>
              <a:cs typeface="Arial" panose="020B0604020202020204" pitchFamily="34" charset="0"/>
            </a:rPr>
            <a:t>● </a:t>
          </a:r>
          <a:r>
            <a:rPr lang="en-US" sz="1800" b="1" kern="1200" dirty="0">
              <a:latin typeface="Arial" panose="020B0604020202020204" pitchFamily="34" charset="0"/>
              <a:cs typeface="Arial" panose="020B0604020202020204" pitchFamily="34" charset="0"/>
            </a:rPr>
            <a:t>Section 6 </a:t>
          </a:r>
        </a:p>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Clinical Trial Protocol/Amendments</a:t>
          </a:r>
        </a:p>
      </dsp:txBody>
      <dsp:txXfrm>
        <a:off x="6508207" y="1983506"/>
        <a:ext cx="2831901" cy="1699140"/>
      </dsp:txXfrm>
    </dsp:sp>
    <dsp:sp modelId="{2D89919C-1BDA-43D2-B281-DF03239693DC}">
      <dsp:nvSpPr>
        <dsp:cNvPr id="0" name=""/>
        <dsp:cNvSpPr/>
      </dsp:nvSpPr>
      <dsp:spPr>
        <a:xfrm>
          <a:off x="1835569" y="3965837"/>
          <a:ext cx="2831901" cy="1699140"/>
        </a:xfrm>
        <a:prstGeom prst="rect">
          <a:avLst/>
        </a:prstGeom>
        <a:solidFill>
          <a:schemeClr val="accent4"/>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Arial" panose="020B0604020202020204" pitchFamily="34" charset="0"/>
              <a:cs typeface="Arial" panose="020B0604020202020204" pitchFamily="34" charset="0"/>
            </a:rPr>
            <a:t>● </a:t>
          </a:r>
          <a:r>
            <a:rPr lang="en-US" sz="1800" b="1" kern="1200" dirty="0">
              <a:latin typeface="Arial" panose="020B0604020202020204" pitchFamily="34" charset="0"/>
              <a:cs typeface="Arial" panose="020B0604020202020204" pitchFamily="34" charset="0"/>
            </a:rPr>
            <a:t>Section 7</a:t>
          </a:r>
        </a:p>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Investigator’s Brochure</a:t>
          </a:r>
        </a:p>
      </dsp:txBody>
      <dsp:txXfrm>
        <a:off x="1835569" y="3965837"/>
        <a:ext cx="2831901" cy="1699140"/>
      </dsp:txXfrm>
    </dsp:sp>
    <dsp:sp modelId="{765CD881-369B-4213-A1CF-7F0B94A3E0CB}">
      <dsp:nvSpPr>
        <dsp:cNvPr id="0" name=""/>
        <dsp:cNvSpPr/>
      </dsp:nvSpPr>
      <dsp:spPr>
        <a:xfrm>
          <a:off x="4950661" y="3965837"/>
          <a:ext cx="2831901" cy="1699140"/>
        </a:xfrm>
        <a:prstGeom prst="rect">
          <a:avLst/>
        </a:prstGeom>
        <a:solidFill>
          <a:schemeClr val="accent5"/>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Arial" panose="020B0604020202020204" pitchFamily="34" charset="0"/>
              <a:cs typeface="Arial" panose="020B0604020202020204" pitchFamily="34" charset="0"/>
            </a:rPr>
            <a:t>● </a:t>
          </a:r>
          <a:r>
            <a:rPr lang="en-US" sz="1800" b="1" kern="1200" dirty="0">
              <a:latin typeface="Arial" panose="020B0604020202020204" pitchFamily="34" charset="0"/>
              <a:cs typeface="Arial" panose="020B0604020202020204" pitchFamily="34" charset="0"/>
            </a:rPr>
            <a:t>Section 8</a:t>
          </a:r>
        </a:p>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Essential Documents</a:t>
          </a:r>
          <a:endParaRPr lang="en-US" sz="1800" kern="1200" dirty="0">
            <a:latin typeface="Arial" panose="020B0604020202020204" pitchFamily="34" charset="0"/>
            <a:cs typeface="Arial" panose="020B0604020202020204" pitchFamily="34" charset="0"/>
          </a:endParaRPr>
        </a:p>
      </dsp:txBody>
      <dsp:txXfrm>
        <a:off x="4950661" y="3965837"/>
        <a:ext cx="2831901" cy="169914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2A7CC6-36AD-4B84-AF6B-8E2E57D73580}">
      <dsp:nvSpPr>
        <dsp:cNvPr id="0" name=""/>
        <dsp:cNvSpPr/>
      </dsp:nvSpPr>
      <dsp:spPr>
        <a:xfrm>
          <a:off x="1299735" y="0"/>
          <a:ext cx="2686347" cy="1611808"/>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1. Ethical conduct of clinical trials </a:t>
          </a:r>
        </a:p>
      </dsp:txBody>
      <dsp:txXfrm>
        <a:off x="1299735" y="0"/>
        <a:ext cx="2686347" cy="1611808"/>
      </dsp:txXfrm>
    </dsp:sp>
    <dsp:sp modelId="{32B97302-66A0-4FD3-950E-854E4BA3EED1}">
      <dsp:nvSpPr>
        <dsp:cNvPr id="0" name=""/>
        <dsp:cNvSpPr/>
      </dsp:nvSpPr>
      <dsp:spPr>
        <a:xfrm>
          <a:off x="4693989" y="17751"/>
          <a:ext cx="2686347" cy="1611808"/>
        </a:xfrm>
        <a:prstGeom prst="rect">
          <a:avLst/>
        </a:prstGeom>
        <a:solidFill>
          <a:schemeClr val="accent3"/>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2. Benefits justify risks </a:t>
          </a:r>
        </a:p>
      </dsp:txBody>
      <dsp:txXfrm>
        <a:off x="4693989" y="17751"/>
        <a:ext cx="2686347" cy="1611808"/>
      </dsp:txXfrm>
    </dsp:sp>
    <dsp:sp modelId="{C4B97955-E0EB-4E30-A3E6-7F6FF38D9574}">
      <dsp:nvSpPr>
        <dsp:cNvPr id="0" name=""/>
        <dsp:cNvSpPr/>
      </dsp:nvSpPr>
      <dsp:spPr>
        <a:xfrm>
          <a:off x="79703" y="1840940"/>
          <a:ext cx="2686347" cy="1664240"/>
        </a:xfrm>
        <a:prstGeom prst="rect">
          <a:avLst/>
        </a:prstGeom>
        <a:solidFill>
          <a:schemeClr val="accent4"/>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3. Rights, safety, and well-being of subjects prevail </a:t>
          </a:r>
        </a:p>
      </dsp:txBody>
      <dsp:txXfrm>
        <a:off x="79703" y="1840940"/>
        <a:ext cx="2686347" cy="1664240"/>
      </dsp:txXfrm>
    </dsp:sp>
    <dsp:sp modelId="{F84BC971-5D0A-4DBF-86FF-C5D39F192214}">
      <dsp:nvSpPr>
        <dsp:cNvPr id="0" name=""/>
        <dsp:cNvSpPr/>
      </dsp:nvSpPr>
      <dsp:spPr>
        <a:xfrm>
          <a:off x="2954633" y="1868996"/>
          <a:ext cx="2686347" cy="1611808"/>
        </a:xfrm>
        <a:prstGeom prst="rect">
          <a:avLst/>
        </a:prstGeom>
        <a:solidFill>
          <a:schemeClr val="accent5"/>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4. Nonclinical and clinical information supports the trial </a:t>
          </a:r>
        </a:p>
      </dsp:txBody>
      <dsp:txXfrm>
        <a:off x="2954633" y="1868996"/>
        <a:ext cx="2686347" cy="1611808"/>
      </dsp:txXfrm>
    </dsp:sp>
    <dsp:sp modelId="{BC357457-DF9F-422C-9B2D-D42D13C8A566}">
      <dsp:nvSpPr>
        <dsp:cNvPr id="0" name=""/>
        <dsp:cNvSpPr/>
      </dsp:nvSpPr>
      <dsp:spPr>
        <a:xfrm>
          <a:off x="5870099" y="1824204"/>
          <a:ext cx="2686347" cy="1611808"/>
        </a:xfrm>
        <a:prstGeom prst="rect">
          <a:avLst/>
        </a:prstGeom>
        <a:solidFill>
          <a:schemeClr val="accent2"/>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5. Compliance with a scientifically sound, detailed protocol</a:t>
          </a:r>
        </a:p>
      </dsp:txBody>
      <dsp:txXfrm>
        <a:off x="5870099" y="1824204"/>
        <a:ext cx="2686347" cy="1611808"/>
      </dsp:txXfrm>
    </dsp:sp>
    <dsp:sp modelId="{6CAC52EC-E5C6-4567-A62F-9192A5B4097D}">
      <dsp:nvSpPr>
        <dsp:cNvPr id="0" name=""/>
        <dsp:cNvSpPr/>
      </dsp:nvSpPr>
      <dsp:spPr>
        <a:xfrm>
          <a:off x="1240206" y="3708827"/>
          <a:ext cx="2686347" cy="1611808"/>
        </a:xfrm>
        <a:prstGeom prst="rect">
          <a:avLst/>
        </a:prstGeom>
        <a:solidFill>
          <a:schemeClr val="accent3"/>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6. IRB/IEC approval prior to initiation </a:t>
          </a:r>
        </a:p>
      </dsp:txBody>
      <dsp:txXfrm>
        <a:off x="1240206" y="3708827"/>
        <a:ext cx="2686347" cy="1611808"/>
      </dsp:txXfrm>
    </dsp:sp>
    <dsp:sp modelId="{F8E3F5A0-3625-447C-9DC5-11DE377161E4}">
      <dsp:nvSpPr>
        <dsp:cNvPr id="0" name=""/>
        <dsp:cNvSpPr/>
      </dsp:nvSpPr>
      <dsp:spPr>
        <a:xfrm>
          <a:off x="4691491" y="3712303"/>
          <a:ext cx="2686347" cy="1611808"/>
        </a:xfrm>
        <a:prstGeom prst="rect">
          <a:avLst/>
        </a:prstGeom>
        <a:solidFill>
          <a:schemeClr val="accent4"/>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7. Medical care/decisions by qualified physician </a:t>
          </a:r>
        </a:p>
      </dsp:txBody>
      <dsp:txXfrm>
        <a:off x="4691491" y="3712303"/>
        <a:ext cx="2686347" cy="161180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8C392E-AF54-4CD8-A927-6F4CA32ACA8B}">
      <dsp:nvSpPr>
        <dsp:cNvPr id="0" name=""/>
        <dsp:cNvSpPr/>
      </dsp:nvSpPr>
      <dsp:spPr>
        <a:xfrm>
          <a:off x="0" y="93057"/>
          <a:ext cx="3005666" cy="1803399"/>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8. Each individual is qualified (education, training, experience) to perform </a:t>
          </a:r>
        </a:p>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his/her tasks</a:t>
          </a:r>
          <a:endParaRPr lang="en-US" sz="1800" kern="1200" dirty="0">
            <a:latin typeface="Arial" panose="020B0604020202020204" pitchFamily="34" charset="0"/>
            <a:cs typeface="Arial" panose="020B0604020202020204" pitchFamily="34" charset="0"/>
          </a:endParaRPr>
        </a:p>
      </dsp:txBody>
      <dsp:txXfrm>
        <a:off x="0" y="93057"/>
        <a:ext cx="3005666" cy="1803399"/>
      </dsp:txXfrm>
    </dsp:sp>
    <dsp:sp modelId="{FA0840A3-B48E-4928-9A55-8C44FA555126}">
      <dsp:nvSpPr>
        <dsp:cNvPr id="0" name=""/>
        <dsp:cNvSpPr/>
      </dsp:nvSpPr>
      <dsp:spPr>
        <a:xfrm>
          <a:off x="3306233" y="93057"/>
          <a:ext cx="3005666" cy="1803399"/>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9. Freely given from every subject prior to participation</a:t>
          </a:r>
          <a:endParaRPr lang="en-US" sz="1800" kern="1200" dirty="0">
            <a:latin typeface="Arial" panose="020B0604020202020204" pitchFamily="34" charset="0"/>
            <a:cs typeface="Arial" panose="020B0604020202020204" pitchFamily="34" charset="0"/>
          </a:endParaRPr>
        </a:p>
      </dsp:txBody>
      <dsp:txXfrm>
        <a:off x="3306233" y="93057"/>
        <a:ext cx="3005666" cy="1803399"/>
      </dsp:txXfrm>
    </dsp:sp>
    <dsp:sp modelId="{910DFF32-59B2-4922-8884-63BE21948AB8}">
      <dsp:nvSpPr>
        <dsp:cNvPr id="0" name=""/>
        <dsp:cNvSpPr/>
      </dsp:nvSpPr>
      <dsp:spPr>
        <a:xfrm>
          <a:off x="6612466" y="93057"/>
          <a:ext cx="3005666" cy="1803399"/>
        </a:xfrm>
        <a:prstGeom prst="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10. Accurate reporting, interpretation, and verification </a:t>
          </a:r>
          <a:endParaRPr lang="en-US" sz="1800" kern="1200" dirty="0">
            <a:latin typeface="Arial" panose="020B0604020202020204" pitchFamily="34" charset="0"/>
            <a:cs typeface="Arial" panose="020B0604020202020204" pitchFamily="34" charset="0"/>
          </a:endParaRPr>
        </a:p>
      </dsp:txBody>
      <dsp:txXfrm>
        <a:off x="6612466" y="93057"/>
        <a:ext cx="3005666" cy="1803399"/>
      </dsp:txXfrm>
    </dsp:sp>
    <dsp:sp modelId="{F26E341F-B230-46DF-A2A1-B6ECC9AF34A7}">
      <dsp:nvSpPr>
        <dsp:cNvPr id="0" name=""/>
        <dsp:cNvSpPr/>
      </dsp:nvSpPr>
      <dsp:spPr>
        <a:xfrm>
          <a:off x="0" y="2197024"/>
          <a:ext cx="3005666" cy="1803399"/>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11. Protects confidentiality of records </a:t>
          </a:r>
          <a:endParaRPr lang="en-US" sz="1800" kern="1200" dirty="0">
            <a:latin typeface="Arial" panose="020B0604020202020204" pitchFamily="34" charset="0"/>
            <a:cs typeface="Arial" panose="020B0604020202020204" pitchFamily="34" charset="0"/>
          </a:endParaRPr>
        </a:p>
      </dsp:txBody>
      <dsp:txXfrm>
        <a:off x="0" y="2197024"/>
        <a:ext cx="3005666" cy="1803399"/>
      </dsp:txXfrm>
    </dsp:sp>
    <dsp:sp modelId="{87DF4CA8-E64F-47EE-870C-A898AC36743B}">
      <dsp:nvSpPr>
        <dsp:cNvPr id="0" name=""/>
        <dsp:cNvSpPr/>
      </dsp:nvSpPr>
      <dsp:spPr>
        <a:xfrm>
          <a:off x="3306233" y="2197024"/>
          <a:ext cx="3005666" cy="1803399"/>
        </a:xfrm>
        <a:prstGeom prst="rect">
          <a:avLst/>
        </a:prstGeom>
        <a:solidFill>
          <a:schemeClr val="accent2"/>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12. Conform to GMP’s and used per protocol </a:t>
          </a:r>
          <a:endParaRPr lang="en-US" sz="1800" kern="1200" dirty="0">
            <a:latin typeface="Arial" panose="020B0604020202020204" pitchFamily="34" charset="0"/>
            <a:cs typeface="Arial" panose="020B0604020202020204" pitchFamily="34" charset="0"/>
          </a:endParaRPr>
        </a:p>
      </dsp:txBody>
      <dsp:txXfrm>
        <a:off x="3306233" y="2197024"/>
        <a:ext cx="3005666" cy="1803399"/>
      </dsp:txXfrm>
    </dsp:sp>
    <dsp:sp modelId="{5F29A84D-89B6-479A-832E-9AE25317293B}">
      <dsp:nvSpPr>
        <dsp:cNvPr id="0" name=""/>
        <dsp:cNvSpPr/>
      </dsp:nvSpPr>
      <dsp:spPr>
        <a:xfrm>
          <a:off x="6612466" y="2197024"/>
          <a:ext cx="3005666" cy="1803399"/>
        </a:xfrm>
        <a:prstGeom prst="rect">
          <a:avLst/>
        </a:prstGeom>
        <a:solidFill>
          <a:schemeClr val="accent3"/>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13. Systems with procedures to ensure quality of every aspect of the trial</a:t>
          </a:r>
          <a:endParaRPr lang="en-US" sz="1800" kern="1200" dirty="0">
            <a:latin typeface="Arial" panose="020B0604020202020204" pitchFamily="34" charset="0"/>
            <a:cs typeface="Arial" panose="020B0604020202020204" pitchFamily="34" charset="0"/>
          </a:endParaRPr>
        </a:p>
      </dsp:txBody>
      <dsp:txXfrm>
        <a:off x="6612466" y="2197024"/>
        <a:ext cx="3005666" cy="1803399"/>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CBB597-53B8-4D6F-9650-ED551084A665}">
      <dsp:nvSpPr>
        <dsp:cNvPr id="0" name=""/>
        <dsp:cNvSpPr/>
      </dsp:nvSpPr>
      <dsp:spPr>
        <a:xfrm>
          <a:off x="60348" y="136870"/>
          <a:ext cx="4522588" cy="2713553"/>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u="none" kern="1200" dirty="0">
              <a:latin typeface="Arial" panose="020B0604020202020204" pitchFamily="34" charset="0"/>
              <a:cs typeface="Arial" panose="020B0604020202020204" pitchFamily="34" charset="0"/>
            </a:rPr>
            <a:t>An IRB/IEC should safeguard the rights, safety, and well-being of all trial subjects. Special attention should be paid to trials that  may include </a:t>
          </a:r>
          <a:r>
            <a:rPr lang="en-US" sz="1800" b="1" u="none" kern="1200" dirty="0">
              <a:uFillTx/>
              <a:latin typeface="Arial" panose="020B0604020202020204" pitchFamily="34" charset="0"/>
              <a:cs typeface="Arial" panose="020B0604020202020204" pitchFamily="34" charset="0"/>
            </a:rPr>
            <a:t>vulnerable subjects</a:t>
          </a:r>
          <a:endParaRPr lang="en-US" sz="1800" u="none" kern="1200" dirty="0">
            <a:latin typeface="Arial" panose="020B0604020202020204" pitchFamily="34" charset="0"/>
            <a:cs typeface="Arial" panose="020B0604020202020204" pitchFamily="34" charset="0"/>
          </a:endParaRPr>
        </a:p>
      </dsp:txBody>
      <dsp:txXfrm>
        <a:off x="60348" y="136870"/>
        <a:ext cx="4522588" cy="2713553"/>
      </dsp:txXfrm>
    </dsp:sp>
    <dsp:sp modelId="{9FF4A111-41BF-41DC-8F6A-272395EF9769}">
      <dsp:nvSpPr>
        <dsp:cNvPr id="0" name=""/>
        <dsp:cNvSpPr/>
      </dsp:nvSpPr>
      <dsp:spPr>
        <a:xfrm>
          <a:off x="5008557" y="124469"/>
          <a:ext cx="4522588" cy="2713553"/>
        </a:xfrm>
        <a:prstGeom prst="rect">
          <a:avLst/>
        </a:prstGeom>
        <a:solidFill>
          <a:schemeClr val="accent3"/>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u="none" kern="1200" dirty="0">
              <a:latin typeface="Arial" panose="020B0604020202020204" pitchFamily="34" charset="0"/>
              <a:cs typeface="Arial" panose="020B0604020202020204" pitchFamily="34" charset="0"/>
            </a:rPr>
            <a:t>The IRB/IEC should consider the qualifications of the investigator for the proposed trial, as documented by a </a:t>
          </a:r>
          <a:r>
            <a:rPr lang="en-US" sz="1800" b="1" u="none" kern="1200" dirty="0">
              <a:uFillTx/>
              <a:latin typeface="Arial" panose="020B0604020202020204" pitchFamily="34" charset="0"/>
              <a:cs typeface="Arial" panose="020B0604020202020204" pitchFamily="34" charset="0"/>
            </a:rPr>
            <a:t>current curriculum vitae and/or by any other relevant documentation</a:t>
          </a:r>
          <a:r>
            <a:rPr lang="en-US" sz="1800" b="1" u="none" kern="1200" dirty="0">
              <a:latin typeface="Arial" panose="020B0604020202020204" pitchFamily="34" charset="0"/>
              <a:cs typeface="Arial" panose="020B0604020202020204" pitchFamily="34" charset="0"/>
            </a:rPr>
            <a:t> the IRB/IEC requests</a:t>
          </a:r>
          <a:endParaRPr lang="en-US" sz="1800" u="none" kern="1200" dirty="0">
            <a:latin typeface="Arial" panose="020B0604020202020204" pitchFamily="34" charset="0"/>
            <a:cs typeface="Arial" panose="020B0604020202020204" pitchFamily="34" charset="0"/>
          </a:endParaRPr>
        </a:p>
      </dsp:txBody>
      <dsp:txXfrm>
        <a:off x="5008557" y="124469"/>
        <a:ext cx="4522588" cy="2713553"/>
      </dsp:txXfrm>
    </dsp:sp>
    <dsp:sp modelId="{DE7888D3-70F2-4EC9-B7A3-49585EADDB79}">
      <dsp:nvSpPr>
        <dsp:cNvPr id="0" name=""/>
        <dsp:cNvSpPr/>
      </dsp:nvSpPr>
      <dsp:spPr>
        <a:xfrm>
          <a:off x="2744685" y="3089912"/>
          <a:ext cx="4522588" cy="2713553"/>
        </a:xfrm>
        <a:prstGeom prst="rect">
          <a:avLst/>
        </a:prstGeom>
        <a:solidFill>
          <a:schemeClr val="accent4"/>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u="none" kern="1200" dirty="0">
              <a:latin typeface="Arial" panose="020B0604020202020204" pitchFamily="34" charset="0"/>
              <a:cs typeface="Arial" panose="020B0604020202020204" pitchFamily="34" charset="0"/>
            </a:rPr>
            <a:t>The</a:t>
          </a:r>
          <a:r>
            <a:rPr lang="en-US" sz="1800" u="none" kern="1200" dirty="0">
              <a:latin typeface="Arial" panose="020B0604020202020204" pitchFamily="34" charset="0"/>
              <a:cs typeface="Arial" panose="020B0604020202020204" pitchFamily="34" charset="0"/>
            </a:rPr>
            <a:t> </a:t>
          </a:r>
          <a:r>
            <a:rPr lang="en-US" sz="1800" b="1" u="none" kern="1200" dirty="0">
              <a:latin typeface="Arial" panose="020B0604020202020204" pitchFamily="34" charset="0"/>
              <a:cs typeface="Arial" panose="020B0604020202020204" pitchFamily="34" charset="0"/>
            </a:rPr>
            <a:t>IRB/IEC should ensure that information regarding payment to subjects</a:t>
          </a:r>
          <a:r>
            <a:rPr lang="en-US" sz="1800" b="1" u="none" kern="1200" dirty="0">
              <a:uFillTx/>
              <a:latin typeface="Arial" panose="020B0604020202020204" pitchFamily="34" charset="0"/>
              <a:cs typeface="Arial" panose="020B0604020202020204" pitchFamily="34" charset="0"/>
            </a:rPr>
            <a:t>, including the methods,</a:t>
          </a:r>
          <a:r>
            <a:rPr lang="en-US" sz="1800" b="1" u="none" kern="1200" dirty="0">
              <a:latin typeface="Arial" panose="020B0604020202020204" pitchFamily="34" charset="0"/>
              <a:cs typeface="Arial" panose="020B0604020202020204" pitchFamily="34" charset="0"/>
            </a:rPr>
            <a:t> </a:t>
          </a:r>
          <a:r>
            <a:rPr lang="en-US" sz="1800" b="1" u="none" kern="1200" dirty="0">
              <a:uFillTx/>
              <a:latin typeface="Arial" panose="020B0604020202020204" pitchFamily="34" charset="0"/>
              <a:cs typeface="Arial" panose="020B0604020202020204" pitchFamily="34" charset="0"/>
            </a:rPr>
            <a:t>amounts, and schedule of payment to trial subjects</a:t>
          </a:r>
          <a:r>
            <a:rPr lang="en-US" sz="1800" b="1" u="none" kern="1200" dirty="0">
              <a:latin typeface="Arial" panose="020B0604020202020204" pitchFamily="34" charset="0"/>
              <a:cs typeface="Arial" panose="020B0604020202020204" pitchFamily="34" charset="0"/>
            </a:rPr>
            <a:t>, is set forth in the written informed consent form and any other written information to be provided to subjects. The way payment will be </a:t>
          </a:r>
          <a:r>
            <a:rPr lang="en-US" sz="1800" b="1" u="none" kern="1200" dirty="0">
              <a:uFillTx/>
              <a:latin typeface="Arial" panose="020B0604020202020204" pitchFamily="34" charset="0"/>
              <a:cs typeface="Arial" panose="020B0604020202020204" pitchFamily="34" charset="0"/>
            </a:rPr>
            <a:t>prorated</a:t>
          </a:r>
          <a:r>
            <a:rPr lang="en-US" sz="1800" b="1" u="none" kern="1200" dirty="0">
              <a:latin typeface="Arial" panose="020B0604020202020204" pitchFamily="34" charset="0"/>
              <a:cs typeface="Arial" panose="020B0604020202020204" pitchFamily="34" charset="0"/>
            </a:rPr>
            <a:t> should be specified</a:t>
          </a:r>
          <a:endParaRPr lang="en-US" sz="1800" u="none" kern="1200" dirty="0">
            <a:latin typeface="Arial" panose="020B0604020202020204" pitchFamily="34" charset="0"/>
            <a:cs typeface="Arial" panose="020B0604020202020204" pitchFamily="34" charset="0"/>
          </a:endParaRPr>
        </a:p>
      </dsp:txBody>
      <dsp:txXfrm>
        <a:off x="2744685" y="3089912"/>
        <a:ext cx="4522588" cy="2713553"/>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F70591-FE38-40C9-8A53-B99A4C6B8A8F}">
      <dsp:nvSpPr>
        <dsp:cNvPr id="0" name=""/>
        <dsp:cNvSpPr/>
      </dsp:nvSpPr>
      <dsp:spPr>
        <a:xfrm>
          <a:off x="0" y="31857"/>
          <a:ext cx="3005666" cy="5735713"/>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The IRB/IEC should consist of a reasonable number of members, who collectively have the qualifications and experience to review and evaluate the science, medical aspects, and ethics of the proposed trial. It is recommended that the IRB/IEC should include:</a:t>
          </a:r>
          <a:endParaRPr lang="en-US" sz="1800" kern="1200" dirty="0">
            <a:latin typeface="Arial" panose="020B0604020202020204" pitchFamily="34" charset="0"/>
            <a:cs typeface="Arial" panose="020B0604020202020204" pitchFamily="34" charset="0"/>
          </a:endParaRPr>
        </a:p>
        <a:p>
          <a:pPr marL="171450" lvl="1" indent="-171450" algn="l" defTabSz="800100">
            <a:lnSpc>
              <a:spcPct val="90000"/>
            </a:lnSpc>
            <a:spcBef>
              <a:spcPct val="0"/>
            </a:spcBef>
            <a:spcAft>
              <a:spcPct val="15000"/>
            </a:spcAft>
            <a:buChar char="•"/>
          </a:pPr>
          <a:endParaRPr lang="en-US" sz="1800" kern="1200">
            <a:latin typeface="Arial" panose="020B0604020202020204" pitchFamily="34" charset="0"/>
            <a:cs typeface="Arial" panose="020B0604020202020204" pitchFamily="34" charset="0"/>
          </a:endParaRPr>
        </a:p>
        <a:p>
          <a:pPr marL="171450" lvl="1" indent="-171450" algn="l" defTabSz="800100">
            <a:lnSpc>
              <a:spcPct val="90000"/>
            </a:lnSpc>
            <a:spcBef>
              <a:spcPct val="0"/>
            </a:spcBef>
            <a:spcAft>
              <a:spcPct val="15000"/>
            </a:spcAft>
            <a:buChar char="•"/>
          </a:pPr>
          <a:r>
            <a:rPr lang="en-US" sz="1800" b="1" kern="1200" dirty="0">
              <a:latin typeface="Arial" panose="020B0604020202020204" pitchFamily="34" charset="0"/>
              <a:cs typeface="Arial" panose="020B0604020202020204" pitchFamily="34" charset="0"/>
            </a:rPr>
            <a:t>At </a:t>
          </a:r>
          <a:r>
            <a:rPr lang="en-US" sz="1800" b="1" u="none" kern="1200" dirty="0">
              <a:latin typeface="Arial" panose="020B0604020202020204" pitchFamily="34" charset="0"/>
              <a:cs typeface="Arial" panose="020B0604020202020204" pitchFamily="34" charset="0"/>
            </a:rPr>
            <a:t>least </a:t>
          </a:r>
          <a:r>
            <a:rPr lang="en-US" sz="1800" b="1" u="none" kern="1200" dirty="0">
              <a:uFillTx/>
              <a:latin typeface="Arial" panose="020B0604020202020204" pitchFamily="34" charset="0"/>
              <a:cs typeface="Arial" panose="020B0604020202020204" pitchFamily="34" charset="0"/>
            </a:rPr>
            <a:t>five</a:t>
          </a:r>
          <a:r>
            <a:rPr lang="en-US" sz="1800" b="1" u="none" kern="1200" dirty="0">
              <a:latin typeface="Arial" panose="020B0604020202020204" pitchFamily="34" charset="0"/>
              <a:cs typeface="Arial" panose="020B0604020202020204" pitchFamily="34" charset="0"/>
            </a:rPr>
            <a:t> members</a:t>
          </a:r>
          <a:endParaRPr lang="en-US" sz="1800" u="none" kern="1200" dirty="0">
            <a:latin typeface="Arial" panose="020B0604020202020204" pitchFamily="34" charset="0"/>
            <a:cs typeface="Arial" panose="020B0604020202020204" pitchFamily="34" charset="0"/>
          </a:endParaRPr>
        </a:p>
        <a:p>
          <a:pPr marL="171450" lvl="1" indent="-171450" algn="l" defTabSz="800100">
            <a:lnSpc>
              <a:spcPct val="90000"/>
            </a:lnSpc>
            <a:spcBef>
              <a:spcPct val="0"/>
            </a:spcBef>
            <a:spcAft>
              <a:spcPct val="15000"/>
            </a:spcAft>
            <a:buChar char="•"/>
          </a:pPr>
          <a:r>
            <a:rPr lang="en-US" sz="1800" b="1" u="none" kern="1200" dirty="0">
              <a:latin typeface="Arial" panose="020B0604020202020204" pitchFamily="34" charset="0"/>
              <a:cs typeface="Arial" panose="020B0604020202020204" pitchFamily="34" charset="0"/>
            </a:rPr>
            <a:t>At least one member whose primary area of interest is in a </a:t>
          </a:r>
          <a:r>
            <a:rPr lang="en-US" sz="1800" b="1" u="none" kern="1200" dirty="0">
              <a:uFillTx/>
              <a:latin typeface="Arial" panose="020B0604020202020204" pitchFamily="34" charset="0"/>
              <a:cs typeface="Arial" panose="020B0604020202020204" pitchFamily="34" charset="0"/>
            </a:rPr>
            <a:t>nonscientific</a:t>
          </a:r>
          <a:r>
            <a:rPr lang="en-US" sz="1800" b="1" u="none" kern="1200" dirty="0">
              <a:latin typeface="Arial" panose="020B0604020202020204" pitchFamily="34" charset="0"/>
              <a:cs typeface="Arial" panose="020B0604020202020204" pitchFamily="34" charset="0"/>
            </a:rPr>
            <a:t> area</a:t>
          </a:r>
          <a:endParaRPr lang="en-US" sz="1800" u="none" kern="1200" dirty="0">
            <a:latin typeface="Arial" panose="020B0604020202020204" pitchFamily="34" charset="0"/>
            <a:cs typeface="Arial" panose="020B0604020202020204" pitchFamily="34" charset="0"/>
          </a:endParaRPr>
        </a:p>
        <a:p>
          <a:pPr marL="171450" lvl="1" indent="-171450" algn="l" defTabSz="800100">
            <a:lnSpc>
              <a:spcPct val="90000"/>
            </a:lnSpc>
            <a:spcBef>
              <a:spcPct val="0"/>
            </a:spcBef>
            <a:spcAft>
              <a:spcPct val="15000"/>
            </a:spcAft>
            <a:buChar char="•"/>
          </a:pPr>
          <a:r>
            <a:rPr lang="en-US" sz="1800" b="1" u="none" kern="1200" dirty="0">
              <a:latin typeface="Arial" panose="020B0604020202020204" pitchFamily="34" charset="0"/>
              <a:cs typeface="Arial" panose="020B0604020202020204" pitchFamily="34" charset="0"/>
            </a:rPr>
            <a:t>At least one member who is independent of the </a:t>
          </a:r>
          <a:r>
            <a:rPr lang="en-US" sz="1800" b="1" u="none" kern="1200" dirty="0">
              <a:uFillTx/>
              <a:latin typeface="Arial" panose="020B0604020202020204" pitchFamily="34" charset="0"/>
              <a:cs typeface="Arial" panose="020B0604020202020204" pitchFamily="34" charset="0"/>
            </a:rPr>
            <a:t>institution/trial site</a:t>
          </a:r>
          <a:endParaRPr lang="en-US" sz="1800" u="none" kern="1200" dirty="0">
            <a:latin typeface="Arial" panose="020B0604020202020204" pitchFamily="34" charset="0"/>
            <a:cs typeface="Arial" panose="020B0604020202020204" pitchFamily="34" charset="0"/>
          </a:endParaRPr>
        </a:p>
        <a:p>
          <a:pPr marL="171450" lvl="1" indent="-171450" algn="l" defTabSz="800100">
            <a:lnSpc>
              <a:spcPct val="90000"/>
            </a:lnSpc>
            <a:spcBef>
              <a:spcPct val="0"/>
            </a:spcBef>
            <a:spcAft>
              <a:spcPct val="15000"/>
            </a:spcAft>
            <a:buChar char="•"/>
          </a:pPr>
          <a:endParaRPr lang="en-US" sz="1800" kern="1200" dirty="0">
            <a:latin typeface="Arial" panose="020B0604020202020204" pitchFamily="34" charset="0"/>
            <a:cs typeface="Arial" panose="020B0604020202020204" pitchFamily="34" charset="0"/>
          </a:endParaRPr>
        </a:p>
      </dsp:txBody>
      <dsp:txXfrm>
        <a:off x="0" y="31857"/>
        <a:ext cx="3005666" cy="5735713"/>
      </dsp:txXfrm>
    </dsp:sp>
    <dsp:sp modelId="{72B9C97C-B8F6-442F-AF9B-0040DD704542}">
      <dsp:nvSpPr>
        <dsp:cNvPr id="0" name=""/>
        <dsp:cNvSpPr/>
      </dsp:nvSpPr>
      <dsp:spPr>
        <a:xfrm>
          <a:off x="3306233" y="918165"/>
          <a:ext cx="3005666" cy="3963097"/>
        </a:xfrm>
        <a:prstGeom prst="rect">
          <a:avLst/>
        </a:prstGeom>
        <a:solidFill>
          <a:schemeClr val="accent3"/>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Only those IRB/IEC members who are independent of the investigator and the sponsor of the trial </a:t>
          </a:r>
          <a:r>
            <a:rPr lang="en-US" sz="1800" b="1" u="none" kern="1200" dirty="0">
              <a:latin typeface="Arial" panose="020B0604020202020204" pitchFamily="34" charset="0"/>
              <a:cs typeface="Arial" panose="020B0604020202020204" pitchFamily="34" charset="0"/>
            </a:rPr>
            <a:t>should </a:t>
          </a:r>
          <a:r>
            <a:rPr lang="en-US" sz="1800" b="1" u="none" kern="1200" dirty="0">
              <a:uFillTx/>
              <a:latin typeface="Arial" panose="020B0604020202020204" pitchFamily="34" charset="0"/>
              <a:cs typeface="Arial" panose="020B0604020202020204" pitchFamily="34" charset="0"/>
            </a:rPr>
            <a:t>vote/provide opinion</a:t>
          </a:r>
          <a:r>
            <a:rPr lang="en-US" sz="1800" b="1" u="none" kern="1200" dirty="0">
              <a:latin typeface="Arial" panose="020B0604020202020204" pitchFamily="34" charset="0"/>
              <a:cs typeface="Arial" panose="020B0604020202020204" pitchFamily="34" charset="0"/>
            </a:rPr>
            <a:t> on a trial-related matter</a:t>
          </a:r>
          <a:endParaRPr lang="en-US" sz="1800" u="none" kern="1200" dirty="0">
            <a:latin typeface="Arial" panose="020B0604020202020204" pitchFamily="34" charset="0"/>
            <a:cs typeface="Arial" panose="020B0604020202020204" pitchFamily="34" charset="0"/>
          </a:endParaRPr>
        </a:p>
      </dsp:txBody>
      <dsp:txXfrm>
        <a:off x="3306233" y="918165"/>
        <a:ext cx="3005666" cy="3963097"/>
      </dsp:txXfrm>
    </dsp:sp>
    <dsp:sp modelId="{80220146-8A0D-4442-91E5-AC9AE3F12384}">
      <dsp:nvSpPr>
        <dsp:cNvPr id="0" name=""/>
        <dsp:cNvSpPr/>
      </dsp:nvSpPr>
      <dsp:spPr>
        <a:xfrm>
          <a:off x="6612466" y="0"/>
          <a:ext cx="3005666" cy="5799427"/>
        </a:xfrm>
        <a:prstGeom prst="rect">
          <a:avLst/>
        </a:prstGeom>
        <a:solidFill>
          <a:schemeClr val="accent4"/>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The IRB/IEC should retain all relevant records (e.g., written procedures, membership lists, lists of occupations/affiliations of members, submitted documents, minutes of meetings, and correspondence) for a period of at </a:t>
          </a:r>
          <a:r>
            <a:rPr lang="en-US" sz="1800" b="1" u="none" kern="1200" dirty="0">
              <a:latin typeface="Arial" panose="020B0604020202020204" pitchFamily="34" charset="0"/>
              <a:cs typeface="Arial" panose="020B0604020202020204" pitchFamily="34" charset="0"/>
            </a:rPr>
            <a:t>least </a:t>
          </a:r>
          <a:r>
            <a:rPr lang="en-US" sz="1800" b="1" u="none" kern="1200" dirty="0">
              <a:uFillTx/>
              <a:latin typeface="Arial" panose="020B0604020202020204" pitchFamily="34" charset="0"/>
              <a:cs typeface="Arial" panose="020B0604020202020204" pitchFamily="34" charset="0"/>
            </a:rPr>
            <a:t>3</a:t>
          </a:r>
          <a:r>
            <a:rPr lang="en-US" sz="1800" b="1" u="none" kern="1200" dirty="0">
              <a:latin typeface="Arial" panose="020B0604020202020204" pitchFamily="34" charset="0"/>
              <a:cs typeface="Arial" panose="020B0604020202020204" pitchFamily="34" charset="0"/>
            </a:rPr>
            <a:t> years </a:t>
          </a:r>
          <a:r>
            <a:rPr lang="en-US" sz="1800" b="1" kern="1200" dirty="0">
              <a:latin typeface="Arial" panose="020B0604020202020204" pitchFamily="34" charset="0"/>
              <a:cs typeface="Arial" panose="020B0604020202020204" pitchFamily="34" charset="0"/>
            </a:rPr>
            <a:t>after completion of the trial and make them available upon request from the regulatory authority(</a:t>
          </a:r>
          <a:r>
            <a:rPr lang="en-US" sz="1800" b="1" kern="1200" dirty="0" err="1">
              <a:latin typeface="Arial" panose="020B0604020202020204" pitchFamily="34" charset="0"/>
              <a:cs typeface="Arial" panose="020B0604020202020204" pitchFamily="34" charset="0"/>
            </a:rPr>
            <a:t>ies</a:t>
          </a:r>
          <a:r>
            <a:rPr lang="en-US" sz="1800" b="1" kern="1200" dirty="0">
              <a:latin typeface="Arial" panose="020B0604020202020204" pitchFamily="34" charset="0"/>
              <a:cs typeface="Arial" panose="020B0604020202020204" pitchFamily="34" charset="0"/>
            </a:rPr>
            <a:t>)</a:t>
          </a:r>
          <a:endParaRPr lang="en-US" sz="1800" kern="1200" dirty="0">
            <a:latin typeface="Arial" panose="020B0604020202020204" pitchFamily="34" charset="0"/>
            <a:cs typeface="Arial" panose="020B0604020202020204" pitchFamily="34" charset="0"/>
          </a:endParaRPr>
        </a:p>
      </dsp:txBody>
      <dsp:txXfrm>
        <a:off x="6612466" y="0"/>
        <a:ext cx="3005666" cy="5799427"/>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F8C4D1-45EF-4FB3-AD42-04B0326D1302}">
      <dsp:nvSpPr>
        <dsp:cNvPr id="0" name=""/>
        <dsp:cNvSpPr/>
      </dsp:nvSpPr>
      <dsp:spPr>
        <a:xfrm>
          <a:off x="2290322" y="2915"/>
          <a:ext cx="2576613" cy="127466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 </a:t>
          </a:r>
          <a:r>
            <a:rPr lang="en-US" sz="1800" b="1" u="sng" kern="1200" dirty="0">
              <a:latin typeface="Arial" panose="020B0604020202020204" pitchFamily="34" charset="0"/>
              <a:cs typeface="Arial" panose="020B0604020202020204" pitchFamily="34" charset="0"/>
            </a:rPr>
            <a:t>Be proactive</a:t>
          </a:r>
          <a:endParaRPr lang="en-US" sz="1800" kern="1200" dirty="0">
            <a:latin typeface="Arial" panose="020B0604020202020204" pitchFamily="34" charset="0"/>
            <a:cs typeface="Arial" panose="020B0604020202020204" pitchFamily="34" charset="0"/>
          </a:endParaRPr>
        </a:p>
      </dsp:txBody>
      <dsp:txXfrm>
        <a:off x="2352546" y="65139"/>
        <a:ext cx="2452165" cy="1150212"/>
      </dsp:txXfrm>
    </dsp:sp>
    <dsp:sp modelId="{CA255402-292E-4EF0-A4CB-71FE3D56AF4A}">
      <dsp:nvSpPr>
        <dsp:cNvPr id="0" name=""/>
        <dsp:cNvSpPr/>
      </dsp:nvSpPr>
      <dsp:spPr>
        <a:xfrm>
          <a:off x="2290322" y="1341308"/>
          <a:ext cx="2576613" cy="1274660"/>
        </a:xfrm>
        <a:prstGeom prst="roundRect">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Become familiar with the GCPs/Regs</a:t>
          </a:r>
        </a:p>
      </dsp:txBody>
      <dsp:txXfrm>
        <a:off x="2352546" y="1403532"/>
        <a:ext cx="2452165" cy="1150212"/>
      </dsp:txXfrm>
    </dsp:sp>
    <dsp:sp modelId="{85EB9D39-C517-4CAE-9824-2C5437A2A976}">
      <dsp:nvSpPr>
        <dsp:cNvPr id="0" name=""/>
        <dsp:cNvSpPr/>
      </dsp:nvSpPr>
      <dsp:spPr>
        <a:xfrm>
          <a:off x="2290322" y="2679702"/>
          <a:ext cx="2576613" cy="1274660"/>
        </a:xfrm>
        <a:prstGeom prst="roundRect">
          <a:avLst/>
        </a:prstGeom>
        <a:gradFill rotWithShape="0">
          <a:gsLst>
            <a:gs pos="0">
              <a:schemeClr val="accent4">
                <a:hueOff val="0"/>
                <a:satOff val="0"/>
                <a:lumOff val="0"/>
                <a:alphaOff val="0"/>
                <a:tint val="96000"/>
                <a:lumMod val="100000"/>
              </a:schemeClr>
            </a:gs>
            <a:gs pos="78000">
              <a:schemeClr val="accent4">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Participate in initial and ongoing training</a:t>
          </a:r>
        </a:p>
      </dsp:txBody>
      <dsp:txXfrm>
        <a:off x="2352546" y="2741926"/>
        <a:ext cx="2452165" cy="1150212"/>
      </dsp:txXfrm>
    </dsp:sp>
    <dsp:sp modelId="{790C5FD5-FB1E-432F-8097-7D4719347221}">
      <dsp:nvSpPr>
        <dsp:cNvPr id="0" name=""/>
        <dsp:cNvSpPr/>
      </dsp:nvSpPr>
      <dsp:spPr>
        <a:xfrm>
          <a:off x="2290322" y="4018095"/>
          <a:ext cx="2576613" cy="1274660"/>
        </a:xfrm>
        <a:prstGeom prst="roundRect">
          <a:avLst/>
        </a:prstGeom>
        <a:gradFill rotWithShape="0">
          <a:gsLst>
            <a:gs pos="0">
              <a:schemeClr val="accent5">
                <a:hueOff val="0"/>
                <a:satOff val="0"/>
                <a:lumOff val="0"/>
                <a:alphaOff val="0"/>
                <a:tint val="96000"/>
                <a:lumMod val="100000"/>
              </a:schemeClr>
            </a:gs>
            <a:gs pos="78000">
              <a:schemeClr val="accent5">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Attend research meetings</a:t>
          </a:r>
        </a:p>
      </dsp:txBody>
      <dsp:txXfrm>
        <a:off x="2352546" y="4080319"/>
        <a:ext cx="2452165" cy="1150212"/>
      </dsp:txXfrm>
    </dsp:sp>
    <dsp:sp modelId="{D0A80A53-55E5-424D-8277-C739258ED1DD}">
      <dsp:nvSpPr>
        <dsp:cNvPr id="0" name=""/>
        <dsp:cNvSpPr/>
      </dsp:nvSpPr>
      <dsp:spPr>
        <a:xfrm>
          <a:off x="2290322" y="5356489"/>
          <a:ext cx="2576613" cy="1274660"/>
        </a:xfrm>
        <a:prstGeom prst="roundRect">
          <a:avLst/>
        </a:prstGeom>
        <a:solidFill>
          <a:schemeClr val="accent2"/>
        </a:soli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Develop/Follow SOP/Policies/</a:t>
          </a:r>
        </a:p>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Procedures</a:t>
          </a:r>
        </a:p>
      </dsp:txBody>
      <dsp:txXfrm>
        <a:off x="2352546" y="5418713"/>
        <a:ext cx="2452165" cy="11502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0A6E60-7DF3-4425-AA5B-9FA286E7FBD4}">
      <dsp:nvSpPr>
        <dsp:cNvPr id="0" name=""/>
        <dsp:cNvSpPr/>
      </dsp:nvSpPr>
      <dsp:spPr>
        <a:xfrm>
          <a:off x="1504817" y="-9254"/>
          <a:ext cx="6956693" cy="6956693"/>
        </a:xfrm>
        <a:prstGeom prst="circularArrow">
          <a:avLst>
            <a:gd name="adj1" fmla="val 5544"/>
            <a:gd name="adj2" fmla="val 330680"/>
            <a:gd name="adj3" fmla="val 14797757"/>
            <a:gd name="adj4" fmla="val 16790412"/>
            <a:gd name="adj5" fmla="val 5757"/>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2FB7F83-3E3B-41B7-BA1E-BFCA0367BC09}">
      <dsp:nvSpPr>
        <dsp:cNvPr id="0" name=""/>
        <dsp:cNvSpPr/>
      </dsp:nvSpPr>
      <dsp:spPr>
        <a:xfrm>
          <a:off x="4119528" y="58469"/>
          <a:ext cx="1727269" cy="897385"/>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Arial" panose="020B0604020202020204" pitchFamily="34" charset="0"/>
              <a:cs typeface="Arial" panose="020B0604020202020204" pitchFamily="34" charset="0"/>
            </a:rPr>
            <a:t>Clinical Investigators </a:t>
          </a:r>
        </a:p>
      </dsp:txBody>
      <dsp:txXfrm>
        <a:off x="4163335" y="102276"/>
        <a:ext cx="1639655" cy="809771"/>
      </dsp:txXfrm>
    </dsp:sp>
    <dsp:sp modelId="{62836AD4-B03A-44B4-B4A1-AF9F950FB9AF}">
      <dsp:nvSpPr>
        <dsp:cNvPr id="0" name=""/>
        <dsp:cNvSpPr/>
      </dsp:nvSpPr>
      <dsp:spPr>
        <a:xfrm>
          <a:off x="6087154" y="186699"/>
          <a:ext cx="1991523" cy="940066"/>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Arial" panose="020B0604020202020204" pitchFamily="34" charset="0"/>
              <a:cs typeface="Arial" panose="020B0604020202020204" pitchFamily="34" charset="0"/>
            </a:rPr>
            <a:t>Sponsors  </a:t>
          </a:r>
        </a:p>
      </dsp:txBody>
      <dsp:txXfrm>
        <a:off x="6133044" y="232589"/>
        <a:ext cx="1899743" cy="848286"/>
      </dsp:txXfrm>
    </dsp:sp>
    <dsp:sp modelId="{11C45567-A70A-4CE2-990A-F2CE5CBECFB5}">
      <dsp:nvSpPr>
        <dsp:cNvPr id="0" name=""/>
        <dsp:cNvSpPr/>
      </dsp:nvSpPr>
      <dsp:spPr>
        <a:xfrm>
          <a:off x="6633689" y="1191912"/>
          <a:ext cx="1996953" cy="859010"/>
        </a:xfrm>
        <a:prstGeom prst="round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Arial" panose="020B0604020202020204" pitchFamily="34" charset="0"/>
              <a:cs typeface="Arial" panose="020B0604020202020204" pitchFamily="34" charset="0"/>
            </a:rPr>
            <a:t>Participants</a:t>
          </a:r>
        </a:p>
      </dsp:txBody>
      <dsp:txXfrm>
        <a:off x="6675622" y="1233845"/>
        <a:ext cx="1913087" cy="775144"/>
      </dsp:txXfrm>
    </dsp:sp>
    <dsp:sp modelId="{DA055C1C-5D26-4849-B52C-25042C474A91}">
      <dsp:nvSpPr>
        <dsp:cNvPr id="0" name=""/>
        <dsp:cNvSpPr/>
      </dsp:nvSpPr>
      <dsp:spPr>
        <a:xfrm>
          <a:off x="6627621" y="2126672"/>
          <a:ext cx="2336394" cy="993760"/>
        </a:xfrm>
        <a:prstGeom prst="round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Arial" panose="020B0604020202020204" pitchFamily="34" charset="0"/>
              <a:cs typeface="Arial" panose="020B0604020202020204" pitchFamily="34" charset="0"/>
            </a:rPr>
            <a:t>Independent Ethics Committees/Institutional Review Boards</a:t>
          </a:r>
        </a:p>
      </dsp:txBody>
      <dsp:txXfrm>
        <a:off x="6676132" y="2175183"/>
        <a:ext cx="2239372" cy="896738"/>
      </dsp:txXfrm>
    </dsp:sp>
    <dsp:sp modelId="{8864A68D-1C4C-4999-B8E1-69BAB8AE21AC}">
      <dsp:nvSpPr>
        <dsp:cNvPr id="0" name=""/>
        <dsp:cNvSpPr/>
      </dsp:nvSpPr>
      <dsp:spPr>
        <a:xfrm>
          <a:off x="6621899" y="3257418"/>
          <a:ext cx="2339713" cy="959638"/>
        </a:xfrm>
        <a:prstGeom prst="round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Arial" panose="020B0604020202020204" pitchFamily="34" charset="0"/>
              <a:cs typeface="Arial" panose="020B0604020202020204" pitchFamily="34" charset="0"/>
            </a:rPr>
            <a:t>Contract Research Organizations </a:t>
          </a:r>
        </a:p>
      </dsp:txBody>
      <dsp:txXfrm>
        <a:off x="6668745" y="3304264"/>
        <a:ext cx="2246021" cy="865946"/>
      </dsp:txXfrm>
    </dsp:sp>
    <dsp:sp modelId="{2601722E-D209-4D57-850E-D8D0A2B229F8}">
      <dsp:nvSpPr>
        <dsp:cNvPr id="0" name=""/>
        <dsp:cNvSpPr/>
      </dsp:nvSpPr>
      <dsp:spPr>
        <a:xfrm>
          <a:off x="6650802" y="4298600"/>
          <a:ext cx="2289002" cy="917987"/>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Arial" panose="020B0604020202020204" pitchFamily="34" charset="0"/>
              <a:cs typeface="Arial" panose="020B0604020202020204" pitchFamily="34" charset="0"/>
            </a:rPr>
            <a:t>Research Clinical Coordinators </a:t>
          </a:r>
        </a:p>
      </dsp:txBody>
      <dsp:txXfrm>
        <a:off x="6695614" y="4343412"/>
        <a:ext cx="2199378" cy="828363"/>
      </dsp:txXfrm>
    </dsp:sp>
    <dsp:sp modelId="{578A8949-5779-4C04-8347-991C2D12D03C}">
      <dsp:nvSpPr>
        <dsp:cNvPr id="0" name=""/>
        <dsp:cNvSpPr/>
      </dsp:nvSpPr>
      <dsp:spPr>
        <a:xfrm>
          <a:off x="6613855" y="5381798"/>
          <a:ext cx="2181785" cy="905700"/>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Arial" panose="020B0604020202020204" pitchFamily="34" charset="0"/>
              <a:cs typeface="Arial" panose="020B0604020202020204" pitchFamily="34" charset="0"/>
            </a:rPr>
            <a:t>Monitors/Auditors</a:t>
          </a:r>
        </a:p>
      </dsp:txBody>
      <dsp:txXfrm>
        <a:off x="6658068" y="5426011"/>
        <a:ext cx="2093359" cy="817274"/>
      </dsp:txXfrm>
    </dsp:sp>
    <dsp:sp modelId="{F87F8FAD-54CB-4E7B-A20B-8879E03EF881}">
      <dsp:nvSpPr>
        <dsp:cNvPr id="0" name=""/>
        <dsp:cNvSpPr/>
      </dsp:nvSpPr>
      <dsp:spPr>
        <a:xfrm>
          <a:off x="4172507" y="5613563"/>
          <a:ext cx="2130636" cy="854489"/>
        </a:xfrm>
        <a:prstGeom prst="round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Arial" panose="020B0604020202020204" pitchFamily="34" charset="0"/>
              <a:cs typeface="Arial" panose="020B0604020202020204" pitchFamily="34" charset="0"/>
            </a:rPr>
            <a:t>Clinical Research Associates </a:t>
          </a:r>
        </a:p>
      </dsp:txBody>
      <dsp:txXfrm>
        <a:off x="4214220" y="5655276"/>
        <a:ext cx="2047210" cy="771063"/>
      </dsp:txXfrm>
    </dsp:sp>
    <dsp:sp modelId="{F8FE6CA5-E550-4F49-A1DC-A763E1C1346A}">
      <dsp:nvSpPr>
        <dsp:cNvPr id="0" name=""/>
        <dsp:cNvSpPr/>
      </dsp:nvSpPr>
      <dsp:spPr>
        <a:xfrm>
          <a:off x="1638599" y="5477025"/>
          <a:ext cx="2164825" cy="969948"/>
        </a:xfrm>
        <a:prstGeom prst="round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latin typeface="Arial" panose="020B0604020202020204" pitchFamily="34" charset="0"/>
              <a:cs typeface="Arial" panose="020B0604020202020204" pitchFamily="34" charset="0"/>
            </a:rPr>
            <a:t>Medical monitors </a:t>
          </a:r>
        </a:p>
      </dsp:txBody>
      <dsp:txXfrm>
        <a:off x="1685948" y="5524374"/>
        <a:ext cx="2070127" cy="875250"/>
      </dsp:txXfrm>
    </dsp:sp>
    <dsp:sp modelId="{1C42B52D-46A7-4A44-90B1-E2A0637E7DE3}">
      <dsp:nvSpPr>
        <dsp:cNvPr id="0" name=""/>
        <dsp:cNvSpPr/>
      </dsp:nvSpPr>
      <dsp:spPr>
        <a:xfrm>
          <a:off x="843383" y="4478066"/>
          <a:ext cx="2039025" cy="931269"/>
        </a:xfrm>
        <a:prstGeom prst="round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Arial" panose="020B0604020202020204" pitchFamily="34" charset="0"/>
              <a:cs typeface="Arial" panose="020B0604020202020204" pitchFamily="34" charset="0"/>
            </a:rPr>
            <a:t>Data entry personnel </a:t>
          </a:r>
        </a:p>
      </dsp:txBody>
      <dsp:txXfrm>
        <a:off x="888844" y="4523527"/>
        <a:ext cx="1948103" cy="840347"/>
      </dsp:txXfrm>
    </dsp:sp>
    <dsp:sp modelId="{3711BEAA-ECB1-4E6E-8E9A-A1CFFF11ABEB}">
      <dsp:nvSpPr>
        <dsp:cNvPr id="0" name=""/>
        <dsp:cNvSpPr/>
      </dsp:nvSpPr>
      <dsp:spPr>
        <a:xfrm>
          <a:off x="857090" y="3406822"/>
          <a:ext cx="2042222" cy="951384"/>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Arial" panose="020B0604020202020204" pitchFamily="34" charset="0"/>
              <a:cs typeface="Arial" panose="020B0604020202020204" pitchFamily="34" charset="0"/>
            </a:rPr>
            <a:t>Subjects/Participants</a:t>
          </a:r>
        </a:p>
      </dsp:txBody>
      <dsp:txXfrm>
        <a:off x="903533" y="3453265"/>
        <a:ext cx="1949336" cy="858498"/>
      </dsp:txXfrm>
    </dsp:sp>
    <dsp:sp modelId="{7A32CE49-C683-4791-B4E4-22B19234A665}">
      <dsp:nvSpPr>
        <dsp:cNvPr id="0" name=""/>
        <dsp:cNvSpPr/>
      </dsp:nvSpPr>
      <dsp:spPr>
        <a:xfrm>
          <a:off x="839167" y="2358400"/>
          <a:ext cx="2121362" cy="879503"/>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Arial" panose="020B0604020202020204" pitchFamily="34" charset="0"/>
              <a:cs typeface="Arial" panose="020B0604020202020204" pitchFamily="34" charset="0"/>
            </a:rPr>
            <a:t>Research Assistants</a:t>
          </a:r>
        </a:p>
      </dsp:txBody>
      <dsp:txXfrm>
        <a:off x="882101" y="2401334"/>
        <a:ext cx="2035494" cy="793635"/>
      </dsp:txXfrm>
    </dsp:sp>
    <dsp:sp modelId="{602A5BA2-4AA7-44C0-A5DD-90C909D12D07}">
      <dsp:nvSpPr>
        <dsp:cNvPr id="0" name=""/>
        <dsp:cNvSpPr/>
      </dsp:nvSpPr>
      <dsp:spPr>
        <a:xfrm>
          <a:off x="1012055" y="1326822"/>
          <a:ext cx="2004213" cy="922990"/>
        </a:xfrm>
        <a:prstGeom prst="round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Arial" panose="020B0604020202020204" pitchFamily="34" charset="0"/>
              <a:cs typeface="Arial" panose="020B0604020202020204" pitchFamily="34" charset="0"/>
            </a:rPr>
            <a:t>Study team members</a:t>
          </a:r>
        </a:p>
      </dsp:txBody>
      <dsp:txXfrm>
        <a:off x="1057112" y="1371879"/>
        <a:ext cx="1914099" cy="832876"/>
      </dsp:txXfrm>
    </dsp:sp>
    <dsp:sp modelId="{719208AF-22F4-4883-B3C4-320E2E533368}">
      <dsp:nvSpPr>
        <dsp:cNvPr id="0" name=""/>
        <dsp:cNvSpPr/>
      </dsp:nvSpPr>
      <dsp:spPr>
        <a:xfrm>
          <a:off x="1544717" y="222098"/>
          <a:ext cx="1952661" cy="979618"/>
        </a:xfrm>
        <a:prstGeom prst="round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Arial" panose="020B0604020202020204" pitchFamily="34" charset="0"/>
              <a:cs typeface="Arial" panose="020B0604020202020204" pitchFamily="34" charset="0"/>
            </a:rPr>
            <a:t>Others</a:t>
          </a:r>
        </a:p>
      </dsp:txBody>
      <dsp:txXfrm>
        <a:off x="1592538" y="269919"/>
        <a:ext cx="1857019" cy="88397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D08A10-9CC2-4A47-8C15-80FD0B3D27CF}">
      <dsp:nvSpPr>
        <dsp:cNvPr id="0" name=""/>
        <dsp:cNvSpPr/>
      </dsp:nvSpPr>
      <dsp:spPr>
        <a:xfrm>
          <a:off x="2422864" y="0"/>
          <a:ext cx="5869085" cy="5869085"/>
        </a:xfrm>
        <a:prstGeom prst="diamond">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210DEF-B156-4D41-98FE-37EE46993561}">
      <dsp:nvSpPr>
        <dsp:cNvPr id="0" name=""/>
        <dsp:cNvSpPr/>
      </dsp:nvSpPr>
      <dsp:spPr>
        <a:xfrm>
          <a:off x="2980427" y="245969"/>
          <a:ext cx="2288943" cy="2912130"/>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a:latin typeface="Arial" panose="020B0604020202020204" pitchFamily="34" charset="0"/>
              <a:cs typeface="Arial" panose="020B0604020202020204" pitchFamily="34" charset="0"/>
            </a:rPr>
            <a:t>International Council for Harmonisation</a:t>
          </a:r>
        </a:p>
      </dsp:txBody>
      <dsp:txXfrm>
        <a:off x="3092164" y="357706"/>
        <a:ext cx="2065469" cy="2688656"/>
      </dsp:txXfrm>
    </dsp:sp>
    <dsp:sp modelId="{3C9E8086-7BD9-430C-A368-3989651C3C8E}">
      <dsp:nvSpPr>
        <dsp:cNvPr id="0" name=""/>
        <dsp:cNvSpPr/>
      </dsp:nvSpPr>
      <dsp:spPr>
        <a:xfrm>
          <a:off x="5445443" y="217529"/>
          <a:ext cx="2288943" cy="2969011"/>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International ethical and scientific quality standard for designing, conducting, recording, and reporting trials that involve human subjects</a:t>
          </a:r>
        </a:p>
      </dsp:txBody>
      <dsp:txXfrm>
        <a:off x="5557180" y="329266"/>
        <a:ext cx="2065469" cy="2745537"/>
      </dsp:txXfrm>
    </dsp:sp>
    <dsp:sp modelId="{E2D25BB3-E1D6-40DA-939B-5C706F76434F}">
      <dsp:nvSpPr>
        <dsp:cNvPr id="0" name=""/>
        <dsp:cNvSpPr/>
      </dsp:nvSpPr>
      <dsp:spPr>
        <a:xfrm>
          <a:off x="2999380" y="3260330"/>
          <a:ext cx="2288943" cy="2608754"/>
        </a:xfrm>
        <a:prstGeom prst="round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More than </a:t>
          </a:r>
        </a:p>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E6 (R2)</a:t>
          </a:r>
        </a:p>
      </dsp:txBody>
      <dsp:txXfrm>
        <a:off x="3111117" y="3372067"/>
        <a:ext cx="2065469" cy="2385280"/>
      </dsp:txXfrm>
    </dsp:sp>
    <dsp:sp modelId="{24D8B4AD-B42D-47DC-9DDF-D5D1DBBAFA9B}">
      <dsp:nvSpPr>
        <dsp:cNvPr id="0" name=""/>
        <dsp:cNvSpPr/>
      </dsp:nvSpPr>
      <dsp:spPr>
        <a:xfrm>
          <a:off x="5454919" y="3276788"/>
          <a:ext cx="2288943" cy="2592296"/>
        </a:xfrm>
        <a:prstGeom prst="round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We will only be discussing E6 (R2)  in detail today</a:t>
          </a:r>
        </a:p>
      </dsp:txBody>
      <dsp:txXfrm>
        <a:off x="5566656" y="3388525"/>
        <a:ext cx="2065469" cy="236882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30B0E0-AA9F-4D65-BD89-18C69B6981C0}">
      <dsp:nvSpPr>
        <dsp:cNvPr id="0" name=""/>
        <dsp:cNvSpPr/>
      </dsp:nvSpPr>
      <dsp:spPr>
        <a:xfrm>
          <a:off x="0" y="1179390"/>
          <a:ext cx="6628804" cy="1216800"/>
        </a:xfrm>
        <a:prstGeom prst="roundRect">
          <a:avLst/>
        </a:prstGeom>
        <a:solidFill>
          <a:schemeClr val="accent3"/>
        </a:soli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provides overall guidance on the clinical development lifecycle, including designing quality into clinical studies, considering the broad range of clinical study designs and data sources used </a:t>
          </a:r>
          <a:endParaRPr lang="en-US" sz="1800" kern="1200" dirty="0">
            <a:latin typeface="Arial" panose="020B0604020202020204" pitchFamily="34" charset="0"/>
            <a:cs typeface="Arial" panose="020B0604020202020204" pitchFamily="34" charset="0"/>
          </a:endParaRPr>
        </a:p>
      </dsp:txBody>
      <dsp:txXfrm>
        <a:off x="59399" y="1238789"/>
        <a:ext cx="6510006" cy="1098002"/>
      </dsp:txXfrm>
    </dsp:sp>
    <dsp:sp modelId="{1F958DDA-1BE0-4EEA-8033-BC285CE92051}">
      <dsp:nvSpPr>
        <dsp:cNvPr id="0" name=""/>
        <dsp:cNvSpPr/>
      </dsp:nvSpPr>
      <dsp:spPr>
        <a:xfrm>
          <a:off x="0" y="2583390"/>
          <a:ext cx="6628804" cy="1216800"/>
        </a:xfrm>
        <a:prstGeom prst="roundRect">
          <a:avLst/>
        </a:prstGeom>
        <a:solidFill>
          <a:schemeClr val="accent4"/>
        </a:soli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should be considered and used in an integrated, holistic way rather than focusing on only one guideline or subsection</a:t>
          </a:r>
          <a:endParaRPr lang="en-US" sz="1800" kern="1200" dirty="0">
            <a:latin typeface="Arial" panose="020B0604020202020204" pitchFamily="34" charset="0"/>
            <a:cs typeface="Arial" panose="020B0604020202020204" pitchFamily="34" charset="0"/>
          </a:endParaRPr>
        </a:p>
      </dsp:txBody>
      <dsp:txXfrm>
        <a:off x="59399" y="2642789"/>
        <a:ext cx="6510006" cy="109800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93CD3D-3BFC-4F00-AB67-7ED5580C1979}">
      <dsp:nvSpPr>
        <dsp:cNvPr id="0" name=""/>
        <dsp:cNvSpPr/>
      </dsp:nvSpPr>
      <dsp:spPr>
        <a:xfrm>
          <a:off x="2817" y="593689"/>
          <a:ext cx="2235464" cy="1341278"/>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Section 1: Objectives of This Document</a:t>
          </a:r>
        </a:p>
      </dsp:txBody>
      <dsp:txXfrm>
        <a:off x="2817" y="593689"/>
        <a:ext cx="2235464" cy="1341278"/>
      </dsp:txXfrm>
    </dsp:sp>
    <dsp:sp modelId="{46F21ADA-0770-4E61-953F-E572D6C0D506}">
      <dsp:nvSpPr>
        <dsp:cNvPr id="0" name=""/>
        <dsp:cNvSpPr/>
      </dsp:nvSpPr>
      <dsp:spPr>
        <a:xfrm>
          <a:off x="2461828" y="593689"/>
          <a:ext cx="2235464" cy="1341278"/>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Section 2: General principles </a:t>
          </a:r>
        </a:p>
      </dsp:txBody>
      <dsp:txXfrm>
        <a:off x="2461828" y="593689"/>
        <a:ext cx="2235464" cy="1341278"/>
      </dsp:txXfrm>
    </dsp:sp>
    <dsp:sp modelId="{E2798114-57DF-4D84-81B6-C12FEF1CD99B}">
      <dsp:nvSpPr>
        <dsp:cNvPr id="0" name=""/>
        <dsp:cNvSpPr/>
      </dsp:nvSpPr>
      <dsp:spPr>
        <a:xfrm>
          <a:off x="4920839" y="593689"/>
          <a:ext cx="2235464" cy="1341278"/>
        </a:xfrm>
        <a:prstGeom prst="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Section 3: Designing Quality Into Clinical Studies</a:t>
          </a:r>
        </a:p>
      </dsp:txBody>
      <dsp:txXfrm>
        <a:off x="4920839" y="593689"/>
        <a:ext cx="2235464" cy="1341278"/>
      </dsp:txXfrm>
    </dsp:sp>
    <dsp:sp modelId="{4937C97B-EF41-4B5A-A25F-9B4440561B3D}">
      <dsp:nvSpPr>
        <dsp:cNvPr id="0" name=""/>
        <dsp:cNvSpPr/>
      </dsp:nvSpPr>
      <dsp:spPr>
        <a:xfrm>
          <a:off x="7379850" y="593689"/>
          <a:ext cx="2235464" cy="1341278"/>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Section 4: Drug Development Planning</a:t>
          </a:r>
        </a:p>
      </dsp:txBody>
      <dsp:txXfrm>
        <a:off x="7379850" y="593689"/>
        <a:ext cx="2235464" cy="1341278"/>
      </dsp:txXfrm>
    </dsp:sp>
    <dsp:sp modelId="{29BA5672-6F4D-4D34-9F0A-2C7BA06C1240}">
      <dsp:nvSpPr>
        <dsp:cNvPr id="0" name=""/>
        <dsp:cNvSpPr/>
      </dsp:nvSpPr>
      <dsp:spPr>
        <a:xfrm>
          <a:off x="1232323" y="2158514"/>
          <a:ext cx="2235464" cy="1341278"/>
        </a:xfrm>
        <a:prstGeom prst="rect">
          <a:avLst/>
        </a:prstGeom>
        <a:solidFill>
          <a:schemeClr val="accent2"/>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Section 5: Design Elements and Data Sources for Clinical Studies</a:t>
          </a:r>
        </a:p>
      </dsp:txBody>
      <dsp:txXfrm>
        <a:off x="1232323" y="2158514"/>
        <a:ext cx="2235464" cy="1341278"/>
      </dsp:txXfrm>
    </dsp:sp>
    <dsp:sp modelId="{33BA1CB9-5685-4C60-8639-B2344C822CC9}">
      <dsp:nvSpPr>
        <dsp:cNvPr id="0" name=""/>
        <dsp:cNvSpPr/>
      </dsp:nvSpPr>
      <dsp:spPr>
        <a:xfrm>
          <a:off x="3691334" y="2158514"/>
          <a:ext cx="2235464" cy="1341278"/>
        </a:xfrm>
        <a:prstGeom prst="rect">
          <a:avLst/>
        </a:prstGeom>
        <a:solidFill>
          <a:schemeClr val="accent3"/>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Section 6: Conduct, Safety, Monitoring, and Reporting</a:t>
          </a:r>
        </a:p>
      </dsp:txBody>
      <dsp:txXfrm>
        <a:off x="3691334" y="2158514"/>
        <a:ext cx="2235464" cy="1341278"/>
      </dsp:txXfrm>
    </dsp:sp>
    <dsp:sp modelId="{7C2835D1-D05B-42D9-802F-45AB80B6AF25}">
      <dsp:nvSpPr>
        <dsp:cNvPr id="0" name=""/>
        <dsp:cNvSpPr/>
      </dsp:nvSpPr>
      <dsp:spPr>
        <a:xfrm>
          <a:off x="6150345" y="2158514"/>
          <a:ext cx="2235464" cy="1341278"/>
        </a:xfrm>
        <a:prstGeom prst="rect">
          <a:avLst/>
        </a:prstGeom>
        <a:solidFill>
          <a:schemeClr val="accent4"/>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Section 7: Considerations in Identifying Critical to Quality Factors</a:t>
          </a:r>
        </a:p>
      </dsp:txBody>
      <dsp:txXfrm>
        <a:off x="6150345" y="2158514"/>
        <a:ext cx="2235464" cy="134127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F36C15-3E37-49C7-8F2F-852BEB62C5DB}">
      <dsp:nvSpPr>
        <dsp:cNvPr id="0" name=""/>
        <dsp:cNvSpPr/>
      </dsp:nvSpPr>
      <dsp:spPr>
        <a:xfrm>
          <a:off x="0" y="593301"/>
          <a:ext cx="8596668" cy="1216800"/>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Section 1: Provide Guidance on the Clinical Development Lifecycle, including designing quality into clinical studies, considering the broad range of clinical study designs and data sources used</a:t>
          </a:r>
          <a:endParaRPr lang="en-US" sz="1800" kern="1200" dirty="0">
            <a:latin typeface="Arial" panose="020B0604020202020204" pitchFamily="34" charset="0"/>
            <a:cs typeface="Arial" panose="020B0604020202020204" pitchFamily="34" charset="0"/>
          </a:endParaRPr>
        </a:p>
      </dsp:txBody>
      <dsp:txXfrm>
        <a:off x="59399" y="652700"/>
        <a:ext cx="8477870" cy="1098002"/>
      </dsp:txXfrm>
    </dsp:sp>
    <dsp:sp modelId="{CB4A1F2F-0660-4FAD-9C4C-33DED4ECDC19}">
      <dsp:nvSpPr>
        <dsp:cNvPr id="0" name=""/>
        <dsp:cNvSpPr/>
      </dsp:nvSpPr>
      <dsp:spPr>
        <a:xfrm>
          <a:off x="0" y="1997302"/>
          <a:ext cx="8596668" cy="1216800"/>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Section 2: Protection of Clinical Study Participants, scientific approach,  patient input</a:t>
          </a:r>
          <a:endParaRPr lang="en-US" sz="1800" kern="1200" dirty="0">
            <a:latin typeface="Arial" panose="020B0604020202020204" pitchFamily="34" charset="0"/>
            <a:cs typeface="Arial" panose="020B0604020202020204" pitchFamily="34" charset="0"/>
          </a:endParaRPr>
        </a:p>
      </dsp:txBody>
      <dsp:txXfrm>
        <a:off x="59399" y="2056701"/>
        <a:ext cx="8477870" cy="1098002"/>
      </dsp:txXfrm>
    </dsp:sp>
    <dsp:sp modelId="{97E84E52-506C-4DAF-8BCE-EC099870A24B}">
      <dsp:nvSpPr>
        <dsp:cNvPr id="0" name=""/>
        <dsp:cNvSpPr/>
      </dsp:nvSpPr>
      <dsp:spPr>
        <a:xfrm>
          <a:off x="0" y="3401302"/>
          <a:ext cx="8596668" cy="1216800"/>
        </a:xfrm>
        <a:prstGeom prst="round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Section 3: Designing Quality into Clinical Studies, establishment of an appropriate framework for the identification and review of critical quality factors</a:t>
          </a:r>
          <a:endParaRPr lang="en-US" sz="1800" kern="1200" dirty="0">
            <a:latin typeface="Arial" panose="020B0604020202020204" pitchFamily="34" charset="0"/>
            <a:cs typeface="Arial" panose="020B0604020202020204" pitchFamily="34" charset="0"/>
          </a:endParaRPr>
        </a:p>
      </dsp:txBody>
      <dsp:txXfrm>
        <a:off x="59399" y="3460701"/>
        <a:ext cx="8477870" cy="1098002"/>
      </dsp:txXfrm>
    </dsp:sp>
    <dsp:sp modelId="{B285A621-D02C-4CDC-ACD8-9530BAF4FA8F}">
      <dsp:nvSpPr>
        <dsp:cNvPr id="0" name=""/>
        <dsp:cNvSpPr/>
      </dsp:nvSpPr>
      <dsp:spPr>
        <a:xfrm>
          <a:off x="0" y="4805302"/>
          <a:ext cx="8596668" cy="1216800"/>
        </a:xfrm>
        <a:prstGeom prst="round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Section: 4 Drug Development Planning, adheres to the principles of scientific research and good study design that ensure the reliability and interpretability of results</a:t>
          </a:r>
          <a:endParaRPr lang="en-US" sz="1800" kern="1200" dirty="0">
            <a:latin typeface="Arial" panose="020B0604020202020204" pitchFamily="34" charset="0"/>
            <a:cs typeface="Arial" panose="020B0604020202020204" pitchFamily="34" charset="0"/>
          </a:endParaRPr>
        </a:p>
      </dsp:txBody>
      <dsp:txXfrm>
        <a:off x="59399" y="4864701"/>
        <a:ext cx="8477870" cy="109800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9B3FE8-06B3-498D-90B3-E085AD3E0500}">
      <dsp:nvSpPr>
        <dsp:cNvPr id="0" name=""/>
        <dsp:cNvSpPr/>
      </dsp:nvSpPr>
      <dsp:spPr>
        <a:xfrm>
          <a:off x="0" y="546648"/>
          <a:ext cx="7900808" cy="121680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Section 5: Design Elements and Data Sources for Clinical Studies, study objectives impact the choice of study design and data sources, study population, methods to reduce bias, statistical analysis, study data</a:t>
          </a:r>
          <a:endParaRPr lang="en-US" sz="1800" kern="1200" dirty="0">
            <a:latin typeface="Arial" panose="020B0604020202020204" pitchFamily="34" charset="0"/>
            <a:cs typeface="Arial" panose="020B0604020202020204" pitchFamily="34" charset="0"/>
          </a:endParaRPr>
        </a:p>
      </dsp:txBody>
      <dsp:txXfrm>
        <a:off x="59399" y="606047"/>
        <a:ext cx="7782010" cy="1098002"/>
      </dsp:txXfrm>
    </dsp:sp>
    <dsp:sp modelId="{8F26A72C-01A8-4E17-9F29-0F1ED3ED0B33}">
      <dsp:nvSpPr>
        <dsp:cNvPr id="0" name=""/>
        <dsp:cNvSpPr/>
      </dsp:nvSpPr>
      <dsp:spPr>
        <a:xfrm>
          <a:off x="0" y="1950648"/>
          <a:ext cx="7900808" cy="1216800"/>
        </a:xfrm>
        <a:prstGeom prst="roundRect">
          <a:avLst/>
        </a:prstGeom>
        <a:solidFill>
          <a:schemeClr val="accent3"/>
        </a:soli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Section 6: Conduct, Safety Monitoring, and Reporting, protocol adherence, participant safety, safety monitoring, withdrawal criteria, study reporting</a:t>
          </a:r>
          <a:endParaRPr lang="en-US" sz="1800" kern="1200" dirty="0">
            <a:latin typeface="Arial" panose="020B0604020202020204" pitchFamily="34" charset="0"/>
            <a:cs typeface="Arial" panose="020B0604020202020204" pitchFamily="34" charset="0"/>
          </a:endParaRPr>
        </a:p>
      </dsp:txBody>
      <dsp:txXfrm>
        <a:off x="59399" y="2010047"/>
        <a:ext cx="7782010" cy="1098002"/>
      </dsp:txXfrm>
    </dsp:sp>
    <dsp:sp modelId="{22D941DD-0B86-441D-ADF0-BB794AAEABB3}">
      <dsp:nvSpPr>
        <dsp:cNvPr id="0" name=""/>
        <dsp:cNvSpPr/>
      </dsp:nvSpPr>
      <dsp:spPr>
        <a:xfrm>
          <a:off x="0" y="3354649"/>
          <a:ext cx="7900808" cy="1216800"/>
        </a:xfrm>
        <a:prstGeom prst="roundRect">
          <a:avLst/>
        </a:prstGeom>
        <a:solidFill>
          <a:schemeClr val="accent4"/>
        </a:soli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Section 7: Considerations in Identifying Critical to Quality Factors, should be supported by proactive, cross-functional discussions and decision making at the time of study planning</a:t>
          </a:r>
          <a:endParaRPr lang="en-US" sz="1800" kern="1200" dirty="0">
            <a:latin typeface="Arial" panose="020B0604020202020204" pitchFamily="34" charset="0"/>
            <a:cs typeface="Arial" panose="020B0604020202020204" pitchFamily="34" charset="0"/>
          </a:endParaRPr>
        </a:p>
      </dsp:txBody>
      <dsp:txXfrm>
        <a:off x="59399" y="3414048"/>
        <a:ext cx="7782010" cy="1098002"/>
      </dsp:txXfrm>
    </dsp:sp>
    <dsp:sp modelId="{16ECC696-5F79-49DC-9A01-3C0197076AC8}">
      <dsp:nvSpPr>
        <dsp:cNvPr id="0" name=""/>
        <dsp:cNvSpPr/>
      </dsp:nvSpPr>
      <dsp:spPr>
        <a:xfrm>
          <a:off x="0" y="4758649"/>
          <a:ext cx="7900808" cy="1216800"/>
        </a:xfrm>
        <a:prstGeom prst="roundRect">
          <a:avLst/>
        </a:prstGeom>
        <a:solidFill>
          <a:schemeClr val="accent5"/>
        </a:soli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Annex: Types of Clinical Studies</a:t>
          </a:r>
          <a:endParaRPr lang="en-US" sz="1800" kern="1200" dirty="0">
            <a:latin typeface="Arial" panose="020B0604020202020204" pitchFamily="34" charset="0"/>
            <a:cs typeface="Arial" panose="020B0604020202020204" pitchFamily="34" charset="0"/>
          </a:endParaRPr>
        </a:p>
      </dsp:txBody>
      <dsp:txXfrm>
        <a:off x="59399" y="4818048"/>
        <a:ext cx="7782010" cy="109800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9DC3C3-7227-4335-94F9-358B6B56416F}">
      <dsp:nvSpPr>
        <dsp:cNvPr id="0" name=""/>
        <dsp:cNvSpPr/>
      </dsp:nvSpPr>
      <dsp:spPr>
        <a:xfrm>
          <a:off x="0" y="556257"/>
          <a:ext cx="6628804" cy="1216800"/>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An international quality standard that is provided by the International Conference on </a:t>
          </a:r>
          <a:r>
            <a:rPr lang="en-US" sz="1800" b="1" kern="1200" dirty="0" err="1">
              <a:latin typeface="Arial" panose="020B0604020202020204" pitchFamily="34" charset="0"/>
              <a:cs typeface="Arial" panose="020B0604020202020204" pitchFamily="34" charset="0"/>
            </a:rPr>
            <a:t>Harmonisation</a:t>
          </a:r>
          <a:r>
            <a:rPr lang="en-US" sz="1800" b="1" kern="1200" dirty="0">
              <a:latin typeface="Arial" panose="020B0604020202020204" pitchFamily="34" charset="0"/>
              <a:cs typeface="Arial" panose="020B0604020202020204" pitchFamily="34" charset="0"/>
            </a:rPr>
            <a:t>  </a:t>
          </a:r>
          <a:endParaRPr lang="en-US" sz="1800" kern="1200" dirty="0">
            <a:latin typeface="Arial" panose="020B0604020202020204" pitchFamily="34" charset="0"/>
            <a:cs typeface="Arial" panose="020B0604020202020204" pitchFamily="34" charset="0"/>
          </a:endParaRPr>
        </a:p>
      </dsp:txBody>
      <dsp:txXfrm>
        <a:off x="59399" y="615656"/>
        <a:ext cx="6510006" cy="1098002"/>
      </dsp:txXfrm>
    </dsp:sp>
    <dsp:sp modelId="{4CD15DAC-85D3-411A-A6C9-02BBD7E50721}">
      <dsp:nvSpPr>
        <dsp:cNvPr id="0" name=""/>
        <dsp:cNvSpPr/>
      </dsp:nvSpPr>
      <dsp:spPr>
        <a:xfrm>
          <a:off x="0" y="1960257"/>
          <a:ext cx="6628804" cy="1216800"/>
        </a:xfrm>
        <a:prstGeom prst="roundRect">
          <a:avLst/>
        </a:prstGeom>
        <a:solidFill>
          <a:schemeClr val="accent3"/>
        </a:soli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Universally recognized as a critical requirement to the conduct of research involving human subjects</a:t>
          </a:r>
          <a:endParaRPr lang="en-US" sz="1800" kern="1200" dirty="0">
            <a:latin typeface="Arial" panose="020B0604020202020204" pitchFamily="34" charset="0"/>
            <a:cs typeface="Arial" panose="020B0604020202020204" pitchFamily="34" charset="0"/>
          </a:endParaRPr>
        </a:p>
      </dsp:txBody>
      <dsp:txXfrm>
        <a:off x="59399" y="2019656"/>
        <a:ext cx="6510006" cy="1098002"/>
      </dsp:txXfrm>
    </dsp:sp>
    <dsp:sp modelId="{AE9FEE8D-ECA5-4DB0-B363-D90AA6477505}">
      <dsp:nvSpPr>
        <dsp:cNvPr id="0" name=""/>
        <dsp:cNvSpPr/>
      </dsp:nvSpPr>
      <dsp:spPr>
        <a:xfrm>
          <a:off x="0" y="3364257"/>
          <a:ext cx="6628804" cy="1216800"/>
        </a:xfrm>
        <a:prstGeom prst="roundRect">
          <a:avLst/>
        </a:prstGeom>
        <a:solidFill>
          <a:schemeClr val="accent4"/>
        </a:soli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Purpose:</a:t>
          </a:r>
          <a:endParaRPr lang="en-US" sz="1800" kern="1200" dirty="0">
            <a:latin typeface="Arial" panose="020B0604020202020204" pitchFamily="34" charset="0"/>
            <a:cs typeface="Arial" panose="020B0604020202020204" pitchFamily="34" charset="0"/>
          </a:endParaRPr>
        </a:p>
      </dsp:txBody>
      <dsp:txXfrm>
        <a:off x="59399" y="3423656"/>
        <a:ext cx="6510006" cy="1098002"/>
      </dsp:txXfrm>
    </dsp:sp>
    <dsp:sp modelId="{9C3B5D6A-11E7-4533-8AA0-EF949D988347}">
      <dsp:nvSpPr>
        <dsp:cNvPr id="0" name=""/>
        <dsp:cNvSpPr/>
      </dsp:nvSpPr>
      <dsp:spPr>
        <a:xfrm>
          <a:off x="0" y="4581057"/>
          <a:ext cx="6628804" cy="14127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0465"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n-US" sz="1800" b="1" kern="1200" dirty="0">
              <a:solidFill>
                <a:schemeClr val="bg1"/>
              </a:solidFill>
              <a:latin typeface="Arial" panose="020B0604020202020204" pitchFamily="34" charset="0"/>
              <a:cs typeface="Arial" panose="020B0604020202020204" pitchFamily="34" charset="0"/>
            </a:rPr>
            <a:t>Harmonize technical procedures and standards</a:t>
          </a:r>
          <a:endParaRPr lang="en-US" sz="1800" kern="1200" dirty="0">
            <a:solidFill>
              <a:schemeClr val="bg1"/>
            </a:solidFill>
            <a:latin typeface="Arial" panose="020B0604020202020204" pitchFamily="34" charset="0"/>
            <a:cs typeface="Arial" panose="020B0604020202020204" pitchFamily="34" charset="0"/>
          </a:endParaRPr>
        </a:p>
        <a:p>
          <a:pPr marL="171450" lvl="1" indent="-171450" algn="l" defTabSz="800100">
            <a:lnSpc>
              <a:spcPct val="90000"/>
            </a:lnSpc>
            <a:spcBef>
              <a:spcPct val="0"/>
            </a:spcBef>
            <a:spcAft>
              <a:spcPct val="20000"/>
            </a:spcAft>
            <a:buChar char="•"/>
          </a:pPr>
          <a:r>
            <a:rPr lang="en-US" sz="1800" b="1" kern="1200" dirty="0">
              <a:solidFill>
                <a:schemeClr val="bg1"/>
              </a:solidFill>
              <a:latin typeface="Arial" panose="020B0604020202020204" pitchFamily="34" charset="0"/>
              <a:cs typeface="Arial" panose="020B0604020202020204" pitchFamily="34" charset="0"/>
            </a:rPr>
            <a:t>Improve quality and speed time to market </a:t>
          </a:r>
          <a:endParaRPr lang="en-US" sz="1800" kern="1200" dirty="0">
            <a:solidFill>
              <a:schemeClr val="bg1"/>
            </a:solidFill>
            <a:latin typeface="Arial" panose="020B0604020202020204" pitchFamily="34" charset="0"/>
            <a:cs typeface="Arial" panose="020B0604020202020204" pitchFamily="34" charset="0"/>
          </a:endParaRPr>
        </a:p>
        <a:p>
          <a:pPr marL="171450" lvl="1" indent="-171450" algn="l" defTabSz="800100">
            <a:lnSpc>
              <a:spcPct val="90000"/>
            </a:lnSpc>
            <a:spcBef>
              <a:spcPct val="0"/>
            </a:spcBef>
            <a:spcAft>
              <a:spcPct val="20000"/>
            </a:spcAft>
            <a:buChar char="•"/>
          </a:pPr>
          <a:r>
            <a:rPr lang="en-US" sz="1800" b="1" kern="1200" dirty="0">
              <a:solidFill>
                <a:schemeClr val="bg1"/>
              </a:solidFill>
              <a:latin typeface="Arial" panose="020B0604020202020204" pitchFamily="34" charset="0"/>
              <a:cs typeface="Arial" panose="020B0604020202020204" pitchFamily="34" charset="0"/>
            </a:rPr>
            <a:t>In 1997, the FDA endorsed the GCP Guidelines developed </a:t>
          </a:r>
          <a:endParaRPr lang="en-US" sz="1800" kern="1200" dirty="0">
            <a:solidFill>
              <a:schemeClr val="bg1"/>
            </a:solidFill>
            <a:latin typeface="Arial" panose="020B0604020202020204" pitchFamily="34" charset="0"/>
            <a:cs typeface="Arial" panose="020B0604020202020204" pitchFamily="34" charset="0"/>
          </a:endParaRPr>
        </a:p>
        <a:p>
          <a:pPr marL="171450" lvl="1" indent="-171450" algn="l" defTabSz="800100">
            <a:lnSpc>
              <a:spcPct val="90000"/>
            </a:lnSpc>
            <a:spcBef>
              <a:spcPct val="0"/>
            </a:spcBef>
            <a:spcAft>
              <a:spcPct val="20000"/>
            </a:spcAft>
            <a:buChar char="•"/>
          </a:pPr>
          <a:r>
            <a:rPr lang="en-US" sz="1800" b="1" kern="1200" dirty="0">
              <a:solidFill>
                <a:schemeClr val="bg1"/>
              </a:solidFill>
              <a:latin typeface="Arial" panose="020B0604020202020204" pitchFamily="34" charset="0"/>
              <a:cs typeface="Arial" panose="020B0604020202020204" pitchFamily="34" charset="0"/>
            </a:rPr>
            <a:t>Used as guidance for the FDA/NIH</a:t>
          </a:r>
          <a:endParaRPr lang="en-US" sz="1800" kern="1200" dirty="0">
            <a:solidFill>
              <a:schemeClr val="bg1"/>
            </a:solidFill>
            <a:latin typeface="Arial" panose="020B0604020202020204" pitchFamily="34" charset="0"/>
            <a:cs typeface="Arial" panose="020B0604020202020204" pitchFamily="34" charset="0"/>
          </a:endParaRPr>
        </a:p>
      </dsp:txBody>
      <dsp:txXfrm>
        <a:off x="0" y="4581057"/>
        <a:ext cx="6628804" cy="141277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1D9496-D7AF-48CD-A01E-00F272A15EB3}">
      <dsp:nvSpPr>
        <dsp:cNvPr id="0" name=""/>
        <dsp:cNvSpPr/>
      </dsp:nvSpPr>
      <dsp:spPr>
        <a:xfrm>
          <a:off x="0" y="1886330"/>
          <a:ext cx="6628804" cy="1216800"/>
        </a:xfrm>
        <a:prstGeom prst="roundRect">
          <a:avLst/>
        </a:prstGeom>
        <a:solidFill>
          <a:schemeClr val="accent3"/>
        </a:soli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Provides a unified standard for the European Union, Japan, and the united states to facilitate the mutual acceptance of clinical data by the regulatory authorities in these jurisdictions</a:t>
          </a:r>
          <a:endParaRPr lang="en-US" sz="1800" kern="1200" dirty="0">
            <a:latin typeface="Arial" panose="020B0604020202020204" pitchFamily="34" charset="0"/>
            <a:cs typeface="Arial" panose="020B0604020202020204" pitchFamily="34" charset="0"/>
          </a:endParaRPr>
        </a:p>
      </dsp:txBody>
      <dsp:txXfrm>
        <a:off x="59399" y="1945729"/>
        <a:ext cx="6510006" cy="1098002"/>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FA945B-E35B-472C-9B1F-6517B286BCDB}" type="datetimeFigureOut">
              <a:rPr lang="en-US" smtClean="0"/>
              <a:t>8/20/2024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640240-9BD4-4CC1-9766-D7A7B0D19290}" type="slidenum">
              <a:rPr lang="en-US" smtClean="0"/>
              <a:t>‹#›</a:t>
            </a:fld>
            <a:endParaRPr lang="en-US"/>
          </a:p>
        </p:txBody>
      </p:sp>
    </p:spTree>
    <p:extLst>
      <p:ext uri="{BB962C8B-B14F-4D97-AF65-F5344CB8AC3E}">
        <p14:creationId xmlns:p14="http://schemas.microsoft.com/office/powerpoint/2010/main" val="8618298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but D</a:t>
            </a:r>
          </a:p>
        </p:txBody>
      </p:sp>
      <p:sp>
        <p:nvSpPr>
          <p:cNvPr id="4" name="Slide Number Placeholder 3"/>
          <p:cNvSpPr>
            <a:spLocks noGrp="1"/>
          </p:cNvSpPr>
          <p:nvPr>
            <p:ph type="sldNum" sz="quarter" idx="5"/>
          </p:nvPr>
        </p:nvSpPr>
        <p:spPr/>
        <p:txBody>
          <a:bodyPr/>
          <a:lstStyle/>
          <a:p>
            <a:fld id="{F6640240-9BD4-4CC1-9766-D7A7B0D19290}" type="slidenum">
              <a:rPr lang="en-US" smtClean="0"/>
              <a:t>39</a:t>
            </a:fld>
            <a:endParaRPr lang="en-US"/>
          </a:p>
        </p:txBody>
      </p:sp>
    </p:spTree>
    <p:extLst>
      <p:ext uri="{BB962C8B-B14F-4D97-AF65-F5344CB8AC3E}">
        <p14:creationId xmlns:p14="http://schemas.microsoft.com/office/powerpoint/2010/main" val="337023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a:t>
            </a:r>
          </a:p>
        </p:txBody>
      </p:sp>
      <p:sp>
        <p:nvSpPr>
          <p:cNvPr id="4" name="Slide Number Placeholder 3"/>
          <p:cNvSpPr>
            <a:spLocks noGrp="1"/>
          </p:cNvSpPr>
          <p:nvPr>
            <p:ph type="sldNum" sz="quarter" idx="5"/>
          </p:nvPr>
        </p:nvSpPr>
        <p:spPr/>
        <p:txBody>
          <a:bodyPr/>
          <a:lstStyle/>
          <a:p>
            <a:fld id="{F6640240-9BD4-4CC1-9766-D7A7B0D19290}" type="slidenum">
              <a:rPr lang="en-US" smtClean="0"/>
              <a:t>40</a:t>
            </a:fld>
            <a:endParaRPr lang="en-US"/>
          </a:p>
        </p:txBody>
      </p:sp>
    </p:spTree>
    <p:extLst>
      <p:ext uri="{BB962C8B-B14F-4D97-AF65-F5344CB8AC3E}">
        <p14:creationId xmlns:p14="http://schemas.microsoft.com/office/powerpoint/2010/main" val="31350362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False, Japan instead of Canada</a:t>
            </a:r>
          </a:p>
        </p:txBody>
      </p:sp>
      <p:sp>
        <p:nvSpPr>
          <p:cNvPr id="4" name="Slide Number Placeholder 3"/>
          <p:cNvSpPr>
            <a:spLocks noGrp="1"/>
          </p:cNvSpPr>
          <p:nvPr>
            <p:ph type="sldNum" sz="quarter" idx="5"/>
          </p:nvPr>
        </p:nvSpPr>
        <p:spPr/>
        <p:txBody>
          <a:bodyPr/>
          <a:lstStyle/>
          <a:p>
            <a:fld id="{F6640240-9BD4-4CC1-9766-D7A7B0D19290}" type="slidenum">
              <a:rPr lang="en-US" smtClean="0"/>
              <a:t>45</a:t>
            </a:fld>
            <a:endParaRPr lang="en-US"/>
          </a:p>
        </p:txBody>
      </p:sp>
    </p:spTree>
    <p:extLst>
      <p:ext uri="{BB962C8B-B14F-4D97-AF65-F5344CB8AC3E}">
        <p14:creationId xmlns:p14="http://schemas.microsoft.com/office/powerpoint/2010/main" val="13185037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94CD575-0819-461A-B2AB-CD3A9BFEDA69}"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C05BCC-A5E1-4A22-A898-05F9B84734EA}" type="slidenum">
              <a:rPr lang="en-US" smtClean="0"/>
              <a:t>‹#›</a:t>
            </a:fld>
            <a:endParaRPr lang="en-US"/>
          </a:p>
        </p:txBody>
      </p:sp>
    </p:spTree>
    <p:extLst>
      <p:ext uri="{BB962C8B-B14F-4D97-AF65-F5344CB8AC3E}">
        <p14:creationId xmlns:p14="http://schemas.microsoft.com/office/powerpoint/2010/main" val="3873674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4CD575-0819-461A-B2AB-CD3A9BFEDA69}"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C05BCC-A5E1-4A22-A898-05F9B84734EA}" type="slidenum">
              <a:rPr lang="en-US" smtClean="0"/>
              <a:t>‹#›</a:t>
            </a:fld>
            <a:endParaRPr lang="en-US"/>
          </a:p>
        </p:txBody>
      </p:sp>
    </p:spTree>
    <p:extLst>
      <p:ext uri="{BB962C8B-B14F-4D97-AF65-F5344CB8AC3E}">
        <p14:creationId xmlns:p14="http://schemas.microsoft.com/office/powerpoint/2010/main" val="1357261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4CD575-0819-461A-B2AB-CD3A9BFEDA69}"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C05BCC-A5E1-4A22-A898-05F9B84734EA}"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6282211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4CD575-0819-461A-B2AB-CD3A9BFEDA69}"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C05BCC-A5E1-4A22-A898-05F9B84734EA}" type="slidenum">
              <a:rPr lang="en-US" smtClean="0"/>
              <a:t>‹#›</a:t>
            </a:fld>
            <a:endParaRPr lang="en-US"/>
          </a:p>
        </p:txBody>
      </p:sp>
    </p:spTree>
    <p:extLst>
      <p:ext uri="{BB962C8B-B14F-4D97-AF65-F5344CB8AC3E}">
        <p14:creationId xmlns:p14="http://schemas.microsoft.com/office/powerpoint/2010/main" val="4242189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4CD575-0819-461A-B2AB-CD3A9BFEDA69}"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C05BCC-A5E1-4A22-A898-05F9B84734E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548660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4CD575-0819-461A-B2AB-CD3A9BFEDA69}"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C05BCC-A5E1-4A22-A898-05F9B84734EA}" type="slidenum">
              <a:rPr lang="en-US" smtClean="0"/>
              <a:t>‹#›</a:t>
            </a:fld>
            <a:endParaRPr lang="en-US"/>
          </a:p>
        </p:txBody>
      </p:sp>
    </p:spTree>
    <p:extLst>
      <p:ext uri="{BB962C8B-B14F-4D97-AF65-F5344CB8AC3E}">
        <p14:creationId xmlns:p14="http://schemas.microsoft.com/office/powerpoint/2010/main" val="5570722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4CD575-0819-461A-B2AB-CD3A9BFEDA69}"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C05BCC-A5E1-4A22-A898-05F9B84734EA}" type="slidenum">
              <a:rPr lang="en-US" smtClean="0"/>
              <a:t>‹#›</a:t>
            </a:fld>
            <a:endParaRPr lang="en-US"/>
          </a:p>
        </p:txBody>
      </p:sp>
    </p:spTree>
    <p:extLst>
      <p:ext uri="{BB962C8B-B14F-4D97-AF65-F5344CB8AC3E}">
        <p14:creationId xmlns:p14="http://schemas.microsoft.com/office/powerpoint/2010/main" val="23834721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4CD575-0819-461A-B2AB-CD3A9BFEDA69}"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C05BCC-A5E1-4A22-A898-05F9B84734EA}" type="slidenum">
              <a:rPr lang="en-US" smtClean="0"/>
              <a:t>‹#›</a:t>
            </a:fld>
            <a:endParaRPr lang="en-US"/>
          </a:p>
        </p:txBody>
      </p:sp>
    </p:spTree>
    <p:extLst>
      <p:ext uri="{BB962C8B-B14F-4D97-AF65-F5344CB8AC3E}">
        <p14:creationId xmlns:p14="http://schemas.microsoft.com/office/powerpoint/2010/main" val="93904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4CD575-0819-461A-B2AB-CD3A9BFEDA69}"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C05BCC-A5E1-4A22-A898-05F9B84734EA}" type="slidenum">
              <a:rPr lang="en-US" smtClean="0"/>
              <a:t>‹#›</a:t>
            </a:fld>
            <a:endParaRPr lang="en-US"/>
          </a:p>
        </p:txBody>
      </p:sp>
    </p:spTree>
    <p:extLst>
      <p:ext uri="{BB962C8B-B14F-4D97-AF65-F5344CB8AC3E}">
        <p14:creationId xmlns:p14="http://schemas.microsoft.com/office/powerpoint/2010/main" val="3059738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4CD575-0819-461A-B2AB-CD3A9BFEDA69}" type="datetimeFigureOut">
              <a:rPr lang="en-US" smtClean="0"/>
              <a:t>8/20/2024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C05BCC-A5E1-4A22-A898-05F9B84734EA}" type="slidenum">
              <a:rPr lang="en-US" smtClean="0"/>
              <a:t>‹#›</a:t>
            </a:fld>
            <a:endParaRPr lang="en-US"/>
          </a:p>
        </p:txBody>
      </p:sp>
    </p:spTree>
    <p:extLst>
      <p:ext uri="{BB962C8B-B14F-4D97-AF65-F5344CB8AC3E}">
        <p14:creationId xmlns:p14="http://schemas.microsoft.com/office/powerpoint/2010/main" val="266179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94CD575-0819-461A-B2AB-CD3A9BFEDA69}" type="datetimeFigureOut">
              <a:rPr lang="en-US" smtClean="0"/>
              <a:t>8/20/2024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C05BCC-A5E1-4A22-A898-05F9B84734EA}" type="slidenum">
              <a:rPr lang="en-US" smtClean="0"/>
              <a:t>‹#›</a:t>
            </a:fld>
            <a:endParaRPr lang="en-US"/>
          </a:p>
        </p:txBody>
      </p:sp>
    </p:spTree>
    <p:extLst>
      <p:ext uri="{BB962C8B-B14F-4D97-AF65-F5344CB8AC3E}">
        <p14:creationId xmlns:p14="http://schemas.microsoft.com/office/powerpoint/2010/main" val="4012177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94CD575-0819-461A-B2AB-CD3A9BFEDA69}" type="datetimeFigureOut">
              <a:rPr lang="en-US" smtClean="0"/>
              <a:t>8/20/2024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C05BCC-A5E1-4A22-A898-05F9B84734EA}" type="slidenum">
              <a:rPr lang="en-US" smtClean="0"/>
              <a:t>‹#›</a:t>
            </a:fld>
            <a:endParaRPr lang="en-US"/>
          </a:p>
        </p:txBody>
      </p:sp>
    </p:spTree>
    <p:extLst>
      <p:ext uri="{BB962C8B-B14F-4D97-AF65-F5344CB8AC3E}">
        <p14:creationId xmlns:p14="http://schemas.microsoft.com/office/powerpoint/2010/main" val="678577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94CD575-0819-461A-B2AB-CD3A9BFEDA69}" type="datetimeFigureOut">
              <a:rPr lang="en-US" smtClean="0"/>
              <a:t>8/20/2024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C05BCC-A5E1-4A22-A898-05F9B84734EA}" type="slidenum">
              <a:rPr lang="en-US" smtClean="0"/>
              <a:t>‹#›</a:t>
            </a:fld>
            <a:endParaRPr lang="en-US"/>
          </a:p>
        </p:txBody>
      </p:sp>
    </p:spTree>
    <p:extLst>
      <p:ext uri="{BB962C8B-B14F-4D97-AF65-F5344CB8AC3E}">
        <p14:creationId xmlns:p14="http://schemas.microsoft.com/office/powerpoint/2010/main" val="2078665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4CD575-0819-461A-B2AB-CD3A9BFEDA69}" type="datetimeFigureOut">
              <a:rPr lang="en-US" smtClean="0"/>
              <a:t>8/20/2024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C05BCC-A5E1-4A22-A898-05F9B84734EA}" type="slidenum">
              <a:rPr lang="en-US" smtClean="0"/>
              <a:t>‹#›</a:t>
            </a:fld>
            <a:endParaRPr lang="en-US"/>
          </a:p>
        </p:txBody>
      </p:sp>
    </p:spTree>
    <p:extLst>
      <p:ext uri="{BB962C8B-B14F-4D97-AF65-F5344CB8AC3E}">
        <p14:creationId xmlns:p14="http://schemas.microsoft.com/office/powerpoint/2010/main" val="2389469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94CD575-0819-461A-B2AB-CD3A9BFEDA69}" type="datetimeFigureOut">
              <a:rPr lang="en-US" smtClean="0"/>
              <a:t>8/20/2024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C05BCC-A5E1-4A22-A898-05F9B84734EA}" type="slidenum">
              <a:rPr lang="en-US" smtClean="0"/>
              <a:t>‹#›</a:t>
            </a:fld>
            <a:endParaRPr lang="en-US"/>
          </a:p>
        </p:txBody>
      </p:sp>
    </p:spTree>
    <p:extLst>
      <p:ext uri="{BB962C8B-B14F-4D97-AF65-F5344CB8AC3E}">
        <p14:creationId xmlns:p14="http://schemas.microsoft.com/office/powerpoint/2010/main" val="1483383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94CD575-0819-461A-B2AB-CD3A9BFEDA69}" type="datetimeFigureOut">
              <a:rPr lang="en-US" smtClean="0"/>
              <a:t>8/20/2024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C05BCC-A5E1-4A22-A898-05F9B84734EA}" type="slidenum">
              <a:rPr lang="en-US" smtClean="0"/>
              <a:t>‹#›</a:t>
            </a:fld>
            <a:endParaRPr lang="en-US"/>
          </a:p>
        </p:txBody>
      </p:sp>
    </p:spTree>
    <p:extLst>
      <p:ext uri="{BB962C8B-B14F-4D97-AF65-F5344CB8AC3E}">
        <p14:creationId xmlns:p14="http://schemas.microsoft.com/office/powerpoint/2010/main" val="1953586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94CD575-0819-461A-B2AB-CD3A9BFEDA69}" type="datetimeFigureOut">
              <a:rPr lang="en-US" smtClean="0"/>
              <a:t>8/20/2024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6C05BCC-A5E1-4A22-A898-05F9B84734EA}" type="slidenum">
              <a:rPr lang="en-US" smtClean="0"/>
              <a:t>‹#›</a:t>
            </a:fld>
            <a:endParaRPr lang="en-US"/>
          </a:p>
        </p:txBody>
      </p:sp>
    </p:spTree>
    <p:extLst>
      <p:ext uri="{BB962C8B-B14F-4D97-AF65-F5344CB8AC3E}">
        <p14:creationId xmlns:p14="http://schemas.microsoft.com/office/powerpoint/2010/main" val="42574594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37.xml.rels><?xml version="1.0" encoding="UTF-8" standalone="yes"?>
<Relationships xmlns="http://schemas.openxmlformats.org/package/2006/relationships"><Relationship Id="rId3" Type="http://schemas.openxmlformats.org/officeDocument/2006/relationships/hyperlink" Target="https://askleo.com/what-is-facebook-fan-friday/"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commons.wikimedia.org/wiki/File:Checkmark.svg" TargetMode="Externa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commons.wikimedia.org/wiki/File:Checkmark.svg"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commons.wikimedia.org/wiki/File:Checkmark.svg" TargetMode="Externa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commons.wikimedia.org/wiki/File:Checkmark.svg" TargetMode="Externa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commons.wikimedia.org/wiki/File:Checkmark.svg" TargetMode="Externa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commons.wikimedia.org/wiki/File:Checkmark.svg" TargetMode="Externa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https://commons.wikimedia.org/wiki/File:Checkmark.svg"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commons.wikimedia.org/wiki/File:Checkmark.svg" TargetMode="External"/><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0722E-33B7-DC2A-1292-79842D1EA279}"/>
              </a:ext>
            </a:extLst>
          </p:cNvPr>
          <p:cNvSpPr>
            <a:spLocks noGrp="1"/>
          </p:cNvSpPr>
          <p:nvPr>
            <p:ph type="ctrTitle"/>
          </p:nvPr>
        </p:nvSpPr>
        <p:spPr/>
        <p:txBody>
          <a:bodyPr/>
          <a:lstStyle/>
          <a:p>
            <a:r>
              <a:rPr lang="en-US" sz="4800" b="1" baseline="0">
                <a:solidFill>
                  <a:srgbClr val="92D050"/>
                </a:solidFill>
                <a:latin typeface="Arial Black"/>
              </a:rPr>
              <a:t>CERTIFICATION EXAM PREPARATION COURSE</a:t>
            </a:r>
            <a:r>
              <a:rPr lang="en-US" sz="4800">
                <a:latin typeface="Arial Black"/>
                <a:ea typeface="Arial Black"/>
                <a:cs typeface="Arial Black"/>
              </a:rPr>
              <a:t>​</a:t>
            </a:r>
            <a:endParaRPr lang="en-US"/>
          </a:p>
        </p:txBody>
      </p:sp>
      <p:sp>
        <p:nvSpPr>
          <p:cNvPr id="3" name="Subtitle 2">
            <a:extLst>
              <a:ext uri="{FF2B5EF4-FFF2-40B4-BE49-F238E27FC236}">
                <a16:creationId xmlns:a16="http://schemas.microsoft.com/office/drawing/2014/main" id="{1D808D78-7B54-DA4A-1035-E6402DF8505D}"/>
              </a:ext>
            </a:extLst>
          </p:cNvPr>
          <p:cNvSpPr>
            <a:spLocks noGrp="1"/>
          </p:cNvSpPr>
          <p:nvPr>
            <p:ph type="subTitle" idx="1"/>
          </p:nvPr>
        </p:nvSpPr>
        <p:spPr/>
        <p:txBody>
          <a:bodyPr>
            <a:normAutofit/>
          </a:bodyPr>
          <a:lstStyle/>
          <a:p>
            <a:r>
              <a:rPr lang="en-US" sz="2800" b="1">
                <a:cs typeface="Arial"/>
              </a:rPr>
              <a:t>SESSION 4:</a:t>
            </a:r>
            <a:endParaRPr lang="en-US"/>
          </a:p>
          <a:p>
            <a:r>
              <a:rPr lang="en-US" sz="2800" b="1">
                <a:cs typeface="Arial"/>
              </a:rPr>
              <a:t>ICH GCP</a:t>
            </a:r>
            <a:endParaRPr lang="en-US" sz="2800" b="1" dirty="0">
              <a:cs typeface="Arial"/>
            </a:endParaRPr>
          </a:p>
        </p:txBody>
      </p:sp>
    </p:spTree>
    <p:extLst>
      <p:ext uri="{BB962C8B-B14F-4D97-AF65-F5344CB8AC3E}">
        <p14:creationId xmlns:p14="http://schemas.microsoft.com/office/powerpoint/2010/main" val="11797617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103B583-8B61-4EDD-9A64-21D001987CA4}"/>
              </a:ext>
            </a:extLst>
          </p:cNvPr>
          <p:cNvSpPr>
            <a:spLocks noGrp="1"/>
          </p:cNvSpPr>
          <p:nvPr>
            <p:ph type="title"/>
          </p:nvPr>
        </p:nvSpPr>
        <p:spPr>
          <a:xfrm>
            <a:off x="1286933" y="609600"/>
            <a:ext cx="10197494" cy="1099457"/>
          </a:xfrm>
        </p:spPr>
        <p:txBody>
          <a:bodyPr>
            <a:normAutofit/>
          </a:bodyPr>
          <a:lstStyle/>
          <a:p>
            <a:r>
              <a:rPr lang="en-US" b="1" dirty="0">
                <a:latin typeface="Arial" panose="020B0604020202020204" pitchFamily="34" charset="0"/>
                <a:cs typeface="Arial" panose="020B0604020202020204" pitchFamily="34" charset="0"/>
              </a:rPr>
              <a:t>ICH GCP E8 Sections</a:t>
            </a:r>
          </a:p>
        </p:txBody>
      </p:sp>
      <p:sp>
        <p:nvSpPr>
          <p:cNvPr id="20" name="Isosceles Triangle 19">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2" name="Isosceles Triangle 21">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14" name="Content Placeholder 2">
            <a:extLst>
              <a:ext uri="{FF2B5EF4-FFF2-40B4-BE49-F238E27FC236}">
                <a16:creationId xmlns:a16="http://schemas.microsoft.com/office/drawing/2014/main" id="{067E859A-C5CB-4CA8-B3DB-8C849A3F4729}"/>
              </a:ext>
            </a:extLst>
          </p:cNvPr>
          <p:cNvGraphicFramePr>
            <a:graphicFrameLocks noGrp="1"/>
          </p:cNvGraphicFramePr>
          <p:nvPr>
            <p:ph idx="1"/>
            <p:extLst>
              <p:ext uri="{D42A27DB-BD31-4B8C-83A1-F6EECF244321}">
                <p14:modId xmlns:p14="http://schemas.microsoft.com/office/powerpoint/2010/main" val="3757324180"/>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730273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DDE9CD4-0E0A-4129-8689-A89C4E9A66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85DB3CA2-FA66-42B9-90EF-394894352D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3" name="Straight Connector 12">
              <a:extLst>
                <a:ext uri="{FF2B5EF4-FFF2-40B4-BE49-F238E27FC236}">
                  <a16:creationId xmlns:a16="http://schemas.microsoft.com/office/drawing/2014/main" id="{2C8D0718-07C6-45A2-A743-BC64673C965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FAE7BCCE-817C-4933-A587-F1EF87D4B4A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0E96C1E8-3E07-4AF1-BA61-7FB948F90A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5">
              <a:extLst>
                <a:ext uri="{FF2B5EF4-FFF2-40B4-BE49-F238E27FC236}">
                  <a16:creationId xmlns:a16="http://schemas.microsoft.com/office/drawing/2014/main" id="{B3B592D1-4031-4144-A2DB-B2D8F8C738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Isosceles Triangle 16">
              <a:extLst>
                <a:ext uri="{FF2B5EF4-FFF2-40B4-BE49-F238E27FC236}">
                  <a16:creationId xmlns:a16="http://schemas.microsoft.com/office/drawing/2014/main" id="{55CB28D4-D6D1-4DB7-B557-D5FF65237B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7">
              <a:extLst>
                <a:ext uri="{FF2B5EF4-FFF2-40B4-BE49-F238E27FC236}">
                  <a16:creationId xmlns:a16="http://schemas.microsoft.com/office/drawing/2014/main" id="{F69D97D4-6031-4064-9BBA-2E96839A3C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Rectangle 28">
              <a:extLst>
                <a:ext uri="{FF2B5EF4-FFF2-40B4-BE49-F238E27FC236}">
                  <a16:creationId xmlns:a16="http://schemas.microsoft.com/office/drawing/2014/main" id="{BAF978AE-97B1-4224-A562-EBCE373A12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Rectangle 29">
              <a:extLst>
                <a:ext uri="{FF2B5EF4-FFF2-40B4-BE49-F238E27FC236}">
                  <a16:creationId xmlns:a16="http://schemas.microsoft.com/office/drawing/2014/main" id="{3A18250B-41A2-4BA7-9E5C-679CF3AEFB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1" name="Isosceles Triangle 20">
              <a:extLst>
                <a:ext uri="{FF2B5EF4-FFF2-40B4-BE49-F238E27FC236}">
                  <a16:creationId xmlns:a16="http://schemas.microsoft.com/office/drawing/2014/main" id="{C8751ECC-5286-4332-9942-2D01B71359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2" name="Isosceles Triangle 21">
              <a:extLst>
                <a:ext uri="{FF2B5EF4-FFF2-40B4-BE49-F238E27FC236}">
                  <a16:creationId xmlns:a16="http://schemas.microsoft.com/office/drawing/2014/main" id="{5952A4A6-F619-458C-A026-6E5D6AF15D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graphicFrame>
        <p:nvGraphicFramePr>
          <p:cNvPr id="5" name="Content Placeholder 2">
            <a:extLst>
              <a:ext uri="{FF2B5EF4-FFF2-40B4-BE49-F238E27FC236}">
                <a16:creationId xmlns:a16="http://schemas.microsoft.com/office/drawing/2014/main" id="{F105A286-0A94-4937-A5B2-ABF89EFA40E5}"/>
              </a:ext>
            </a:extLst>
          </p:cNvPr>
          <p:cNvGraphicFramePr>
            <a:graphicFrameLocks noGrp="1"/>
          </p:cNvGraphicFramePr>
          <p:nvPr>
            <p:ph idx="1"/>
            <p:extLst>
              <p:ext uri="{D42A27DB-BD31-4B8C-83A1-F6EECF244321}">
                <p14:modId xmlns:p14="http://schemas.microsoft.com/office/powerpoint/2010/main" val="162451802"/>
              </p:ext>
            </p:extLst>
          </p:nvPr>
        </p:nvGraphicFramePr>
        <p:xfrm>
          <a:off x="677334" y="139959"/>
          <a:ext cx="8596668" cy="66154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397894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3" name="Straight Connector 12">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Isosceles Triangle 16">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1" name="Isosceles Triangle 20">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3" name="Rectangle 22">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A36A2999-467A-411E-8A11-D0BE3B96CC69}"/>
              </a:ext>
            </a:extLst>
          </p:cNvPr>
          <p:cNvGraphicFramePr>
            <a:graphicFrameLocks noGrp="1"/>
          </p:cNvGraphicFramePr>
          <p:nvPr>
            <p:ph idx="1"/>
            <p:extLst>
              <p:ext uri="{D42A27DB-BD31-4B8C-83A1-F6EECF244321}">
                <p14:modId xmlns:p14="http://schemas.microsoft.com/office/powerpoint/2010/main" val="3693388925"/>
              </p:ext>
            </p:extLst>
          </p:nvPr>
        </p:nvGraphicFramePr>
        <p:xfrm>
          <a:off x="851317" y="103658"/>
          <a:ext cx="7900808" cy="65220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583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38D8A66-D72A-496B-B2BE-4060E6971881}"/>
              </a:ext>
            </a:extLst>
          </p:cNvPr>
          <p:cNvSpPr>
            <a:spLocks noGrp="1"/>
          </p:cNvSpPr>
          <p:nvPr>
            <p:ph type="title"/>
          </p:nvPr>
        </p:nvSpPr>
        <p:spPr>
          <a:xfrm>
            <a:off x="186613" y="1382486"/>
            <a:ext cx="2674186" cy="4093028"/>
          </a:xfrm>
        </p:spPr>
        <p:txBody>
          <a:bodyPr anchor="ctr">
            <a:normAutofit/>
          </a:bodyPr>
          <a:lstStyle/>
          <a:p>
            <a:r>
              <a:rPr lang="en-US" b="1" dirty="0">
                <a:latin typeface="Arial" panose="020B0604020202020204" pitchFamily="34" charset="0"/>
                <a:cs typeface="Arial" panose="020B0604020202020204" pitchFamily="34" charset="0"/>
              </a:rPr>
              <a:t>ICH GCP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E6 (R2)</a:t>
            </a:r>
            <a:br>
              <a:rPr lang="en-US" b="1"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grpSp>
        <p:nvGrpSpPr>
          <p:cNvPr id="23" name="Group 22">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24" name="Straight Connector 23">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26"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7"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Isosceles Triangle 27">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9"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2" name="Isosceles Triangle 31">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4" name="Rectangle 33">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7" name="Subtitle 1">
            <a:extLst>
              <a:ext uri="{FF2B5EF4-FFF2-40B4-BE49-F238E27FC236}">
                <a16:creationId xmlns:a16="http://schemas.microsoft.com/office/drawing/2014/main" id="{7F9878B8-7099-425B-A9BA-F0B70DC56948}"/>
              </a:ext>
            </a:extLst>
          </p:cNvPr>
          <p:cNvGraphicFramePr>
            <a:graphicFrameLocks noGrp="1"/>
          </p:cNvGraphicFramePr>
          <p:nvPr>
            <p:ph idx="1"/>
            <p:extLst>
              <p:ext uri="{D42A27DB-BD31-4B8C-83A1-F6EECF244321}">
                <p14:modId xmlns:p14="http://schemas.microsoft.com/office/powerpoint/2010/main" val="2635796682"/>
              </p:ext>
            </p:extLst>
          </p:nvPr>
        </p:nvGraphicFramePr>
        <p:xfrm>
          <a:off x="4916553" y="205273"/>
          <a:ext cx="6628804" cy="65500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91979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30">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99F7DEA-7D7F-4350-BFD1-B15DF5931B9A}"/>
              </a:ext>
            </a:extLst>
          </p:cNvPr>
          <p:cNvSpPr>
            <a:spLocks noGrp="1"/>
          </p:cNvSpPr>
          <p:nvPr>
            <p:ph type="title"/>
          </p:nvPr>
        </p:nvSpPr>
        <p:spPr>
          <a:xfrm>
            <a:off x="124287" y="1382486"/>
            <a:ext cx="4031799" cy="4093028"/>
          </a:xfrm>
        </p:spPr>
        <p:txBody>
          <a:bodyPr anchor="ctr">
            <a:normAutofit/>
          </a:bodyPr>
          <a:lstStyle/>
          <a:p>
            <a:r>
              <a:rPr lang="en-US" b="1" dirty="0">
                <a:latin typeface="Arial" panose="020B0604020202020204" pitchFamily="34" charset="0"/>
                <a:cs typeface="Arial" panose="020B0604020202020204" pitchFamily="34" charset="0"/>
              </a:rPr>
              <a:t>ICH GCP E6 (R2)</a:t>
            </a:r>
          </a:p>
        </p:txBody>
      </p:sp>
      <p:grpSp>
        <p:nvGrpSpPr>
          <p:cNvPr id="47" name="Group 32">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34" name="Straight Connector 33">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36"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7"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8" name="Isosceles Triangle 37">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9"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0"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1"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2" name="Isosceles Triangle 41">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48" name="Rectangle 43">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9" name="Content Placeholder 2">
            <a:extLst>
              <a:ext uri="{FF2B5EF4-FFF2-40B4-BE49-F238E27FC236}">
                <a16:creationId xmlns:a16="http://schemas.microsoft.com/office/drawing/2014/main" id="{ED6A8F07-B0EB-413A-A725-96B3FE4DAD67}"/>
              </a:ext>
            </a:extLst>
          </p:cNvPr>
          <p:cNvGraphicFramePr>
            <a:graphicFrameLocks noGrp="1"/>
          </p:cNvGraphicFramePr>
          <p:nvPr>
            <p:ph idx="1"/>
            <p:extLst>
              <p:ext uri="{D42A27DB-BD31-4B8C-83A1-F6EECF244321}">
                <p14:modId xmlns:p14="http://schemas.microsoft.com/office/powerpoint/2010/main" val="2506656943"/>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04991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75267A8-2E34-4F45-9A16-C40761C3D103}"/>
              </a:ext>
            </a:extLst>
          </p:cNvPr>
          <p:cNvSpPr>
            <a:spLocks noGrp="1"/>
          </p:cNvSpPr>
          <p:nvPr>
            <p:ph type="title"/>
          </p:nvPr>
        </p:nvSpPr>
        <p:spPr>
          <a:xfrm>
            <a:off x="1286934" y="136635"/>
            <a:ext cx="10197494" cy="627861"/>
          </a:xfrm>
        </p:spPr>
        <p:txBody>
          <a:bodyPr>
            <a:normAutofit fontScale="90000"/>
          </a:bodyPr>
          <a:lstStyle/>
          <a:p>
            <a:pPr>
              <a:lnSpc>
                <a:spcPct val="90000"/>
              </a:lnSpc>
            </a:pPr>
            <a:r>
              <a:rPr lang="en-US" altLang="en-US" sz="4900" b="1" dirty="0">
                <a:latin typeface="Arial" panose="020B0604020202020204" pitchFamily="34" charset="0"/>
                <a:cs typeface="Arial" panose="020B0604020202020204" pitchFamily="34" charset="0"/>
              </a:rPr>
              <a:t>ICH GCP E6 (R2) Sections</a:t>
            </a:r>
            <a:br>
              <a:rPr lang="en-US" altLang="en-US" b="1"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11" name="Isosceles Triangle 10">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Isosceles Triangle 12">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5" name="Content Placeholder 2">
            <a:extLst>
              <a:ext uri="{FF2B5EF4-FFF2-40B4-BE49-F238E27FC236}">
                <a16:creationId xmlns:a16="http://schemas.microsoft.com/office/drawing/2014/main" id="{FA208E3B-0739-4B7D-B8AF-775378B29F74}"/>
              </a:ext>
            </a:extLst>
          </p:cNvPr>
          <p:cNvGraphicFramePr>
            <a:graphicFrameLocks noGrp="1"/>
          </p:cNvGraphicFramePr>
          <p:nvPr>
            <p:ph idx="1"/>
            <p:extLst>
              <p:ext uri="{D42A27DB-BD31-4B8C-83A1-F6EECF244321}">
                <p14:modId xmlns:p14="http://schemas.microsoft.com/office/powerpoint/2010/main" val="3973780333"/>
              </p:ext>
            </p:extLst>
          </p:nvPr>
        </p:nvGraphicFramePr>
        <p:xfrm>
          <a:off x="1286934" y="909854"/>
          <a:ext cx="9618133" cy="56661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663533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3A6A76-AE5D-49AE-9D49-90C0F15482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9A5CCB5-EF7C-48C3-B6DF-ADC1771CCD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94CCC9E2-3000-4D65-A607-D2D2A37CAD3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3250D6C2-D9D4-4A9F-87A3-8EBB72794B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Rectangle 25">
              <a:extLst>
                <a:ext uri="{FF2B5EF4-FFF2-40B4-BE49-F238E27FC236}">
                  <a16:creationId xmlns:a16="http://schemas.microsoft.com/office/drawing/2014/main" id="{9A621299-817D-46DA-9048-2E0A16D4CF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Isosceles Triangle 13">
              <a:extLst>
                <a:ext uri="{FF2B5EF4-FFF2-40B4-BE49-F238E27FC236}">
                  <a16:creationId xmlns:a16="http://schemas.microsoft.com/office/drawing/2014/main" id="{9F8D7E4E-4190-4BB5-A1AA-20610B2C5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7">
              <a:extLst>
                <a:ext uri="{FF2B5EF4-FFF2-40B4-BE49-F238E27FC236}">
                  <a16:creationId xmlns:a16="http://schemas.microsoft.com/office/drawing/2014/main" id="{53FB6299-378D-4A25-91E6-9C6E0A3096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8">
              <a:extLst>
                <a:ext uri="{FF2B5EF4-FFF2-40B4-BE49-F238E27FC236}">
                  <a16:creationId xmlns:a16="http://schemas.microsoft.com/office/drawing/2014/main" id="{AECD26A0-ED75-4BE4-BFEC-885CBEDB5F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9">
              <a:extLst>
                <a:ext uri="{FF2B5EF4-FFF2-40B4-BE49-F238E27FC236}">
                  <a16:creationId xmlns:a16="http://schemas.microsoft.com/office/drawing/2014/main" id="{B459E0DD-85B6-45C6-8D5E-8E494E9472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8" name="Straight Connector 17">
              <a:extLst>
                <a:ext uri="{FF2B5EF4-FFF2-40B4-BE49-F238E27FC236}">
                  <a16:creationId xmlns:a16="http://schemas.microsoft.com/office/drawing/2014/main" id="{664D381D-8077-4635-82B6-CA7E6160D1C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58017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9" name="Isosceles Triangle 18">
              <a:extLst>
                <a:ext uri="{FF2B5EF4-FFF2-40B4-BE49-F238E27FC236}">
                  <a16:creationId xmlns:a16="http://schemas.microsoft.com/office/drawing/2014/main" id="{B3F8D64C-15FA-42D6-AB21-7FB17F8316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9C8DDD52-FBB2-4634-B9F8-A341CDE106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 name="Title 1">
            <a:extLst>
              <a:ext uri="{FF2B5EF4-FFF2-40B4-BE49-F238E27FC236}">
                <a16:creationId xmlns:a16="http://schemas.microsoft.com/office/drawing/2014/main" id="{F16E816D-1D94-460A-8ED1-E47AE6881031}"/>
              </a:ext>
            </a:extLst>
          </p:cNvPr>
          <p:cNvSpPr>
            <a:spLocks noGrp="1"/>
          </p:cNvSpPr>
          <p:nvPr>
            <p:ph type="title"/>
          </p:nvPr>
        </p:nvSpPr>
        <p:spPr>
          <a:xfrm>
            <a:off x="677334" y="609600"/>
            <a:ext cx="8596668" cy="1320800"/>
          </a:xfrm>
        </p:spPr>
        <p:txBody>
          <a:bodyPr>
            <a:normAutofit/>
          </a:bodyPr>
          <a:lstStyle/>
          <a:p>
            <a:pPr algn="ctr"/>
            <a:r>
              <a:rPr lang="en-US" sz="4400" b="1" dirty="0">
                <a:solidFill>
                  <a:srgbClr val="FFFFFF"/>
                </a:solidFill>
                <a:latin typeface="Arial" panose="020B0604020202020204" pitchFamily="34" charset="0"/>
                <a:cs typeface="Arial" panose="020B0604020202020204" pitchFamily="34" charset="0"/>
              </a:rPr>
              <a:t>ICH GCP E6 (R2): Section 1</a:t>
            </a:r>
          </a:p>
        </p:txBody>
      </p:sp>
      <p:sp>
        <p:nvSpPr>
          <p:cNvPr id="3" name="Content Placeholder 2">
            <a:extLst>
              <a:ext uri="{FF2B5EF4-FFF2-40B4-BE49-F238E27FC236}">
                <a16:creationId xmlns:a16="http://schemas.microsoft.com/office/drawing/2014/main" id="{7C2BB759-4960-4633-A661-77D1E1A34CD7}"/>
              </a:ext>
            </a:extLst>
          </p:cNvPr>
          <p:cNvSpPr>
            <a:spLocks noGrp="1"/>
          </p:cNvSpPr>
          <p:nvPr>
            <p:ph idx="1"/>
          </p:nvPr>
        </p:nvSpPr>
        <p:spPr>
          <a:xfrm>
            <a:off x="677334" y="2160589"/>
            <a:ext cx="8596668" cy="3880773"/>
          </a:xfrm>
        </p:spPr>
        <p:txBody>
          <a:bodyPr>
            <a:normAutofit/>
          </a:bodyPr>
          <a:lstStyle/>
          <a:p>
            <a:pPr algn="ctr"/>
            <a:r>
              <a:rPr lang="en-US" sz="4400" b="1" dirty="0">
                <a:solidFill>
                  <a:srgbClr val="FFFFFF"/>
                </a:solidFill>
                <a:latin typeface="Arial" panose="020B0604020202020204" pitchFamily="34" charset="0"/>
                <a:cs typeface="Arial" panose="020B0604020202020204" pitchFamily="34" charset="0"/>
              </a:rPr>
              <a:t>Glossary</a:t>
            </a:r>
          </a:p>
          <a:p>
            <a:pPr lvl="1" algn="ctr"/>
            <a:r>
              <a:rPr lang="en-US" sz="4400" b="1" dirty="0">
                <a:solidFill>
                  <a:srgbClr val="FFFFFF"/>
                </a:solidFill>
                <a:latin typeface="Arial" panose="020B0604020202020204" pitchFamily="34" charset="0"/>
                <a:cs typeface="Arial" panose="020B0604020202020204" pitchFamily="34" charset="0"/>
              </a:rPr>
              <a:t>65 terms and definitions</a:t>
            </a:r>
          </a:p>
        </p:txBody>
      </p:sp>
    </p:spTree>
    <p:extLst>
      <p:ext uri="{BB962C8B-B14F-4D97-AF65-F5344CB8AC3E}">
        <p14:creationId xmlns:p14="http://schemas.microsoft.com/office/powerpoint/2010/main" val="26980089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43" name="Group 42">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44" name="Straight Connector 43">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45" name="Straight Connector 44">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46"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7"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8" name="Isosceles Triangle 47">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9"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0"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1"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2" name="Isosceles Triangle 51">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3" name="Isosceles Triangle 52">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55" name="Rectangle 54">
            <a:extLst>
              <a:ext uri="{FF2B5EF4-FFF2-40B4-BE49-F238E27FC236}">
                <a16:creationId xmlns:a16="http://schemas.microsoft.com/office/drawing/2014/main" id="{9B8A5A16-7BE9-4AA1-9B5E-00FAFA5C86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a:extLst>
              <a:ext uri="{FF2B5EF4-FFF2-40B4-BE49-F238E27FC236}">
                <a16:creationId xmlns:a16="http://schemas.microsoft.com/office/drawing/2014/main" id="{C55D27F9-7623-4A6E-89FF-87E6C4E0D90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58" name="Straight Connector 57">
              <a:extLst>
                <a:ext uri="{FF2B5EF4-FFF2-40B4-BE49-F238E27FC236}">
                  <a16:creationId xmlns:a16="http://schemas.microsoft.com/office/drawing/2014/main" id="{67B7CFC0-1E17-41C5-BF93-16E99B1F897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alpha val="80000"/>
                </a:srgbClr>
              </a:solidFill>
            </a:ln>
          </p:spPr>
          <p:style>
            <a:lnRef idx="2">
              <a:schemeClr val="accent1"/>
            </a:lnRef>
            <a:fillRef idx="0">
              <a:schemeClr val="accent1"/>
            </a:fillRef>
            <a:effectRef idx="1">
              <a:schemeClr val="accent1"/>
            </a:effectRef>
            <a:fontRef idx="minor">
              <a:schemeClr val="tx1"/>
            </a:fontRef>
          </p:style>
        </p:cxnSp>
        <p:sp>
          <p:nvSpPr>
            <p:cNvPr id="59" name="Rectangle 23">
              <a:extLst>
                <a:ext uri="{FF2B5EF4-FFF2-40B4-BE49-F238E27FC236}">
                  <a16:creationId xmlns:a16="http://schemas.microsoft.com/office/drawing/2014/main" id="{8640594F-E37B-4D91-8E95-9DA62A9B96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0" name="Rectangle 25">
              <a:extLst>
                <a:ext uri="{FF2B5EF4-FFF2-40B4-BE49-F238E27FC236}">
                  <a16:creationId xmlns:a16="http://schemas.microsoft.com/office/drawing/2014/main" id="{93C9D004-5359-4937-9D4B-EC89888063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1" name="Isosceles Triangle 60">
              <a:extLst>
                <a:ext uri="{FF2B5EF4-FFF2-40B4-BE49-F238E27FC236}">
                  <a16:creationId xmlns:a16="http://schemas.microsoft.com/office/drawing/2014/main" id="{0DE8B4BF-A71A-4324-A033-7886CF70A0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2" name="Rectangle 27">
              <a:extLst>
                <a:ext uri="{FF2B5EF4-FFF2-40B4-BE49-F238E27FC236}">
                  <a16:creationId xmlns:a16="http://schemas.microsoft.com/office/drawing/2014/main" id="{5697F627-1058-435C-96D4-98AB552C6A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63" name="Straight Connector 62">
              <a:extLst>
                <a:ext uri="{FF2B5EF4-FFF2-40B4-BE49-F238E27FC236}">
                  <a16:creationId xmlns:a16="http://schemas.microsoft.com/office/drawing/2014/main" id="{492EF457-D744-4C61-8670-518EC1D2D52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645924"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64" name="Rectangle 29">
              <a:extLst>
                <a:ext uri="{FF2B5EF4-FFF2-40B4-BE49-F238E27FC236}">
                  <a16:creationId xmlns:a16="http://schemas.microsoft.com/office/drawing/2014/main" id="{49E61018-BC96-47DC-B47F-FFBA96BAD8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5" name="Isosceles Triangle 64">
              <a:extLst>
                <a:ext uri="{FF2B5EF4-FFF2-40B4-BE49-F238E27FC236}">
                  <a16:creationId xmlns:a16="http://schemas.microsoft.com/office/drawing/2014/main" id="{3CA434EC-618C-4787-86BA-1BF47478EE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6" name="Isosceles Triangle 65">
              <a:extLst>
                <a:ext uri="{FF2B5EF4-FFF2-40B4-BE49-F238E27FC236}">
                  <a16:creationId xmlns:a16="http://schemas.microsoft.com/office/drawing/2014/main" id="{97378863-CDB3-4B0F-A65C-98A1252DD0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 name="Content Placeholder 2">
            <a:extLst>
              <a:ext uri="{FF2B5EF4-FFF2-40B4-BE49-F238E27FC236}">
                <a16:creationId xmlns:a16="http://schemas.microsoft.com/office/drawing/2014/main" id="{7C2BB759-4960-4633-A661-77D1E1A34CD7}"/>
              </a:ext>
            </a:extLst>
          </p:cNvPr>
          <p:cNvSpPr>
            <a:spLocks noGrp="1"/>
          </p:cNvSpPr>
          <p:nvPr>
            <p:ph idx="1"/>
          </p:nvPr>
        </p:nvSpPr>
        <p:spPr>
          <a:xfrm>
            <a:off x="1507067" y="3048001"/>
            <a:ext cx="7766936" cy="2099732"/>
          </a:xfrm>
        </p:spPr>
        <p:txBody>
          <a:bodyPr vert="horz" lIns="91440" tIns="45720" rIns="91440" bIns="45720" rtlCol="0" anchor="t">
            <a:normAutofit/>
          </a:bodyPr>
          <a:lstStyle/>
          <a:p>
            <a:pPr marL="0" indent="0" algn="ctr">
              <a:buNone/>
            </a:pPr>
            <a:r>
              <a:rPr lang="en-US" sz="4400" b="1" dirty="0">
                <a:solidFill>
                  <a:srgbClr val="FFFFFF"/>
                </a:solidFill>
                <a:latin typeface="Arial" panose="020B0604020202020204" pitchFamily="34" charset="0"/>
                <a:cs typeface="Arial" panose="020B0604020202020204" pitchFamily="34" charset="0"/>
              </a:rPr>
              <a:t>Principles of ICH GCP</a:t>
            </a:r>
          </a:p>
        </p:txBody>
      </p:sp>
      <p:sp>
        <p:nvSpPr>
          <p:cNvPr id="2" name="Title 1">
            <a:extLst>
              <a:ext uri="{FF2B5EF4-FFF2-40B4-BE49-F238E27FC236}">
                <a16:creationId xmlns:a16="http://schemas.microsoft.com/office/drawing/2014/main" id="{F16E816D-1D94-460A-8ED1-E47AE6881031}"/>
              </a:ext>
            </a:extLst>
          </p:cNvPr>
          <p:cNvSpPr>
            <a:spLocks noGrp="1"/>
          </p:cNvSpPr>
          <p:nvPr>
            <p:ph type="title"/>
          </p:nvPr>
        </p:nvSpPr>
        <p:spPr>
          <a:xfrm>
            <a:off x="1507067" y="106532"/>
            <a:ext cx="7766936" cy="1603736"/>
          </a:xfrm>
        </p:spPr>
        <p:txBody>
          <a:bodyPr vert="horz" lIns="91440" tIns="45720" rIns="91440" bIns="45720" rtlCol="0" anchor="b">
            <a:normAutofit/>
          </a:bodyPr>
          <a:lstStyle/>
          <a:p>
            <a:pPr algn="ctr"/>
            <a:r>
              <a:rPr lang="en-US" sz="4400" b="1" dirty="0">
                <a:solidFill>
                  <a:srgbClr val="FFFFFF"/>
                </a:solidFill>
                <a:latin typeface="Arial" panose="020B0604020202020204" pitchFamily="34" charset="0"/>
                <a:cs typeface="Arial" panose="020B0604020202020204" pitchFamily="34" charset="0"/>
              </a:rPr>
              <a:t>ICH GCP E6 (R2): Section 2</a:t>
            </a:r>
          </a:p>
        </p:txBody>
      </p:sp>
    </p:spTree>
    <p:extLst>
      <p:ext uri="{BB962C8B-B14F-4D97-AF65-F5344CB8AC3E}">
        <p14:creationId xmlns:p14="http://schemas.microsoft.com/office/powerpoint/2010/main" val="16113342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63F03-6E81-430A-B234-961CF3E68764}"/>
              </a:ext>
            </a:extLst>
          </p:cNvPr>
          <p:cNvSpPr>
            <a:spLocks noGrp="1"/>
          </p:cNvSpPr>
          <p:nvPr>
            <p:ph type="title"/>
          </p:nvPr>
        </p:nvSpPr>
        <p:spPr>
          <a:xfrm>
            <a:off x="677334" y="177282"/>
            <a:ext cx="8596668" cy="825895"/>
          </a:xfrm>
        </p:spPr>
        <p:txBody>
          <a:bodyPr>
            <a:noAutofit/>
          </a:bodyPr>
          <a:lstStyle/>
          <a:p>
            <a:r>
              <a:rPr lang="en-US" b="1" dirty="0">
                <a:latin typeface="Arial" panose="020B0604020202020204" pitchFamily="34" charset="0"/>
                <a:cs typeface="Arial" panose="020B0604020202020204" pitchFamily="34" charset="0"/>
              </a:rPr>
              <a:t>13 Principles of ICH GCPs</a:t>
            </a:r>
            <a:br>
              <a:rPr lang="en-US" b="1"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graphicFrame>
        <p:nvGraphicFramePr>
          <p:cNvPr id="21" name="Content Placeholder 2">
            <a:extLst>
              <a:ext uri="{FF2B5EF4-FFF2-40B4-BE49-F238E27FC236}">
                <a16:creationId xmlns:a16="http://schemas.microsoft.com/office/drawing/2014/main" id="{A0EF92CC-1910-4DCE-B20D-F67B8F457F53}"/>
              </a:ext>
            </a:extLst>
          </p:cNvPr>
          <p:cNvGraphicFramePr>
            <a:graphicFrameLocks noGrp="1"/>
          </p:cNvGraphicFramePr>
          <p:nvPr>
            <p:ph idx="1"/>
            <p:extLst>
              <p:ext uri="{D42A27DB-BD31-4B8C-83A1-F6EECF244321}">
                <p14:modId xmlns:p14="http://schemas.microsoft.com/office/powerpoint/2010/main" val="4024446369"/>
              </p:ext>
            </p:extLst>
          </p:nvPr>
        </p:nvGraphicFramePr>
        <p:xfrm>
          <a:off x="677863" y="1212980"/>
          <a:ext cx="8596312" cy="54677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322335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317A513-7577-4F59-9ED7-1C07A48C8315}"/>
              </a:ext>
            </a:extLst>
          </p:cNvPr>
          <p:cNvSpPr>
            <a:spLocks noGrp="1"/>
          </p:cNvSpPr>
          <p:nvPr>
            <p:ph type="title"/>
          </p:nvPr>
        </p:nvSpPr>
        <p:spPr>
          <a:xfrm>
            <a:off x="1286933" y="609600"/>
            <a:ext cx="10197494" cy="1099457"/>
          </a:xfrm>
        </p:spPr>
        <p:txBody>
          <a:bodyPr>
            <a:normAutofit/>
          </a:bodyPr>
          <a:lstStyle/>
          <a:p>
            <a:pPr>
              <a:lnSpc>
                <a:spcPct val="90000"/>
              </a:lnSpc>
            </a:pPr>
            <a:r>
              <a:rPr lang="en-US" b="1">
                <a:latin typeface="Arial" panose="020B0604020202020204" pitchFamily="34" charset="0"/>
                <a:cs typeface="Arial" panose="020B0604020202020204" pitchFamily="34" charset="0"/>
              </a:rPr>
              <a:t>13 Principles of ICH GCPs cont’d</a:t>
            </a:r>
            <a:br>
              <a:rPr lang="en-US" b="1" dirty="0">
                <a:latin typeface="Arial" panose="020B0604020202020204" pitchFamily="34" charset="0"/>
                <a:cs typeface="Arial" panose="020B0604020202020204" pitchFamily="34" charset="0"/>
              </a:rPr>
            </a:br>
            <a:endParaRPr lang="en-US">
              <a:latin typeface="Arial" panose="020B0604020202020204" pitchFamily="34" charset="0"/>
              <a:cs typeface="Arial" panose="020B0604020202020204" pitchFamily="34" charset="0"/>
            </a:endParaRPr>
          </a:p>
        </p:txBody>
      </p:sp>
      <p:sp>
        <p:nvSpPr>
          <p:cNvPr id="19" name="Isosceles Triangle 18">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1" name="Isosceles Triangle 20">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13" name="Subtitle 1">
            <a:extLst>
              <a:ext uri="{FF2B5EF4-FFF2-40B4-BE49-F238E27FC236}">
                <a16:creationId xmlns:a16="http://schemas.microsoft.com/office/drawing/2014/main" id="{3EF713F5-E23D-4BD3-882A-DE79441D9FEA}"/>
              </a:ext>
            </a:extLst>
          </p:cNvPr>
          <p:cNvGraphicFramePr>
            <a:graphicFrameLocks noGrp="1"/>
          </p:cNvGraphicFramePr>
          <p:nvPr>
            <p:ph idx="1"/>
            <p:extLst>
              <p:ext uri="{D42A27DB-BD31-4B8C-83A1-F6EECF244321}">
                <p14:modId xmlns:p14="http://schemas.microsoft.com/office/powerpoint/2010/main" val="2594141481"/>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47889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4DD7B35-58A9-4E66-A69F-FA4B19FCF8FB}"/>
              </a:ext>
            </a:extLst>
          </p:cNvPr>
          <p:cNvSpPr txBox="1"/>
          <p:nvPr/>
        </p:nvSpPr>
        <p:spPr>
          <a:xfrm>
            <a:off x="679231" y="1149943"/>
            <a:ext cx="9136869" cy="4553214"/>
          </a:xfrm>
          <a:prstGeom prst="rect">
            <a:avLst/>
          </a:prstGeom>
          <a:noFill/>
        </p:spPr>
        <p:txBody>
          <a:bodyPr wrap="square" lIns="91440" tIns="45720" rIns="91440" bIns="45720" rtlCol="0" anchor="t">
            <a:spAutoFit/>
          </a:bodyPr>
          <a:lstStyle/>
          <a:p>
            <a:endParaRPr lang="en-US" sz="3600" b="1" dirty="0">
              <a:solidFill>
                <a:schemeClr val="accent2">
                  <a:lumMod val="60000"/>
                  <a:lumOff val="40000"/>
                </a:schemeClr>
              </a:solidFill>
              <a:latin typeface="Arial" panose="020B0604020202020204" pitchFamily="34" charset="0"/>
              <a:cs typeface="Arial" panose="020B0604020202020204" pitchFamily="34" charset="0"/>
            </a:endParaRPr>
          </a:p>
          <a:p>
            <a:r>
              <a:rPr lang="en-US" sz="3200" dirty="0">
                <a:solidFill>
                  <a:schemeClr val="accent2">
                    <a:lumMod val="60000"/>
                    <a:lumOff val="40000"/>
                  </a:schemeClr>
                </a:solidFill>
                <a:latin typeface="Arial"/>
                <a:cs typeface="Arial"/>
              </a:rPr>
              <a:t>Handout/Reference sheet:</a:t>
            </a:r>
          </a:p>
          <a:p>
            <a:r>
              <a:rPr lang="en-US" sz="3200" dirty="0">
                <a:solidFill>
                  <a:schemeClr val="accent2">
                    <a:lumMod val="60000"/>
                    <a:lumOff val="40000"/>
                  </a:schemeClr>
                </a:solidFill>
                <a:latin typeface="Arial"/>
                <a:cs typeface="Arial"/>
              </a:rPr>
              <a:t>ICH GCP Principles</a:t>
            </a:r>
          </a:p>
          <a:p>
            <a:endParaRPr lang="en-US" sz="3200" dirty="0">
              <a:solidFill>
                <a:schemeClr val="accent2">
                  <a:lumMod val="60000"/>
                  <a:lumOff val="40000"/>
                </a:schemeClr>
              </a:solidFill>
              <a:latin typeface="Arial" panose="020B0604020202020204" pitchFamily="34" charset="0"/>
              <a:cs typeface="Arial" panose="020B0604020202020204" pitchFamily="34" charset="0"/>
            </a:endParaRPr>
          </a:p>
          <a:p>
            <a:r>
              <a:rPr lang="en-US" sz="3200" dirty="0">
                <a:solidFill>
                  <a:schemeClr val="accent2">
                    <a:lumMod val="60000"/>
                    <a:lumOff val="40000"/>
                  </a:schemeClr>
                </a:solidFill>
                <a:latin typeface="Arial"/>
                <a:cs typeface="Arial"/>
              </a:rPr>
              <a:t>Worksheets:</a:t>
            </a:r>
          </a:p>
          <a:p>
            <a:r>
              <a:rPr lang="en-US" sz="3200" dirty="0">
                <a:solidFill>
                  <a:schemeClr val="accent2">
                    <a:lumMod val="60000"/>
                    <a:lumOff val="40000"/>
                  </a:schemeClr>
                </a:solidFill>
                <a:latin typeface="Arial"/>
                <a:cs typeface="Arial"/>
              </a:rPr>
              <a:t>ICH GCP E6 (R2) </a:t>
            </a:r>
          </a:p>
          <a:p>
            <a:r>
              <a:rPr lang="en-US" sz="3200" dirty="0">
                <a:solidFill>
                  <a:schemeClr val="accent2">
                    <a:lumMod val="60000"/>
                    <a:lumOff val="40000"/>
                  </a:schemeClr>
                </a:solidFill>
                <a:latin typeface="Arial"/>
                <a:cs typeface="Arial"/>
              </a:rPr>
              <a:t>ICH GCP E6 (R2) section 4</a:t>
            </a:r>
          </a:p>
          <a:p>
            <a:endParaRPr lang="en-US" sz="3200" dirty="0">
              <a:solidFill>
                <a:schemeClr val="accent2">
                  <a:lumMod val="60000"/>
                  <a:lumOff val="40000"/>
                </a:schemeClr>
              </a:solidFill>
              <a:latin typeface="Arial" panose="020B0604020202020204" pitchFamily="34" charset="0"/>
              <a:cs typeface="Arial" panose="020B0604020202020204" pitchFamily="34" charset="0"/>
            </a:endParaRPr>
          </a:p>
          <a:p>
            <a:r>
              <a:rPr lang="en-US" sz="3200" dirty="0">
                <a:solidFill>
                  <a:schemeClr val="accent2">
                    <a:lumMod val="60000"/>
                    <a:lumOff val="40000"/>
                  </a:schemeClr>
                </a:solidFill>
                <a:latin typeface="Arial"/>
                <a:cs typeface="Arial"/>
              </a:rPr>
              <a:t>Webinar to review: Research 101, session 3</a:t>
            </a:r>
          </a:p>
        </p:txBody>
      </p:sp>
    </p:spTree>
    <p:extLst>
      <p:ext uri="{BB962C8B-B14F-4D97-AF65-F5344CB8AC3E}">
        <p14:creationId xmlns:p14="http://schemas.microsoft.com/office/powerpoint/2010/main" val="22588708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AFC0C-3DF9-4557-B9E3-BBF034A1FA81}"/>
              </a:ext>
            </a:extLst>
          </p:cNvPr>
          <p:cNvSpPr>
            <a:spLocks noGrp="1"/>
          </p:cNvSpPr>
          <p:nvPr>
            <p:ph type="title"/>
          </p:nvPr>
        </p:nvSpPr>
        <p:spPr/>
        <p:txBody>
          <a:bodyPr>
            <a:normAutofit/>
          </a:bodyPr>
          <a:lstStyle/>
          <a:p>
            <a:r>
              <a:rPr lang="en-US" sz="4400" b="1" dirty="0">
                <a:latin typeface="Arial" panose="020B0604020202020204" pitchFamily="34" charset="0"/>
                <a:cs typeface="Arial" panose="020B0604020202020204" pitchFamily="34" charset="0"/>
              </a:rPr>
              <a:t>Sections 3-5</a:t>
            </a:r>
          </a:p>
        </p:txBody>
      </p:sp>
      <p:sp>
        <p:nvSpPr>
          <p:cNvPr id="3" name="Content Placeholder 2">
            <a:extLst>
              <a:ext uri="{FF2B5EF4-FFF2-40B4-BE49-F238E27FC236}">
                <a16:creationId xmlns:a16="http://schemas.microsoft.com/office/drawing/2014/main" id="{0EA02ED7-4310-4EDC-B208-1A7588C3E7F3}"/>
              </a:ext>
            </a:extLst>
          </p:cNvPr>
          <p:cNvSpPr>
            <a:spLocks noGrp="1"/>
          </p:cNvSpPr>
          <p:nvPr>
            <p:ph idx="1"/>
          </p:nvPr>
        </p:nvSpPr>
        <p:spPr/>
        <p:txBody>
          <a:bodyPr>
            <a:normAutofit/>
          </a:bodyPr>
          <a:lstStyle/>
          <a:p>
            <a:r>
              <a:rPr lang="en-US" sz="2000" b="1" dirty="0">
                <a:latin typeface="Arial" panose="020B0604020202020204" pitchFamily="34" charset="0"/>
                <a:cs typeface="Arial" panose="020B0604020202020204" pitchFamily="34" charset="0"/>
              </a:rPr>
              <a:t>Section 3: IRB/IEC</a:t>
            </a:r>
          </a:p>
          <a:p>
            <a:endParaRPr lang="en-US" sz="2000" b="1" dirty="0">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Section 4: Investigator</a:t>
            </a:r>
          </a:p>
          <a:p>
            <a:pPr marL="0" indent="0">
              <a:buNone/>
            </a:pPr>
            <a:endParaRPr lang="en-US" sz="2000" b="1" dirty="0">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Section 5: Sponsor</a:t>
            </a:r>
          </a:p>
        </p:txBody>
      </p:sp>
    </p:spTree>
    <p:extLst>
      <p:ext uri="{BB962C8B-B14F-4D97-AF65-F5344CB8AC3E}">
        <p14:creationId xmlns:p14="http://schemas.microsoft.com/office/powerpoint/2010/main" val="42322012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43" name="Group 42">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44" name="Straight Connector 43">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45" name="Straight Connector 44">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46"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7"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8" name="Isosceles Triangle 47">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9"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0"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1"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2" name="Isosceles Triangle 51">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3" name="Isosceles Triangle 52">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55" name="Rectangle 54">
            <a:extLst>
              <a:ext uri="{FF2B5EF4-FFF2-40B4-BE49-F238E27FC236}">
                <a16:creationId xmlns:a16="http://schemas.microsoft.com/office/drawing/2014/main" id="{9B8A5A16-7BE9-4AA1-9B5E-00FAFA5C86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a:extLst>
              <a:ext uri="{FF2B5EF4-FFF2-40B4-BE49-F238E27FC236}">
                <a16:creationId xmlns:a16="http://schemas.microsoft.com/office/drawing/2014/main" id="{C55D27F9-7623-4A6E-89FF-87E6C4E0D90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58" name="Straight Connector 57">
              <a:extLst>
                <a:ext uri="{FF2B5EF4-FFF2-40B4-BE49-F238E27FC236}">
                  <a16:creationId xmlns:a16="http://schemas.microsoft.com/office/drawing/2014/main" id="{67B7CFC0-1E17-41C5-BF93-16E99B1F897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alpha val="80000"/>
                </a:srgbClr>
              </a:solidFill>
            </a:ln>
          </p:spPr>
          <p:style>
            <a:lnRef idx="2">
              <a:schemeClr val="accent1"/>
            </a:lnRef>
            <a:fillRef idx="0">
              <a:schemeClr val="accent1"/>
            </a:fillRef>
            <a:effectRef idx="1">
              <a:schemeClr val="accent1"/>
            </a:effectRef>
            <a:fontRef idx="minor">
              <a:schemeClr val="tx1"/>
            </a:fontRef>
          </p:style>
        </p:cxnSp>
        <p:sp>
          <p:nvSpPr>
            <p:cNvPr id="59" name="Rectangle 23">
              <a:extLst>
                <a:ext uri="{FF2B5EF4-FFF2-40B4-BE49-F238E27FC236}">
                  <a16:creationId xmlns:a16="http://schemas.microsoft.com/office/drawing/2014/main" id="{8640594F-E37B-4D91-8E95-9DA62A9B96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0" name="Rectangle 25">
              <a:extLst>
                <a:ext uri="{FF2B5EF4-FFF2-40B4-BE49-F238E27FC236}">
                  <a16:creationId xmlns:a16="http://schemas.microsoft.com/office/drawing/2014/main" id="{93C9D004-5359-4937-9D4B-EC89888063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1" name="Isosceles Triangle 60">
              <a:extLst>
                <a:ext uri="{FF2B5EF4-FFF2-40B4-BE49-F238E27FC236}">
                  <a16:creationId xmlns:a16="http://schemas.microsoft.com/office/drawing/2014/main" id="{0DE8B4BF-A71A-4324-A033-7886CF70A0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2" name="Rectangle 27">
              <a:extLst>
                <a:ext uri="{FF2B5EF4-FFF2-40B4-BE49-F238E27FC236}">
                  <a16:creationId xmlns:a16="http://schemas.microsoft.com/office/drawing/2014/main" id="{5697F627-1058-435C-96D4-98AB552C6A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63" name="Straight Connector 62">
              <a:extLst>
                <a:ext uri="{FF2B5EF4-FFF2-40B4-BE49-F238E27FC236}">
                  <a16:creationId xmlns:a16="http://schemas.microsoft.com/office/drawing/2014/main" id="{492EF457-D744-4C61-8670-518EC1D2D52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645924"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64" name="Rectangle 29">
              <a:extLst>
                <a:ext uri="{FF2B5EF4-FFF2-40B4-BE49-F238E27FC236}">
                  <a16:creationId xmlns:a16="http://schemas.microsoft.com/office/drawing/2014/main" id="{49E61018-BC96-47DC-B47F-FFBA96BAD8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5" name="Isosceles Triangle 64">
              <a:extLst>
                <a:ext uri="{FF2B5EF4-FFF2-40B4-BE49-F238E27FC236}">
                  <a16:creationId xmlns:a16="http://schemas.microsoft.com/office/drawing/2014/main" id="{3CA434EC-618C-4787-86BA-1BF47478EE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6" name="Isosceles Triangle 65">
              <a:extLst>
                <a:ext uri="{FF2B5EF4-FFF2-40B4-BE49-F238E27FC236}">
                  <a16:creationId xmlns:a16="http://schemas.microsoft.com/office/drawing/2014/main" id="{97378863-CDB3-4B0F-A65C-98A1252DD0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 name="Content Placeholder 2">
            <a:extLst>
              <a:ext uri="{FF2B5EF4-FFF2-40B4-BE49-F238E27FC236}">
                <a16:creationId xmlns:a16="http://schemas.microsoft.com/office/drawing/2014/main" id="{7C2BB759-4960-4633-A661-77D1E1A34CD7}"/>
              </a:ext>
            </a:extLst>
          </p:cNvPr>
          <p:cNvSpPr>
            <a:spLocks noGrp="1"/>
          </p:cNvSpPr>
          <p:nvPr>
            <p:ph idx="1"/>
          </p:nvPr>
        </p:nvSpPr>
        <p:spPr>
          <a:xfrm>
            <a:off x="1507067" y="3048001"/>
            <a:ext cx="7766936" cy="2099732"/>
          </a:xfrm>
        </p:spPr>
        <p:txBody>
          <a:bodyPr vert="horz" lIns="91440" tIns="45720" rIns="91440" bIns="45720" rtlCol="0" anchor="t">
            <a:normAutofit/>
          </a:bodyPr>
          <a:lstStyle/>
          <a:p>
            <a:pPr marL="0" indent="0" algn="ctr">
              <a:buNone/>
            </a:pPr>
            <a:r>
              <a:rPr lang="en-US" sz="4400" b="1" dirty="0">
                <a:solidFill>
                  <a:srgbClr val="FFFFFF"/>
                </a:solidFill>
                <a:latin typeface="Arial" panose="020B0604020202020204" pitchFamily="34" charset="0"/>
                <a:cs typeface="Arial" panose="020B0604020202020204" pitchFamily="34" charset="0"/>
              </a:rPr>
              <a:t>IRB/IEC</a:t>
            </a:r>
          </a:p>
        </p:txBody>
      </p:sp>
      <p:sp>
        <p:nvSpPr>
          <p:cNvPr id="2" name="Title 1">
            <a:extLst>
              <a:ext uri="{FF2B5EF4-FFF2-40B4-BE49-F238E27FC236}">
                <a16:creationId xmlns:a16="http://schemas.microsoft.com/office/drawing/2014/main" id="{F16E816D-1D94-460A-8ED1-E47AE6881031}"/>
              </a:ext>
            </a:extLst>
          </p:cNvPr>
          <p:cNvSpPr>
            <a:spLocks noGrp="1"/>
          </p:cNvSpPr>
          <p:nvPr>
            <p:ph type="title"/>
          </p:nvPr>
        </p:nvSpPr>
        <p:spPr>
          <a:xfrm>
            <a:off x="1507067" y="106532"/>
            <a:ext cx="7766936" cy="1603736"/>
          </a:xfrm>
        </p:spPr>
        <p:txBody>
          <a:bodyPr vert="horz" lIns="91440" tIns="45720" rIns="91440" bIns="45720" rtlCol="0" anchor="b">
            <a:normAutofit/>
          </a:bodyPr>
          <a:lstStyle/>
          <a:p>
            <a:pPr algn="ctr"/>
            <a:r>
              <a:rPr lang="en-US" sz="4400" b="1" dirty="0">
                <a:solidFill>
                  <a:srgbClr val="FFFFFF"/>
                </a:solidFill>
                <a:latin typeface="Arial" panose="020B0604020202020204" pitchFamily="34" charset="0"/>
                <a:cs typeface="Arial" panose="020B0604020202020204" pitchFamily="34" charset="0"/>
              </a:rPr>
              <a:t>ICH GCP E6 (R2): Section 3</a:t>
            </a:r>
          </a:p>
        </p:txBody>
      </p:sp>
    </p:spTree>
    <p:extLst>
      <p:ext uri="{BB962C8B-B14F-4D97-AF65-F5344CB8AC3E}">
        <p14:creationId xmlns:p14="http://schemas.microsoft.com/office/powerpoint/2010/main" val="39513881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F1E70E6-9C19-4DE8-983A-D32AF4FEF82F}"/>
              </a:ext>
            </a:extLst>
          </p:cNvPr>
          <p:cNvSpPr>
            <a:spLocks noGrp="1"/>
          </p:cNvSpPr>
          <p:nvPr>
            <p:ph type="title"/>
          </p:nvPr>
        </p:nvSpPr>
        <p:spPr>
          <a:xfrm>
            <a:off x="1286933" y="111968"/>
            <a:ext cx="10197494" cy="839754"/>
          </a:xfrm>
        </p:spPr>
        <p:txBody>
          <a:bodyPr>
            <a:normAutofit/>
          </a:bodyPr>
          <a:lstStyle/>
          <a:p>
            <a:r>
              <a:rPr lang="en-US" b="1" dirty="0">
                <a:latin typeface="Arial" panose="020B0604020202020204" pitchFamily="34" charset="0"/>
                <a:cs typeface="Arial" panose="020B0604020202020204" pitchFamily="34" charset="0"/>
              </a:rPr>
              <a:t>Section 3: IRB/IEC</a:t>
            </a:r>
          </a:p>
        </p:txBody>
      </p:sp>
      <p:sp>
        <p:nvSpPr>
          <p:cNvPr id="29" name="Isosceles Triangle 28">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Isosceles Triangle 30">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5" name="Content Placeholder 2">
            <a:extLst>
              <a:ext uri="{FF2B5EF4-FFF2-40B4-BE49-F238E27FC236}">
                <a16:creationId xmlns:a16="http://schemas.microsoft.com/office/drawing/2014/main" id="{5F4FADE6-91C0-4201-9036-ECA5F8A4FC76}"/>
              </a:ext>
            </a:extLst>
          </p:cNvPr>
          <p:cNvGraphicFramePr>
            <a:graphicFrameLocks noGrp="1"/>
          </p:cNvGraphicFramePr>
          <p:nvPr>
            <p:ph idx="1"/>
            <p:extLst>
              <p:ext uri="{D42A27DB-BD31-4B8C-83A1-F6EECF244321}">
                <p14:modId xmlns:p14="http://schemas.microsoft.com/office/powerpoint/2010/main" val="877768058"/>
              </p:ext>
            </p:extLst>
          </p:nvPr>
        </p:nvGraphicFramePr>
        <p:xfrm>
          <a:off x="1286933" y="861134"/>
          <a:ext cx="9618133" cy="58848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421322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638B402-8CBC-47C9-A55B-565EC2C8A8F4}"/>
              </a:ext>
            </a:extLst>
          </p:cNvPr>
          <p:cNvSpPr>
            <a:spLocks noGrp="1"/>
          </p:cNvSpPr>
          <p:nvPr>
            <p:ph type="title"/>
          </p:nvPr>
        </p:nvSpPr>
        <p:spPr>
          <a:xfrm>
            <a:off x="1286933" y="121298"/>
            <a:ext cx="10197494" cy="694677"/>
          </a:xfrm>
        </p:spPr>
        <p:txBody>
          <a:bodyPr>
            <a:normAutofit/>
          </a:bodyPr>
          <a:lstStyle/>
          <a:p>
            <a:r>
              <a:rPr lang="en-US" b="1" dirty="0">
                <a:latin typeface="Arial" panose="020B0604020202020204" pitchFamily="34" charset="0"/>
                <a:cs typeface="Arial" panose="020B0604020202020204" pitchFamily="34" charset="0"/>
              </a:rPr>
              <a:t>Section 3: IRB/IEC</a:t>
            </a:r>
            <a:endParaRPr lang="en-US" dirty="0">
              <a:latin typeface="Arial" panose="020B0604020202020204" pitchFamily="34" charset="0"/>
              <a:cs typeface="Arial" panose="020B0604020202020204" pitchFamily="34" charset="0"/>
            </a:endParaRPr>
          </a:p>
        </p:txBody>
      </p:sp>
      <p:sp>
        <p:nvSpPr>
          <p:cNvPr id="29" name="Isosceles Triangle 28">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Isosceles Triangle 30">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5" name="Content Placeholder 2">
            <a:extLst>
              <a:ext uri="{FF2B5EF4-FFF2-40B4-BE49-F238E27FC236}">
                <a16:creationId xmlns:a16="http://schemas.microsoft.com/office/drawing/2014/main" id="{1945D92A-C1F3-48F8-9C51-C5C423AC7DF4}"/>
              </a:ext>
            </a:extLst>
          </p:cNvPr>
          <p:cNvGraphicFramePr>
            <a:graphicFrameLocks noGrp="1"/>
          </p:cNvGraphicFramePr>
          <p:nvPr>
            <p:ph idx="1"/>
            <p:extLst>
              <p:ext uri="{D42A27DB-BD31-4B8C-83A1-F6EECF244321}">
                <p14:modId xmlns:p14="http://schemas.microsoft.com/office/powerpoint/2010/main" val="3840473297"/>
              </p:ext>
            </p:extLst>
          </p:nvPr>
        </p:nvGraphicFramePr>
        <p:xfrm>
          <a:off x="1286933" y="937272"/>
          <a:ext cx="9618133" cy="57994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634564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43" name="Group 42">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44" name="Straight Connector 43">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45" name="Straight Connector 44">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46"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7"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8" name="Isosceles Triangle 47">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9"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0"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1"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2" name="Isosceles Triangle 51">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3" name="Isosceles Triangle 52">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55" name="Rectangle 54">
            <a:extLst>
              <a:ext uri="{FF2B5EF4-FFF2-40B4-BE49-F238E27FC236}">
                <a16:creationId xmlns:a16="http://schemas.microsoft.com/office/drawing/2014/main" id="{9B8A5A16-7BE9-4AA1-9B5E-00FAFA5C86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a:extLst>
              <a:ext uri="{FF2B5EF4-FFF2-40B4-BE49-F238E27FC236}">
                <a16:creationId xmlns:a16="http://schemas.microsoft.com/office/drawing/2014/main" id="{C55D27F9-7623-4A6E-89FF-87E6C4E0D90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58" name="Straight Connector 57">
              <a:extLst>
                <a:ext uri="{FF2B5EF4-FFF2-40B4-BE49-F238E27FC236}">
                  <a16:creationId xmlns:a16="http://schemas.microsoft.com/office/drawing/2014/main" id="{67B7CFC0-1E17-41C5-BF93-16E99B1F897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alpha val="80000"/>
                </a:srgbClr>
              </a:solidFill>
            </a:ln>
          </p:spPr>
          <p:style>
            <a:lnRef idx="2">
              <a:schemeClr val="accent1"/>
            </a:lnRef>
            <a:fillRef idx="0">
              <a:schemeClr val="accent1"/>
            </a:fillRef>
            <a:effectRef idx="1">
              <a:schemeClr val="accent1"/>
            </a:effectRef>
            <a:fontRef idx="minor">
              <a:schemeClr val="tx1"/>
            </a:fontRef>
          </p:style>
        </p:cxnSp>
        <p:sp>
          <p:nvSpPr>
            <p:cNvPr id="59" name="Rectangle 23">
              <a:extLst>
                <a:ext uri="{FF2B5EF4-FFF2-40B4-BE49-F238E27FC236}">
                  <a16:creationId xmlns:a16="http://schemas.microsoft.com/office/drawing/2014/main" id="{8640594F-E37B-4D91-8E95-9DA62A9B96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0" name="Rectangle 25">
              <a:extLst>
                <a:ext uri="{FF2B5EF4-FFF2-40B4-BE49-F238E27FC236}">
                  <a16:creationId xmlns:a16="http://schemas.microsoft.com/office/drawing/2014/main" id="{93C9D004-5359-4937-9D4B-EC89888063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1" name="Isosceles Triangle 60">
              <a:extLst>
                <a:ext uri="{FF2B5EF4-FFF2-40B4-BE49-F238E27FC236}">
                  <a16:creationId xmlns:a16="http://schemas.microsoft.com/office/drawing/2014/main" id="{0DE8B4BF-A71A-4324-A033-7886CF70A0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2" name="Rectangle 27">
              <a:extLst>
                <a:ext uri="{FF2B5EF4-FFF2-40B4-BE49-F238E27FC236}">
                  <a16:creationId xmlns:a16="http://schemas.microsoft.com/office/drawing/2014/main" id="{5697F627-1058-435C-96D4-98AB552C6A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63" name="Straight Connector 62">
              <a:extLst>
                <a:ext uri="{FF2B5EF4-FFF2-40B4-BE49-F238E27FC236}">
                  <a16:creationId xmlns:a16="http://schemas.microsoft.com/office/drawing/2014/main" id="{492EF457-D744-4C61-8670-518EC1D2D52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645924"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64" name="Rectangle 29">
              <a:extLst>
                <a:ext uri="{FF2B5EF4-FFF2-40B4-BE49-F238E27FC236}">
                  <a16:creationId xmlns:a16="http://schemas.microsoft.com/office/drawing/2014/main" id="{49E61018-BC96-47DC-B47F-FFBA96BAD8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5" name="Isosceles Triangle 64">
              <a:extLst>
                <a:ext uri="{FF2B5EF4-FFF2-40B4-BE49-F238E27FC236}">
                  <a16:creationId xmlns:a16="http://schemas.microsoft.com/office/drawing/2014/main" id="{3CA434EC-618C-4787-86BA-1BF47478EE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6" name="Isosceles Triangle 65">
              <a:extLst>
                <a:ext uri="{FF2B5EF4-FFF2-40B4-BE49-F238E27FC236}">
                  <a16:creationId xmlns:a16="http://schemas.microsoft.com/office/drawing/2014/main" id="{97378863-CDB3-4B0F-A65C-98A1252DD0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 name="Content Placeholder 2">
            <a:extLst>
              <a:ext uri="{FF2B5EF4-FFF2-40B4-BE49-F238E27FC236}">
                <a16:creationId xmlns:a16="http://schemas.microsoft.com/office/drawing/2014/main" id="{7C2BB759-4960-4633-A661-77D1E1A34CD7}"/>
              </a:ext>
            </a:extLst>
          </p:cNvPr>
          <p:cNvSpPr>
            <a:spLocks noGrp="1"/>
          </p:cNvSpPr>
          <p:nvPr>
            <p:ph idx="1"/>
          </p:nvPr>
        </p:nvSpPr>
        <p:spPr>
          <a:xfrm>
            <a:off x="1675106" y="2540001"/>
            <a:ext cx="7766936" cy="2099732"/>
          </a:xfrm>
        </p:spPr>
        <p:txBody>
          <a:bodyPr vert="horz" lIns="91440" tIns="45720" rIns="91440" bIns="45720" rtlCol="0" anchor="t">
            <a:normAutofit/>
          </a:bodyPr>
          <a:lstStyle/>
          <a:p>
            <a:pPr marL="0" indent="0" algn="ctr">
              <a:buNone/>
            </a:pPr>
            <a:r>
              <a:rPr lang="en-US" sz="4400" b="1" dirty="0">
                <a:solidFill>
                  <a:srgbClr val="FFFFFF"/>
                </a:solidFill>
                <a:latin typeface="Arial" panose="020B0604020202020204" pitchFamily="34" charset="0"/>
                <a:cs typeface="Arial" panose="020B0604020202020204" pitchFamily="34" charset="0"/>
              </a:rPr>
              <a:t>Investigator</a:t>
            </a:r>
          </a:p>
        </p:txBody>
      </p:sp>
      <p:sp>
        <p:nvSpPr>
          <p:cNvPr id="2" name="Title 1">
            <a:extLst>
              <a:ext uri="{FF2B5EF4-FFF2-40B4-BE49-F238E27FC236}">
                <a16:creationId xmlns:a16="http://schemas.microsoft.com/office/drawing/2014/main" id="{F16E816D-1D94-460A-8ED1-E47AE6881031}"/>
              </a:ext>
            </a:extLst>
          </p:cNvPr>
          <p:cNvSpPr>
            <a:spLocks noGrp="1"/>
          </p:cNvSpPr>
          <p:nvPr>
            <p:ph type="title"/>
          </p:nvPr>
        </p:nvSpPr>
        <p:spPr>
          <a:xfrm>
            <a:off x="1507067" y="106532"/>
            <a:ext cx="7766936" cy="1603736"/>
          </a:xfrm>
        </p:spPr>
        <p:txBody>
          <a:bodyPr vert="horz" lIns="91440" tIns="45720" rIns="91440" bIns="45720" rtlCol="0" anchor="b">
            <a:normAutofit/>
          </a:bodyPr>
          <a:lstStyle/>
          <a:p>
            <a:pPr algn="ctr"/>
            <a:r>
              <a:rPr lang="en-US" sz="4400" b="1" dirty="0">
                <a:solidFill>
                  <a:srgbClr val="FFFFFF"/>
                </a:solidFill>
                <a:latin typeface="Arial" panose="020B0604020202020204" pitchFamily="34" charset="0"/>
                <a:cs typeface="Arial" panose="020B0604020202020204" pitchFamily="34" charset="0"/>
              </a:rPr>
              <a:t>ICH GCP E6 (R2): Section 4</a:t>
            </a:r>
          </a:p>
        </p:txBody>
      </p:sp>
    </p:spTree>
    <p:extLst>
      <p:ext uri="{BB962C8B-B14F-4D97-AF65-F5344CB8AC3E}">
        <p14:creationId xmlns:p14="http://schemas.microsoft.com/office/powerpoint/2010/main" val="14377155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3A6A76-AE5D-49AE-9D49-90C0F15482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9A5CCB5-EF7C-48C3-B6DF-ADC1771CCD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94CCC9E2-3000-4D65-A607-D2D2A37CAD3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3250D6C2-D9D4-4A9F-87A3-8EBB72794B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Rectangle 25">
              <a:extLst>
                <a:ext uri="{FF2B5EF4-FFF2-40B4-BE49-F238E27FC236}">
                  <a16:creationId xmlns:a16="http://schemas.microsoft.com/office/drawing/2014/main" id="{9A621299-817D-46DA-9048-2E0A16D4CF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Isosceles Triangle 13">
              <a:extLst>
                <a:ext uri="{FF2B5EF4-FFF2-40B4-BE49-F238E27FC236}">
                  <a16:creationId xmlns:a16="http://schemas.microsoft.com/office/drawing/2014/main" id="{9F8D7E4E-4190-4BB5-A1AA-20610B2C5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7">
              <a:extLst>
                <a:ext uri="{FF2B5EF4-FFF2-40B4-BE49-F238E27FC236}">
                  <a16:creationId xmlns:a16="http://schemas.microsoft.com/office/drawing/2014/main" id="{53FB6299-378D-4A25-91E6-9C6E0A3096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8">
              <a:extLst>
                <a:ext uri="{FF2B5EF4-FFF2-40B4-BE49-F238E27FC236}">
                  <a16:creationId xmlns:a16="http://schemas.microsoft.com/office/drawing/2014/main" id="{AECD26A0-ED75-4BE4-BFEC-885CBEDB5F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9">
              <a:extLst>
                <a:ext uri="{FF2B5EF4-FFF2-40B4-BE49-F238E27FC236}">
                  <a16:creationId xmlns:a16="http://schemas.microsoft.com/office/drawing/2014/main" id="{B459E0DD-85B6-45C6-8D5E-8E494E9472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8" name="Straight Connector 17">
              <a:extLst>
                <a:ext uri="{FF2B5EF4-FFF2-40B4-BE49-F238E27FC236}">
                  <a16:creationId xmlns:a16="http://schemas.microsoft.com/office/drawing/2014/main" id="{664D381D-8077-4635-82B6-CA7E6160D1C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58017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9" name="Isosceles Triangle 18">
              <a:extLst>
                <a:ext uri="{FF2B5EF4-FFF2-40B4-BE49-F238E27FC236}">
                  <a16:creationId xmlns:a16="http://schemas.microsoft.com/office/drawing/2014/main" id="{B3F8D64C-15FA-42D6-AB21-7FB17F8316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9C8DDD52-FBB2-4634-B9F8-A341CDE106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 name="Title 1">
            <a:extLst>
              <a:ext uri="{FF2B5EF4-FFF2-40B4-BE49-F238E27FC236}">
                <a16:creationId xmlns:a16="http://schemas.microsoft.com/office/drawing/2014/main" id="{EC589209-C801-4A2D-89BA-D46CA753A5CD}"/>
              </a:ext>
            </a:extLst>
          </p:cNvPr>
          <p:cNvSpPr>
            <a:spLocks noGrp="1"/>
          </p:cNvSpPr>
          <p:nvPr>
            <p:ph type="title"/>
          </p:nvPr>
        </p:nvSpPr>
        <p:spPr>
          <a:xfrm>
            <a:off x="677334" y="0"/>
            <a:ext cx="8596668" cy="966651"/>
          </a:xfrm>
        </p:spPr>
        <p:txBody>
          <a:bodyPr>
            <a:noAutofit/>
          </a:bodyPr>
          <a:lstStyle/>
          <a:p>
            <a:r>
              <a:rPr lang="en-US" sz="4400" b="1" dirty="0">
                <a:solidFill>
                  <a:srgbClr val="FFFFFF"/>
                </a:solidFill>
                <a:latin typeface="Arial" panose="020B0604020202020204" pitchFamily="34" charset="0"/>
                <a:cs typeface="Arial" panose="020B0604020202020204" pitchFamily="34" charset="0"/>
              </a:rPr>
              <a:t>Section 4: Investigator</a:t>
            </a:r>
          </a:p>
        </p:txBody>
      </p:sp>
      <p:sp>
        <p:nvSpPr>
          <p:cNvPr id="3" name="Content Placeholder 2">
            <a:extLst>
              <a:ext uri="{FF2B5EF4-FFF2-40B4-BE49-F238E27FC236}">
                <a16:creationId xmlns:a16="http://schemas.microsoft.com/office/drawing/2014/main" id="{0D624712-B110-43C0-A740-28098379508D}"/>
              </a:ext>
            </a:extLst>
          </p:cNvPr>
          <p:cNvSpPr>
            <a:spLocks noGrp="1"/>
          </p:cNvSpPr>
          <p:nvPr>
            <p:ph idx="1"/>
          </p:nvPr>
        </p:nvSpPr>
        <p:spPr>
          <a:xfrm>
            <a:off x="535129" y="1061021"/>
            <a:ext cx="8596668" cy="5265045"/>
          </a:xfrm>
        </p:spPr>
        <p:txBody>
          <a:bodyPr>
            <a:normAutofit fontScale="92500"/>
          </a:bodyPr>
          <a:lstStyle/>
          <a:p>
            <a:r>
              <a:rPr lang="en-US" sz="2400" b="1" dirty="0">
                <a:solidFill>
                  <a:srgbClr val="FFFFFF"/>
                </a:solidFill>
                <a:latin typeface="Arial" panose="020B0604020202020204" pitchFamily="34" charset="0"/>
                <a:cs typeface="Arial" panose="020B0604020202020204" pitchFamily="34" charset="0"/>
              </a:rPr>
              <a:t>The investigator should be :</a:t>
            </a:r>
          </a:p>
          <a:p>
            <a:pPr lvl="1"/>
            <a:r>
              <a:rPr lang="en-US" sz="2400" b="1" dirty="0">
                <a:solidFill>
                  <a:srgbClr val="FFFFFF"/>
                </a:solidFill>
                <a:latin typeface="Arial" panose="020B0604020202020204" pitchFamily="34" charset="0"/>
                <a:cs typeface="Arial" panose="020B0604020202020204" pitchFamily="34" charset="0"/>
              </a:rPr>
              <a:t>qualified by education, training, and experience to assume responsibility for the proper conduct of the trial</a:t>
            </a:r>
          </a:p>
          <a:p>
            <a:pPr lvl="1"/>
            <a:r>
              <a:rPr lang="en-US" sz="2400" b="1" dirty="0">
                <a:solidFill>
                  <a:srgbClr val="FFFFFF"/>
                </a:solidFill>
                <a:latin typeface="Arial" panose="020B0604020202020204" pitchFamily="34" charset="0"/>
                <a:cs typeface="Arial" panose="020B0604020202020204" pitchFamily="34" charset="0"/>
              </a:rPr>
              <a:t>thoroughly familiar with the appropriate use of the investigational product(s)</a:t>
            </a:r>
          </a:p>
          <a:p>
            <a:pPr lvl="1"/>
            <a:r>
              <a:rPr lang="en-US" sz="2400" b="1" dirty="0">
                <a:solidFill>
                  <a:srgbClr val="FFFFFF"/>
                </a:solidFill>
                <a:latin typeface="Arial" panose="020B0604020202020204" pitchFamily="34" charset="0"/>
                <a:cs typeface="Arial" panose="020B0604020202020204" pitchFamily="34" charset="0"/>
              </a:rPr>
              <a:t>aware of, and should comply with, GCP and the applicable regulatory requirements</a:t>
            </a:r>
          </a:p>
          <a:p>
            <a:pPr lvl="1"/>
            <a:r>
              <a:rPr lang="en-US" sz="2400" b="1" dirty="0">
                <a:solidFill>
                  <a:srgbClr val="FFFFFF"/>
                </a:solidFill>
                <a:latin typeface="Arial" panose="020B0604020202020204" pitchFamily="34" charset="0"/>
                <a:cs typeface="Arial" panose="020B0604020202020204" pitchFamily="34" charset="0"/>
              </a:rPr>
              <a:t>willing to permit monitoring and auditing by the sponsor, and inspection by the appropriate regulatory authority(</a:t>
            </a:r>
            <a:r>
              <a:rPr lang="en-US" sz="2400" b="1" dirty="0" err="1">
                <a:solidFill>
                  <a:srgbClr val="FFFFFF"/>
                </a:solidFill>
                <a:latin typeface="Arial" panose="020B0604020202020204" pitchFamily="34" charset="0"/>
                <a:cs typeface="Arial" panose="020B0604020202020204" pitchFamily="34" charset="0"/>
              </a:rPr>
              <a:t>ies</a:t>
            </a:r>
            <a:r>
              <a:rPr lang="en-US" sz="2400" b="1" dirty="0">
                <a:solidFill>
                  <a:srgbClr val="FFFFFF"/>
                </a:solidFill>
                <a:latin typeface="Arial" panose="020B0604020202020204" pitchFamily="34" charset="0"/>
                <a:cs typeface="Arial" panose="020B0604020202020204" pitchFamily="34" charset="0"/>
              </a:rPr>
              <a:t>)</a:t>
            </a:r>
          </a:p>
          <a:p>
            <a:pPr lvl="1"/>
            <a:r>
              <a:rPr lang="en-US" sz="2400" b="1" dirty="0">
                <a:solidFill>
                  <a:srgbClr val="FFFFFF"/>
                </a:solidFill>
                <a:latin typeface="Arial" panose="020B0604020202020204" pitchFamily="34" charset="0"/>
                <a:cs typeface="Arial" panose="020B0604020202020204" pitchFamily="34" charset="0"/>
              </a:rPr>
              <a:t>maintaining a list of appropriately qualifies persons to whom the investigator has delegated significant trial-related duties</a:t>
            </a:r>
          </a:p>
          <a:p>
            <a:pPr lvl="1"/>
            <a:endParaRPr lang="en-US" dirty="0">
              <a:solidFill>
                <a:srgbClr val="FFFFFF"/>
              </a:solidFill>
              <a:latin typeface="Arial" panose="020B0604020202020204" pitchFamily="34" charset="0"/>
              <a:cs typeface="Arial" panose="020B0604020202020204" pitchFamily="34" charset="0"/>
            </a:endParaRPr>
          </a:p>
          <a:p>
            <a:pPr marL="457200" lvl="1" indent="0">
              <a:buNone/>
            </a:pPr>
            <a:endParaRPr lang="en-US" dirty="0">
              <a:solidFill>
                <a:srgbClr val="FFFF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27994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3A6A76-AE5D-49AE-9D49-90C0F15482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9A5CCB5-EF7C-48C3-B6DF-ADC1771CCD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94CCC9E2-3000-4D65-A607-D2D2A37CAD3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3250D6C2-D9D4-4A9F-87A3-8EBB72794B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Rectangle 25">
              <a:extLst>
                <a:ext uri="{FF2B5EF4-FFF2-40B4-BE49-F238E27FC236}">
                  <a16:creationId xmlns:a16="http://schemas.microsoft.com/office/drawing/2014/main" id="{9A621299-817D-46DA-9048-2E0A16D4CF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Isosceles Triangle 13">
              <a:extLst>
                <a:ext uri="{FF2B5EF4-FFF2-40B4-BE49-F238E27FC236}">
                  <a16:creationId xmlns:a16="http://schemas.microsoft.com/office/drawing/2014/main" id="{9F8D7E4E-4190-4BB5-A1AA-20610B2C5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7">
              <a:extLst>
                <a:ext uri="{FF2B5EF4-FFF2-40B4-BE49-F238E27FC236}">
                  <a16:creationId xmlns:a16="http://schemas.microsoft.com/office/drawing/2014/main" id="{53FB6299-378D-4A25-91E6-9C6E0A3096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8">
              <a:extLst>
                <a:ext uri="{FF2B5EF4-FFF2-40B4-BE49-F238E27FC236}">
                  <a16:creationId xmlns:a16="http://schemas.microsoft.com/office/drawing/2014/main" id="{AECD26A0-ED75-4BE4-BFEC-885CBEDB5F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9">
              <a:extLst>
                <a:ext uri="{FF2B5EF4-FFF2-40B4-BE49-F238E27FC236}">
                  <a16:creationId xmlns:a16="http://schemas.microsoft.com/office/drawing/2014/main" id="{B459E0DD-85B6-45C6-8D5E-8E494E9472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8" name="Straight Connector 17">
              <a:extLst>
                <a:ext uri="{FF2B5EF4-FFF2-40B4-BE49-F238E27FC236}">
                  <a16:creationId xmlns:a16="http://schemas.microsoft.com/office/drawing/2014/main" id="{664D381D-8077-4635-82B6-CA7E6160D1C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58017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9" name="Isosceles Triangle 18">
              <a:extLst>
                <a:ext uri="{FF2B5EF4-FFF2-40B4-BE49-F238E27FC236}">
                  <a16:creationId xmlns:a16="http://schemas.microsoft.com/office/drawing/2014/main" id="{B3F8D64C-15FA-42D6-AB21-7FB17F8316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9C8DDD52-FBB2-4634-B9F8-A341CDE106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 name="Title 1">
            <a:extLst>
              <a:ext uri="{FF2B5EF4-FFF2-40B4-BE49-F238E27FC236}">
                <a16:creationId xmlns:a16="http://schemas.microsoft.com/office/drawing/2014/main" id="{3128C9FF-BA1B-4645-A0F9-DC038A6DC606}"/>
              </a:ext>
            </a:extLst>
          </p:cNvPr>
          <p:cNvSpPr>
            <a:spLocks noGrp="1"/>
          </p:cNvSpPr>
          <p:nvPr>
            <p:ph type="title"/>
          </p:nvPr>
        </p:nvSpPr>
        <p:spPr>
          <a:xfrm>
            <a:off x="677334" y="195943"/>
            <a:ext cx="9502364" cy="1110343"/>
          </a:xfrm>
        </p:spPr>
        <p:txBody>
          <a:bodyPr>
            <a:noAutofit/>
          </a:bodyPr>
          <a:lstStyle/>
          <a:p>
            <a:r>
              <a:rPr lang="en-US" sz="4400" b="1" dirty="0">
                <a:solidFill>
                  <a:srgbClr val="FFFFFF"/>
                </a:solidFill>
                <a:latin typeface="Arial" panose="020B0604020202020204" pitchFamily="34" charset="0"/>
                <a:cs typeface="Arial" panose="020B0604020202020204" pitchFamily="34" charset="0"/>
              </a:rPr>
              <a:t>Section 4: Investigator</a:t>
            </a:r>
            <a:endParaRPr lang="en-US" sz="4400" dirty="0">
              <a:solidFill>
                <a:srgbClr val="FFFFFF"/>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C7DCDC3-6E99-42D3-B12C-1D0745C7D200}"/>
              </a:ext>
            </a:extLst>
          </p:cNvPr>
          <p:cNvSpPr>
            <a:spLocks noGrp="1"/>
          </p:cNvSpPr>
          <p:nvPr>
            <p:ph idx="1"/>
          </p:nvPr>
        </p:nvSpPr>
        <p:spPr>
          <a:xfrm>
            <a:off x="677334" y="1397832"/>
            <a:ext cx="8596668" cy="5264225"/>
          </a:xfrm>
        </p:spPr>
        <p:txBody>
          <a:bodyPr>
            <a:normAutofit/>
          </a:bodyPr>
          <a:lstStyle/>
          <a:p>
            <a:r>
              <a:rPr lang="en-US" sz="2400" b="1" dirty="0">
                <a:solidFill>
                  <a:srgbClr val="FFFFFF"/>
                </a:solidFill>
                <a:latin typeface="Arial" panose="020B0604020202020204" pitchFamily="34" charset="0"/>
                <a:cs typeface="Arial" panose="020B0604020202020204" pitchFamily="34" charset="0"/>
              </a:rPr>
              <a:t>The investigator should be responsible for:</a:t>
            </a:r>
          </a:p>
          <a:p>
            <a:pPr lvl="1"/>
            <a:r>
              <a:rPr lang="en-US" sz="2400" b="1" dirty="0">
                <a:solidFill>
                  <a:srgbClr val="FFFFFF"/>
                </a:solidFill>
                <a:latin typeface="Arial" panose="020B0604020202020204" pitchFamily="34" charset="0"/>
                <a:cs typeface="Arial" panose="020B0604020202020204" pitchFamily="34" charset="0"/>
              </a:rPr>
              <a:t>all trial-related medical decisions</a:t>
            </a:r>
          </a:p>
          <a:p>
            <a:pPr lvl="1"/>
            <a:r>
              <a:rPr lang="en-US" sz="2400" b="1" dirty="0">
                <a:solidFill>
                  <a:srgbClr val="FFFFFF"/>
                </a:solidFill>
                <a:latin typeface="Arial" panose="020B0604020202020204" pitchFamily="34" charset="0"/>
                <a:cs typeface="Arial" panose="020B0604020202020204" pitchFamily="34" charset="0"/>
              </a:rPr>
              <a:t>communication with the IRB/IEC</a:t>
            </a:r>
          </a:p>
          <a:p>
            <a:pPr lvl="1"/>
            <a:r>
              <a:rPr lang="en-US" sz="2400" b="1" dirty="0">
                <a:solidFill>
                  <a:srgbClr val="FFFFFF"/>
                </a:solidFill>
                <a:latin typeface="Arial" panose="020B0604020202020204" pitchFamily="34" charset="0"/>
                <a:cs typeface="Arial" panose="020B0604020202020204" pitchFamily="34" charset="0"/>
              </a:rPr>
              <a:t>compliance with the protocol</a:t>
            </a:r>
          </a:p>
          <a:p>
            <a:pPr lvl="1"/>
            <a:r>
              <a:rPr lang="en-US" sz="2400" b="1" dirty="0">
                <a:solidFill>
                  <a:srgbClr val="FFFFFF"/>
                </a:solidFill>
                <a:latin typeface="Arial" panose="020B0604020202020204" pitchFamily="34" charset="0"/>
                <a:cs typeface="Arial" panose="020B0604020202020204" pitchFamily="34" charset="0"/>
              </a:rPr>
              <a:t>accountability for IP</a:t>
            </a:r>
          </a:p>
          <a:p>
            <a:pPr lvl="1"/>
            <a:r>
              <a:rPr lang="en-US" sz="2400" b="1" dirty="0">
                <a:solidFill>
                  <a:srgbClr val="FFFFFF"/>
                </a:solidFill>
                <a:latin typeface="Arial" panose="020B0604020202020204" pitchFamily="34" charset="0"/>
                <a:cs typeface="Arial" panose="020B0604020202020204" pitchFamily="34" charset="0"/>
              </a:rPr>
              <a:t>informed consent of the trial subjects</a:t>
            </a:r>
          </a:p>
          <a:p>
            <a:pPr lvl="1"/>
            <a:r>
              <a:rPr lang="en-US" sz="2400" b="1" dirty="0">
                <a:solidFill>
                  <a:srgbClr val="FFFFFF"/>
                </a:solidFill>
                <a:latin typeface="Arial" panose="020B0604020202020204" pitchFamily="34" charset="0"/>
                <a:cs typeface="Arial" panose="020B0604020202020204" pitchFamily="34" charset="0"/>
              </a:rPr>
              <a:t>records and reports</a:t>
            </a:r>
          </a:p>
          <a:p>
            <a:pPr lvl="1"/>
            <a:r>
              <a:rPr lang="en-US" sz="2400" b="1" dirty="0">
                <a:solidFill>
                  <a:srgbClr val="FFFFFF"/>
                </a:solidFill>
                <a:latin typeface="Arial" panose="020B0604020202020204" pitchFamily="34" charset="0"/>
                <a:cs typeface="Arial" panose="020B0604020202020204" pitchFamily="34" charset="0"/>
              </a:rPr>
              <a:t>premature termination or suspension of a trial</a:t>
            </a:r>
          </a:p>
          <a:p>
            <a:pPr lvl="1"/>
            <a:endParaRPr lang="en-US" b="1" dirty="0">
              <a:solidFill>
                <a:srgbClr val="FFFFFF"/>
              </a:solidFill>
              <a:latin typeface="Arial" panose="020B0604020202020204" pitchFamily="34" charset="0"/>
              <a:cs typeface="Arial" panose="020B0604020202020204" pitchFamily="34" charset="0"/>
            </a:endParaRPr>
          </a:p>
          <a:p>
            <a:pPr lvl="1"/>
            <a:endParaRPr lang="en-US" b="1" dirty="0">
              <a:solidFill>
                <a:srgbClr val="FFFF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532470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43" name="Group 42">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44" name="Straight Connector 43">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45" name="Straight Connector 44">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46"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7"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8" name="Isosceles Triangle 47">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9"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0"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1"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2" name="Isosceles Triangle 51">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3" name="Isosceles Triangle 52">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55" name="Rectangle 54">
            <a:extLst>
              <a:ext uri="{FF2B5EF4-FFF2-40B4-BE49-F238E27FC236}">
                <a16:creationId xmlns:a16="http://schemas.microsoft.com/office/drawing/2014/main" id="{9B8A5A16-7BE9-4AA1-9B5E-00FAFA5C86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a:extLst>
              <a:ext uri="{FF2B5EF4-FFF2-40B4-BE49-F238E27FC236}">
                <a16:creationId xmlns:a16="http://schemas.microsoft.com/office/drawing/2014/main" id="{C55D27F9-7623-4A6E-89FF-87E6C4E0D90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58" name="Straight Connector 57">
              <a:extLst>
                <a:ext uri="{FF2B5EF4-FFF2-40B4-BE49-F238E27FC236}">
                  <a16:creationId xmlns:a16="http://schemas.microsoft.com/office/drawing/2014/main" id="{67B7CFC0-1E17-41C5-BF93-16E99B1F897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alpha val="80000"/>
                </a:srgbClr>
              </a:solidFill>
            </a:ln>
          </p:spPr>
          <p:style>
            <a:lnRef idx="2">
              <a:schemeClr val="accent1"/>
            </a:lnRef>
            <a:fillRef idx="0">
              <a:schemeClr val="accent1"/>
            </a:fillRef>
            <a:effectRef idx="1">
              <a:schemeClr val="accent1"/>
            </a:effectRef>
            <a:fontRef idx="minor">
              <a:schemeClr val="tx1"/>
            </a:fontRef>
          </p:style>
        </p:cxnSp>
        <p:sp>
          <p:nvSpPr>
            <p:cNvPr id="59" name="Rectangle 23">
              <a:extLst>
                <a:ext uri="{FF2B5EF4-FFF2-40B4-BE49-F238E27FC236}">
                  <a16:creationId xmlns:a16="http://schemas.microsoft.com/office/drawing/2014/main" id="{8640594F-E37B-4D91-8E95-9DA62A9B96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0" name="Rectangle 25">
              <a:extLst>
                <a:ext uri="{FF2B5EF4-FFF2-40B4-BE49-F238E27FC236}">
                  <a16:creationId xmlns:a16="http://schemas.microsoft.com/office/drawing/2014/main" id="{93C9D004-5359-4937-9D4B-EC89888063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1" name="Isosceles Triangle 60">
              <a:extLst>
                <a:ext uri="{FF2B5EF4-FFF2-40B4-BE49-F238E27FC236}">
                  <a16:creationId xmlns:a16="http://schemas.microsoft.com/office/drawing/2014/main" id="{0DE8B4BF-A71A-4324-A033-7886CF70A0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2" name="Rectangle 27">
              <a:extLst>
                <a:ext uri="{FF2B5EF4-FFF2-40B4-BE49-F238E27FC236}">
                  <a16:creationId xmlns:a16="http://schemas.microsoft.com/office/drawing/2014/main" id="{5697F627-1058-435C-96D4-98AB552C6A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63" name="Straight Connector 62">
              <a:extLst>
                <a:ext uri="{FF2B5EF4-FFF2-40B4-BE49-F238E27FC236}">
                  <a16:creationId xmlns:a16="http://schemas.microsoft.com/office/drawing/2014/main" id="{492EF457-D744-4C61-8670-518EC1D2D52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645924"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64" name="Rectangle 29">
              <a:extLst>
                <a:ext uri="{FF2B5EF4-FFF2-40B4-BE49-F238E27FC236}">
                  <a16:creationId xmlns:a16="http://schemas.microsoft.com/office/drawing/2014/main" id="{49E61018-BC96-47DC-B47F-FFBA96BAD8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5" name="Isosceles Triangle 64">
              <a:extLst>
                <a:ext uri="{FF2B5EF4-FFF2-40B4-BE49-F238E27FC236}">
                  <a16:creationId xmlns:a16="http://schemas.microsoft.com/office/drawing/2014/main" id="{3CA434EC-618C-4787-86BA-1BF47478EE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6" name="Isosceles Triangle 65">
              <a:extLst>
                <a:ext uri="{FF2B5EF4-FFF2-40B4-BE49-F238E27FC236}">
                  <a16:creationId xmlns:a16="http://schemas.microsoft.com/office/drawing/2014/main" id="{97378863-CDB3-4B0F-A65C-98A1252DD0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 name="Content Placeholder 2">
            <a:extLst>
              <a:ext uri="{FF2B5EF4-FFF2-40B4-BE49-F238E27FC236}">
                <a16:creationId xmlns:a16="http://schemas.microsoft.com/office/drawing/2014/main" id="{7C2BB759-4960-4633-A661-77D1E1A34CD7}"/>
              </a:ext>
            </a:extLst>
          </p:cNvPr>
          <p:cNvSpPr>
            <a:spLocks noGrp="1"/>
          </p:cNvSpPr>
          <p:nvPr>
            <p:ph idx="1"/>
          </p:nvPr>
        </p:nvSpPr>
        <p:spPr>
          <a:xfrm>
            <a:off x="1507067" y="2547891"/>
            <a:ext cx="7766936" cy="2599842"/>
          </a:xfrm>
        </p:spPr>
        <p:txBody>
          <a:bodyPr vert="horz" lIns="91440" tIns="45720" rIns="91440" bIns="45720" rtlCol="0" anchor="t">
            <a:normAutofit/>
          </a:bodyPr>
          <a:lstStyle/>
          <a:p>
            <a:pPr marL="0" indent="0" algn="ctr">
              <a:buNone/>
            </a:pPr>
            <a:r>
              <a:rPr lang="en-US" sz="4400" b="1" dirty="0">
                <a:solidFill>
                  <a:srgbClr val="FFFFFF"/>
                </a:solidFill>
                <a:latin typeface="Arial" panose="020B0604020202020204" pitchFamily="34" charset="0"/>
                <a:cs typeface="Arial" panose="020B0604020202020204" pitchFamily="34" charset="0"/>
              </a:rPr>
              <a:t>Sponsor</a:t>
            </a:r>
          </a:p>
        </p:txBody>
      </p:sp>
      <p:sp>
        <p:nvSpPr>
          <p:cNvPr id="2" name="Title 1">
            <a:extLst>
              <a:ext uri="{FF2B5EF4-FFF2-40B4-BE49-F238E27FC236}">
                <a16:creationId xmlns:a16="http://schemas.microsoft.com/office/drawing/2014/main" id="{F16E816D-1D94-460A-8ED1-E47AE6881031}"/>
              </a:ext>
            </a:extLst>
          </p:cNvPr>
          <p:cNvSpPr>
            <a:spLocks noGrp="1"/>
          </p:cNvSpPr>
          <p:nvPr>
            <p:ph type="title"/>
          </p:nvPr>
        </p:nvSpPr>
        <p:spPr>
          <a:xfrm>
            <a:off x="1507067" y="106532"/>
            <a:ext cx="7766936" cy="1603736"/>
          </a:xfrm>
        </p:spPr>
        <p:txBody>
          <a:bodyPr vert="horz" lIns="91440" tIns="45720" rIns="91440" bIns="45720" rtlCol="0" anchor="b">
            <a:normAutofit/>
          </a:bodyPr>
          <a:lstStyle/>
          <a:p>
            <a:pPr algn="ctr"/>
            <a:r>
              <a:rPr lang="en-US" sz="4400" b="1" dirty="0">
                <a:solidFill>
                  <a:srgbClr val="FFFFFF"/>
                </a:solidFill>
                <a:latin typeface="Arial" panose="020B0604020202020204" pitchFamily="34" charset="0"/>
                <a:cs typeface="Arial" panose="020B0604020202020204" pitchFamily="34" charset="0"/>
              </a:rPr>
              <a:t>ICH GCP E6 (R2): Section 5</a:t>
            </a:r>
          </a:p>
        </p:txBody>
      </p:sp>
    </p:spTree>
    <p:extLst>
      <p:ext uri="{BB962C8B-B14F-4D97-AF65-F5344CB8AC3E}">
        <p14:creationId xmlns:p14="http://schemas.microsoft.com/office/powerpoint/2010/main" val="23255510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3A6A76-AE5D-49AE-9D49-90C0F15482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9A5CCB5-EF7C-48C3-B6DF-ADC1771CCD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94CCC9E2-3000-4D65-A607-D2D2A37CAD3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3250D6C2-D9D4-4A9F-87A3-8EBB72794B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Rectangle 25">
              <a:extLst>
                <a:ext uri="{FF2B5EF4-FFF2-40B4-BE49-F238E27FC236}">
                  <a16:creationId xmlns:a16="http://schemas.microsoft.com/office/drawing/2014/main" id="{9A621299-817D-46DA-9048-2E0A16D4CF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Isosceles Triangle 13">
              <a:extLst>
                <a:ext uri="{FF2B5EF4-FFF2-40B4-BE49-F238E27FC236}">
                  <a16:creationId xmlns:a16="http://schemas.microsoft.com/office/drawing/2014/main" id="{9F8D7E4E-4190-4BB5-A1AA-20610B2C5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7">
              <a:extLst>
                <a:ext uri="{FF2B5EF4-FFF2-40B4-BE49-F238E27FC236}">
                  <a16:creationId xmlns:a16="http://schemas.microsoft.com/office/drawing/2014/main" id="{53FB6299-378D-4A25-91E6-9C6E0A3096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8">
              <a:extLst>
                <a:ext uri="{FF2B5EF4-FFF2-40B4-BE49-F238E27FC236}">
                  <a16:creationId xmlns:a16="http://schemas.microsoft.com/office/drawing/2014/main" id="{AECD26A0-ED75-4BE4-BFEC-885CBEDB5F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9">
              <a:extLst>
                <a:ext uri="{FF2B5EF4-FFF2-40B4-BE49-F238E27FC236}">
                  <a16:creationId xmlns:a16="http://schemas.microsoft.com/office/drawing/2014/main" id="{B459E0DD-85B6-45C6-8D5E-8E494E9472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8" name="Straight Connector 17">
              <a:extLst>
                <a:ext uri="{FF2B5EF4-FFF2-40B4-BE49-F238E27FC236}">
                  <a16:creationId xmlns:a16="http://schemas.microsoft.com/office/drawing/2014/main" id="{664D381D-8077-4635-82B6-CA7E6160D1C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58017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9" name="Isosceles Triangle 18">
              <a:extLst>
                <a:ext uri="{FF2B5EF4-FFF2-40B4-BE49-F238E27FC236}">
                  <a16:creationId xmlns:a16="http://schemas.microsoft.com/office/drawing/2014/main" id="{B3F8D64C-15FA-42D6-AB21-7FB17F8316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9C8DDD52-FBB2-4634-B9F8-A341CDE106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 name="Title 1">
            <a:extLst>
              <a:ext uri="{FF2B5EF4-FFF2-40B4-BE49-F238E27FC236}">
                <a16:creationId xmlns:a16="http://schemas.microsoft.com/office/drawing/2014/main" id="{EDB74CD0-C493-4949-ADFA-59119C148395}"/>
              </a:ext>
            </a:extLst>
          </p:cNvPr>
          <p:cNvSpPr>
            <a:spLocks noGrp="1"/>
          </p:cNvSpPr>
          <p:nvPr>
            <p:ph type="title"/>
          </p:nvPr>
        </p:nvSpPr>
        <p:spPr>
          <a:xfrm>
            <a:off x="677334" y="609600"/>
            <a:ext cx="8596668" cy="1320800"/>
          </a:xfrm>
        </p:spPr>
        <p:txBody>
          <a:bodyPr>
            <a:normAutofit/>
          </a:bodyPr>
          <a:lstStyle/>
          <a:p>
            <a:r>
              <a:rPr lang="en-US" sz="4400" b="1" dirty="0">
                <a:solidFill>
                  <a:srgbClr val="FFFFFF"/>
                </a:solidFill>
                <a:latin typeface="Arial" panose="020B0604020202020204" pitchFamily="34" charset="0"/>
                <a:cs typeface="Arial" panose="020B0604020202020204" pitchFamily="34" charset="0"/>
              </a:rPr>
              <a:t>Section 5: Sponsor</a:t>
            </a:r>
          </a:p>
        </p:txBody>
      </p:sp>
      <p:sp>
        <p:nvSpPr>
          <p:cNvPr id="3" name="Content Placeholder 2">
            <a:extLst>
              <a:ext uri="{FF2B5EF4-FFF2-40B4-BE49-F238E27FC236}">
                <a16:creationId xmlns:a16="http://schemas.microsoft.com/office/drawing/2014/main" id="{54219FF9-845A-4ADC-A879-BA68439DFBDC}"/>
              </a:ext>
            </a:extLst>
          </p:cNvPr>
          <p:cNvSpPr>
            <a:spLocks noGrp="1"/>
          </p:cNvSpPr>
          <p:nvPr>
            <p:ph idx="1"/>
          </p:nvPr>
        </p:nvSpPr>
        <p:spPr>
          <a:xfrm>
            <a:off x="677334" y="1632857"/>
            <a:ext cx="8596668" cy="5066523"/>
          </a:xfrm>
        </p:spPr>
        <p:txBody>
          <a:bodyPr>
            <a:noAutofit/>
          </a:bodyPr>
          <a:lstStyle/>
          <a:p>
            <a:r>
              <a:rPr lang="en-US" sz="2400" b="1" dirty="0">
                <a:solidFill>
                  <a:srgbClr val="FFFFFF"/>
                </a:solidFill>
                <a:latin typeface="Arial" panose="020B0604020202020204" pitchFamily="34" charset="0"/>
                <a:cs typeface="Arial" panose="020B0604020202020204" pitchFamily="34" charset="0"/>
              </a:rPr>
              <a:t>The sponsor should be responsible for:</a:t>
            </a:r>
          </a:p>
          <a:p>
            <a:pPr lvl="1"/>
            <a:r>
              <a:rPr lang="en-US" sz="2400" b="1" dirty="0">
                <a:solidFill>
                  <a:srgbClr val="FFFFFF"/>
                </a:solidFill>
                <a:latin typeface="Arial" panose="020B0604020202020204" pitchFamily="34" charset="0"/>
                <a:cs typeface="Arial" panose="020B0604020202020204" pitchFamily="34" charset="0"/>
              </a:rPr>
              <a:t>quality management</a:t>
            </a:r>
          </a:p>
          <a:p>
            <a:pPr lvl="1"/>
            <a:r>
              <a:rPr lang="en-US" sz="2400" b="1" dirty="0">
                <a:solidFill>
                  <a:srgbClr val="FFFFFF"/>
                </a:solidFill>
                <a:latin typeface="Arial" panose="020B0604020202020204" pitchFamily="34" charset="0"/>
                <a:cs typeface="Arial" panose="020B0604020202020204" pitchFamily="34" charset="0"/>
              </a:rPr>
              <a:t>quality assurance and quality control</a:t>
            </a:r>
          </a:p>
          <a:p>
            <a:pPr lvl="1"/>
            <a:r>
              <a:rPr lang="en-US" sz="2400" b="1" dirty="0">
                <a:solidFill>
                  <a:srgbClr val="FFFFFF"/>
                </a:solidFill>
                <a:latin typeface="Arial" panose="020B0604020202020204" pitchFamily="34" charset="0"/>
                <a:cs typeface="Arial" panose="020B0604020202020204" pitchFamily="34" charset="0"/>
              </a:rPr>
              <a:t>contract research organization</a:t>
            </a:r>
          </a:p>
          <a:p>
            <a:pPr lvl="1"/>
            <a:r>
              <a:rPr lang="en-US" sz="2400" b="1" dirty="0">
                <a:solidFill>
                  <a:srgbClr val="FFFFFF"/>
                </a:solidFill>
                <a:latin typeface="Arial" panose="020B0604020202020204" pitchFamily="34" charset="0"/>
                <a:cs typeface="Arial" panose="020B0604020202020204" pitchFamily="34" charset="0"/>
              </a:rPr>
              <a:t>medical expertise</a:t>
            </a:r>
          </a:p>
          <a:p>
            <a:pPr lvl="1"/>
            <a:r>
              <a:rPr lang="en-US" sz="2400" b="1" dirty="0">
                <a:solidFill>
                  <a:srgbClr val="FFFFFF"/>
                </a:solidFill>
                <a:latin typeface="Arial" panose="020B0604020202020204" pitchFamily="34" charset="0"/>
                <a:cs typeface="Arial" panose="020B0604020202020204" pitchFamily="34" charset="0"/>
              </a:rPr>
              <a:t>trial design</a:t>
            </a:r>
          </a:p>
          <a:p>
            <a:pPr lvl="1"/>
            <a:r>
              <a:rPr lang="en-US" sz="2400" b="1" dirty="0">
                <a:solidFill>
                  <a:srgbClr val="FFFFFF"/>
                </a:solidFill>
                <a:latin typeface="Arial" panose="020B0604020202020204" pitchFamily="34" charset="0"/>
                <a:cs typeface="Arial" panose="020B0604020202020204" pitchFamily="34" charset="0"/>
              </a:rPr>
              <a:t>trial management, date handling, and recordkeeping</a:t>
            </a:r>
          </a:p>
          <a:p>
            <a:pPr lvl="1"/>
            <a:r>
              <a:rPr lang="en-US" sz="2400" b="1" dirty="0">
                <a:solidFill>
                  <a:srgbClr val="FFFFFF"/>
                </a:solidFill>
                <a:latin typeface="Arial" panose="020B0604020202020204" pitchFamily="34" charset="0"/>
                <a:cs typeface="Arial" panose="020B0604020202020204" pitchFamily="34" charset="0"/>
              </a:rPr>
              <a:t>investigator selection</a:t>
            </a:r>
          </a:p>
          <a:p>
            <a:pPr lvl="1"/>
            <a:r>
              <a:rPr lang="en-US" sz="2400" b="1" dirty="0">
                <a:solidFill>
                  <a:srgbClr val="FFFFFF"/>
                </a:solidFill>
                <a:latin typeface="Arial" panose="020B0604020202020204" pitchFamily="34" charset="0"/>
                <a:cs typeface="Arial" panose="020B0604020202020204" pitchFamily="34" charset="0"/>
              </a:rPr>
              <a:t>allocation of responsibilities</a:t>
            </a:r>
          </a:p>
          <a:p>
            <a:pPr lvl="1"/>
            <a:r>
              <a:rPr lang="en-US" sz="2400" b="1" dirty="0">
                <a:solidFill>
                  <a:srgbClr val="FFFFFF"/>
                </a:solidFill>
                <a:latin typeface="Arial" panose="020B0604020202020204" pitchFamily="34" charset="0"/>
                <a:cs typeface="Arial" panose="020B0604020202020204" pitchFamily="34" charset="0"/>
              </a:rPr>
              <a:t>compensation to subjects and investigators</a:t>
            </a:r>
          </a:p>
        </p:txBody>
      </p:sp>
    </p:spTree>
    <p:extLst>
      <p:ext uri="{BB962C8B-B14F-4D97-AF65-F5344CB8AC3E}">
        <p14:creationId xmlns:p14="http://schemas.microsoft.com/office/powerpoint/2010/main" val="17851099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3A6A76-AE5D-49AE-9D49-90C0F15482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9A5CCB5-EF7C-48C3-B6DF-ADC1771CCD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94CCC9E2-3000-4D65-A607-D2D2A37CAD3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3250D6C2-D9D4-4A9F-87A3-8EBB72794B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Rectangle 25">
              <a:extLst>
                <a:ext uri="{FF2B5EF4-FFF2-40B4-BE49-F238E27FC236}">
                  <a16:creationId xmlns:a16="http://schemas.microsoft.com/office/drawing/2014/main" id="{9A621299-817D-46DA-9048-2E0A16D4CF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Isosceles Triangle 13">
              <a:extLst>
                <a:ext uri="{FF2B5EF4-FFF2-40B4-BE49-F238E27FC236}">
                  <a16:creationId xmlns:a16="http://schemas.microsoft.com/office/drawing/2014/main" id="{9F8D7E4E-4190-4BB5-A1AA-20610B2C5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7">
              <a:extLst>
                <a:ext uri="{FF2B5EF4-FFF2-40B4-BE49-F238E27FC236}">
                  <a16:creationId xmlns:a16="http://schemas.microsoft.com/office/drawing/2014/main" id="{53FB6299-378D-4A25-91E6-9C6E0A3096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8">
              <a:extLst>
                <a:ext uri="{FF2B5EF4-FFF2-40B4-BE49-F238E27FC236}">
                  <a16:creationId xmlns:a16="http://schemas.microsoft.com/office/drawing/2014/main" id="{AECD26A0-ED75-4BE4-BFEC-885CBEDB5F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9">
              <a:extLst>
                <a:ext uri="{FF2B5EF4-FFF2-40B4-BE49-F238E27FC236}">
                  <a16:creationId xmlns:a16="http://schemas.microsoft.com/office/drawing/2014/main" id="{B459E0DD-85B6-45C6-8D5E-8E494E9472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8" name="Straight Connector 17">
              <a:extLst>
                <a:ext uri="{FF2B5EF4-FFF2-40B4-BE49-F238E27FC236}">
                  <a16:creationId xmlns:a16="http://schemas.microsoft.com/office/drawing/2014/main" id="{664D381D-8077-4635-82B6-CA7E6160D1C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58017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9" name="Isosceles Triangle 18">
              <a:extLst>
                <a:ext uri="{FF2B5EF4-FFF2-40B4-BE49-F238E27FC236}">
                  <a16:creationId xmlns:a16="http://schemas.microsoft.com/office/drawing/2014/main" id="{B3F8D64C-15FA-42D6-AB21-7FB17F8316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9C8DDD52-FBB2-4634-B9F8-A341CDE106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 name="Title 1">
            <a:extLst>
              <a:ext uri="{FF2B5EF4-FFF2-40B4-BE49-F238E27FC236}">
                <a16:creationId xmlns:a16="http://schemas.microsoft.com/office/drawing/2014/main" id="{EDB74CD0-C493-4949-ADFA-59119C148395}"/>
              </a:ext>
            </a:extLst>
          </p:cNvPr>
          <p:cNvSpPr>
            <a:spLocks noGrp="1"/>
          </p:cNvSpPr>
          <p:nvPr>
            <p:ph type="title"/>
          </p:nvPr>
        </p:nvSpPr>
        <p:spPr>
          <a:xfrm>
            <a:off x="677334" y="609600"/>
            <a:ext cx="8596668" cy="1320800"/>
          </a:xfrm>
        </p:spPr>
        <p:txBody>
          <a:bodyPr>
            <a:normAutofit/>
          </a:bodyPr>
          <a:lstStyle/>
          <a:p>
            <a:r>
              <a:rPr lang="en-US" sz="4400" b="1" dirty="0">
                <a:solidFill>
                  <a:srgbClr val="FFFFFF"/>
                </a:solidFill>
                <a:latin typeface="Arial" panose="020B0604020202020204" pitchFamily="34" charset="0"/>
                <a:cs typeface="Arial" panose="020B0604020202020204" pitchFamily="34" charset="0"/>
              </a:rPr>
              <a:t>Section 5: Sponsor</a:t>
            </a:r>
          </a:p>
        </p:txBody>
      </p:sp>
      <p:sp>
        <p:nvSpPr>
          <p:cNvPr id="3" name="Content Placeholder 2">
            <a:extLst>
              <a:ext uri="{FF2B5EF4-FFF2-40B4-BE49-F238E27FC236}">
                <a16:creationId xmlns:a16="http://schemas.microsoft.com/office/drawing/2014/main" id="{54219FF9-845A-4ADC-A879-BA68439DFBDC}"/>
              </a:ext>
            </a:extLst>
          </p:cNvPr>
          <p:cNvSpPr>
            <a:spLocks noGrp="1"/>
          </p:cNvSpPr>
          <p:nvPr>
            <p:ph idx="1"/>
          </p:nvPr>
        </p:nvSpPr>
        <p:spPr>
          <a:xfrm>
            <a:off x="677334" y="1632857"/>
            <a:ext cx="8596668" cy="5066523"/>
          </a:xfrm>
        </p:spPr>
        <p:txBody>
          <a:bodyPr>
            <a:noAutofit/>
          </a:bodyPr>
          <a:lstStyle/>
          <a:p>
            <a:r>
              <a:rPr lang="en-US" sz="2000" b="1" dirty="0">
                <a:solidFill>
                  <a:srgbClr val="FFFFFF"/>
                </a:solidFill>
                <a:latin typeface="Arial" panose="020B0604020202020204" pitchFamily="34" charset="0"/>
                <a:cs typeface="Arial" panose="020B0604020202020204" pitchFamily="34" charset="0"/>
              </a:rPr>
              <a:t>The sponsor should be responsible for:</a:t>
            </a:r>
          </a:p>
          <a:p>
            <a:pPr lvl="1"/>
            <a:r>
              <a:rPr lang="en-US" sz="2000" b="1" dirty="0">
                <a:solidFill>
                  <a:srgbClr val="FFFFFF"/>
                </a:solidFill>
                <a:latin typeface="Arial" panose="020B0604020202020204" pitchFamily="34" charset="0"/>
                <a:cs typeface="Arial" panose="020B0604020202020204" pitchFamily="34" charset="0"/>
              </a:rPr>
              <a:t>investigator selection</a:t>
            </a:r>
          </a:p>
          <a:p>
            <a:pPr lvl="1"/>
            <a:r>
              <a:rPr lang="en-US" sz="2000" b="1" dirty="0">
                <a:solidFill>
                  <a:srgbClr val="FFFFFF"/>
                </a:solidFill>
                <a:latin typeface="Arial" panose="020B0604020202020204" pitchFamily="34" charset="0"/>
                <a:cs typeface="Arial" panose="020B0604020202020204" pitchFamily="34" charset="0"/>
              </a:rPr>
              <a:t>allocation of responsibilities</a:t>
            </a:r>
          </a:p>
          <a:p>
            <a:pPr lvl="1"/>
            <a:r>
              <a:rPr lang="en-US" sz="2000" b="1" dirty="0">
                <a:solidFill>
                  <a:srgbClr val="FFFFFF"/>
                </a:solidFill>
                <a:latin typeface="Arial" panose="020B0604020202020204" pitchFamily="34" charset="0"/>
                <a:cs typeface="Arial" panose="020B0604020202020204" pitchFamily="34" charset="0"/>
              </a:rPr>
              <a:t>compensation to subjects and investigators</a:t>
            </a:r>
          </a:p>
          <a:p>
            <a:pPr lvl="1"/>
            <a:r>
              <a:rPr lang="en-US" sz="2000" b="1" dirty="0">
                <a:solidFill>
                  <a:srgbClr val="FFFFFF"/>
                </a:solidFill>
                <a:latin typeface="Arial" panose="020B0604020202020204" pitchFamily="34" charset="0"/>
                <a:cs typeface="Arial" panose="020B0604020202020204" pitchFamily="34" charset="0"/>
              </a:rPr>
              <a:t>information on the IP</a:t>
            </a:r>
          </a:p>
          <a:p>
            <a:pPr lvl="1"/>
            <a:r>
              <a:rPr lang="en-US" sz="2000" b="1" dirty="0">
                <a:solidFill>
                  <a:srgbClr val="FFFFFF"/>
                </a:solidFill>
                <a:latin typeface="Arial" panose="020B0604020202020204" pitchFamily="34" charset="0"/>
                <a:cs typeface="Arial" panose="020B0604020202020204" pitchFamily="34" charset="0"/>
              </a:rPr>
              <a:t>manufacturing, packaging, labeling, and coding IP</a:t>
            </a:r>
          </a:p>
          <a:p>
            <a:pPr lvl="1"/>
            <a:r>
              <a:rPr lang="en-US" sz="2000" b="1" dirty="0">
                <a:solidFill>
                  <a:srgbClr val="FFFFFF"/>
                </a:solidFill>
                <a:latin typeface="Arial" panose="020B0604020202020204" pitchFamily="34" charset="0"/>
                <a:cs typeface="Arial" panose="020B0604020202020204" pitchFamily="34" charset="0"/>
              </a:rPr>
              <a:t>supplying and handling IP</a:t>
            </a:r>
          </a:p>
          <a:p>
            <a:pPr lvl="1"/>
            <a:r>
              <a:rPr lang="en-US" sz="2000" b="1" dirty="0">
                <a:solidFill>
                  <a:srgbClr val="FFFFFF"/>
                </a:solidFill>
                <a:latin typeface="Arial" panose="020B0604020202020204" pitchFamily="34" charset="0"/>
                <a:cs typeface="Arial" panose="020B0604020202020204" pitchFamily="34" charset="0"/>
              </a:rPr>
              <a:t>record access</a:t>
            </a:r>
          </a:p>
          <a:p>
            <a:pPr lvl="1"/>
            <a:r>
              <a:rPr lang="en-US" sz="2000" b="1" dirty="0">
                <a:solidFill>
                  <a:srgbClr val="FFFFFF"/>
                </a:solidFill>
                <a:latin typeface="Arial" panose="020B0604020202020204" pitchFamily="34" charset="0"/>
                <a:cs typeface="Arial" panose="020B0604020202020204" pitchFamily="34" charset="0"/>
              </a:rPr>
              <a:t>safety information</a:t>
            </a:r>
          </a:p>
        </p:txBody>
      </p:sp>
    </p:spTree>
    <p:extLst>
      <p:ext uri="{BB962C8B-B14F-4D97-AF65-F5344CB8AC3E}">
        <p14:creationId xmlns:p14="http://schemas.microsoft.com/office/powerpoint/2010/main" val="2687401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C2C19F3-BDEE-4CD4-A02F-AD20082D9801}"/>
              </a:ext>
            </a:extLst>
          </p:cNvPr>
          <p:cNvSpPr>
            <a:spLocks noGrp="1"/>
          </p:cNvSpPr>
          <p:nvPr>
            <p:ph type="title"/>
          </p:nvPr>
        </p:nvSpPr>
        <p:spPr>
          <a:xfrm>
            <a:off x="1286933" y="289189"/>
            <a:ext cx="10197494" cy="1731144"/>
          </a:xfrm>
        </p:spPr>
        <p:txBody>
          <a:bodyPr>
            <a:normAutofit fontScale="90000"/>
          </a:bodyPr>
          <a:lstStyle/>
          <a:p>
            <a:pPr>
              <a:lnSpc>
                <a:spcPct val="90000"/>
              </a:lnSpc>
            </a:pPr>
            <a:r>
              <a:rPr lang="en-US" altLang="en-US" sz="4400" b="1" dirty="0">
                <a:latin typeface="Arial" panose="020B0604020202020204" pitchFamily="34" charset="0"/>
                <a:cs typeface="Arial" panose="020B0604020202020204" pitchFamily="34" charset="0"/>
              </a:rPr>
              <a:t>What is GCP? </a:t>
            </a:r>
            <a:br>
              <a:rPr lang="en-US" altLang="en-US" sz="2000" b="1" dirty="0">
                <a:latin typeface="Arial" panose="020B0604020202020204" pitchFamily="34" charset="0"/>
                <a:cs typeface="Arial" panose="020B0604020202020204" pitchFamily="34" charset="0"/>
              </a:rPr>
            </a:br>
            <a:br>
              <a:rPr lang="en-US" altLang="en-US" sz="2000" b="1" dirty="0">
                <a:latin typeface="Arial" panose="020B0604020202020204" pitchFamily="34" charset="0"/>
                <a:cs typeface="Arial" panose="020B0604020202020204" pitchFamily="34" charset="0"/>
              </a:rPr>
            </a:br>
            <a:r>
              <a:rPr lang="en-US" sz="2700" b="1" dirty="0">
                <a:latin typeface="Arial" panose="020B0604020202020204" pitchFamily="34" charset="0"/>
                <a:cs typeface="Arial" panose="020B0604020202020204" pitchFamily="34" charset="0"/>
              </a:rPr>
              <a:t>GCP is defined as a standard for the design, conduct, performance, monitoring, auditing, recording, analysis and reporting of clinical trials or studies</a:t>
            </a:r>
            <a:br>
              <a:rPr lang="en-US" sz="900" b="1" dirty="0">
                <a:latin typeface="Arial" panose="020B0604020202020204" pitchFamily="34" charset="0"/>
                <a:cs typeface="Arial" panose="020B0604020202020204" pitchFamily="34" charset="0"/>
              </a:rPr>
            </a:br>
            <a:br>
              <a:rPr lang="en-US" sz="900" b="1" dirty="0">
                <a:latin typeface="Arial" panose="020B0604020202020204" pitchFamily="34" charset="0"/>
                <a:cs typeface="Arial" panose="020B0604020202020204" pitchFamily="34" charset="0"/>
              </a:rPr>
            </a:br>
            <a:br>
              <a:rPr lang="en-US" sz="900" b="1" dirty="0">
                <a:latin typeface="Arial" panose="020B0604020202020204" pitchFamily="34" charset="0"/>
                <a:cs typeface="Arial" panose="020B0604020202020204" pitchFamily="34" charset="0"/>
              </a:rPr>
            </a:br>
            <a:br>
              <a:rPr lang="en-US" altLang="en-US" sz="900" b="1" dirty="0">
                <a:latin typeface="Arial" panose="020B0604020202020204" pitchFamily="34" charset="0"/>
                <a:cs typeface="Arial" panose="020B0604020202020204" pitchFamily="34" charset="0"/>
              </a:rPr>
            </a:br>
            <a:endParaRPr lang="en-US" sz="900" b="1" dirty="0">
              <a:latin typeface="Arial" panose="020B0604020202020204" pitchFamily="34" charset="0"/>
              <a:cs typeface="Arial" panose="020B0604020202020204" pitchFamily="34" charset="0"/>
            </a:endParaRPr>
          </a:p>
        </p:txBody>
      </p:sp>
      <p:sp>
        <p:nvSpPr>
          <p:cNvPr id="31" name="Isosceles Triangle 30">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3" name="Isosceles Triangle 32">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6" name="Content Placeholder 3">
            <a:extLst>
              <a:ext uri="{FF2B5EF4-FFF2-40B4-BE49-F238E27FC236}">
                <a16:creationId xmlns:a16="http://schemas.microsoft.com/office/drawing/2014/main" id="{9F545AC2-6886-40B4-90FC-70926843F101}"/>
              </a:ext>
            </a:extLst>
          </p:cNvPr>
          <p:cNvGraphicFramePr>
            <a:graphicFrameLocks noGrp="1"/>
          </p:cNvGraphicFramePr>
          <p:nvPr>
            <p:ph idx="1"/>
            <p:extLst>
              <p:ext uri="{D42A27DB-BD31-4B8C-83A1-F6EECF244321}">
                <p14:modId xmlns:p14="http://schemas.microsoft.com/office/powerpoint/2010/main" val="2190258739"/>
              </p:ext>
            </p:extLst>
          </p:nvPr>
        </p:nvGraphicFramePr>
        <p:xfrm>
          <a:off x="1286933" y="1873188"/>
          <a:ext cx="9618133" cy="48427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728690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E3A6A76-AE5D-49AE-9D49-90C0F15482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9A5CCB5-EF7C-48C3-B6DF-ADC1771CCD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94CCC9E2-3000-4D65-A607-D2D2A37CAD3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3250D6C2-D9D4-4A9F-87A3-8EBB72794B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Rectangle 25">
              <a:extLst>
                <a:ext uri="{FF2B5EF4-FFF2-40B4-BE49-F238E27FC236}">
                  <a16:creationId xmlns:a16="http://schemas.microsoft.com/office/drawing/2014/main" id="{9A621299-817D-46DA-9048-2E0A16D4CF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Isosceles Triangle 13">
              <a:extLst>
                <a:ext uri="{FF2B5EF4-FFF2-40B4-BE49-F238E27FC236}">
                  <a16:creationId xmlns:a16="http://schemas.microsoft.com/office/drawing/2014/main" id="{9F8D7E4E-4190-4BB5-A1AA-20610B2C5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7">
              <a:extLst>
                <a:ext uri="{FF2B5EF4-FFF2-40B4-BE49-F238E27FC236}">
                  <a16:creationId xmlns:a16="http://schemas.microsoft.com/office/drawing/2014/main" id="{53FB6299-378D-4A25-91E6-9C6E0A3096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8">
              <a:extLst>
                <a:ext uri="{FF2B5EF4-FFF2-40B4-BE49-F238E27FC236}">
                  <a16:creationId xmlns:a16="http://schemas.microsoft.com/office/drawing/2014/main" id="{AECD26A0-ED75-4BE4-BFEC-885CBEDB5F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9">
              <a:extLst>
                <a:ext uri="{FF2B5EF4-FFF2-40B4-BE49-F238E27FC236}">
                  <a16:creationId xmlns:a16="http://schemas.microsoft.com/office/drawing/2014/main" id="{B459E0DD-85B6-45C6-8D5E-8E494E9472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18" name="Straight Connector 17">
              <a:extLst>
                <a:ext uri="{FF2B5EF4-FFF2-40B4-BE49-F238E27FC236}">
                  <a16:creationId xmlns:a16="http://schemas.microsoft.com/office/drawing/2014/main" id="{664D381D-8077-4635-82B6-CA7E6160D1C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580172"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19" name="Isosceles Triangle 18">
              <a:extLst>
                <a:ext uri="{FF2B5EF4-FFF2-40B4-BE49-F238E27FC236}">
                  <a16:creationId xmlns:a16="http://schemas.microsoft.com/office/drawing/2014/main" id="{B3F8D64C-15FA-42D6-AB21-7FB17F8316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9C8DDD52-FBB2-4634-B9F8-A341CDE106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 name="Title 1">
            <a:extLst>
              <a:ext uri="{FF2B5EF4-FFF2-40B4-BE49-F238E27FC236}">
                <a16:creationId xmlns:a16="http://schemas.microsoft.com/office/drawing/2014/main" id="{EDB74CD0-C493-4949-ADFA-59119C148395}"/>
              </a:ext>
            </a:extLst>
          </p:cNvPr>
          <p:cNvSpPr>
            <a:spLocks noGrp="1"/>
          </p:cNvSpPr>
          <p:nvPr>
            <p:ph type="title"/>
          </p:nvPr>
        </p:nvSpPr>
        <p:spPr>
          <a:xfrm>
            <a:off x="677334" y="609600"/>
            <a:ext cx="8596668" cy="1320800"/>
          </a:xfrm>
        </p:spPr>
        <p:txBody>
          <a:bodyPr>
            <a:normAutofit/>
          </a:bodyPr>
          <a:lstStyle/>
          <a:p>
            <a:r>
              <a:rPr lang="en-US" sz="4400" b="1" dirty="0">
                <a:solidFill>
                  <a:srgbClr val="FFFFFF"/>
                </a:solidFill>
                <a:latin typeface="Arial" panose="020B0604020202020204" pitchFamily="34" charset="0"/>
                <a:cs typeface="Arial" panose="020B0604020202020204" pitchFamily="34" charset="0"/>
              </a:rPr>
              <a:t>Section 5: Sponsor</a:t>
            </a:r>
          </a:p>
        </p:txBody>
      </p:sp>
      <p:sp>
        <p:nvSpPr>
          <p:cNvPr id="3" name="Content Placeholder 2">
            <a:extLst>
              <a:ext uri="{FF2B5EF4-FFF2-40B4-BE49-F238E27FC236}">
                <a16:creationId xmlns:a16="http://schemas.microsoft.com/office/drawing/2014/main" id="{54219FF9-845A-4ADC-A879-BA68439DFBDC}"/>
              </a:ext>
            </a:extLst>
          </p:cNvPr>
          <p:cNvSpPr>
            <a:spLocks noGrp="1"/>
          </p:cNvSpPr>
          <p:nvPr>
            <p:ph idx="1"/>
          </p:nvPr>
        </p:nvSpPr>
        <p:spPr>
          <a:xfrm>
            <a:off x="677334" y="1632857"/>
            <a:ext cx="8596668" cy="5066523"/>
          </a:xfrm>
        </p:spPr>
        <p:txBody>
          <a:bodyPr>
            <a:noAutofit/>
          </a:bodyPr>
          <a:lstStyle/>
          <a:p>
            <a:r>
              <a:rPr lang="en-US" sz="2000" b="1" dirty="0">
                <a:solidFill>
                  <a:srgbClr val="FFFFFF"/>
                </a:solidFill>
                <a:latin typeface="Arial" panose="020B0604020202020204" pitchFamily="34" charset="0"/>
                <a:cs typeface="Arial" panose="020B0604020202020204" pitchFamily="34" charset="0"/>
              </a:rPr>
              <a:t>The sponsor should be responsible for:</a:t>
            </a:r>
          </a:p>
          <a:p>
            <a:pPr lvl="1"/>
            <a:r>
              <a:rPr lang="en-US" sz="2400" b="1" dirty="0">
                <a:solidFill>
                  <a:srgbClr val="FFFFFF"/>
                </a:solidFill>
                <a:latin typeface="Arial" panose="020B0604020202020204" pitchFamily="34" charset="0"/>
                <a:cs typeface="Arial" panose="020B0604020202020204" pitchFamily="34" charset="0"/>
              </a:rPr>
              <a:t>adverse drug reaction reporting</a:t>
            </a:r>
          </a:p>
          <a:p>
            <a:pPr lvl="1"/>
            <a:r>
              <a:rPr lang="en-US" sz="2400" b="1" dirty="0">
                <a:solidFill>
                  <a:srgbClr val="FFFFFF"/>
                </a:solidFill>
                <a:latin typeface="Arial" panose="020B0604020202020204" pitchFamily="34" charset="0"/>
                <a:cs typeface="Arial" panose="020B0604020202020204" pitchFamily="34" charset="0"/>
              </a:rPr>
              <a:t>monitoring</a:t>
            </a:r>
          </a:p>
          <a:p>
            <a:pPr lvl="1"/>
            <a:r>
              <a:rPr lang="en-US" sz="2400" b="1" dirty="0">
                <a:solidFill>
                  <a:srgbClr val="FFFFFF"/>
                </a:solidFill>
                <a:latin typeface="Arial" panose="020B0604020202020204" pitchFamily="34" charset="0"/>
                <a:cs typeface="Arial" panose="020B0604020202020204" pitchFamily="34" charset="0"/>
              </a:rPr>
              <a:t>auditing</a:t>
            </a:r>
          </a:p>
          <a:p>
            <a:pPr lvl="1"/>
            <a:r>
              <a:rPr lang="en-US" sz="2400" b="1" dirty="0">
                <a:solidFill>
                  <a:srgbClr val="FFFFFF"/>
                </a:solidFill>
                <a:latin typeface="Arial" panose="020B0604020202020204" pitchFamily="34" charset="0"/>
                <a:cs typeface="Arial" panose="020B0604020202020204" pitchFamily="34" charset="0"/>
              </a:rPr>
              <a:t>non-compliance</a:t>
            </a:r>
          </a:p>
          <a:p>
            <a:pPr lvl="1"/>
            <a:r>
              <a:rPr lang="en-US" sz="2400" b="1" dirty="0">
                <a:solidFill>
                  <a:srgbClr val="FFFFFF"/>
                </a:solidFill>
                <a:latin typeface="Arial" panose="020B0604020202020204" pitchFamily="34" charset="0"/>
                <a:cs typeface="Arial" panose="020B0604020202020204" pitchFamily="34" charset="0"/>
              </a:rPr>
              <a:t>premature termination or suspension of a trial</a:t>
            </a:r>
          </a:p>
          <a:p>
            <a:pPr lvl="1"/>
            <a:r>
              <a:rPr lang="en-US" sz="2400" b="1" dirty="0">
                <a:solidFill>
                  <a:srgbClr val="FFFFFF"/>
                </a:solidFill>
                <a:latin typeface="Arial" panose="020B0604020202020204" pitchFamily="34" charset="0"/>
                <a:cs typeface="Arial" panose="020B0604020202020204" pitchFamily="34" charset="0"/>
              </a:rPr>
              <a:t>clinical trial/study reports</a:t>
            </a:r>
          </a:p>
          <a:p>
            <a:pPr lvl="1"/>
            <a:r>
              <a:rPr lang="en-US" sz="2400" b="1" dirty="0">
                <a:solidFill>
                  <a:srgbClr val="FFFFFF"/>
                </a:solidFill>
                <a:latin typeface="Arial" panose="020B0604020202020204" pitchFamily="34" charset="0"/>
                <a:cs typeface="Arial" panose="020B0604020202020204" pitchFamily="34" charset="0"/>
              </a:rPr>
              <a:t>multicenter trials</a:t>
            </a:r>
          </a:p>
        </p:txBody>
      </p:sp>
    </p:spTree>
    <p:extLst>
      <p:ext uri="{BB962C8B-B14F-4D97-AF65-F5344CB8AC3E}">
        <p14:creationId xmlns:p14="http://schemas.microsoft.com/office/powerpoint/2010/main" val="10839139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43" name="Group 42">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44" name="Straight Connector 43">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45" name="Straight Connector 44">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46"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7"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8" name="Isosceles Triangle 47">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9"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0"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1"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2" name="Isosceles Triangle 51">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3" name="Isosceles Triangle 52">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55" name="Rectangle 54">
            <a:extLst>
              <a:ext uri="{FF2B5EF4-FFF2-40B4-BE49-F238E27FC236}">
                <a16:creationId xmlns:a16="http://schemas.microsoft.com/office/drawing/2014/main" id="{9B8A5A16-7BE9-4AA1-9B5E-00FAFA5C86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a:extLst>
              <a:ext uri="{FF2B5EF4-FFF2-40B4-BE49-F238E27FC236}">
                <a16:creationId xmlns:a16="http://schemas.microsoft.com/office/drawing/2014/main" id="{C55D27F9-7623-4A6E-89FF-87E6C4E0D90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58" name="Straight Connector 57">
              <a:extLst>
                <a:ext uri="{FF2B5EF4-FFF2-40B4-BE49-F238E27FC236}">
                  <a16:creationId xmlns:a16="http://schemas.microsoft.com/office/drawing/2014/main" id="{67B7CFC0-1E17-41C5-BF93-16E99B1F897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alpha val="80000"/>
                </a:srgbClr>
              </a:solidFill>
            </a:ln>
          </p:spPr>
          <p:style>
            <a:lnRef idx="2">
              <a:schemeClr val="accent1"/>
            </a:lnRef>
            <a:fillRef idx="0">
              <a:schemeClr val="accent1"/>
            </a:fillRef>
            <a:effectRef idx="1">
              <a:schemeClr val="accent1"/>
            </a:effectRef>
            <a:fontRef idx="minor">
              <a:schemeClr val="tx1"/>
            </a:fontRef>
          </p:style>
        </p:cxnSp>
        <p:sp>
          <p:nvSpPr>
            <p:cNvPr id="59" name="Rectangle 23">
              <a:extLst>
                <a:ext uri="{FF2B5EF4-FFF2-40B4-BE49-F238E27FC236}">
                  <a16:creationId xmlns:a16="http://schemas.microsoft.com/office/drawing/2014/main" id="{8640594F-E37B-4D91-8E95-9DA62A9B96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0" name="Rectangle 25">
              <a:extLst>
                <a:ext uri="{FF2B5EF4-FFF2-40B4-BE49-F238E27FC236}">
                  <a16:creationId xmlns:a16="http://schemas.microsoft.com/office/drawing/2014/main" id="{93C9D004-5359-4937-9D4B-EC89888063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1" name="Isosceles Triangle 60">
              <a:extLst>
                <a:ext uri="{FF2B5EF4-FFF2-40B4-BE49-F238E27FC236}">
                  <a16:creationId xmlns:a16="http://schemas.microsoft.com/office/drawing/2014/main" id="{0DE8B4BF-A71A-4324-A033-7886CF70A0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2" name="Rectangle 27">
              <a:extLst>
                <a:ext uri="{FF2B5EF4-FFF2-40B4-BE49-F238E27FC236}">
                  <a16:creationId xmlns:a16="http://schemas.microsoft.com/office/drawing/2014/main" id="{5697F627-1058-435C-96D4-98AB552C6A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63" name="Straight Connector 62">
              <a:extLst>
                <a:ext uri="{FF2B5EF4-FFF2-40B4-BE49-F238E27FC236}">
                  <a16:creationId xmlns:a16="http://schemas.microsoft.com/office/drawing/2014/main" id="{492EF457-D744-4C61-8670-518EC1D2D52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645924"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64" name="Rectangle 29">
              <a:extLst>
                <a:ext uri="{FF2B5EF4-FFF2-40B4-BE49-F238E27FC236}">
                  <a16:creationId xmlns:a16="http://schemas.microsoft.com/office/drawing/2014/main" id="{49E61018-BC96-47DC-B47F-FFBA96BAD8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5" name="Isosceles Triangle 64">
              <a:extLst>
                <a:ext uri="{FF2B5EF4-FFF2-40B4-BE49-F238E27FC236}">
                  <a16:creationId xmlns:a16="http://schemas.microsoft.com/office/drawing/2014/main" id="{3CA434EC-618C-4787-86BA-1BF47478EE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6" name="Isosceles Triangle 65">
              <a:extLst>
                <a:ext uri="{FF2B5EF4-FFF2-40B4-BE49-F238E27FC236}">
                  <a16:creationId xmlns:a16="http://schemas.microsoft.com/office/drawing/2014/main" id="{97378863-CDB3-4B0F-A65C-98A1252DD0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 name="Content Placeholder 2">
            <a:extLst>
              <a:ext uri="{FF2B5EF4-FFF2-40B4-BE49-F238E27FC236}">
                <a16:creationId xmlns:a16="http://schemas.microsoft.com/office/drawing/2014/main" id="{7C2BB759-4960-4633-A661-77D1E1A34CD7}"/>
              </a:ext>
            </a:extLst>
          </p:cNvPr>
          <p:cNvSpPr>
            <a:spLocks noGrp="1"/>
          </p:cNvSpPr>
          <p:nvPr>
            <p:ph idx="1"/>
          </p:nvPr>
        </p:nvSpPr>
        <p:spPr>
          <a:xfrm>
            <a:off x="1507067" y="2592280"/>
            <a:ext cx="7766936" cy="2555453"/>
          </a:xfrm>
        </p:spPr>
        <p:txBody>
          <a:bodyPr vert="horz" lIns="91440" tIns="45720" rIns="91440" bIns="45720" rtlCol="0" anchor="t">
            <a:normAutofit/>
          </a:bodyPr>
          <a:lstStyle/>
          <a:p>
            <a:pPr marL="0" indent="0" algn="ctr">
              <a:buNone/>
            </a:pPr>
            <a:r>
              <a:rPr lang="en-US" sz="4400" b="1" kern="0" dirty="0">
                <a:solidFill>
                  <a:schemeClr val="bg1"/>
                </a:solidFill>
                <a:effectLst/>
                <a:uFill>
                  <a:solidFill>
                    <a:srgbClr val="000000"/>
                  </a:solidFill>
                </a:uFill>
                <a:latin typeface="Arial" panose="020B0604020202020204" pitchFamily="34" charset="0"/>
                <a:ea typeface="Calibri" panose="020F0502020204030204" pitchFamily="34" charset="0"/>
                <a:cs typeface="Arial" panose="020B0604020202020204" pitchFamily="34" charset="0"/>
              </a:rPr>
              <a:t>Clinical</a:t>
            </a:r>
            <a:r>
              <a:rPr lang="en-US" sz="4400" b="1" kern="0" spc="-10" dirty="0">
                <a:solidFill>
                  <a:schemeClr val="bg1"/>
                </a:solidFill>
                <a:effectLst/>
                <a:uFill>
                  <a:solidFill>
                    <a:srgbClr val="000000"/>
                  </a:solidFill>
                </a:uFill>
                <a:latin typeface="Arial" panose="020B0604020202020204" pitchFamily="34" charset="0"/>
                <a:ea typeface="Calibri" panose="020F0502020204030204" pitchFamily="34" charset="0"/>
                <a:cs typeface="Arial" panose="020B0604020202020204" pitchFamily="34" charset="0"/>
              </a:rPr>
              <a:t> </a:t>
            </a:r>
            <a:r>
              <a:rPr lang="en-US" sz="4400" b="1" kern="0" dirty="0">
                <a:solidFill>
                  <a:schemeClr val="bg1"/>
                </a:solidFill>
                <a:effectLst/>
                <a:uFill>
                  <a:solidFill>
                    <a:srgbClr val="000000"/>
                  </a:solidFill>
                </a:uFill>
                <a:latin typeface="Arial" panose="020B0604020202020204" pitchFamily="34" charset="0"/>
                <a:ea typeface="Calibri" panose="020F0502020204030204" pitchFamily="34" charset="0"/>
                <a:cs typeface="Arial" panose="020B0604020202020204" pitchFamily="34" charset="0"/>
              </a:rPr>
              <a:t>Trial</a:t>
            </a:r>
            <a:r>
              <a:rPr lang="en-US" sz="4400" b="1" kern="0" spc="-15" dirty="0">
                <a:solidFill>
                  <a:schemeClr val="bg1"/>
                </a:solidFill>
                <a:effectLst/>
                <a:uFill>
                  <a:solidFill>
                    <a:srgbClr val="000000"/>
                  </a:solidFill>
                </a:uFill>
                <a:latin typeface="Arial" panose="020B0604020202020204" pitchFamily="34" charset="0"/>
                <a:ea typeface="Calibri" panose="020F0502020204030204" pitchFamily="34" charset="0"/>
                <a:cs typeface="Arial" panose="020B0604020202020204" pitchFamily="34" charset="0"/>
              </a:rPr>
              <a:t> </a:t>
            </a:r>
            <a:r>
              <a:rPr lang="en-US" sz="4400" b="1" kern="0" dirty="0">
                <a:solidFill>
                  <a:schemeClr val="bg1"/>
                </a:solidFill>
                <a:effectLst/>
                <a:uFill>
                  <a:solidFill>
                    <a:srgbClr val="000000"/>
                  </a:solidFill>
                </a:uFill>
                <a:latin typeface="Arial" panose="020B0604020202020204" pitchFamily="34" charset="0"/>
                <a:ea typeface="Calibri" panose="020F0502020204030204" pitchFamily="34" charset="0"/>
                <a:cs typeface="Arial" panose="020B0604020202020204" pitchFamily="34" charset="0"/>
              </a:rPr>
              <a:t>Protocol</a:t>
            </a:r>
            <a:r>
              <a:rPr lang="en-US" sz="4400" b="1" kern="0" spc="-10" dirty="0">
                <a:solidFill>
                  <a:schemeClr val="bg1"/>
                </a:solidFill>
                <a:effectLst/>
                <a:uFill>
                  <a:solidFill>
                    <a:srgbClr val="000000"/>
                  </a:solidFill>
                </a:uFill>
                <a:latin typeface="Arial" panose="020B0604020202020204" pitchFamily="34" charset="0"/>
                <a:ea typeface="Calibri" panose="020F0502020204030204" pitchFamily="34" charset="0"/>
                <a:cs typeface="Arial" panose="020B0604020202020204" pitchFamily="34" charset="0"/>
              </a:rPr>
              <a:t> </a:t>
            </a:r>
            <a:r>
              <a:rPr lang="en-US" sz="4400" b="1" kern="0" dirty="0">
                <a:solidFill>
                  <a:schemeClr val="bg1"/>
                </a:solidFill>
                <a:effectLst/>
                <a:uFill>
                  <a:solidFill>
                    <a:srgbClr val="000000"/>
                  </a:solidFill>
                </a:uFill>
                <a:latin typeface="Arial" panose="020B0604020202020204" pitchFamily="34" charset="0"/>
                <a:ea typeface="Calibri" panose="020F0502020204030204" pitchFamily="34" charset="0"/>
                <a:cs typeface="Arial" panose="020B0604020202020204" pitchFamily="34" charset="0"/>
              </a:rPr>
              <a:t>and</a:t>
            </a:r>
            <a:r>
              <a:rPr lang="en-US" sz="4400" b="1" kern="0" spc="-15" dirty="0">
                <a:solidFill>
                  <a:schemeClr val="bg1"/>
                </a:solidFill>
                <a:effectLst/>
                <a:uFill>
                  <a:solidFill>
                    <a:srgbClr val="000000"/>
                  </a:solidFill>
                </a:uFill>
                <a:latin typeface="Arial" panose="020B0604020202020204" pitchFamily="34" charset="0"/>
                <a:ea typeface="Calibri" panose="020F0502020204030204" pitchFamily="34" charset="0"/>
                <a:cs typeface="Arial" panose="020B0604020202020204" pitchFamily="34" charset="0"/>
              </a:rPr>
              <a:t> </a:t>
            </a:r>
            <a:r>
              <a:rPr lang="en-US" sz="4400" b="1" kern="0" dirty="0">
                <a:solidFill>
                  <a:schemeClr val="bg1"/>
                </a:solidFill>
                <a:effectLst/>
                <a:uFill>
                  <a:solidFill>
                    <a:srgbClr val="000000"/>
                  </a:solidFill>
                </a:uFill>
                <a:latin typeface="Arial" panose="020B0604020202020204" pitchFamily="34" charset="0"/>
                <a:ea typeface="Calibri" panose="020F0502020204030204" pitchFamily="34" charset="0"/>
                <a:cs typeface="Arial" panose="020B0604020202020204" pitchFamily="34" charset="0"/>
              </a:rPr>
              <a:t>Protocol</a:t>
            </a:r>
            <a:r>
              <a:rPr lang="en-US" sz="4400" b="1" kern="0" spc="-15" dirty="0">
                <a:solidFill>
                  <a:schemeClr val="bg1"/>
                </a:solidFill>
                <a:effectLst/>
                <a:uFill>
                  <a:solidFill>
                    <a:srgbClr val="000000"/>
                  </a:solidFill>
                </a:uFill>
                <a:latin typeface="Arial" panose="020B0604020202020204" pitchFamily="34" charset="0"/>
                <a:ea typeface="Calibri" panose="020F0502020204030204" pitchFamily="34" charset="0"/>
                <a:cs typeface="Arial" panose="020B0604020202020204" pitchFamily="34" charset="0"/>
              </a:rPr>
              <a:t> </a:t>
            </a:r>
            <a:r>
              <a:rPr lang="en-US" sz="4400" b="1" kern="0" dirty="0">
                <a:solidFill>
                  <a:schemeClr val="bg1"/>
                </a:solidFill>
                <a:effectLst/>
                <a:uFill>
                  <a:solidFill>
                    <a:srgbClr val="000000"/>
                  </a:solidFill>
                </a:uFill>
                <a:latin typeface="Arial" panose="020B0604020202020204" pitchFamily="34" charset="0"/>
                <a:ea typeface="Calibri" panose="020F0502020204030204" pitchFamily="34" charset="0"/>
                <a:cs typeface="Arial" panose="020B0604020202020204" pitchFamily="34" charset="0"/>
              </a:rPr>
              <a:t>Amendment(s)</a:t>
            </a:r>
            <a:br>
              <a:rPr lang="en-US" sz="4400" b="1" kern="0" dirty="0">
                <a:solidFill>
                  <a:schemeClr val="bg1"/>
                </a:solidFill>
                <a:effectLst/>
                <a:uFill>
                  <a:solidFill>
                    <a:srgbClr val="000000"/>
                  </a:solidFill>
                </a:uFill>
                <a:latin typeface="Arial" panose="020B0604020202020204" pitchFamily="34" charset="0"/>
                <a:ea typeface="Calibri" panose="020F0502020204030204" pitchFamily="34" charset="0"/>
                <a:cs typeface="Arial" panose="020B0604020202020204" pitchFamily="34" charset="0"/>
              </a:rPr>
            </a:br>
            <a:endParaRPr lang="en-US" sz="4400" b="1" dirty="0">
              <a:solidFill>
                <a:schemeClr val="bg1"/>
              </a:solidFill>
              <a:latin typeface="Arial" panose="020B0604020202020204" pitchFamily="34" charset="0"/>
              <a:cs typeface="Arial" panose="020B0604020202020204" pitchFamily="34" charset="0"/>
            </a:endParaRPr>
          </a:p>
        </p:txBody>
      </p:sp>
      <p:sp>
        <p:nvSpPr>
          <p:cNvPr id="2" name="Title 1">
            <a:extLst>
              <a:ext uri="{FF2B5EF4-FFF2-40B4-BE49-F238E27FC236}">
                <a16:creationId xmlns:a16="http://schemas.microsoft.com/office/drawing/2014/main" id="{F16E816D-1D94-460A-8ED1-E47AE6881031}"/>
              </a:ext>
            </a:extLst>
          </p:cNvPr>
          <p:cNvSpPr>
            <a:spLocks noGrp="1"/>
          </p:cNvSpPr>
          <p:nvPr>
            <p:ph type="title"/>
          </p:nvPr>
        </p:nvSpPr>
        <p:spPr>
          <a:xfrm>
            <a:off x="1507067" y="106532"/>
            <a:ext cx="7766936" cy="1358284"/>
          </a:xfrm>
        </p:spPr>
        <p:txBody>
          <a:bodyPr vert="horz" lIns="91440" tIns="45720" rIns="91440" bIns="45720" rtlCol="0" anchor="b">
            <a:normAutofit/>
          </a:bodyPr>
          <a:lstStyle/>
          <a:p>
            <a:pPr algn="ctr"/>
            <a:r>
              <a:rPr lang="en-US" sz="4400" b="1" dirty="0">
                <a:solidFill>
                  <a:srgbClr val="FFFFFF"/>
                </a:solidFill>
                <a:latin typeface="Arial" panose="020B0604020202020204" pitchFamily="34" charset="0"/>
                <a:cs typeface="Arial" panose="020B0604020202020204" pitchFamily="34" charset="0"/>
              </a:rPr>
              <a:t>ICH GCP E6 (R2): Section 6</a:t>
            </a:r>
          </a:p>
        </p:txBody>
      </p:sp>
    </p:spTree>
    <p:extLst>
      <p:ext uri="{BB962C8B-B14F-4D97-AF65-F5344CB8AC3E}">
        <p14:creationId xmlns:p14="http://schemas.microsoft.com/office/powerpoint/2010/main" val="15676578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43" name="Group 42">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44" name="Straight Connector 43">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45" name="Straight Connector 44">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46"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7"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8" name="Isosceles Triangle 47">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9"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0"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1"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2" name="Isosceles Triangle 51">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3" name="Isosceles Triangle 52">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55" name="Rectangle 54">
            <a:extLst>
              <a:ext uri="{FF2B5EF4-FFF2-40B4-BE49-F238E27FC236}">
                <a16:creationId xmlns:a16="http://schemas.microsoft.com/office/drawing/2014/main" id="{9B8A5A16-7BE9-4AA1-9B5E-00FAFA5C86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a:extLst>
              <a:ext uri="{FF2B5EF4-FFF2-40B4-BE49-F238E27FC236}">
                <a16:creationId xmlns:a16="http://schemas.microsoft.com/office/drawing/2014/main" id="{C55D27F9-7623-4A6E-89FF-87E6C4E0D90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58" name="Straight Connector 57">
              <a:extLst>
                <a:ext uri="{FF2B5EF4-FFF2-40B4-BE49-F238E27FC236}">
                  <a16:creationId xmlns:a16="http://schemas.microsoft.com/office/drawing/2014/main" id="{67B7CFC0-1E17-41C5-BF93-16E99B1F897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alpha val="80000"/>
                </a:srgbClr>
              </a:solidFill>
            </a:ln>
          </p:spPr>
          <p:style>
            <a:lnRef idx="2">
              <a:schemeClr val="accent1"/>
            </a:lnRef>
            <a:fillRef idx="0">
              <a:schemeClr val="accent1"/>
            </a:fillRef>
            <a:effectRef idx="1">
              <a:schemeClr val="accent1"/>
            </a:effectRef>
            <a:fontRef idx="minor">
              <a:schemeClr val="tx1"/>
            </a:fontRef>
          </p:style>
        </p:cxnSp>
        <p:sp>
          <p:nvSpPr>
            <p:cNvPr id="59" name="Rectangle 23">
              <a:extLst>
                <a:ext uri="{FF2B5EF4-FFF2-40B4-BE49-F238E27FC236}">
                  <a16:creationId xmlns:a16="http://schemas.microsoft.com/office/drawing/2014/main" id="{8640594F-E37B-4D91-8E95-9DA62A9B96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0" name="Rectangle 25">
              <a:extLst>
                <a:ext uri="{FF2B5EF4-FFF2-40B4-BE49-F238E27FC236}">
                  <a16:creationId xmlns:a16="http://schemas.microsoft.com/office/drawing/2014/main" id="{93C9D004-5359-4937-9D4B-EC89888063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1" name="Isosceles Triangle 60">
              <a:extLst>
                <a:ext uri="{FF2B5EF4-FFF2-40B4-BE49-F238E27FC236}">
                  <a16:creationId xmlns:a16="http://schemas.microsoft.com/office/drawing/2014/main" id="{0DE8B4BF-A71A-4324-A033-7886CF70A0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2" name="Rectangle 27">
              <a:extLst>
                <a:ext uri="{FF2B5EF4-FFF2-40B4-BE49-F238E27FC236}">
                  <a16:creationId xmlns:a16="http://schemas.microsoft.com/office/drawing/2014/main" id="{5697F627-1058-435C-96D4-98AB552C6A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63" name="Straight Connector 62">
              <a:extLst>
                <a:ext uri="{FF2B5EF4-FFF2-40B4-BE49-F238E27FC236}">
                  <a16:creationId xmlns:a16="http://schemas.microsoft.com/office/drawing/2014/main" id="{492EF457-D744-4C61-8670-518EC1D2D52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645924"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64" name="Rectangle 29">
              <a:extLst>
                <a:ext uri="{FF2B5EF4-FFF2-40B4-BE49-F238E27FC236}">
                  <a16:creationId xmlns:a16="http://schemas.microsoft.com/office/drawing/2014/main" id="{49E61018-BC96-47DC-B47F-FFBA96BAD8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5" name="Isosceles Triangle 64">
              <a:extLst>
                <a:ext uri="{FF2B5EF4-FFF2-40B4-BE49-F238E27FC236}">
                  <a16:creationId xmlns:a16="http://schemas.microsoft.com/office/drawing/2014/main" id="{3CA434EC-618C-4787-86BA-1BF47478EE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6" name="Isosceles Triangle 65">
              <a:extLst>
                <a:ext uri="{FF2B5EF4-FFF2-40B4-BE49-F238E27FC236}">
                  <a16:creationId xmlns:a16="http://schemas.microsoft.com/office/drawing/2014/main" id="{97378863-CDB3-4B0F-A65C-98A1252DD0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 name="Content Placeholder 2">
            <a:extLst>
              <a:ext uri="{FF2B5EF4-FFF2-40B4-BE49-F238E27FC236}">
                <a16:creationId xmlns:a16="http://schemas.microsoft.com/office/drawing/2014/main" id="{7C2BB759-4960-4633-A661-77D1E1A34CD7}"/>
              </a:ext>
            </a:extLst>
          </p:cNvPr>
          <p:cNvSpPr>
            <a:spLocks noGrp="1"/>
          </p:cNvSpPr>
          <p:nvPr>
            <p:ph idx="1"/>
          </p:nvPr>
        </p:nvSpPr>
        <p:spPr>
          <a:xfrm>
            <a:off x="978862" y="448512"/>
            <a:ext cx="8370909" cy="5832389"/>
          </a:xfrm>
        </p:spPr>
        <p:txBody>
          <a:bodyPr vert="horz" lIns="91440" tIns="45720" rIns="91440" bIns="45720" rtlCol="0" anchor="t">
            <a:noAutofit/>
          </a:bodyPr>
          <a:lstStyle/>
          <a:p>
            <a:pPr marL="0" indent="0">
              <a:buNone/>
            </a:pPr>
            <a:r>
              <a:rPr lang="en-US" b="1" dirty="0">
                <a:solidFill>
                  <a:schemeClr val="bg1"/>
                </a:solidFill>
                <a:latin typeface="Arial" panose="020B0604020202020204" pitchFamily="34" charset="0"/>
                <a:cs typeface="Arial" panose="020B0604020202020204" pitchFamily="34" charset="0"/>
              </a:rPr>
              <a:t>General information</a:t>
            </a:r>
          </a:p>
          <a:p>
            <a:pPr marL="0" indent="0">
              <a:buNone/>
            </a:pPr>
            <a:r>
              <a:rPr lang="en-US" b="1" dirty="0">
                <a:solidFill>
                  <a:schemeClr val="bg1"/>
                </a:solidFill>
                <a:latin typeface="Arial" panose="020B0604020202020204" pitchFamily="34" charset="0"/>
                <a:cs typeface="Arial" panose="020B0604020202020204" pitchFamily="34" charset="0"/>
              </a:rPr>
              <a:t>Background information</a:t>
            </a:r>
          </a:p>
          <a:p>
            <a:pPr marL="0" indent="0">
              <a:buNone/>
            </a:pPr>
            <a:r>
              <a:rPr lang="en-US" b="1" dirty="0">
                <a:solidFill>
                  <a:schemeClr val="bg1"/>
                </a:solidFill>
                <a:latin typeface="Arial" panose="020B0604020202020204" pitchFamily="34" charset="0"/>
                <a:cs typeface="Arial" panose="020B0604020202020204" pitchFamily="34" charset="0"/>
              </a:rPr>
              <a:t>Trial objectives and purpose</a:t>
            </a:r>
          </a:p>
          <a:p>
            <a:pPr marL="0" indent="0">
              <a:buNone/>
            </a:pPr>
            <a:r>
              <a:rPr lang="en-US" b="1" dirty="0">
                <a:solidFill>
                  <a:schemeClr val="bg1"/>
                </a:solidFill>
                <a:latin typeface="Arial" panose="020B0604020202020204" pitchFamily="34" charset="0"/>
                <a:cs typeface="Arial" panose="020B0604020202020204" pitchFamily="34" charset="0"/>
              </a:rPr>
              <a:t>Trial designs</a:t>
            </a:r>
          </a:p>
          <a:p>
            <a:pPr marL="0" indent="0">
              <a:buNone/>
            </a:pPr>
            <a:r>
              <a:rPr lang="en-US" b="1" dirty="0">
                <a:solidFill>
                  <a:schemeClr val="bg1"/>
                </a:solidFill>
                <a:latin typeface="Arial" panose="020B0604020202020204" pitchFamily="34" charset="0"/>
                <a:cs typeface="Arial" panose="020B0604020202020204" pitchFamily="34" charset="0"/>
              </a:rPr>
              <a:t>Selection and withdrawal of subjects</a:t>
            </a:r>
          </a:p>
          <a:p>
            <a:pPr marL="0" indent="0">
              <a:buNone/>
            </a:pPr>
            <a:r>
              <a:rPr lang="en-US" b="1" dirty="0">
                <a:solidFill>
                  <a:schemeClr val="bg1"/>
                </a:solidFill>
                <a:latin typeface="Arial" panose="020B0604020202020204" pitchFamily="34" charset="0"/>
                <a:cs typeface="Arial" panose="020B0604020202020204" pitchFamily="34" charset="0"/>
              </a:rPr>
              <a:t>Treatment of subjects</a:t>
            </a:r>
          </a:p>
          <a:p>
            <a:pPr marL="0" indent="0">
              <a:buNone/>
            </a:pPr>
            <a:r>
              <a:rPr lang="en-US" b="1" dirty="0">
                <a:solidFill>
                  <a:schemeClr val="bg1"/>
                </a:solidFill>
                <a:latin typeface="Arial" panose="020B0604020202020204" pitchFamily="34" charset="0"/>
                <a:cs typeface="Arial" panose="020B0604020202020204" pitchFamily="34" charset="0"/>
              </a:rPr>
              <a:t>Assessment of efficacy</a:t>
            </a:r>
          </a:p>
          <a:p>
            <a:pPr marL="0" indent="0">
              <a:buNone/>
            </a:pPr>
            <a:r>
              <a:rPr lang="en-US" b="1" dirty="0">
                <a:solidFill>
                  <a:schemeClr val="bg1"/>
                </a:solidFill>
                <a:latin typeface="Arial" panose="020B0604020202020204" pitchFamily="34" charset="0"/>
                <a:cs typeface="Arial" panose="020B0604020202020204" pitchFamily="34" charset="0"/>
              </a:rPr>
              <a:t>Assessment of safety and statistics</a:t>
            </a:r>
          </a:p>
          <a:p>
            <a:pPr marL="0" indent="0">
              <a:buNone/>
            </a:pPr>
            <a:r>
              <a:rPr lang="en-US" b="1" dirty="0">
                <a:solidFill>
                  <a:schemeClr val="bg1"/>
                </a:solidFill>
                <a:latin typeface="Arial" panose="020B0604020202020204" pitchFamily="34" charset="0"/>
                <a:cs typeface="Arial" panose="020B0604020202020204" pitchFamily="34" charset="0"/>
              </a:rPr>
              <a:t>Direct access to source data and documents</a:t>
            </a:r>
          </a:p>
          <a:p>
            <a:pPr marL="0" indent="0">
              <a:buNone/>
            </a:pPr>
            <a:r>
              <a:rPr lang="en-US" b="1" dirty="0">
                <a:solidFill>
                  <a:schemeClr val="bg1"/>
                </a:solidFill>
                <a:latin typeface="Arial" panose="020B0604020202020204" pitchFamily="34" charset="0"/>
                <a:cs typeface="Arial" panose="020B0604020202020204" pitchFamily="34" charset="0"/>
              </a:rPr>
              <a:t>Quality control and quality assurance</a:t>
            </a:r>
          </a:p>
          <a:p>
            <a:pPr marL="0" indent="0">
              <a:buNone/>
            </a:pPr>
            <a:r>
              <a:rPr lang="en-US" b="1" dirty="0">
                <a:solidFill>
                  <a:schemeClr val="bg1"/>
                </a:solidFill>
                <a:latin typeface="Arial" panose="020B0604020202020204" pitchFamily="34" charset="0"/>
                <a:cs typeface="Arial" panose="020B0604020202020204" pitchFamily="34" charset="0"/>
              </a:rPr>
              <a:t>Ethics</a:t>
            </a:r>
          </a:p>
          <a:p>
            <a:pPr marL="0" indent="0">
              <a:buNone/>
            </a:pPr>
            <a:r>
              <a:rPr lang="en-US" b="1" dirty="0">
                <a:solidFill>
                  <a:schemeClr val="bg1"/>
                </a:solidFill>
                <a:latin typeface="Arial" panose="020B0604020202020204" pitchFamily="34" charset="0"/>
                <a:cs typeface="Arial" panose="020B0604020202020204" pitchFamily="34" charset="0"/>
              </a:rPr>
              <a:t>Data handling and record keeping</a:t>
            </a:r>
          </a:p>
          <a:p>
            <a:pPr marL="0" indent="0">
              <a:buNone/>
            </a:pPr>
            <a:r>
              <a:rPr lang="en-US" b="1" dirty="0">
                <a:solidFill>
                  <a:schemeClr val="bg1"/>
                </a:solidFill>
                <a:latin typeface="Arial" panose="020B0604020202020204" pitchFamily="34" charset="0"/>
                <a:cs typeface="Arial" panose="020B0604020202020204" pitchFamily="34" charset="0"/>
              </a:rPr>
              <a:t>Financing and insurance</a:t>
            </a:r>
          </a:p>
          <a:p>
            <a:pPr marL="0" indent="0">
              <a:buNone/>
            </a:pPr>
            <a:r>
              <a:rPr lang="en-US" b="1" dirty="0">
                <a:solidFill>
                  <a:schemeClr val="bg1"/>
                </a:solidFill>
                <a:latin typeface="Arial" panose="020B0604020202020204" pitchFamily="34" charset="0"/>
                <a:cs typeface="Arial" panose="020B0604020202020204" pitchFamily="34" charset="0"/>
              </a:rPr>
              <a:t>Publication policy</a:t>
            </a:r>
          </a:p>
        </p:txBody>
      </p:sp>
    </p:spTree>
    <p:extLst>
      <p:ext uri="{BB962C8B-B14F-4D97-AF65-F5344CB8AC3E}">
        <p14:creationId xmlns:p14="http://schemas.microsoft.com/office/powerpoint/2010/main" val="32334713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43" name="Group 42">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44" name="Straight Connector 43">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45" name="Straight Connector 44">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46"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7"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8" name="Isosceles Triangle 47">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9"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0"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1"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2" name="Isosceles Triangle 51">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3" name="Isosceles Triangle 52">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55" name="Rectangle 54">
            <a:extLst>
              <a:ext uri="{FF2B5EF4-FFF2-40B4-BE49-F238E27FC236}">
                <a16:creationId xmlns:a16="http://schemas.microsoft.com/office/drawing/2014/main" id="{9B8A5A16-7BE9-4AA1-9B5E-00FAFA5C86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a:extLst>
              <a:ext uri="{FF2B5EF4-FFF2-40B4-BE49-F238E27FC236}">
                <a16:creationId xmlns:a16="http://schemas.microsoft.com/office/drawing/2014/main" id="{C55D27F9-7623-4A6E-89FF-87E6C4E0D90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58" name="Straight Connector 57">
              <a:extLst>
                <a:ext uri="{FF2B5EF4-FFF2-40B4-BE49-F238E27FC236}">
                  <a16:creationId xmlns:a16="http://schemas.microsoft.com/office/drawing/2014/main" id="{67B7CFC0-1E17-41C5-BF93-16E99B1F897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alpha val="80000"/>
                </a:srgbClr>
              </a:solidFill>
            </a:ln>
          </p:spPr>
          <p:style>
            <a:lnRef idx="2">
              <a:schemeClr val="accent1"/>
            </a:lnRef>
            <a:fillRef idx="0">
              <a:schemeClr val="accent1"/>
            </a:fillRef>
            <a:effectRef idx="1">
              <a:schemeClr val="accent1"/>
            </a:effectRef>
            <a:fontRef idx="minor">
              <a:schemeClr val="tx1"/>
            </a:fontRef>
          </p:style>
        </p:cxnSp>
        <p:sp>
          <p:nvSpPr>
            <p:cNvPr id="59" name="Rectangle 23">
              <a:extLst>
                <a:ext uri="{FF2B5EF4-FFF2-40B4-BE49-F238E27FC236}">
                  <a16:creationId xmlns:a16="http://schemas.microsoft.com/office/drawing/2014/main" id="{8640594F-E37B-4D91-8E95-9DA62A9B96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0" name="Rectangle 25">
              <a:extLst>
                <a:ext uri="{FF2B5EF4-FFF2-40B4-BE49-F238E27FC236}">
                  <a16:creationId xmlns:a16="http://schemas.microsoft.com/office/drawing/2014/main" id="{93C9D004-5359-4937-9D4B-EC89888063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1" name="Isosceles Triangle 60">
              <a:extLst>
                <a:ext uri="{FF2B5EF4-FFF2-40B4-BE49-F238E27FC236}">
                  <a16:creationId xmlns:a16="http://schemas.microsoft.com/office/drawing/2014/main" id="{0DE8B4BF-A71A-4324-A033-7886CF70A0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2" name="Rectangle 27">
              <a:extLst>
                <a:ext uri="{FF2B5EF4-FFF2-40B4-BE49-F238E27FC236}">
                  <a16:creationId xmlns:a16="http://schemas.microsoft.com/office/drawing/2014/main" id="{5697F627-1058-435C-96D4-98AB552C6A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63" name="Straight Connector 62">
              <a:extLst>
                <a:ext uri="{FF2B5EF4-FFF2-40B4-BE49-F238E27FC236}">
                  <a16:creationId xmlns:a16="http://schemas.microsoft.com/office/drawing/2014/main" id="{492EF457-D744-4C61-8670-518EC1D2D52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645924"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64" name="Rectangle 29">
              <a:extLst>
                <a:ext uri="{FF2B5EF4-FFF2-40B4-BE49-F238E27FC236}">
                  <a16:creationId xmlns:a16="http://schemas.microsoft.com/office/drawing/2014/main" id="{49E61018-BC96-47DC-B47F-FFBA96BAD8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5" name="Isosceles Triangle 64">
              <a:extLst>
                <a:ext uri="{FF2B5EF4-FFF2-40B4-BE49-F238E27FC236}">
                  <a16:creationId xmlns:a16="http://schemas.microsoft.com/office/drawing/2014/main" id="{3CA434EC-618C-4787-86BA-1BF47478EE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6" name="Isosceles Triangle 65">
              <a:extLst>
                <a:ext uri="{FF2B5EF4-FFF2-40B4-BE49-F238E27FC236}">
                  <a16:creationId xmlns:a16="http://schemas.microsoft.com/office/drawing/2014/main" id="{97378863-CDB3-4B0F-A65C-98A1252DD0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 name="Content Placeholder 2">
            <a:extLst>
              <a:ext uri="{FF2B5EF4-FFF2-40B4-BE49-F238E27FC236}">
                <a16:creationId xmlns:a16="http://schemas.microsoft.com/office/drawing/2014/main" id="{7C2BB759-4960-4633-A661-77D1E1A34CD7}"/>
              </a:ext>
            </a:extLst>
          </p:cNvPr>
          <p:cNvSpPr>
            <a:spLocks noGrp="1"/>
          </p:cNvSpPr>
          <p:nvPr>
            <p:ph idx="1"/>
          </p:nvPr>
        </p:nvSpPr>
        <p:spPr>
          <a:xfrm>
            <a:off x="1507067" y="3048001"/>
            <a:ext cx="7766936" cy="2099732"/>
          </a:xfrm>
        </p:spPr>
        <p:txBody>
          <a:bodyPr vert="horz" lIns="91440" tIns="45720" rIns="91440" bIns="45720" rtlCol="0" anchor="t">
            <a:normAutofit/>
          </a:bodyPr>
          <a:lstStyle/>
          <a:p>
            <a:pPr marL="0" indent="0" algn="ctr">
              <a:buNone/>
            </a:pPr>
            <a:r>
              <a:rPr lang="en-US" sz="4400" b="1" dirty="0">
                <a:solidFill>
                  <a:schemeClr val="bg1"/>
                </a:solidFill>
                <a:latin typeface="Calibri" panose="020F0502020204030204" pitchFamily="34" charset="0"/>
                <a:cs typeface="Calibri" panose="020F0502020204030204" pitchFamily="34" charset="0"/>
              </a:rPr>
              <a:t>Investigator’s Brochure</a:t>
            </a:r>
          </a:p>
        </p:txBody>
      </p:sp>
      <p:sp>
        <p:nvSpPr>
          <p:cNvPr id="2" name="Title 1">
            <a:extLst>
              <a:ext uri="{FF2B5EF4-FFF2-40B4-BE49-F238E27FC236}">
                <a16:creationId xmlns:a16="http://schemas.microsoft.com/office/drawing/2014/main" id="{F16E816D-1D94-460A-8ED1-E47AE6881031}"/>
              </a:ext>
            </a:extLst>
          </p:cNvPr>
          <p:cNvSpPr>
            <a:spLocks noGrp="1"/>
          </p:cNvSpPr>
          <p:nvPr>
            <p:ph type="title"/>
          </p:nvPr>
        </p:nvSpPr>
        <p:spPr>
          <a:xfrm>
            <a:off x="1507067" y="106532"/>
            <a:ext cx="7766936" cy="1603736"/>
          </a:xfrm>
        </p:spPr>
        <p:txBody>
          <a:bodyPr vert="horz" lIns="91440" tIns="45720" rIns="91440" bIns="45720" rtlCol="0" anchor="b">
            <a:normAutofit/>
          </a:bodyPr>
          <a:lstStyle/>
          <a:p>
            <a:pPr algn="ctr"/>
            <a:r>
              <a:rPr lang="en-US" sz="4400" b="1" dirty="0">
                <a:solidFill>
                  <a:srgbClr val="FFFFFF"/>
                </a:solidFill>
                <a:latin typeface="Calibri" panose="020F0502020204030204" pitchFamily="34" charset="0"/>
                <a:cs typeface="Calibri" panose="020F0502020204030204" pitchFamily="34" charset="0"/>
              </a:rPr>
              <a:t>ICH GCP E6 (R2): Section 7</a:t>
            </a:r>
          </a:p>
        </p:txBody>
      </p:sp>
    </p:spTree>
    <p:extLst>
      <p:ext uri="{BB962C8B-B14F-4D97-AF65-F5344CB8AC3E}">
        <p14:creationId xmlns:p14="http://schemas.microsoft.com/office/powerpoint/2010/main" val="14123391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43" name="Group 42">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44" name="Straight Connector 43">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45" name="Straight Connector 44">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46"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7"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8" name="Isosceles Triangle 47">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9"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0"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1"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2" name="Isosceles Triangle 51">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3" name="Isosceles Triangle 52">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55" name="Rectangle 54">
            <a:extLst>
              <a:ext uri="{FF2B5EF4-FFF2-40B4-BE49-F238E27FC236}">
                <a16:creationId xmlns:a16="http://schemas.microsoft.com/office/drawing/2014/main" id="{9B8A5A16-7BE9-4AA1-9B5E-00FAFA5C86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a:extLst>
              <a:ext uri="{FF2B5EF4-FFF2-40B4-BE49-F238E27FC236}">
                <a16:creationId xmlns:a16="http://schemas.microsoft.com/office/drawing/2014/main" id="{C55D27F9-7623-4A6E-89FF-87E6C4E0D90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58" name="Straight Connector 57">
              <a:extLst>
                <a:ext uri="{FF2B5EF4-FFF2-40B4-BE49-F238E27FC236}">
                  <a16:creationId xmlns:a16="http://schemas.microsoft.com/office/drawing/2014/main" id="{67B7CFC0-1E17-41C5-BF93-16E99B1F897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alpha val="80000"/>
                </a:srgbClr>
              </a:solidFill>
            </a:ln>
          </p:spPr>
          <p:style>
            <a:lnRef idx="2">
              <a:schemeClr val="accent1"/>
            </a:lnRef>
            <a:fillRef idx="0">
              <a:schemeClr val="accent1"/>
            </a:fillRef>
            <a:effectRef idx="1">
              <a:schemeClr val="accent1"/>
            </a:effectRef>
            <a:fontRef idx="minor">
              <a:schemeClr val="tx1"/>
            </a:fontRef>
          </p:style>
        </p:cxnSp>
        <p:sp>
          <p:nvSpPr>
            <p:cNvPr id="59" name="Rectangle 23">
              <a:extLst>
                <a:ext uri="{FF2B5EF4-FFF2-40B4-BE49-F238E27FC236}">
                  <a16:creationId xmlns:a16="http://schemas.microsoft.com/office/drawing/2014/main" id="{8640594F-E37B-4D91-8E95-9DA62A9B96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0" name="Rectangle 25">
              <a:extLst>
                <a:ext uri="{FF2B5EF4-FFF2-40B4-BE49-F238E27FC236}">
                  <a16:creationId xmlns:a16="http://schemas.microsoft.com/office/drawing/2014/main" id="{93C9D004-5359-4937-9D4B-EC89888063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1" name="Isosceles Triangle 60">
              <a:extLst>
                <a:ext uri="{FF2B5EF4-FFF2-40B4-BE49-F238E27FC236}">
                  <a16:creationId xmlns:a16="http://schemas.microsoft.com/office/drawing/2014/main" id="{0DE8B4BF-A71A-4324-A033-7886CF70A0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2" name="Rectangle 27">
              <a:extLst>
                <a:ext uri="{FF2B5EF4-FFF2-40B4-BE49-F238E27FC236}">
                  <a16:creationId xmlns:a16="http://schemas.microsoft.com/office/drawing/2014/main" id="{5697F627-1058-435C-96D4-98AB552C6A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63" name="Straight Connector 62">
              <a:extLst>
                <a:ext uri="{FF2B5EF4-FFF2-40B4-BE49-F238E27FC236}">
                  <a16:creationId xmlns:a16="http://schemas.microsoft.com/office/drawing/2014/main" id="{492EF457-D744-4C61-8670-518EC1D2D52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645924"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64" name="Rectangle 29">
              <a:extLst>
                <a:ext uri="{FF2B5EF4-FFF2-40B4-BE49-F238E27FC236}">
                  <a16:creationId xmlns:a16="http://schemas.microsoft.com/office/drawing/2014/main" id="{49E61018-BC96-47DC-B47F-FFBA96BAD8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5" name="Isosceles Triangle 64">
              <a:extLst>
                <a:ext uri="{FF2B5EF4-FFF2-40B4-BE49-F238E27FC236}">
                  <a16:creationId xmlns:a16="http://schemas.microsoft.com/office/drawing/2014/main" id="{3CA434EC-618C-4787-86BA-1BF47478EE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6" name="Isosceles Triangle 65">
              <a:extLst>
                <a:ext uri="{FF2B5EF4-FFF2-40B4-BE49-F238E27FC236}">
                  <a16:creationId xmlns:a16="http://schemas.microsoft.com/office/drawing/2014/main" id="{97378863-CDB3-4B0F-A65C-98A1252DD0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 name="Content Placeholder 2">
            <a:extLst>
              <a:ext uri="{FF2B5EF4-FFF2-40B4-BE49-F238E27FC236}">
                <a16:creationId xmlns:a16="http://schemas.microsoft.com/office/drawing/2014/main" id="{7C2BB759-4960-4633-A661-77D1E1A34CD7}"/>
              </a:ext>
            </a:extLst>
          </p:cNvPr>
          <p:cNvSpPr>
            <a:spLocks noGrp="1"/>
          </p:cNvSpPr>
          <p:nvPr>
            <p:ph idx="1"/>
          </p:nvPr>
        </p:nvSpPr>
        <p:spPr>
          <a:xfrm>
            <a:off x="1507067" y="3048001"/>
            <a:ext cx="7766936" cy="2099732"/>
          </a:xfrm>
        </p:spPr>
        <p:txBody>
          <a:bodyPr vert="horz" lIns="91440" tIns="45720" rIns="91440" bIns="45720" rtlCol="0" anchor="t">
            <a:normAutofit/>
          </a:bodyPr>
          <a:lstStyle/>
          <a:p>
            <a:pPr marL="0" indent="0">
              <a:buNone/>
            </a:pPr>
            <a:r>
              <a:rPr lang="en-US" sz="2400" b="1" dirty="0">
                <a:solidFill>
                  <a:schemeClr val="bg1"/>
                </a:solidFill>
                <a:latin typeface="Arial" panose="020B0604020202020204" pitchFamily="34" charset="0"/>
                <a:cs typeface="Arial" panose="020B0604020202020204" pitchFamily="34" charset="0"/>
              </a:rPr>
              <a:t>Introduction</a:t>
            </a:r>
          </a:p>
          <a:p>
            <a:pPr marL="0" indent="0">
              <a:buNone/>
            </a:pPr>
            <a:r>
              <a:rPr lang="en-US" sz="2400" b="1" dirty="0">
                <a:solidFill>
                  <a:schemeClr val="bg1"/>
                </a:solidFill>
                <a:latin typeface="Arial" panose="020B0604020202020204" pitchFamily="34" charset="0"/>
                <a:cs typeface="Arial" panose="020B0604020202020204" pitchFamily="34" charset="0"/>
              </a:rPr>
              <a:t>Contents</a:t>
            </a:r>
          </a:p>
        </p:txBody>
      </p:sp>
      <p:sp>
        <p:nvSpPr>
          <p:cNvPr id="2" name="Title 1">
            <a:extLst>
              <a:ext uri="{FF2B5EF4-FFF2-40B4-BE49-F238E27FC236}">
                <a16:creationId xmlns:a16="http://schemas.microsoft.com/office/drawing/2014/main" id="{F16E816D-1D94-460A-8ED1-E47AE6881031}"/>
              </a:ext>
            </a:extLst>
          </p:cNvPr>
          <p:cNvSpPr>
            <a:spLocks noGrp="1"/>
          </p:cNvSpPr>
          <p:nvPr>
            <p:ph type="title"/>
          </p:nvPr>
        </p:nvSpPr>
        <p:spPr>
          <a:xfrm>
            <a:off x="1507067" y="106532"/>
            <a:ext cx="7766936" cy="1603736"/>
          </a:xfrm>
        </p:spPr>
        <p:txBody>
          <a:bodyPr vert="horz" lIns="91440" tIns="45720" rIns="91440" bIns="45720" rtlCol="0" anchor="b">
            <a:normAutofit/>
          </a:bodyPr>
          <a:lstStyle/>
          <a:p>
            <a:pPr algn="ctr"/>
            <a:r>
              <a:rPr lang="en-US" sz="4400" b="1" dirty="0">
                <a:solidFill>
                  <a:srgbClr val="FFFFFF"/>
                </a:solidFill>
                <a:latin typeface="Arial" panose="020B0604020202020204" pitchFamily="34" charset="0"/>
                <a:cs typeface="Arial" panose="020B0604020202020204" pitchFamily="34" charset="0"/>
              </a:rPr>
              <a:t>ICH GCP E6 (R2): Section 7</a:t>
            </a:r>
          </a:p>
        </p:txBody>
      </p:sp>
    </p:spTree>
    <p:extLst>
      <p:ext uri="{BB962C8B-B14F-4D97-AF65-F5344CB8AC3E}">
        <p14:creationId xmlns:p14="http://schemas.microsoft.com/office/powerpoint/2010/main" val="23175821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43" name="Group 42">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44" name="Straight Connector 43">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45" name="Straight Connector 44">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46"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7"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8" name="Isosceles Triangle 47">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9"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0"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1"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2" name="Isosceles Triangle 51">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3" name="Isosceles Triangle 52">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55" name="Rectangle 54">
            <a:extLst>
              <a:ext uri="{FF2B5EF4-FFF2-40B4-BE49-F238E27FC236}">
                <a16:creationId xmlns:a16="http://schemas.microsoft.com/office/drawing/2014/main" id="{9B8A5A16-7BE9-4AA1-9B5E-00FAFA5C86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a:extLst>
              <a:ext uri="{FF2B5EF4-FFF2-40B4-BE49-F238E27FC236}">
                <a16:creationId xmlns:a16="http://schemas.microsoft.com/office/drawing/2014/main" id="{C55D27F9-7623-4A6E-89FF-87E6C4E0D90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58" name="Straight Connector 57">
              <a:extLst>
                <a:ext uri="{FF2B5EF4-FFF2-40B4-BE49-F238E27FC236}">
                  <a16:creationId xmlns:a16="http://schemas.microsoft.com/office/drawing/2014/main" id="{67B7CFC0-1E17-41C5-BF93-16E99B1F897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alpha val="80000"/>
                </a:srgbClr>
              </a:solidFill>
            </a:ln>
          </p:spPr>
          <p:style>
            <a:lnRef idx="2">
              <a:schemeClr val="accent1"/>
            </a:lnRef>
            <a:fillRef idx="0">
              <a:schemeClr val="accent1"/>
            </a:fillRef>
            <a:effectRef idx="1">
              <a:schemeClr val="accent1"/>
            </a:effectRef>
            <a:fontRef idx="minor">
              <a:schemeClr val="tx1"/>
            </a:fontRef>
          </p:style>
        </p:cxnSp>
        <p:sp>
          <p:nvSpPr>
            <p:cNvPr id="59" name="Rectangle 23">
              <a:extLst>
                <a:ext uri="{FF2B5EF4-FFF2-40B4-BE49-F238E27FC236}">
                  <a16:creationId xmlns:a16="http://schemas.microsoft.com/office/drawing/2014/main" id="{8640594F-E37B-4D91-8E95-9DA62A9B96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0" name="Rectangle 25">
              <a:extLst>
                <a:ext uri="{FF2B5EF4-FFF2-40B4-BE49-F238E27FC236}">
                  <a16:creationId xmlns:a16="http://schemas.microsoft.com/office/drawing/2014/main" id="{93C9D004-5359-4937-9D4B-EC89888063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1" name="Isosceles Triangle 60">
              <a:extLst>
                <a:ext uri="{FF2B5EF4-FFF2-40B4-BE49-F238E27FC236}">
                  <a16:creationId xmlns:a16="http://schemas.microsoft.com/office/drawing/2014/main" id="{0DE8B4BF-A71A-4324-A033-7886CF70A0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2" name="Rectangle 27">
              <a:extLst>
                <a:ext uri="{FF2B5EF4-FFF2-40B4-BE49-F238E27FC236}">
                  <a16:creationId xmlns:a16="http://schemas.microsoft.com/office/drawing/2014/main" id="{5697F627-1058-435C-96D4-98AB552C6A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63" name="Straight Connector 62">
              <a:extLst>
                <a:ext uri="{FF2B5EF4-FFF2-40B4-BE49-F238E27FC236}">
                  <a16:creationId xmlns:a16="http://schemas.microsoft.com/office/drawing/2014/main" id="{492EF457-D744-4C61-8670-518EC1D2D52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645924"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64" name="Rectangle 29">
              <a:extLst>
                <a:ext uri="{FF2B5EF4-FFF2-40B4-BE49-F238E27FC236}">
                  <a16:creationId xmlns:a16="http://schemas.microsoft.com/office/drawing/2014/main" id="{49E61018-BC96-47DC-B47F-FFBA96BAD8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5" name="Isosceles Triangle 64">
              <a:extLst>
                <a:ext uri="{FF2B5EF4-FFF2-40B4-BE49-F238E27FC236}">
                  <a16:creationId xmlns:a16="http://schemas.microsoft.com/office/drawing/2014/main" id="{3CA434EC-618C-4787-86BA-1BF47478EE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66" name="Isosceles Triangle 65">
              <a:extLst>
                <a:ext uri="{FF2B5EF4-FFF2-40B4-BE49-F238E27FC236}">
                  <a16:creationId xmlns:a16="http://schemas.microsoft.com/office/drawing/2014/main" id="{97378863-CDB3-4B0F-A65C-98A1252DD0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 name="Content Placeholder 2">
            <a:extLst>
              <a:ext uri="{FF2B5EF4-FFF2-40B4-BE49-F238E27FC236}">
                <a16:creationId xmlns:a16="http://schemas.microsoft.com/office/drawing/2014/main" id="{7C2BB759-4960-4633-A661-77D1E1A34CD7}"/>
              </a:ext>
            </a:extLst>
          </p:cNvPr>
          <p:cNvSpPr>
            <a:spLocks noGrp="1"/>
          </p:cNvSpPr>
          <p:nvPr>
            <p:ph idx="1"/>
          </p:nvPr>
        </p:nvSpPr>
        <p:spPr>
          <a:xfrm>
            <a:off x="1507067" y="3048001"/>
            <a:ext cx="7766936" cy="2099732"/>
          </a:xfrm>
        </p:spPr>
        <p:txBody>
          <a:bodyPr vert="horz" lIns="91440" tIns="45720" rIns="91440" bIns="45720" rtlCol="0" anchor="t">
            <a:normAutofit/>
          </a:bodyPr>
          <a:lstStyle/>
          <a:p>
            <a:pPr marL="0" indent="0" algn="ctr">
              <a:buNone/>
            </a:pPr>
            <a:r>
              <a:rPr lang="en-US" sz="4400" b="1" dirty="0">
                <a:solidFill>
                  <a:schemeClr val="bg1"/>
                </a:solidFill>
                <a:latin typeface="Arial" panose="020B0604020202020204" pitchFamily="34" charset="0"/>
                <a:cs typeface="Arial" panose="020B0604020202020204" pitchFamily="34" charset="0"/>
              </a:rPr>
              <a:t>Essential Documents</a:t>
            </a:r>
          </a:p>
        </p:txBody>
      </p:sp>
      <p:sp>
        <p:nvSpPr>
          <p:cNvPr id="2" name="Title 1">
            <a:extLst>
              <a:ext uri="{FF2B5EF4-FFF2-40B4-BE49-F238E27FC236}">
                <a16:creationId xmlns:a16="http://schemas.microsoft.com/office/drawing/2014/main" id="{F16E816D-1D94-460A-8ED1-E47AE6881031}"/>
              </a:ext>
            </a:extLst>
          </p:cNvPr>
          <p:cNvSpPr>
            <a:spLocks noGrp="1"/>
          </p:cNvSpPr>
          <p:nvPr>
            <p:ph type="title"/>
          </p:nvPr>
        </p:nvSpPr>
        <p:spPr>
          <a:xfrm>
            <a:off x="1507067" y="106532"/>
            <a:ext cx="7766936" cy="1603736"/>
          </a:xfrm>
        </p:spPr>
        <p:txBody>
          <a:bodyPr vert="horz" lIns="91440" tIns="45720" rIns="91440" bIns="45720" rtlCol="0" anchor="b">
            <a:normAutofit/>
          </a:bodyPr>
          <a:lstStyle/>
          <a:p>
            <a:pPr algn="ctr"/>
            <a:r>
              <a:rPr lang="en-US" sz="4400" b="1" dirty="0">
                <a:solidFill>
                  <a:srgbClr val="FFFFFF"/>
                </a:solidFill>
                <a:latin typeface="Arial" panose="020B0604020202020204" pitchFamily="34" charset="0"/>
                <a:cs typeface="Arial" panose="020B0604020202020204" pitchFamily="34" charset="0"/>
              </a:rPr>
              <a:t>ICH GCP E6 (R2): Section 8</a:t>
            </a:r>
          </a:p>
        </p:txBody>
      </p:sp>
    </p:spTree>
    <p:extLst>
      <p:ext uri="{BB962C8B-B14F-4D97-AF65-F5344CB8AC3E}">
        <p14:creationId xmlns:p14="http://schemas.microsoft.com/office/powerpoint/2010/main" val="562974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FAA1372-F614-4B06-8681-7B82EAA69BE7}"/>
              </a:ext>
            </a:extLst>
          </p:cNvPr>
          <p:cNvSpPr>
            <a:spLocks noGrp="1"/>
          </p:cNvSpPr>
          <p:nvPr>
            <p:ph type="title"/>
          </p:nvPr>
        </p:nvSpPr>
        <p:spPr>
          <a:xfrm>
            <a:off x="177553" y="1382486"/>
            <a:ext cx="3620795" cy="4093028"/>
          </a:xfrm>
        </p:spPr>
        <p:txBody>
          <a:bodyPr anchor="ctr">
            <a:normAutofit/>
          </a:bodyPr>
          <a:lstStyle/>
          <a:p>
            <a:pPr marL="0" indent="0">
              <a:lnSpc>
                <a:spcPct val="90000"/>
              </a:lnSpc>
            </a:pPr>
            <a:r>
              <a:rPr lang="en-US" altLang="en-US" b="1" dirty="0">
                <a:latin typeface="Arial" panose="020B0604020202020204" pitchFamily="34" charset="0"/>
                <a:cs typeface="Arial" panose="020B0604020202020204" pitchFamily="34" charset="0"/>
              </a:rPr>
              <a:t>What Can We Do To Help Ensure Compliance?</a:t>
            </a:r>
            <a:br>
              <a:rPr lang="en-US" altLang="en-US" b="1" dirty="0">
                <a:latin typeface="Arial" panose="020B0604020202020204" pitchFamily="34" charset="0"/>
                <a:cs typeface="Arial" panose="020B0604020202020204" pitchFamily="34" charset="0"/>
              </a:rPr>
            </a:br>
            <a:br>
              <a:rPr lang="en-US" altLang="en-US" b="1"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grpSp>
        <p:nvGrpSpPr>
          <p:cNvPr id="12" name="Group 11">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3" name="Straight Connector 12">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Isosceles Triangle 16">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1" name="Isosceles Triangle 20">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3" name="Rectangle 22">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Content Placeholder 1">
            <a:extLst>
              <a:ext uri="{FF2B5EF4-FFF2-40B4-BE49-F238E27FC236}">
                <a16:creationId xmlns:a16="http://schemas.microsoft.com/office/drawing/2014/main" id="{510FAD84-B8E0-4767-9E19-626720C614DF}"/>
              </a:ext>
            </a:extLst>
          </p:cNvPr>
          <p:cNvGraphicFramePr>
            <a:graphicFrameLocks noGrp="1"/>
          </p:cNvGraphicFramePr>
          <p:nvPr>
            <p:ph idx="1"/>
            <p:extLst>
              <p:ext uri="{D42A27DB-BD31-4B8C-83A1-F6EECF244321}">
                <p14:modId xmlns:p14="http://schemas.microsoft.com/office/powerpoint/2010/main" val="3081905580"/>
              </p:ext>
            </p:extLst>
          </p:nvPr>
        </p:nvGraphicFramePr>
        <p:xfrm>
          <a:off x="4557423" y="107733"/>
          <a:ext cx="7157259" cy="66340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554602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Content Placeholder 9" descr="A picture containing icon&#10;&#10;Description automatically generated">
            <a:extLst>
              <a:ext uri="{FF2B5EF4-FFF2-40B4-BE49-F238E27FC236}">
                <a16:creationId xmlns:a16="http://schemas.microsoft.com/office/drawing/2014/main" id="{8CA7B957-0517-4CC3-BBD8-B23FAD8D3C1E}"/>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420427" y="950761"/>
            <a:ext cx="7211824" cy="4956477"/>
          </a:xfrm>
          <a:prstGeom prst="rect">
            <a:avLst/>
          </a:prstGeom>
        </p:spPr>
      </p:pic>
    </p:spTree>
    <p:extLst>
      <p:ext uri="{BB962C8B-B14F-4D97-AF65-F5344CB8AC3E}">
        <p14:creationId xmlns:p14="http://schemas.microsoft.com/office/powerpoint/2010/main" val="21088926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2" name="Rectangle 11">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8"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2" name="Isosceles Triangle 21">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4"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Isosceles Triangle 25">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8" name="Freeform: Shape 27">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Help">
            <a:extLst>
              <a:ext uri="{FF2B5EF4-FFF2-40B4-BE49-F238E27FC236}">
                <a16:creationId xmlns:a16="http://schemas.microsoft.com/office/drawing/2014/main" id="{574AB584-1F42-4765-900F-06D370D230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7251" y="1545062"/>
            <a:ext cx="3856774" cy="3856774"/>
          </a:xfrm>
          <a:prstGeom prst="rect">
            <a:avLst/>
          </a:prstGeom>
        </p:spPr>
      </p:pic>
      <p:sp>
        <p:nvSpPr>
          <p:cNvPr id="3" name="Content Placeholder 2">
            <a:extLst>
              <a:ext uri="{FF2B5EF4-FFF2-40B4-BE49-F238E27FC236}">
                <a16:creationId xmlns:a16="http://schemas.microsoft.com/office/drawing/2014/main" id="{67E2E203-ED27-48DF-B88B-24FB62A88B5F}"/>
              </a:ext>
            </a:extLst>
          </p:cNvPr>
          <p:cNvSpPr>
            <a:spLocks noGrp="1"/>
          </p:cNvSpPr>
          <p:nvPr>
            <p:ph idx="1"/>
          </p:nvPr>
        </p:nvSpPr>
        <p:spPr>
          <a:xfrm>
            <a:off x="7416831" y="1933391"/>
            <a:ext cx="4512988" cy="3496043"/>
          </a:xfrm>
        </p:spPr>
        <p:txBody>
          <a:bodyPr anchor="t">
            <a:normAutofit/>
          </a:bodyPr>
          <a:lstStyle/>
          <a:p>
            <a:pPr marL="0" indent="0">
              <a:buNone/>
            </a:pPr>
            <a:r>
              <a:rPr lang="en-US" sz="3600" b="1" dirty="0">
                <a:solidFill>
                  <a:srgbClr val="FFFFFF"/>
                </a:solidFill>
                <a:latin typeface="Arial" panose="020B0604020202020204" pitchFamily="34" charset="0"/>
                <a:cs typeface="Arial" panose="020B0604020202020204" pitchFamily="34" charset="0"/>
              </a:rPr>
              <a:t>The questions for this session are asked in accordance to the ICH GCP E6 (R2) guidance</a:t>
            </a:r>
          </a:p>
        </p:txBody>
      </p:sp>
    </p:spTree>
    <p:extLst>
      <p:ext uri="{BB962C8B-B14F-4D97-AF65-F5344CB8AC3E}">
        <p14:creationId xmlns:p14="http://schemas.microsoft.com/office/powerpoint/2010/main" val="25725382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89C8B-F89C-4AA2-B140-AD2CDBA76CEC}"/>
              </a:ext>
            </a:extLst>
          </p:cNvPr>
          <p:cNvSpPr>
            <a:spLocks noGrp="1"/>
          </p:cNvSpPr>
          <p:nvPr>
            <p:ph type="title"/>
          </p:nvPr>
        </p:nvSpPr>
        <p:spPr/>
        <p:txBody>
          <a:bodyPr>
            <a:normAutofit/>
          </a:bodyPr>
          <a:lstStyle/>
          <a:p>
            <a:r>
              <a:rPr lang="en-US" sz="3200" b="1" dirty="0">
                <a:latin typeface="Arial" panose="020B0604020202020204" pitchFamily="34" charset="0"/>
                <a:cs typeface="Arial" panose="020B0604020202020204" pitchFamily="34" charset="0"/>
              </a:rPr>
              <a:t>Which of the following should be included in the Informed Consent?</a:t>
            </a:r>
          </a:p>
        </p:txBody>
      </p:sp>
      <p:sp>
        <p:nvSpPr>
          <p:cNvPr id="3" name="Content Placeholder 2">
            <a:extLst>
              <a:ext uri="{FF2B5EF4-FFF2-40B4-BE49-F238E27FC236}">
                <a16:creationId xmlns:a16="http://schemas.microsoft.com/office/drawing/2014/main" id="{8FCF09A1-D6DD-40A9-9CC5-7F8353C00A38}"/>
              </a:ext>
            </a:extLst>
          </p:cNvPr>
          <p:cNvSpPr>
            <a:spLocks noGrp="1"/>
          </p:cNvSpPr>
          <p:nvPr>
            <p:ph idx="1"/>
          </p:nvPr>
        </p:nvSpPr>
        <p:spPr/>
        <p:txBody>
          <a:bodyPr>
            <a:normAutofit/>
          </a:bodyPr>
          <a:lstStyle/>
          <a:p>
            <a:pPr marL="0" indent="0">
              <a:buNone/>
            </a:pPr>
            <a:r>
              <a:rPr lang="en-US" b="1" dirty="0">
                <a:latin typeface="Arial" panose="020B0604020202020204" pitchFamily="34" charset="0"/>
                <a:cs typeface="Arial" panose="020B0604020202020204" pitchFamily="34" charset="0"/>
              </a:rPr>
              <a:t>A.	The trial involves research</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B.	Probability for random assignment to each treatment</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C.	Study procedures</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D.	Anticipated expenses to the subject for participation</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E.	Subject’s responsibilities</a:t>
            </a:r>
          </a:p>
        </p:txBody>
      </p:sp>
      <p:pic>
        <p:nvPicPr>
          <p:cNvPr id="4" name="Picture 3" descr="Icon&#10;&#10;Description automatically generated">
            <a:extLst>
              <a:ext uri="{FF2B5EF4-FFF2-40B4-BE49-F238E27FC236}">
                <a16:creationId xmlns:a16="http://schemas.microsoft.com/office/drawing/2014/main" id="{30EF4765-2439-449D-8205-C20034C9A5FB}"/>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4195084" y="1930400"/>
            <a:ext cx="780584" cy="693852"/>
          </a:xfrm>
          <a:prstGeom prst="rect">
            <a:avLst/>
          </a:prstGeom>
        </p:spPr>
      </p:pic>
      <p:pic>
        <p:nvPicPr>
          <p:cNvPr id="6" name="Picture 5" descr="Icon&#10;&#10;Description automatically generated">
            <a:extLst>
              <a:ext uri="{FF2B5EF4-FFF2-40B4-BE49-F238E27FC236}">
                <a16:creationId xmlns:a16="http://schemas.microsoft.com/office/drawing/2014/main" id="{ACD6DAC4-8525-4532-925F-4427E884366F}"/>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7044030" y="2810588"/>
            <a:ext cx="780584" cy="693852"/>
          </a:xfrm>
          <a:prstGeom prst="rect">
            <a:avLst/>
          </a:prstGeom>
        </p:spPr>
      </p:pic>
      <p:pic>
        <p:nvPicPr>
          <p:cNvPr id="7" name="Picture 6" descr="Icon&#10;&#10;Description automatically generated">
            <a:extLst>
              <a:ext uri="{FF2B5EF4-FFF2-40B4-BE49-F238E27FC236}">
                <a16:creationId xmlns:a16="http://schemas.microsoft.com/office/drawing/2014/main" id="{038EE127-293F-4E43-87BD-5090F66AF787}"/>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3414500" y="3638955"/>
            <a:ext cx="780584" cy="693852"/>
          </a:xfrm>
          <a:prstGeom prst="rect">
            <a:avLst/>
          </a:prstGeom>
        </p:spPr>
      </p:pic>
      <p:pic>
        <p:nvPicPr>
          <p:cNvPr id="8" name="Picture 7" descr="Icon&#10;&#10;Description automatically generated">
            <a:extLst>
              <a:ext uri="{FF2B5EF4-FFF2-40B4-BE49-F238E27FC236}">
                <a16:creationId xmlns:a16="http://schemas.microsoft.com/office/drawing/2014/main" id="{ECDDCB5E-72E0-467A-8C4E-39540BE937EF}"/>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7044030" y="4423469"/>
            <a:ext cx="780584" cy="693852"/>
          </a:xfrm>
          <a:prstGeom prst="rect">
            <a:avLst/>
          </a:prstGeom>
        </p:spPr>
      </p:pic>
      <p:pic>
        <p:nvPicPr>
          <p:cNvPr id="9" name="Picture 8" descr="Icon&#10;&#10;Description automatically generated">
            <a:extLst>
              <a:ext uri="{FF2B5EF4-FFF2-40B4-BE49-F238E27FC236}">
                <a16:creationId xmlns:a16="http://schemas.microsoft.com/office/drawing/2014/main" id="{940AF69D-E786-4C54-8B70-08EA515FF887}"/>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4009733" y="5117321"/>
            <a:ext cx="780584" cy="693852"/>
          </a:xfrm>
          <a:prstGeom prst="rect">
            <a:avLst/>
          </a:prstGeom>
        </p:spPr>
      </p:pic>
    </p:spTree>
    <p:extLst>
      <p:ext uri="{BB962C8B-B14F-4D97-AF65-F5344CB8AC3E}">
        <p14:creationId xmlns:p14="http://schemas.microsoft.com/office/powerpoint/2010/main" val="3864025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000"/>
                                        <p:tgtEl>
                                          <p:spTgt spid="4"/>
                                        </p:tgtEl>
                                      </p:cBhvr>
                                    </p:animEffect>
                                    <p:anim calcmode="lin" valueType="num">
                                      <p:cBhvr>
                                        <p:cTn id="15" dur="2000" fill="hold"/>
                                        <p:tgtEl>
                                          <p:spTgt spid="4"/>
                                        </p:tgtEl>
                                        <p:attrNameLst>
                                          <p:attrName>ppt_w</p:attrName>
                                        </p:attrNameLst>
                                      </p:cBhvr>
                                      <p:tavLst>
                                        <p:tav tm="0" fmla="#ppt_w*sin(2.5*pi*$)">
                                          <p:val>
                                            <p:fltVal val="0"/>
                                          </p:val>
                                        </p:tav>
                                        <p:tav tm="100000">
                                          <p:val>
                                            <p:fltVal val="1"/>
                                          </p:val>
                                        </p:tav>
                                      </p:tavLst>
                                    </p:anim>
                                    <p:anim calcmode="lin" valueType="num">
                                      <p:cBhvr>
                                        <p:cTn id="16"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2000"/>
                                        <p:tgtEl>
                                          <p:spTgt spid="4"/>
                                        </p:tgtEl>
                                      </p:cBhvr>
                                    </p:animEffect>
                                    <p:anim calcmode="lin" valueType="num">
                                      <p:cBhvr>
                                        <p:cTn id="22" dur="2000" fill="hold"/>
                                        <p:tgtEl>
                                          <p:spTgt spid="4"/>
                                        </p:tgtEl>
                                        <p:attrNameLst>
                                          <p:attrName>ppt_w</p:attrName>
                                        </p:attrNameLst>
                                      </p:cBhvr>
                                      <p:tavLst>
                                        <p:tav tm="0" fmla="#ppt_w*sin(2.5*pi*$)">
                                          <p:val>
                                            <p:fltVal val="0"/>
                                          </p:val>
                                        </p:tav>
                                        <p:tav tm="100000">
                                          <p:val>
                                            <p:fltVal val="1"/>
                                          </p:val>
                                        </p:tav>
                                      </p:tavLst>
                                    </p:anim>
                                    <p:anim calcmode="lin" valueType="num">
                                      <p:cBhvr>
                                        <p:cTn id="23"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45" presetClass="entr" presetSubtype="0"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2000"/>
                                        <p:tgtEl>
                                          <p:spTgt spid="6"/>
                                        </p:tgtEl>
                                      </p:cBhvr>
                                    </p:animEffect>
                                    <p:anim calcmode="lin" valueType="num">
                                      <p:cBhvr>
                                        <p:cTn id="33" dur="2000" fill="hold"/>
                                        <p:tgtEl>
                                          <p:spTgt spid="6"/>
                                        </p:tgtEl>
                                        <p:attrNameLst>
                                          <p:attrName>ppt_w</p:attrName>
                                        </p:attrNameLst>
                                      </p:cBhvr>
                                      <p:tavLst>
                                        <p:tav tm="0" fmla="#ppt_w*sin(2.5*pi*$)">
                                          <p:val>
                                            <p:fltVal val="0"/>
                                          </p:val>
                                        </p:tav>
                                        <p:tav tm="100000">
                                          <p:val>
                                            <p:fltVal val="1"/>
                                          </p:val>
                                        </p:tav>
                                      </p:tavLst>
                                    </p:anim>
                                    <p:anim calcmode="lin" valueType="num">
                                      <p:cBhvr>
                                        <p:cTn id="34"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45" presetClass="entr" presetSubtype="0" fill="hold" nodeType="click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fade">
                                      <p:cBhvr>
                                        <p:cTn id="39" dur="2000"/>
                                        <p:tgtEl>
                                          <p:spTgt spid="6"/>
                                        </p:tgtEl>
                                      </p:cBhvr>
                                    </p:animEffect>
                                    <p:anim calcmode="lin" valueType="num">
                                      <p:cBhvr>
                                        <p:cTn id="40" dur="2000" fill="hold"/>
                                        <p:tgtEl>
                                          <p:spTgt spid="6"/>
                                        </p:tgtEl>
                                        <p:attrNameLst>
                                          <p:attrName>ppt_w</p:attrName>
                                        </p:attrNameLst>
                                      </p:cBhvr>
                                      <p:tavLst>
                                        <p:tav tm="0" fmla="#ppt_w*sin(2.5*pi*$)">
                                          <p:val>
                                            <p:fltVal val="0"/>
                                          </p:val>
                                        </p:tav>
                                        <p:tav tm="100000">
                                          <p:val>
                                            <p:fltVal val="1"/>
                                          </p:val>
                                        </p:tav>
                                      </p:tavLst>
                                    </p:anim>
                                    <p:anim calcmode="lin" valueType="num">
                                      <p:cBhvr>
                                        <p:cTn id="41"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42" fill="hold">
                      <p:stCondLst>
                        <p:cond delay="indefinite"/>
                      </p:stCondLst>
                      <p:childTnLst>
                        <p:par>
                          <p:cTn id="43" fill="hold">
                            <p:stCondLst>
                              <p:cond delay="0"/>
                            </p:stCondLst>
                            <p:childTnLst>
                              <p:par>
                                <p:cTn id="44" presetID="45" presetClass="entr" presetSubtype="0" fill="hold" nodeType="clickEffect">
                                  <p:stCondLst>
                                    <p:cond delay="0"/>
                                  </p:stCondLst>
                                  <p:childTnLst>
                                    <p:set>
                                      <p:cBhvr>
                                        <p:cTn id="45" dur="1" fill="hold">
                                          <p:stCondLst>
                                            <p:cond delay="0"/>
                                          </p:stCondLst>
                                        </p:cTn>
                                        <p:tgtEl>
                                          <p:spTgt spid="6"/>
                                        </p:tgtEl>
                                        <p:attrNameLst>
                                          <p:attrName>style.visibility</p:attrName>
                                        </p:attrNameLst>
                                      </p:cBhvr>
                                      <p:to>
                                        <p:strVal val="visible"/>
                                      </p:to>
                                    </p:set>
                                    <p:animEffect transition="in" filter="fade">
                                      <p:cBhvr>
                                        <p:cTn id="46" dur="2000"/>
                                        <p:tgtEl>
                                          <p:spTgt spid="6"/>
                                        </p:tgtEl>
                                      </p:cBhvr>
                                    </p:animEffect>
                                    <p:anim calcmode="lin" valueType="num">
                                      <p:cBhvr>
                                        <p:cTn id="47" dur="2000" fill="hold"/>
                                        <p:tgtEl>
                                          <p:spTgt spid="6"/>
                                        </p:tgtEl>
                                        <p:attrNameLst>
                                          <p:attrName>ppt_w</p:attrName>
                                        </p:attrNameLst>
                                      </p:cBhvr>
                                      <p:tavLst>
                                        <p:tav tm="0" fmla="#ppt_w*sin(2.5*pi*$)">
                                          <p:val>
                                            <p:fltVal val="0"/>
                                          </p:val>
                                        </p:tav>
                                        <p:tav tm="100000">
                                          <p:val>
                                            <p:fltVal val="1"/>
                                          </p:val>
                                        </p:tav>
                                      </p:tavLst>
                                    </p:anim>
                                    <p:anim calcmode="lin" valueType="num">
                                      <p:cBhvr>
                                        <p:cTn id="48"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45" presetClass="entr" presetSubtype="0" fill="hold" nodeType="clickEffect">
                                  <p:stCondLst>
                                    <p:cond delay="0"/>
                                  </p:stCondLst>
                                  <p:childTnLst>
                                    <p:set>
                                      <p:cBhvr>
                                        <p:cTn id="56" dur="1" fill="hold">
                                          <p:stCondLst>
                                            <p:cond delay="0"/>
                                          </p:stCondLst>
                                        </p:cTn>
                                        <p:tgtEl>
                                          <p:spTgt spid="7"/>
                                        </p:tgtEl>
                                        <p:attrNameLst>
                                          <p:attrName>style.visibility</p:attrName>
                                        </p:attrNameLst>
                                      </p:cBhvr>
                                      <p:to>
                                        <p:strVal val="visible"/>
                                      </p:to>
                                    </p:set>
                                    <p:animEffect transition="in" filter="fade">
                                      <p:cBhvr>
                                        <p:cTn id="57" dur="2000"/>
                                        <p:tgtEl>
                                          <p:spTgt spid="7"/>
                                        </p:tgtEl>
                                      </p:cBhvr>
                                    </p:animEffect>
                                    <p:anim calcmode="lin" valueType="num">
                                      <p:cBhvr>
                                        <p:cTn id="58" dur="2000" fill="hold"/>
                                        <p:tgtEl>
                                          <p:spTgt spid="7"/>
                                        </p:tgtEl>
                                        <p:attrNameLst>
                                          <p:attrName>ppt_w</p:attrName>
                                        </p:attrNameLst>
                                      </p:cBhvr>
                                      <p:tavLst>
                                        <p:tav tm="0" fmla="#ppt_w*sin(2.5*pi*$)">
                                          <p:val>
                                            <p:fltVal val="0"/>
                                          </p:val>
                                        </p:tav>
                                        <p:tav tm="100000">
                                          <p:val>
                                            <p:fltVal val="1"/>
                                          </p:val>
                                        </p:tav>
                                      </p:tavLst>
                                    </p:anim>
                                    <p:anim calcmode="lin" valueType="num">
                                      <p:cBhvr>
                                        <p:cTn id="59" dur="20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60" fill="hold">
                      <p:stCondLst>
                        <p:cond delay="indefinite"/>
                      </p:stCondLst>
                      <p:childTnLst>
                        <p:par>
                          <p:cTn id="61" fill="hold">
                            <p:stCondLst>
                              <p:cond delay="0"/>
                            </p:stCondLst>
                            <p:childTnLst>
                              <p:par>
                                <p:cTn id="62" presetID="45" presetClass="entr" presetSubtype="0" fill="hold" nodeType="clickEffect">
                                  <p:stCondLst>
                                    <p:cond delay="0"/>
                                  </p:stCondLst>
                                  <p:childTnLst>
                                    <p:set>
                                      <p:cBhvr>
                                        <p:cTn id="63" dur="1" fill="hold">
                                          <p:stCondLst>
                                            <p:cond delay="0"/>
                                          </p:stCondLst>
                                        </p:cTn>
                                        <p:tgtEl>
                                          <p:spTgt spid="7"/>
                                        </p:tgtEl>
                                        <p:attrNameLst>
                                          <p:attrName>style.visibility</p:attrName>
                                        </p:attrNameLst>
                                      </p:cBhvr>
                                      <p:to>
                                        <p:strVal val="visible"/>
                                      </p:to>
                                    </p:set>
                                    <p:animEffect transition="in" filter="fade">
                                      <p:cBhvr>
                                        <p:cTn id="64" dur="2000"/>
                                        <p:tgtEl>
                                          <p:spTgt spid="7"/>
                                        </p:tgtEl>
                                      </p:cBhvr>
                                    </p:animEffect>
                                    <p:anim calcmode="lin" valueType="num">
                                      <p:cBhvr>
                                        <p:cTn id="65" dur="2000" fill="hold"/>
                                        <p:tgtEl>
                                          <p:spTgt spid="7"/>
                                        </p:tgtEl>
                                        <p:attrNameLst>
                                          <p:attrName>ppt_w</p:attrName>
                                        </p:attrNameLst>
                                      </p:cBhvr>
                                      <p:tavLst>
                                        <p:tav tm="0" fmla="#ppt_w*sin(2.5*pi*$)">
                                          <p:val>
                                            <p:fltVal val="0"/>
                                          </p:val>
                                        </p:tav>
                                        <p:tav tm="100000">
                                          <p:val>
                                            <p:fltVal val="1"/>
                                          </p:val>
                                        </p:tav>
                                      </p:tavLst>
                                    </p:anim>
                                    <p:anim calcmode="lin" valueType="num">
                                      <p:cBhvr>
                                        <p:cTn id="66" dur="20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67" fill="hold">
                      <p:stCondLst>
                        <p:cond delay="indefinite"/>
                      </p:stCondLst>
                      <p:childTnLst>
                        <p:par>
                          <p:cTn id="68" fill="hold">
                            <p:stCondLst>
                              <p:cond delay="0"/>
                            </p:stCondLst>
                            <p:childTnLst>
                              <p:par>
                                <p:cTn id="69" presetID="45" presetClass="entr" presetSubtype="0" fill="hold" nodeType="clickEffect">
                                  <p:stCondLst>
                                    <p:cond delay="0"/>
                                  </p:stCondLst>
                                  <p:childTnLst>
                                    <p:set>
                                      <p:cBhvr>
                                        <p:cTn id="70" dur="1" fill="hold">
                                          <p:stCondLst>
                                            <p:cond delay="0"/>
                                          </p:stCondLst>
                                        </p:cTn>
                                        <p:tgtEl>
                                          <p:spTgt spid="7"/>
                                        </p:tgtEl>
                                        <p:attrNameLst>
                                          <p:attrName>style.visibility</p:attrName>
                                        </p:attrNameLst>
                                      </p:cBhvr>
                                      <p:to>
                                        <p:strVal val="visible"/>
                                      </p:to>
                                    </p:set>
                                    <p:animEffect transition="in" filter="fade">
                                      <p:cBhvr>
                                        <p:cTn id="71" dur="2000"/>
                                        <p:tgtEl>
                                          <p:spTgt spid="7"/>
                                        </p:tgtEl>
                                      </p:cBhvr>
                                    </p:animEffect>
                                    <p:anim calcmode="lin" valueType="num">
                                      <p:cBhvr>
                                        <p:cTn id="72" dur="2000" fill="hold"/>
                                        <p:tgtEl>
                                          <p:spTgt spid="7"/>
                                        </p:tgtEl>
                                        <p:attrNameLst>
                                          <p:attrName>ppt_w</p:attrName>
                                        </p:attrNameLst>
                                      </p:cBhvr>
                                      <p:tavLst>
                                        <p:tav tm="0" fmla="#ppt_w*sin(2.5*pi*$)">
                                          <p:val>
                                            <p:fltVal val="0"/>
                                          </p:val>
                                        </p:tav>
                                        <p:tav tm="100000">
                                          <p:val>
                                            <p:fltVal val="1"/>
                                          </p:val>
                                        </p:tav>
                                      </p:tavLst>
                                    </p:anim>
                                    <p:anim calcmode="lin" valueType="num">
                                      <p:cBhvr>
                                        <p:cTn id="73" dur="20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nodeType="clickEffect">
                                  <p:stCondLst>
                                    <p:cond delay="0"/>
                                  </p:stCondLst>
                                  <p:childTnLst>
                                    <p:set>
                                      <p:cBhvr>
                                        <p:cTn id="77" dur="1" fill="hold">
                                          <p:stCondLst>
                                            <p:cond delay="0"/>
                                          </p:stCondLst>
                                        </p:cTn>
                                        <p:tgtEl>
                                          <p:spTgt spid="7"/>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45" presetClass="entr" presetSubtype="0" fill="hold" nodeType="clickEffect">
                                  <p:stCondLst>
                                    <p:cond delay="0"/>
                                  </p:stCondLst>
                                  <p:childTnLst>
                                    <p:set>
                                      <p:cBhvr>
                                        <p:cTn id="81" dur="1" fill="hold">
                                          <p:stCondLst>
                                            <p:cond delay="0"/>
                                          </p:stCondLst>
                                        </p:cTn>
                                        <p:tgtEl>
                                          <p:spTgt spid="8"/>
                                        </p:tgtEl>
                                        <p:attrNameLst>
                                          <p:attrName>style.visibility</p:attrName>
                                        </p:attrNameLst>
                                      </p:cBhvr>
                                      <p:to>
                                        <p:strVal val="visible"/>
                                      </p:to>
                                    </p:set>
                                    <p:animEffect transition="in" filter="fade">
                                      <p:cBhvr>
                                        <p:cTn id="82" dur="2000"/>
                                        <p:tgtEl>
                                          <p:spTgt spid="8"/>
                                        </p:tgtEl>
                                      </p:cBhvr>
                                    </p:animEffect>
                                    <p:anim calcmode="lin" valueType="num">
                                      <p:cBhvr>
                                        <p:cTn id="83" dur="2000" fill="hold"/>
                                        <p:tgtEl>
                                          <p:spTgt spid="8"/>
                                        </p:tgtEl>
                                        <p:attrNameLst>
                                          <p:attrName>ppt_w</p:attrName>
                                        </p:attrNameLst>
                                      </p:cBhvr>
                                      <p:tavLst>
                                        <p:tav tm="0" fmla="#ppt_w*sin(2.5*pi*$)">
                                          <p:val>
                                            <p:fltVal val="0"/>
                                          </p:val>
                                        </p:tav>
                                        <p:tav tm="100000">
                                          <p:val>
                                            <p:fltVal val="1"/>
                                          </p:val>
                                        </p:tav>
                                      </p:tavLst>
                                    </p:anim>
                                    <p:anim calcmode="lin" valueType="num">
                                      <p:cBhvr>
                                        <p:cTn id="84" dur="20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85" fill="hold">
                      <p:stCondLst>
                        <p:cond delay="indefinite"/>
                      </p:stCondLst>
                      <p:childTnLst>
                        <p:par>
                          <p:cTn id="86" fill="hold">
                            <p:stCondLst>
                              <p:cond delay="0"/>
                            </p:stCondLst>
                            <p:childTnLst>
                              <p:par>
                                <p:cTn id="87" presetID="45" presetClass="entr" presetSubtype="0" fill="hold" nodeType="clickEffect">
                                  <p:stCondLst>
                                    <p:cond delay="0"/>
                                  </p:stCondLst>
                                  <p:childTnLst>
                                    <p:set>
                                      <p:cBhvr>
                                        <p:cTn id="88" dur="1" fill="hold">
                                          <p:stCondLst>
                                            <p:cond delay="0"/>
                                          </p:stCondLst>
                                        </p:cTn>
                                        <p:tgtEl>
                                          <p:spTgt spid="8"/>
                                        </p:tgtEl>
                                        <p:attrNameLst>
                                          <p:attrName>style.visibility</p:attrName>
                                        </p:attrNameLst>
                                      </p:cBhvr>
                                      <p:to>
                                        <p:strVal val="visible"/>
                                      </p:to>
                                    </p:set>
                                    <p:animEffect transition="in" filter="fade">
                                      <p:cBhvr>
                                        <p:cTn id="89" dur="2000"/>
                                        <p:tgtEl>
                                          <p:spTgt spid="8"/>
                                        </p:tgtEl>
                                      </p:cBhvr>
                                    </p:animEffect>
                                    <p:anim calcmode="lin" valueType="num">
                                      <p:cBhvr>
                                        <p:cTn id="90" dur="2000" fill="hold"/>
                                        <p:tgtEl>
                                          <p:spTgt spid="8"/>
                                        </p:tgtEl>
                                        <p:attrNameLst>
                                          <p:attrName>ppt_w</p:attrName>
                                        </p:attrNameLst>
                                      </p:cBhvr>
                                      <p:tavLst>
                                        <p:tav tm="0" fmla="#ppt_w*sin(2.5*pi*$)">
                                          <p:val>
                                            <p:fltVal val="0"/>
                                          </p:val>
                                        </p:tav>
                                        <p:tav tm="100000">
                                          <p:val>
                                            <p:fltVal val="1"/>
                                          </p:val>
                                        </p:tav>
                                      </p:tavLst>
                                    </p:anim>
                                    <p:anim calcmode="lin" valueType="num">
                                      <p:cBhvr>
                                        <p:cTn id="91" dur="20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92" fill="hold">
                      <p:stCondLst>
                        <p:cond delay="indefinite"/>
                      </p:stCondLst>
                      <p:childTnLst>
                        <p:par>
                          <p:cTn id="93" fill="hold">
                            <p:stCondLst>
                              <p:cond delay="0"/>
                            </p:stCondLst>
                            <p:childTnLst>
                              <p:par>
                                <p:cTn id="94" presetID="45" presetClass="entr" presetSubtype="0" fill="hold" nodeType="clickEffect">
                                  <p:stCondLst>
                                    <p:cond delay="0"/>
                                  </p:stCondLst>
                                  <p:childTnLst>
                                    <p:set>
                                      <p:cBhvr>
                                        <p:cTn id="95" dur="1" fill="hold">
                                          <p:stCondLst>
                                            <p:cond delay="0"/>
                                          </p:stCondLst>
                                        </p:cTn>
                                        <p:tgtEl>
                                          <p:spTgt spid="8"/>
                                        </p:tgtEl>
                                        <p:attrNameLst>
                                          <p:attrName>style.visibility</p:attrName>
                                        </p:attrNameLst>
                                      </p:cBhvr>
                                      <p:to>
                                        <p:strVal val="visible"/>
                                      </p:to>
                                    </p:set>
                                    <p:animEffect transition="in" filter="fade">
                                      <p:cBhvr>
                                        <p:cTn id="96" dur="2000"/>
                                        <p:tgtEl>
                                          <p:spTgt spid="8"/>
                                        </p:tgtEl>
                                      </p:cBhvr>
                                    </p:animEffect>
                                    <p:anim calcmode="lin" valueType="num">
                                      <p:cBhvr>
                                        <p:cTn id="97" dur="2000" fill="hold"/>
                                        <p:tgtEl>
                                          <p:spTgt spid="8"/>
                                        </p:tgtEl>
                                        <p:attrNameLst>
                                          <p:attrName>ppt_w</p:attrName>
                                        </p:attrNameLst>
                                      </p:cBhvr>
                                      <p:tavLst>
                                        <p:tav tm="0" fmla="#ppt_w*sin(2.5*pi*$)">
                                          <p:val>
                                            <p:fltVal val="0"/>
                                          </p:val>
                                        </p:tav>
                                        <p:tav tm="100000">
                                          <p:val>
                                            <p:fltVal val="1"/>
                                          </p:val>
                                        </p:tav>
                                      </p:tavLst>
                                    </p:anim>
                                    <p:anim calcmode="lin" valueType="num">
                                      <p:cBhvr>
                                        <p:cTn id="98" dur="20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8"/>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45" presetClass="entr" presetSubtype="0" fill="hold" nodeType="clickEffect">
                                  <p:stCondLst>
                                    <p:cond delay="0"/>
                                  </p:stCondLst>
                                  <p:childTnLst>
                                    <p:set>
                                      <p:cBhvr>
                                        <p:cTn id="106" dur="1" fill="hold">
                                          <p:stCondLst>
                                            <p:cond delay="0"/>
                                          </p:stCondLst>
                                        </p:cTn>
                                        <p:tgtEl>
                                          <p:spTgt spid="9"/>
                                        </p:tgtEl>
                                        <p:attrNameLst>
                                          <p:attrName>style.visibility</p:attrName>
                                        </p:attrNameLst>
                                      </p:cBhvr>
                                      <p:to>
                                        <p:strVal val="visible"/>
                                      </p:to>
                                    </p:set>
                                    <p:animEffect transition="in" filter="fade">
                                      <p:cBhvr>
                                        <p:cTn id="107" dur="2000"/>
                                        <p:tgtEl>
                                          <p:spTgt spid="9"/>
                                        </p:tgtEl>
                                      </p:cBhvr>
                                    </p:animEffect>
                                    <p:anim calcmode="lin" valueType="num">
                                      <p:cBhvr>
                                        <p:cTn id="108" dur="2000" fill="hold"/>
                                        <p:tgtEl>
                                          <p:spTgt spid="9"/>
                                        </p:tgtEl>
                                        <p:attrNameLst>
                                          <p:attrName>ppt_w</p:attrName>
                                        </p:attrNameLst>
                                      </p:cBhvr>
                                      <p:tavLst>
                                        <p:tav tm="0" fmla="#ppt_w*sin(2.5*pi*$)">
                                          <p:val>
                                            <p:fltVal val="0"/>
                                          </p:val>
                                        </p:tav>
                                        <p:tav tm="100000">
                                          <p:val>
                                            <p:fltVal val="1"/>
                                          </p:val>
                                        </p:tav>
                                      </p:tavLst>
                                    </p:anim>
                                    <p:anim calcmode="lin" valueType="num">
                                      <p:cBhvr>
                                        <p:cTn id="109" dur="2000" fill="hold"/>
                                        <p:tgtEl>
                                          <p:spTgt spid="9"/>
                                        </p:tgtEl>
                                        <p:attrNameLst>
                                          <p:attrName>ppt_h</p:attrName>
                                        </p:attrNameLst>
                                      </p:cBhvr>
                                      <p:tavLst>
                                        <p:tav tm="0">
                                          <p:val>
                                            <p:strVal val="#ppt_h"/>
                                          </p:val>
                                        </p:tav>
                                        <p:tav tm="100000">
                                          <p:val>
                                            <p:strVal val="#ppt_h"/>
                                          </p:val>
                                        </p:tav>
                                      </p:tavLst>
                                    </p:anim>
                                  </p:childTnLst>
                                </p:cTn>
                              </p:par>
                            </p:childTnLst>
                          </p:cTn>
                        </p:par>
                      </p:childTnLst>
                    </p:cTn>
                  </p:par>
                  <p:par>
                    <p:cTn id="110" fill="hold">
                      <p:stCondLst>
                        <p:cond delay="indefinite"/>
                      </p:stCondLst>
                      <p:childTnLst>
                        <p:par>
                          <p:cTn id="111" fill="hold">
                            <p:stCondLst>
                              <p:cond delay="0"/>
                            </p:stCondLst>
                            <p:childTnLst>
                              <p:par>
                                <p:cTn id="112" presetID="45" presetClass="entr" presetSubtype="0" fill="hold" nodeType="clickEffect">
                                  <p:stCondLst>
                                    <p:cond delay="0"/>
                                  </p:stCondLst>
                                  <p:childTnLst>
                                    <p:set>
                                      <p:cBhvr>
                                        <p:cTn id="113" dur="1" fill="hold">
                                          <p:stCondLst>
                                            <p:cond delay="0"/>
                                          </p:stCondLst>
                                        </p:cTn>
                                        <p:tgtEl>
                                          <p:spTgt spid="9"/>
                                        </p:tgtEl>
                                        <p:attrNameLst>
                                          <p:attrName>style.visibility</p:attrName>
                                        </p:attrNameLst>
                                      </p:cBhvr>
                                      <p:to>
                                        <p:strVal val="visible"/>
                                      </p:to>
                                    </p:set>
                                    <p:animEffect transition="in" filter="fade">
                                      <p:cBhvr>
                                        <p:cTn id="114" dur="2000"/>
                                        <p:tgtEl>
                                          <p:spTgt spid="9"/>
                                        </p:tgtEl>
                                      </p:cBhvr>
                                    </p:animEffect>
                                    <p:anim calcmode="lin" valueType="num">
                                      <p:cBhvr>
                                        <p:cTn id="115" dur="2000" fill="hold"/>
                                        <p:tgtEl>
                                          <p:spTgt spid="9"/>
                                        </p:tgtEl>
                                        <p:attrNameLst>
                                          <p:attrName>ppt_w</p:attrName>
                                        </p:attrNameLst>
                                      </p:cBhvr>
                                      <p:tavLst>
                                        <p:tav tm="0" fmla="#ppt_w*sin(2.5*pi*$)">
                                          <p:val>
                                            <p:fltVal val="0"/>
                                          </p:val>
                                        </p:tav>
                                        <p:tav tm="100000">
                                          <p:val>
                                            <p:fltVal val="1"/>
                                          </p:val>
                                        </p:tav>
                                      </p:tavLst>
                                    </p:anim>
                                    <p:anim calcmode="lin" valueType="num">
                                      <p:cBhvr>
                                        <p:cTn id="116" dur="2000" fill="hold"/>
                                        <p:tgtEl>
                                          <p:spTgt spid="9"/>
                                        </p:tgtEl>
                                        <p:attrNameLst>
                                          <p:attrName>ppt_h</p:attrName>
                                        </p:attrNameLst>
                                      </p:cBhvr>
                                      <p:tavLst>
                                        <p:tav tm="0">
                                          <p:val>
                                            <p:strVal val="#ppt_h"/>
                                          </p:val>
                                        </p:tav>
                                        <p:tav tm="100000">
                                          <p:val>
                                            <p:strVal val="#ppt_h"/>
                                          </p:val>
                                        </p:tav>
                                      </p:tavLst>
                                    </p:anim>
                                  </p:childTnLst>
                                </p:cTn>
                              </p:par>
                            </p:childTnLst>
                          </p:cTn>
                        </p:par>
                      </p:childTnLst>
                    </p:cTn>
                  </p:par>
                  <p:par>
                    <p:cTn id="117" fill="hold">
                      <p:stCondLst>
                        <p:cond delay="indefinite"/>
                      </p:stCondLst>
                      <p:childTnLst>
                        <p:par>
                          <p:cTn id="118" fill="hold">
                            <p:stCondLst>
                              <p:cond delay="0"/>
                            </p:stCondLst>
                            <p:childTnLst>
                              <p:par>
                                <p:cTn id="119" presetID="45" presetClass="entr" presetSubtype="0" fill="hold" nodeType="clickEffect">
                                  <p:stCondLst>
                                    <p:cond delay="0"/>
                                  </p:stCondLst>
                                  <p:childTnLst>
                                    <p:set>
                                      <p:cBhvr>
                                        <p:cTn id="120" dur="1" fill="hold">
                                          <p:stCondLst>
                                            <p:cond delay="0"/>
                                          </p:stCondLst>
                                        </p:cTn>
                                        <p:tgtEl>
                                          <p:spTgt spid="9"/>
                                        </p:tgtEl>
                                        <p:attrNameLst>
                                          <p:attrName>style.visibility</p:attrName>
                                        </p:attrNameLst>
                                      </p:cBhvr>
                                      <p:to>
                                        <p:strVal val="visible"/>
                                      </p:to>
                                    </p:set>
                                    <p:animEffect transition="in" filter="fade">
                                      <p:cBhvr>
                                        <p:cTn id="121" dur="2000"/>
                                        <p:tgtEl>
                                          <p:spTgt spid="9"/>
                                        </p:tgtEl>
                                      </p:cBhvr>
                                    </p:animEffect>
                                    <p:anim calcmode="lin" valueType="num">
                                      <p:cBhvr>
                                        <p:cTn id="122" dur="2000" fill="hold"/>
                                        <p:tgtEl>
                                          <p:spTgt spid="9"/>
                                        </p:tgtEl>
                                        <p:attrNameLst>
                                          <p:attrName>ppt_w</p:attrName>
                                        </p:attrNameLst>
                                      </p:cBhvr>
                                      <p:tavLst>
                                        <p:tav tm="0" fmla="#ppt_w*sin(2.5*pi*$)">
                                          <p:val>
                                            <p:fltVal val="0"/>
                                          </p:val>
                                        </p:tav>
                                        <p:tav tm="100000">
                                          <p:val>
                                            <p:fltVal val="1"/>
                                          </p:val>
                                        </p:tav>
                                      </p:tavLst>
                                    </p:anim>
                                    <p:anim calcmode="lin" valueType="num">
                                      <p:cBhvr>
                                        <p:cTn id="123" dur="2000" fill="hold"/>
                                        <p:tgtEl>
                                          <p:spTgt spid="9"/>
                                        </p:tgtEl>
                                        <p:attrNameLst>
                                          <p:attrName>ppt_h</p:attrName>
                                        </p:attrNameLst>
                                      </p:cBhvr>
                                      <p:tavLst>
                                        <p:tav tm="0">
                                          <p:val>
                                            <p:strVal val="#ppt_h"/>
                                          </p:val>
                                        </p:tav>
                                        <p:tav tm="100000">
                                          <p:val>
                                            <p:strVal val="#ppt_h"/>
                                          </p:val>
                                        </p:tav>
                                      </p:tavLst>
                                    </p:anim>
                                  </p:childTnLst>
                                </p:cTn>
                              </p:par>
                            </p:childTnLst>
                          </p:cTn>
                        </p:par>
                      </p:childTnLst>
                    </p:cTn>
                  </p:par>
                  <p:par>
                    <p:cTn id="124" fill="hold">
                      <p:stCondLst>
                        <p:cond delay="indefinite"/>
                      </p:stCondLst>
                      <p:childTnLst>
                        <p:par>
                          <p:cTn id="125" fill="hold">
                            <p:stCondLst>
                              <p:cond delay="0"/>
                            </p:stCondLst>
                            <p:childTnLst>
                              <p:par>
                                <p:cTn id="126" presetID="1" presetClass="entr" presetSubtype="0" fill="hold" nodeType="clickEffect">
                                  <p:stCondLst>
                                    <p:cond delay="0"/>
                                  </p:stCondLst>
                                  <p:childTnLst>
                                    <p:set>
                                      <p:cBhvr>
                                        <p:cTn id="127"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Content Placeholder 2">
            <a:extLst>
              <a:ext uri="{FF2B5EF4-FFF2-40B4-BE49-F238E27FC236}">
                <a16:creationId xmlns:a16="http://schemas.microsoft.com/office/drawing/2014/main" id="{3708456A-329A-4CEA-833E-1A221D75C8F1}"/>
              </a:ext>
            </a:extLst>
          </p:cNvPr>
          <p:cNvGraphicFramePr>
            <a:graphicFrameLocks noGrp="1"/>
          </p:cNvGraphicFramePr>
          <p:nvPr>
            <p:ph idx="1"/>
            <p:extLst>
              <p:ext uri="{D42A27DB-BD31-4B8C-83A1-F6EECF244321}">
                <p14:modId xmlns:p14="http://schemas.microsoft.com/office/powerpoint/2010/main" val="249597195"/>
              </p:ext>
            </p:extLst>
          </p:nvPr>
        </p:nvGraphicFramePr>
        <p:xfrm>
          <a:off x="275208" y="156038"/>
          <a:ext cx="9916357" cy="65459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a:extLst>
              <a:ext uri="{FF2B5EF4-FFF2-40B4-BE49-F238E27FC236}">
                <a16:creationId xmlns:a16="http://schemas.microsoft.com/office/drawing/2014/main" id="{5B741A65-BEA6-45B0-B7C2-52E4CC7221F7}"/>
              </a:ext>
            </a:extLst>
          </p:cNvPr>
          <p:cNvSpPr txBox="1"/>
          <p:nvPr/>
        </p:nvSpPr>
        <p:spPr>
          <a:xfrm>
            <a:off x="3790765" y="3123090"/>
            <a:ext cx="2661413" cy="430887"/>
          </a:xfrm>
          <a:prstGeom prst="rect">
            <a:avLst/>
          </a:prstGeom>
          <a:noFill/>
        </p:spPr>
        <p:txBody>
          <a:bodyPr wrap="square" rtlCol="0">
            <a:spAutoFit/>
          </a:bodyPr>
          <a:lstStyle/>
          <a:p>
            <a:r>
              <a:rPr lang="en-US" sz="2200" b="1" dirty="0">
                <a:latin typeface="Calibri" panose="020F0502020204030204" pitchFamily="34" charset="0"/>
                <a:cs typeface="Calibri" panose="020F0502020204030204" pitchFamily="34" charset="0"/>
              </a:rPr>
              <a:t>Who is Responsible?</a:t>
            </a:r>
          </a:p>
        </p:txBody>
      </p:sp>
    </p:spTree>
    <p:extLst>
      <p:ext uri="{BB962C8B-B14F-4D97-AF65-F5344CB8AC3E}">
        <p14:creationId xmlns:p14="http://schemas.microsoft.com/office/powerpoint/2010/main" val="10487510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CE92A-39ED-462A-9CA2-37B4523EEA90}"/>
              </a:ext>
            </a:extLst>
          </p:cNvPr>
          <p:cNvSpPr>
            <a:spLocks noGrp="1"/>
          </p:cNvSpPr>
          <p:nvPr>
            <p:ph type="title"/>
          </p:nvPr>
        </p:nvSpPr>
        <p:spPr/>
        <p:txBody>
          <a:bodyPr>
            <a:normAutofit/>
          </a:bodyPr>
          <a:lstStyle/>
          <a:p>
            <a:r>
              <a:rPr lang="en-US" b="1" dirty="0">
                <a:latin typeface="Arial" panose="020B0604020202020204" pitchFamily="34" charset="0"/>
                <a:cs typeface="Arial" panose="020B0604020202020204" pitchFamily="34" charset="0"/>
              </a:rPr>
              <a:t>Which of the following are included in the Informed Consent?</a:t>
            </a:r>
          </a:p>
        </p:txBody>
      </p:sp>
      <p:sp>
        <p:nvSpPr>
          <p:cNvPr id="3" name="Content Placeholder 2">
            <a:extLst>
              <a:ext uri="{FF2B5EF4-FFF2-40B4-BE49-F238E27FC236}">
                <a16:creationId xmlns:a16="http://schemas.microsoft.com/office/drawing/2014/main" id="{A7CD08F2-0634-4E52-A055-0366B8DD4CE8}"/>
              </a:ext>
            </a:extLst>
          </p:cNvPr>
          <p:cNvSpPr>
            <a:spLocks noGrp="1"/>
          </p:cNvSpPr>
          <p:nvPr>
            <p:ph idx="1"/>
          </p:nvPr>
        </p:nvSpPr>
        <p:spPr/>
        <p:txBody>
          <a:bodyPr>
            <a:normAutofit/>
          </a:bodyPr>
          <a:lstStyle/>
          <a:p>
            <a:pPr marL="0" indent="0">
              <a:buNone/>
            </a:pPr>
            <a:r>
              <a:rPr lang="en-US" b="1" dirty="0">
                <a:latin typeface="Arial" panose="020B0604020202020204" pitchFamily="34" charset="0"/>
                <a:cs typeface="Arial" panose="020B0604020202020204" pitchFamily="34" charset="0"/>
              </a:rPr>
              <a:t>A.</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Any foreseeable risks</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B.	Any benefits</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C.	Any alternative procedures/treatments</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D.	Compensation for injury </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E	Demographics of the patients</a:t>
            </a:r>
          </a:p>
        </p:txBody>
      </p:sp>
      <p:pic>
        <p:nvPicPr>
          <p:cNvPr id="4" name="Picture 3" descr="Icon&#10;&#10;Description automatically generated">
            <a:extLst>
              <a:ext uri="{FF2B5EF4-FFF2-40B4-BE49-F238E27FC236}">
                <a16:creationId xmlns:a16="http://schemas.microsoft.com/office/drawing/2014/main" id="{457C1CA5-E5B9-4F99-9463-88E55ECBB8F4}"/>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4195084" y="1930400"/>
            <a:ext cx="780584" cy="693852"/>
          </a:xfrm>
          <a:prstGeom prst="rect">
            <a:avLst/>
          </a:prstGeom>
        </p:spPr>
      </p:pic>
      <p:pic>
        <p:nvPicPr>
          <p:cNvPr id="5" name="Picture 4" descr="Icon&#10;&#10;Description automatically generated">
            <a:extLst>
              <a:ext uri="{FF2B5EF4-FFF2-40B4-BE49-F238E27FC236}">
                <a16:creationId xmlns:a16="http://schemas.microsoft.com/office/drawing/2014/main" id="{2D5556A6-AB2D-4833-98EE-FD52B4826DB0}"/>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2917998" y="2810588"/>
            <a:ext cx="780584" cy="693852"/>
          </a:xfrm>
          <a:prstGeom prst="rect">
            <a:avLst/>
          </a:prstGeom>
        </p:spPr>
      </p:pic>
      <p:pic>
        <p:nvPicPr>
          <p:cNvPr id="6" name="Picture 5" descr="Icon&#10;&#10;Description automatically generated">
            <a:extLst>
              <a:ext uri="{FF2B5EF4-FFF2-40B4-BE49-F238E27FC236}">
                <a16:creationId xmlns:a16="http://schemas.microsoft.com/office/drawing/2014/main" id="{CA159D3D-4728-49E1-9784-566BECE86CE5}"/>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5548954" y="3504440"/>
            <a:ext cx="780584" cy="693852"/>
          </a:xfrm>
          <a:prstGeom prst="rect">
            <a:avLst/>
          </a:prstGeom>
        </p:spPr>
      </p:pic>
      <p:pic>
        <p:nvPicPr>
          <p:cNvPr id="7" name="Picture 6" descr="Icon&#10;&#10;Description automatically generated">
            <a:extLst>
              <a:ext uri="{FF2B5EF4-FFF2-40B4-BE49-F238E27FC236}">
                <a16:creationId xmlns:a16="http://schemas.microsoft.com/office/drawing/2014/main" id="{AB5821F8-7D4D-449E-92C0-05E6AEDA9612}"/>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3956607" y="4401331"/>
            <a:ext cx="780584" cy="693852"/>
          </a:xfrm>
          <a:prstGeom prst="rect">
            <a:avLst/>
          </a:prstGeom>
        </p:spPr>
      </p:pic>
    </p:spTree>
    <p:extLst>
      <p:ext uri="{BB962C8B-B14F-4D97-AF65-F5344CB8AC3E}">
        <p14:creationId xmlns:p14="http://schemas.microsoft.com/office/powerpoint/2010/main" val="3979944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000"/>
                                        <p:tgtEl>
                                          <p:spTgt spid="4"/>
                                        </p:tgtEl>
                                      </p:cBhvr>
                                    </p:animEffect>
                                    <p:anim calcmode="lin" valueType="num">
                                      <p:cBhvr>
                                        <p:cTn id="15" dur="2000" fill="hold"/>
                                        <p:tgtEl>
                                          <p:spTgt spid="4"/>
                                        </p:tgtEl>
                                        <p:attrNameLst>
                                          <p:attrName>ppt_w</p:attrName>
                                        </p:attrNameLst>
                                      </p:cBhvr>
                                      <p:tavLst>
                                        <p:tav tm="0" fmla="#ppt_w*sin(2.5*pi*$)">
                                          <p:val>
                                            <p:fltVal val="0"/>
                                          </p:val>
                                        </p:tav>
                                        <p:tav tm="100000">
                                          <p:val>
                                            <p:fltVal val="1"/>
                                          </p:val>
                                        </p:tav>
                                      </p:tavLst>
                                    </p:anim>
                                    <p:anim calcmode="lin" valueType="num">
                                      <p:cBhvr>
                                        <p:cTn id="16"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2000"/>
                                        <p:tgtEl>
                                          <p:spTgt spid="4"/>
                                        </p:tgtEl>
                                      </p:cBhvr>
                                    </p:animEffect>
                                    <p:anim calcmode="lin" valueType="num">
                                      <p:cBhvr>
                                        <p:cTn id="22" dur="2000" fill="hold"/>
                                        <p:tgtEl>
                                          <p:spTgt spid="4"/>
                                        </p:tgtEl>
                                        <p:attrNameLst>
                                          <p:attrName>ppt_w</p:attrName>
                                        </p:attrNameLst>
                                      </p:cBhvr>
                                      <p:tavLst>
                                        <p:tav tm="0" fmla="#ppt_w*sin(2.5*pi*$)">
                                          <p:val>
                                            <p:fltVal val="0"/>
                                          </p:val>
                                        </p:tav>
                                        <p:tav tm="100000">
                                          <p:val>
                                            <p:fltVal val="1"/>
                                          </p:val>
                                        </p:tav>
                                      </p:tavLst>
                                    </p:anim>
                                    <p:anim calcmode="lin" valueType="num">
                                      <p:cBhvr>
                                        <p:cTn id="23"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45" presetClass="entr" presetSubtype="0"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fade">
                                      <p:cBhvr>
                                        <p:cTn id="32" dur="2000"/>
                                        <p:tgtEl>
                                          <p:spTgt spid="5"/>
                                        </p:tgtEl>
                                      </p:cBhvr>
                                    </p:animEffect>
                                    <p:anim calcmode="lin" valueType="num">
                                      <p:cBhvr>
                                        <p:cTn id="33" dur="2000" fill="hold"/>
                                        <p:tgtEl>
                                          <p:spTgt spid="5"/>
                                        </p:tgtEl>
                                        <p:attrNameLst>
                                          <p:attrName>ppt_w</p:attrName>
                                        </p:attrNameLst>
                                      </p:cBhvr>
                                      <p:tavLst>
                                        <p:tav tm="0" fmla="#ppt_w*sin(2.5*pi*$)">
                                          <p:val>
                                            <p:fltVal val="0"/>
                                          </p:val>
                                        </p:tav>
                                        <p:tav tm="100000">
                                          <p:val>
                                            <p:fltVal val="1"/>
                                          </p:val>
                                        </p:tav>
                                      </p:tavLst>
                                    </p:anim>
                                    <p:anim calcmode="lin" valueType="num">
                                      <p:cBhvr>
                                        <p:cTn id="34"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45" presetClass="entr" presetSubtype="0"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fade">
                                      <p:cBhvr>
                                        <p:cTn id="39" dur="2000"/>
                                        <p:tgtEl>
                                          <p:spTgt spid="5"/>
                                        </p:tgtEl>
                                      </p:cBhvr>
                                    </p:animEffect>
                                    <p:anim calcmode="lin" valueType="num">
                                      <p:cBhvr>
                                        <p:cTn id="40" dur="2000" fill="hold"/>
                                        <p:tgtEl>
                                          <p:spTgt spid="5"/>
                                        </p:tgtEl>
                                        <p:attrNameLst>
                                          <p:attrName>ppt_w</p:attrName>
                                        </p:attrNameLst>
                                      </p:cBhvr>
                                      <p:tavLst>
                                        <p:tav tm="0" fmla="#ppt_w*sin(2.5*pi*$)">
                                          <p:val>
                                            <p:fltVal val="0"/>
                                          </p:val>
                                        </p:tav>
                                        <p:tav tm="100000">
                                          <p:val>
                                            <p:fltVal val="1"/>
                                          </p:val>
                                        </p:tav>
                                      </p:tavLst>
                                    </p:anim>
                                    <p:anim calcmode="lin" valueType="num">
                                      <p:cBhvr>
                                        <p:cTn id="41"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42" fill="hold">
                      <p:stCondLst>
                        <p:cond delay="indefinite"/>
                      </p:stCondLst>
                      <p:childTnLst>
                        <p:par>
                          <p:cTn id="43" fill="hold">
                            <p:stCondLst>
                              <p:cond delay="0"/>
                            </p:stCondLst>
                            <p:childTnLst>
                              <p:par>
                                <p:cTn id="44" presetID="45" presetClass="entr" presetSubtype="0" fill="hold" nodeType="clickEffect">
                                  <p:stCondLst>
                                    <p:cond delay="0"/>
                                  </p:stCondLst>
                                  <p:childTnLst>
                                    <p:set>
                                      <p:cBhvr>
                                        <p:cTn id="45" dur="1" fill="hold">
                                          <p:stCondLst>
                                            <p:cond delay="0"/>
                                          </p:stCondLst>
                                        </p:cTn>
                                        <p:tgtEl>
                                          <p:spTgt spid="5"/>
                                        </p:tgtEl>
                                        <p:attrNameLst>
                                          <p:attrName>style.visibility</p:attrName>
                                        </p:attrNameLst>
                                      </p:cBhvr>
                                      <p:to>
                                        <p:strVal val="visible"/>
                                      </p:to>
                                    </p:set>
                                    <p:animEffect transition="in" filter="fade">
                                      <p:cBhvr>
                                        <p:cTn id="46" dur="2000"/>
                                        <p:tgtEl>
                                          <p:spTgt spid="5"/>
                                        </p:tgtEl>
                                      </p:cBhvr>
                                    </p:animEffect>
                                    <p:anim calcmode="lin" valueType="num">
                                      <p:cBhvr>
                                        <p:cTn id="47" dur="2000" fill="hold"/>
                                        <p:tgtEl>
                                          <p:spTgt spid="5"/>
                                        </p:tgtEl>
                                        <p:attrNameLst>
                                          <p:attrName>ppt_w</p:attrName>
                                        </p:attrNameLst>
                                      </p:cBhvr>
                                      <p:tavLst>
                                        <p:tav tm="0" fmla="#ppt_w*sin(2.5*pi*$)">
                                          <p:val>
                                            <p:fltVal val="0"/>
                                          </p:val>
                                        </p:tav>
                                        <p:tav tm="100000">
                                          <p:val>
                                            <p:fltVal val="1"/>
                                          </p:val>
                                        </p:tav>
                                      </p:tavLst>
                                    </p:anim>
                                    <p:anim calcmode="lin" valueType="num">
                                      <p:cBhvr>
                                        <p:cTn id="48"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5"/>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45" presetClass="entr" presetSubtype="0" fill="hold" nodeType="click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fade">
                                      <p:cBhvr>
                                        <p:cTn id="57" dur="2000"/>
                                        <p:tgtEl>
                                          <p:spTgt spid="6"/>
                                        </p:tgtEl>
                                      </p:cBhvr>
                                    </p:animEffect>
                                    <p:anim calcmode="lin" valueType="num">
                                      <p:cBhvr>
                                        <p:cTn id="58" dur="2000" fill="hold"/>
                                        <p:tgtEl>
                                          <p:spTgt spid="6"/>
                                        </p:tgtEl>
                                        <p:attrNameLst>
                                          <p:attrName>ppt_w</p:attrName>
                                        </p:attrNameLst>
                                      </p:cBhvr>
                                      <p:tavLst>
                                        <p:tav tm="0" fmla="#ppt_w*sin(2.5*pi*$)">
                                          <p:val>
                                            <p:fltVal val="0"/>
                                          </p:val>
                                        </p:tav>
                                        <p:tav tm="100000">
                                          <p:val>
                                            <p:fltVal val="1"/>
                                          </p:val>
                                        </p:tav>
                                      </p:tavLst>
                                    </p:anim>
                                    <p:anim calcmode="lin" valueType="num">
                                      <p:cBhvr>
                                        <p:cTn id="59"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60" fill="hold">
                      <p:stCondLst>
                        <p:cond delay="indefinite"/>
                      </p:stCondLst>
                      <p:childTnLst>
                        <p:par>
                          <p:cTn id="61" fill="hold">
                            <p:stCondLst>
                              <p:cond delay="0"/>
                            </p:stCondLst>
                            <p:childTnLst>
                              <p:par>
                                <p:cTn id="62" presetID="45" presetClass="entr" presetSubtype="0" fill="hold" nodeType="clickEffect">
                                  <p:stCondLst>
                                    <p:cond delay="0"/>
                                  </p:stCondLst>
                                  <p:childTnLst>
                                    <p:set>
                                      <p:cBhvr>
                                        <p:cTn id="63" dur="1" fill="hold">
                                          <p:stCondLst>
                                            <p:cond delay="0"/>
                                          </p:stCondLst>
                                        </p:cTn>
                                        <p:tgtEl>
                                          <p:spTgt spid="6"/>
                                        </p:tgtEl>
                                        <p:attrNameLst>
                                          <p:attrName>style.visibility</p:attrName>
                                        </p:attrNameLst>
                                      </p:cBhvr>
                                      <p:to>
                                        <p:strVal val="visible"/>
                                      </p:to>
                                    </p:set>
                                    <p:animEffect transition="in" filter="fade">
                                      <p:cBhvr>
                                        <p:cTn id="64" dur="2000"/>
                                        <p:tgtEl>
                                          <p:spTgt spid="6"/>
                                        </p:tgtEl>
                                      </p:cBhvr>
                                    </p:animEffect>
                                    <p:anim calcmode="lin" valueType="num">
                                      <p:cBhvr>
                                        <p:cTn id="65" dur="2000" fill="hold"/>
                                        <p:tgtEl>
                                          <p:spTgt spid="6"/>
                                        </p:tgtEl>
                                        <p:attrNameLst>
                                          <p:attrName>ppt_w</p:attrName>
                                        </p:attrNameLst>
                                      </p:cBhvr>
                                      <p:tavLst>
                                        <p:tav tm="0" fmla="#ppt_w*sin(2.5*pi*$)">
                                          <p:val>
                                            <p:fltVal val="0"/>
                                          </p:val>
                                        </p:tav>
                                        <p:tav tm="100000">
                                          <p:val>
                                            <p:fltVal val="1"/>
                                          </p:val>
                                        </p:tav>
                                      </p:tavLst>
                                    </p:anim>
                                    <p:anim calcmode="lin" valueType="num">
                                      <p:cBhvr>
                                        <p:cTn id="66"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67" fill="hold">
                      <p:stCondLst>
                        <p:cond delay="indefinite"/>
                      </p:stCondLst>
                      <p:childTnLst>
                        <p:par>
                          <p:cTn id="68" fill="hold">
                            <p:stCondLst>
                              <p:cond delay="0"/>
                            </p:stCondLst>
                            <p:childTnLst>
                              <p:par>
                                <p:cTn id="69" presetID="45" presetClass="entr" presetSubtype="0" fill="hold" nodeType="clickEffect">
                                  <p:stCondLst>
                                    <p:cond delay="0"/>
                                  </p:stCondLst>
                                  <p:childTnLst>
                                    <p:set>
                                      <p:cBhvr>
                                        <p:cTn id="70" dur="1" fill="hold">
                                          <p:stCondLst>
                                            <p:cond delay="0"/>
                                          </p:stCondLst>
                                        </p:cTn>
                                        <p:tgtEl>
                                          <p:spTgt spid="6"/>
                                        </p:tgtEl>
                                        <p:attrNameLst>
                                          <p:attrName>style.visibility</p:attrName>
                                        </p:attrNameLst>
                                      </p:cBhvr>
                                      <p:to>
                                        <p:strVal val="visible"/>
                                      </p:to>
                                    </p:set>
                                    <p:animEffect transition="in" filter="fade">
                                      <p:cBhvr>
                                        <p:cTn id="71" dur="2000"/>
                                        <p:tgtEl>
                                          <p:spTgt spid="6"/>
                                        </p:tgtEl>
                                      </p:cBhvr>
                                    </p:animEffect>
                                    <p:anim calcmode="lin" valueType="num">
                                      <p:cBhvr>
                                        <p:cTn id="72" dur="2000" fill="hold"/>
                                        <p:tgtEl>
                                          <p:spTgt spid="6"/>
                                        </p:tgtEl>
                                        <p:attrNameLst>
                                          <p:attrName>ppt_w</p:attrName>
                                        </p:attrNameLst>
                                      </p:cBhvr>
                                      <p:tavLst>
                                        <p:tav tm="0" fmla="#ppt_w*sin(2.5*pi*$)">
                                          <p:val>
                                            <p:fltVal val="0"/>
                                          </p:val>
                                        </p:tav>
                                        <p:tav tm="100000">
                                          <p:val>
                                            <p:fltVal val="1"/>
                                          </p:val>
                                        </p:tav>
                                      </p:tavLst>
                                    </p:anim>
                                    <p:anim calcmode="lin" valueType="num">
                                      <p:cBhvr>
                                        <p:cTn id="73"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nodeType="clickEffect">
                                  <p:stCondLst>
                                    <p:cond delay="0"/>
                                  </p:stCondLst>
                                  <p:childTnLst>
                                    <p:set>
                                      <p:cBhvr>
                                        <p:cTn id="77" dur="1" fill="hold">
                                          <p:stCondLst>
                                            <p:cond delay="0"/>
                                          </p:stCondLst>
                                        </p:cTn>
                                        <p:tgtEl>
                                          <p:spTgt spid="6"/>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45" presetClass="entr" presetSubtype="0" fill="hold" nodeType="clickEffect">
                                  <p:stCondLst>
                                    <p:cond delay="0"/>
                                  </p:stCondLst>
                                  <p:childTnLst>
                                    <p:set>
                                      <p:cBhvr>
                                        <p:cTn id="81" dur="1" fill="hold">
                                          <p:stCondLst>
                                            <p:cond delay="0"/>
                                          </p:stCondLst>
                                        </p:cTn>
                                        <p:tgtEl>
                                          <p:spTgt spid="7"/>
                                        </p:tgtEl>
                                        <p:attrNameLst>
                                          <p:attrName>style.visibility</p:attrName>
                                        </p:attrNameLst>
                                      </p:cBhvr>
                                      <p:to>
                                        <p:strVal val="visible"/>
                                      </p:to>
                                    </p:set>
                                    <p:animEffect transition="in" filter="fade">
                                      <p:cBhvr>
                                        <p:cTn id="82" dur="2000"/>
                                        <p:tgtEl>
                                          <p:spTgt spid="7"/>
                                        </p:tgtEl>
                                      </p:cBhvr>
                                    </p:animEffect>
                                    <p:anim calcmode="lin" valueType="num">
                                      <p:cBhvr>
                                        <p:cTn id="83" dur="2000" fill="hold"/>
                                        <p:tgtEl>
                                          <p:spTgt spid="7"/>
                                        </p:tgtEl>
                                        <p:attrNameLst>
                                          <p:attrName>ppt_w</p:attrName>
                                        </p:attrNameLst>
                                      </p:cBhvr>
                                      <p:tavLst>
                                        <p:tav tm="0" fmla="#ppt_w*sin(2.5*pi*$)">
                                          <p:val>
                                            <p:fltVal val="0"/>
                                          </p:val>
                                        </p:tav>
                                        <p:tav tm="100000">
                                          <p:val>
                                            <p:fltVal val="1"/>
                                          </p:val>
                                        </p:tav>
                                      </p:tavLst>
                                    </p:anim>
                                    <p:anim calcmode="lin" valueType="num">
                                      <p:cBhvr>
                                        <p:cTn id="84" dur="20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85" fill="hold">
                      <p:stCondLst>
                        <p:cond delay="indefinite"/>
                      </p:stCondLst>
                      <p:childTnLst>
                        <p:par>
                          <p:cTn id="86" fill="hold">
                            <p:stCondLst>
                              <p:cond delay="0"/>
                            </p:stCondLst>
                            <p:childTnLst>
                              <p:par>
                                <p:cTn id="87" presetID="45" presetClass="entr" presetSubtype="0" fill="hold" nodeType="clickEffect">
                                  <p:stCondLst>
                                    <p:cond delay="0"/>
                                  </p:stCondLst>
                                  <p:childTnLst>
                                    <p:set>
                                      <p:cBhvr>
                                        <p:cTn id="88" dur="1" fill="hold">
                                          <p:stCondLst>
                                            <p:cond delay="0"/>
                                          </p:stCondLst>
                                        </p:cTn>
                                        <p:tgtEl>
                                          <p:spTgt spid="7"/>
                                        </p:tgtEl>
                                        <p:attrNameLst>
                                          <p:attrName>style.visibility</p:attrName>
                                        </p:attrNameLst>
                                      </p:cBhvr>
                                      <p:to>
                                        <p:strVal val="visible"/>
                                      </p:to>
                                    </p:set>
                                    <p:animEffect transition="in" filter="fade">
                                      <p:cBhvr>
                                        <p:cTn id="89" dur="2000"/>
                                        <p:tgtEl>
                                          <p:spTgt spid="7"/>
                                        </p:tgtEl>
                                      </p:cBhvr>
                                    </p:animEffect>
                                    <p:anim calcmode="lin" valueType="num">
                                      <p:cBhvr>
                                        <p:cTn id="90" dur="2000" fill="hold"/>
                                        <p:tgtEl>
                                          <p:spTgt spid="7"/>
                                        </p:tgtEl>
                                        <p:attrNameLst>
                                          <p:attrName>ppt_w</p:attrName>
                                        </p:attrNameLst>
                                      </p:cBhvr>
                                      <p:tavLst>
                                        <p:tav tm="0" fmla="#ppt_w*sin(2.5*pi*$)">
                                          <p:val>
                                            <p:fltVal val="0"/>
                                          </p:val>
                                        </p:tav>
                                        <p:tav tm="100000">
                                          <p:val>
                                            <p:fltVal val="1"/>
                                          </p:val>
                                        </p:tav>
                                      </p:tavLst>
                                    </p:anim>
                                    <p:anim calcmode="lin" valueType="num">
                                      <p:cBhvr>
                                        <p:cTn id="91" dur="20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92" fill="hold">
                      <p:stCondLst>
                        <p:cond delay="indefinite"/>
                      </p:stCondLst>
                      <p:childTnLst>
                        <p:par>
                          <p:cTn id="93" fill="hold">
                            <p:stCondLst>
                              <p:cond delay="0"/>
                            </p:stCondLst>
                            <p:childTnLst>
                              <p:par>
                                <p:cTn id="94" presetID="45" presetClass="entr" presetSubtype="0" fill="hold" nodeType="clickEffect">
                                  <p:stCondLst>
                                    <p:cond delay="0"/>
                                  </p:stCondLst>
                                  <p:childTnLst>
                                    <p:set>
                                      <p:cBhvr>
                                        <p:cTn id="95" dur="1" fill="hold">
                                          <p:stCondLst>
                                            <p:cond delay="0"/>
                                          </p:stCondLst>
                                        </p:cTn>
                                        <p:tgtEl>
                                          <p:spTgt spid="7"/>
                                        </p:tgtEl>
                                        <p:attrNameLst>
                                          <p:attrName>style.visibility</p:attrName>
                                        </p:attrNameLst>
                                      </p:cBhvr>
                                      <p:to>
                                        <p:strVal val="visible"/>
                                      </p:to>
                                    </p:set>
                                    <p:animEffect transition="in" filter="fade">
                                      <p:cBhvr>
                                        <p:cTn id="96" dur="2000"/>
                                        <p:tgtEl>
                                          <p:spTgt spid="7"/>
                                        </p:tgtEl>
                                      </p:cBhvr>
                                    </p:animEffect>
                                    <p:anim calcmode="lin" valueType="num">
                                      <p:cBhvr>
                                        <p:cTn id="97" dur="2000" fill="hold"/>
                                        <p:tgtEl>
                                          <p:spTgt spid="7"/>
                                        </p:tgtEl>
                                        <p:attrNameLst>
                                          <p:attrName>ppt_w</p:attrName>
                                        </p:attrNameLst>
                                      </p:cBhvr>
                                      <p:tavLst>
                                        <p:tav tm="0" fmla="#ppt_w*sin(2.5*pi*$)">
                                          <p:val>
                                            <p:fltVal val="0"/>
                                          </p:val>
                                        </p:tav>
                                        <p:tav tm="100000">
                                          <p:val>
                                            <p:fltVal val="1"/>
                                          </p:val>
                                        </p:tav>
                                      </p:tavLst>
                                    </p:anim>
                                    <p:anim calcmode="lin" valueType="num">
                                      <p:cBhvr>
                                        <p:cTn id="98" dur="20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BA3CB-0A0D-48FA-8385-8AF69B4A507E}"/>
              </a:ext>
            </a:extLst>
          </p:cNvPr>
          <p:cNvSpPr>
            <a:spLocks noGrp="1"/>
          </p:cNvSpPr>
          <p:nvPr>
            <p:ph type="title"/>
          </p:nvPr>
        </p:nvSpPr>
        <p:spPr>
          <a:xfrm>
            <a:off x="677334" y="0"/>
            <a:ext cx="8596668" cy="1095480"/>
          </a:xfrm>
        </p:spPr>
        <p:txBody>
          <a:bodyPr>
            <a:normAutofit fontScale="90000"/>
          </a:bodyPr>
          <a:lstStyle/>
          <a:p>
            <a:r>
              <a:rPr lang="en-US" b="1" dirty="0">
                <a:latin typeface="Arial" panose="020B0604020202020204" pitchFamily="34" charset="0"/>
                <a:cs typeface="Arial" panose="020B0604020202020204" pitchFamily="34" charset="0"/>
              </a:rPr>
              <a:t>Which documents do IRBs/IECs need to obtain prior to the study beginning?</a:t>
            </a:r>
          </a:p>
        </p:txBody>
      </p:sp>
      <p:sp>
        <p:nvSpPr>
          <p:cNvPr id="3" name="Content Placeholder 2">
            <a:extLst>
              <a:ext uri="{FF2B5EF4-FFF2-40B4-BE49-F238E27FC236}">
                <a16:creationId xmlns:a16="http://schemas.microsoft.com/office/drawing/2014/main" id="{BBC9426D-7AAD-4658-AED3-FF828636A096}"/>
              </a:ext>
            </a:extLst>
          </p:cNvPr>
          <p:cNvSpPr>
            <a:spLocks noGrp="1"/>
          </p:cNvSpPr>
          <p:nvPr>
            <p:ph idx="1"/>
          </p:nvPr>
        </p:nvSpPr>
        <p:spPr>
          <a:xfrm>
            <a:off x="677334" y="1095480"/>
            <a:ext cx="8596668" cy="5641222"/>
          </a:xfrm>
        </p:spPr>
        <p:txBody>
          <a:bodyPr>
            <a:noAutofit/>
          </a:bodyPr>
          <a:lstStyle/>
          <a:p>
            <a:r>
              <a:rPr lang="en-US" b="1" dirty="0">
                <a:latin typeface="Arial" panose="020B0604020202020204" pitchFamily="34" charset="0"/>
                <a:cs typeface="Arial" panose="020B0604020202020204" pitchFamily="34" charset="0"/>
              </a:rPr>
              <a:t>Protocol</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Informed Consent form</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Subject recruitment materials</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Case report forms</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Investigational Brochure</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Safety information</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Investigator’s qualification (CV)</a:t>
            </a:r>
          </a:p>
        </p:txBody>
      </p:sp>
      <p:pic>
        <p:nvPicPr>
          <p:cNvPr id="4" name="Picture 3" descr="Icon&#10;&#10;Description automatically generated">
            <a:extLst>
              <a:ext uri="{FF2B5EF4-FFF2-40B4-BE49-F238E27FC236}">
                <a16:creationId xmlns:a16="http://schemas.microsoft.com/office/drawing/2014/main" id="{5F0055A0-6525-4BAF-B715-C7F2B9308D6B}"/>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207664" y="866053"/>
            <a:ext cx="780584" cy="693852"/>
          </a:xfrm>
          <a:prstGeom prst="rect">
            <a:avLst/>
          </a:prstGeom>
        </p:spPr>
      </p:pic>
      <p:pic>
        <p:nvPicPr>
          <p:cNvPr id="5" name="Picture 4" descr="Icon&#10;&#10;Description automatically generated">
            <a:extLst>
              <a:ext uri="{FF2B5EF4-FFF2-40B4-BE49-F238E27FC236}">
                <a16:creationId xmlns:a16="http://schemas.microsoft.com/office/drawing/2014/main" id="{947BEC3E-7FDB-486E-AAF2-96D5A121F682}"/>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661251" y="1753307"/>
            <a:ext cx="780584" cy="693852"/>
          </a:xfrm>
          <a:prstGeom prst="rect">
            <a:avLst/>
          </a:prstGeom>
        </p:spPr>
      </p:pic>
      <p:pic>
        <p:nvPicPr>
          <p:cNvPr id="6" name="Picture 5" descr="Icon&#10;&#10;Description automatically generated">
            <a:extLst>
              <a:ext uri="{FF2B5EF4-FFF2-40B4-BE49-F238E27FC236}">
                <a16:creationId xmlns:a16="http://schemas.microsoft.com/office/drawing/2014/main" id="{703B295E-627A-49EF-A353-A377CC8A0517}"/>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316382" y="2546399"/>
            <a:ext cx="780584" cy="693852"/>
          </a:xfrm>
          <a:prstGeom prst="rect">
            <a:avLst/>
          </a:prstGeom>
        </p:spPr>
      </p:pic>
      <p:pic>
        <p:nvPicPr>
          <p:cNvPr id="7" name="Picture 6" descr="Icon&#10;&#10;Description automatically generated">
            <a:extLst>
              <a:ext uri="{FF2B5EF4-FFF2-40B4-BE49-F238E27FC236}">
                <a16:creationId xmlns:a16="http://schemas.microsoft.com/office/drawing/2014/main" id="{AD8F0B1F-DA9A-4A12-9E4E-67E38B2ED82A}"/>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804792" y="4063916"/>
            <a:ext cx="780584" cy="693852"/>
          </a:xfrm>
          <a:prstGeom prst="rect">
            <a:avLst/>
          </a:prstGeom>
        </p:spPr>
      </p:pic>
      <p:pic>
        <p:nvPicPr>
          <p:cNvPr id="8" name="Picture 7" descr="Icon&#10;&#10;Description automatically generated">
            <a:extLst>
              <a:ext uri="{FF2B5EF4-FFF2-40B4-BE49-F238E27FC236}">
                <a16:creationId xmlns:a16="http://schemas.microsoft.com/office/drawing/2014/main" id="{BF25C71D-1197-4850-95E2-E1AB973FCE39}"/>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239385" y="5197154"/>
            <a:ext cx="780584" cy="693852"/>
          </a:xfrm>
          <a:prstGeom prst="rect">
            <a:avLst/>
          </a:prstGeom>
        </p:spPr>
      </p:pic>
      <p:pic>
        <p:nvPicPr>
          <p:cNvPr id="9" name="Picture 8" descr="Icon&#10;&#10;Description automatically generated">
            <a:extLst>
              <a:ext uri="{FF2B5EF4-FFF2-40B4-BE49-F238E27FC236}">
                <a16:creationId xmlns:a16="http://schemas.microsoft.com/office/drawing/2014/main" id="{55CEBC21-B7BF-4A23-8DDC-569216F944B7}"/>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585376" y="5762520"/>
            <a:ext cx="780584" cy="693852"/>
          </a:xfrm>
          <a:prstGeom prst="rect">
            <a:avLst/>
          </a:prstGeom>
        </p:spPr>
      </p:pic>
    </p:spTree>
    <p:extLst>
      <p:ext uri="{BB962C8B-B14F-4D97-AF65-F5344CB8AC3E}">
        <p14:creationId xmlns:p14="http://schemas.microsoft.com/office/powerpoint/2010/main" val="595763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000"/>
                                        <p:tgtEl>
                                          <p:spTgt spid="4"/>
                                        </p:tgtEl>
                                      </p:cBhvr>
                                    </p:animEffect>
                                    <p:anim calcmode="lin" valueType="num">
                                      <p:cBhvr>
                                        <p:cTn id="15" dur="2000" fill="hold"/>
                                        <p:tgtEl>
                                          <p:spTgt spid="4"/>
                                        </p:tgtEl>
                                        <p:attrNameLst>
                                          <p:attrName>ppt_w</p:attrName>
                                        </p:attrNameLst>
                                      </p:cBhvr>
                                      <p:tavLst>
                                        <p:tav tm="0" fmla="#ppt_w*sin(2.5*pi*$)">
                                          <p:val>
                                            <p:fltVal val="0"/>
                                          </p:val>
                                        </p:tav>
                                        <p:tav tm="100000">
                                          <p:val>
                                            <p:fltVal val="1"/>
                                          </p:val>
                                        </p:tav>
                                      </p:tavLst>
                                    </p:anim>
                                    <p:anim calcmode="lin" valueType="num">
                                      <p:cBhvr>
                                        <p:cTn id="16"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2000"/>
                                        <p:tgtEl>
                                          <p:spTgt spid="4"/>
                                        </p:tgtEl>
                                      </p:cBhvr>
                                    </p:animEffect>
                                    <p:anim calcmode="lin" valueType="num">
                                      <p:cBhvr>
                                        <p:cTn id="22" dur="2000" fill="hold"/>
                                        <p:tgtEl>
                                          <p:spTgt spid="4"/>
                                        </p:tgtEl>
                                        <p:attrNameLst>
                                          <p:attrName>ppt_w</p:attrName>
                                        </p:attrNameLst>
                                      </p:cBhvr>
                                      <p:tavLst>
                                        <p:tav tm="0" fmla="#ppt_w*sin(2.5*pi*$)">
                                          <p:val>
                                            <p:fltVal val="0"/>
                                          </p:val>
                                        </p:tav>
                                        <p:tav tm="100000">
                                          <p:val>
                                            <p:fltVal val="1"/>
                                          </p:val>
                                        </p:tav>
                                      </p:tavLst>
                                    </p:anim>
                                    <p:anim calcmode="lin" valueType="num">
                                      <p:cBhvr>
                                        <p:cTn id="23"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45" presetClass="entr" presetSubtype="0"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fade">
                                      <p:cBhvr>
                                        <p:cTn id="32" dur="2000"/>
                                        <p:tgtEl>
                                          <p:spTgt spid="5"/>
                                        </p:tgtEl>
                                      </p:cBhvr>
                                    </p:animEffect>
                                    <p:anim calcmode="lin" valueType="num">
                                      <p:cBhvr>
                                        <p:cTn id="33" dur="2000" fill="hold"/>
                                        <p:tgtEl>
                                          <p:spTgt spid="5"/>
                                        </p:tgtEl>
                                        <p:attrNameLst>
                                          <p:attrName>ppt_w</p:attrName>
                                        </p:attrNameLst>
                                      </p:cBhvr>
                                      <p:tavLst>
                                        <p:tav tm="0" fmla="#ppt_w*sin(2.5*pi*$)">
                                          <p:val>
                                            <p:fltVal val="0"/>
                                          </p:val>
                                        </p:tav>
                                        <p:tav tm="100000">
                                          <p:val>
                                            <p:fltVal val="1"/>
                                          </p:val>
                                        </p:tav>
                                      </p:tavLst>
                                    </p:anim>
                                    <p:anim calcmode="lin" valueType="num">
                                      <p:cBhvr>
                                        <p:cTn id="34"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45" presetClass="entr" presetSubtype="0"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fade">
                                      <p:cBhvr>
                                        <p:cTn id="39" dur="2000"/>
                                        <p:tgtEl>
                                          <p:spTgt spid="5"/>
                                        </p:tgtEl>
                                      </p:cBhvr>
                                    </p:animEffect>
                                    <p:anim calcmode="lin" valueType="num">
                                      <p:cBhvr>
                                        <p:cTn id="40" dur="2000" fill="hold"/>
                                        <p:tgtEl>
                                          <p:spTgt spid="5"/>
                                        </p:tgtEl>
                                        <p:attrNameLst>
                                          <p:attrName>ppt_w</p:attrName>
                                        </p:attrNameLst>
                                      </p:cBhvr>
                                      <p:tavLst>
                                        <p:tav tm="0" fmla="#ppt_w*sin(2.5*pi*$)">
                                          <p:val>
                                            <p:fltVal val="0"/>
                                          </p:val>
                                        </p:tav>
                                        <p:tav tm="100000">
                                          <p:val>
                                            <p:fltVal val="1"/>
                                          </p:val>
                                        </p:tav>
                                      </p:tavLst>
                                    </p:anim>
                                    <p:anim calcmode="lin" valueType="num">
                                      <p:cBhvr>
                                        <p:cTn id="41"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42" fill="hold">
                      <p:stCondLst>
                        <p:cond delay="indefinite"/>
                      </p:stCondLst>
                      <p:childTnLst>
                        <p:par>
                          <p:cTn id="43" fill="hold">
                            <p:stCondLst>
                              <p:cond delay="0"/>
                            </p:stCondLst>
                            <p:childTnLst>
                              <p:par>
                                <p:cTn id="44" presetID="45" presetClass="entr" presetSubtype="0" fill="hold" nodeType="clickEffect">
                                  <p:stCondLst>
                                    <p:cond delay="0"/>
                                  </p:stCondLst>
                                  <p:childTnLst>
                                    <p:set>
                                      <p:cBhvr>
                                        <p:cTn id="45" dur="1" fill="hold">
                                          <p:stCondLst>
                                            <p:cond delay="0"/>
                                          </p:stCondLst>
                                        </p:cTn>
                                        <p:tgtEl>
                                          <p:spTgt spid="5"/>
                                        </p:tgtEl>
                                        <p:attrNameLst>
                                          <p:attrName>style.visibility</p:attrName>
                                        </p:attrNameLst>
                                      </p:cBhvr>
                                      <p:to>
                                        <p:strVal val="visible"/>
                                      </p:to>
                                    </p:set>
                                    <p:animEffect transition="in" filter="fade">
                                      <p:cBhvr>
                                        <p:cTn id="46" dur="2000"/>
                                        <p:tgtEl>
                                          <p:spTgt spid="5"/>
                                        </p:tgtEl>
                                      </p:cBhvr>
                                    </p:animEffect>
                                    <p:anim calcmode="lin" valueType="num">
                                      <p:cBhvr>
                                        <p:cTn id="47" dur="2000" fill="hold"/>
                                        <p:tgtEl>
                                          <p:spTgt spid="5"/>
                                        </p:tgtEl>
                                        <p:attrNameLst>
                                          <p:attrName>ppt_w</p:attrName>
                                        </p:attrNameLst>
                                      </p:cBhvr>
                                      <p:tavLst>
                                        <p:tav tm="0" fmla="#ppt_w*sin(2.5*pi*$)">
                                          <p:val>
                                            <p:fltVal val="0"/>
                                          </p:val>
                                        </p:tav>
                                        <p:tav tm="100000">
                                          <p:val>
                                            <p:fltVal val="1"/>
                                          </p:val>
                                        </p:tav>
                                      </p:tavLst>
                                    </p:anim>
                                    <p:anim calcmode="lin" valueType="num">
                                      <p:cBhvr>
                                        <p:cTn id="48"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5"/>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45" presetClass="entr" presetSubtype="0" fill="hold" nodeType="click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fade">
                                      <p:cBhvr>
                                        <p:cTn id="57" dur="2000"/>
                                        <p:tgtEl>
                                          <p:spTgt spid="6"/>
                                        </p:tgtEl>
                                      </p:cBhvr>
                                    </p:animEffect>
                                    <p:anim calcmode="lin" valueType="num">
                                      <p:cBhvr>
                                        <p:cTn id="58" dur="2000" fill="hold"/>
                                        <p:tgtEl>
                                          <p:spTgt spid="6"/>
                                        </p:tgtEl>
                                        <p:attrNameLst>
                                          <p:attrName>ppt_w</p:attrName>
                                        </p:attrNameLst>
                                      </p:cBhvr>
                                      <p:tavLst>
                                        <p:tav tm="0" fmla="#ppt_w*sin(2.5*pi*$)">
                                          <p:val>
                                            <p:fltVal val="0"/>
                                          </p:val>
                                        </p:tav>
                                        <p:tav tm="100000">
                                          <p:val>
                                            <p:fltVal val="1"/>
                                          </p:val>
                                        </p:tav>
                                      </p:tavLst>
                                    </p:anim>
                                    <p:anim calcmode="lin" valueType="num">
                                      <p:cBhvr>
                                        <p:cTn id="59"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60" fill="hold">
                      <p:stCondLst>
                        <p:cond delay="indefinite"/>
                      </p:stCondLst>
                      <p:childTnLst>
                        <p:par>
                          <p:cTn id="61" fill="hold">
                            <p:stCondLst>
                              <p:cond delay="0"/>
                            </p:stCondLst>
                            <p:childTnLst>
                              <p:par>
                                <p:cTn id="62" presetID="45" presetClass="entr" presetSubtype="0" fill="hold" nodeType="clickEffect">
                                  <p:stCondLst>
                                    <p:cond delay="0"/>
                                  </p:stCondLst>
                                  <p:childTnLst>
                                    <p:set>
                                      <p:cBhvr>
                                        <p:cTn id="63" dur="1" fill="hold">
                                          <p:stCondLst>
                                            <p:cond delay="0"/>
                                          </p:stCondLst>
                                        </p:cTn>
                                        <p:tgtEl>
                                          <p:spTgt spid="6"/>
                                        </p:tgtEl>
                                        <p:attrNameLst>
                                          <p:attrName>style.visibility</p:attrName>
                                        </p:attrNameLst>
                                      </p:cBhvr>
                                      <p:to>
                                        <p:strVal val="visible"/>
                                      </p:to>
                                    </p:set>
                                    <p:animEffect transition="in" filter="fade">
                                      <p:cBhvr>
                                        <p:cTn id="64" dur="2000"/>
                                        <p:tgtEl>
                                          <p:spTgt spid="6"/>
                                        </p:tgtEl>
                                      </p:cBhvr>
                                    </p:animEffect>
                                    <p:anim calcmode="lin" valueType="num">
                                      <p:cBhvr>
                                        <p:cTn id="65" dur="2000" fill="hold"/>
                                        <p:tgtEl>
                                          <p:spTgt spid="6"/>
                                        </p:tgtEl>
                                        <p:attrNameLst>
                                          <p:attrName>ppt_w</p:attrName>
                                        </p:attrNameLst>
                                      </p:cBhvr>
                                      <p:tavLst>
                                        <p:tav tm="0" fmla="#ppt_w*sin(2.5*pi*$)">
                                          <p:val>
                                            <p:fltVal val="0"/>
                                          </p:val>
                                        </p:tav>
                                        <p:tav tm="100000">
                                          <p:val>
                                            <p:fltVal val="1"/>
                                          </p:val>
                                        </p:tav>
                                      </p:tavLst>
                                    </p:anim>
                                    <p:anim calcmode="lin" valueType="num">
                                      <p:cBhvr>
                                        <p:cTn id="66"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67" fill="hold">
                      <p:stCondLst>
                        <p:cond delay="indefinite"/>
                      </p:stCondLst>
                      <p:childTnLst>
                        <p:par>
                          <p:cTn id="68" fill="hold">
                            <p:stCondLst>
                              <p:cond delay="0"/>
                            </p:stCondLst>
                            <p:childTnLst>
                              <p:par>
                                <p:cTn id="69" presetID="45" presetClass="entr" presetSubtype="0" fill="hold" nodeType="clickEffect">
                                  <p:stCondLst>
                                    <p:cond delay="0"/>
                                  </p:stCondLst>
                                  <p:childTnLst>
                                    <p:set>
                                      <p:cBhvr>
                                        <p:cTn id="70" dur="1" fill="hold">
                                          <p:stCondLst>
                                            <p:cond delay="0"/>
                                          </p:stCondLst>
                                        </p:cTn>
                                        <p:tgtEl>
                                          <p:spTgt spid="6"/>
                                        </p:tgtEl>
                                        <p:attrNameLst>
                                          <p:attrName>style.visibility</p:attrName>
                                        </p:attrNameLst>
                                      </p:cBhvr>
                                      <p:to>
                                        <p:strVal val="visible"/>
                                      </p:to>
                                    </p:set>
                                    <p:animEffect transition="in" filter="fade">
                                      <p:cBhvr>
                                        <p:cTn id="71" dur="2000"/>
                                        <p:tgtEl>
                                          <p:spTgt spid="6"/>
                                        </p:tgtEl>
                                      </p:cBhvr>
                                    </p:animEffect>
                                    <p:anim calcmode="lin" valueType="num">
                                      <p:cBhvr>
                                        <p:cTn id="72" dur="2000" fill="hold"/>
                                        <p:tgtEl>
                                          <p:spTgt spid="6"/>
                                        </p:tgtEl>
                                        <p:attrNameLst>
                                          <p:attrName>ppt_w</p:attrName>
                                        </p:attrNameLst>
                                      </p:cBhvr>
                                      <p:tavLst>
                                        <p:tav tm="0" fmla="#ppt_w*sin(2.5*pi*$)">
                                          <p:val>
                                            <p:fltVal val="0"/>
                                          </p:val>
                                        </p:tav>
                                        <p:tav tm="100000">
                                          <p:val>
                                            <p:fltVal val="1"/>
                                          </p:val>
                                        </p:tav>
                                      </p:tavLst>
                                    </p:anim>
                                    <p:anim calcmode="lin" valueType="num">
                                      <p:cBhvr>
                                        <p:cTn id="73"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nodeType="clickEffect">
                                  <p:stCondLst>
                                    <p:cond delay="0"/>
                                  </p:stCondLst>
                                  <p:childTnLst>
                                    <p:set>
                                      <p:cBhvr>
                                        <p:cTn id="77" dur="1" fill="hold">
                                          <p:stCondLst>
                                            <p:cond delay="0"/>
                                          </p:stCondLst>
                                        </p:cTn>
                                        <p:tgtEl>
                                          <p:spTgt spid="6"/>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45" presetClass="entr" presetSubtype="0" fill="hold" nodeType="clickEffect">
                                  <p:stCondLst>
                                    <p:cond delay="0"/>
                                  </p:stCondLst>
                                  <p:childTnLst>
                                    <p:set>
                                      <p:cBhvr>
                                        <p:cTn id="81" dur="1" fill="hold">
                                          <p:stCondLst>
                                            <p:cond delay="0"/>
                                          </p:stCondLst>
                                        </p:cTn>
                                        <p:tgtEl>
                                          <p:spTgt spid="7"/>
                                        </p:tgtEl>
                                        <p:attrNameLst>
                                          <p:attrName>style.visibility</p:attrName>
                                        </p:attrNameLst>
                                      </p:cBhvr>
                                      <p:to>
                                        <p:strVal val="visible"/>
                                      </p:to>
                                    </p:set>
                                    <p:animEffect transition="in" filter="fade">
                                      <p:cBhvr>
                                        <p:cTn id="82" dur="2000"/>
                                        <p:tgtEl>
                                          <p:spTgt spid="7"/>
                                        </p:tgtEl>
                                      </p:cBhvr>
                                    </p:animEffect>
                                    <p:anim calcmode="lin" valueType="num">
                                      <p:cBhvr>
                                        <p:cTn id="83" dur="2000" fill="hold"/>
                                        <p:tgtEl>
                                          <p:spTgt spid="7"/>
                                        </p:tgtEl>
                                        <p:attrNameLst>
                                          <p:attrName>ppt_w</p:attrName>
                                        </p:attrNameLst>
                                      </p:cBhvr>
                                      <p:tavLst>
                                        <p:tav tm="0" fmla="#ppt_w*sin(2.5*pi*$)">
                                          <p:val>
                                            <p:fltVal val="0"/>
                                          </p:val>
                                        </p:tav>
                                        <p:tav tm="100000">
                                          <p:val>
                                            <p:fltVal val="1"/>
                                          </p:val>
                                        </p:tav>
                                      </p:tavLst>
                                    </p:anim>
                                    <p:anim calcmode="lin" valueType="num">
                                      <p:cBhvr>
                                        <p:cTn id="84" dur="20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85" fill="hold">
                      <p:stCondLst>
                        <p:cond delay="indefinite"/>
                      </p:stCondLst>
                      <p:childTnLst>
                        <p:par>
                          <p:cTn id="86" fill="hold">
                            <p:stCondLst>
                              <p:cond delay="0"/>
                            </p:stCondLst>
                            <p:childTnLst>
                              <p:par>
                                <p:cTn id="87" presetID="45" presetClass="entr" presetSubtype="0" fill="hold" nodeType="clickEffect">
                                  <p:stCondLst>
                                    <p:cond delay="0"/>
                                  </p:stCondLst>
                                  <p:childTnLst>
                                    <p:set>
                                      <p:cBhvr>
                                        <p:cTn id="88" dur="1" fill="hold">
                                          <p:stCondLst>
                                            <p:cond delay="0"/>
                                          </p:stCondLst>
                                        </p:cTn>
                                        <p:tgtEl>
                                          <p:spTgt spid="7"/>
                                        </p:tgtEl>
                                        <p:attrNameLst>
                                          <p:attrName>style.visibility</p:attrName>
                                        </p:attrNameLst>
                                      </p:cBhvr>
                                      <p:to>
                                        <p:strVal val="visible"/>
                                      </p:to>
                                    </p:set>
                                    <p:animEffect transition="in" filter="fade">
                                      <p:cBhvr>
                                        <p:cTn id="89" dur="2000"/>
                                        <p:tgtEl>
                                          <p:spTgt spid="7"/>
                                        </p:tgtEl>
                                      </p:cBhvr>
                                    </p:animEffect>
                                    <p:anim calcmode="lin" valueType="num">
                                      <p:cBhvr>
                                        <p:cTn id="90" dur="2000" fill="hold"/>
                                        <p:tgtEl>
                                          <p:spTgt spid="7"/>
                                        </p:tgtEl>
                                        <p:attrNameLst>
                                          <p:attrName>ppt_w</p:attrName>
                                        </p:attrNameLst>
                                      </p:cBhvr>
                                      <p:tavLst>
                                        <p:tav tm="0" fmla="#ppt_w*sin(2.5*pi*$)">
                                          <p:val>
                                            <p:fltVal val="0"/>
                                          </p:val>
                                        </p:tav>
                                        <p:tav tm="100000">
                                          <p:val>
                                            <p:fltVal val="1"/>
                                          </p:val>
                                        </p:tav>
                                      </p:tavLst>
                                    </p:anim>
                                    <p:anim calcmode="lin" valueType="num">
                                      <p:cBhvr>
                                        <p:cTn id="91" dur="20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92" fill="hold">
                      <p:stCondLst>
                        <p:cond delay="indefinite"/>
                      </p:stCondLst>
                      <p:childTnLst>
                        <p:par>
                          <p:cTn id="93" fill="hold">
                            <p:stCondLst>
                              <p:cond delay="0"/>
                            </p:stCondLst>
                            <p:childTnLst>
                              <p:par>
                                <p:cTn id="94" presetID="45" presetClass="entr" presetSubtype="0" fill="hold" nodeType="clickEffect">
                                  <p:stCondLst>
                                    <p:cond delay="0"/>
                                  </p:stCondLst>
                                  <p:childTnLst>
                                    <p:set>
                                      <p:cBhvr>
                                        <p:cTn id="95" dur="1" fill="hold">
                                          <p:stCondLst>
                                            <p:cond delay="0"/>
                                          </p:stCondLst>
                                        </p:cTn>
                                        <p:tgtEl>
                                          <p:spTgt spid="7"/>
                                        </p:tgtEl>
                                        <p:attrNameLst>
                                          <p:attrName>style.visibility</p:attrName>
                                        </p:attrNameLst>
                                      </p:cBhvr>
                                      <p:to>
                                        <p:strVal val="visible"/>
                                      </p:to>
                                    </p:set>
                                    <p:animEffect transition="in" filter="fade">
                                      <p:cBhvr>
                                        <p:cTn id="96" dur="2000"/>
                                        <p:tgtEl>
                                          <p:spTgt spid="7"/>
                                        </p:tgtEl>
                                      </p:cBhvr>
                                    </p:animEffect>
                                    <p:anim calcmode="lin" valueType="num">
                                      <p:cBhvr>
                                        <p:cTn id="97" dur="2000" fill="hold"/>
                                        <p:tgtEl>
                                          <p:spTgt spid="7"/>
                                        </p:tgtEl>
                                        <p:attrNameLst>
                                          <p:attrName>ppt_w</p:attrName>
                                        </p:attrNameLst>
                                      </p:cBhvr>
                                      <p:tavLst>
                                        <p:tav tm="0" fmla="#ppt_w*sin(2.5*pi*$)">
                                          <p:val>
                                            <p:fltVal val="0"/>
                                          </p:val>
                                        </p:tav>
                                        <p:tav tm="100000">
                                          <p:val>
                                            <p:fltVal val="1"/>
                                          </p:val>
                                        </p:tav>
                                      </p:tavLst>
                                    </p:anim>
                                    <p:anim calcmode="lin" valueType="num">
                                      <p:cBhvr>
                                        <p:cTn id="98" dur="20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7"/>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45" presetClass="entr" presetSubtype="0" fill="hold" nodeType="clickEffect">
                                  <p:stCondLst>
                                    <p:cond delay="0"/>
                                  </p:stCondLst>
                                  <p:childTnLst>
                                    <p:set>
                                      <p:cBhvr>
                                        <p:cTn id="106" dur="1" fill="hold">
                                          <p:stCondLst>
                                            <p:cond delay="0"/>
                                          </p:stCondLst>
                                        </p:cTn>
                                        <p:tgtEl>
                                          <p:spTgt spid="8"/>
                                        </p:tgtEl>
                                        <p:attrNameLst>
                                          <p:attrName>style.visibility</p:attrName>
                                        </p:attrNameLst>
                                      </p:cBhvr>
                                      <p:to>
                                        <p:strVal val="visible"/>
                                      </p:to>
                                    </p:set>
                                    <p:animEffect transition="in" filter="fade">
                                      <p:cBhvr>
                                        <p:cTn id="107" dur="2000"/>
                                        <p:tgtEl>
                                          <p:spTgt spid="8"/>
                                        </p:tgtEl>
                                      </p:cBhvr>
                                    </p:animEffect>
                                    <p:anim calcmode="lin" valueType="num">
                                      <p:cBhvr>
                                        <p:cTn id="108" dur="2000" fill="hold"/>
                                        <p:tgtEl>
                                          <p:spTgt spid="8"/>
                                        </p:tgtEl>
                                        <p:attrNameLst>
                                          <p:attrName>ppt_w</p:attrName>
                                        </p:attrNameLst>
                                      </p:cBhvr>
                                      <p:tavLst>
                                        <p:tav tm="0" fmla="#ppt_w*sin(2.5*pi*$)">
                                          <p:val>
                                            <p:fltVal val="0"/>
                                          </p:val>
                                        </p:tav>
                                        <p:tav tm="100000">
                                          <p:val>
                                            <p:fltVal val="1"/>
                                          </p:val>
                                        </p:tav>
                                      </p:tavLst>
                                    </p:anim>
                                    <p:anim calcmode="lin" valueType="num">
                                      <p:cBhvr>
                                        <p:cTn id="109" dur="20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110" fill="hold">
                      <p:stCondLst>
                        <p:cond delay="indefinite"/>
                      </p:stCondLst>
                      <p:childTnLst>
                        <p:par>
                          <p:cTn id="111" fill="hold">
                            <p:stCondLst>
                              <p:cond delay="0"/>
                            </p:stCondLst>
                            <p:childTnLst>
                              <p:par>
                                <p:cTn id="112" presetID="45" presetClass="entr" presetSubtype="0" fill="hold" nodeType="clickEffect">
                                  <p:stCondLst>
                                    <p:cond delay="0"/>
                                  </p:stCondLst>
                                  <p:childTnLst>
                                    <p:set>
                                      <p:cBhvr>
                                        <p:cTn id="113" dur="1" fill="hold">
                                          <p:stCondLst>
                                            <p:cond delay="0"/>
                                          </p:stCondLst>
                                        </p:cTn>
                                        <p:tgtEl>
                                          <p:spTgt spid="8"/>
                                        </p:tgtEl>
                                        <p:attrNameLst>
                                          <p:attrName>style.visibility</p:attrName>
                                        </p:attrNameLst>
                                      </p:cBhvr>
                                      <p:to>
                                        <p:strVal val="visible"/>
                                      </p:to>
                                    </p:set>
                                    <p:animEffect transition="in" filter="fade">
                                      <p:cBhvr>
                                        <p:cTn id="114" dur="2000"/>
                                        <p:tgtEl>
                                          <p:spTgt spid="8"/>
                                        </p:tgtEl>
                                      </p:cBhvr>
                                    </p:animEffect>
                                    <p:anim calcmode="lin" valueType="num">
                                      <p:cBhvr>
                                        <p:cTn id="115" dur="2000" fill="hold"/>
                                        <p:tgtEl>
                                          <p:spTgt spid="8"/>
                                        </p:tgtEl>
                                        <p:attrNameLst>
                                          <p:attrName>ppt_w</p:attrName>
                                        </p:attrNameLst>
                                      </p:cBhvr>
                                      <p:tavLst>
                                        <p:tav tm="0" fmla="#ppt_w*sin(2.5*pi*$)">
                                          <p:val>
                                            <p:fltVal val="0"/>
                                          </p:val>
                                        </p:tav>
                                        <p:tav tm="100000">
                                          <p:val>
                                            <p:fltVal val="1"/>
                                          </p:val>
                                        </p:tav>
                                      </p:tavLst>
                                    </p:anim>
                                    <p:anim calcmode="lin" valueType="num">
                                      <p:cBhvr>
                                        <p:cTn id="116" dur="20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117" fill="hold">
                      <p:stCondLst>
                        <p:cond delay="indefinite"/>
                      </p:stCondLst>
                      <p:childTnLst>
                        <p:par>
                          <p:cTn id="118" fill="hold">
                            <p:stCondLst>
                              <p:cond delay="0"/>
                            </p:stCondLst>
                            <p:childTnLst>
                              <p:par>
                                <p:cTn id="119" presetID="45" presetClass="entr" presetSubtype="0" fill="hold" nodeType="clickEffect">
                                  <p:stCondLst>
                                    <p:cond delay="0"/>
                                  </p:stCondLst>
                                  <p:childTnLst>
                                    <p:set>
                                      <p:cBhvr>
                                        <p:cTn id="120" dur="1" fill="hold">
                                          <p:stCondLst>
                                            <p:cond delay="0"/>
                                          </p:stCondLst>
                                        </p:cTn>
                                        <p:tgtEl>
                                          <p:spTgt spid="8"/>
                                        </p:tgtEl>
                                        <p:attrNameLst>
                                          <p:attrName>style.visibility</p:attrName>
                                        </p:attrNameLst>
                                      </p:cBhvr>
                                      <p:to>
                                        <p:strVal val="visible"/>
                                      </p:to>
                                    </p:set>
                                    <p:animEffect transition="in" filter="fade">
                                      <p:cBhvr>
                                        <p:cTn id="121" dur="2000"/>
                                        <p:tgtEl>
                                          <p:spTgt spid="8"/>
                                        </p:tgtEl>
                                      </p:cBhvr>
                                    </p:animEffect>
                                    <p:anim calcmode="lin" valueType="num">
                                      <p:cBhvr>
                                        <p:cTn id="122" dur="2000" fill="hold"/>
                                        <p:tgtEl>
                                          <p:spTgt spid="8"/>
                                        </p:tgtEl>
                                        <p:attrNameLst>
                                          <p:attrName>ppt_w</p:attrName>
                                        </p:attrNameLst>
                                      </p:cBhvr>
                                      <p:tavLst>
                                        <p:tav tm="0" fmla="#ppt_w*sin(2.5*pi*$)">
                                          <p:val>
                                            <p:fltVal val="0"/>
                                          </p:val>
                                        </p:tav>
                                        <p:tav tm="100000">
                                          <p:val>
                                            <p:fltVal val="1"/>
                                          </p:val>
                                        </p:tav>
                                      </p:tavLst>
                                    </p:anim>
                                    <p:anim calcmode="lin" valueType="num">
                                      <p:cBhvr>
                                        <p:cTn id="123" dur="20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124" fill="hold">
                      <p:stCondLst>
                        <p:cond delay="indefinite"/>
                      </p:stCondLst>
                      <p:childTnLst>
                        <p:par>
                          <p:cTn id="125" fill="hold">
                            <p:stCondLst>
                              <p:cond delay="0"/>
                            </p:stCondLst>
                            <p:childTnLst>
                              <p:par>
                                <p:cTn id="126" presetID="1" presetClass="entr" presetSubtype="0" fill="hold" nodeType="clickEffect">
                                  <p:stCondLst>
                                    <p:cond delay="0"/>
                                  </p:stCondLst>
                                  <p:childTnLst>
                                    <p:set>
                                      <p:cBhvr>
                                        <p:cTn id="127" dur="1" fill="hold">
                                          <p:stCondLst>
                                            <p:cond delay="0"/>
                                          </p:stCondLst>
                                        </p:cTn>
                                        <p:tgtEl>
                                          <p:spTgt spid="8"/>
                                        </p:tgtEl>
                                        <p:attrNameLst>
                                          <p:attrName>style.visibility</p:attrName>
                                        </p:attrNameLst>
                                      </p:cBhvr>
                                      <p:to>
                                        <p:strVal val="visible"/>
                                      </p:to>
                                    </p:set>
                                  </p:childTnLst>
                                </p:cTn>
                              </p:par>
                            </p:childTnLst>
                          </p:cTn>
                        </p:par>
                      </p:childTnLst>
                    </p:cTn>
                  </p:par>
                  <p:par>
                    <p:cTn id="128" fill="hold">
                      <p:stCondLst>
                        <p:cond delay="indefinite"/>
                      </p:stCondLst>
                      <p:childTnLst>
                        <p:par>
                          <p:cTn id="129" fill="hold">
                            <p:stCondLst>
                              <p:cond delay="0"/>
                            </p:stCondLst>
                            <p:childTnLst>
                              <p:par>
                                <p:cTn id="130" presetID="45" presetClass="entr" presetSubtype="0" fill="hold" nodeType="clickEffect">
                                  <p:stCondLst>
                                    <p:cond delay="0"/>
                                  </p:stCondLst>
                                  <p:childTnLst>
                                    <p:set>
                                      <p:cBhvr>
                                        <p:cTn id="131" dur="1" fill="hold">
                                          <p:stCondLst>
                                            <p:cond delay="0"/>
                                          </p:stCondLst>
                                        </p:cTn>
                                        <p:tgtEl>
                                          <p:spTgt spid="9"/>
                                        </p:tgtEl>
                                        <p:attrNameLst>
                                          <p:attrName>style.visibility</p:attrName>
                                        </p:attrNameLst>
                                      </p:cBhvr>
                                      <p:to>
                                        <p:strVal val="visible"/>
                                      </p:to>
                                    </p:set>
                                    <p:animEffect transition="in" filter="fade">
                                      <p:cBhvr>
                                        <p:cTn id="132" dur="2000"/>
                                        <p:tgtEl>
                                          <p:spTgt spid="9"/>
                                        </p:tgtEl>
                                      </p:cBhvr>
                                    </p:animEffect>
                                    <p:anim calcmode="lin" valueType="num">
                                      <p:cBhvr>
                                        <p:cTn id="133" dur="2000" fill="hold"/>
                                        <p:tgtEl>
                                          <p:spTgt spid="9"/>
                                        </p:tgtEl>
                                        <p:attrNameLst>
                                          <p:attrName>ppt_w</p:attrName>
                                        </p:attrNameLst>
                                      </p:cBhvr>
                                      <p:tavLst>
                                        <p:tav tm="0" fmla="#ppt_w*sin(2.5*pi*$)">
                                          <p:val>
                                            <p:fltVal val="0"/>
                                          </p:val>
                                        </p:tav>
                                        <p:tav tm="100000">
                                          <p:val>
                                            <p:fltVal val="1"/>
                                          </p:val>
                                        </p:tav>
                                      </p:tavLst>
                                    </p:anim>
                                    <p:anim calcmode="lin" valueType="num">
                                      <p:cBhvr>
                                        <p:cTn id="134" dur="2000" fill="hold"/>
                                        <p:tgtEl>
                                          <p:spTgt spid="9"/>
                                        </p:tgtEl>
                                        <p:attrNameLst>
                                          <p:attrName>ppt_h</p:attrName>
                                        </p:attrNameLst>
                                      </p:cBhvr>
                                      <p:tavLst>
                                        <p:tav tm="0">
                                          <p:val>
                                            <p:strVal val="#ppt_h"/>
                                          </p:val>
                                        </p:tav>
                                        <p:tav tm="100000">
                                          <p:val>
                                            <p:strVal val="#ppt_h"/>
                                          </p:val>
                                        </p:tav>
                                      </p:tavLst>
                                    </p:anim>
                                  </p:childTnLst>
                                </p:cTn>
                              </p:par>
                            </p:childTnLst>
                          </p:cTn>
                        </p:par>
                      </p:childTnLst>
                    </p:cTn>
                  </p:par>
                  <p:par>
                    <p:cTn id="135" fill="hold">
                      <p:stCondLst>
                        <p:cond delay="indefinite"/>
                      </p:stCondLst>
                      <p:childTnLst>
                        <p:par>
                          <p:cTn id="136" fill="hold">
                            <p:stCondLst>
                              <p:cond delay="0"/>
                            </p:stCondLst>
                            <p:childTnLst>
                              <p:par>
                                <p:cTn id="137" presetID="45" presetClass="entr" presetSubtype="0" fill="hold" nodeType="clickEffect">
                                  <p:stCondLst>
                                    <p:cond delay="0"/>
                                  </p:stCondLst>
                                  <p:childTnLst>
                                    <p:set>
                                      <p:cBhvr>
                                        <p:cTn id="138" dur="1" fill="hold">
                                          <p:stCondLst>
                                            <p:cond delay="0"/>
                                          </p:stCondLst>
                                        </p:cTn>
                                        <p:tgtEl>
                                          <p:spTgt spid="9"/>
                                        </p:tgtEl>
                                        <p:attrNameLst>
                                          <p:attrName>style.visibility</p:attrName>
                                        </p:attrNameLst>
                                      </p:cBhvr>
                                      <p:to>
                                        <p:strVal val="visible"/>
                                      </p:to>
                                    </p:set>
                                    <p:animEffect transition="in" filter="fade">
                                      <p:cBhvr>
                                        <p:cTn id="139" dur="2000"/>
                                        <p:tgtEl>
                                          <p:spTgt spid="9"/>
                                        </p:tgtEl>
                                      </p:cBhvr>
                                    </p:animEffect>
                                    <p:anim calcmode="lin" valueType="num">
                                      <p:cBhvr>
                                        <p:cTn id="140" dur="2000" fill="hold"/>
                                        <p:tgtEl>
                                          <p:spTgt spid="9"/>
                                        </p:tgtEl>
                                        <p:attrNameLst>
                                          <p:attrName>ppt_w</p:attrName>
                                        </p:attrNameLst>
                                      </p:cBhvr>
                                      <p:tavLst>
                                        <p:tav tm="0" fmla="#ppt_w*sin(2.5*pi*$)">
                                          <p:val>
                                            <p:fltVal val="0"/>
                                          </p:val>
                                        </p:tav>
                                        <p:tav tm="100000">
                                          <p:val>
                                            <p:fltVal val="1"/>
                                          </p:val>
                                        </p:tav>
                                      </p:tavLst>
                                    </p:anim>
                                    <p:anim calcmode="lin" valueType="num">
                                      <p:cBhvr>
                                        <p:cTn id="141" dur="2000" fill="hold"/>
                                        <p:tgtEl>
                                          <p:spTgt spid="9"/>
                                        </p:tgtEl>
                                        <p:attrNameLst>
                                          <p:attrName>ppt_h</p:attrName>
                                        </p:attrNameLst>
                                      </p:cBhvr>
                                      <p:tavLst>
                                        <p:tav tm="0">
                                          <p:val>
                                            <p:strVal val="#ppt_h"/>
                                          </p:val>
                                        </p:tav>
                                        <p:tav tm="100000">
                                          <p:val>
                                            <p:strVal val="#ppt_h"/>
                                          </p:val>
                                        </p:tav>
                                      </p:tavLst>
                                    </p:anim>
                                  </p:childTnLst>
                                </p:cTn>
                              </p:par>
                            </p:childTnLst>
                          </p:cTn>
                        </p:par>
                      </p:childTnLst>
                    </p:cTn>
                  </p:par>
                  <p:par>
                    <p:cTn id="142" fill="hold">
                      <p:stCondLst>
                        <p:cond delay="indefinite"/>
                      </p:stCondLst>
                      <p:childTnLst>
                        <p:par>
                          <p:cTn id="143" fill="hold">
                            <p:stCondLst>
                              <p:cond delay="0"/>
                            </p:stCondLst>
                            <p:childTnLst>
                              <p:par>
                                <p:cTn id="144" presetID="45" presetClass="entr" presetSubtype="0" fill="hold" nodeType="clickEffect">
                                  <p:stCondLst>
                                    <p:cond delay="0"/>
                                  </p:stCondLst>
                                  <p:childTnLst>
                                    <p:set>
                                      <p:cBhvr>
                                        <p:cTn id="145" dur="1" fill="hold">
                                          <p:stCondLst>
                                            <p:cond delay="0"/>
                                          </p:stCondLst>
                                        </p:cTn>
                                        <p:tgtEl>
                                          <p:spTgt spid="9"/>
                                        </p:tgtEl>
                                        <p:attrNameLst>
                                          <p:attrName>style.visibility</p:attrName>
                                        </p:attrNameLst>
                                      </p:cBhvr>
                                      <p:to>
                                        <p:strVal val="visible"/>
                                      </p:to>
                                    </p:set>
                                    <p:animEffect transition="in" filter="fade">
                                      <p:cBhvr>
                                        <p:cTn id="146" dur="2000"/>
                                        <p:tgtEl>
                                          <p:spTgt spid="9"/>
                                        </p:tgtEl>
                                      </p:cBhvr>
                                    </p:animEffect>
                                    <p:anim calcmode="lin" valueType="num">
                                      <p:cBhvr>
                                        <p:cTn id="147" dur="2000" fill="hold"/>
                                        <p:tgtEl>
                                          <p:spTgt spid="9"/>
                                        </p:tgtEl>
                                        <p:attrNameLst>
                                          <p:attrName>ppt_w</p:attrName>
                                        </p:attrNameLst>
                                      </p:cBhvr>
                                      <p:tavLst>
                                        <p:tav tm="0" fmla="#ppt_w*sin(2.5*pi*$)">
                                          <p:val>
                                            <p:fltVal val="0"/>
                                          </p:val>
                                        </p:tav>
                                        <p:tav tm="100000">
                                          <p:val>
                                            <p:fltVal val="1"/>
                                          </p:val>
                                        </p:tav>
                                      </p:tavLst>
                                    </p:anim>
                                    <p:anim calcmode="lin" valueType="num">
                                      <p:cBhvr>
                                        <p:cTn id="148" dur="2000" fill="hold"/>
                                        <p:tgtEl>
                                          <p:spTgt spid="9"/>
                                        </p:tgtEl>
                                        <p:attrNameLst>
                                          <p:attrName>ppt_h</p:attrName>
                                        </p:attrNameLst>
                                      </p:cBhvr>
                                      <p:tavLst>
                                        <p:tav tm="0">
                                          <p:val>
                                            <p:strVal val="#ppt_h"/>
                                          </p:val>
                                        </p:tav>
                                        <p:tav tm="100000">
                                          <p:val>
                                            <p:strVal val="#ppt_h"/>
                                          </p:val>
                                        </p:tav>
                                      </p:tavLst>
                                    </p:anim>
                                  </p:childTnLst>
                                </p:cTn>
                              </p:par>
                            </p:childTnLst>
                          </p:cTn>
                        </p:par>
                      </p:childTnLst>
                    </p:cTn>
                  </p:par>
                  <p:par>
                    <p:cTn id="149" fill="hold">
                      <p:stCondLst>
                        <p:cond delay="indefinite"/>
                      </p:stCondLst>
                      <p:childTnLst>
                        <p:par>
                          <p:cTn id="150" fill="hold">
                            <p:stCondLst>
                              <p:cond delay="0"/>
                            </p:stCondLst>
                            <p:childTnLst>
                              <p:par>
                                <p:cTn id="151" presetID="1" presetClass="entr" presetSubtype="0" fill="hold" nodeType="clickEffect">
                                  <p:stCondLst>
                                    <p:cond delay="0"/>
                                  </p:stCondLst>
                                  <p:childTnLst>
                                    <p:set>
                                      <p:cBhvr>
                                        <p:cTn id="15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7AFF4-1B4F-4F3A-9348-012811386DF5}"/>
              </a:ext>
            </a:extLst>
          </p:cNvPr>
          <p:cNvSpPr>
            <a:spLocks noGrp="1"/>
          </p:cNvSpPr>
          <p:nvPr>
            <p:ph type="title"/>
          </p:nvPr>
        </p:nvSpPr>
        <p:spPr/>
        <p:txBody>
          <a:bodyPr/>
          <a:lstStyle/>
          <a:p>
            <a:r>
              <a:rPr lang="en-US" b="1" dirty="0">
                <a:latin typeface="Arial" panose="020B0604020202020204" pitchFamily="34" charset="0"/>
                <a:cs typeface="Arial" panose="020B0604020202020204" pitchFamily="34" charset="0"/>
              </a:rPr>
              <a:t>How long must an IRB/IEC retain records for each research project?</a:t>
            </a:r>
          </a:p>
        </p:txBody>
      </p:sp>
      <p:sp>
        <p:nvSpPr>
          <p:cNvPr id="3" name="Content Placeholder 2">
            <a:extLst>
              <a:ext uri="{FF2B5EF4-FFF2-40B4-BE49-F238E27FC236}">
                <a16:creationId xmlns:a16="http://schemas.microsoft.com/office/drawing/2014/main" id="{3C7AB0AD-3390-45D2-970C-92732AA0F0AB}"/>
              </a:ext>
            </a:extLst>
          </p:cNvPr>
          <p:cNvSpPr>
            <a:spLocks noGrp="1"/>
          </p:cNvSpPr>
          <p:nvPr>
            <p:ph idx="1"/>
          </p:nvPr>
        </p:nvSpPr>
        <p:spPr>
          <a:xfrm>
            <a:off x="677334" y="2500604"/>
            <a:ext cx="8596668" cy="3540758"/>
          </a:xfrm>
        </p:spPr>
        <p:txBody>
          <a:bodyPr>
            <a:normAutofit/>
          </a:bodyPr>
          <a:lstStyle/>
          <a:p>
            <a:pPr marL="0" indent="0">
              <a:buNone/>
            </a:pPr>
            <a:r>
              <a:rPr lang="en-US" b="1" dirty="0">
                <a:latin typeface="Arial" panose="020B0604020202020204" pitchFamily="34" charset="0"/>
                <a:cs typeface="Arial" panose="020B0604020202020204" pitchFamily="34" charset="0"/>
              </a:rPr>
              <a:t>A.	Two years</a:t>
            </a:r>
          </a:p>
          <a:p>
            <a:pPr marL="457200" indent="-457200">
              <a:buAutoNum type="alphaUcPeriod"/>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B.	Three years</a:t>
            </a:r>
          </a:p>
          <a:p>
            <a:pPr marL="457200" indent="-457200">
              <a:buAutoNum type="alphaUcPeriod" startAt="2"/>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C.	Four years</a:t>
            </a:r>
          </a:p>
          <a:p>
            <a:pPr marL="457200" indent="-457200">
              <a:buAutoNum type="alphaUcPeriod" startAt="3"/>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D.	Indefinitely</a:t>
            </a:r>
          </a:p>
        </p:txBody>
      </p:sp>
      <p:pic>
        <p:nvPicPr>
          <p:cNvPr id="4" name="Picture 3" descr="Icon&#10;&#10;Description automatically generated">
            <a:extLst>
              <a:ext uri="{FF2B5EF4-FFF2-40B4-BE49-F238E27FC236}">
                <a16:creationId xmlns:a16="http://schemas.microsoft.com/office/drawing/2014/main" id="{E82175EF-C6F6-4707-A6A6-0483660B1847}"/>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615941" y="3082074"/>
            <a:ext cx="780584" cy="693852"/>
          </a:xfrm>
          <a:prstGeom prst="rect">
            <a:avLst/>
          </a:prstGeom>
        </p:spPr>
      </p:pic>
    </p:spTree>
    <p:extLst>
      <p:ext uri="{BB962C8B-B14F-4D97-AF65-F5344CB8AC3E}">
        <p14:creationId xmlns:p14="http://schemas.microsoft.com/office/powerpoint/2010/main" val="311010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000"/>
                                        <p:tgtEl>
                                          <p:spTgt spid="4"/>
                                        </p:tgtEl>
                                      </p:cBhvr>
                                    </p:animEffect>
                                    <p:anim calcmode="lin" valueType="num">
                                      <p:cBhvr>
                                        <p:cTn id="15" dur="2000" fill="hold"/>
                                        <p:tgtEl>
                                          <p:spTgt spid="4"/>
                                        </p:tgtEl>
                                        <p:attrNameLst>
                                          <p:attrName>ppt_w</p:attrName>
                                        </p:attrNameLst>
                                      </p:cBhvr>
                                      <p:tavLst>
                                        <p:tav tm="0" fmla="#ppt_w*sin(2.5*pi*$)">
                                          <p:val>
                                            <p:fltVal val="0"/>
                                          </p:val>
                                        </p:tav>
                                        <p:tav tm="100000">
                                          <p:val>
                                            <p:fltVal val="1"/>
                                          </p:val>
                                        </p:tav>
                                      </p:tavLst>
                                    </p:anim>
                                    <p:anim calcmode="lin" valueType="num">
                                      <p:cBhvr>
                                        <p:cTn id="16"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2000"/>
                                        <p:tgtEl>
                                          <p:spTgt spid="4"/>
                                        </p:tgtEl>
                                      </p:cBhvr>
                                    </p:animEffect>
                                    <p:anim calcmode="lin" valueType="num">
                                      <p:cBhvr>
                                        <p:cTn id="22" dur="2000" fill="hold"/>
                                        <p:tgtEl>
                                          <p:spTgt spid="4"/>
                                        </p:tgtEl>
                                        <p:attrNameLst>
                                          <p:attrName>ppt_w</p:attrName>
                                        </p:attrNameLst>
                                      </p:cBhvr>
                                      <p:tavLst>
                                        <p:tav tm="0" fmla="#ppt_w*sin(2.5*pi*$)">
                                          <p:val>
                                            <p:fltVal val="0"/>
                                          </p:val>
                                        </p:tav>
                                        <p:tav tm="100000">
                                          <p:val>
                                            <p:fltVal val="1"/>
                                          </p:val>
                                        </p:tav>
                                      </p:tavLst>
                                    </p:anim>
                                    <p:anim calcmode="lin" valueType="num">
                                      <p:cBhvr>
                                        <p:cTn id="23"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C35E7-5FCC-4067-AEBE-DB3D2DDAB678}"/>
              </a:ext>
            </a:extLst>
          </p:cNvPr>
          <p:cNvSpPr>
            <a:spLocks noGrp="1"/>
          </p:cNvSpPr>
          <p:nvPr>
            <p:ph type="title"/>
          </p:nvPr>
        </p:nvSpPr>
        <p:spPr>
          <a:xfrm>
            <a:off x="677334" y="609599"/>
            <a:ext cx="8596668" cy="1708727"/>
          </a:xfrm>
        </p:spPr>
        <p:txBody>
          <a:bodyPr>
            <a:normAutofit/>
          </a:bodyPr>
          <a:lstStyle/>
          <a:p>
            <a:r>
              <a:rPr lang="en-US" b="1" dirty="0">
                <a:latin typeface="Arial" panose="020B0604020202020204" pitchFamily="34" charset="0"/>
                <a:cs typeface="Arial" panose="020B0604020202020204" pitchFamily="34" charset="0"/>
              </a:rPr>
              <a:t>The investigator should promptly report which of the following?</a:t>
            </a:r>
          </a:p>
        </p:txBody>
      </p:sp>
      <p:sp>
        <p:nvSpPr>
          <p:cNvPr id="3" name="Content Placeholder 2">
            <a:extLst>
              <a:ext uri="{FF2B5EF4-FFF2-40B4-BE49-F238E27FC236}">
                <a16:creationId xmlns:a16="http://schemas.microsoft.com/office/drawing/2014/main" id="{2C26B674-0285-46AC-A211-3D08D49F34BB}"/>
              </a:ext>
            </a:extLst>
          </p:cNvPr>
          <p:cNvSpPr>
            <a:spLocks noGrp="1"/>
          </p:cNvSpPr>
          <p:nvPr>
            <p:ph idx="1"/>
          </p:nvPr>
        </p:nvSpPr>
        <p:spPr>
          <a:xfrm>
            <a:off x="677334" y="2595418"/>
            <a:ext cx="8596668" cy="3445944"/>
          </a:xfrm>
        </p:spPr>
        <p:txBody>
          <a:bodyPr>
            <a:normAutofit/>
          </a:bodyPr>
          <a:lstStyle/>
          <a:p>
            <a:pPr marL="0" indent="0">
              <a:buNone/>
            </a:pPr>
            <a:r>
              <a:rPr lang="en-US" b="1" dirty="0">
                <a:latin typeface="Arial" panose="020B0604020202020204" pitchFamily="34" charset="0"/>
                <a:cs typeface="Arial" panose="020B0604020202020204" pitchFamily="34" charset="0"/>
              </a:rPr>
              <a:t>A.	Deviations from the protocol to prevent immediate harm</a:t>
            </a:r>
          </a:p>
          <a:p>
            <a:pPr marL="457200" indent="-457200">
              <a:buAutoNum type="alphaUcPeriod"/>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B.	Serious/unexpected adverse drug reactions</a:t>
            </a:r>
          </a:p>
          <a:p>
            <a:pPr marL="457200" indent="-457200">
              <a:buAutoNum type="alphaUcPeriod" startAt="2"/>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C.	Revisions to the protocol</a:t>
            </a:r>
          </a:p>
          <a:p>
            <a:pPr marL="457200" indent="-457200">
              <a:buAutoNum type="alphaUcPeriod" startAt="3"/>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D.	All serious adverse events</a:t>
            </a:r>
          </a:p>
        </p:txBody>
      </p:sp>
      <p:pic>
        <p:nvPicPr>
          <p:cNvPr id="4" name="Picture 3" descr="Icon&#10;&#10;Description automatically generated">
            <a:extLst>
              <a:ext uri="{FF2B5EF4-FFF2-40B4-BE49-F238E27FC236}">
                <a16:creationId xmlns:a16="http://schemas.microsoft.com/office/drawing/2014/main" id="{B0F7BB5E-6573-4356-8A4D-783B97BA6878}"/>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305164" y="2418910"/>
            <a:ext cx="780584" cy="693852"/>
          </a:xfrm>
          <a:prstGeom prst="rect">
            <a:avLst/>
          </a:prstGeom>
        </p:spPr>
      </p:pic>
      <p:pic>
        <p:nvPicPr>
          <p:cNvPr id="5" name="Picture 4" descr="Icon&#10;&#10;Description automatically generated">
            <a:extLst>
              <a:ext uri="{FF2B5EF4-FFF2-40B4-BE49-F238E27FC236}">
                <a16:creationId xmlns:a16="http://schemas.microsoft.com/office/drawing/2014/main" id="{99DE96F8-CB4F-41D9-AB4F-135BA478A0ED}"/>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096000" y="3292475"/>
            <a:ext cx="780584" cy="693852"/>
          </a:xfrm>
          <a:prstGeom prst="rect">
            <a:avLst/>
          </a:prstGeom>
        </p:spPr>
      </p:pic>
      <p:pic>
        <p:nvPicPr>
          <p:cNvPr id="6" name="Picture 5" descr="Icon&#10;&#10;Description automatically generated">
            <a:extLst>
              <a:ext uri="{FF2B5EF4-FFF2-40B4-BE49-F238E27FC236}">
                <a16:creationId xmlns:a16="http://schemas.microsoft.com/office/drawing/2014/main" id="{7A60E1BC-0AD6-4298-B7A7-52C6CD09F678}"/>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328434" y="4121150"/>
            <a:ext cx="780584" cy="693852"/>
          </a:xfrm>
          <a:prstGeom prst="rect">
            <a:avLst/>
          </a:prstGeom>
        </p:spPr>
      </p:pic>
    </p:spTree>
    <p:extLst>
      <p:ext uri="{BB962C8B-B14F-4D97-AF65-F5344CB8AC3E}">
        <p14:creationId xmlns:p14="http://schemas.microsoft.com/office/powerpoint/2010/main" val="4041298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000"/>
                                        <p:tgtEl>
                                          <p:spTgt spid="4"/>
                                        </p:tgtEl>
                                      </p:cBhvr>
                                    </p:animEffect>
                                    <p:anim calcmode="lin" valueType="num">
                                      <p:cBhvr>
                                        <p:cTn id="15" dur="2000" fill="hold"/>
                                        <p:tgtEl>
                                          <p:spTgt spid="4"/>
                                        </p:tgtEl>
                                        <p:attrNameLst>
                                          <p:attrName>ppt_w</p:attrName>
                                        </p:attrNameLst>
                                      </p:cBhvr>
                                      <p:tavLst>
                                        <p:tav tm="0" fmla="#ppt_w*sin(2.5*pi*$)">
                                          <p:val>
                                            <p:fltVal val="0"/>
                                          </p:val>
                                        </p:tav>
                                        <p:tav tm="100000">
                                          <p:val>
                                            <p:fltVal val="1"/>
                                          </p:val>
                                        </p:tav>
                                      </p:tavLst>
                                    </p:anim>
                                    <p:anim calcmode="lin" valueType="num">
                                      <p:cBhvr>
                                        <p:cTn id="16"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2000"/>
                                        <p:tgtEl>
                                          <p:spTgt spid="4"/>
                                        </p:tgtEl>
                                      </p:cBhvr>
                                    </p:animEffect>
                                    <p:anim calcmode="lin" valueType="num">
                                      <p:cBhvr>
                                        <p:cTn id="22" dur="2000" fill="hold"/>
                                        <p:tgtEl>
                                          <p:spTgt spid="4"/>
                                        </p:tgtEl>
                                        <p:attrNameLst>
                                          <p:attrName>ppt_w</p:attrName>
                                        </p:attrNameLst>
                                      </p:cBhvr>
                                      <p:tavLst>
                                        <p:tav tm="0" fmla="#ppt_w*sin(2.5*pi*$)">
                                          <p:val>
                                            <p:fltVal val="0"/>
                                          </p:val>
                                        </p:tav>
                                        <p:tav tm="100000">
                                          <p:val>
                                            <p:fltVal val="1"/>
                                          </p:val>
                                        </p:tav>
                                      </p:tavLst>
                                    </p:anim>
                                    <p:anim calcmode="lin" valueType="num">
                                      <p:cBhvr>
                                        <p:cTn id="23"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45" presetClass="entr" presetSubtype="0"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fade">
                                      <p:cBhvr>
                                        <p:cTn id="32" dur="2000"/>
                                        <p:tgtEl>
                                          <p:spTgt spid="5"/>
                                        </p:tgtEl>
                                      </p:cBhvr>
                                    </p:animEffect>
                                    <p:anim calcmode="lin" valueType="num">
                                      <p:cBhvr>
                                        <p:cTn id="33" dur="2000" fill="hold"/>
                                        <p:tgtEl>
                                          <p:spTgt spid="5"/>
                                        </p:tgtEl>
                                        <p:attrNameLst>
                                          <p:attrName>ppt_w</p:attrName>
                                        </p:attrNameLst>
                                      </p:cBhvr>
                                      <p:tavLst>
                                        <p:tav tm="0" fmla="#ppt_w*sin(2.5*pi*$)">
                                          <p:val>
                                            <p:fltVal val="0"/>
                                          </p:val>
                                        </p:tav>
                                        <p:tav tm="100000">
                                          <p:val>
                                            <p:fltVal val="1"/>
                                          </p:val>
                                        </p:tav>
                                      </p:tavLst>
                                    </p:anim>
                                    <p:anim calcmode="lin" valueType="num">
                                      <p:cBhvr>
                                        <p:cTn id="34"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45" presetClass="entr" presetSubtype="0"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fade">
                                      <p:cBhvr>
                                        <p:cTn id="39" dur="2000"/>
                                        <p:tgtEl>
                                          <p:spTgt spid="5"/>
                                        </p:tgtEl>
                                      </p:cBhvr>
                                    </p:animEffect>
                                    <p:anim calcmode="lin" valueType="num">
                                      <p:cBhvr>
                                        <p:cTn id="40" dur="2000" fill="hold"/>
                                        <p:tgtEl>
                                          <p:spTgt spid="5"/>
                                        </p:tgtEl>
                                        <p:attrNameLst>
                                          <p:attrName>ppt_w</p:attrName>
                                        </p:attrNameLst>
                                      </p:cBhvr>
                                      <p:tavLst>
                                        <p:tav tm="0" fmla="#ppt_w*sin(2.5*pi*$)">
                                          <p:val>
                                            <p:fltVal val="0"/>
                                          </p:val>
                                        </p:tav>
                                        <p:tav tm="100000">
                                          <p:val>
                                            <p:fltVal val="1"/>
                                          </p:val>
                                        </p:tav>
                                      </p:tavLst>
                                    </p:anim>
                                    <p:anim calcmode="lin" valueType="num">
                                      <p:cBhvr>
                                        <p:cTn id="41"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42" fill="hold">
                      <p:stCondLst>
                        <p:cond delay="indefinite"/>
                      </p:stCondLst>
                      <p:childTnLst>
                        <p:par>
                          <p:cTn id="43" fill="hold">
                            <p:stCondLst>
                              <p:cond delay="0"/>
                            </p:stCondLst>
                            <p:childTnLst>
                              <p:par>
                                <p:cTn id="44" presetID="45" presetClass="entr" presetSubtype="0" fill="hold" nodeType="clickEffect">
                                  <p:stCondLst>
                                    <p:cond delay="0"/>
                                  </p:stCondLst>
                                  <p:childTnLst>
                                    <p:set>
                                      <p:cBhvr>
                                        <p:cTn id="45" dur="1" fill="hold">
                                          <p:stCondLst>
                                            <p:cond delay="0"/>
                                          </p:stCondLst>
                                        </p:cTn>
                                        <p:tgtEl>
                                          <p:spTgt spid="5"/>
                                        </p:tgtEl>
                                        <p:attrNameLst>
                                          <p:attrName>style.visibility</p:attrName>
                                        </p:attrNameLst>
                                      </p:cBhvr>
                                      <p:to>
                                        <p:strVal val="visible"/>
                                      </p:to>
                                    </p:set>
                                    <p:animEffect transition="in" filter="fade">
                                      <p:cBhvr>
                                        <p:cTn id="46" dur="2000"/>
                                        <p:tgtEl>
                                          <p:spTgt spid="5"/>
                                        </p:tgtEl>
                                      </p:cBhvr>
                                    </p:animEffect>
                                    <p:anim calcmode="lin" valueType="num">
                                      <p:cBhvr>
                                        <p:cTn id="47" dur="2000" fill="hold"/>
                                        <p:tgtEl>
                                          <p:spTgt spid="5"/>
                                        </p:tgtEl>
                                        <p:attrNameLst>
                                          <p:attrName>ppt_w</p:attrName>
                                        </p:attrNameLst>
                                      </p:cBhvr>
                                      <p:tavLst>
                                        <p:tav tm="0" fmla="#ppt_w*sin(2.5*pi*$)">
                                          <p:val>
                                            <p:fltVal val="0"/>
                                          </p:val>
                                        </p:tav>
                                        <p:tav tm="100000">
                                          <p:val>
                                            <p:fltVal val="1"/>
                                          </p:val>
                                        </p:tav>
                                      </p:tavLst>
                                    </p:anim>
                                    <p:anim calcmode="lin" valueType="num">
                                      <p:cBhvr>
                                        <p:cTn id="48"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5"/>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45" presetClass="entr" presetSubtype="0" fill="hold" nodeType="click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fade">
                                      <p:cBhvr>
                                        <p:cTn id="57" dur="2000"/>
                                        <p:tgtEl>
                                          <p:spTgt spid="6"/>
                                        </p:tgtEl>
                                      </p:cBhvr>
                                    </p:animEffect>
                                    <p:anim calcmode="lin" valueType="num">
                                      <p:cBhvr>
                                        <p:cTn id="58" dur="2000" fill="hold"/>
                                        <p:tgtEl>
                                          <p:spTgt spid="6"/>
                                        </p:tgtEl>
                                        <p:attrNameLst>
                                          <p:attrName>ppt_w</p:attrName>
                                        </p:attrNameLst>
                                      </p:cBhvr>
                                      <p:tavLst>
                                        <p:tav tm="0" fmla="#ppt_w*sin(2.5*pi*$)">
                                          <p:val>
                                            <p:fltVal val="0"/>
                                          </p:val>
                                        </p:tav>
                                        <p:tav tm="100000">
                                          <p:val>
                                            <p:fltVal val="1"/>
                                          </p:val>
                                        </p:tav>
                                      </p:tavLst>
                                    </p:anim>
                                    <p:anim calcmode="lin" valueType="num">
                                      <p:cBhvr>
                                        <p:cTn id="59"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60" fill="hold">
                      <p:stCondLst>
                        <p:cond delay="indefinite"/>
                      </p:stCondLst>
                      <p:childTnLst>
                        <p:par>
                          <p:cTn id="61" fill="hold">
                            <p:stCondLst>
                              <p:cond delay="0"/>
                            </p:stCondLst>
                            <p:childTnLst>
                              <p:par>
                                <p:cTn id="62" presetID="45" presetClass="entr" presetSubtype="0" fill="hold" nodeType="clickEffect">
                                  <p:stCondLst>
                                    <p:cond delay="0"/>
                                  </p:stCondLst>
                                  <p:childTnLst>
                                    <p:set>
                                      <p:cBhvr>
                                        <p:cTn id="63" dur="1" fill="hold">
                                          <p:stCondLst>
                                            <p:cond delay="0"/>
                                          </p:stCondLst>
                                        </p:cTn>
                                        <p:tgtEl>
                                          <p:spTgt spid="6"/>
                                        </p:tgtEl>
                                        <p:attrNameLst>
                                          <p:attrName>style.visibility</p:attrName>
                                        </p:attrNameLst>
                                      </p:cBhvr>
                                      <p:to>
                                        <p:strVal val="visible"/>
                                      </p:to>
                                    </p:set>
                                    <p:animEffect transition="in" filter="fade">
                                      <p:cBhvr>
                                        <p:cTn id="64" dur="2000"/>
                                        <p:tgtEl>
                                          <p:spTgt spid="6"/>
                                        </p:tgtEl>
                                      </p:cBhvr>
                                    </p:animEffect>
                                    <p:anim calcmode="lin" valueType="num">
                                      <p:cBhvr>
                                        <p:cTn id="65" dur="2000" fill="hold"/>
                                        <p:tgtEl>
                                          <p:spTgt spid="6"/>
                                        </p:tgtEl>
                                        <p:attrNameLst>
                                          <p:attrName>ppt_w</p:attrName>
                                        </p:attrNameLst>
                                      </p:cBhvr>
                                      <p:tavLst>
                                        <p:tav tm="0" fmla="#ppt_w*sin(2.5*pi*$)">
                                          <p:val>
                                            <p:fltVal val="0"/>
                                          </p:val>
                                        </p:tav>
                                        <p:tav tm="100000">
                                          <p:val>
                                            <p:fltVal val="1"/>
                                          </p:val>
                                        </p:tav>
                                      </p:tavLst>
                                    </p:anim>
                                    <p:anim calcmode="lin" valueType="num">
                                      <p:cBhvr>
                                        <p:cTn id="66"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67" fill="hold">
                      <p:stCondLst>
                        <p:cond delay="indefinite"/>
                      </p:stCondLst>
                      <p:childTnLst>
                        <p:par>
                          <p:cTn id="68" fill="hold">
                            <p:stCondLst>
                              <p:cond delay="0"/>
                            </p:stCondLst>
                            <p:childTnLst>
                              <p:par>
                                <p:cTn id="69" presetID="45" presetClass="entr" presetSubtype="0" fill="hold" nodeType="clickEffect">
                                  <p:stCondLst>
                                    <p:cond delay="0"/>
                                  </p:stCondLst>
                                  <p:childTnLst>
                                    <p:set>
                                      <p:cBhvr>
                                        <p:cTn id="70" dur="1" fill="hold">
                                          <p:stCondLst>
                                            <p:cond delay="0"/>
                                          </p:stCondLst>
                                        </p:cTn>
                                        <p:tgtEl>
                                          <p:spTgt spid="6"/>
                                        </p:tgtEl>
                                        <p:attrNameLst>
                                          <p:attrName>style.visibility</p:attrName>
                                        </p:attrNameLst>
                                      </p:cBhvr>
                                      <p:to>
                                        <p:strVal val="visible"/>
                                      </p:to>
                                    </p:set>
                                    <p:animEffect transition="in" filter="fade">
                                      <p:cBhvr>
                                        <p:cTn id="71" dur="2000"/>
                                        <p:tgtEl>
                                          <p:spTgt spid="6"/>
                                        </p:tgtEl>
                                      </p:cBhvr>
                                    </p:animEffect>
                                    <p:anim calcmode="lin" valueType="num">
                                      <p:cBhvr>
                                        <p:cTn id="72" dur="2000" fill="hold"/>
                                        <p:tgtEl>
                                          <p:spTgt spid="6"/>
                                        </p:tgtEl>
                                        <p:attrNameLst>
                                          <p:attrName>ppt_w</p:attrName>
                                        </p:attrNameLst>
                                      </p:cBhvr>
                                      <p:tavLst>
                                        <p:tav tm="0" fmla="#ppt_w*sin(2.5*pi*$)">
                                          <p:val>
                                            <p:fltVal val="0"/>
                                          </p:val>
                                        </p:tav>
                                        <p:tav tm="100000">
                                          <p:val>
                                            <p:fltVal val="1"/>
                                          </p:val>
                                        </p:tav>
                                      </p:tavLst>
                                    </p:anim>
                                    <p:anim calcmode="lin" valueType="num">
                                      <p:cBhvr>
                                        <p:cTn id="73"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nodeType="clickEffect">
                                  <p:stCondLst>
                                    <p:cond delay="0"/>
                                  </p:stCondLst>
                                  <p:childTnLst>
                                    <p:set>
                                      <p:cBhvr>
                                        <p:cTn id="77"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CBCD4-97EA-4A75-8105-58065B9A2F93}"/>
              </a:ext>
            </a:extLst>
          </p:cNvPr>
          <p:cNvSpPr>
            <a:spLocks noGrp="1"/>
          </p:cNvSpPr>
          <p:nvPr>
            <p:ph type="title"/>
          </p:nvPr>
        </p:nvSpPr>
        <p:spPr>
          <a:xfrm>
            <a:off x="677334" y="433543"/>
            <a:ext cx="8596668" cy="1387705"/>
          </a:xfrm>
        </p:spPr>
        <p:txBody>
          <a:bodyPr>
            <a:normAutofit/>
          </a:bodyPr>
          <a:lstStyle/>
          <a:p>
            <a:r>
              <a:rPr lang="en-US" b="1" dirty="0">
                <a:latin typeface="Arial" panose="020B0604020202020204" pitchFamily="34" charset="0"/>
                <a:cs typeface="Arial" panose="020B0604020202020204" pitchFamily="34" charset="0"/>
              </a:rPr>
              <a:t>Essential documents should be retained until</a:t>
            </a:r>
          </a:p>
        </p:txBody>
      </p:sp>
      <p:sp>
        <p:nvSpPr>
          <p:cNvPr id="3" name="Content Placeholder 2">
            <a:extLst>
              <a:ext uri="{FF2B5EF4-FFF2-40B4-BE49-F238E27FC236}">
                <a16:creationId xmlns:a16="http://schemas.microsoft.com/office/drawing/2014/main" id="{841A2358-587F-436B-B3EF-11C82FAE5B5D}"/>
              </a:ext>
            </a:extLst>
          </p:cNvPr>
          <p:cNvSpPr>
            <a:spLocks noGrp="1"/>
          </p:cNvSpPr>
          <p:nvPr>
            <p:ph idx="1"/>
          </p:nvPr>
        </p:nvSpPr>
        <p:spPr>
          <a:xfrm>
            <a:off x="677334" y="2290439"/>
            <a:ext cx="8596668" cy="4225771"/>
          </a:xfrm>
        </p:spPr>
        <p:txBody>
          <a:bodyPr>
            <a:normAutofit/>
          </a:bodyPr>
          <a:lstStyle/>
          <a:p>
            <a:pPr marL="0" indent="0">
              <a:buNone/>
            </a:pPr>
            <a:r>
              <a:rPr lang="en-US" b="1" dirty="0">
                <a:latin typeface="Arial" panose="020B0604020202020204" pitchFamily="34" charset="0"/>
                <a:cs typeface="Arial" panose="020B0604020202020204" pitchFamily="34" charset="0"/>
              </a:rPr>
              <a:t>A.	At least 2 years after the last approval of a marketing application in an ICH region</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B.	There are no pending or contemplated marketing applications in an ICH region</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C.	At least 2 years have lapsed since the formal discontinuation of clinical development of an IP</a:t>
            </a:r>
          </a:p>
          <a:p>
            <a:pPr marL="457200" indent="-457200">
              <a:buFont typeface="Wingdings 3" charset="2"/>
              <a:buAutoNum type="alphaUcPeriod"/>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D.	Longer than 2 years if required by  the applicable regulatory requirements or by an agreement with the sponsor</a:t>
            </a:r>
          </a:p>
          <a:p>
            <a:pPr marL="457200" indent="-457200">
              <a:buAutoNum type="alphaUcPeriod"/>
            </a:pPr>
            <a:endParaRPr lang="en-US" b="1" dirty="0">
              <a:latin typeface="Arial" panose="020B0604020202020204" pitchFamily="34" charset="0"/>
              <a:cs typeface="Arial" panose="020B0604020202020204" pitchFamily="34" charset="0"/>
            </a:endParaRPr>
          </a:p>
          <a:p>
            <a:pPr marL="457200" indent="-457200">
              <a:buAutoNum type="alphaUcPeriod"/>
            </a:pPr>
            <a:endParaRPr lang="en-US" b="1" dirty="0">
              <a:latin typeface="Arial" panose="020B0604020202020204" pitchFamily="34" charset="0"/>
              <a:cs typeface="Arial" panose="020B0604020202020204" pitchFamily="34" charset="0"/>
            </a:endParaRPr>
          </a:p>
          <a:p>
            <a:pPr marL="457200" indent="-457200">
              <a:buAutoNum type="alphaUcPeriod"/>
            </a:pPr>
            <a:endParaRPr lang="en-US" b="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p:txBody>
      </p:sp>
      <p:pic>
        <p:nvPicPr>
          <p:cNvPr id="4" name="Picture 3" descr="Icon&#10;&#10;Description automatically generated">
            <a:extLst>
              <a:ext uri="{FF2B5EF4-FFF2-40B4-BE49-F238E27FC236}">
                <a16:creationId xmlns:a16="http://schemas.microsoft.com/office/drawing/2014/main" id="{46153CE8-CA72-422F-8C31-9CE264B80A9E}"/>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342547" y="2546429"/>
            <a:ext cx="780584" cy="693852"/>
          </a:xfrm>
          <a:prstGeom prst="rect">
            <a:avLst/>
          </a:prstGeom>
        </p:spPr>
      </p:pic>
      <p:pic>
        <p:nvPicPr>
          <p:cNvPr id="5" name="Picture 4" descr="Icon&#10;&#10;Description automatically generated">
            <a:extLst>
              <a:ext uri="{FF2B5EF4-FFF2-40B4-BE49-F238E27FC236}">
                <a16:creationId xmlns:a16="http://schemas.microsoft.com/office/drawing/2014/main" id="{340B01A2-BD58-457A-A151-95A6B738EDED}"/>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828289" y="3709472"/>
            <a:ext cx="780584" cy="693852"/>
          </a:xfrm>
          <a:prstGeom prst="rect">
            <a:avLst/>
          </a:prstGeom>
        </p:spPr>
      </p:pic>
      <p:pic>
        <p:nvPicPr>
          <p:cNvPr id="6" name="Picture 5" descr="Icon&#10;&#10;Description automatically generated">
            <a:extLst>
              <a:ext uri="{FF2B5EF4-FFF2-40B4-BE49-F238E27FC236}">
                <a16:creationId xmlns:a16="http://schemas.microsoft.com/office/drawing/2014/main" id="{7B02FBB7-A465-4C04-966F-7ED9B5F9D4DC}"/>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218939" y="4914460"/>
            <a:ext cx="780584" cy="693852"/>
          </a:xfrm>
          <a:prstGeom prst="rect">
            <a:avLst/>
          </a:prstGeom>
        </p:spPr>
      </p:pic>
      <p:pic>
        <p:nvPicPr>
          <p:cNvPr id="7" name="Picture 6" descr="Icon&#10;&#10;Description automatically generated">
            <a:extLst>
              <a:ext uri="{FF2B5EF4-FFF2-40B4-BE49-F238E27FC236}">
                <a16:creationId xmlns:a16="http://schemas.microsoft.com/office/drawing/2014/main" id="{5A2D607B-F01D-480D-A273-61237C922019}"/>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266939" y="5822358"/>
            <a:ext cx="780584" cy="693852"/>
          </a:xfrm>
          <a:prstGeom prst="rect">
            <a:avLst/>
          </a:prstGeom>
        </p:spPr>
      </p:pic>
    </p:spTree>
    <p:extLst>
      <p:ext uri="{BB962C8B-B14F-4D97-AF65-F5344CB8AC3E}">
        <p14:creationId xmlns:p14="http://schemas.microsoft.com/office/powerpoint/2010/main" val="4292334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000"/>
                                        <p:tgtEl>
                                          <p:spTgt spid="4"/>
                                        </p:tgtEl>
                                      </p:cBhvr>
                                    </p:animEffect>
                                    <p:anim calcmode="lin" valueType="num">
                                      <p:cBhvr>
                                        <p:cTn id="15" dur="2000" fill="hold"/>
                                        <p:tgtEl>
                                          <p:spTgt spid="4"/>
                                        </p:tgtEl>
                                        <p:attrNameLst>
                                          <p:attrName>ppt_w</p:attrName>
                                        </p:attrNameLst>
                                      </p:cBhvr>
                                      <p:tavLst>
                                        <p:tav tm="0" fmla="#ppt_w*sin(2.5*pi*$)">
                                          <p:val>
                                            <p:fltVal val="0"/>
                                          </p:val>
                                        </p:tav>
                                        <p:tav tm="100000">
                                          <p:val>
                                            <p:fltVal val="1"/>
                                          </p:val>
                                        </p:tav>
                                      </p:tavLst>
                                    </p:anim>
                                    <p:anim calcmode="lin" valueType="num">
                                      <p:cBhvr>
                                        <p:cTn id="16"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2000"/>
                                        <p:tgtEl>
                                          <p:spTgt spid="4"/>
                                        </p:tgtEl>
                                      </p:cBhvr>
                                    </p:animEffect>
                                    <p:anim calcmode="lin" valueType="num">
                                      <p:cBhvr>
                                        <p:cTn id="22" dur="2000" fill="hold"/>
                                        <p:tgtEl>
                                          <p:spTgt spid="4"/>
                                        </p:tgtEl>
                                        <p:attrNameLst>
                                          <p:attrName>ppt_w</p:attrName>
                                        </p:attrNameLst>
                                      </p:cBhvr>
                                      <p:tavLst>
                                        <p:tav tm="0" fmla="#ppt_w*sin(2.5*pi*$)">
                                          <p:val>
                                            <p:fltVal val="0"/>
                                          </p:val>
                                        </p:tav>
                                        <p:tav tm="100000">
                                          <p:val>
                                            <p:fltVal val="1"/>
                                          </p:val>
                                        </p:tav>
                                      </p:tavLst>
                                    </p:anim>
                                    <p:anim calcmode="lin" valueType="num">
                                      <p:cBhvr>
                                        <p:cTn id="23"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45" presetClass="entr" presetSubtype="0"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fade">
                                      <p:cBhvr>
                                        <p:cTn id="32" dur="2000"/>
                                        <p:tgtEl>
                                          <p:spTgt spid="5"/>
                                        </p:tgtEl>
                                      </p:cBhvr>
                                    </p:animEffect>
                                    <p:anim calcmode="lin" valueType="num">
                                      <p:cBhvr>
                                        <p:cTn id="33" dur="2000" fill="hold"/>
                                        <p:tgtEl>
                                          <p:spTgt spid="5"/>
                                        </p:tgtEl>
                                        <p:attrNameLst>
                                          <p:attrName>ppt_w</p:attrName>
                                        </p:attrNameLst>
                                      </p:cBhvr>
                                      <p:tavLst>
                                        <p:tav tm="0" fmla="#ppt_w*sin(2.5*pi*$)">
                                          <p:val>
                                            <p:fltVal val="0"/>
                                          </p:val>
                                        </p:tav>
                                        <p:tav tm="100000">
                                          <p:val>
                                            <p:fltVal val="1"/>
                                          </p:val>
                                        </p:tav>
                                      </p:tavLst>
                                    </p:anim>
                                    <p:anim calcmode="lin" valueType="num">
                                      <p:cBhvr>
                                        <p:cTn id="34"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45" presetClass="entr" presetSubtype="0"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fade">
                                      <p:cBhvr>
                                        <p:cTn id="39" dur="2000"/>
                                        <p:tgtEl>
                                          <p:spTgt spid="5"/>
                                        </p:tgtEl>
                                      </p:cBhvr>
                                    </p:animEffect>
                                    <p:anim calcmode="lin" valueType="num">
                                      <p:cBhvr>
                                        <p:cTn id="40" dur="2000" fill="hold"/>
                                        <p:tgtEl>
                                          <p:spTgt spid="5"/>
                                        </p:tgtEl>
                                        <p:attrNameLst>
                                          <p:attrName>ppt_w</p:attrName>
                                        </p:attrNameLst>
                                      </p:cBhvr>
                                      <p:tavLst>
                                        <p:tav tm="0" fmla="#ppt_w*sin(2.5*pi*$)">
                                          <p:val>
                                            <p:fltVal val="0"/>
                                          </p:val>
                                        </p:tav>
                                        <p:tav tm="100000">
                                          <p:val>
                                            <p:fltVal val="1"/>
                                          </p:val>
                                        </p:tav>
                                      </p:tavLst>
                                    </p:anim>
                                    <p:anim calcmode="lin" valueType="num">
                                      <p:cBhvr>
                                        <p:cTn id="41"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42" fill="hold">
                      <p:stCondLst>
                        <p:cond delay="indefinite"/>
                      </p:stCondLst>
                      <p:childTnLst>
                        <p:par>
                          <p:cTn id="43" fill="hold">
                            <p:stCondLst>
                              <p:cond delay="0"/>
                            </p:stCondLst>
                            <p:childTnLst>
                              <p:par>
                                <p:cTn id="44" presetID="45" presetClass="entr" presetSubtype="0" fill="hold" nodeType="clickEffect">
                                  <p:stCondLst>
                                    <p:cond delay="0"/>
                                  </p:stCondLst>
                                  <p:childTnLst>
                                    <p:set>
                                      <p:cBhvr>
                                        <p:cTn id="45" dur="1" fill="hold">
                                          <p:stCondLst>
                                            <p:cond delay="0"/>
                                          </p:stCondLst>
                                        </p:cTn>
                                        <p:tgtEl>
                                          <p:spTgt spid="5"/>
                                        </p:tgtEl>
                                        <p:attrNameLst>
                                          <p:attrName>style.visibility</p:attrName>
                                        </p:attrNameLst>
                                      </p:cBhvr>
                                      <p:to>
                                        <p:strVal val="visible"/>
                                      </p:to>
                                    </p:set>
                                    <p:animEffect transition="in" filter="fade">
                                      <p:cBhvr>
                                        <p:cTn id="46" dur="2000"/>
                                        <p:tgtEl>
                                          <p:spTgt spid="5"/>
                                        </p:tgtEl>
                                      </p:cBhvr>
                                    </p:animEffect>
                                    <p:anim calcmode="lin" valueType="num">
                                      <p:cBhvr>
                                        <p:cTn id="47" dur="2000" fill="hold"/>
                                        <p:tgtEl>
                                          <p:spTgt spid="5"/>
                                        </p:tgtEl>
                                        <p:attrNameLst>
                                          <p:attrName>ppt_w</p:attrName>
                                        </p:attrNameLst>
                                      </p:cBhvr>
                                      <p:tavLst>
                                        <p:tav tm="0" fmla="#ppt_w*sin(2.5*pi*$)">
                                          <p:val>
                                            <p:fltVal val="0"/>
                                          </p:val>
                                        </p:tav>
                                        <p:tav tm="100000">
                                          <p:val>
                                            <p:fltVal val="1"/>
                                          </p:val>
                                        </p:tav>
                                      </p:tavLst>
                                    </p:anim>
                                    <p:anim calcmode="lin" valueType="num">
                                      <p:cBhvr>
                                        <p:cTn id="48"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5"/>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45" presetClass="entr" presetSubtype="0" fill="hold" nodeType="click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fade">
                                      <p:cBhvr>
                                        <p:cTn id="57" dur="2000"/>
                                        <p:tgtEl>
                                          <p:spTgt spid="6"/>
                                        </p:tgtEl>
                                      </p:cBhvr>
                                    </p:animEffect>
                                    <p:anim calcmode="lin" valueType="num">
                                      <p:cBhvr>
                                        <p:cTn id="58" dur="2000" fill="hold"/>
                                        <p:tgtEl>
                                          <p:spTgt spid="6"/>
                                        </p:tgtEl>
                                        <p:attrNameLst>
                                          <p:attrName>ppt_w</p:attrName>
                                        </p:attrNameLst>
                                      </p:cBhvr>
                                      <p:tavLst>
                                        <p:tav tm="0" fmla="#ppt_w*sin(2.5*pi*$)">
                                          <p:val>
                                            <p:fltVal val="0"/>
                                          </p:val>
                                        </p:tav>
                                        <p:tav tm="100000">
                                          <p:val>
                                            <p:fltVal val="1"/>
                                          </p:val>
                                        </p:tav>
                                      </p:tavLst>
                                    </p:anim>
                                    <p:anim calcmode="lin" valueType="num">
                                      <p:cBhvr>
                                        <p:cTn id="59"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60" fill="hold">
                      <p:stCondLst>
                        <p:cond delay="indefinite"/>
                      </p:stCondLst>
                      <p:childTnLst>
                        <p:par>
                          <p:cTn id="61" fill="hold">
                            <p:stCondLst>
                              <p:cond delay="0"/>
                            </p:stCondLst>
                            <p:childTnLst>
                              <p:par>
                                <p:cTn id="62" presetID="45" presetClass="entr" presetSubtype="0" fill="hold" nodeType="clickEffect">
                                  <p:stCondLst>
                                    <p:cond delay="0"/>
                                  </p:stCondLst>
                                  <p:childTnLst>
                                    <p:set>
                                      <p:cBhvr>
                                        <p:cTn id="63" dur="1" fill="hold">
                                          <p:stCondLst>
                                            <p:cond delay="0"/>
                                          </p:stCondLst>
                                        </p:cTn>
                                        <p:tgtEl>
                                          <p:spTgt spid="6"/>
                                        </p:tgtEl>
                                        <p:attrNameLst>
                                          <p:attrName>style.visibility</p:attrName>
                                        </p:attrNameLst>
                                      </p:cBhvr>
                                      <p:to>
                                        <p:strVal val="visible"/>
                                      </p:to>
                                    </p:set>
                                    <p:animEffect transition="in" filter="fade">
                                      <p:cBhvr>
                                        <p:cTn id="64" dur="2000"/>
                                        <p:tgtEl>
                                          <p:spTgt spid="6"/>
                                        </p:tgtEl>
                                      </p:cBhvr>
                                    </p:animEffect>
                                    <p:anim calcmode="lin" valueType="num">
                                      <p:cBhvr>
                                        <p:cTn id="65" dur="2000" fill="hold"/>
                                        <p:tgtEl>
                                          <p:spTgt spid="6"/>
                                        </p:tgtEl>
                                        <p:attrNameLst>
                                          <p:attrName>ppt_w</p:attrName>
                                        </p:attrNameLst>
                                      </p:cBhvr>
                                      <p:tavLst>
                                        <p:tav tm="0" fmla="#ppt_w*sin(2.5*pi*$)">
                                          <p:val>
                                            <p:fltVal val="0"/>
                                          </p:val>
                                        </p:tav>
                                        <p:tav tm="100000">
                                          <p:val>
                                            <p:fltVal val="1"/>
                                          </p:val>
                                        </p:tav>
                                      </p:tavLst>
                                    </p:anim>
                                    <p:anim calcmode="lin" valueType="num">
                                      <p:cBhvr>
                                        <p:cTn id="66"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67" fill="hold">
                      <p:stCondLst>
                        <p:cond delay="indefinite"/>
                      </p:stCondLst>
                      <p:childTnLst>
                        <p:par>
                          <p:cTn id="68" fill="hold">
                            <p:stCondLst>
                              <p:cond delay="0"/>
                            </p:stCondLst>
                            <p:childTnLst>
                              <p:par>
                                <p:cTn id="69" presetID="45" presetClass="entr" presetSubtype="0" fill="hold" nodeType="clickEffect">
                                  <p:stCondLst>
                                    <p:cond delay="0"/>
                                  </p:stCondLst>
                                  <p:childTnLst>
                                    <p:set>
                                      <p:cBhvr>
                                        <p:cTn id="70" dur="1" fill="hold">
                                          <p:stCondLst>
                                            <p:cond delay="0"/>
                                          </p:stCondLst>
                                        </p:cTn>
                                        <p:tgtEl>
                                          <p:spTgt spid="6"/>
                                        </p:tgtEl>
                                        <p:attrNameLst>
                                          <p:attrName>style.visibility</p:attrName>
                                        </p:attrNameLst>
                                      </p:cBhvr>
                                      <p:to>
                                        <p:strVal val="visible"/>
                                      </p:to>
                                    </p:set>
                                    <p:animEffect transition="in" filter="fade">
                                      <p:cBhvr>
                                        <p:cTn id="71" dur="2000"/>
                                        <p:tgtEl>
                                          <p:spTgt spid="6"/>
                                        </p:tgtEl>
                                      </p:cBhvr>
                                    </p:animEffect>
                                    <p:anim calcmode="lin" valueType="num">
                                      <p:cBhvr>
                                        <p:cTn id="72" dur="2000" fill="hold"/>
                                        <p:tgtEl>
                                          <p:spTgt spid="6"/>
                                        </p:tgtEl>
                                        <p:attrNameLst>
                                          <p:attrName>ppt_w</p:attrName>
                                        </p:attrNameLst>
                                      </p:cBhvr>
                                      <p:tavLst>
                                        <p:tav tm="0" fmla="#ppt_w*sin(2.5*pi*$)">
                                          <p:val>
                                            <p:fltVal val="0"/>
                                          </p:val>
                                        </p:tav>
                                        <p:tav tm="100000">
                                          <p:val>
                                            <p:fltVal val="1"/>
                                          </p:val>
                                        </p:tav>
                                      </p:tavLst>
                                    </p:anim>
                                    <p:anim calcmode="lin" valueType="num">
                                      <p:cBhvr>
                                        <p:cTn id="73"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nodeType="clickEffect">
                                  <p:stCondLst>
                                    <p:cond delay="0"/>
                                  </p:stCondLst>
                                  <p:childTnLst>
                                    <p:set>
                                      <p:cBhvr>
                                        <p:cTn id="77" dur="1" fill="hold">
                                          <p:stCondLst>
                                            <p:cond delay="0"/>
                                          </p:stCondLst>
                                        </p:cTn>
                                        <p:tgtEl>
                                          <p:spTgt spid="6"/>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45" presetClass="entr" presetSubtype="0" fill="hold" nodeType="clickEffect">
                                  <p:stCondLst>
                                    <p:cond delay="0"/>
                                  </p:stCondLst>
                                  <p:childTnLst>
                                    <p:set>
                                      <p:cBhvr>
                                        <p:cTn id="81" dur="1" fill="hold">
                                          <p:stCondLst>
                                            <p:cond delay="0"/>
                                          </p:stCondLst>
                                        </p:cTn>
                                        <p:tgtEl>
                                          <p:spTgt spid="7"/>
                                        </p:tgtEl>
                                        <p:attrNameLst>
                                          <p:attrName>style.visibility</p:attrName>
                                        </p:attrNameLst>
                                      </p:cBhvr>
                                      <p:to>
                                        <p:strVal val="visible"/>
                                      </p:to>
                                    </p:set>
                                    <p:animEffect transition="in" filter="fade">
                                      <p:cBhvr>
                                        <p:cTn id="82" dur="2000"/>
                                        <p:tgtEl>
                                          <p:spTgt spid="7"/>
                                        </p:tgtEl>
                                      </p:cBhvr>
                                    </p:animEffect>
                                    <p:anim calcmode="lin" valueType="num">
                                      <p:cBhvr>
                                        <p:cTn id="83" dur="2000" fill="hold"/>
                                        <p:tgtEl>
                                          <p:spTgt spid="7"/>
                                        </p:tgtEl>
                                        <p:attrNameLst>
                                          <p:attrName>ppt_w</p:attrName>
                                        </p:attrNameLst>
                                      </p:cBhvr>
                                      <p:tavLst>
                                        <p:tav tm="0" fmla="#ppt_w*sin(2.5*pi*$)">
                                          <p:val>
                                            <p:fltVal val="0"/>
                                          </p:val>
                                        </p:tav>
                                        <p:tav tm="100000">
                                          <p:val>
                                            <p:fltVal val="1"/>
                                          </p:val>
                                        </p:tav>
                                      </p:tavLst>
                                    </p:anim>
                                    <p:anim calcmode="lin" valueType="num">
                                      <p:cBhvr>
                                        <p:cTn id="84" dur="20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85" fill="hold">
                      <p:stCondLst>
                        <p:cond delay="indefinite"/>
                      </p:stCondLst>
                      <p:childTnLst>
                        <p:par>
                          <p:cTn id="86" fill="hold">
                            <p:stCondLst>
                              <p:cond delay="0"/>
                            </p:stCondLst>
                            <p:childTnLst>
                              <p:par>
                                <p:cTn id="87" presetID="45" presetClass="entr" presetSubtype="0" fill="hold" nodeType="clickEffect">
                                  <p:stCondLst>
                                    <p:cond delay="0"/>
                                  </p:stCondLst>
                                  <p:childTnLst>
                                    <p:set>
                                      <p:cBhvr>
                                        <p:cTn id="88" dur="1" fill="hold">
                                          <p:stCondLst>
                                            <p:cond delay="0"/>
                                          </p:stCondLst>
                                        </p:cTn>
                                        <p:tgtEl>
                                          <p:spTgt spid="7"/>
                                        </p:tgtEl>
                                        <p:attrNameLst>
                                          <p:attrName>style.visibility</p:attrName>
                                        </p:attrNameLst>
                                      </p:cBhvr>
                                      <p:to>
                                        <p:strVal val="visible"/>
                                      </p:to>
                                    </p:set>
                                    <p:animEffect transition="in" filter="fade">
                                      <p:cBhvr>
                                        <p:cTn id="89" dur="2000"/>
                                        <p:tgtEl>
                                          <p:spTgt spid="7"/>
                                        </p:tgtEl>
                                      </p:cBhvr>
                                    </p:animEffect>
                                    <p:anim calcmode="lin" valueType="num">
                                      <p:cBhvr>
                                        <p:cTn id="90" dur="2000" fill="hold"/>
                                        <p:tgtEl>
                                          <p:spTgt spid="7"/>
                                        </p:tgtEl>
                                        <p:attrNameLst>
                                          <p:attrName>ppt_w</p:attrName>
                                        </p:attrNameLst>
                                      </p:cBhvr>
                                      <p:tavLst>
                                        <p:tav tm="0" fmla="#ppt_w*sin(2.5*pi*$)">
                                          <p:val>
                                            <p:fltVal val="0"/>
                                          </p:val>
                                        </p:tav>
                                        <p:tav tm="100000">
                                          <p:val>
                                            <p:fltVal val="1"/>
                                          </p:val>
                                        </p:tav>
                                      </p:tavLst>
                                    </p:anim>
                                    <p:anim calcmode="lin" valueType="num">
                                      <p:cBhvr>
                                        <p:cTn id="91" dur="20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92" fill="hold">
                      <p:stCondLst>
                        <p:cond delay="indefinite"/>
                      </p:stCondLst>
                      <p:childTnLst>
                        <p:par>
                          <p:cTn id="93" fill="hold">
                            <p:stCondLst>
                              <p:cond delay="0"/>
                            </p:stCondLst>
                            <p:childTnLst>
                              <p:par>
                                <p:cTn id="94" presetID="45" presetClass="entr" presetSubtype="0" fill="hold" nodeType="clickEffect">
                                  <p:stCondLst>
                                    <p:cond delay="0"/>
                                  </p:stCondLst>
                                  <p:childTnLst>
                                    <p:set>
                                      <p:cBhvr>
                                        <p:cTn id="95" dur="1" fill="hold">
                                          <p:stCondLst>
                                            <p:cond delay="0"/>
                                          </p:stCondLst>
                                        </p:cTn>
                                        <p:tgtEl>
                                          <p:spTgt spid="7"/>
                                        </p:tgtEl>
                                        <p:attrNameLst>
                                          <p:attrName>style.visibility</p:attrName>
                                        </p:attrNameLst>
                                      </p:cBhvr>
                                      <p:to>
                                        <p:strVal val="visible"/>
                                      </p:to>
                                    </p:set>
                                    <p:animEffect transition="in" filter="fade">
                                      <p:cBhvr>
                                        <p:cTn id="96" dur="2000"/>
                                        <p:tgtEl>
                                          <p:spTgt spid="7"/>
                                        </p:tgtEl>
                                      </p:cBhvr>
                                    </p:animEffect>
                                    <p:anim calcmode="lin" valueType="num">
                                      <p:cBhvr>
                                        <p:cTn id="97" dur="2000" fill="hold"/>
                                        <p:tgtEl>
                                          <p:spTgt spid="7"/>
                                        </p:tgtEl>
                                        <p:attrNameLst>
                                          <p:attrName>ppt_w</p:attrName>
                                        </p:attrNameLst>
                                      </p:cBhvr>
                                      <p:tavLst>
                                        <p:tav tm="0" fmla="#ppt_w*sin(2.5*pi*$)">
                                          <p:val>
                                            <p:fltVal val="0"/>
                                          </p:val>
                                        </p:tav>
                                        <p:tav tm="100000">
                                          <p:val>
                                            <p:fltVal val="1"/>
                                          </p:val>
                                        </p:tav>
                                      </p:tavLst>
                                    </p:anim>
                                    <p:anim calcmode="lin" valueType="num">
                                      <p:cBhvr>
                                        <p:cTn id="98" dur="20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B8BCE22-DC68-4816-BF25-C04CB536DDF9}"/>
              </a:ext>
            </a:extLst>
          </p:cNvPr>
          <p:cNvSpPr txBox="1"/>
          <p:nvPr/>
        </p:nvSpPr>
        <p:spPr>
          <a:xfrm>
            <a:off x="683581" y="284085"/>
            <a:ext cx="8757820" cy="6494085"/>
          </a:xfrm>
          <a:prstGeom prst="rect">
            <a:avLst/>
          </a:prstGeom>
          <a:noFill/>
        </p:spPr>
        <p:txBody>
          <a:bodyPr wrap="square">
            <a:spAutoFit/>
          </a:bodyPr>
          <a:lstStyle/>
          <a:p>
            <a:pPr algn="l"/>
            <a:r>
              <a:rPr lang="en-US" sz="3200" b="1" i="0" dirty="0">
                <a:solidFill>
                  <a:schemeClr val="accent1"/>
                </a:solidFill>
                <a:effectLst/>
                <a:latin typeface="Arial" panose="020B0604020202020204" pitchFamily="34" charset="0"/>
                <a:cs typeface="Arial" panose="020B0604020202020204" pitchFamily="34" charset="0"/>
              </a:rPr>
              <a:t>ICH GCP guidance was developed with consideration of the current good clinical practices of the European Union, Japan, and the United States, as well as those of Australia, Canada, the Nordic countries, and the World Health Organization.</a:t>
            </a:r>
          </a:p>
          <a:p>
            <a:pPr algn="l"/>
            <a:endParaRPr lang="en-US" sz="3200" b="1" dirty="0">
              <a:solidFill>
                <a:srgbClr val="4D4D4D"/>
              </a:solidFill>
              <a:latin typeface="Arial" panose="020B0604020202020204" pitchFamily="34" charset="0"/>
              <a:cs typeface="Arial" panose="020B0604020202020204" pitchFamily="34" charset="0"/>
            </a:endParaRPr>
          </a:p>
          <a:p>
            <a:pPr algn="l"/>
            <a:endParaRPr lang="en-US" sz="3200" b="1" i="0" dirty="0">
              <a:solidFill>
                <a:srgbClr val="4D4D4D"/>
              </a:solidFill>
              <a:effectLst/>
              <a:latin typeface="Arial" panose="020B0604020202020204" pitchFamily="34" charset="0"/>
              <a:cs typeface="Arial" panose="020B0604020202020204" pitchFamily="34" charset="0"/>
            </a:endParaRPr>
          </a:p>
          <a:p>
            <a:pPr algn="l"/>
            <a:endParaRPr lang="en-US" sz="3200" b="1" dirty="0">
              <a:solidFill>
                <a:srgbClr val="4D4D4D"/>
              </a:solidFill>
              <a:latin typeface="Arial" panose="020B0604020202020204" pitchFamily="34" charset="0"/>
              <a:cs typeface="Arial" panose="020B0604020202020204" pitchFamily="34" charset="0"/>
            </a:endParaRPr>
          </a:p>
          <a:p>
            <a:pPr algn="l"/>
            <a:r>
              <a:rPr lang="en-US" sz="3200" b="1" i="0" dirty="0">
                <a:solidFill>
                  <a:srgbClr val="444444"/>
                </a:solidFill>
                <a:effectLst/>
                <a:latin typeface="Arial" panose="020B0604020202020204" pitchFamily="34" charset="0"/>
                <a:cs typeface="Arial" panose="020B0604020202020204" pitchFamily="34" charset="0"/>
              </a:rPr>
              <a:t>True</a:t>
            </a:r>
            <a:r>
              <a:rPr lang="en-US" sz="3200" b="1" i="0" dirty="0">
                <a:solidFill>
                  <a:srgbClr val="666666"/>
                </a:solidFill>
                <a:effectLst/>
                <a:latin typeface="Arial" panose="020B0604020202020204" pitchFamily="34" charset="0"/>
                <a:cs typeface="Arial" panose="020B0604020202020204" pitchFamily="34" charset="0"/>
              </a:rPr>
              <a:t> </a:t>
            </a:r>
            <a:endParaRPr lang="en-US" sz="3200" b="1" dirty="0">
              <a:solidFill>
                <a:srgbClr val="666666"/>
              </a:solidFill>
              <a:latin typeface="Arial" panose="020B0604020202020204" pitchFamily="34" charset="0"/>
              <a:cs typeface="Arial" panose="020B0604020202020204" pitchFamily="34" charset="0"/>
            </a:endParaRPr>
          </a:p>
          <a:p>
            <a:pPr algn="l"/>
            <a:endParaRPr lang="en-US" sz="3200" b="1" i="0" dirty="0">
              <a:solidFill>
                <a:srgbClr val="666666"/>
              </a:solidFill>
              <a:effectLst/>
              <a:latin typeface="Arial" panose="020B0604020202020204" pitchFamily="34" charset="0"/>
              <a:cs typeface="Arial" panose="020B0604020202020204" pitchFamily="34" charset="0"/>
            </a:endParaRPr>
          </a:p>
          <a:p>
            <a:pPr algn="l"/>
            <a:endParaRPr lang="en-US" sz="3200" b="1" dirty="0">
              <a:solidFill>
                <a:srgbClr val="666666"/>
              </a:solidFill>
              <a:latin typeface="Arial" panose="020B0604020202020204" pitchFamily="34" charset="0"/>
              <a:cs typeface="Arial" panose="020B0604020202020204" pitchFamily="34" charset="0"/>
            </a:endParaRPr>
          </a:p>
          <a:p>
            <a:pPr algn="l"/>
            <a:r>
              <a:rPr lang="en-US" sz="3200" b="1" i="0" dirty="0">
                <a:solidFill>
                  <a:srgbClr val="444444"/>
                </a:solidFill>
                <a:effectLst/>
                <a:latin typeface="Arial" panose="020B0604020202020204" pitchFamily="34" charset="0"/>
                <a:cs typeface="Arial" panose="020B0604020202020204" pitchFamily="34" charset="0"/>
              </a:rPr>
              <a:t>False</a:t>
            </a:r>
          </a:p>
        </p:txBody>
      </p:sp>
      <p:pic>
        <p:nvPicPr>
          <p:cNvPr id="4" name="Picture 3" descr="Icon&#10;&#10;Description automatically generated">
            <a:extLst>
              <a:ext uri="{FF2B5EF4-FFF2-40B4-BE49-F238E27FC236}">
                <a16:creationId xmlns:a16="http://schemas.microsoft.com/office/drawing/2014/main" id="{01BA93D6-8FBC-4369-85DA-583AE663A246}"/>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758889" y="4513922"/>
            <a:ext cx="780584" cy="693852"/>
          </a:xfrm>
          <a:prstGeom prst="rect">
            <a:avLst/>
          </a:prstGeom>
        </p:spPr>
      </p:pic>
    </p:spTree>
    <p:extLst>
      <p:ext uri="{BB962C8B-B14F-4D97-AF65-F5344CB8AC3E}">
        <p14:creationId xmlns:p14="http://schemas.microsoft.com/office/powerpoint/2010/main" val="2250641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000"/>
                                        <p:tgtEl>
                                          <p:spTgt spid="4"/>
                                        </p:tgtEl>
                                      </p:cBhvr>
                                    </p:animEffect>
                                    <p:anim calcmode="lin" valueType="num">
                                      <p:cBhvr>
                                        <p:cTn id="15" dur="2000" fill="hold"/>
                                        <p:tgtEl>
                                          <p:spTgt spid="4"/>
                                        </p:tgtEl>
                                        <p:attrNameLst>
                                          <p:attrName>ppt_w</p:attrName>
                                        </p:attrNameLst>
                                      </p:cBhvr>
                                      <p:tavLst>
                                        <p:tav tm="0" fmla="#ppt_w*sin(2.5*pi*$)">
                                          <p:val>
                                            <p:fltVal val="0"/>
                                          </p:val>
                                        </p:tav>
                                        <p:tav tm="100000">
                                          <p:val>
                                            <p:fltVal val="1"/>
                                          </p:val>
                                        </p:tav>
                                      </p:tavLst>
                                    </p:anim>
                                    <p:anim calcmode="lin" valueType="num">
                                      <p:cBhvr>
                                        <p:cTn id="16"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2000"/>
                                        <p:tgtEl>
                                          <p:spTgt spid="4"/>
                                        </p:tgtEl>
                                      </p:cBhvr>
                                    </p:animEffect>
                                    <p:anim calcmode="lin" valueType="num">
                                      <p:cBhvr>
                                        <p:cTn id="22" dur="2000" fill="hold"/>
                                        <p:tgtEl>
                                          <p:spTgt spid="4"/>
                                        </p:tgtEl>
                                        <p:attrNameLst>
                                          <p:attrName>ppt_w</p:attrName>
                                        </p:attrNameLst>
                                      </p:cBhvr>
                                      <p:tavLst>
                                        <p:tav tm="0" fmla="#ppt_w*sin(2.5*pi*$)">
                                          <p:val>
                                            <p:fltVal val="0"/>
                                          </p:val>
                                        </p:tav>
                                        <p:tav tm="100000">
                                          <p:val>
                                            <p:fltVal val="1"/>
                                          </p:val>
                                        </p:tav>
                                      </p:tavLst>
                                    </p:anim>
                                    <p:anim calcmode="lin" valueType="num">
                                      <p:cBhvr>
                                        <p:cTn id="23"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EE0E8AE-C142-4555-933D-D3A2B72F174F}"/>
              </a:ext>
            </a:extLst>
          </p:cNvPr>
          <p:cNvSpPr txBox="1"/>
          <p:nvPr/>
        </p:nvSpPr>
        <p:spPr>
          <a:xfrm>
            <a:off x="461639" y="213065"/>
            <a:ext cx="8686799" cy="6186309"/>
          </a:xfrm>
          <a:prstGeom prst="rect">
            <a:avLst/>
          </a:prstGeom>
          <a:noFill/>
        </p:spPr>
        <p:txBody>
          <a:bodyPr wrap="square">
            <a:spAutoFit/>
          </a:bodyPr>
          <a:lstStyle/>
          <a:p>
            <a:pPr algn="l"/>
            <a:r>
              <a:rPr lang="en-US" sz="3600" b="0" i="0" dirty="0">
                <a:solidFill>
                  <a:schemeClr val="accent1"/>
                </a:solidFill>
                <a:effectLst/>
                <a:latin typeface="Proxima Nova"/>
              </a:rPr>
              <a:t>The sponsor is responsible for the providing written procedures for handling and storage of the investigational product for the trial and documentation of receipt, handling, storage, dispensing, retrieval, etc.</a:t>
            </a:r>
          </a:p>
          <a:p>
            <a:pPr algn="l"/>
            <a:endParaRPr lang="en-US" sz="3600" dirty="0">
              <a:solidFill>
                <a:schemeClr val="accent1"/>
              </a:solidFill>
              <a:latin typeface="Proxima Nova"/>
            </a:endParaRPr>
          </a:p>
          <a:p>
            <a:pPr algn="l"/>
            <a:endParaRPr lang="en-US" sz="3600" b="0" i="0" dirty="0">
              <a:solidFill>
                <a:schemeClr val="accent1"/>
              </a:solidFill>
              <a:effectLst/>
              <a:latin typeface="Proxima Nova"/>
            </a:endParaRPr>
          </a:p>
          <a:p>
            <a:pPr algn="l"/>
            <a:r>
              <a:rPr lang="en-US" sz="3600" b="1" dirty="0">
                <a:latin typeface="Calibri" panose="020F0502020204030204" pitchFamily="34" charset="0"/>
                <a:cs typeface="Calibri" panose="020F0502020204030204" pitchFamily="34" charset="0"/>
              </a:rPr>
              <a:t>True</a:t>
            </a:r>
          </a:p>
          <a:p>
            <a:pPr algn="l"/>
            <a:endParaRPr lang="en-US" sz="3600" b="0" i="0" dirty="0">
              <a:solidFill>
                <a:schemeClr val="accent1"/>
              </a:solidFill>
              <a:effectLst/>
              <a:latin typeface="Proxima Nova"/>
            </a:endParaRPr>
          </a:p>
          <a:p>
            <a:pPr algn="l"/>
            <a:r>
              <a:rPr lang="en-US" sz="3600" b="1" dirty="0">
                <a:latin typeface="Calibri" panose="020F0502020204030204" pitchFamily="34" charset="0"/>
                <a:cs typeface="Calibri" panose="020F0502020204030204" pitchFamily="34" charset="0"/>
              </a:rPr>
              <a:t>False</a:t>
            </a:r>
            <a:endParaRPr lang="en-US" sz="3600" b="1" i="0" dirty="0">
              <a:effectLst/>
              <a:latin typeface="Calibri" panose="020F0502020204030204" pitchFamily="34" charset="0"/>
              <a:cs typeface="Calibri" panose="020F0502020204030204" pitchFamily="34" charset="0"/>
            </a:endParaRPr>
          </a:p>
        </p:txBody>
      </p:sp>
      <p:pic>
        <p:nvPicPr>
          <p:cNvPr id="4" name="Picture 3" descr="Icon&#10;&#10;Description automatically generated">
            <a:extLst>
              <a:ext uri="{FF2B5EF4-FFF2-40B4-BE49-F238E27FC236}">
                <a16:creationId xmlns:a16="http://schemas.microsoft.com/office/drawing/2014/main" id="{A9FDD69B-C092-4FDF-963E-D482D78227A4}"/>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715284" y="4517277"/>
            <a:ext cx="780584" cy="693852"/>
          </a:xfrm>
          <a:prstGeom prst="rect">
            <a:avLst/>
          </a:prstGeom>
        </p:spPr>
      </p:pic>
    </p:spTree>
    <p:extLst>
      <p:ext uri="{BB962C8B-B14F-4D97-AF65-F5344CB8AC3E}">
        <p14:creationId xmlns:p14="http://schemas.microsoft.com/office/powerpoint/2010/main" val="3562289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000"/>
                                        <p:tgtEl>
                                          <p:spTgt spid="4"/>
                                        </p:tgtEl>
                                      </p:cBhvr>
                                    </p:animEffect>
                                    <p:anim calcmode="lin" valueType="num">
                                      <p:cBhvr>
                                        <p:cTn id="15" dur="2000" fill="hold"/>
                                        <p:tgtEl>
                                          <p:spTgt spid="4"/>
                                        </p:tgtEl>
                                        <p:attrNameLst>
                                          <p:attrName>ppt_w</p:attrName>
                                        </p:attrNameLst>
                                      </p:cBhvr>
                                      <p:tavLst>
                                        <p:tav tm="0" fmla="#ppt_w*sin(2.5*pi*$)">
                                          <p:val>
                                            <p:fltVal val="0"/>
                                          </p:val>
                                        </p:tav>
                                        <p:tav tm="100000">
                                          <p:val>
                                            <p:fltVal val="1"/>
                                          </p:val>
                                        </p:tav>
                                      </p:tavLst>
                                    </p:anim>
                                    <p:anim calcmode="lin" valueType="num">
                                      <p:cBhvr>
                                        <p:cTn id="16"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2000"/>
                                        <p:tgtEl>
                                          <p:spTgt spid="4"/>
                                        </p:tgtEl>
                                      </p:cBhvr>
                                    </p:animEffect>
                                    <p:anim calcmode="lin" valueType="num">
                                      <p:cBhvr>
                                        <p:cTn id="22" dur="2000" fill="hold"/>
                                        <p:tgtEl>
                                          <p:spTgt spid="4"/>
                                        </p:tgtEl>
                                        <p:attrNameLst>
                                          <p:attrName>ppt_w</p:attrName>
                                        </p:attrNameLst>
                                      </p:cBhvr>
                                      <p:tavLst>
                                        <p:tav tm="0" fmla="#ppt_w*sin(2.5*pi*$)">
                                          <p:val>
                                            <p:fltVal val="0"/>
                                          </p:val>
                                        </p:tav>
                                        <p:tav tm="100000">
                                          <p:val>
                                            <p:fltVal val="1"/>
                                          </p:val>
                                        </p:tav>
                                      </p:tavLst>
                                    </p:anim>
                                    <p:anim calcmode="lin" valueType="num">
                                      <p:cBhvr>
                                        <p:cTn id="23"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73854-A8F4-4667-8CC6-14433090A508}"/>
              </a:ext>
            </a:extLst>
          </p:cNvPr>
          <p:cNvSpPr>
            <a:spLocks noGrp="1"/>
          </p:cNvSpPr>
          <p:nvPr>
            <p:ph type="title"/>
          </p:nvPr>
        </p:nvSpPr>
        <p:spPr>
          <a:xfrm>
            <a:off x="677334" y="92270"/>
            <a:ext cx="8596668" cy="1177730"/>
          </a:xfrm>
        </p:spPr>
        <p:txBody>
          <a:bodyPr>
            <a:normAutofit/>
          </a:bodyPr>
          <a:lstStyle/>
          <a:p>
            <a:r>
              <a:rPr lang="en-US" b="1" dirty="0">
                <a:latin typeface="Arial" panose="020B0604020202020204" pitchFamily="34" charset="0"/>
                <a:cs typeface="Arial" panose="020B0604020202020204" pitchFamily="34" charset="0"/>
              </a:rPr>
              <a:t>ICH GCPs</a:t>
            </a:r>
          </a:p>
        </p:txBody>
      </p:sp>
      <p:graphicFrame>
        <p:nvGraphicFramePr>
          <p:cNvPr id="5" name="Content Placeholder 2">
            <a:extLst>
              <a:ext uri="{FF2B5EF4-FFF2-40B4-BE49-F238E27FC236}">
                <a16:creationId xmlns:a16="http://schemas.microsoft.com/office/drawing/2014/main" id="{92020845-0B63-4EDA-82B0-A93839345F88}"/>
              </a:ext>
            </a:extLst>
          </p:cNvPr>
          <p:cNvGraphicFramePr>
            <a:graphicFrameLocks noGrp="1"/>
          </p:cNvGraphicFramePr>
          <p:nvPr>
            <p:ph idx="1"/>
            <p:extLst>
              <p:ext uri="{D42A27DB-BD31-4B8C-83A1-F6EECF244321}">
                <p14:modId xmlns:p14="http://schemas.microsoft.com/office/powerpoint/2010/main" val="2524723733"/>
              </p:ext>
            </p:extLst>
          </p:nvPr>
        </p:nvGraphicFramePr>
        <p:xfrm>
          <a:off x="127357" y="896645"/>
          <a:ext cx="10714814" cy="58690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76818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2"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Isosceles Triangle 12">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Isosceles Triangle 16">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Isosceles Triangle 17">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0" name="Rectangle 19">
            <a:extLst>
              <a:ext uri="{FF2B5EF4-FFF2-40B4-BE49-F238E27FC236}">
                <a16:creationId xmlns:a16="http://schemas.microsoft.com/office/drawing/2014/main" id="{9B8A5A16-7BE9-4AA1-9B5E-00FAFA5C86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C55D27F9-7623-4A6E-89FF-87E6C4E0D90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3" name="Straight Connector 22">
              <a:extLst>
                <a:ext uri="{FF2B5EF4-FFF2-40B4-BE49-F238E27FC236}">
                  <a16:creationId xmlns:a16="http://schemas.microsoft.com/office/drawing/2014/main" id="{67B7CFC0-1E17-41C5-BF93-16E99B1F897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FFFFFF">
                  <a:alpha val="80000"/>
                </a:srgbClr>
              </a:solidFill>
            </a:ln>
          </p:spPr>
          <p:style>
            <a:lnRef idx="2">
              <a:schemeClr val="accent1"/>
            </a:lnRef>
            <a:fillRef idx="0">
              <a:schemeClr val="accent1"/>
            </a:fillRef>
            <a:effectRef idx="1">
              <a:schemeClr val="accent1"/>
            </a:effectRef>
            <a:fontRef idx="minor">
              <a:schemeClr val="tx1"/>
            </a:fontRef>
          </p:style>
        </p:cxnSp>
        <p:sp>
          <p:nvSpPr>
            <p:cNvPr id="24" name="Rectangle 23">
              <a:extLst>
                <a:ext uri="{FF2B5EF4-FFF2-40B4-BE49-F238E27FC236}">
                  <a16:creationId xmlns:a16="http://schemas.microsoft.com/office/drawing/2014/main" id="{8640594F-E37B-4D91-8E95-9DA62A9B96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Rectangle 25">
              <a:extLst>
                <a:ext uri="{FF2B5EF4-FFF2-40B4-BE49-F238E27FC236}">
                  <a16:creationId xmlns:a16="http://schemas.microsoft.com/office/drawing/2014/main" id="{93C9D004-5359-4937-9D4B-EC89888063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6" name="Isosceles Triangle 25">
              <a:extLst>
                <a:ext uri="{FF2B5EF4-FFF2-40B4-BE49-F238E27FC236}">
                  <a16:creationId xmlns:a16="http://schemas.microsoft.com/office/drawing/2014/main" id="{0DE8B4BF-A71A-4324-A033-7886CF70A0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7" name="Rectangle 27">
              <a:extLst>
                <a:ext uri="{FF2B5EF4-FFF2-40B4-BE49-F238E27FC236}">
                  <a16:creationId xmlns:a16="http://schemas.microsoft.com/office/drawing/2014/main" id="{5697F627-1058-435C-96D4-98AB552C6A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cxnSp>
          <p:nvCxnSpPr>
            <p:cNvPr id="28" name="Straight Connector 27">
              <a:extLst>
                <a:ext uri="{FF2B5EF4-FFF2-40B4-BE49-F238E27FC236}">
                  <a16:creationId xmlns:a16="http://schemas.microsoft.com/office/drawing/2014/main" id="{492EF457-D744-4C61-8670-518EC1D2D52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645924" y="0"/>
              <a:ext cx="1219200" cy="6858000"/>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sp>
          <p:nvSpPr>
            <p:cNvPr id="29" name="Rectangle 29">
              <a:extLst>
                <a:ext uri="{FF2B5EF4-FFF2-40B4-BE49-F238E27FC236}">
                  <a16:creationId xmlns:a16="http://schemas.microsoft.com/office/drawing/2014/main" id="{49E61018-BC96-47DC-B47F-FFBA96BAD8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 name="Isosceles Triangle 29">
              <a:extLst>
                <a:ext uri="{FF2B5EF4-FFF2-40B4-BE49-F238E27FC236}">
                  <a16:creationId xmlns:a16="http://schemas.microsoft.com/office/drawing/2014/main" id="{3CA434EC-618C-4787-86BA-1BF47478EE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Isosceles Triangle 30">
              <a:extLst>
                <a:ext uri="{FF2B5EF4-FFF2-40B4-BE49-F238E27FC236}">
                  <a16:creationId xmlns:a16="http://schemas.microsoft.com/office/drawing/2014/main" id="{97378863-CDB3-4B0F-A65C-98A1252DD0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 name="Content Placeholder 2">
            <a:extLst>
              <a:ext uri="{FF2B5EF4-FFF2-40B4-BE49-F238E27FC236}">
                <a16:creationId xmlns:a16="http://schemas.microsoft.com/office/drawing/2014/main" id="{5DF22E17-F871-46BA-825F-2707E06DF7BF}"/>
              </a:ext>
            </a:extLst>
          </p:cNvPr>
          <p:cNvSpPr>
            <a:spLocks noGrp="1"/>
          </p:cNvSpPr>
          <p:nvPr>
            <p:ph idx="1"/>
          </p:nvPr>
        </p:nvSpPr>
        <p:spPr>
          <a:xfrm>
            <a:off x="1507067" y="3222595"/>
            <a:ext cx="7766936" cy="1925138"/>
          </a:xfrm>
        </p:spPr>
        <p:txBody>
          <a:bodyPr vert="horz" lIns="91440" tIns="45720" rIns="91440" bIns="45720" rtlCol="0" anchor="t">
            <a:normAutofit/>
          </a:bodyPr>
          <a:lstStyle/>
          <a:p>
            <a:pPr marL="0" indent="0" algn="ctr">
              <a:buNone/>
            </a:pPr>
            <a:r>
              <a:rPr lang="en-US" sz="3600" b="1" dirty="0">
                <a:solidFill>
                  <a:srgbClr val="FFFFFF"/>
                </a:solidFill>
                <a:latin typeface="Arial" panose="020B0604020202020204" pitchFamily="34" charset="0"/>
                <a:cs typeface="Arial" panose="020B0604020202020204" pitchFamily="34" charset="0"/>
              </a:rPr>
              <a:t>Consists</a:t>
            </a:r>
            <a:r>
              <a:rPr lang="en-US" sz="4400" b="1" dirty="0">
                <a:solidFill>
                  <a:srgbClr val="FFFFFF"/>
                </a:solidFill>
                <a:latin typeface="Calibri" panose="020F0502020204030204" pitchFamily="34" charset="0"/>
                <a:cs typeface="Calibri" panose="020F0502020204030204" pitchFamily="34" charset="0"/>
              </a:rPr>
              <a:t> of E1-E20</a:t>
            </a:r>
          </a:p>
        </p:txBody>
      </p:sp>
      <p:sp>
        <p:nvSpPr>
          <p:cNvPr id="2" name="Title 1">
            <a:extLst>
              <a:ext uri="{FF2B5EF4-FFF2-40B4-BE49-F238E27FC236}">
                <a16:creationId xmlns:a16="http://schemas.microsoft.com/office/drawing/2014/main" id="{A860BB92-F07F-4258-9788-992296B6784E}"/>
              </a:ext>
            </a:extLst>
          </p:cNvPr>
          <p:cNvSpPr>
            <a:spLocks noGrp="1"/>
          </p:cNvSpPr>
          <p:nvPr>
            <p:ph type="title"/>
          </p:nvPr>
        </p:nvSpPr>
        <p:spPr>
          <a:xfrm>
            <a:off x="1533958" y="-60569"/>
            <a:ext cx="7766936" cy="2041864"/>
          </a:xfrm>
        </p:spPr>
        <p:txBody>
          <a:bodyPr vert="horz" lIns="91440" tIns="45720" rIns="91440" bIns="45720" rtlCol="0" anchor="b">
            <a:normAutofit/>
          </a:bodyPr>
          <a:lstStyle/>
          <a:p>
            <a:pPr algn="ctr"/>
            <a:r>
              <a:rPr lang="en-US" sz="5400" b="1" dirty="0">
                <a:solidFill>
                  <a:srgbClr val="FFFFFF"/>
                </a:solidFill>
              </a:rPr>
              <a:t>ICH GCPs</a:t>
            </a:r>
          </a:p>
        </p:txBody>
      </p:sp>
    </p:spTree>
    <p:extLst>
      <p:ext uri="{BB962C8B-B14F-4D97-AF65-F5344CB8AC3E}">
        <p14:creationId xmlns:p14="http://schemas.microsoft.com/office/powerpoint/2010/main" val="3738481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1029ED5-F105-4DD2-99C8-1E44228179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8" name="Group 27">
            <a:extLst>
              <a:ext uri="{FF2B5EF4-FFF2-40B4-BE49-F238E27FC236}">
                <a16:creationId xmlns:a16="http://schemas.microsoft.com/office/drawing/2014/main" id="{2D621E68-BF28-4A1C-B1A2-4E55E139E79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9" name="Straight Connector 28">
              <a:extLst>
                <a:ext uri="{FF2B5EF4-FFF2-40B4-BE49-F238E27FC236}">
                  <a16:creationId xmlns:a16="http://schemas.microsoft.com/office/drawing/2014/main" id="{BE8BBE4D-F0DF-49B9-B75A-99DAC53ACA7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30" name="Rectangle 23">
              <a:extLst>
                <a:ext uri="{FF2B5EF4-FFF2-40B4-BE49-F238E27FC236}">
                  <a16:creationId xmlns:a16="http://schemas.microsoft.com/office/drawing/2014/main" id="{E0F07DDC-34A6-46A1-9DE9-2BBE2931A5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1" name="Rectangle 25">
              <a:extLst>
                <a:ext uri="{FF2B5EF4-FFF2-40B4-BE49-F238E27FC236}">
                  <a16:creationId xmlns:a16="http://schemas.microsoft.com/office/drawing/2014/main" id="{2CEB2BF9-B8DB-45B9-86EA-D197B5B1AE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2" name="Isosceles Triangle 31">
              <a:extLst>
                <a:ext uri="{FF2B5EF4-FFF2-40B4-BE49-F238E27FC236}">
                  <a16:creationId xmlns:a16="http://schemas.microsoft.com/office/drawing/2014/main" id="{08B5BB34-3801-4E70-A981-FE007635E1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3" name="Rectangle 27">
              <a:extLst>
                <a:ext uri="{FF2B5EF4-FFF2-40B4-BE49-F238E27FC236}">
                  <a16:creationId xmlns:a16="http://schemas.microsoft.com/office/drawing/2014/main" id="{38432A75-2CEB-463C-A8F2-ABB50A79F4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4" name="Rectangle 28">
              <a:extLst>
                <a:ext uri="{FF2B5EF4-FFF2-40B4-BE49-F238E27FC236}">
                  <a16:creationId xmlns:a16="http://schemas.microsoft.com/office/drawing/2014/main" id="{E7E850B8-C050-4597-8BEB-113FEC9A27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5" name="Rectangle 29">
              <a:extLst>
                <a:ext uri="{FF2B5EF4-FFF2-40B4-BE49-F238E27FC236}">
                  <a16:creationId xmlns:a16="http://schemas.microsoft.com/office/drawing/2014/main" id="{24ACC798-9CEC-4B6F-A8DD-F8E6FCCCF1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6" name="Isosceles Triangle 35">
              <a:extLst>
                <a:ext uri="{FF2B5EF4-FFF2-40B4-BE49-F238E27FC236}">
                  <a16:creationId xmlns:a16="http://schemas.microsoft.com/office/drawing/2014/main" id="{1D58A8C6-1294-4CD9-89BC-F1E981A524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7" name="Isosceles Triangle 36">
              <a:extLst>
                <a:ext uri="{FF2B5EF4-FFF2-40B4-BE49-F238E27FC236}">
                  <a16:creationId xmlns:a16="http://schemas.microsoft.com/office/drawing/2014/main" id="{F32F2ED6-6143-46C4-A641-72D42732B6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39" name="Rectangle 38">
            <a:extLst>
              <a:ext uri="{FF2B5EF4-FFF2-40B4-BE49-F238E27FC236}">
                <a16:creationId xmlns:a16="http://schemas.microsoft.com/office/drawing/2014/main" id="{5C9652B3-A450-4ED6-8FBF-F536BA60B4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222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41F26593-5A9F-4BEC-BAC8-8E7C0C5AA530}"/>
              </a:ext>
            </a:extLst>
          </p:cNvPr>
          <p:cNvPicPr>
            <a:picLocks noChangeAspect="1"/>
          </p:cNvPicPr>
          <p:nvPr/>
        </p:nvPicPr>
        <p:blipFill rotWithShape="1">
          <a:blip r:embed="rId2"/>
          <a:srcRect r="1" b="8098"/>
          <a:stretch/>
        </p:blipFill>
        <p:spPr>
          <a:xfrm>
            <a:off x="568452" y="571500"/>
            <a:ext cx="11055096" cy="5715000"/>
          </a:xfrm>
          <a:prstGeom prst="rect">
            <a:avLst/>
          </a:prstGeom>
        </p:spPr>
      </p:pic>
    </p:spTree>
    <p:extLst>
      <p:ext uri="{BB962C8B-B14F-4D97-AF65-F5344CB8AC3E}">
        <p14:creationId xmlns:p14="http://schemas.microsoft.com/office/powerpoint/2010/main" val="2254426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1029ED5-F105-4DD2-99C8-1E44228179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2D621E68-BF28-4A1C-B1A2-4E55E139E79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BE8BBE4D-F0DF-49B9-B75A-99DAC53ACA7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E0F07DDC-34A6-46A1-9DE9-2BBE2931A5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Rectangle 25">
              <a:extLst>
                <a:ext uri="{FF2B5EF4-FFF2-40B4-BE49-F238E27FC236}">
                  <a16:creationId xmlns:a16="http://schemas.microsoft.com/office/drawing/2014/main" id="{2CEB2BF9-B8DB-45B9-86EA-D197B5B1AE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Isosceles Triangle 13">
              <a:extLst>
                <a:ext uri="{FF2B5EF4-FFF2-40B4-BE49-F238E27FC236}">
                  <a16:creationId xmlns:a16="http://schemas.microsoft.com/office/drawing/2014/main" id="{08B5BB34-3801-4E70-A981-FE007635E1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Rectangle 27">
              <a:extLst>
                <a:ext uri="{FF2B5EF4-FFF2-40B4-BE49-F238E27FC236}">
                  <a16:creationId xmlns:a16="http://schemas.microsoft.com/office/drawing/2014/main" id="{38432A75-2CEB-463C-A8F2-ABB50A79F4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8">
              <a:extLst>
                <a:ext uri="{FF2B5EF4-FFF2-40B4-BE49-F238E27FC236}">
                  <a16:creationId xmlns:a16="http://schemas.microsoft.com/office/drawing/2014/main" id="{E7E850B8-C050-4597-8BEB-113FEC9A27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9">
              <a:extLst>
                <a:ext uri="{FF2B5EF4-FFF2-40B4-BE49-F238E27FC236}">
                  <a16:creationId xmlns:a16="http://schemas.microsoft.com/office/drawing/2014/main" id="{24ACC798-9CEC-4B6F-A8DD-F8E6FCCCF1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Isosceles Triangle 17">
              <a:extLst>
                <a:ext uri="{FF2B5EF4-FFF2-40B4-BE49-F238E27FC236}">
                  <a16:creationId xmlns:a16="http://schemas.microsoft.com/office/drawing/2014/main" id="{1D58A8C6-1294-4CD9-89BC-F1E981A524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Isosceles Triangle 18">
              <a:extLst>
                <a:ext uri="{FF2B5EF4-FFF2-40B4-BE49-F238E27FC236}">
                  <a16:creationId xmlns:a16="http://schemas.microsoft.com/office/drawing/2014/main" id="{F32F2ED6-6143-46C4-A641-72D42732B6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1" name="Rectangle 20">
            <a:extLst>
              <a:ext uri="{FF2B5EF4-FFF2-40B4-BE49-F238E27FC236}">
                <a16:creationId xmlns:a16="http://schemas.microsoft.com/office/drawing/2014/main" id="{5C9652B3-A450-4ED6-8FBF-F536BA60B4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222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Graphical user interface, application, Teams&#10;&#10;Description automatically generated">
            <a:extLst>
              <a:ext uri="{FF2B5EF4-FFF2-40B4-BE49-F238E27FC236}">
                <a16:creationId xmlns:a16="http://schemas.microsoft.com/office/drawing/2014/main" id="{61E2803D-2548-46A0-A7FA-9ED7A7498D06}"/>
              </a:ext>
            </a:extLst>
          </p:cNvPr>
          <p:cNvPicPr>
            <a:picLocks noChangeAspect="1"/>
          </p:cNvPicPr>
          <p:nvPr/>
        </p:nvPicPr>
        <p:blipFill rotWithShape="1">
          <a:blip r:embed="rId2"/>
          <a:srcRect t="6295" r="1" b="1803"/>
          <a:stretch/>
        </p:blipFill>
        <p:spPr>
          <a:xfrm>
            <a:off x="568452" y="571500"/>
            <a:ext cx="11055096" cy="5715000"/>
          </a:xfrm>
          <a:prstGeom prst="rect">
            <a:avLst/>
          </a:prstGeom>
        </p:spPr>
      </p:pic>
    </p:spTree>
    <p:extLst>
      <p:ext uri="{BB962C8B-B14F-4D97-AF65-F5344CB8AC3E}">
        <p14:creationId xmlns:p14="http://schemas.microsoft.com/office/powerpoint/2010/main" val="2567011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AB2D30-0076-41D1-8A25-0D273B50228F}"/>
              </a:ext>
            </a:extLst>
          </p:cNvPr>
          <p:cNvSpPr>
            <a:spLocks noGrp="1"/>
          </p:cNvSpPr>
          <p:nvPr>
            <p:ph type="title"/>
          </p:nvPr>
        </p:nvSpPr>
        <p:spPr>
          <a:xfrm>
            <a:off x="652481" y="1382486"/>
            <a:ext cx="3547581" cy="4093028"/>
          </a:xfrm>
        </p:spPr>
        <p:txBody>
          <a:bodyPr anchor="ctr">
            <a:normAutofit/>
          </a:bodyPr>
          <a:lstStyle/>
          <a:p>
            <a:r>
              <a:rPr lang="en-US" sz="4400" b="1">
                <a:latin typeface="Arial" panose="020B0604020202020204" pitchFamily="34" charset="0"/>
                <a:cs typeface="Arial" panose="020B0604020202020204" pitchFamily="34" charset="0"/>
              </a:rPr>
              <a:t>ICH GCP E8</a:t>
            </a:r>
          </a:p>
        </p:txBody>
      </p:sp>
      <p:grpSp>
        <p:nvGrpSpPr>
          <p:cNvPr id="16" name="Group 15">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7" name="Straight Connector 16">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9"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1" name="Isosceles Triangle 20">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2"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3"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4"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Isosceles Triangle 24">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7" name="Rectangle 26">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 name="Content Placeholder 2">
            <a:extLst>
              <a:ext uri="{FF2B5EF4-FFF2-40B4-BE49-F238E27FC236}">
                <a16:creationId xmlns:a16="http://schemas.microsoft.com/office/drawing/2014/main" id="{E0AD1B36-7C60-4925-9BF3-2DFE740DEB24}"/>
              </a:ext>
            </a:extLst>
          </p:cNvPr>
          <p:cNvGraphicFramePr>
            <a:graphicFrameLocks noGrp="1"/>
          </p:cNvGraphicFramePr>
          <p:nvPr>
            <p:ph idx="1"/>
            <p:extLst>
              <p:ext uri="{D42A27DB-BD31-4B8C-83A1-F6EECF244321}">
                <p14:modId xmlns:p14="http://schemas.microsoft.com/office/powerpoint/2010/main" val="44171687"/>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7655209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5FD6E4CA336F74D94DE2268E40125E1" ma:contentTypeVersion="18" ma:contentTypeDescription="Create a new document." ma:contentTypeScope="" ma:versionID="38fe62104956ff05588c333b2adf1f19">
  <xsd:schema xmlns:xsd="http://www.w3.org/2001/XMLSchema" xmlns:xs="http://www.w3.org/2001/XMLSchema" xmlns:p="http://schemas.microsoft.com/office/2006/metadata/properties" xmlns:ns2="4b0cd99f-67e1-42ef-9d87-a93b8801e167" xmlns:ns3="ecebac2a-1c6d-4e7e-a809-e8984ab44acf" targetNamespace="http://schemas.microsoft.com/office/2006/metadata/properties" ma:root="true" ma:fieldsID="89d74f28451f1f025390614dc3837163" ns2:_="" ns3:_="">
    <xsd:import namespace="4b0cd99f-67e1-42ef-9d87-a93b8801e167"/>
    <xsd:import namespace="ecebac2a-1c6d-4e7e-a809-e8984ab44ac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0cd99f-67e1-42ef-9d87-a93b8801e16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c8ab95b9-39aa-4b9d-a2e7-0451eedf9b88"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cebac2a-1c6d-4e7e-a809-e8984ab44ac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5d49d866-60c6-4559-842f-764d32f99b7f}" ma:internalName="TaxCatchAll" ma:showField="CatchAllData" ma:web="ecebac2a-1c6d-4e7e-a809-e8984ab44ac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b0cd99f-67e1-42ef-9d87-a93b8801e167">
      <Terms xmlns="http://schemas.microsoft.com/office/infopath/2007/PartnerControls"/>
    </lcf76f155ced4ddcb4097134ff3c332f>
    <TaxCatchAll xmlns="ecebac2a-1c6d-4e7e-a809-e8984ab44acf" xsi:nil="true"/>
  </documentManagement>
</p:properties>
</file>

<file path=customXml/itemProps1.xml><?xml version="1.0" encoding="utf-8"?>
<ds:datastoreItem xmlns:ds="http://schemas.openxmlformats.org/officeDocument/2006/customXml" ds:itemID="{63DB5AFE-9B0C-4550-840D-69EBCB87C0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0cd99f-67e1-42ef-9d87-a93b8801e167"/>
    <ds:schemaRef ds:uri="ecebac2a-1c6d-4e7e-a809-e8984ab44ac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B99F771-D575-4391-8E82-402148111A03}">
  <ds:schemaRefs>
    <ds:schemaRef ds:uri="http://schemas.microsoft.com/sharepoint/v3/contenttype/forms"/>
  </ds:schemaRefs>
</ds:datastoreItem>
</file>

<file path=customXml/itemProps3.xml><?xml version="1.0" encoding="utf-8"?>
<ds:datastoreItem xmlns:ds="http://schemas.openxmlformats.org/officeDocument/2006/customXml" ds:itemID="{4340597E-BBEA-4A0B-BB8E-FFA1D325181C}">
  <ds:schemaRefs>
    <ds:schemaRef ds:uri="http://schemas.microsoft.com/office/2006/metadata/properties"/>
    <ds:schemaRef ds:uri="http://schemas.microsoft.com/office/infopath/2007/PartnerControls"/>
    <ds:schemaRef ds:uri="4b0cd99f-67e1-42ef-9d87-a93b8801e167"/>
    <ds:schemaRef ds:uri="ecebac2a-1c6d-4e7e-a809-e8984ab44acf"/>
  </ds:schemaRefs>
</ds:datastoreItem>
</file>

<file path=docProps/app.xml><?xml version="1.0" encoding="utf-8"?>
<Properties xmlns="http://schemas.openxmlformats.org/officeDocument/2006/extended-properties" xmlns:vt="http://schemas.openxmlformats.org/officeDocument/2006/docPropsVTypes">
  <Template>Facet</Template>
  <TotalTime>11662</TotalTime>
  <Words>1965</Words>
  <Application>Microsoft Office PowerPoint</Application>
  <PresentationFormat>Widescreen</PresentationFormat>
  <Paragraphs>288</Paragraphs>
  <Slides>46</Slides>
  <Notes>3</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Facet</vt:lpstr>
      <vt:lpstr>CERTIFICATION EXAM PREPARATION COURSE​</vt:lpstr>
      <vt:lpstr>PowerPoint Presentation</vt:lpstr>
      <vt:lpstr>What is GCP?   GCP is defined as a standard for the design, conduct, performance, monitoring, auditing, recording, analysis and reporting of clinical trials or studies    </vt:lpstr>
      <vt:lpstr>PowerPoint Presentation</vt:lpstr>
      <vt:lpstr>ICH GCPs</vt:lpstr>
      <vt:lpstr>ICH GCPs</vt:lpstr>
      <vt:lpstr>PowerPoint Presentation</vt:lpstr>
      <vt:lpstr>PowerPoint Presentation</vt:lpstr>
      <vt:lpstr>ICH GCP E8</vt:lpstr>
      <vt:lpstr>ICH GCP E8 Sections</vt:lpstr>
      <vt:lpstr>PowerPoint Presentation</vt:lpstr>
      <vt:lpstr>PowerPoint Presentation</vt:lpstr>
      <vt:lpstr>ICH GCP  E6 (R2) </vt:lpstr>
      <vt:lpstr>ICH GCP E6 (R2)</vt:lpstr>
      <vt:lpstr>ICH GCP E6 (R2) Sections </vt:lpstr>
      <vt:lpstr>ICH GCP E6 (R2): Section 1</vt:lpstr>
      <vt:lpstr>ICH GCP E6 (R2): Section 2</vt:lpstr>
      <vt:lpstr>13 Principles of ICH GCPs </vt:lpstr>
      <vt:lpstr>13 Principles of ICH GCPs cont’d </vt:lpstr>
      <vt:lpstr>Sections 3-5</vt:lpstr>
      <vt:lpstr>ICH GCP E6 (R2): Section 3</vt:lpstr>
      <vt:lpstr>Section 3: IRB/IEC</vt:lpstr>
      <vt:lpstr>Section 3: IRB/IEC</vt:lpstr>
      <vt:lpstr>ICH GCP E6 (R2): Section 4</vt:lpstr>
      <vt:lpstr>Section 4: Investigator</vt:lpstr>
      <vt:lpstr>Section 4: Investigator</vt:lpstr>
      <vt:lpstr>ICH GCP E6 (R2): Section 5</vt:lpstr>
      <vt:lpstr>Section 5: Sponsor</vt:lpstr>
      <vt:lpstr>Section 5: Sponsor</vt:lpstr>
      <vt:lpstr>Section 5: Sponsor</vt:lpstr>
      <vt:lpstr>ICH GCP E6 (R2): Section 6</vt:lpstr>
      <vt:lpstr>PowerPoint Presentation</vt:lpstr>
      <vt:lpstr>ICH GCP E6 (R2): Section 7</vt:lpstr>
      <vt:lpstr>ICH GCP E6 (R2): Section 7</vt:lpstr>
      <vt:lpstr>ICH GCP E6 (R2): Section 8</vt:lpstr>
      <vt:lpstr>What Can We Do To Help Ensure Compliance?  </vt:lpstr>
      <vt:lpstr>PowerPoint Presentation</vt:lpstr>
      <vt:lpstr>PowerPoint Presentation</vt:lpstr>
      <vt:lpstr>Which of the following should be included in the Informed Consent?</vt:lpstr>
      <vt:lpstr>Which of the following are included in the Informed Consent?</vt:lpstr>
      <vt:lpstr>Which documents do IRBs/IECs need to obtain prior to the study beginning?</vt:lpstr>
      <vt:lpstr>How long must an IRB/IEC retain records for each research project?</vt:lpstr>
      <vt:lpstr>The investigator should promptly report which of the following?</vt:lpstr>
      <vt:lpstr>Essential documents should be retained until</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 Derita</dc:creator>
  <cp:lastModifiedBy>Dean, Amber D</cp:lastModifiedBy>
  <cp:revision>197</cp:revision>
  <dcterms:created xsi:type="dcterms:W3CDTF">2021-09-29T14:57:58Z</dcterms:created>
  <dcterms:modified xsi:type="dcterms:W3CDTF">2024-08-20T14:49:06Z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0x01010005FD6E4CA336F74D94DE2268E40125E1</vt:lpwstr>
  </property>
  <property fmtid="{D5CDD505-2E9C-101B-9397-08002B2CF9AE}" pid="3" name="MediaServiceImageTags">
    <vt:lpwstr/>
  </property>
</Properties>
</file>