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9"/>
  </p:notesMasterIdLst>
  <p:sldIdLst>
    <p:sldId id="482" r:id="rId5"/>
    <p:sldId id="264" r:id="rId6"/>
    <p:sldId id="374" r:id="rId7"/>
    <p:sldId id="387" r:id="rId8"/>
    <p:sldId id="446" r:id="rId9"/>
    <p:sldId id="265" r:id="rId10"/>
    <p:sldId id="266" r:id="rId11"/>
    <p:sldId id="347" r:id="rId12"/>
    <p:sldId id="410" r:id="rId13"/>
    <p:sldId id="411" r:id="rId14"/>
    <p:sldId id="436" r:id="rId15"/>
    <p:sldId id="437" r:id="rId16"/>
    <p:sldId id="438" r:id="rId17"/>
    <p:sldId id="439" r:id="rId18"/>
    <p:sldId id="300" r:id="rId19"/>
    <p:sldId id="388" r:id="rId20"/>
    <p:sldId id="329" r:id="rId21"/>
    <p:sldId id="371" r:id="rId22"/>
    <p:sldId id="372" r:id="rId23"/>
    <p:sldId id="468" r:id="rId24"/>
    <p:sldId id="451" r:id="rId25"/>
    <p:sldId id="449" r:id="rId26"/>
    <p:sldId id="467" r:id="rId27"/>
    <p:sldId id="458" r:id="rId28"/>
    <p:sldId id="469" r:id="rId29"/>
    <p:sldId id="476" r:id="rId30"/>
    <p:sldId id="477" r:id="rId31"/>
    <p:sldId id="353" r:id="rId32"/>
    <p:sldId id="459" r:id="rId33"/>
    <p:sldId id="478" r:id="rId34"/>
    <p:sldId id="472" r:id="rId35"/>
    <p:sldId id="479" r:id="rId36"/>
    <p:sldId id="473" r:id="rId37"/>
    <p:sldId id="480" r:id="rId38"/>
    <p:sldId id="474" r:id="rId39"/>
    <p:sldId id="481" r:id="rId40"/>
    <p:sldId id="460" r:id="rId41"/>
    <p:sldId id="461" r:id="rId42"/>
    <p:sldId id="462" r:id="rId43"/>
    <p:sldId id="471" r:id="rId44"/>
    <p:sldId id="463" r:id="rId45"/>
    <p:sldId id="377" r:id="rId46"/>
    <p:sldId id="453" r:id="rId47"/>
    <p:sldId id="464" r:id="rId48"/>
    <p:sldId id="452" r:id="rId49"/>
    <p:sldId id="362" r:id="rId50"/>
    <p:sldId id="395" r:id="rId51"/>
    <p:sldId id="396" r:id="rId52"/>
    <p:sldId id="397" r:id="rId53"/>
    <p:sldId id="428" r:id="rId54"/>
    <p:sldId id="429" r:id="rId55"/>
    <p:sldId id="430" r:id="rId56"/>
    <p:sldId id="431" r:id="rId57"/>
    <p:sldId id="432" r:id="rId58"/>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86CB92-A842-4018-0C1D-8C34F13D222B}" v="14" dt="2024-08-20T14:41:17.535"/>
    <p1510:client id="{B224CF58-4DB5-0C4E-7E78-B7E8996F98E0}" v="7" dt="2024-08-20T14:23:07.6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ee" userId="S::lfergu12@uthsc.edu::9d1fb0ab-5f3d-4f85-ac2c-07b5678237b0" providerId="AD" clId="Web-{5586CB92-A842-4018-0C1D-8C34F13D222B}"/>
    <pc:docChg chg="addSld delSld modSld">
      <pc:chgData name="Ferguson, Lee" userId="S::lfergu12@uthsc.edu::9d1fb0ab-5f3d-4f85-ac2c-07b5678237b0" providerId="AD" clId="Web-{5586CB92-A842-4018-0C1D-8C34F13D222B}" dt="2024-08-20T14:41:16.910" v="10"/>
      <pc:docMkLst>
        <pc:docMk/>
      </pc:docMkLst>
      <pc:sldChg chg="del">
        <pc:chgData name="Ferguson, Lee" userId="S::lfergu12@uthsc.edu::9d1fb0ab-5f3d-4f85-ac2c-07b5678237b0" providerId="AD" clId="Web-{5586CB92-A842-4018-0C1D-8C34F13D222B}" dt="2024-08-20T14:41:16.910" v="10"/>
        <pc:sldMkLst>
          <pc:docMk/>
          <pc:sldMk cId="2178305775" sldId="391"/>
        </pc:sldMkLst>
      </pc:sldChg>
      <pc:sldChg chg="modSp new">
        <pc:chgData name="Ferguson, Lee" userId="S::lfergu12@uthsc.edu::9d1fb0ab-5f3d-4f85-ac2c-07b5678237b0" providerId="AD" clId="Web-{5586CB92-A842-4018-0C1D-8C34F13D222B}" dt="2024-08-20T14:41:15.098" v="9" actId="20577"/>
        <pc:sldMkLst>
          <pc:docMk/>
          <pc:sldMk cId="3825895370" sldId="482"/>
        </pc:sldMkLst>
        <pc:spChg chg="mod">
          <ac:chgData name="Ferguson, Lee" userId="S::lfergu12@uthsc.edu::9d1fb0ab-5f3d-4f85-ac2c-07b5678237b0" providerId="AD" clId="Web-{5586CB92-A842-4018-0C1D-8C34F13D222B}" dt="2024-08-20T14:40:58.394" v="3" actId="20577"/>
          <ac:spMkLst>
            <pc:docMk/>
            <pc:sldMk cId="3825895370" sldId="482"/>
            <ac:spMk id="2" creationId="{0FB5F3E3-E719-0443-2C10-D340F5694404}"/>
          </ac:spMkLst>
        </pc:spChg>
        <pc:spChg chg="mod">
          <ac:chgData name="Ferguson, Lee" userId="S::lfergu12@uthsc.edu::9d1fb0ab-5f3d-4f85-ac2c-07b5678237b0" providerId="AD" clId="Web-{5586CB92-A842-4018-0C1D-8C34F13D222B}" dt="2024-08-20T14:41:15.098" v="9" actId="20577"/>
          <ac:spMkLst>
            <pc:docMk/>
            <pc:sldMk cId="3825895370" sldId="482"/>
            <ac:spMk id="3" creationId="{82EE6A7A-2FC6-BF0D-2ABF-82EDDCFBE15A}"/>
          </ac:spMkLst>
        </pc:spChg>
      </pc:sldChg>
    </pc:docChg>
  </pc:docChgLst>
  <pc:docChgLst>
    <pc:chgData name="Ferguson, Lee" userId="S::lfergu12@uthsc.edu::9d1fb0ab-5f3d-4f85-ac2c-07b5678237b0" providerId="AD" clId="Web-{B224CF58-4DB5-0C4E-7E78-B7E8996F98E0}"/>
    <pc:docChg chg="modSld">
      <pc:chgData name="Ferguson, Lee" userId="S::lfergu12@uthsc.edu::9d1fb0ab-5f3d-4f85-ac2c-07b5678237b0" providerId="AD" clId="Web-{B224CF58-4DB5-0C4E-7E78-B7E8996F98E0}" dt="2024-08-20T14:23:07.625" v="6" actId="20577"/>
      <pc:docMkLst>
        <pc:docMk/>
      </pc:docMkLst>
      <pc:sldChg chg="modSp">
        <pc:chgData name="Ferguson, Lee" userId="S::lfergu12@uthsc.edu::9d1fb0ab-5f3d-4f85-ac2c-07b5678237b0" providerId="AD" clId="Web-{B224CF58-4DB5-0C4E-7E78-B7E8996F98E0}" dt="2024-08-20T14:23:07.625" v="6" actId="20577"/>
        <pc:sldMkLst>
          <pc:docMk/>
          <pc:sldMk cId="2178305775" sldId="391"/>
        </pc:sldMkLst>
        <pc:spChg chg="mod">
          <ac:chgData name="Ferguson, Lee" userId="S::lfergu12@uthsc.edu::9d1fb0ab-5f3d-4f85-ac2c-07b5678237b0" providerId="AD" clId="Web-{B224CF58-4DB5-0C4E-7E78-B7E8996F98E0}" dt="2024-08-20T14:23:07.625" v="6" actId="20577"/>
          <ac:spMkLst>
            <pc:docMk/>
            <pc:sldMk cId="2178305775" sldId="391"/>
            <ac:spMk id="8" creationId="{309B9797-EA1D-43B0-BE23-BAAA2CD9FC2A}"/>
          </ac:spMkLst>
        </pc:spChg>
      </pc:sldChg>
    </pc:docChg>
  </pc:docChgLst>
</pc:chgInfo>
</file>

<file path=ppt/diagrams/_rels/data10.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5.png"/><Relationship Id="rId7" Type="http://schemas.openxmlformats.org/officeDocument/2006/relationships/image" Target="../media/image22.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5.png"/><Relationship Id="rId7" Type="http://schemas.openxmlformats.org/officeDocument/2006/relationships/image" Target="../media/image22.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C2E524-7A5C-4B21-83A6-6233B46ACB3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DD86F81D-5EB2-4ED1-9D87-2F4DB5E060D8}">
      <dgm:prSet custT="1"/>
      <dgm:spPr/>
      <dgm:t>
        <a:bodyPr/>
        <a:lstStyle/>
        <a:p>
          <a:r>
            <a:rPr lang="en-US" sz="1800" b="1" dirty="0">
              <a:latin typeface="Arial" panose="020B0604020202020204" pitchFamily="34" charset="0"/>
              <a:cs typeface="Arial" panose="020B0604020202020204" pitchFamily="34" charset="0"/>
            </a:rPr>
            <a:t>Nuremburg Code</a:t>
          </a:r>
        </a:p>
      </dgm:t>
    </dgm:pt>
    <dgm:pt modelId="{57973E06-B8CA-4775-9B49-0EE0AC19FA09}" type="parTrans" cxnId="{1D99B01C-DA95-4F98-99B0-DE636E55793C}">
      <dgm:prSet/>
      <dgm:spPr/>
      <dgm:t>
        <a:bodyPr/>
        <a:lstStyle/>
        <a:p>
          <a:endParaRPr lang="en-US"/>
        </a:p>
      </dgm:t>
    </dgm:pt>
    <dgm:pt modelId="{D4EEE7F7-7E70-40B0-A257-E21B682C8F70}" type="sibTrans" cxnId="{1D99B01C-DA95-4F98-99B0-DE636E55793C}">
      <dgm:prSet/>
      <dgm:spPr/>
      <dgm:t>
        <a:bodyPr/>
        <a:lstStyle/>
        <a:p>
          <a:endParaRPr lang="en-US"/>
        </a:p>
      </dgm:t>
    </dgm:pt>
    <dgm:pt modelId="{4C0F03F0-7482-4B0C-9647-54FF2E28A312}">
      <dgm:prSet custT="1"/>
      <dgm:spPr/>
      <dgm:t>
        <a:bodyPr/>
        <a:lstStyle/>
        <a:p>
          <a:r>
            <a:rPr lang="en-US" sz="1800" b="1" dirty="0">
              <a:latin typeface="Arial" panose="020B0604020202020204" pitchFamily="34" charset="0"/>
              <a:cs typeface="Arial" panose="020B0604020202020204" pitchFamily="34" charset="0"/>
            </a:rPr>
            <a:t>Declaration of Helsinki</a:t>
          </a:r>
        </a:p>
      </dgm:t>
    </dgm:pt>
    <dgm:pt modelId="{82B50AB6-1A9E-4C29-BBF1-DA2AEA320A65}" type="parTrans" cxnId="{28608D86-866F-4D60-BA57-34F964CAC2E8}">
      <dgm:prSet/>
      <dgm:spPr/>
      <dgm:t>
        <a:bodyPr/>
        <a:lstStyle/>
        <a:p>
          <a:endParaRPr lang="en-US"/>
        </a:p>
      </dgm:t>
    </dgm:pt>
    <dgm:pt modelId="{EEDE19E0-CCE0-4BA6-A22F-76C1636DDC88}" type="sibTrans" cxnId="{28608D86-866F-4D60-BA57-34F964CAC2E8}">
      <dgm:prSet/>
      <dgm:spPr/>
      <dgm:t>
        <a:bodyPr/>
        <a:lstStyle/>
        <a:p>
          <a:endParaRPr lang="en-US"/>
        </a:p>
      </dgm:t>
    </dgm:pt>
    <dgm:pt modelId="{E9A157C9-2AD0-40FB-898C-7B724718D9E0}">
      <dgm:prSet custT="1"/>
      <dgm:spPr/>
      <dgm:t>
        <a:bodyPr/>
        <a:lstStyle/>
        <a:p>
          <a:r>
            <a:rPr lang="en-US" sz="1800" b="1" dirty="0">
              <a:latin typeface="Arial" panose="020B0604020202020204" pitchFamily="34" charset="0"/>
              <a:cs typeface="Arial" panose="020B0604020202020204" pitchFamily="34" charset="0"/>
            </a:rPr>
            <a:t>Belmont Report</a:t>
          </a:r>
        </a:p>
      </dgm:t>
    </dgm:pt>
    <dgm:pt modelId="{EB5C60E5-5BB3-4380-AB71-8AD412563564}" type="parTrans" cxnId="{91573360-504D-4194-885F-44F0A210BAA1}">
      <dgm:prSet/>
      <dgm:spPr/>
      <dgm:t>
        <a:bodyPr/>
        <a:lstStyle/>
        <a:p>
          <a:endParaRPr lang="en-US"/>
        </a:p>
      </dgm:t>
    </dgm:pt>
    <dgm:pt modelId="{76367EE4-89A9-4C7A-A746-15A8762897B8}" type="sibTrans" cxnId="{91573360-504D-4194-885F-44F0A210BAA1}">
      <dgm:prSet/>
      <dgm:spPr/>
      <dgm:t>
        <a:bodyPr/>
        <a:lstStyle/>
        <a:p>
          <a:endParaRPr lang="en-US"/>
        </a:p>
      </dgm:t>
    </dgm:pt>
    <dgm:pt modelId="{F56FFA6F-2BB1-44DD-A7CF-600AC072292B}">
      <dgm:prSet custT="1"/>
      <dgm:spPr/>
      <dgm:t>
        <a:bodyPr/>
        <a:lstStyle/>
        <a:p>
          <a:r>
            <a:rPr lang="en-US" sz="1800" b="1" dirty="0">
              <a:latin typeface="Arial" panose="020B0604020202020204" pitchFamily="34" charset="0"/>
              <a:cs typeface="Arial" panose="020B0604020202020204" pitchFamily="34" charset="0"/>
            </a:rPr>
            <a:t>ICH GCP</a:t>
          </a:r>
        </a:p>
      </dgm:t>
    </dgm:pt>
    <dgm:pt modelId="{6DE35773-1E71-449C-88B8-BE6974500606}" type="parTrans" cxnId="{AD19F802-2D97-4B92-82C1-4DF7DDB53228}">
      <dgm:prSet/>
      <dgm:spPr/>
      <dgm:t>
        <a:bodyPr/>
        <a:lstStyle/>
        <a:p>
          <a:endParaRPr lang="en-US"/>
        </a:p>
      </dgm:t>
    </dgm:pt>
    <dgm:pt modelId="{F2149788-703E-4B44-93C2-B9615B6601B1}" type="sibTrans" cxnId="{AD19F802-2D97-4B92-82C1-4DF7DDB53228}">
      <dgm:prSet/>
      <dgm:spPr/>
      <dgm:t>
        <a:bodyPr/>
        <a:lstStyle/>
        <a:p>
          <a:endParaRPr lang="en-US"/>
        </a:p>
      </dgm:t>
    </dgm:pt>
    <dgm:pt modelId="{CCD3A83F-2479-4A34-BA0F-7BFEA24F8E09}">
      <dgm:prSet custT="1"/>
      <dgm:spPr/>
      <dgm:t>
        <a:bodyPr/>
        <a:lstStyle/>
        <a:p>
          <a:r>
            <a:rPr lang="en-US" sz="1800" b="1" dirty="0">
              <a:latin typeface="Arial" panose="020B0604020202020204" pitchFamily="34" charset="0"/>
              <a:cs typeface="Arial" panose="020B0604020202020204" pitchFamily="34" charset="0"/>
            </a:rPr>
            <a:t>Code of Federal Regulations</a:t>
          </a:r>
        </a:p>
      </dgm:t>
    </dgm:pt>
    <dgm:pt modelId="{F5A42A65-E6EF-42D4-AC2F-18FF4FF23BB1}" type="parTrans" cxnId="{221C754C-CD85-484A-B945-698B400241D3}">
      <dgm:prSet/>
      <dgm:spPr/>
      <dgm:t>
        <a:bodyPr/>
        <a:lstStyle/>
        <a:p>
          <a:endParaRPr lang="en-US"/>
        </a:p>
      </dgm:t>
    </dgm:pt>
    <dgm:pt modelId="{35E23E82-40A8-4044-85DF-00C285828877}" type="sibTrans" cxnId="{221C754C-CD85-484A-B945-698B400241D3}">
      <dgm:prSet/>
      <dgm:spPr/>
      <dgm:t>
        <a:bodyPr/>
        <a:lstStyle/>
        <a:p>
          <a:endParaRPr lang="en-US"/>
        </a:p>
      </dgm:t>
    </dgm:pt>
    <dgm:pt modelId="{FDC300C6-91D8-4CED-AABE-F7BFBA9563EF}" type="pres">
      <dgm:prSet presAssocID="{2FC2E524-7A5C-4B21-83A6-6233B46ACB3E}" presName="diagram" presStyleCnt="0">
        <dgm:presLayoutVars>
          <dgm:dir/>
          <dgm:resizeHandles val="exact"/>
        </dgm:presLayoutVars>
      </dgm:prSet>
      <dgm:spPr/>
    </dgm:pt>
    <dgm:pt modelId="{4498D0E0-F6B1-4460-BB98-3E5B0B2E31A4}" type="pres">
      <dgm:prSet presAssocID="{DD86F81D-5EB2-4ED1-9D87-2F4DB5E060D8}" presName="node" presStyleLbl="node1" presStyleIdx="0" presStyleCnt="5">
        <dgm:presLayoutVars>
          <dgm:bulletEnabled val="1"/>
        </dgm:presLayoutVars>
      </dgm:prSet>
      <dgm:spPr/>
    </dgm:pt>
    <dgm:pt modelId="{C388CE8E-A93A-491F-B1EB-3AB0D26BAF94}" type="pres">
      <dgm:prSet presAssocID="{D4EEE7F7-7E70-40B0-A257-E21B682C8F70}" presName="sibTrans" presStyleCnt="0"/>
      <dgm:spPr/>
    </dgm:pt>
    <dgm:pt modelId="{873259BF-CE5C-4C0C-9ED6-D3691AB7851B}" type="pres">
      <dgm:prSet presAssocID="{4C0F03F0-7482-4B0C-9647-54FF2E28A312}" presName="node" presStyleLbl="node1" presStyleIdx="1" presStyleCnt="5">
        <dgm:presLayoutVars>
          <dgm:bulletEnabled val="1"/>
        </dgm:presLayoutVars>
      </dgm:prSet>
      <dgm:spPr/>
    </dgm:pt>
    <dgm:pt modelId="{ED975F1A-65EB-4AE4-954D-A2719746413E}" type="pres">
      <dgm:prSet presAssocID="{EEDE19E0-CCE0-4BA6-A22F-76C1636DDC88}" presName="sibTrans" presStyleCnt="0"/>
      <dgm:spPr/>
    </dgm:pt>
    <dgm:pt modelId="{BB171930-265B-4EED-BB8C-6FDDF7ACA79A}" type="pres">
      <dgm:prSet presAssocID="{E9A157C9-2AD0-40FB-898C-7B724718D9E0}" presName="node" presStyleLbl="node1" presStyleIdx="2" presStyleCnt="5">
        <dgm:presLayoutVars>
          <dgm:bulletEnabled val="1"/>
        </dgm:presLayoutVars>
      </dgm:prSet>
      <dgm:spPr/>
    </dgm:pt>
    <dgm:pt modelId="{7889FD1A-AC25-4837-A725-11A7123C4905}" type="pres">
      <dgm:prSet presAssocID="{76367EE4-89A9-4C7A-A746-15A8762897B8}" presName="sibTrans" presStyleCnt="0"/>
      <dgm:spPr/>
    </dgm:pt>
    <dgm:pt modelId="{C3F1FBB0-7D9A-4E2F-9D67-B3D29FD3EA90}" type="pres">
      <dgm:prSet presAssocID="{F56FFA6F-2BB1-44DD-A7CF-600AC072292B}" presName="node" presStyleLbl="node1" presStyleIdx="3" presStyleCnt="5">
        <dgm:presLayoutVars>
          <dgm:bulletEnabled val="1"/>
        </dgm:presLayoutVars>
      </dgm:prSet>
      <dgm:spPr/>
    </dgm:pt>
    <dgm:pt modelId="{7338B78A-6A1A-451C-90A8-F9526DDF1314}" type="pres">
      <dgm:prSet presAssocID="{F2149788-703E-4B44-93C2-B9615B6601B1}" presName="sibTrans" presStyleCnt="0"/>
      <dgm:spPr/>
    </dgm:pt>
    <dgm:pt modelId="{7EA3B068-D2BD-4CD7-BFA8-37552FE0079C}" type="pres">
      <dgm:prSet presAssocID="{CCD3A83F-2479-4A34-BA0F-7BFEA24F8E09}" presName="node" presStyleLbl="node1" presStyleIdx="4" presStyleCnt="5">
        <dgm:presLayoutVars>
          <dgm:bulletEnabled val="1"/>
        </dgm:presLayoutVars>
      </dgm:prSet>
      <dgm:spPr/>
    </dgm:pt>
  </dgm:ptLst>
  <dgm:cxnLst>
    <dgm:cxn modelId="{AD19F802-2D97-4B92-82C1-4DF7DDB53228}" srcId="{2FC2E524-7A5C-4B21-83A6-6233B46ACB3E}" destId="{F56FFA6F-2BB1-44DD-A7CF-600AC072292B}" srcOrd="3" destOrd="0" parTransId="{6DE35773-1E71-449C-88B8-BE6974500606}" sibTransId="{F2149788-703E-4B44-93C2-B9615B6601B1}"/>
    <dgm:cxn modelId="{9B5C0B06-5D1F-41A9-810E-7F62FE12CBD0}" type="presOf" srcId="{E9A157C9-2AD0-40FB-898C-7B724718D9E0}" destId="{BB171930-265B-4EED-BB8C-6FDDF7ACA79A}" srcOrd="0" destOrd="0" presId="urn:microsoft.com/office/officeart/2005/8/layout/default"/>
    <dgm:cxn modelId="{05D0921A-8F79-4181-8A0F-8BE795BEA199}" type="presOf" srcId="{2FC2E524-7A5C-4B21-83A6-6233B46ACB3E}" destId="{FDC300C6-91D8-4CED-AABE-F7BFBA9563EF}" srcOrd="0" destOrd="0" presId="urn:microsoft.com/office/officeart/2005/8/layout/default"/>
    <dgm:cxn modelId="{1D99B01C-DA95-4F98-99B0-DE636E55793C}" srcId="{2FC2E524-7A5C-4B21-83A6-6233B46ACB3E}" destId="{DD86F81D-5EB2-4ED1-9D87-2F4DB5E060D8}" srcOrd="0" destOrd="0" parTransId="{57973E06-B8CA-4775-9B49-0EE0AC19FA09}" sibTransId="{D4EEE7F7-7E70-40B0-A257-E21B682C8F70}"/>
    <dgm:cxn modelId="{756B1421-E82B-42D5-9106-6CDE51BFD8B6}" type="presOf" srcId="{F56FFA6F-2BB1-44DD-A7CF-600AC072292B}" destId="{C3F1FBB0-7D9A-4E2F-9D67-B3D29FD3EA90}" srcOrd="0" destOrd="0" presId="urn:microsoft.com/office/officeart/2005/8/layout/default"/>
    <dgm:cxn modelId="{942F8A3C-A284-4E70-AFD5-F235370491D6}" type="presOf" srcId="{DD86F81D-5EB2-4ED1-9D87-2F4DB5E060D8}" destId="{4498D0E0-F6B1-4460-BB98-3E5B0B2E31A4}" srcOrd="0" destOrd="0" presId="urn:microsoft.com/office/officeart/2005/8/layout/default"/>
    <dgm:cxn modelId="{91573360-504D-4194-885F-44F0A210BAA1}" srcId="{2FC2E524-7A5C-4B21-83A6-6233B46ACB3E}" destId="{E9A157C9-2AD0-40FB-898C-7B724718D9E0}" srcOrd="2" destOrd="0" parTransId="{EB5C60E5-5BB3-4380-AB71-8AD412563564}" sibTransId="{76367EE4-89A9-4C7A-A746-15A8762897B8}"/>
    <dgm:cxn modelId="{221C754C-CD85-484A-B945-698B400241D3}" srcId="{2FC2E524-7A5C-4B21-83A6-6233B46ACB3E}" destId="{CCD3A83F-2479-4A34-BA0F-7BFEA24F8E09}" srcOrd="4" destOrd="0" parTransId="{F5A42A65-E6EF-42D4-AC2F-18FF4FF23BB1}" sibTransId="{35E23E82-40A8-4044-85DF-00C285828877}"/>
    <dgm:cxn modelId="{CE098B4C-5346-46BF-85A3-23A399167EE0}" type="presOf" srcId="{CCD3A83F-2479-4A34-BA0F-7BFEA24F8E09}" destId="{7EA3B068-D2BD-4CD7-BFA8-37552FE0079C}" srcOrd="0" destOrd="0" presId="urn:microsoft.com/office/officeart/2005/8/layout/default"/>
    <dgm:cxn modelId="{743CAA50-A71E-4334-B3CD-4E4A9BBCE887}" type="presOf" srcId="{4C0F03F0-7482-4B0C-9647-54FF2E28A312}" destId="{873259BF-CE5C-4C0C-9ED6-D3691AB7851B}" srcOrd="0" destOrd="0" presId="urn:microsoft.com/office/officeart/2005/8/layout/default"/>
    <dgm:cxn modelId="{28608D86-866F-4D60-BA57-34F964CAC2E8}" srcId="{2FC2E524-7A5C-4B21-83A6-6233B46ACB3E}" destId="{4C0F03F0-7482-4B0C-9647-54FF2E28A312}" srcOrd="1" destOrd="0" parTransId="{82B50AB6-1A9E-4C29-BBF1-DA2AEA320A65}" sibTransId="{EEDE19E0-CCE0-4BA6-A22F-76C1636DDC88}"/>
    <dgm:cxn modelId="{E7488A25-5660-4A16-AF15-72D8D53AD172}" type="presParOf" srcId="{FDC300C6-91D8-4CED-AABE-F7BFBA9563EF}" destId="{4498D0E0-F6B1-4460-BB98-3E5B0B2E31A4}" srcOrd="0" destOrd="0" presId="urn:microsoft.com/office/officeart/2005/8/layout/default"/>
    <dgm:cxn modelId="{8E92F04C-3C77-4C7A-BC1C-6B9119E6E539}" type="presParOf" srcId="{FDC300C6-91D8-4CED-AABE-F7BFBA9563EF}" destId="{C388CE8E-A93A-491F-B1EB-3AB0D26BAF94}" srcOrd="1" destOrd="0" presId="urn:microsoft.com/office/officeart/2005/8/layout/default"/>
    <dgm:cxn modelId="{6B086504-8AF6-40E6-9A8A-6A13F7DF56C2}" type="presParOf" srcId="{FDC300C6-91D8-4CED-AABE-F7BFBA9563EF}" destId="{873259BF-CE5C-4C0C-9ED6-D3691AB7851B}" srcOrd="2" destOrd="0" presId="urn:microsoft.com/office/officeart/2005/8/layout/default"/>
    <dgm:cxn modelId="{58C5C409-749C-4F85-9809-3569AFFF346E}" type="presParOf" srcId="{FDC300C6-91D8-4CED-AABE-F7BFBA9563EF}" destId="{ED975F1A-65EB-4AE4-954D-A2719746413E}" srcOrd="3" destOrd="0" presId="urn:microsoft.com/office/officeart/2005/8/layout/default"/>
    <dgm:cxn modelId="{2031D750-2FC8-470B-A69B-3D31ECF83369}" type="presParOf" srcId="{FDC300C6-91D8-4CED-AABE-F7BFBA9563EF}" destId="{BB171930-265B-4EED-BB8C-6FDDF7ACA79A}" srcOrd="4" destOrd="0" presId="urn:microsoft.com/office/officeart/2005/8/layout/default"/>
    <dgm:cxn modelId="{55331B13-6B04-4043-87AE-3DDA33346918}" type="presParOf" srcId="{FDC300C6-91D8-4CED-AABE-F7BFBA9563EF}" destId="{7889FD1A-AC25-4837-A725-11A7123C4905}" srcOrd="5" destOrd="0" presId="urn:microsoft.com/office/officeart/2005/8/layout/default"/>
    <dgm:cxn modelId="{34097A1C-FDD5-48E8-BD5A-E1C8B5E22486}" type="presParOf" srcId="{FDC300C6-91D8-4CED-AABE-F7BFBA9563EF}" destId="{C3F1FBB0-7D9A-4E2F-9D67-B3D29FD3EA90}" srcOrd="6" destOrd="0" presId="urn:microsoft.com/office/officeart/2005/8/layout/default"/>
    <dgm:cxn modelId="{AA701299-36C9-4485-B9EC-0452E68CE807}" type="presParOf" srcId="{FDC300C6-91D8-4CED-AABE-F7BFBA9563EF}" destId="{7338B78A-6A1A-451C-90A8-F9526DDF1314}" srcOrd="7" destOrd="0" presId="urn:microsoft.com/office/officeart/2005/8/layout/default"/>
    <dgm:cxn modelId="{EC554077-691A-4AAD-85B6-F56B744F990F}" type="presParOf" srcId="{FDC300C6-91D8-4CED-AABE-F7BFBA9563EF}" destId="{7EA3B068-D2BD-4CD7-BFA8-37552FE0079C}"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20DF941-B33C-43FA-8723-F38843314EE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54307A0-7839-4DF5-8D2F-C507C7F40402}">
      <dgm:prSet custT="1"/>
      <dgm:spPr/>
      <dgm:t>
        <a:bodyPr/>
        <a:lstStyle/>
        <a:p>
          <a:pPr>
            <a:defRPr cap="all"/>
          </a:pPr>
          <a:r>
            <a:rPr lang="en-US" sz="1800" b="1" dirty="0">
              <a:latin typeface="Arial" panose="020B0604020202020204" pitchFamily="34" charset="0"/>
              <a:cs typeface="Arial" panose="020B0604020202020204" pitchFamily="34" charset="0"/>
            </a:rPr>
            <a:t>Ambitions</a:t>
          </a:r>
          <a:r>
            <a:rPr lang="en-US" sz="2000" b="1" dirty="0">
              <a:latin typeface="Calibri" panose="020F0502020204030204" pitchFamily="34" charset="0"/>
              <a:cs typeface="Calibri" panose="020F0502020204030204" pitchFamily="34" charset="0"/>
            </a:rPr>
            <a:t> </a:t>
          </a:r>
          <a:endParaRPr lang="en-US" sz="2000" dirty="0">
            <a:latin typeface="Calibri" panose="020F0502020204030204" pitchFamily="34" charset="0"/>
            <a:cs typeface="Calibri" panose="020F0502020204030204" pitchFamily="34" charset="0"/>
          </a:endParaRPr>
        </a:p>
      </dgm:t>
    </dgm:pt>
    <dgm:pt modelId="{9458E3DD-70DF-4E89-A801-A493BD9D64E9}" type="parTrans" cxnId="{324057C8-8221-4C0C-99D2-D72B0C9A60B1}">
      <dgm:prSet/>
      <dgm:spPr/>
      <dgm:t>
        <a:bodyPr/>
        <a:lstStyle/>
        <a:p>
          <a:endParaRPr lang="en-US"/>
        </a:p>
      </dgm:t>
    </dgm:pt>
    <dgm:pt modelId="{6A9BAE5E-B730-4F8F-8AD5-FCA62D0FF7DB}" type="sibTrans" cxnId="{324057C8-8221-4C0C-99D2-D72B0C9A60B1}">
      <dgm:prSet/>
      <dgm:spPr/>
      <dgm:t>
        <a:bodyPr/>
        <a:lstStyle/>
        <a:p>
          <a:endParaRPr lang="en-US"/>
        </a:p>
      </dgm:t>
    </dgm:pt>
    <dgm:pt modelId="{FB5777D7-6F44-4641-9B32-C4E1EAE605E9}">
      <dgm:prSet custT="1"/>
      <dgm:spPr/>
      <dgm:t>
        <a:bodyPr/>
        <a:lstStyle/>
        <a:p>
          <a:pPr>
            <a:defRPr cap="all"/>
          </a:pPr>
          <a:r>
            <a:rPr lang="en-US" sz="1800" b="1" dirty="0">
              <a:latin typeface="Arial" panose="020B0604020202020204" pitchFamily="34" charset="0"/>
              <a:cs typeface="Arial" panose="020B0604020202020204" pitchFamily="34" charset="0"/>
            </a:rPr>
            <a:t>Career advancement</a:t>
          </a:r>
          <a:endParaRPr lang="en-US" sz="1800" dirty="0">
            <a:latin typeface="Arial" panose="020B0604020202020204" pitchFamily="34" charset="0"/>
            <a:cs typeface="Arial" panose="020B0604020202020204" pitchFamily="34" charset="0"/>
          </a:endParaRPr>
        </a:p>
      </dgm:t>
    </dgm:pt>
    <dgm:pt modelId="{E62E7724-0503-4581-B65D-C900E9CFE248}" type="parTrans" cxnId="{4D43D5FF-6B09-4D62-816E-5539D6174573}">
      <dgm:prSet/>
      <dgm:spPr/>
      <dgm:t>
        <a:bodyPr/>
        <a:lstStyle/>
        <a:p>
          <a:endParaRPr lang="en-US"/>
        </a:p>
      </dgm:t>
    </dgm:pt>
    <dgm:pt modelId="{06CA0DA4-A513-4FCD-A144-71EFE2ECAFD1}" type="sibTrans" cxnId="{4D43D5FF-6B09-4D62-816E-5539D6174573}">
      <dgm:prSet/>
      <dgm:spPr/>
      <dgm:t>
        <a:bodyPr/>
        <a:lstStyle/>
        <a:p>
          <a:endParaRPr lang="en-US"/>
        </a:p>
      </dgm:t>
    </dgm:pt>
    <dgm:pt modelId="{92E3B5C9-3A2B-4C99-93A6-DDBAF6684ED7}">
      <dgm:prSet custT="1"/>
      <dgm:spPr/>
      <dgm:t>
        <a:bodyPr/>
        <a:lstStyle/>
        <a:p>
          <a:pPr>
            <a:defRPr cap="all"/>
          </a:pPr>
          <a:r>
            <a:rPr lang="en-US" sz="1800" b="1" dirty="0">
              <a:latin typeface="Arial" panose="020B0604020202020204" pitchFamily="34" charset="0"/>
              <a:cs typeface="Arial" panose="020B0604020202020204" pitchFamily="34" charset="0"/>
            </a:rPr>
            <a:t>Financial benefits</a:t>
          </a:r>
          <a:endParaRPr lang="en-US" sz="1800" dirty="0">
            <a:latin typeface="Arial" panose="020B0604020202020204" pitchFamily="34" charset="0"/>
            <a:cs typeface="Arial" panose="020B0604020202020204" pitchFamily="34" charset="0"/>
          </a:endParaRPr>
        </a:p>
      </dgm:t>
    </dgm:pt>
    <dgm:pt modelId="{7180E871-8EFF-462B-9AAE-62BCEF7657BB}" type="parTrans" cxnId="{02BC1881-59EE-428D-B744-7A90493340AD}">
      <dgm:prSet/>
      <dgm:spPr/>
      <dgm:t>
        <a:bodyPr/>
        <a:lstStyle/>
        <a:p>
          <a:endParaRPr lang="en-US"/>
        </a:p>
      </dgm:t>
    </dgm:pt>
    <dgm:pt modelId="{1693FE0C-2633-4370-A6B5-641D0E93509E}" type="sibTrans" cxnId="{02BC1881-59EE-428D-B744-7A90493340AD}">
      <dgm:prSet/>
      <dgm:spPr/>
      <dgm:t>
        <a:bodyPr/>
        <a:lstStyle/>
        <a:p>
          <a:endParaRPr lang="en-US"/>
        </a:p>
      </dgm:t>
    </dgm:pt>
    <dgm:pt modelId="{5379FC88-4954-447C-9F88-50391278F060}">
      <dgm:prSet custT="1"/>
      <dgm:spPr/>
      <dgm:t>
        <a:bodyPr/>
        <a:lstStyle/>
        <a:p>
          <a:pPr>
            <a:defRPr cap="all"/>
          </a:pPr>
          <a:r>
            <a:rPr lang="en-US" sz="1800" b="1" dirty="0">
              <a:latin typeface="Arial" panose="020B0604020202020204" pitchFamily="34" charset="0"/>
              <a:cs typeface="Arial" panose="020B0604020202020204" pitchFamily="34" charset="0"/>
            </a:rPr>
            <a:t>“bad person”</a:t>
          </a:r>
          <a:endParaRPr lang="en-US" sz="1800" dirty="0">
            <a:latin typeface="Arial" panose="020B0604020202020204" pitchFamily="34" charset="0"/>
            <a:cs typeface="Arial" panose="020B0604020202020204" pitchFamily="34" charset="0"/>
          </a:endParaRPr>
        </a:p>
      </dgm:t>
    </dgm:pt>
    <dgm:pt modelId="{63AE006F-3BA9-4944-BDF3-ADD295C5D404}" type="parTrans" cxnId="{EF3A1669-403A-475C-9912-A82A6A920FD5}">
      <dgm:prSet/>
      <dgm:spPr/>
      <dgm:t>
        <a:bodyPr/>
        <a:lstStyle/>
        <a:p>
          <a:endParaRPr lang="en-US"/>
        </a:p>
      </dgm:t>
    </dgm:pt>
    <dgm:pt modelId="{31EE2FB7-31B8-4984-9764-057D9EFD8EE3}" type="sibTrans" cxnId="{EF3A1669-403A-475C-9912-A82A6A920FD5}">
      <dgm:prSet/>
      <dgm:spPr/>
      <dgm:t>
        <a:bodyPr/>
        <a:lstStyle/>
        <a:p>
          <a:endParaRPr lang="en-US"/>
        </a:p>
      </dgm:t>
    </dgm:pt>
    <dgm:pt modelId="{7DD21208-6CE1-45B2-A334-F90C6AC06257}" type="pres">
      <dgm:prSet presAssocID="{620DF941-B33C-43FA-8723-F38843314EE4}" presName="root" presStyleCnt="0">
        <dgm:presLayoutVars>
          <dgm:dir/>
          <dgm:resizeHandles val="exact"/>
        </dgm:presLayoutVars>
      </dgm:prSet>
      <dgm:spPr/>
    </dgm:pt>
    <dgm:pt modelId="{71B52EC3-1C8E-4264-AD5A-27895A4EF871}" type="pres">
      <dgm:prSet presAssocID="{954307A0-7839-4DF5-8D2F-C507C7F40402}" presName="compNode" presStyleCnt="0"/>
      <dgm:spPr/>
    </dgm:pt>
    <dgm:pt modelId="{8B16A96A-8C1A-4A40-92CE-C88CF0B55AE1}" type="pres">
      <dgm:prSet presAssocID="{954307A0-7839-4DF5-8D2F-C507C7F40402}" presName="iconBgRect" presStyleLbl="bgShp" presStyleIdx="0" presStyleCnt="4"/>
      <dgm:spPr/>
    </dgm:pt>
    <dgm:pt modelId="{B3E15C88-52D7-4B83-B0CB-7370EB3FD4C7}" type="pres">
      <dgm:prSet presAssocID="{954307A0-7839-4DF5-8D2F-C507C7F4040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uzzle"/>
        </a:ext>
      </dgm:extLst>
    </dgm:pt>
    <dgm:pt modelId="{C850CF03-748E-420B-8906-969779AE3CE4}" type="pres">
      <dgm:prSet presAssocID="{954307A0-7839-4DF5-8D2F-C507C7F40402}" presName="spaceRect" presStyleCnt="0"/>
      <dgm:spPr/>
    </dgm:pt>
    <dgm:pt modelId="{96DA2664-BB2D-4DBF-B9E1-7464F2182545}" type="pres">
      <dgm:prSet presAssocID="{954307A0-7839-4DF5-8D2F-C507C7F40402}" presName="textRect" presStyleLbl="revTx" presStyleIdx="0" presStyleCnt="4">
        <dgm:presLayoutVars>
          <dgm:chMax val="1"/>
          <dgm:chPref val="1"/>
        </dgm:presLayoutVars>
      </dgm:prSet>
      <dgm:spPr/>
    </dgm:pt>
    <dgm:pt modelId="{3BE44C47-C16C-44B7-961F-7DAC307451D3}" type="pres">
      <dgm:prSet presAssocID="{6A9BAE5E-B730-4F8F-8AD5-FCA62D0FF7DB}" presName="sibTrans" presStyleCnt="0"/>
      <dgm:spPr/>
    </dgm:pt>
    <dgm:pt modelId="{5D2EB03E-CE49-442A-B93E-3F0857DDB223}" type="pres">
      <dgm:prSet presAssocID="{FB5777D7-6F44-4641-9B32-C4E1EAE605E9}" presName="compNode" presStyleCnt="0"/>
      <dgm:spPr/>
    </dgm:pt>
    <dgm:pt modelId="{E75DAC79-AF3D-49B8-B854-AB5923A725B2}" type="pres">
      <dgm:prSet presAssocID="{FB5777D7-6F44-4641-9B32-C4E1EAE605E9}" presName="iconBgRect" presStyleLbl="bgShp" presStyleIdx="1" presStyleCnt="4"/>
      <dgm:spPr/>
    </dgm:pt>
    <dgm:pt modelId="{7265E256-B4C9-4C47-8185-356874802A80}" type="pres">
      <dgm:prSet presAssocID="{FB5777D7-6F44-4641-9B32-C4E1EAE605E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A82C7B0C-E734-488E-8E6F-6DF25686CA90}" type="pres">
      <dgm:prSet presAssocID="{FB5777D7-6F44-4641-9B32-C4E1EAE605E9}" presName="spaceRect" presStyleCnt="0"/>
      <dgm:spPr/>
    </dgm:pt>
    <dgm:pt modelId="{839DBA8F-69AB-4FDC-A674-887EC323FA18}" type="pres">
      <dgm:prSet presAssocID="{FB5777D7-6F44-4641-9B32-C4E1EAE605E9}" presName="textRect" presStyleLbl="revTx" presStyleIdx="1" presStyleCnt="4">
        <dgm:presLayoutVars>
          <dgm:chMax val="1"/>
          <dgm:chPref val="1"/>
        </dgm:presLayoutVars>
      </dgm:prSet>
      <dgm:spPr/>
    </dgm:pt>
    <dgm:pt modelId="{8DBED7F6-0C71-4608-BCCA-A14F4F09BF29}" type="pres">
      <dgm:prSet presAssocID="{06CA0DA4-A513-4FCD-A144-71EFE2ECAFD1}" presName="sibTrans" presStyleCnt="0"/>
      <dgm:spPr/>
    </dgm:pt>
    <dgm:pt modelId="{38704796-FB7E-4B79-B048-58FEAC2C7D19}" type="pres">
      <dgm:prSet presAssocID="{92E3B5C9-3A2B-4C99-93A6-DDBAF6684ED7}" presName="compNode" presStyleCnt="0"/>
      <dgm:spPr/>
    </dgm:pt>
    <dgm:pt modelId="{F087EDD3-BC11-4D1F-9DD6-6A1745FF23D4}" type="pres">
      <dgm:prSet presAssocID="{92E3B5C9-3A2B-4C99-93A6-DDBAF6684ED7}" presName="iconBgRect" presStyleLbl="bgShp" presStyleIdx="2" presStyleCnt="4"/>
      <dgm:spPr/>
    </dgm:pt>
    <dgm:pt modelId="{3CCF4BF7-6C80-483E-9541-F178E0BE85BA}" type="pres">
      <dgm:prSet presAssocID="{92E3B5C9-3A2B-4C99-93A6-DDBAF6684ED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FBEB0087-02C3-4B12-B313-C2F1DC842BDF}" type="pres">
      <dgm:prSet presAssocID="{92E3B5C9-3A2B-4C99-93A6-DDBAF6684ED7}" presName="spaceRect" presStyleCnt="0"/>
      <dgm:spPr/>
    </dgm:pt>
    <dgm:pt modelId="{4770D1E4-6123-4266-9ED2-5E3CC6813E2E}" type="pres">
      <dgm:prSet presAssocID="{92E3B5C9-3A2B-4C99-93A6-DDBAF6684ED7}" presName="textRect" presStyleLbl="revTx" presStyleIdx="2" presStyleCnt="4">
        <dgm:presLayoutVars>
          <dgm:chMax val="1"/>
          <dgm:chPref val="1"/>
        </dgm:presLayoutVars>
      </dgm:prSet>
      <dgm:spPr/>
    </dgm:pt>
    <dgm:pt modelId="{F790BE00-B7DC-439C-90DD-0857D59AE07C}" type="pres">
      <dgm:prSet presAssocID="{1693FE0C-2633-4370-A6B5-641D0E93509E}" presName="sibTrans" presStyleCnt="0"/>
      <dgm:spPr/>
    </dgm:pt>
    <dgm:pt modelId="{9B9F0B0D-B250-41C9-8318-9C9367401FED}" type="pres">
      <dgm:prSet presAssocID="{5379FC88-4954-447C-9F88-50391278F060}" presName="compNode" presStyleCnt="0"/>
      <dgm:spPr/>
    </dgm:pt>
    <dgm:pt modelId="{E06C6FF2-A21B-4452-9F81-7072E365CBC3}" type="pres">
      <dgm:prSet presAssocID="{5379FC88-4954-447C-9F88-50391278F060}" presName="iconBgRect" presStyleLbl="bgShp" presStyleIdx="3" presStyleCnt="4"/>
      <dgm:spPr/>
    </dgm:pt>
    <dgm:pt modelId="{46D1E5F8-A2AE-45D6-8204-2F056DE23512}" type="pres">
      <dgm:prSet presAssocID="{5379FC88-4954-447C-9F88-50391278F0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evil Face with Solid Fill"/>
        </a:ext>
      </dgm:extLst>
    </dgm:pt>
    <dgm:pt modelId="{21DB3775-9504-41CA-97D7-D9FEDF3F4D4E}" type="pres">
      <dgm:prSet presAssocID="{5379FC88-4954-447C-9F88-50391278F060}" presName="spaceRect" presStyleCnt="0"/>
      <dgm:spPr/>
    </dgm:pt>
    <dgm:pt modelId="{0DDC61EA-54E0-4498-BEE5-07C78FD890EB}" type="pres">
      <dgm:prSet presAssocID="{5379FC88-4954-447C-9F88-50391278F060}" presName="textRect" presStyleLbl="revTx" presStyleIdx="3" presStyleCnt="4">
        <dgm:presLayoutVars>
          <dgm:chMax val="1"/>
          <dgm:chPref val="1"/>
        </dgm:presLayoutVars>
      </dgm:prSet>
      <dgm:spPr/>
    </dgm:pt>
  </dgm:ptLst>
  <dgm:cxnLst>
    <dgm:cxn modelId="{A04F1900-91CC-43B7-B3EF-E04BCD6E6CA6}" type="presOf" srcId="{5379FC88-4954-447C-9F88-50391278F060}" destId="{0DDC61EA-54E0-4498-BEE5-07C78FD890EB}" srcOrd="0" destOrd="0" presId="urn:microsoft.com/office/officeart/2018/5/layout/IconCircleLabelList"/>
    <dgm:cxn modelId="{91822B35-50BE-48BE-8EA2-A7237295B799}" type="presOf" srcId="{620DF941-B33C-43FA-8723-F38843314EE4}" destId="{7DD21208-6CE1-45B2-A334-F90C6AC06257}" srcOrd="0" destOrd="0" presId="urn:microsoft.com/office/officeart/2018/5/layout/IconCircleLabelList"/>
    <dgm:cxn modelId="{D54FB348-5FC3-48AF-830C-509B5F28A4C6}" type="presOf" srcId="{FB5777D7-6F44-4641-9B32-C4E1EAE605E9}" destId="{839DBA8F-69AB-4FDC-A674-887EC323FA18}" srcOrd="0" destOrd="0" presId="urn:microsoft.com/office/officeart/2018/5/layout/IconCircleLabelList"/>
    <dgm:cxn modelId="{EF3A1669-403A-475C-9912-A82A6A920FD5}" srcId="{620DF941-B33C-43FA-8723-F38843314EE4}" destId="{5379FC88-4954-447C-9F88-50391278F060}" srcOrd="3" destOrd="0" parTransId="{63AE006F-3BA9-4944-BDF3-ADD295C5D404}" sibTransId="{31EE2FB7-31B8-4984-9764-057D9EFD8EE3}"/>
    <dgm:cxn modelId="{59C2CD4F-FF05-4E59-9A58-2BFD4B57FF79}" type="presOf" srcId="{954307A0-7839-4DF5-8D2F-C507C7F40402}" destId="{96DA2664-BB2D-4DBF-B9E1-7464F2182545}" srcOrd="0" destOrd="0" presId="urn:microsoft.com/office/officeart/2018/5/layout/IconCircleLabelList"/>
    <dgm:cxn modelId="{02BC1881-59EE-428D-B744-7A90493340AD}" srcId="{620DF941-B33C-43FA-8723-F38843314EE4}" destId="{92E3B5C9-3A2B-4C99-93A6-DDBAF6684ED7}" srcOrd="2" destOrd="0" parTransId="{7180E871-8EFF-462B-9AAE-62BCEF7657BB}" sibTransId="{1693FE0C-2633-4370-A6B5-641D0E93509E}"/>
    <dgm:cxn modelId="{324057C8-8221-4C0C-99D2-D72B0C9A60B1}" srcId="{620DF941-B33C-43FA-8723-F38843314EE4}" destId="{954307A0-7839-4DF5-8D2F-C507C7F40402}" srcOrd="0" destOrd="0" parTransId="{9458E3DD-70DF-4E89-A801-A493BD9D64E9}" sibTransId="{6A9BAE5E-B730-4F8F-8AD5-FCA62D0FF7DB}"/>
    <dgm:cxn modelId="{AAF310CC-E0B6-4AE4-A980-D4EC900B2259}" type="presOf" srcId="{92E3B5C9-3A2B-4C99-93A6-DDBAF6684ED7}" destId="{4770D1E4-6123-4266-9ED2-5E3CC6813E2E}" srcOrd="0" destOrd="0" presId="urn:microsoft.com/office/officeart/2018/5/layout/IconCircleLabelList"/>
    <dgm:cxn modelId="{4D43D5FF-6B09-4D62-816E-5539D6174573}" srcId="{620DF941-B33C-43FA-8723-F38843314EE4}" destId="{FB5777D7-6F44-4641-9B32-C4E1EAE605E9}" srcOrd="1" destOrd="0" parTransId="{E62E7724-0503-4581-B65D-C900E9CFE248}" sibTransId="{06CA0DA4-A513-4FCD-A144-71EFE2ECAFD1}"/>
    <dgm:cxn modelId="{1B39C7F5-1877-4648-A114-D4B72F4980FB}" type="presParOf" srcId="{7DD21208-6CE1-45B2-A334-F90C6AC06257}" destId="{71B52EC3-1C8E-4264-AD5A-27895A4EF871}" srcOrd="0" destOrd="0" presId="urn:microsoft.com/office/officeart/2018/5/layout/IconCircleLabelList"/>
    <dgm:cxn modelId="{034C13CB-8D59-448D-B85D-1DF951DC817B}" type="presParOf" srcId="{71B52EC3-1C8E-4264-AD5A-27895A4EF871}" destId="{8B16A96A-8C1A-4A40-92CE-C88CF0B55AE1}" srcOrd="0" destOrd="0" presId="urn:microsoft.com/office/officeart/2018/5/layout/IconCircleLabelList"/>
    <dgm:cxn modelId="{C03904E4-1E46-4326-85AA-C11081BD3063}" type="presParOf" srcId="{71B52EC3-1C8E-4264-AD5A-27895A4EF871}" destId="{B3E15C88-52D7-4B83-B0CB-7370EB3FD4C7}" srcOrd="1" destOrd="0" presId="urn:microsoft.com/office/officeart/2018/5/layout/IconCircleLabelList"/>
    <dgm:cxn modelId="{0E126275-5616-4397-B2E4-C8E007449310}" type="presParOf" srcId="{71B52EC3-1C8E-4264-AD5A-27895A4EF871}" destId="{C850CF03-748E-420B-8906-969779AE3CE4}" srcOrd="2" destOrd="0" presId="urn:microsoft.com/office/officeart/2018/5/layout/IconCircleLabelList"/>
    <dgm:cxn modelId="{87EEDE9C-E852-443E-9877-7D1C1BA47DE1}" type="presParOf" srcId="{71B52EC3-1C8E-4264-AD5A-27895A4EF871}" destId="{96DA2664-BB2D-4DBF-B9E1-7464F2182545}" srcOrd="3" destOrd="0" presId="urn:microsoft.com/office/officeart/2018/5/layout/IconCircleLabelList"/>
    <dgm:cxn modelId="{960AAC0C-434A-42BF-816C-A39BAD347D67}" type="presParOf" srcId="{7DD21208-6CE1-45B2-A334-F90C6AC06257}" destId="{3BE44C47-C16C-44B7-961F-7DAC307451D3}" srcOrd="1" destOrd="0" presId="urn:microsoft.com/office/officeart/2018/5/layout/IconCircleLabelList"/>
    <dgm:cxn modelId="{F49FA568-BBD7-4453-B75D-42BFC7365AEC}" type="presParOf" srcId="{7DD21208-6CE1-45B2-A334-F90C6AC06257}" destId="{5D2EB03E-CE49-442A-B93E-3F0857DDB223}" srcOrd="2" destOrd="0" presId="urn:microsoft.com/office/officeart/2018/5/layout/IconCircleLabelList"/>
    <dgm:cxn modelId="{E6465BAA-2BD8-4DAA-9280-C893102E12DF}" type="presParOf" srcId="{5D2EB03E-CE49-442A-B93E-3F0857DDB223}" destId="{E75DAC79-AF3D-49B8-B854-AB5923A725B2}" srcOrd="0" destOrd="0" presId="urn:microsoft.com/office/officeart/2018/5/layout/IconCircleLabelList"/>
    <dgm:cxn modelId="{8BE76DF8-61BD-4EC9-A4B7-67AA392AD845}" type="presParOf" srcId="{5D2EB03E-CE49-442A-B93E-3F0857DDB223}" destId="{7265E256-B4C9-4C47-8185-356874802A80}" srcOrd="1" destOrd="0" presId="urn:microsoft.com/office/officeart/2018/5/layout/IconCircleLabelList"/>
    <dgm:cxn modelId="{22E5120B-4FAC-444C-9DDF-ADBBE8A50D81}" type="presParOf" srcId="{5D2EB03E-CE49-442A-B93E-3F0857DDB223}" destId="{A82C7B0C-E734-488E-8E6F-6DF25686CA90}" srcOrd="2" destOrd="0" presId="urn:microsoft.com/office/officeart/2018/5/layout/IconCircleLabelList"/>
    <dgm:cxn modelId="{ADEB4694-C1B6-4514-8567-32D6BC20ADEB}" type="presParOf" srcId="{5D2EB03E-CE49-442A-B93E-3F0857DDB223}" destId="{839DBA8F-69AB-4FDC-A674-887EC323FA18}" srcOrd="3" destOrd="0" presId="urn:microsoft.com/office/officeart/2018/5/layout/IconCircleLabelList"/>
    <dgm:cxn modelId="{F867E20A-E130-458E-88BE-2352AD0BC439}" type="presParOf" srcId="{7DD21208-6CE1-45B2-A334-F90C6AC06257}" destId="{8DBED7F6-0C71-4608-BCCA-A14F4F09BF29}" srcOrd="3" destOrd="0" presId="urn:microsoft.com/office/officeart/2018/5/layout/IconCircleLabelList"/>
    <dgm:cxn modelId="{AAECE3FD-5D58-4F18-886B-A6E8044B62E2}" type="presParOf" srcId="{7DD21208-6CE1-45B2-A334-F90C6AC06257}" destId="{38704796-FB7E-4B79-B048-58FEAC2C7D19}" srcOrd="4" destOrd="0" presId="urn:microsoft.com/office/officeart/2018/5/layout/IconCircleLabelList"/>
    <dgm:cxn modelId="{EC59E738-6359-4971-8F02-94A1609E6748}" type="presParOf" srcId="{38704796-FB7E-4B79-B048-58FEAC2C7D19}" destId="{F087EDD3-BC11-4D1F-9DD6-6A1745FF23D4}" srcOrd="0" destOrd="0" presId="urn:microsoft.com/office/officeart/2018/5/layout/IconCircleLabelList"/>
    <dgm:cxn modelId="{D0595951-8BE6-4C78-9C32-807F25AB7616}" type="presParOf" srcId="{38704796-FB7E-4B79-B048-58FEAC2C7D19}" destId="{3CCF4BF7-6C80-483E-9541-F178E0BE85BA}" srcOrd="1" destOrd="0" presId="urn:microsoft.com/office/officeart/2018/5/layout/IconCircleLabelList"/>
    <dgm:cxn modelId="{D43A2283-0ECA-47B8-B046-052E7E5DC735}" type="presParOf" srcId="{38704796-FB7E-4B79-B048-58FEAC2C7D19}" destId="{FBEB0087-02C3-4B12-B313-C2F1DC842BDF}" srcOrd="2" destOrd="0" presId="urn:microsoft.com/office/officeart/2018/5/layout/IconCircleLabelList"/>
    <dgm:cxn modelId="{3EB95F9F-BA29-4108-97AC-0DABA41E6114}" type="presParOf" srcId="{38704796-FB7E-4B79-B048-58FEAC2C7D19}" destId="{4770D1E4-6123-4266-9ED2-5E3CC6813E2E}" srcOrd="3" destOrd="0" presId="urn:microsoft.com/office/officeart/2018/5/layout/IconCircleLabelList"/>
    <dgm:cxn modelId="{9190FAE8-FAB8-415D-9CC9-D18F23B39916}" type="presParOf" srcId="{7DD21208-6CE1-45B2-A334-F90C6AC06257}" destId="{F790BE00-B7DC-439C-90DD-0857D59AE07C}" srcOrd="5" destOrd="0" presId="urn:microsoft.com/office/officeart/2018/5/layout/IconCircleLabelList"/>
    <dgm:cxn modelId="{313649BC-B0CC-49AB-806D-13F282A3EF3F}" type="presParOf" srcId="{7DD21208-6CE1-45B2-A334-F90C6AC06257}" destId="{9B9F0B0D-B250-41C9-8318-9C9367401FED}" srcOrd="6" destOrd="0" presId="urn:microsoft.com/office/officeart/2018/5/layout/IconCircleLabelList"/>
    <dgm:cxn modelId="{58224927-DF5F-48D3-B78C-9F75ED13F7AC}" type="presParOf" srcId="{9B9F0B0D-B250-41C9-8318-9C9367401FED}" destId="{E06C6FF2-A21B-4452-9F81-7072E365CBC3}" srcOrd="0" destOrd="0" presId="urn:microsoft.com/office/officeart/2018/5/layout/IconCircleLabelList"/>
    <dgm:cxn modelId="{0F2E9F49-213D-4306-BC44-B9C0F253DB89}" type="presParOf" srcId="{9B9F0B0D-B250-41C9-8318-9C9367401FED}" destId="{46D1E5F8-A2AE-45D6-8204-2F056DE23512}" srcOrd="1" destOrd="0" presId="urn:microsoft.com/office/officeart/2018/5/layout/IconCircleLabelList"/>
    <dgm:cxn modelId="{CDBD1687-2163-49F6-8D01-2932D3C752B3}" type="presParOf" srcId="{9B9F0B0D-B250-41C9-8318-9C9367401FED}" destId="{21DB3775-9504-41CA-97D7-D9FEDF3F4D4E}" srcOrd="2" destOrd="0" presId="urn:microsoft.com/office/officeart/2018/5/layout/IconCircleLabelList"/>
    <dgm:cxn modelId="{2EE64C6F-3D2E-4AE5-B3A2-D2AAA71C2959}" type="presParOf" srcId="{9B9F0B0D-B250-41C9-8318-9C9367401FED}" destId="{0DDC61EA-54E0-4498-BEE5-07C78FD890EB}"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6B47350-5E1B-4193-93F7-356F0B0DEE48}"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45DE243B-EDF6-4182-A5E3-AE8C11AE6FB8}">
      <dgm:prSet custT="1"/>
      <dgm:spPr>
        <a:solidFill>
          <a:srgbClr val="92D050"/>
        </a:solidFill>
      </dgm:spPr>
      <dgm:t>
        <a:bodyPr/>
        <a:lstStyle/>
        <a:p>
          <a:r>
            <a:rPr lang="en-US" sz="4400" b="1" dirty="0">
              <a:latin typeface="Calibri" panose="020F0502020204030204" pitchFamily="34" charset="0"/>
              <a:cs typeface="Calibri" panose="020F0502020204030204" pitchFamily="34" charset="0"/>
            </a:rPr>
            <a:t>Occurrence of Misconduct</a:t>
          </a:r>
          <a:endParaRPr lang="en-US" sz="4400" dirty="0">
            <a:latin typeface="Calibri" panose="020F0502020204030204" pitchFamily="34" charset="0"/>
            <a:cs typeface="Calibri" panose="020F0502020204030204" pitchFamily="34" charset="0"/>
          </a:endParaRPr>
        </a:p>
      </dgm:t>
    </dgm:pt>
    <dgm:pt modelId="{5F66CAA0-A9C2-4FC5-8F5A-0082CA1FB97C}" type="parTrans" cxnId="{7C4669A8-C180-4114-BC48-731E993127F9}">
      <dgm:prSet/>
      <dgm:spPr/>
      <dgm:t>
        <a:bodyPr/>
        <a:lstStyle/>
        <a:p>
          <a:endParaRPr lang="en-US"/>
        </a:p>
      </dgm:t>
    </dgm:pt>
    <dgm:pt modelId="{191C1C98-C1A9-4E65-ABD3-416ABDCC1D9E}" type="sibTrans" cxnId="{7C4669A8-C180-4114-BC48-731E993127F9}">
      <dgm:prSet/>
      <dgm:spPr/>
      <dgm:t>
        <a:bodyPr/>
        <a:lstStyle/>
        <a:p>
          <a:endParaRPr lang="en-US"/>
        </a:p>
      </dgm:t>
    </dgm:pt>
    <dgm:pt modelId="{88B8E1E8-167F-4467-B231-DF094FFC8B76}">
      <dgm:prSet custT="1"/>
      <dgm:spPr/>
      <dgm:t>
        <a:bodyPr/>
        <a:lstStyle/>
        <a:p>
          <a:r>
            <a:rPr lang="en-US" sz="1800" b="1" dirty="0">
              <a:latin typeface="Arial" panose="020B0604020202020204" pitchFamily="34" charset="0"/>
              <a:cs typeface="Arial" panose="020B0604020202020204" pitchFamily="34" charset="0"/>
            </a:rPr>
            <a:t>Data was not collected on research misconduct until the 1990s </a:t>
          </a:r>
          <a:endParaRPr lang="en-US" sz="1800" dirty="0">
            <a:latin typeface="Arial" panose="020B0604020202020204" pitchFamily="34" charset="0"/>
            <a:cs typeface="Arial" panose="020B0604020202020204" pitchFamily="34" charset="0"/>
          </a:endParaRPr>
        </a:p>
      </dgm:t>
    </dgm:pt>
    <dgm:pt modelId="{13A71D91-289D-49E5-9D6C-8B98234524E2}" type="parTrans" cxnId="{F11F69BD-9304-4802-90FF-CFF73D642FA0}">
      <dgm:prSet/>
      <dgm:spPr/>
      <dgm:t>
        <a:bodyPr/>
        <a:lstStyle/>
        <a:p>
          <a:endParaRPr lang="en-US"/>
        </a:p>
      </dgm:t>
    </dgm:pt>
    <dgm:pt modelId="{BC2DF762-F9E0-4472-9327-EBC81DF3C506}" type="sibTrans" cxnId="{F11F69BD-9304-4802-90FF-CFF73D642FA0}">
      <dgm:prSet/>
      <dgm:spPr/>
      <dgm:t>
        <a:bodyPr/>
        <a:lstStyle/>
        <a:p>
          <a:endParaRPr lang="en-US"/>
        </a:p>
      </dgm:t>
    </dgm:pt>
    <dgm:pt modelId="{BBB5F7D6-D857-4F3F-BE1F-54379306B137}">
      <dgm:prSet custT="1"/>
      <dgm:spPr/>
      <dgm:t>
        <a:bodyPr/>
        <a:lstStyle/>
        <a:p>
          <a:r>
            <a:rPr lang="en-US" sz="1800" b="1" dirty="0">
              <a:latin typeface="Arial" panose="020B0604020202020204" pitchFamily="34" charset="0"/>
              <a:cs typeface="Arial" panose="020B0604020202020204" pitchFamily="34" charset="0"/>
            </a:rPr>
            <a:t>Overall estimated cases of research misconduct in the US is one case out of every 100,000 investigators </a:t>
          </a:r>
          <a:endParaRPr lang="en-US" sz="1800" dirty="0">
            <a:latin typeface="Arial" panose="020B0604020202020204" pitchFamily="34" charset="0"/>
            <a:cs typeface="Arial" panose="020B0604020202020204" pitchFamily="34" charset="0"/>
          </a:endParaRPr>
        </a:p>
      </dgm:t>
    </dgm:pt>
    <dgm:pt modelId="{0002399E-24B5-40C1-94CA-83B9E918F7C1}" type="parTrans" cxnId="{816F51F1-C8FD-4BAF-8996-3BA0634BB6B1}">
      <dgm:prSet/>
      <dgm:spPr/>
      <dgm:t>
        <a:bodyPr/>
        <a:lstStyle/>
        <a:p>
          <a:endParaRPr lang="en-US"/>
        </a:p>
      </dgm:t>
    </dgm:pt>
    <dgm:pt modelId="{6F70F247-D130-4CC0-BE0F-CB5EA5321BEC}" type="sibTrans" cxnId="{816F51F1-C8FD-4BAF-8996-3BA0634BB6B1}">
      <dgm:prSet/>
      <dgm:spPr/>
      <dgm:t>
        <a:bodyPr/>
        <a:lstStyle/>
        <a:p>
          <a:endParaRPr lang="en-US"/>
        </a:p>
      </dgm:t>
    </dgm:pt>
    <dgm:pt modelId="{1836CA2A-7CDA-4D8B-BCCA-4B5911BE45D6}">
      <dgm:prSet custT="1"/>
      <dgm:spPr/>
      <dgm:t>
        <a:bodyPr/>
        <a:lstStyle/>
        <a:p>
          <a:r>
            <a:rPr lang="en-US" sz="1800" b="1" dirty="0">
              <a:latin typeface="Arial" panose="020B0604020202020204" pitchFamily="34" charset="0"/>
              <a:cs typeface="Arial" panose="020B0604020202020204" pitchFamily="34" charset="0"/>
            </a:rPr>
            <a:t>There are approximately 2 million active investigators in the US </a:t>
          </a:r>
          <a:endParaRPr lang="en-US" sz="1800" dirty="0">
            <a:latin typeface="Arial" panose="020B0604020202020204" pitchFamily="34" charset="0"/>
            <a:cs typeface="Arial" panose="020B0604020202020204" pitchFamily="34" charset="0"/>
          </a:endParaRPr>
        </a:p>
      </dgm:t>
    </dgm:pt>
    <dgm:pt modelId="{80484556-3655-42B4-8AD6-2C9A61F52A62}" type="parTrans" cxnId="{D527C335-319E-41F4-B7B8-0B4E2D97CCFB}">
      <dgm:prSet/>
      <dgm:spPr/>
      <dgm:t>
        <a:bodyPr/>
        <a:lstStyle/>
        <a:p>
          <a:endParaRPr lang="en-US"/>
        </a:p>
      </dgm:t>
    </dgm:pt>
    <dgm:pt modelId="{CF6C99E3-002C-448D-8C23-26CA35F883CB}" type="sibTrans" cxnId="{D527C335-319E-41F4-B7B8-0B4E2D97CCFB}">
      <dgm:prSet/>
      <dgm:spPr/>
      <dgm:t>
        <a:bodyPr/>
        <a:lstStyle/>
        <a:p>
          <a:endParaRPr lang="en-US"/>
        </a:p>
      </dgm:t>
    </dgm:pt>
    <dgm:pt modelId="{9EB64A82-5D93-4BBF-BEB8-07ACF8E6A927}">
      <dgm:prSet custT="1"/>
      <dgm:spPr/>
      <dgm:t>
        <a:bodyPr/>
        <a:lstStyle/>
        <a:p>
          <a:r>
            <a:rPr lang="en-US" sz="1800" b="1" dirty="0">
              <a:latin typeface="Arial" panose="020B0604020202020204" pitchFamily="34" charset="0"/>
              <a:cs typeface="Arial" panose="020B0604020202020204" pitchFamily="34" charset="0"/>
            </a:rPr>
            <a:t>Almost 300 received allegations of misconduct by the US Office of Research Integrity annually as last reported</a:t>
          </a:r>
          <a:endParaRPr lang="en-US" sz="1800" dirty="0">
            <a:latin typeface="Arial" panose="020B0604020202020204" pitchFamily="34" charset="0"/>
            <a:cs typeface="Arial" panose="020B0604020202020204" pitchFamily="34" charset="0"/>
          </a:endParaRPr>
        </a:p>
      </dgm:t>
    </dgm:pt>
    <dgm:pt modelId="{AD85ADCC-08B6-45E3-89DC-62B80E9170E3}" type="parTrans" cxnId="{E9EB7D33-A27F-4C50-80C1-D78E549B727A}">
      <dgm:prSet/>
      <dgm:spPr/>
      <dgm:t>
        <a:bodyPr/>
        <a:lstStyle/>
        <a:p>
          <a:endParaRPr lang="en-US"/>
        </a:p>
      </dgm:t>
    </dgm:pt>
    <dgm:pt modelId="{2D4B6EBB-64C7-429C-BE11-E61FBCB7BDEA}" type="sibTrans" cxnId="{E9EB7D33-A27F-4C50-80C1-D78E549B727A}">
      <dgm:prSet/>
      <dgm:spPr/>
      <dgm:t>
        <a:bodyPr/>
        <a:lstStyle/>
        <a:p>
          <a:endParaRPr lang="en-US"/>
        </a:p>
      </dgm:t>
    </dgm:pt>
    <dgm:pt modelId="{AC66DBCF-7189-4C0D-B024-E20834AA3397}" type="pres">
      <dgm:prSet presAssocID="{56B47350-5E1B-4193-93F7-356F0B0DEE48}" presName="Name0" presStyleCnt="0">
        <dgm:presLayoutVars>
          <dgm:dir/>
          <dgm:animLvl val="lvl"/>
          <dgm:resizeHandles val="exact"/>
        </dgm:presLayoutVars>
      </dgm:prSet>
      <dgm:spPr/>
    </dgm:pt>
    <dgm:pt modelId="{CF54AAD8-BC68-4D61-B875-F004E024CB10}" type="pres">
      <dgm:prSet presAssocID="{45DE243B-EDF6-4182-A5E3-AE8C11AE6FB8}" presName="boxAndChildren" presStyleCnt="0"/>
      <dgm:spPr/>
    </dgm:pt>
    <dgm:pt modelId="{E9352ECA-B023-48B4-B7E3-E33E65C83890}" type="pres">
      <dgm:prSet presAssocID="{45DE243B-EDF6-4182-A5E3-AE8C11AE6FB8}" presName="parentTextBox" presStyleLbl="node1" presStyleIdx="0" presStyleCnt="1"/>
      <dgm:spPr/>
    </dgm:pt>
    <dgm:pt modelId="{BF96ED32-32F9-4DF3-A777-A57AFB2FF266}" type="pres">
      <dgm:prSet presAssocID="{45DE243B-EDF6-4182-A5E3-AE8C11AE6FB8}" presName="entireBox" presStyleLbl="node1" presStyleIdx="0" presStyleCnt="1"/>
      <dgm:spPr/>
    </dgm:pt>
    <dgm:pt modelId="{2B8C6A5F-9074-4D92-AE27-E55DAEA0831C}" type="pres">
      <dgm:prSet presAssocID="{45DE243B-EDF6-4182-A5E3-AE8C11AE6FB8}" presName="descendantBox" presStyleCnt="0"/>
      <dgm:spPr/>
    </dgm:pt>
    <dgm:pt modelId="{8F700E08-6DAD-4E53-A076-2E496844F547}" type="pres">
      <dgm:prSet presAssocID="{88B8E1E8-167F-4467-B231-DF094FFC8B76}" presName="childTextBox" presStyleLbl="fgAccFollowNode1" presStyleIdx="0" presStyleCnt="4">
        <dgm:presLayoutVars>
          <dgm:bulletEnabled val="1"/>
        </dgm:presLayoutVars>
      </dgm:prSet>
      <dgm:spPr/>
    </dgm:pt>
    <dgm:pt modelId="{D1435CB2-64BB-45D7-A910-C7F25B52C606}" type="pres">
      <dgm:prSet presAssocID="{BBB5F7D6-D857-4F3F-BE1F-54379306B137}" presName="childTextBox" presStyleLbl="fgAccFollowNode1" presStyleIdx="1" presStyleCnt="4">
        <dgm:presLayoutVars>
          <dgm:bulletEnabled val="1"/>
        </dgm:presLayoutVars>
      </dgm:prSet>
      <dgm:spPr/>
    </dgm:pt>
    <dgm:pt modelId="{F914AD95-10AA-4942-8630-64748F489334}" type="pres">
      <dgm:prSet presAssocID="{1836CA2A-7CDA-4D8B-BCCA-4B5911BE45D6}" presName="childTextBox" presStyleLbl="fgAccFollowNode1" presStyleIdx="2" presStyleCnt="4">
        <dgm:presLayoutVars>
          <dgm:bulletEnabled val="1"/>
        </dgm:presLayoutVars>
      </dgm:prSet>
      <dgm:spPr/>
    </dgm:pt>
    <dgm:pt modelId="{2C7A6B83-CF4B-4456-88B3-00414525ADA4}" type="pres">
      <dgm:prSet presAssocID="{9EB64A82-5D93-4BBF-BEB8-07ACF8E6A927}" presName="childTextBox" presStyleLbl="fgAccFollowNode1" presStyleIdx="3" presStyleCnt="4">
        <dgm:presLayoutVars>
          <dgm:bulletEnabled val="1"/>
        </dgm:presLayoutVars>
      </dgm:prSet>
      <dgm:spPr/>
    </dgm:pt>
  </dgm:ptLst>
  <dgm:cxnLst>
    <dgm:cxn modelId="{E9EB7D33-A27F-4C50-80C1-D78E549B727A}" srcId="{45DE243B-EDF6-4182-A5E3-AE8C11AE6FB8}" destId="{9EB64A82-5D93-4BBF-BEB8-07ACF8E6A927}" srcOrd="3" destOrd="0" parTransId="{AD85ADCC-08B6-45E3-89DC-62B80E9170E3}" sibTransId="{2D4B6EBB-64C7-429C-BE11-E61FBCB7BDEA}"/>
    <dgm:cxn modelId="{D527C335-319E-41F4-B7B8-0B4E2D97CCFB}" srcId="{45DE243B-EDF6-4182-A5E3-AE8C11AE6FB8}" destId="{1836CA2A-7CDA-4D8B-BCCA-4B5911BE45D6}" srcOrd="2" destOrd="0" parTransId="{80484556-3655-42B4-8AD6-2C9A61F52A62}" sibTransId="{CF6C99E3-002C-448D-8C23-26CA35F883CB}"/>
    <dgm:cxn modelId="{8165C735-0611-4BF1-A25C-90A90C848DBF}" type="presOf" srcId="{BBB5F7D6-D857-4F3F-BE1F-54379306B137}" destId="{D1435CB2-64BB-45D7-A910-C7F25B52C606}" srcOrd="0" destOrd="0" presId="urn:microsoft.com/office/officeart/2005/8/layout/process4"/>
    <dgm:cxn modelId="{7D2D9C39-E28E-4BA2-93BC-4A585A49EC79}" type="presOf" srcId="{88B8E1E8-167F-4467-B231-DF094FFC8B76}" destId="{8F700E08-6DAD-4E53-A076-2E496844F547}" srcOrd="0" destOrd="0" presId="urn:microsoft.com/office/officeart/2005/8/layout/process4"/>
    <dgm:cxn modelId="{7AC5EF4E-2D3D-4E5F-B4DF-36A63C4546F1}" type="presOf" srcId="{1836CA2A-7CDA-4D8B-BCCA-4B5911BE45D6}" destId="{F914AD95-10AA-4942-8630-64748F489334}" srcOrd="0" destOrd="0" presId="urn:microsoft.com/office/officeart/2005/8/layout/process4"/>
    <dgm:cxn modelId="{28F3114F-D24B-4E56-A59D-B8D88D7CF5B1}" type="presOf" srcId="{56B47350-5E1B-4193-93F7-356F0B0DEE48}" destId="{AC66DBCF-7189-4C0D-B024-E20834AA3397}" srcOrd="0" destOrd="0" presId="urn:microsoft.com/office/officeart/2005/8/layout/process4"/>
    <dgm:cxn modelId="{863AAB9F-AA16-4798-9C88-9F42F75226DB}" type="presOf" srcId="{45DE243B-EDF6-4182-A5E3-AE8C11AE6FB8}" destId="{BF96ED32-32F9-4DF3-A777-A57AFB2FF266}" srcOrd="1" destOrd="0" presId="urn:microsoft.com/office/officeart/2005/8/layout/process4"/>
    <dgm:cxn modelId="{7C4669A8-C180-4114-BC48-731E993127F9}" srcId="{56B47350-5E1B-4193-93F7-356F0B0DEE48}" destId="{45DE243B-EDF6-4182-A5E3-AE8C11AE6FB8}" srcOrd="0" destOrd="0" parTransId="{5F66CAA0-A9C2-4FC5-8F5A-0082CA1FB97C}" sibTransId="{191C1C98-C1A9-4E65-ABD3-416ABDCC1D9E}"/>
    <dgm:cxn modelId="{F11F69BD-9304-4802-90FF-CFF73D642FA0}" srcId="{45DE243B-EDF6-4182-A5E3-AE8C11AE6FB8}" destId="{88B8E1E8-167F-4467-B231-DF094FFC8B76}" srcOrd="0" destOrd="0" parTransId="{13A71D91-289D-49E5-9D6C-8B98234524E2}" sibTransId="{BC2DF762-F9E0-4472-9327-EBC81DF3C506}"/>
    <dgm:cxn modelId="{06EF85BE-FA20-4A73-8E91-6290C601BB2E}" type="presOf" srcId="{45DE243B-EDF6-4182-A5E3-AE8C11AE6FB8}" destId="{E9352ECA-B023-48B4-B7E3-E33E65C83890}" srcOrd="0" destOrd="0" presId="urn:microsoft.com/office/officeart/2005/8/layout/process4"/>
    <dgm:cxn modelId="{FD946DD2-85A3-4BCC-9AA4-A677BD9FE31D}" type="presOf" srcId="{9EB64A82-5D93-4BBF-BEB8-07ACF8E6A927}" destId="{2C7A6B83-CF4B-4456-88B3-00414525ADA4}" srcOrd="0" destOrd="0" presId="urn:microsoft.com/office/officeart/2005/8/layout/process4"/>
    <dgm:cxn modelId="{816F51F1-C8FD-4BAF-8996-3BA0634BB6B1}" srcId="{45DE243B-EDF6-4182-A5E3-AE8C11AE6FB8}" destId="{BBB5F7D6-D857-4F3F-BE1F-54379306B137}" srcOrd="1" destOrd="0" parTransId="{0002399E-24B5-40C1-94CA-83B9E918F7C1}" sibTransId="{6F70F247-D130-4CC0-BE0F-CB5EA5321BEC}"/>
    <dgm:cxn modelId="{A56C01FD-E424-4D6F-A3F8-B893A2F2594C}" type="presParOf" srcId="{AC66DBCF-7189-4C0D-B024-E20834AA3397}" destId="{CF54AAD8-BC68-4D61-B875-F004E024CB10}" srcOrd="0" destOrd="0" presId="urn:microsoft.com/office/officeart/2005/8/layout/process4"/>
    <dgm:cxn modelId="{DB1254F1-F6E5-4873-B28A-28638DA58F6F}" type="presParOf" srcId="{CF54AAD8-BC68-4D61-B875-F004E024CB10}" destId="{E9352ECA-B023-48B4-B7E3-E33E65C83890}" srcOrd="0" destOrd="0" presId="urn:microsoft.com/office/officeart/2005/8/layout/process4"/>
    <dgm:cxn modelId="{325F77B2-EB08-4A02-AA0F-22D7C5A18E6D}" type="presParOf" srcId="{CF54AAD8-BC68-4D61-B875-F004E024CB10}" destId="{BF96ED32-32F9-4DF3-A777-A57AFB2FF266}" srcOrd="1" destOrd="0" presId="urn:microsoft.com/office/officeart/2005/8/layout/process4"/>
    <dgm:cxn modelId="{D188B957-92AC-4E2E-9CB7-675879CA436C}" type="presParOf" srcId="{CF54AAD8-BC68-4D61-B875-F004E024CB10}" destId="{2B8C6A5F-9074-4D92-AE27-E55DAEA0831C}" srcOrd="2" destOrd="0" presId="urn:microsoft.com/office/officeart/2005/8/layout/process4"/>
    <dgm:cxn modelId="{C491D54E-CDA6-43E5-8B98-AE8EEDBC2686}" type="presParOf" srcId="{2B8C6A5F-9074-4D92-AE27-E55DAEA0831C}" destId="{8F700E08-6DAD-4E53-A076-2E496844F547}" srcOrd="0" destOrd="0" presId="urn:microsoft.com/office/officeart/2005/8/layout/process4"/>
    <dgm:cxn modelId="{60E13337-547D-41C0-A919-81910A40AFF8}" type="presParOf" srcId="{2B8C6A5F-9074-4D92-AE27-E55DAEA0831C}" destId="{D1435CB2-64BB-45D7-A910-C7F25B52C606}" srcOrd="1" destOrd="0" presId="urn:microsoft.com/office/officeart/2005/8/layout/process4"/>
    <dgm:cxn modelId="{45C7E730-57D3-49C6-886C-2079F19DA422}" type="presParOf" srcId="{2B8C6A5F-9074-4D92-AE27-E55DAEA0831C}" destId="{F914AD95-10AA-4942-8630-64748F489334}" srcOrd="2" destOrd="0" presId="urn:microsoft.com/office/officeart/2005/8/layout/process4"/>
    <dgm:cxn modelId="{018B99A3-06AA-4DE4-B200-4952DA605B26}" type="presParOf" srcId="{2B8C6A5F-9074-4D92-AE27-E55DAEA0831C}" destId="{2C7A6B83-CF4B-4456-88B3-00414525ADA4}"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ABA1B53-1E6F-4BDF-B41F-9C9074D6A178}"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96BC543F-18DA-44E5-99DD-D121683B0D61}">
      <dgm:prSet custT="1"/>
      <dgm:spPr/>
      <dgm:t>
        <a:bodyPr/>
        <a:lstStyle/>
        <a:p>
          <a:r>
            <a:rPr lang="en-US" sz="1800" b="1" dirty="0">
              <a:latin typeface="Arial" panose="020B0604020202020204" pitchFamily="34" charset="0"/>
              <a:cs typeface="Arial" panose="020B0604020202020204" pitchFamily="34" charset="0"/>
            </a:rPr>
            <a:t>L</a:t>
          </a:r>
          <a:r>
            <a:rPr lang="en-US" sz="1800" b="1" i="0" dirty="0">
              <a:latin typeface="Arial" panose="020B0604020202020204" pitchFamily="34" charset="0"/>
              <a:cs typeface="Arial" panose="020B0604020202020204" pitchFamily="34" charset="0"/>
            </a:rPr>
            <a:t>ost time, retracted publications</a:t>
          </a:r>
          <a:endParaRPr lang="en-US" sz="1800" dirty="0">
            <a:latin typeface="Arial" panose="020B0604020202020204" pitchFamily="34" charset="0"/>
            <a:cs typeface="Arial" panose="020B0604020202020204" pitchFamily="34" charset="0"/>
          </a:endParaRPr>
        </a:p>
      </dgm:t>
    </dgm:pt>
    <dgm:pt modelId="{71CA1DF2-3C8B-4114-B85C-B2A0B028E82E}" type="parTrans" cxnId="{A3D3CCE0-63FC-42F3-AB8F-22B72CF654B3}">
      <dgm:prSet/>
      <dgm:spPr/>
      <dgm:t>
        <a:bodyPr/>
        <a:lstStyle/>
        <a:p>
          <a:endParaRPr lang="en-US"/>
        </a:p>
      </dgm:t>
    </dgm:pt>
    <dgm:pt modelId="{77DBBC81-2EBC-4233-8E0E-CBCE4E83ECDE}" type="sibTrans" cxnId="{A3D3CCE0-63FC-42F3-AB8F-22B72CF654B3}">
      <dgm:prSet/>
      <dgm:spPr/>
      <dgm:t>
        <a:bodyPr/>
        <a:lstStyle/>
        <a:p>
          <a:endParaRPr lang="en-US"/>
        </a:p>
      </dgm:t>
    </dgm:pt>
    <dgm:pt modelId="{497B8603-B6EC-4D5C-B1F1-0DFB4D5F1426}">
      <dgm:prSet custT="1"/>
      <dgm:spPr/>
      <dgm:t>
        <a:bodyPr/>
        <a:lstStyle/>
        <a:p>
          <a:r>
            <a:rPr lang="en-US" sz="1800" b="1" dirty="0">
              <a:latin typeface="Arial" panose="020B0604020202020204" pitchFamily="34" charset="0"/>
              <a:cs typeface="Arial" panose="020B0604020202020204" pitchFamily="34" charset="0"/>
            </a:rPr>
            <a:t>D</a:t>
          </a:r>
          <a:r>
            <a:rPr lang="en-US" sz="1800" b="1" i="0" dirty="0">
              <a:latin typeface="Arial" panose="020B0604020202020204" pitchFamily="34" charset="0"/>
              <a:cs typeface="Arial" panose="020B0604020202020204" pitchFamily="34" charset="0"/>
            </a:rPr>
            <a:t>amaged reputations</a:t>
          </a:r>
          <a:endParaRPr lang="en-US" sz="1800" dirty="0">
            <a:latin typeface="Arial" panose="020B0604020202020204" pitchFamily="34" charset="0"/>
            <a:cs typeface="Arial" panose="020B0604020202020204" pitchFamily="34" charset="0"/>
          </a:endParaRPr>
        </a:p>
      </dgm:t>
    </dgm:pt>
    <dgm:pt modelId="{EF779899-CF30-4444-8F2D-DA777A87984C}" type="parTrans" cxnId="{E1358ED7-EE57-47A1-B09C-764701C20A56}">
      <dgm:prSet/>
      <dgm:spPr/>
      <dgm:t>
        <a:bodyPr/>
        <a:lstStyle/>
        <a:p>
          <a:endParaRPr lang="en-US"/>
        </a:p>
      </dgm:t>
    </dgm:pt>
    <dgm:pt modelId="{7D2C8C72-F17B-4350-A798-1D477BB326F5}" type="sibTrans" cxnId="{E1358ED7-EE57-47A1-B09C-764701C20A56}">
      <dgm:prSet/>
      <dgm:spPr/>
      <dgm:t>
        <a:bodyPr/>
        <a:lstStyle/>
        <a:p>
          <a:endParaRPr lang="en-US"/>
        </a:p>
      </dgm:t>
    </dgm:pt>
    <dgm:pt modelId="{FDD36342-9CF9-4997-98AE-6D656DBC778B}">
      <dgm:prSet custT="1"/>
      <dgm:spPr/>
      <dgm:t>
        <a:bodyPr/>
        <a:lstStyle/>
        <a:p>
          <a:r>
            <a:rPr lang="en-US" sz="1800" b="1" i="0" dirty="0">
              <a:latin typeface="Arial" panose="020B0604020202020204" pitchFamily="34" charset="0"/>
              <a:cs typeface="Arial" panose="020B0604020202020204" pitchFamily="34" charset="0"/>
            </a:rPr>
            <a:t>Research and medical setbacks </a:t>
          </a:r>
          <a:endParaRPr lang="en-US" sz="1800" dirty="0">
            <a:latin typeface="Arial" panose="020B0604020202020204" pitchFamily="34" charset="0"/>
            <a:cs typeface="Arial" panose="020B0604020202020204" pitchFamily="34" charset="0"/>
          </a:endParaRPr>
        </a:p>
      </dgm:t>
    </dgm:pt>
    <dgm:pt modelId="{E788B581-EAE2-4767-9F11-452A2101E1F5}" type="parTrans" cxnId="{A0CC06BE-101C-43D5-BA97-09B9F4A4EC1F}">
      <dgm:prSet/>
      <dgm:spPr/>
      <dgm:t>
        <a:bodyPr/>
        <a:lstStyle/>
        <a:p>
          <a:endParaRPr lang="en-US"/>
        </a:p>
      </dgm:t>
    </dgm:pt>
    <dgm:pt modelId="{68B4E0C4-5ACC-4445-93AD-71D00492DFB3}" type="sibTrans" cxnId="{A0CC06BE-101C-43D5-BA97-09B9F4A4EC1F}">
      <dgm:prSet/>
      <dgm:spPr/>
      <dgm:t>
        <a:bodyPr/>
        <a:lstStyle/>
        <a:p>
          <a:endParaRPr lang="en-US"/>
        </a:p>
      </dgm:t>
    </dgm:pt>
    <dgm:pt modelId="{D4054AFA-7B1A-4F3F-A7A7-0BE4F078EE1B}">
      <dgm:prSet custT="1"/>
      <dgm:spPr/>
      <dgm:t>
        <a:bodyPr/>
        <a:lstStyle/>
        <a:p>
          <a:r>
            <a:rPr lang="en-US" sz="1700" b="1" dirty="0">
              <a:latin typeface="Arial" panose="020B0604020202020204" pitchFamily="34" charset="0"/>
              <a:cs typeface="Arial" panose="020B0604020202020204" pitchFamily="34" charset="0"/>
            </a:rPr>
            <a:t>N</a:t>
          </a:r>
          <a:r>
            <a:rPr lang="en-US" sz="1700" b="1" i="0" dirty="0">
              <a:latin typeface="Arial" panose="020B0604020202020204" pitchFamily="34" charset="0"/>
              <a:cs typeface="Arial" panose="020B0604020202020204" pitchFamily="34" charset="0"/>
            </a:rPr>
            <a:t>egative consequences for all of science leading to untrusting of research</a:t>
          </a:r>
          <a:endParaRPr lang="en-US" sz="1700" dirty="0">
            <a:latin typeface="Arial" panose="020B0604020202020204" pitchFamily="34" charset="0"/>
            <a:cs typeface="Arial" panose="020B0604020202020204" pitchFamily="34" charset="0"/>
          </a:endParaRPr>
        </a:p>
      </dgm:t>
    </dgm:pt>
    <dgm:pt modelId="{C4E1BDD6-304C-4721-996B-4483565AF2D0}" type="parTrans" cxnId="{CC1476ED-2A9C-4DBB-9AEF-3A2BD607BA37}">
      <dgm:prSet/>
      <dgm:spPr/>
      <dgm:t>
        <a:bodyPr/>
        <a:lstStyle/>
        <a:p>
          <a:endParaRPr lang="en-US"/>
        </a:p>
      </dgm:t>
    </dgm:pt>
    <dgm:pt modelId="{39FABA62-4681-447E-82EC-64902FE03CE8}" type="sibTrans" cxnId="{CC1476ED-2A9C-4DBB-9AEF-3A2BD607BA37}">
      <dgm:prSet/>
      <dgm:spPr/>
      <dgm:t>
        <a:bodyPr/>
        <a:lstStyle/>
        <a:p>
          <a:endParaRPr lang="en-US"/>
        </a:p>
      </dgm:t>
    </dgm:pt>
    <dgm:pt modelId="{E4B8CF13-BBFF-49EF-8E17-3C77B1105A11}">
      <dgm:prSet custT="1"/>
      <dgm:spPr/>
      <dgm:t>
        <a:bodyPr/>
        <a:lstStyle/>
        <a:p>
          <a:r>
            <a:rPr lang="en-US" sz="1800" b="1" dirty="0">
              <a:latin typeface="Arial" panose="020B0604020202020204" pitchFamily="34" charset="0"/>
              <a:cs typeface="Arial" panose="020B0604020202020204" pitchFamily="34" charset="0"/>
            </a:rPr>
            <a:t>Jail time, monetary fines</a:t>
          </a:r>
          <a:endParaRPr lang="en-US" sz="1800" dirty="0">
            <a:latin typeface="Arial" panose="020B0604020202020204" pitchFamily="34" charset="0"/>
            <a:cs typeface="Arial" panose="020B0604020202020204" pitchFamily="34" charset="0"/>
          </a:endParaRPr>
        </a:p>
      </dgm:t>
    </dgm:pt>
    <dgm:pt modelId="{37EA0116-241B-4064-A0D5-3FD4C1C8B113}" type="parTrans" cxnId="{FB6892BE-F2E5-4C8B-9F5C-6CA95EE74F60}">
      <dgm:prSet/>
      <dgm:spPr/>
      <dgm:t>
        <a:bodyPr/>
        <a:lstStyle/>
        <a:p>
          <a:endParaRPr lang="en-US"/>
        </a:p>
      </dgm:t>
    </dgm:pt>
    <dgm:pt modelId="{BDCA6E3B-5F3F-49A3-80A1-10C9031AF24F}" type="sibTrans" cxnId="{FB6892BE-F2E5-4C8B-9F5C-6CA95EE74F60}">
      <dgm:prSet/>
      <dgm:spPr/>
      <dgm:t>
        <a:bodyPr/>
        <a:lstStyle/>
        <a:p>
          <a:endParaRPr lang="en-US"/>
        </a:p>
      </dgm:t>
    </dgm:pt>
    <dgm:pt modelId="{AC1D90FC-605C-48BA-BFA7-0CF67E327ABF}">
      <dgm:prSet custT="1"/>
      <dgm:spPr/>
      <dgm:t>
        <a:bodyPr/>
        <a:lstStyle/>
        <a:p>
          <a:r>
            <a:rPr lang="en-US" sz="1800" b="1" dirty="0">
              <a:latin typeface="Arial" panose="020B0604020202020204" pitchFamily="34" charset="0"/>
              <a:cs typeface="Arial" panose="020B0604020202020204" pitchFamily="34" charset="0"/>
            </a:rPr>
            <a:t>Deaths, harm to subjects</a:t>
          </a:r>
          <a:endParaRPr lang="en-US" sz="1800" dirty="0">
            <a:latin typeface="Arial" panose="020B0604020202020204" pitchFamily="34" charset="0"/>
            <a:cs typeface="Arial" panose="020B0604020202020204" pitchFamily="34" charset="0"/>
          </a:endParaRPr>
        </a:p>
      </dgm:t>
    </dgm:pt>
    <dgm:pt modelId="{F9541298-FFC5-49DB-B194-F20F77B05CE3}" type="parTrans" cxnId="{867D1F08-405B-426D-891B-5F87E212194D}">
      <dgm:prSet/>
      <dgm:spPr/>
      <dgm:t>
        <a:bodyPr/>
        <a:lstStyle/>
        <a:p>
          <a:endParaRPr lang="en-US"/>
        </a:p>
      </dgm:t>
    </dgm:pt>
    <dgm:pt modelId="{90F82B4D-E2A6-41E4-BCBE-44FFB0BDF0FC}" type="sibTrans" cxnId="{867D1F08-405B-426D-891B-5F87E212194D}">
      <dgm:prSet/>
      <dgm:spPr/>
      <dgm:t>
        <a:bodyPr/>
        <a:lstStyle/>
        <a:p>
          <a:endParaRPr lang="en-US"/>
        </a:p>
      </dgm:t>
    </dgm:pt>
    <dgm:pt modelId="{D79995E7-4B44-4327-841E-72218100F1B1}">
      <dgm:prSet custT="1"/>
      <dgm:spPr/>
      <dgm:t>
        <a:bodyPr/>
        <a:lstStyle/>
        <a:p>
          <a:r>
            <a:rPr lang="en-US" sz="1800" b="1" dirty="0">
              <a:latin typeface="Arial" panose="020B0604020202020204" pitchFamily="34" charset="0"/>
              <a:cs typeface="Arial" panose="020B0604020202020204" pitchFamily="34" charset="0"/>
            </a:rPr>
            <a:t>Excluded from conducting research</a:t>
          </a:r>
          <a:endParaRPr lang="en-US" sz="1800" dirty="0">
            <a:latin typeface="Arial" panose="020B0604020202020204" pitchFamily="34" charset="0"/>
            <a:cs typeface="Arial" panose="020B0604020202020204" pitchFamily="34" charset="0"/>
          </a:endParaRPr>
        </a:p>
      </dgm:t>
    </dgm:pt>
    <dgm:pt modelId="{902C74DC-4CE2-4E89-A72E-D36F9739A750}" type="parTrans" cxnId="{843B10FF-9BBE-43F7-872F-C9BF8AF3C66A}">
      <dgm:prSet/>
      <dgm:spPr/>
      <dgm:t>
        <a:bodyPr/>
        <a:lstStyle/>
        <a:p>
          <a:endParaRPr lang="en-US"/>
        </a:p>
      </dgm:t>
    </dgm:pt>
    <dgm:pt modelId="{E89F3409-CC5C-4760-B405-982D9789C008}" type="sibTrans" cxnId="{843B10FF-9BBE-43F7-872F-C9BF8AF3C66A}">
      <dgm:prSet/>
      <dgm:spPr/>
      <dgm:t>
        <a:bodyPr/>
        <a:lstStyle/>
        <a:p>
          <a:endParaRPr lang="en-US"/>
        </a:p>
      </dgm:t>
    </dgm:pt>
    <dgm:pt modelId="{085F82D9-F443-4C35-B3E4-DE1A716C1ED1}" type="pres">
      <dgm:prSet presAssocID="{AABA1B53-1E6F-4BDF-B41F-9C9074D6A178}" presName="diagram" presStyleCnt="0">
        <dgm:presLayoutVars>
          <dgm:dir/>
          <dgm:resizeHandles val="exact"/>
        </dgm:presLayoutVars>
      </dgm:prSet>
      <dgm:spPr/>
    </dgm:pt>
    <dgm:pt modelId="{5CB5B161-7734-475C-B942-41F5DB4EDE36}" type="pres">
      <dgm:prSet presAssocID="{96BC543F-18DA-44E5-99DD-D121683B0D61}" presName="node" presStyleLbl="node1" presStyleIdx="0" presStyleCnt="7">
        <dgm:presLayoutVars>
          <dgm:bulletEnabled val="1"/>
        </dgm:presLayoutVars>
      </dgm:prSet>
      <dgm:spPr/>
    </dgm:pt>
    <dgm:pt modelId="{ADD577FB-B45A-4AF6-8C8A-722D942550ED}" type="pres">
      <dgm:prSet presAssocID="{77DBBC81-2EBC-4233-8E0E-CBCE4E83ECDE}" presName="sibTrans" presStyleCnt="0"/>
      <dgm:spPr/>
    </dgm:pt>
    <dgm:pt modelId="{0BAC598E-FF64-4BE3-AFC1-474AF2B17406}" type="pres">
      <dgm:prSet presAssocID="{497B8603-B6EC-4D5C-B1F1-0DFB4D5F1426}" presName="node" presStyleLbl="node1" presStyleIdx="1" presStyleCnt="7">
        <dgm:presLayoutVars>
          <dgm:bulletEnabled val="1"/>
        </dgm:presLayoutVars>
      </dgm:prSet>
      <dgm:spPr/>
    </dgm:pt>
    <dgm:pt modelId="{BD5B2C50-72D9-4F7D-9B35-CA8D99D9C032}" type="pres">
      <dgm:prSet presAssocID="{7D2C8C72-F17B-4350-A798-1D477BB326F5}" presName="sibTrans" presStyleCnt="0"/>
      <dgm:spPr/>
    </dgm:pt>
    <dgm:pt modelId="{C73A660A-75AD-4E0C-9DD5-7508140B9DCE}" type="pres">
      <dgm:prSet presAssocID="{FDD36342-9CF9-4997-98AE-6D656DBC778B}" presName="node" presStyleLbl="node1" presStyleIdx="2" presStyleCnt="7">
        <dgm:presLayoutVars>
          <dgm:bulletEnabled val="1"/>
        </dgm:presLayoutVars>
      </dgm:prSet>
      <dgm:spPr/>
    </dgm:pt>
    <dgm:pt modelId="{DA24AE77-C32F-4F90-968C-181A957BF160}" type="pres">
      <dgm:prSet presAssocID="{68B4E0C4-5ACC-4445-93AD-71D00492DFB3}" presName="sibTrans" presStyleCnt="0"/>
      <dgm:spPr/>
    </dgm:pt>
    <dgm:pt modelId="{0FFF35FA-725B-4135-B650-7F9447F93CDE}" type="pres">
      <dgm:prSet presAssocID="{D4054AFA-7B1A-4F3F-A7A7-0BE4F078EE1B}" presName="node" presStyleLbl="node1" presStyleIdx="3" presStyleCnt="7">
        <dgm:presLayoutVars>
          <dgm:bulletEnabled val="1"/>
        </dgm:presLayoutVars>
      </dgm:prSet>
      <dgm:spPr/>
    </dgm:pt>
    <dgm:pt modelId="{BDCD056A-9CA0-440B-9002-55E8637B609D}" type="pres">
      <dgm:prSet presAssocID="{39FABA62-4681-447E-82EC-64902FE03CE8}" presName="sibTrans" presStyleCnt="0"/>
      <dgm:spPr/>
    </dgm:pt>
    <dgm:pt modelId="{6591DD43-67F5-4A1C-9E92-F97FF3E8C6EF}" type="pres">
      <dgm:prSet presAssocID="{E4B8CF13-BBFF-49EF-8E17-3C77B1105A11}" presName="node" presStyleLbl="node1" presStyleIdx="4" presStyleCnt="7">
        <dgm:presLayoutVars>
          <dgm:bulletEnabled val="1"/>
        </dgm:presLayoutVars>
      </dgm:prSet>
      <dgm:spPr/>
    </dgm:pt>
    <dgm:pt modelId="{9A4D6E7E-F402-47BD-B046-B7CF2B2EBDDA}" type="pres">
      <dgm:prSet presAssocID="{BDCA6E3B-5F3F-49A3-80A1-10C9031AF24F}" presName="sibTrans" presStyleCnt="0"/>
      <dgm:spPr/>
    </dgm:pt>
    <dgm:pt modelId="{DA79010B-7289-463A-BC40-A9F07E72F937}" type="pres">
      <dgm:prSet presAssocID="{AC1D90FC-605C-48BA-BFA7-0CF67E327ABF}" presName="node" presStyleLbl="node1" presStyleIdx="5" presStyleCnt="7" custLinFactX="35299" custLinFactNeighborX="100000" custLinFactNeighborY="-949">
        <dgm:presLayoutVars>
          <dgm:bulletEnabled val="1"/>
        </dgm:presLayoutVars>
      </dgm:prSet>
      <dgm:spPr/>
    </dgm:pt>
    <dgm:pt modelId="{90B348A8-59D6-47A1-A94F-478E89086490}" type="pres">
      <dgm:prSet presAssocID="{90F82B4D-E2A6-41E4-BCBE-44FFB0BDF0FC}" presName="sibTrans" presStyleCnt="0"/>
      <dgm:spPr/>
    </dgm:pt>
    <dgm:pt modelId="{3F389D6F-4C78-42D7-B8DF-7F366720CC79}" type="pres">
      <dgm:prSet presAssocID="{D79995E7-4B44-4327-841E-72218100F1B1}" presName="node" presStyleLbl="node1" presStyleIdx="6" presStyleCnt="7" custLinFactX="-1191" custLinFactNeighborX="-100000" custLinFactNeighborY="-949">
        <dgm:presLayoutVars>
          <dgm:bulletEnabled val="1"/>
        </dgm:presLayoutVars>
      </dgm:prSet>
      <dgm:spPr/>
    </dgm:pt>
  </dgm:ptLst>
  <dgm:cxnLst>
    <dgm:cxn modelId="{867D1F08-405B-426D-891B-5F87E212194D}" srcId="{AABA1B53-1E6F-4BDF-B41F-9C9074D6A178}" destId="{AC1D90FC-605C-48BA-BFA7-0CF67E327ABF}" srcOrd="5" destOrd="0" parTransId="{F9541298-FFC5-49DB-B194-F20F77B05CE3}" sibTransId="{90F82B4D-E2A6-41E4-BCBE-44FFB0BDF0FC}"/>
    <dgm:cxn modelId="{0225470D-F5BE-4A54-9EF7-2E3DF447176D}" type="presOf" srcId="{AABA1B53-1E6F-4BDF-B41F-9C9074D6A178}" destId="{085F82D9-F443-4C35-B3E4-DE1A716C1ED1}" srcOrd="0" destOrd="0" presId="urn:microsoft.com/office/officeart/2005/8/layout/default"/>
    <dgm:cxn modelId="{FAB0DA5E-5028-4E6E-AEE3-1CF09EF165AC}" type="presOf" srcId="{D4054AFA-7B1A-4F3F-A7A7-0BE4F078EE1B}" destId="{0FFF35FA-725B-4135-B650-7F9447F93CDE}" srcOrd="0" destOrd="0" presId="urn:microsoft.com/office/officeart/2005/8/layout/default"/>
    <dgm:cxn modelId="{A1C48D44-88B8-4E03-AF7D-2E47701FF81D}" type="presOf" srcId="{497B8603-B6EC-4D5C-B1F1-0DFB4D5F1426}" destId="{0BAC598E-FF64-4BE3-AFC1-474AF2B17406}" srcOrd="0" destOrd="0" presId="urn:microsoft.com/office/officeart/2005/8/layout/default"/>
    <dgm:cxn modelId="{D7E9394F-FB36-48A3-9655-CBB7BF28CBAF}" type="presOf" srcId="{D79995E7-4B44-4327-841E-72218100F1B1}" destId="{3F389D6F-4C78-42D7-B8DF-7F366720CC79}" srcOrd="0" destOrd="0" presId="urn:microsoft.com/office/officeart/2005/8/layout/default"/>
    <dgm:cxn modelId="{36B1F051-E312-420B-A224-CDB85438576A}" type="presOf" srcId="{AC1D90FC-605C-48BA-BFA7-0CF67E327ABF}" destId="{DA79010B-7289-463A-BC40-A9F07E72F937}" srcOrd="0" destOrd="0" presId="urn:microsoft.com/office/officeart/2005/8/layout/default"/>
    <dgm:cxn modelId="{D31C4479-A39B-4C5C-9FA4-BD032DCCC797}" type="presOf" srcId="{96BC543F-18DA-44E5-99DD-D121683B0D61}" destId="{5CB5B161-7734-475C-B942-41F5DB4EDE36}" srcOrd="0" destOrd="0" presId="urn:microsoft.com/office/officeart/2005/8/layout/default"/>
    <dgm:cxn modelId="{2A0E6979-E1F4-413A-BBED-E17D4A8992E1}" type="presOf" srcId="{E4B8CF13-BBFF-49EF-8E17-3C77B1105A11}" destId="{6591DD43-67F5-4A1C-9E92-F97FF3E8C6EF}" srcOrd="0" destOrd="0" presId="urn:microsoft.com/office/officeart/2005/8/layout/default"/>
    <dgm:cxn modelId="{A0CC06BE-101C-43D5-BA97-09B9F4A4EC1F}" srcId="{AABA1B53-1E6F-4BDF-B41F-9C9074D6A178}" destId="{FDD36342-9CF9-4997-98AE-6D656DBC778B}" srcOrd="2" destOrd="0" parTransId="{E788B581-EAE2-4767-9F11-452A2101E1F5}" sibTransId="{68B4E0C4-5ACC-4445-93AD-71D00492DFB3}"/>
    <dgm:cxn modelId="{FB6892BE-F2E5-4C8B-9F5C-6CA95EE74F60}" srcId="{AABA1B53-1E6F-4BDF-B41F-9C9074D6A178}" destId="{E4B8CF13-BBFF-49EF-8E17-3C77B1105A11}" srcOrd="4" destOrd="0" parTransId="{37EA0116-241B-4064-A0D5-3FD4C1C8B113}" sibTransId="{BDCA6E3B-5F3F-49A3-80A1-10C9031AF24F}"/>
    <dgm:cxn modelId="{E1358ED7-EE57-47A1-B09C-764701C20A56}" srcId="{AABA1B53-1E6F-4BDF-B41F-9C9074D6A178}" destId="{497B8603-B6EC-4D5C-B1F1-0DFB4D5F1426}" srcOrd="1" destOrd="0" parTransId="{EF779899-CF30-4444-8F2D-DA777A87984C}" sibTransId="{7D2C8C72-F17B-4350-A798-1D477BB326F5}"/>
    <dgm:cxn modelId="{A3D3CCE0-63FC-42F3-AB8F-22B72CF654B3}" srcId="{AABA1B53-1E6F-4BDF-B41F-9C9074D6A178}" destId="{96BC543F-18DA-44E5-99DD-D121683B0D61}" srcOrd="0" destOrd="0" parTransId="{71CA1DF2-3C8B-4114-B85C-B2A0B028E82E}" sibTransId="{77DBBC81-2EBC-4233-8E0E-CBCE4E83ECDE}"/>
    <dgm:cxn modelId="{CC1476ED-2A9C-4DBB-9AEF-3A2BD607BA37}" srcId="{AABA1B53-1E6F-4BDF-B41F-9C9074D6A178}" destId="{D4054AFA-7B1A-4F3F-A7A7-0BE4F078EE1B}" srcOrd="3" destOrd="0" parTransId="{C4E1BDD6-304C-4721-996B-4483565AF2D0}" sibTransId="{39FABA62-4681-447E-82EC-64902FE03CE8}"/>
    <dgm:cxn modelId="{F02109EF-3BB4-4DE8-B073-63C1C7F0D959}" type="presOf" srcId="{FDD36342-9CF9-4997-98AE-6D656DBC778B}" destId="{C73A660A-75AD-4E0C-9DD5-7508140B9DCE}" srcOrd="0" destOrd="0" presId="urn:microsoft.com/office/officeart/2005/8/layout/default"/>
    <dgm:cxn modelId="{843B10FF-9BBE-43F7-872F-C9BF8AF3C66A}" srcId="{AABA1B53-1E6F-4BDF-B41F-9C9074D6A178}" destId="{D79995E7-4B44-4327-841E-72218100F1B1}" srcOrd="6" destOrd="0" parTransId="{902C74DC-4CE2-4E89-A72E-D36F9739A750}" sibTransId="{E89F3409-CC5C-4760-B405-982D9789C008}"/>
    <dgm:cxn modelId="{681F953B-6215-4CB3-9637-43163FF16774}" type="presParOf" srcId="{085F82D9-F443-4C35-B3E4-DE1A716C1ED1}" destId="{5CB5B161-7734-475C-B942-41F5DB4EDE36}" srcOrd="0" destOrd="0" presId="urn:microsoft.com/office/officeart/2005/8/layout/default"/>
    <dgm:cxn modelId="{05F25FFA-8932-458E-A120-3F2F5C80231A}" type="presParOf" srcId="{085F82D9-F443-4C35-B3E4-DE1A716C1ED1}" destId="{ADD577FB-B45A-4AF6-8C8A-722D942550ED}" srcOrd="1" destOrd="0" presId="urn:microsoft.com/office/officeart/2005/8/layout/default"/>
    <dgm:cxn modelId="{5C32EC16-42D4-4080-9CE1-3B64BF4EA0DD}" type="presParOf" srcId="{085F82D9-F443-4C35-B3E4-DE1A716C1ED1}" destId="{0BAC598E-FF64-4BE3-AFC1-474AF2B17406}" srcOrd="2" destOrd="0" presId="urn:microsoft.com/office/officeart/2005/8/layout/default"/>
    <dgm:cxn modelId="{3DA03691-7637-408F-A84D-C5FEC7F1C81A}" type="presParOf" srcId="{085F82D9-F443-4C35-B3E4-DE1A716C1ED1}" destId="{BD5B2C50-72D9-4F7D-9B35-CA8D99D9C032}" srcOrd="3" destOrd="0" presId="urn:microsoft.com/office/officeart/2005/8/layout/default"/>
    <dgm:cxn modelId="{726A85AB-7C63-44E7-81AF-2052C932A26A}" type="presParOf" srcId="{085F82D9-F443-4C35-B3E4-DE1A716C1ED1}" destId="{C73A660A-75AD-4E0C-9DD5-7508140B9DCE}" srcOrd="4" destOrd="0" presId="urn:microsoft.com/office/officeart/2005/8/layout/default"/>
    <dgm:cxn modelId="{6C7D623A-B1F2-45A3-A84F-F5DC7F1BA08D}" type="presParOf" srcId="{085F82D9-F443-4C35-B3E4-DE1A716C1ED1}" destId="{DA24AE77-C32F-4F90-968C-181A957BF160}" srcOrd="5" destOrd="0" presId="urn:microsoft.com/office/officeart/2005/8/layout/default"/>
    <dgm:cxn modelId="{6AA5726A-F2F6-40A6-BA0A-E98D13727369}" type="presParOf" srcId="{085F82D9-F443-4C35-B3E4-DE1A716C1ED1}" destId="{0FFF35FA-725B-4135-B650-7F9447F93CDE}" srcOrd="6" destOrd="0" presId="urn:microsoft.com/office/officeart/2005/8/layout/default"/>
    <dgm:cxn modelId="{4DBE2AC4-71F8-4868-8FA8-74D905A80399}" type="presParOf" srcId="{085F82D9-F443-4C35-B3E4-DE1A716C1ED1}" destId="{BDCD056A-9CA0-440B-9002-55E8637B609D}" srcOrd="7" destOrd="0" presId="urn:microsoft.com/office/officeart/2005/8/layout/default"/>
    <dgm:cxn modelId="{8C2F2D38-6863-47D0-8CEA-8A191007794E}" type="presParOf" srcId="{085F82D9-F443-4C35-B3E4-DE1A716C1ED1}" destId="{6591DD43-67F5-4A1C-9E92-F97FF3E8C6EF}" srcOrd="8" destOrd="0" presId="urn:microsoft.com/office/officeart/2005/8/layout/default"/>
    <dgm:cxn modelId="{3671C936-E1E4-4C6D-A87C-F3B77F71D0D8}" type="presParOf" srcId="{085F82D9-F443-4C35-B3E4-DE1A716C1ED1}" destId="{9A4D6E7E-F402-47BD-B046-B7CF2B2EBDDA}" srcOrd="9" destOrd="0" presId="urn:microsoft.com/office/officeart/2005/8/layout/default"/>
    <dgm:cxn modelId="{FA63F729-1819-438C-8E0D-2A49E013E9CE}" type="presParOf" srcId="{085F82D9-F443-4C35-B3E4-DE1A716C1ED1}" destId="{DA79010B-7289-463A-BC40-A9F07E72F937}" srcOrd="10" destOrd="0" presId="urn:microsoft.com/office/officeart/2005/8/layout/default"/>
    <dgm:cxn modelId="{CDA675DC-4FB1-4669-837A-6F1A78605AF2}" type="presParOf" srcId="{085F82D9-F443-4C35-B3E4-DE1A716C1ED1}" destId="{90B348A8-59D6-47A1-A94F-478E89086490}" srcOrd="11" destOrd="0" presId="urn:microsoft.com/office/officeart/2005/8/layout/default"/>
    <dgm:cxn modelId="{6D9EFB21-8F2C-498C-941B-32BCC9EE2CCB}" type="presParOf" srcId="{085F82D9-F443-4C35-B3E4-DE1A716C1ED1}" destId="{3F389D6F-4C78-42D7-B8DF-7F366720CC7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F03587-CC32-4BA2-9043-41AC88959C6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064FC69-6850-4B7B-B9FA-370C04D8F862}">
      <dgm:prSet custT="1"/>
      <dgm:spPr/>
      <dgm:t>
        <a:bodyPr/>
        <a:lstStyle/>
        <a:p>
          <a:pPr>
            <a:defRPr cap="all"/>
          </a:pPr>
          <a:r>
            <a:rPr lang="en-US" sz="1800" b="1" dirty="0">
              <a:latin typeface="Arial" panose="020B0604020202020204" pitchFamily="34" charset="0"/>
              <a:cs typeface="Arial" panose="020B0604020202020204" pitchFamily="34" charset="0"/>
            </a:rPr>
            <a:t>Provides guidelines for the responsible conduct of research</a:t>
          </a:r>
        </a:p>
      </dgm:t>
    </dgm:pt>
    <dgm:pt modelId="{0B1483B4-CAFA-44B3-8E26-1D4AB82CBFE7}" type="parTrans" cxnId="{0F512129-D7BB-4D0B-849E-E4D760412F81}">
      <dgm:prSet/>
      <dgm:spPr/>
      <dgm:t>
        <a:bodyPr/>
        <a:lstStyle/>
        <a:p>
          <a:endParaRPr lang="en-US"/>
        </a:p>
      </dgm:t>
    </dgm:pt>
    <dgm:pt modelId="{65E5637E-4773-4C81-BED1-C2ED35089596}" type="sibTrans" cxnId="{0F512129-D7BB-4D0B-849E-E4D760412F81}">
      <dgm:prSet/>
      <dgm:spPr/>
      <dgm:t>
        <a:bodyPr/>
        <a:lstStyle/>
        <a:p>
          <a:endParaRPr lang="en-US"/>
        </a:p>
      </dgm:t>
    </dgm:pt>
    <dgm:pt modelId="{664DD79B-6AAA-417E-B24E-E0E34B530597}">
      <dgm:prSet custT="1"/>
      <dgm:spPr/>
      <dgm:t>
        <a:bodyPr/>
        <a:lstStyle/>
        <a:p>
          <a:pPr>
            <a:defRPr cap="all"/>
          </a:pPr>
          <a:r>
            <a:rPr lang="en-US" sz="1800" b="1" dirty="0">
              <a:latin typeface="Arial" panose="020B0604020202020204" pitchFamily="34" charset="0"/>
              <a:cs typeface="Arial" panose="020B0604020202020204" pitchFamily="34" charset="0"/>
            </a:rPr>
            <a:t>Guides decision making </a:t>
          </a:r>
        </a:p>
      </dgm:t>
    </dgm:pt>
    <dgm:pt modelId="{0DED0BFC-1F74-40D9-8056-D04FC13B3C40}" type="parTrans" cxnId="{D757F2B9-D94E-4BD2-8103-1F221C18FE1F}">
      <dgm:prSet/>
      <dgm:spPr/>
      <dgm:t>
        <a:bodyPr/>
        <a:lstStyle/>
        <a:p>
          <a:endParaRPr lang="en-US"/>
        </a:p>
      </dgm:t>
    </dgm:pt>
    <dgm:pt modelId="{9CBBEF4C-54ED-4DBD-9706-CA7E7A85E320}" type="sibTrans" cxnId="{D757F2B9-D94E-4BD2-8103-1F221C18FE1F}">
      <dgm:prSet/>
      <dgm:spPr/>
      <dgm:t>
        <a:bodyPr/>
        <a:lstStyle/>
        <a:p>
          <a:endParaRPr lang="en-US"/>
        </a:p>
      </dgm:t>
    </dgm:pt>
    <dgm:pt modelId="{774681D8-FFFA-4714-A9AE-726EF9380738}">
      <dgm:prSet custT="1"/>
      <dgm:spPr/>
      <dgm:t>
        <a:bodyPr/>
        <a:lstStyle/>
        <a:p>
          <a:pPr>
            <a:defRPr cap="all"/>
          </a:pPr>
          <a:r>
            <a:rPr lang="en-US" sz="1800" b="1" dirty="0">
              <a:latin typeface="Arial" panose="020B0604020202020204" pitchFamily="34" charset="0"/>
              <a:cs typeface="Arial" panose="020B0604020202020204" pitchFamily="34" charset="0"/>
            </a:rPr>
            <a:t>Assists</a:t>
          </a:r>
          <a:r>
            <a:rPr lang="en-US" sz="2000" b="1" dirty="0">
              <a:latin typeface="Arial" panose="020B0604020202020204" pitchFamily="34" charset="0"/>
              <a:cs typeface="Arial" panose="020B0604020202020204" pitchFamily="34" charset="0"/>
            </a:rPr>
            <a:t> in dilemma resolution</a:t>
          </a:r>
        </a:p>
      </dgm:t>
    </dgm:pt>
    <dgm:pt modelId="{17B6EDCC-73D0-4972-A7CF-BDEAEEFA334C}" type="parTrans" cxnId="{38063DA5-BF84-4D8F-80C9-0E6DF25B6959}">
      <dgm:prSet/>
      <dgm:spPr/>
      <dgm:t>
        <a:bodyPr/>
        <a:lstStyle/>
        <a:p>
          <a:endParaRPr lang="en-US"/>
        </a:p>
      </dgm:t>
    </dgm:pt>
    <dgm:pt modelId="{42719730-44D3-4A15-8720-916C4616B323}" type="sibTrans" cxnId="{38063DA5-BF84-4D8F-80C9-0E6DF25B6959}">
      <dgm:prSet/>
      <dgm:spPr/>
      <dgm:t>
        <a:bodyPr/>
        <a:lstStyle/>
        <a:p>
          <a:endParaRPr lang="en-US"/>
        </a:p>
      </dgm:t>
    </dgm:pt>
    <dgm:pt modelId="{63A7CDA1-98D2-4CC4-9DD9-50E218147070}" type="pres">
      <dgm:prSet presAssocID="{5CF03587-CC32-4BA2-9043-41AC88959C66}" presName="root" presStyleCnt="0">
        <dgm:presLayoutVars>
          <dgm:dir/>
          <dgm:resizeHandles val="exact"/>
        </dgm:presLayoutVars>
      </dgm:prSet>
      <dgm:spPr/>
    </dgm:pt>
    <dgm:pt modelId="{CA4D6C07-9F49-4CD7-ACB7-4128884E3F60}" type="pres">
      <dgm:prSet presAssocID="{3064FC69-6850-4B7B-B9FA-370C04D8F862}" presName="compNode" presStyleCnt="0"/>
      <dgm:spPr/>
    </dgm:pt>
    <dgm:pt modelId="{FB32A055-9CF9-4D21-A2A7-42A79C203224}" type="pres">
      <dgm:prSet presAssocID="{3064FC69-6850-4B7B-B9FA-370C04D8F862}" presName="iconBgRect" presStyleLbl="bgShp" presStyleIdx="0" presStyleCnt="3"/>
      <dgm:spPr/>
    </dgm:pt>
    <dgm:pt modelId="{3D30EC39-EC84-47B5-A498-2634AA5060E1}" type="pres">
      <dgm:prSet presAssocID="{3064FC69-6850-4B7B-B9FA-370C04D8F86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D1E83FCB-A1BD-494A-8187-C19531C46D1C}" type="pres">
      <dgm:prSet presAssocID="{3064FC69-6850-4B7B-B9FA-370C04D8F862}" presName="spaceRect" presStyleCnt="0"/>
      <dgm:spPr/>
    </dgm:pt>
    <dgm:pt modelId="{305483D7-0578-4CF4-AC82-23D9A30C3142}" type="pres">
      <dgm:prSet presAssocID="{3064FC69-6850-4B7B-B9FA-370C04D8F862}" presName="textRect" presStyleLbl="revTx" presStyleIdx="0" presStyleCnt="3" custLinFactNeighborX="9679" custLinFactNeighborY="-5432">
        <dgm:presLayoutVars>
          <dgm:chMax val="1"/>
          <dgm:chPref val="1"/>
        </dgm:presLayoutVars>
      </dgm:prSet>
      <dgm:spPr/>
    </dgm:pt>
    <dgm:pt modelId="{25C90987-3821-4989-B674-73674B328D5A}" type="pres">
      <dgm:prSet presAssocID="{65E5637E-4773-4C81-BED1-C2ED35089596}" presName="sibTrans" presStyleCnt="0"/>
      <dgm:spPr/>
    </dgm:pt>
    <dgm:pt modelId="{E1B0E55B-ADCF-45E2-AA0F-3DFC46D78874}" type="pres">
      <dgm:prSet presAssocID="{664DD79B-6AAA-417E-B24E-E0E34B530597}" presName="compNode" presStyleCnt="0"/>
      <dgm:spPr/>
    </dgm:pt>
    <dgm:pt modelId="{0DF2B97A-5656-4A29-A426-C77132D5CF4A}" type="pres">
      <dgm:prSet presAssocID="{664DD79B-6AAA-417E-B24E-E0E34B530597}" presName="iconBgRect" presStyleLbl="bgShp" presStyleIdx="1" presStyleCnt="3"/>
      <dgm:spPr/>
    </dgm:pt>
    <dgm:pt modelId="{D4B32985-27B2-4DA8-8E3A-D8DC779D5369}" type="pres">
      <dgm:prSet presAssocID="{664DD79B-6AAA-417E-B24E-E0E34B53059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22222495-0D28-46AD-BD8B-35313721B896}" type="pres">
      <dgm:prSet presAssocID="{664DD79B-6AAA-417E-B24E-E0E34B530597}" presName="spaceRect" presStyleCnt="0"/>
      <dgm:spPr/>
    </dgm:pt>
    <dgm:pt modelId="{A3990A8A-4451-4D2C-96CF-2E926CF1E3F8}" type="pres">
      <dgm:prSet presAssocID="{664DD79B-6AAA-417E-B24E-E0E34B530597}" presName="textRect" presStyleLbl="revTx" presStyleIdx="1" presStyleCnt="3">
        <dgm:presLayoutVars>
          <dgm:chMax val="1"/>
          <dgm:chPref val="1"/>
        </dgm:presLayoutVars>
      </dgm:prSet>
      <dgm:spPr/>
    </dgm:pt>
    <dgm:pt modelId="{B31BF1CA-9C42-4AF9-BEDC-BDF9FBAB3642}" type="pres">
      <dgm:prSet presAssocID="{9CBBEF4C-54ED-4DBD-9706-CA7E7A85E320}" presName="sibTrans" presStyleCnt="0"/>
      <dgm:spPr/>
    </dgm:pt>
    <dgm:pt modelId="{6A46DFC7-923A-4F88-BD2A-FB4A18DAB0C1}" type="pres">
      <dgm:prSet presAssocID="{774681D8-FFFA-4714-A9AE-726EF9380738}" presName="compNode" presStyleCnt="0"/>
      <dgm:spPr/>
    </dgm:pt>
    <dgm:pt modelId="{96B83A1B-DB12-4A21-8A4A-0C5F664CBDAA}" type="pres">
      <dgm:prSet presAssocID="{774681D8-FFFA-4714-A9AE-726EF9380738}" presName="iconBgRect" presStyleLbl="bgShp" presStyleIdx="2" presStyleCnt="3"/>
      <dgm:spPr/>
    </dgm:pt>
    <dgm:pt modelId="{FDCF58D5-6B87-4434-A208-F6675773FE27}" type="pres">
      <dgm:prSet presAssocID="{774681D8-FFFA-4714-A9AE-726EF938073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les of Justice"/>
        </a:ext>
      </dgm:extLst>
    </dgm:pt>
    <dgm:pt modelId="{734BAE6A-C15D-4CEC-806F-847C79E6356B}" type="pres">
      <dgm:prSet presAssocID="{774681D8-FFFA-4714-A9AE-726EF9380738}" presName="spaceRect" presStyleCnt="0"/>
      <dgm:spPr/>
    </dgm:pt>
    <dgm:pt modelId="{FD8AE163-DC6A-44B4-B673-9C98004DE2F6}" type="pres">
      <dgm:prSet presAssocID="{774681D8-FFFA-4714-A9AE-726EF9380738}" presName="textRect" presStyleLbl="revTx" presStyleIdx="2" presStyleCnt="3">
        <dgm:presLayoutVars>
          <dgm:chMax val="1"/>
          <dgm:chPref val="1"/>
        </dgm:presLayoutVars>
      </dgm:prSet>
      <dgm:spPr/>
    </dgm:pt>
  </dgm:ptLst>
  <dgm:cxnLst>
    <dgm:cxn modelId="{0F512129-D7BB-4D0B-849E-E4D760412F81}" srcId="{5CF03587-CC32-4BA2-9043-41AC88959C66}" destId="{3064FC69-6850-4B7B-B9FA-370C04D8F862}" srcOrd="0" destOrd="0" parTransId="{0B1483B4-CAFA-44B3-8E26-1D4AB82CBFE7}" sibTransId="{65E5637E-4773-4C81-BED1-C2ED35089596}"/>
    <dgm:cxn modelId="{FD40312C-0B39-46DE-9B76-0BE7A4D3E34C}" type="presOf" srcId="{774681D8-FFFA-4714-A9AE-726EF9380738}" destId="{FD8AE163-DC6A-44B4-B673-9C98004DE2F6}" srcOrd="0" destOrd="0" presId="urn:microsoft.com/office/officeart/2018/5/layout/IconCircleLabelList"/>
    <dgm:cxn modelId="{6671FF64-D865-4B19-9DD9-1B7AA2E5116A}" type="presOf" srcId="{664DD79B-6AAA-417E-B24E-E0E34B530597}" destId="{A3990A8A-4451-4D2C-96CF-2E926CF1E3F8}" srcOrd="0" destOrd="0" presId="urn:microsoft.com/office/officeart/2018/5/layout/IconCircleLabelList"/>
    <dgm:cxn modelId="{0E6F3AA1-3CB9-41AE-8A8C-A7127E351B9F}" type="presOf" srcId="{3064FC69-6850-4B7B-B9FA-370C04D8F862}" destId="{305483D7-0578-4CF4-AC82-23D9A30C3142}" srcOrd="0" destOrd="0" presId="urn:microsoft.com/office/officeart/2018/5/layout/IconCircleLabelList"/>
    <dgm:cxn modelId="{38063DA5-BF84-4D8F-80C9-0E6DF25B6959}" srcId="{5CF03587-CC32-4BA2-9043-41AC88959C66}" destId="{774681D8-FFFA-4714-A9AE-726EF9380738}" srcOrd="2" destOrd="0" parTransId="{17B6EDCC-73D0-4972-A7CF-BDEAEEFA334C}" sibTransId="{42719730-44D3-4A15-8720-916C4616B323}"/>
    <dgm:cxn modelId="{D757F2B9-D94E-4BD2-8103-1F221C18FE1F}" srcId="{5CF03587-CC32-4BA2-9043-41AC88959C66}" destId="{664DD79B-6AAA-417E-B24E-E0E34B530597}" srcOrd="1" destOrd="0" parTransId="{0DED0BFC-1F74-40D9-8056-D04FC13B3C40}" sibTransId="{9CBBEF4C-54ED-4DBD-9706-CA7E7A85E320}"/>
    <dgm:cxn modelId="{BAE3E5DF-B32F-488F-8F0D-15FA50AD21CA}" type="presOf" srcId="{5CF03587-CC32-4BA2-9043-41AC88959C66}" destId="{63A7CDA1-98D2-4CC4-9DD9-50E218147070}" srcOrd="0" destOrd="0" presId="urn:microsoft.com/office/officeart/2018/5/layout/IconCircleLabelList"/>
    <dgm:cxn modelId="{B45817A9-D2CE-4AFE-825A-B22D3439147D}" type="presParOf" srcId="{63A7CDA1-98D2-4CC4-9DD9-50E218147070}" destId="{CA4D6C07-9F49-4CD7-ACB7-4128884E3F60}" srcOrd="0" destOrd="0" presId="urn:microsoft.com/office/officeart/2018/5/layout/IconCircleLabelList"/>
    <dgm:cxn modelId="{7307B0F6-EE9C-4755-95B7-850462279DB9}" type="presParOf" srcId="{CA4D6C07-9F49-4CD7-ACB7-4128884E3F60}" destId="{FB32A055-9CF9-4D21-A2A7-42A79C203224}" srcOrd="0" destOrd="0" presId="urn:microsoft.com/office/officeart/2018/5/layout/IconCircleLabelList"/>
    <dgm:cxn modelId="{6F5C48F7-11DE-4B59-A47D-E32993A06BA8}" type="presParOf" srcId="{CA4D6C07-9F49-4CD7-ACB7-4128884E3F60}" destId="{3D30EC39-EC84-47B5-A498-2634AA5060E1}" srcOrd="1" destOrd="0" presId="urn:microsoft.com/office/officeart/2018/5/layout/IconCircleLabelList"/>
    <dgm:cxn modelId="{3C77B58A-9852-4DB6-AADF-32A9A478ADD4}" type="presParOf" srcId="{CA4D6C07-9F49-4CD7-ACB7-4128884E3F60}" destId="{D1E83FCB-A1BD-494A-8187-C19531C46D1C}" srcOrd="2" destOrd="0" presId="urn:microsoft.com/office/officeart/2018/5/layout/IconCircleLabelList"/>
    <dgm:cxn modelId="{5AD2B1E7-2A7C-4081-B22D-6245D7643437}" type="presParOf" srcId="{CA4D6C07-9F49-4CD7-ACB7-4128884E3F60}" destId="{305483D7-0578-4CF4-AC82-23D9A30C3142}" srcOrd="3" destOrd="0" presId="urn:microsoft.com/office/officeart/2018/5/layout/IconCircleLabelList"/>
    <dgm:cxn modelId="{945442B1-2B5F-4FDA-A78A-65C50DCBB255}" type="presParOf" srcId="{63A7CDA1-98D2-4CC4-9DD9-50E218147070}" destId="{25C90987-3821-4989-B674-73674B328D5A}" srcOrd="1" destOrd="0" presId="urn:microsoft.com/office/officeart/2018/5/layout/IconCircleLabelList"/>
    <dgm:cxn modelId="{9898DA08-4B8D-4832-BBC8-85D090F09E04}" type="presParOf" srcId="{63A7CDA1-98D2-4CC4-9DD9-50E218147070}" destId="{E1B0E55B-ADCF-45E2-AA0F-3DFC46D78874}" srcOrd="2" destOrd="0" presId="urn:microsoft.com/office/officeart/2018/5/layout/IconCircleLabelList"/>
    <dgm:cxn modelId="{CF0B057A-0D75-4C30-A97A-B22ED1FF0E42}" type="presParOf" srcId="{E1B0E55B-ADCF-45E2-AA0F-3DFC46D78874}" destId="{0DF2B97A-5656-4A29-A426-C77132D5CF4A}" srcOrd="0" destOrd="0" presId="urn:microsoft.com/office/officeart/2018/5/layout/IconCircleLabelList"/>
    <dgm:cxn modelId="{D1A52D75-1618-46DC-B224-CC810BD43AA8}" type="presParOf" srcId="{E1B0E55B-ADCF-45E2-AA0F-3DFC46D78874}" destId="{D4B32985-27B2-4DA8-8E3A-D8DC779D5369}" srcOrd="1" destOrd="0" presId="urn:microsoft.com/office/officeart/2018/5/layout/IconCircleLabelList"/>
    <dgm:cxn modelId="{2226AAD9-09F1-472F-9E98-A37004ACE796}" type="presParOf" srcId="{E1B0E55B-ADCF-45E2-AA0F-3DFC46D78874}" destId="{22222495-0D28-46AD-BD8B-35313721B896}" srcOrd="2" destOrd="0" presId="urn:microsoft.com/office/officeart/2018/5/layout/IconCircleLabelList"/>
    <dgm:cxn modelId="{5F6682EB-2A46-4928-9653-4EF439CEFC70}" type="presParOf" srcId="{E1B0E55B-ADCF-45E2-AA0F-3DFC46D78874}" destId="{A3990A8A-4451-4D2C-96CF-2E926CF1E3F8}" srcOrd="3" destOrd="0" presId="urn:microsoft.com/office/officeart/2018/5/layout/IconCircleLabelList"/>
    <dgm:cxn modelId="{B43E5E18-D0F0-4AD9-8019-1565BC342432}" type="presParOf" srcId="{63A7CDA1-98D2-4CC4-9DD9-50E218147070}" destId="{B31BF1CA-9C42-4AF9-BEDC-BDF9FBAB3642}" srcOrd="3" destOrd="0" presId="urn:microsoft.com/office/officeart/2018/5/layout/IconCircleLabelList"/>
    <dgm:cxn modelId="{62219857-3CB8-42A4-8618-43DB1FEAD258}" type="presParOf" srcId="{63A7CDA1-98D2-4CC4-9DD9-50E218147070}" destId="{6A46DFC7-923A-4F88-BD2A-FB4A18DAB0C1}" srcOrd="4" destOrd="0" presId="urn:microsoft.com/office/officeart/2018/5/layout/IconCircleLabelList"/>
    <dgm:cxn modelId="{A641B2D6-62D4-49C7-B2AC-61AF710126CD}" type="presParOf" srcId="{6A46DFC7-923A-4F88-BD2A-FB4A18DAB0C1}" destId="{96B83A1B-DB12-4A21-8A4A-0C5F664CBDAA}" srcOrd="0" destOrd="0" presId="urn:microsoft.com/office/officeart/2018/5/layout/IconCircleLabelList"/>
    <dgm:cxn modelId="{1E461532-A5A7-401F-84DC-837A2B726CCF}" type="presParOf" srcId="{6A46DFC7-923A-4F88-BD2A-FB4A18DAB0C1}" destId="{FDCF58D5-6B87-4434-A208-F6675773FE27}" srcOrd="1" destOrd="0" presId="urn:microsoft.com/office/officeart/2018/5/layout/IconCircleLabelList"/>
    <dgm:cxn modelId="{AC0C11AC-E47E-4299-BED8-5E588C5E902B}" type="presParOf" srcId="{6A46DFC7-923A-4F88-BD2A-FB4A18DAB0C1}" destId="{734BAE6A-C15D-4CEC-806F-847C79E6356B}" srcOrd="2" destOrd="0" presId="urn:microsoft.com/office/officeart/2018/5/layout/IconCircleLabelList"/>
    <dgm:cxn modelId="{F33028E0-34AF-4221-B3A9-4776D2324F90}" type="presParOf" srcId="{6A46DFC7-923A-4F88-BD2A-FB4A18DAB0C1}" destId="{FD8AE163-DC6A-44B4-B673-9C98004DE2F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0B167E-5C78-4C55-BB16-6EE9F61D8DF5}"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6A8DBF6-FE89-4F7A-B07D-18B129B01E6A}">
      <dgm:prSet custT="1"/>
      <dgm:spPr/>
      <dgm:t>
        <a:bodyPr/>
        <a:lstStyle/>
        <a:p>
          <a:pPr>
            <a:lnSpc>
              <a:spcPct val="100000"/>
            </a:lnSpc>
          </a:pPr>
          <a:r>
            <a:rPr lang="en-US" sz="1800" b="1" dirty="0">
              <a:latin typeface="Arial" panose="020B0604020202020204" pitchFamily="34" charset="0"/>
              <a:cs typeface="Arial" panose="020B0604020202020204" pitchFamily="34" charset="0"/>
            </a:rPr>
            <a:t>Assess benefits/risk ratio, ensure ratio is acceptable</a:t>
          </a:r>
          <a:endParaRPr lang="en-US" sz="1800" dirty="0">
            <a:latin typeface="Arial" panose="020B0604020202020204" pitchFamily="34" charset="0"/>
            <a:cs typeface="Arial" panose="020B0604020202020204" pitchFamily="34" charset="0"/>
          </a:endParaRPr>
        </a:p>
      </dgm:t>
    </dgm:pt>
    <dgm:pt modelId="{64B5DC47-65A5-4A59-91A9-B63A217AB85D}" type="parTrans" cxnId="{20C913D1-E350-4E26-8E28-3ED486A3A6CA}">
      <dgm:prSet/>
      <dgm:spPr/>
      <dgm:t>
        <a:bodyPr/>
        <a:lstStyle/>
        <a:p>
          <a:endParaRPr lang="en-US" sz="1800">
            <a:latin typeface="Arial" panose="020B0604020202020204" pitchFamily="34" charset="0"/>
            <a:cs typeface="Arial" panose="020B0604020202020204" pitchFamily="34" charset="0"/>
          </a:endParaRPr>
        </a:p>
      </dgm:t>
    </dgm:pt>
    <dgm:pt modelId="{BFDAA95B-2C05-4AF1-9436-69053BB9A4CA}" type="sibTrans" cxnId="{20C913D1-E350-4E26-8E28-3ED486A3A6CA}">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9E8764AC-4DAC-41B9-889F-EAFC233E1465}">
      <dgm:prSet custT="1"/>
      <dgm:spPr/>
      <dgm:t>
        <a:bodyPr/>
        <a:lstStyle/>
        <a:p>
          <a:pPr>
            <a:lnSpc>
              <a:spcPct val="100000"/>
            </a:lnSpc>
          </a:pPr>
          <a:r>
            <a:rPr lang="en-US" sz="1800" b="1" dirty="0">
              <a:latin typeface="Arial" panose="020B0604020202020204" pitchFamily="34" charset="0"/>
              <a:cs typeface="Arial" panose="020B0604020202020204" pitchFamily="34" charset="0"/>
            </a:rPr>
            <a:t>Beware of potential vulnerabilities of subjects</a:t>
          </a:r>
          <a:endParaRPr lang="en-US" sz="1800" dirty="0">
            <a:latin typeface="Arial" panose="020B0604020202020204" pitchFamily="34" charset="0"/>
            <a:cs typeface="Arial" panose="020B0604020202020204" pitchFamily="34" charset="0"/>
          </a:endParaRPr>
        </a:p>
      </dgm:t>
    </dgm:pt>
    <dgm:pt modelId="{C8E0C0C6-A7BC-4F1E-8BC5-3014991E7403}" type="parTrans" cxnId="{EC596287-693C-448A-895E-5B58257B710A}">
      <dgm:prSet/>
      <dgm:spPr/>
      <dgm:t>
        <a:bodyPr/>
        <a:lstStyle/>
        <a:p>
          <a:endParaRPr lang="en-US" sz="1800">
            <a:latin typeface="Arial" panose="020B0604020202020204" pitchFamily="34" charset="0"/>
            <a:cs typeface="Arial" panose="020B0604020202020204" pitchFamily="34" charset="0"/>
          </a:endParaRPr>
        </a:p>
      </dgm:t>
    </dgm:pt>
    <dgm:pt modelId="{8403AD49-A821-4175-8636-6D19BBD68B37}" type="sibTrans" cxnId="{EC596287-693C-448A-895E-5B58257B710A}">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619771BA-F01A-48EB-A68D-019455A6D859}">
      <dgm:prSet custT="1"/>
      <dgm:spPr/>
      <dgm:t>
        <a:bodyPr/>
        <a:lstStyle/>
        <a:p>
          <a:pPr>
            <a:lnSpc>
              <a:spcPct val="100000"/>
            </a:lnSpc>
          </a:pPr>
          <a:r>
            <a:rPr lang="en-US" sz="1800" b="1" dirty="0">
              <a:latin typeface="Arial" panose="020B0604020202020204" pitchFamily="34" charset="0"/>
              <a:cs typeface="Arial" panose="020B0604020202020204" pitchFamily="34" charset="0"/>
            </a:rPr>
            <a:t>Avoid /manage conflicts of interest</a:t>
          </a:r>
          <a:endParaRPr lang="en-US" sz="1800" dirty="0">
            <a:latin typeface="Arial" panose="020B0604020202020204" pitchFamily="34" charset="0"/>
            <a:cs typeface="Arial" panose="020B0604020202020204" pitchFamily="34" charset="0"/>
          </a:endParaRPr>
        </a:p>
      </dgm:t>
    </dgm:pt>
    <dgm:pt modelId="{64E8422B-869D-446A-B711-2FF2753917BC}" type="parTrans" cxnId="{44F7C503-B4FE-48EB-BD54-81A45C115666}">
      <dgm:prSet/>
      <dgm:spPr/>
      <dgm:t>
        <a:bodyPr/>
        <a:lstStyle/>
        <a:p>
          <a:endParaRPr lang="en-US" sz="1800">
            <a:latin typeface="Arial" panose="020B0604020202020204" pitchFamily="34" charset="0"/>
            <a:cs typeface="Arial" panose="020B0604020202020204" pitchFamily="34" charset="0"/>
          </a:endParaRPr>
        </a:p>
      </dgm:t>
    </dgm:pt>
    <dgm:pt modelId="{FB7806FA-93C7-4167-8CE1-92A267BBB629}" type="sibTrans" cxnId="{44F7C503-B4FE-48EB-BD54-81A45C115666}">
      <dgm:prSet/>
      <dgm:spPr/>
      <dgm:t>
        <a:bodyPr/>
        <a:lstStyle/>
        <a:p>
          <a:pPr>
            <a:lnSpc>
              <a:spcPct val="100000"/>
            </a:lnSpc>
          </a:pPr>
          <a:endParaRPr lang="en-US" sz="1800">
            <a:latin typeface="Arial" panose="020B0604020202020204" pitchFamily="34" charset="0"/>
            <a:cs typeface="Arial" panose="020B0604020202020204" pitchFamily="34" charset="0"/>
          </a:endParaRPr>
        </a:p>
      </dgm:t>
    </dgm:pt>
    <dgm:pt modelId="{1E153F31-C1F4-4EAE-9C3C-83736501986B}">
      <dgm:prSet custT="1"/>
      <dgm:spPr/>
      <dgm:t>
        <a:bodyPr/>
        <a:lstStyle/>
        <a:p>
          <a:pPr>
            <a:lnSpc>
              <a:spcPct val="100000"/>
            </a:lnSpc>
          </a:pPr>
          <a:r>
            <a:rPr lang="en-US" sz="1800" b="1" dirty="0">
              <a:latin typeface="Arial" panose="020B0604020202020204" pitchFamily="34" charset="0"/>
              <a:cs typeface="Arial" panose="020B0604020202020204" pitchFamily="34" charset="0"/>
            </a:rPr>
            <a:t>Follow regulations/guidance</a:t>
          </a:r>
          <a:endParaRPr lang="en-US" sz="1800" dirty="0">
            <a:latin typeface="Arial" panose="020B0604020202020204" pitchFamily="34" charset="0"/>
            <a:cs typeface="Arial" panose="020B0604020202020204" pitchFamily="34" charset="0"/>
          </a:endParaRPr>
        </a:p>
      </dgm:t>
    </dgm:pt>
    <dgm:pt modelId="{FF144AA4-54CD-418B-B509-5A3C7F34F5FE}" type="parTrans" cxnId="{C9590E69-F82D-46A2-9C7E-6D5A4C7AA78D}">
      <dgm:prSet/>
      <dgm:spPr/>
      <dgm:t>
        <a:bodyPr/>
        <a:lstStyle/>
        <a:p>
          <a:endParaRPr lang="en-US" sz="1800">
            <a:latin typeface="Arial" panose="020B0604020202020204" pitchFamily="34" charset="0"/>
            <a:cs typeface="Arial" panose="020B0604020202020204" pitchFamily="34" charset="0"/>
          </a:endParaRPr>
        </a:p>
      </dgm:t>
    </dgm:pt>
    <dgm:pt modelId="{2ECAA614-E6F5-4451-B39C-2364C2E93495}" type="sibTrans" cxnId="{C9590E69-F82D-46A2-9C7E-6D5A4C7AA78D}">
      <dgm:prSet/>
      <dgm:spPr/>
      <dgm:t>
        <a:bodyPr/>
        <a:lstStyle/>
        <a:p>
          <a:endParaRPr lang="en-US" sz="1800">
            <a:latin typeface="Arial" panose="020B0604020202020204" pitchFamily="34" charset="0"/>
            <a:cs typeface="Arial" panose="020B0604020202020204" pitchFamily="34" charset="0"/>
          </a:endParaRPr>
        </a:p>
      </dgm:t>
    </dgm:pt>
    <dgm:pt modelId="{1F467624-208A-44D1-BC35-332D3FFD5D8E}" type="pres">
      <dgm:prSet presAssocID="{7A0B167E-5C78-4C55-BB16-6EE9F61D8DF5}" presName="root" presStyleCnt="0">
        <dgm:presLayoutVars>
          <dgm:dir/>
          <dgm:resizeHandles val="exact"/>
        </dgm:presLayoutVars>
      </dgm:prSet>
      <dgm:spPr/>
    </dgm:pt>
    <dgm:pt modelId="{435095B9-03AE-4061-B127-9BF4D1998EE1}" type="pres">
      <dgm:prSet presAssocID="{7A0B167E-5C78-4C55-BB16-6EE9F61D8DF5}" presName="container" presStyleCnt="0">
        <dgm:presLayoutVars>
          <dgm:dir/>
          <dgm:resizeHandles val="exact"/>
        </dgm:presLayoutVars>
      </dgm:prSet>
      <dgm:spPr/>
    </dgm:pt>
    <dgm:pt modelId="{124C1116-45B8-43B1-8D86-85903122A8E8}" type="pres">
      <dgm:prSet presAssocID="{E6A8DBF6-FE89-4F7A-B07D-18B129B01E6A}" presName="compNode" presStyleCnt="0"/>
      <dgm:spPr/>
    </dgm:pt>
    <dgm:pt modelId="{D9A730A1-12E8-4519-B1DB-1299AE64D922}" type="pres">
      <dgm:prSet presAssocID="{E6A8DBF6-FE89-4F7A-B07D-18B129B01E6A}" presName="iconBgRect" presStyleLbl="bgShp" presStyleIdx="0" presStyleCnt="4"/>
      <dgm:spPr/>
    </dgm:pt>
    <dgm:pt modelId="{E507484D-E29E-465C-A1FA-8C2FEE40D734}" type="pres">
      <dgm:prSet presAssocID="{E6A8DBF6-FE89-4F7A-B07D-18B129B01E6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BA8C5C28-D26F-46AE-ACFD-1DFEEDB03D49}" type="pres">
      <dgm:prSet presAssocID="{E6A8DBF6-FE89-4F7A-B07D-18B129B01E6A}" presName="spaceRect" presStyleCnt="0"/>
      <dgm:spPr/>
    </dgm:pt>
    <dgm:pt modelId="{B6C5B4DF-9EAB-46F7-AF56-DCC6534AC2AA}" type="pres">
      <dgm:prSet presAssocID="{E6A8DBF6-FE89-4F7A-B07D-18B129B01E6A}" presName="textRect" presStyleLbl="revTx" presStyleIdx="0" presStyleCnt="4">
        <dgm:presLayoutVars>
          <dgm:chMax val="1"/>
          <dgm:chPref val="1"/>
        </dgm:presLayoutVars>
      </dgm:prSet>
      <dgm:spPr/>
    </dgm:pt>
    <dgm:pt modelId="{AC496164-C875-407F-8AF2-A5E011335FDD}" type="pres">
      <dgm:prSet presAssocID="{BFDAA95B-2C05-4AF1-9436-69053BB9A4CA}" presName="sibTrans" presStyleLbl="sibTrans2D1" presStyleIdx="0" presStyleCnt="0"/>
      <dgm:spPr/>
    </dgm:pt>
    <dgm:pt modelId="{FB674D81-188C-4BD7-A273-E1F08552F7FB}" type="pres">
      <dgm:prSet presAssocID="{9E8764AC-4DAC-41B9-889F-EAFC233E1465}" presName="compNode" presStyleCnt="0"/>
      <dgm:spPr/>
    </dgm:pt>
    <dgm:pt modelId="{F31676F8-C875-4CFF-999D-FBD106E1BFFF}" type="pres">
      <dgm:prSet presAssocID="{9E8764AC-4DAC-41B9-889F-EAFC233E1465}" presName="iconBgRect" presStyleLbl="bgShp" presStyleIdx="1" presStyleCnt="4"/>
      <dgm:spPr/>
    </dgm:pt>
    <dgm:pt modelId="{7C9AE28D-18B8-4CC2-B74F-45B94D5C0C66}" type="pres">
      <dgm:prSet presAssocID="{9E8764AC-4DAC-41B9-889F-EAFC233E146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rning"/>
        </a:ext>
      </dgm:extLst>
    </dgm:pt>
    <dgm:pt modelId="{6A487EEA-70EE-4835-80C2-1776D7B191FD}" type="pres">
      <dgm:prSet presAssocID="{9E8764AC-4DAC-41B9-889F-EAFC233E1465}" presName="spaceRect" presStyleCnt="0"/>
      <dgm:spPr/>
    </dgm:pt>
    <dgm:pt modelId="{780219C3-6ECE-41DB-B3DB-E17B0901824E}" type="pres">
      <dgm:prSet presAssocID="{9E8764AC-4DAC-41B9-889F-EAFC233E1465}" presName="textRect" presStyleLbl="revTx" presStyleIdx="1" presStyleCnt="4">
        <dgm:presLayoutVars>
          <dgm:chMax val="1"/>
          <dgm:chPref val="1"/>
        </dgm:presLayoutVars>
      </dgm:prSet>
      <dgm:spPr/>
    </dgm:pt>
    <dgm:pt modelId="{B42ECF9D-EE2C-4503-91F8-CA682C8CD828}" type="pres">
      <dgm:prSet presAssocID="{8403AD49-A821-4175-8636-6D19BBD68B37}" presName="sibTrans" presStyleLbl="sibTrans2D1" presStyleIdx="0" presStyleCnt="0"/>
      <dgm:spPr/>
    </dgm:pt>
    <dgm:pt modelId="{F82499C3-853A-4234-8846-4F7C859600D4}" type="pres">
      <dgm:prSet presAssocID="{619771BA-F01A-48EB-A68D-019455A6D859}" presName="compNode" presStyleCnt="0"/>
      <dgm:spPr/>
    </dgm:pt>
    <dgm:pt modelId="{11EF36AB-2375-4196-B471-122F2E68926C}" type="pres">
      <dgm:prSet presAssocID="{619771BA-F01A-48EB-A68D-019455A6D859}" presName="iconBgRect" presStyleLbl="bgShp" presStyleIdx="2" presStyleCnt="4"/>
      <dgm:spPr/>
    </dgm:pt>
    <dgm:pt modelId="{EA837599-CAC3-4CA0-B458-B703D34C9B58}" type="pres">
      <dgm:prSet presAssocID="{619771BA-F01A-48EB-A68D-019455A6D85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tract"/>
        </a:ext>
      </dgm:extLst>
    </dgm:pt>
    <dgm:pt modelId="{A5CC9A51-0DCF-49A2-A5D9-51DF18E819F4}" type="pres">
      <dgm:prSet presAssocID="{619771BA-F01A-48EB-A68D-019455A6D859}" presName="spaceRect" presStyleCnt="0"/>
      <dgm:spPr/>
    </dgm:pt>
    <dgm:pt modelId="{BFE96645-56F3-4A8A-982D-CFA297CA4CB2}" type="pres">
      <dgm:prSet presAssocID="{619771BA-F01A-48EB-A68D-019455A6D859}" presName="textRect" presStyleLbl="revTx" presStyleIdx="2" presStyleCnt="4">
        <dgm:presLayoutVars>
          <dgm:chMax val="1"/>
          <dgm:chPref val="1"/>
        </dgm:presLayoutVars>
      </dgm:prSet>
      <dgm:spPr/>
    </dgm:pt>
    <dgm:pt modelId="{B928665C-AD51-408D-96A1-658498704146}" type="pres">
      <dgm:prSet presAssocID="{FB7806FA-93C7-4167-8CE1-92A267BBB629}" presName="sibTrans" presStyleLbl="sibTrans2D1" presStyleIdx="0" presStyleCnt="0"/>
      <dgm:spPr/>
    </dgm:pt>
    <dgm:pt modelId="{2B46044F-2A2E-4832-8FF2-1D6BEC46BB5A}" type="pres">
      <dgm:prSet presAssocID="{1E153F31-C1F4-4EAE-9C3C-83736501986B}" presName="compNode" presStyleCnt="0"/>
      <dgm:spPr/>
    </dgm:pt>
    <dgm:pt modelId="{436C34AA-BA56-4790-A8EA-B711418681DB}" type="pres">
      <dgm:prSet presAssocID="{1E153F31-C1F4-4EAE-9C3C-83736501986B}" presName="iconBgRect" presStyleLbl="bgShp" presStyleIdx="3" presStyleCnt="4"/>
      <dgm:spPr/>
    </dgm:pt>
    <dgm:pt modelId="{B005531B-578B-488F-9C87-04D49C0D3515}" type="pres">
      <dgm:prSet presAssocID="{1E153F31-C1F4-4EAE-9C3C-83736501986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BB8E24E0-3715-4A81-BBCF-533772333F41}" type="pres">
      <dgm:prSet presAssocID="{1E153F31-C1F4-4EAE-9C3C-83736501986B}" presName="spaceRect" presStyleCnt="0"/>
      <dgm:spPr/>
    </dgm:pt>
    <dgm:pt modelId="{63F9822E-3B2C-4EFA-998D-4956E8CD6F8E}" type="pres">
      <dgm:prSet presAssocID="{1E153F31-C1F4-4EAE-9C3C-83736501986B}" presName="textRect" presStyleLbl="revTx" presStyleIdx="3" presStyleCnt="4">
        <dgm:presLayoutVars>
          <dgm:chMax val="1"/>
          <dgm:chPref val="1"/>
        </dgm:presLayoutVars>
      </dgm:prSet>
      <dgm:spPr/>
    </dgm:pt>
  </dgm:ptLst>
  <dgm:cxnLst>
    <dgm:cxn modelId="{44F7C503-B4FE-48EB-BD54-81A45C115666}" srcId="{7A0B167E-5C78-4C55-BB16-6EE9F61D8DF5}" destId="{619771BA-F01A-48EB-A68D-019455A6D859}" srcOrd="2" destOrd="0" parTransId="{64E8422B-869D-446A-B711-2FF2753917BC}" sibTransId="{FB7806FA-93C7-4167-8CE1-92A267BBB629}"/>
    <dgm:cxn modelId="{1BA87913-7948-4488-91EE-4BCE33DAEAEA}" type="presOf" srcId="{8403AD49-A821-4175-8636-6D19BBD68B37}" destId="{B42ECF9D-EE2C-4503-91F8-CA682C8CD828}" srcOrd="0" destOrd="0" presId="urn:microsoft.com/office/officeart/2018/2/layout/IconCircleList"/>
    <dgm:cxn modelId="{F3CAA015-284B-4872-9C69-4C635E3BC54E}" type="presOf" srcId="{E6A8DBF6-FE89-4F7A-B07D-18B129B01E6A}" destId="{B6C5B4DF-9EAB-46F7-AF56-DCC6534AC2AA}" srcOrd="0" destOrd="0" presId="urn:microsoft.com/office/officeart/2018/2/layout/IconCircleList"/>
    <dgm:cxn modelId="{C9590E69-F82D-46A2-9C7E-6D5A4C7AA78D}" srcId="{7A0B167E-5C78-4C55-BB16-6EE9F61D8DF5}" destId="{1E153F31-C1F4-4EAE-9C3C-83736501986B}" srcOrd="3" destOrd="0" parTransId="{FF144AA4-54CD-418B-B509-5A3C7F34F5FE}" sibTransId="{2ECAA614-E6F5-4451-B39C-2364C2E93495}"/>
    <dgm:cxn modelId="{81B29D52-7153-4956-AA33-2E382826FA9A}" type="presOf" srcId="{FB7806FA-93C7-4167-8CE1-92A267BBB629}" destId="{B928665C-AD51-408D-96A1-658498704146}" srcOrd="0" destOrd="0" presId="urn:microsoft.com/office/officeart/2018/2/layout/IconCircleList"/>
    <dgm:cxn modelId="{EC596287-693C-448A-895E-5B58257B710A}" srcId="{7A0B167E-5C78-4C55-BB16-6EE9F61D8DF5}" destId="{9E8764AC-4DAC-41B9-889F-EAFC233E1465}" srcOrd="1" destOrd="0" parTransId="{C8E0C0C6-A7BC-4F1E-8BC5-3014991E7403}" sibTransId="{8403AD49-A821-4175-8636-6D19BBD68B37}"/>
    <dgm:cxn modelId="{5972F898-C746-4A4C-8FA3-21A26D30A637}" type="presOf" srcId="{1E153F31-C1F4-4EAE-9C3C-83736501986B}" destId="{63F9822E-3B2C-4EFA-998D-4956E8CD6F8E}" srcOrd="0" destOrd="0" presId="urn:microsoft.com/office/officeart/2018/2/layout/IconCircleList"/>
    <dgm:cxn modelId="{20C913D1-E350-4E26-8E28-3ED486A3A6CA}" srcId="{7A0B167E-5C78-4C55-BB16-6EE9F61D8DF5}" destId="{E6A8DBF6-FE89-4F7A-B07D-18B129B01E6A}" srcOrd="0" destOrd="0" parTransId="{64B5DC47-65A5-4A59-91A9-B63A217AB85D}" sibTransId="{BFDAA95B-2C05-4AF1-9436-69053BB9A4CA}"/>
    <dgm:cxn modelId="{B9A2A7EA-9C88-4102-9379-FBC7FEDFBBDD}" type="presOf" srcId="{BFDAA95B-2C05-4AF1-9436-69053BB9A4CA}" destId="{AC496164-C875-407F-8AF2-A5E011335FDD}" srcOrd="0" destOrd="0" presId="urn:microsoft.com/office/officeart/2018/2/layout/IconCircleList"/>
    <dgm:cxn modelId="{20FB6EF6-3F88-447D-B1E7-7CA2B73881C6}" type="presOf" srcId="{7A0B167E-5C78-4C55-BB16-6EE9F61D8DF5}" destId="{1F467624-208A-44D1-BC35-332D3FFD5D8E}" srcOrd="0" destOrd="0" presId="urn:microsoft.com/office/officeart/2018/2/layout/IconCircleList"/>
    <dgm:cxn modelId="{94899DF9-B7B9-43E2-9E0A-54E75017B51A}" type="presOf" srcId="{619771BA-F01A-48EB-A68D-019455A6D859}" destId="{BFE96645-56F3-4A8A-982D-CFA297CA4CB2}" srcOrd="0" destOrd="0" presId="urn:microsoft.com/office/officeart/2018/2/layout/IconCircleList"/>
    <dgm:cxn modelId="{D90287FB-F8A2-4ACD-9C94-55ECF85F9B53}" type="presOf" srcId="{9E8764AC-4DAC-41B9-889F-EAFC233E1465}" destId="{780219C3-6ECE-41DB-B3DB-E17B0901824E}" srcOrd="0" destOrd="0" presId="urn:microsoft.com/office/officeart/2018/2/layout/IconCircleList"/>
    <dgm:cxn modelId="{613343A2-EEBC-4BFA-A162-A85E69A63D96}" type="presParOf" srcId="{1F467624-208A-44D1-BC35-332D3FFD5D8E}" destId="{435095B9-03AE-4061-B127-9BF4D1998EE1}" srcOrd="0" destOrd="0" presId="urn:microsoft.com/office/officeart/2018/2/layout/IconCircleList"/>
    <dgm:cxn modelId="{5890A623-2774-4133-9323-3ED0ABEAA154}" type="presParOf" srcId="{435095B9-03AE-4061-B127-9BF4D1998EE1}" destId="{124C1116-45B8-43B1-8D86-85903122A8E8}" srcOrd="0" destOrd="0" presId="urn:microsoft.com/office/officeart/2018/2/layout/IconCircleList"/>
    <dgm:cxn modelId="{AFEBD901-D4B3-42B7-A117-89FE905B0456}" type="presParOf" srcId="{124C1116-45B8-43B1-8D86-85903122A8E8}" destId="{D9A730A1-12E8-4519-B1DB-1299AE64D922}" srcOrd="0" destOrd="0" presId="urn:microsoft.com/office/officeart/2018/2/layout/IconCircleList"/>
    <dgm:cxn modelId="{30EB2950-7C24-45F4-8492-C7042975F8D3}" type="presParOf" srcId="{124C1116-45B8-43B1-8D86-85903122A8E8}" destId="{E507484D-E29E-465C-A1FA-8C2FEE40D734}" srcOrd="1" destOrd="0" presId="urn:microsoft.com/office/officeart/2018/2/layout/IconCircleList"/>
    <dgm:cxn modelId="{47DDF892-1911-49B4-91A9-B89868D65BC3}" type="presParOf" srcId="{124C1116-45B8-43B1-8D86-85903122A8E8}" destId="{BA8C5C28-D26F-46AE-ACFD-1DFEEDB03D49}" srcOrd="2" destOrd="0" presId="urn:microsoft.com/office/officeart/2018/2/layout/IconCircleList"/>
    <dgm:cxn modelId="{8093CA07-FE51-449B-A091-9F6C062E6898}" type="presParOf" srcId="{124C1116-45B8-43B1-8D86-85903122A8E8}" destId="{B6C5B4DF-9EAB-46F7-AF56-DCC6534AC2AA}" srcOrd="3" destOrd="0" presId="urn:microsoft.com/office/officeart/2018/2/layout/IconCircleList"/>
    <dgm:cxn modelId="{4C8A7736-67F7-4B21-A2C1-88C53446FECC}" type="presParOf" srcId="{435095B9-03AE-4061-B127-9BF4D1998EE1}" destId="{AC496164-C875-407F-8AF2-A5E011335FDD}" srcOrd="1" destOrd="0" presId="urn:microsoft.com/office/officeart/2018/2/layout/IconCircleList"/>
    <dgm:cxn modelId="{49987C85-4664-411D-BE66-EFE95F3948FB}" type="presParOf" srcId="{435095B9-03AE-4061-B127-9BF4D1998EE1}" destId="{FB674D81-188C-4BD7-A273-E1F08552F7FB}" srcOrd="2" destOrd="0" presId="urn:microsoft.com/office/officeart/2018/2/layout/IconCircleList"/>
    <dgm:cxn modelId="{BEA034D2-8754-4114-9123-F3706B65D544}" type="presParOf" srcId="{FB674D81-188C-4BD7-A273-E1F08552F7FB}" destId="{F31676F8-C875-4CFF-999D-FBD106E1BFFF}" srcOrd="0" destOrd="0" presId="urn:microsoft.com/office/officeart/2018/2/layout/IconCircleList"/>
    <dgm:cxn modelId="{C70EB4B4-9980-41A3-A27C-74A6CEDC4545}" type="presParOf" srcId="{FB674D81-188C-4BD7-A273-E1F08552F7FB}" destId="{7C9AE28D-18B8-4CC2-B74F-45B94D5C0C66}" srcOrd="1" destOrd="0" presId="urn:microsoft.com/office/officeart/2018/2/layout/IconCircleList"/>
    <dgm:cxn modelId="{00D62D50-6F11-4FFA-967C-59EB4DED762C}" type="presParOf" srcId="{FB674D81-188C-4BD7-A273-E1F08552F7FB}" destId="{6A487EEA-70EE-4835-80C2-1776D7B191FD}" srcOrd="2" destOrd="0" presId="urn:microsoft.com/office/officeart/2018/2/layout/IconCircleList"/>
    <dgm:cxn modelId="{C9CE31F9-E059-47A4-AA3A-EE32F9BF3E7B}" type="presParOf" srcId="{FB674D81-188C-4BD7-A273-E1F08552F7FB}" destId="{780219C3-6ECE-41DB-B3DB-E17B0901824E}" srcOrd="3" destOrd="0" presId="urn:microsoft.com/office/officeart/2018/2/layout/IconCircleList"/>
    <dgm:cxn modelId="{E8182068-5EDB-46A3-A267-E57F80F785DA}" type="presParOf" srcId="{435095B9-03AE-4061-B127-9BF4D1998EE1}" destId="{B42ECF9D-EE2C-4503-91F8-CA682C8CD828}" srcOrd="3" destOrd="0" presId="urn:microsoft.com/office/officeart/2018/2/layout/IconCircleList"/>
    <dgm:cxn modelId="{C00A041A-57CC-4435-962A-5A2C7DB34466}" type="presParOf" srcId="{435095B9-03AE-4061-B127-9BF4D1998EE1}" destId="{F82499C3-853A-4234-8846-4F7C859600D4}" srcOrd="4" destOrd="0" presId="urn:microsoft.com/office/officeart/2018/2/layout/IconCircleList"/>
    <dgm:cxn modelId="{FC85E681-1226-4A0D-8BA3-47E1894D06E5}" type="presParOf" srcId="{F82499C3-853A-4234-8846-4F7C859600D4}" destId="{11EF36AB-2375-4196-B471-122F2E68926C}" srcOrd="0" destOrd="0" presId="urn:microsoft.com/office/officeart/2018/2/layout/IconCircleList"/>
    <dgm:cxn modelId="{A3EF3EB6-F4D7-4EC9-BCD9-2F14E2B14D07}" type="presParOf" srcId="{F82499C3-853A-4234-8846-4F7C859600D4}" destId="{EA837599-CAC3-4CA0-B458-B703D34C9B58}" srcOrd="1" destOrd="0" presId="urn:microsoft.com/office/officeart/2018/2/layout/IconCircleList"/>
    <dgm:cxn modelId="{D3DBDBC9-39C8-4022-B9E5-F265430C9E78}" type="presParOf" srcId="{F82499C3-853A-4234-8846-4F7C859600D4}" destId="{A5CC9A51-0DCF-49A2-A5D9-51DF18E819F4}" srcOrd="2" destOrd="0" presId="urn:microsoft.com/office/officeart/2018/2/layout/IconCircleList"/>
    <dgm:cxn modelId="{142B317A-3516-47A3-97CE-2E9A988E542B}" type="presParOf" srcId="{F82499C3-853A-4234-8846-4F7C859600D4}" destId="{BFE96645-56F3-4A8A-982D-CFA297CA4CB2}" srcOrd="3" destOrd="0" presId="urn:microsoft.com/office/officeart/2018/2/layout/IconCircleList"/>
    <dgm:cxn modelId="{05EEDAF0-D737-409D-BADD-20A2A7FC459F}" type="presParOf" srcId="{435095B9-03AE-4061-B127-9BF4D1998EE1}" destId="{B928665C-AD51-408D-96A1-658498704146}" srcOrd="5" destOrd="0" presId="urn:microsoft.com/office/officeart/2018/2/layout/IconCircleList"/>
    <dgm:cxn modelId="{A028268D-F53B-4F99-9C65-812914435798}" type="presParOf" srcId="{435095B9-03AE-4061-B127-9BF4D1998EE1}" destId="{2B46044F-2A2E-4832-8FF2-1D6BEC46BB5A}" srcOrd="6" destOrd="0" presId="urn:microsoft.com/office/officeart/2018/2/layout/IconCircleList"/>
    <dgm:cxn modelId="{09989757-784B-4C47-8BEC-173BBDE39FDB}" type="presParOf" srcId="{2B46044F-2A2E-4832-8FF2-1D6BEC46BB5A}" destId="{436C34AA-BA56-4790-A8EA-B711418681DB}" srcOrd="0" destOrd="0" presId="urn:microsoft.com/office/officeart/2018/2/layout/IconCircleList"/>
    <dgm:cxn modelId="{C846F077-3F87-429D-A9DE-E0FE6636FDBF}" type="presParOf" srcId="{2B46044F-2A2E-4832-8FF2-1D6BEC46BB5A}" destId="{B005531B-578B-488F-9C87-04D49C0D3515}" srcOrd="1" destOrd="0" presId="urn:microsoft.com/office/officeart/2018/2/layout/IconCircleList"/>
    <dgm:cxn modelId="{1E295ED8-D2F1-46A8-A2AF-8AF222D8BB85}" type="presParOf" srcId="{2B46044F-2A2E-4832-8FF2-1D6BEC46BB5A}" destId="{BB8E24E0-3715-4A81-BBCF-533772333F41}" srcOrd="2" destOrd="0" presId="urn:microsoft.com/office/officeart/2018/2/layout/IconCircleList"/>
    <dgm:cxn modelId="{3E4E4B41-8E6A-4619-85A8-DDD964C49494}" type="presParOf" srcId="{2B46044F-2A2E-4832-8FF2-1D6BEC46BB5A}" destId="{63F9822E-3B2C-4EFA-998D-4956E8CD6F8E}"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A27EDE-1645-4A60-9C66-696F15034C26}" type="doc">
      <dgm:prSet loTypeId="urn:microsoft.com/office/officeart/2005/8/layout/process4" loCatId="process" qsTypeId="urn:microsoft.com/office/officeart/2005/8/quickstyle/simple4" qsCatId="simple" csTypeId="urn:microsoft.com/office/officeart/2005/8/colors/colorful2" csCatId="colorful" phldr="1"/>
      <dgm:spPr/>
      <dgm:t>
        <a:bodyPr/>
        <a:lstStyle/>
        <a:p>
          <a:endParaRPr lang="en-US"/>
        </a:p>
      </dgm:t>
    </dgm:pt>
    <dgm:pt modelId="{E01739EA-C0A0-4AC8-895E-813588CEDE36}">
      <dgm:prSet custT="1"/>
      <dgm:spPr/>
      <dgm:t>
        <a:bodyPr/>
        <a:lstStyle/>
        <a:p>
          <a:r>
            <a:rPr lang="en-US" sz="1800" b="1" dirty="0">
              <a:latin typeface="Arial" panose="020B0604020202020204" pitchFamily="34" charset="0"/>
              <a:cs typeface="Arial" panose="020B0604020202020204" pitchFamily="34" charset="0"/>
            </a:rPr>
            <a:t>After considering all of our discussions, you might find it difficult to decide what to do</a:t>
          </a:r>
          <a:endParaRPr lang="en-US" sz="1800" dirty="0">
            <a:latin typeface="Arial" panose="020B0604020202020204" pitchFamily="34" charset="0"/>
            <a:cs typeface="Arial" panose="020B0604020202020204" pitchFamily="34" charset="0"/>
          </a:endParaRPr>
        </a:p>
      </dgm:t>
    </dgm:pt>
    <dgm:pt modelId="{D73A0BE1-E689-4569-A9AC-74C9AB37E05F}" type="parTrans" cxnId="{F265BADD-5B47-4EB7-AF6B-7736CBB34D72}">
      <dgm:prSet/>
      <dgm:spPr/>
      <dgm:t>
        <a:bodyPr/>
        <a:lstStyle/>
        <a:p>
          <a:endParaRPr lang="en-US"/>
        </a:p>
      </dgm:t>
    </dgm:pt>
    <dgm:pt modelId="{15313DB5-EA99-4306-8630-DB6D849BC24F}" type="sibTrans" cxnId="{F265BADD-5B47-4EB7-AF6B-7736CBB34D72}">
      <dgm:prSet/>
      <dgm:spPr/>
      <dgm:t>
        <a:bodyPr/>
        <a:lstStyle/>
        <a:p>
          <a:endParaRPr lang="en-US"/>
        </a:p>
      </dgm:t>
    </dgm:pt>
    <dgm:pt modelId="{383E735B-849A-415F-AEAF-1FACAB458DA9}">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If this is the case, then you may want to consider others ways of making the decision, </a:t>
          </a:r>
          <a:endParaRPr lang="en-US" sz="1800" dirty="0">
            <a:latin typeface="Arial" panose="020B0604020202020204" pitchFamily="34" charset="0"/>
            <a:cs typeface="Arial" panose="020B0604020202020204" pitchFamily="34" charset="0"/>
          </a:endParaRPr>
        </a:p>
      </dgm:t>
    </dgm:pt>
    <dgm:pt modelId="{33D8BA08-0D30-4ACC-BE79-608293E33911}" type="parTrans" cxnId="{16DCF72E-6833-4AA6-B17B-4DD84FFEE532}">
      <dgm:prSet/>
      <dgm:spPr/>
      <dgm:t>
        <a:bodyPr/>
        <a:lstStyle/>
        <a:p>
          <a:endParaRPr lang="en-US"/>
        </a:p>
      </dgm:t>
    </dgm:pt>
    <dgm:pt modelId="{4774FB44-FD7E-4A8D-991F-E1F71532E20D}" type="sibTrans" cxnId="{16DCF72E-6833-4AA6-B17B-4DD84FFEE532}">
      <dgm:prSet/>
      <dgm:spPr/>
      <dgm:t>
        <a:bodyPr/>
        <a:lstStyle/>
        <a:p>
          <a:endParaRPr lang="en-US"/>
        </a:p>
      </dgm:t>
    </dgm:pt>
    <dgm:pt modelId="{25EEFFC6-E064-4B50-BE80-238E94A2FBF0}">
      <dgm:prSet custT="1"/>
      <dgm:spPr/>
      <dgm:t>
        <a:bodyPr/>
        <a:lstStyle/>
        <a:p>
          <a:r>
            <a:rPr lang="en-US" sz="1800" b="1" dirty="0">
              <a:latin typeface="Arial" panose="020B0604020202020204" pitchFamily="34" charset="0"/>
              <a:cs typeface="Arial" panose="020B0604020202020204" pitchFamily="34" charset="0"/>
            </a:rPr>
            <a:t>Go with your intuition </a:t>
          </a:r>
          <a:endParaRPr lang="en-US" sz="1800" dirty="0">
            <a:latin typeface="Arial" panose="020B0604020202020204" pitchFamily="34" charset="0"/>
            <a:cs typeface="Arial" panose="020B0604020202020204" pitchFamily="34" charset="0"/>
          </a:endParaRPr>
        </a:p>
      </dgm:t>
    </dgm:pt>
    <dgm:pt modelId="{7700F129-8EB5-43C0-801B-EC23CB4F64C5}" type="parTrans" cxnId="{E695D9A1-298E-4456-A0D3-6558A571E80B}">
      <dgm:prSet/>
      <dgm:spPr/>
      <dgm:t>
        <a:bodyPr/>
        <a:lstStyle/>
        <a:p>
          <a:endParaRPr lang="en-US"/>
        </a:p>
      </dgm:t>
    </dgm:pt>
    <dgm:pt modelId="{921AF748-8228-46BF-BF93-1FD2B2A99FD8}" type="sibTrans" cxnId="{E695D9A1-298E-4456-A0D3-6558A571E80B}">
      <dgm:prSet/>
      <dgm:spPr/>
      <dgm:t>
        <a:bodyPr/>
        <a:lstStyle/>
        <a:p>
          <a:endParaRPr lang="en-US"/>
        </a:p>
      </dgm:t>
    </dgm:pt>
    <dgm:pt modelId="{4EF2A5D1-2AFB-455A-AD47-13ADD2561336}">
      <dgm:prSet custT="1"/>
      <dgm:spPr/>
      <dgm:t>
        <a:bodyPr/>
        <a:lstStyle/>
        <a:p>
          <a:r>
            <a:rPr lang="en-US" sz="1800" b="1" dirty="0">
              <a:latin typeface="Arial" panose="020B0604020202020204" pitchFamily="34" charset="0"/>
              <a:cs typeface="Arial" panose="020B0604020202020204" pitchFamily="34" charset="0"/>
            </a:rPr>
            <a:t>Seek guidance </a:t>
          </a:r>
          <a:endParaRPr lang="en-US" sz="1800" dirty="0">
            <a:latin typeface="Arial" panose="020B0604020202020204" pitchFamily="34" charset="0"/>
            <a:cs typeface="Arial" panose="020B0604020202020204" pitchFamily="34" charset="0"/>
          </a:endParaRPr>
        </a:p>
      </dgm:t>
    </dgm:pt>
    <dgm:pt modelId="{C5306481-8192-4ED8-B5F0-0E27D9CC8D86}" type="parTrans" cxnId="{3AB89BCD-2F27-49D5-B52D-DC388C2CAF24}">
      <dgm:prSet/>
      <dgm:spPr/>
      <dgm:t>
        <a:bodyPr/>
        <a:lstStyle/>
        <a:p>
          <a:endParaRPr lang="en-US"/>
        </a:p>
      </dgm:t>
    </dgm:pt>
    <dgm:pt modelId="{84B8F89C-BD62-4E7E-87E9-A148E8FA45D3}" type="sibTrans" cxnId="{3AB89BCD-2F27-49D5-B52D-DC388C2CAF24}">
      <dgm:prSet/>
      <dgm:spPr/>
      <dgm:t>
        <a:bodyPr/>
        <a:lstStyle/>
        <a:p>
          <a:endParaRPr lang="en-US"/>
        </a:p>
      </dgm:t>
    </dgm:pt>
    <dgm:pt modelId="{E03A60A0-841B-4450-AD95-33209DF2A8A0}">
      <dgm:prSet custT="1"/>
      <dgm:spPr/>
      <dgm:t>
        <a:bodyPr/>
        <a:lstStyle/>
        <a:p>
          <a:r>
            <a:rPr lang="en-US" sz="1800" b="1" dirty="0">
              <a:latin typeface="Arial" panose="020B0604020202020204" pitchFamily="34" charset="0"/>
              <a:cs typeface="Arial" panose="020B0604020202020204" pitchFamily="34" charset="0"/>
            </a:rPr>
            <a:t>Ask more questions</a:t>
          </a:r>
          <a:endParaRPr lang="en-US" sz="1800" dirty="0">
            <a:latin typeface="Arial" panose="020B0604020202020204" pitchFamily="34" charset="0"/>
            <a:cs typeface="Arial" panose="020B0604020202020204" pitchFamily="34" charset="0"/>
          </a:endParaRPr>
        </a:p>
      </dgm:t>
    </dgm:pt>
    <dgm:pt modelId="{A7931115-80C0-46EE-A0D4-56F2C0BD7676}" type="parTrans" cxnId="{06764DDA-7A97-4F30-BB64-C021D05B172B}">
      <dgm:prSet/>
      <dgm:spPr/>
      <dgm:t>
        <a:bodyPr/>
        <a:lstStyle/>
        <a:p>
          <a:endParaRPr lang="en-US"/>
        </a:p>
      </dgm:t>
    </dgm:pt>
    <dgm:pt modelId="{378DB399-574D-465B-B14C-285C9FD4677E}" type="sibTrans" cxnId="{06764DDA-7A97-4F30-BB64-C021D05B172B}">
      <dgm:prSet/>
      <dgm:spPr/>
      <dgm:t>
        <a:bodyPr/>
        <a:lstStyle/>
        <a:p>
          <a:endParaRPr lang="en-US"/>
        </a:p>
      </dgm:t>
    </dgm:pt>
    <dgm:pt modelId="{5C61628B-F4B8-4CA1-B2D2-7F5765263A15}">
      <dgm:prSet custT="1"/>
      <dgm:spPr/>
      <dgm:t>
        <a:bodyPr/>
        <a:lstStyle/>
        <a:p>
          <a:r>
            <a:rPr lang="en-US" sz="1800" b="1" dirty="0">
              <a:latin typeface="Arial" panose="020B0604020202020204" pitchFamily="34" charset="0"/>
              <a:cs typeface="Arial" panose="020B0604020202020204" pitchFamily="34" charset="0"/>
            </a:rPr>
            <a:t>Gather more information</a:t>
          </a:r>
          <a:endParaRPr lang="en-US" sz="1800" dirty="0">
            <a:latin typeface="Arial" panose="020B0604020202020204" pitchFamily="34" charset="0"/>
            <a:cs typeface="Arial" panose="020B0604020202020204" pitchFamily="34" charset="0"/>
          </a:endParaRPr>
        </a:p>
      </dgm:t>
    </dgm:pt>
    <dgm:pt modelId="{F96AC373-15AA-4BCA-9569-C009814EB871}" type="parTrans" cxnId="{C52C1F0A-EAD1-4D3B-A580-E04ECC296B67}">
      <dgm:prSet/>
      <dgm:spPr/>
      <dgm:t>
        <a:bodyPr/>
        <a:lstStyle/>
        <a:p>
          <a:endParaRPr lang="en-US"/>
        </a:p>
      </dgm:t>
    </dgm:pt>
    <dgm:pt modelId="{18932FA3-0111-4F15-96B2-8BD51E29E968}" type="sibTrans" cxnId="{C52C1F0A-EAD1-4D3B-A580-E04ECC296B67}">
      <dgm:prSet/>
      <dgm:spPr/>
      <dgm:t>
        <a:bodyPr/>
        <a:lstStyle/>
        <a:p>
          <a:endParaRPr lang="en-US"/>
        </a:p>
      </dgm:t>
    </dgm:pt>
    <dgm:pt modelId="{3801ED71-6A3D-4708-A715-4B925788B1A4}">
      <dgm:prSet custT="1"/>
      <dgm:spPr/>
      <dgm:t>
        <a:bodyPr/>
        <a:lstStyle/>
        <a:p>
          <a:r>
            <a:rPr lang="en-US" sz="1800" b="1" dirty="0">
              <a:latin typeface="Arial" panose="020B0604020202020204" pitchFamily="34" charset="0"/>
              <a:cs typeface="Arial" panose="020B0604020202020204" pitchFamily="34" charset="0"/>
            </a:rPr>
            <a:t>Explore different options</a:t>
          </a:r>
          <a:endParaRPr lang="en-US" sz="1800" dirty="0">
            <a:latin typeface="Arial" panose="020B0604020202020204" pitchFamily="34" charset="0"/>
            <a:cs typeface="Arial" panose="020B0604020202020204" pitchFamily="34" charset="0"/>
          </a:endParaRPr>
        </a:p>
      </dgm:t>
    </dgm:pt>
    <dgm:pt modelId="{BD0B92E9-CB28-49A8-924F-F4AED0AF5365}" type="parTrans" cxnId="{45035256-EAFF-4C2C-9C53-22DB9F15309E}">
      <dgm:prSet/>
      <dgm:spPr/>
      <dgm:t>
        <a:bodyPr/>
        <a:lstStyle/>
        <a:p>
          <a:endParaRPr lang="en-US"/>
        </a:p>
      </dgm:t>
    </dgm:pt>
    <dgm:pt modelId="{6E8F50C8-96DB-49F8-BB34-7EF37B713954}" type="sibTrans" cxnId="{45035256-EAFF-4C2C-9C53-22DB9F15309E}">
      <dgm:prSet/>
      <dgm:spPr/>
      <dgm:t>
        <a:bodyPr/>
        <a:lstStyle/>
        <a:p>
          <a:endParaRPr lang="en-US"/>
        </a:p>
      </dgm:t>
    </dgm:pt>
    <dgm:pt modelId="{CBCEEE5C-7EE8-4C58-BA3E-135A1A38B2DD}">
      <dgm:prSet custT="1"/>
      <dgm:spPr/>
      <dgm:t>
        <a:bodyPr/>
        <a:lstStyle/>
        <a:p>
          <a:r>
            <a:rPr lang="en-US" sz="1800" b="1" i="0" u="none" dirty="0">
              <a:latin typeface="Arial" panose="020B0604020202020204" pitchFamily="34" charset="0"/>
              <a:cs typeface="Arial" panose="020B0604020202020204" pitchFamily="34" charset="0"/>
            </a:rPr>
            <a:t>In the end, when making a decision regarding an ethical dilemma, </a:t>
          </a:r>
          <a:endParaRPr lang="en-US" sz="1800" i="0" u="none" dirty="0">
            <a:latin typeface="Arial" panose="020B0604020202020204" pitchFamily="34" charset="0"/>
            <a:cs typeface="Arial" panose="020B0604020202020204" pitchFamily="34" charset="0"/>
          </a:endParaRPr>
        </a:p>
      </dgm:t>
    </dgm:pt>
    <dgm:pt modelId="{ACE7AB2C-524D-4120-AD65-94FAF564879A}" type="parTrans" cxnId="{6C90EC75-FD87-4F08-AA2E-B82BE9DED7B0}">
      <dgm:prSet/>
      <dgm:spPr/>
      <dgm:t>
        <a:bodyPr/>
        <a:lstStyle/>
        <a:p>
          <a:endParaRPr lang="en-US"/>
        </a:p>
      </dgm:t>
    </dgm:pt>
    <dgm:pt modelId="{7047B8F6-8399-42ED-A9E4-8B8D4A459761}" type="sibTrans" cxnId="{6C90EC75-FD87-4F08-AA2E-B82BE9DED7B0}">
      <dgm:prSet/>
      <dgm:spPr/>
      <dgm:t>
        <a:bodyPr/>
        <a:lstStyle/>
        <a:p>
          <a:endParaRPr lang="en-US"/>
        </a:p>
      </dgm:t>
    </dgm:pt>
    <dgm:pt modelId="{75A91A21-291E-4AAE-8E03-B6FA8E0ED638}">
      <dgm:prSet custT="1"/>
      <dgm:spPr/>
      <dgm:t>
        <a:bodyPr/>
        <a:lstStyle/>
        <a:p>
          <a:r>
            <a:rPr lang="en-US" sz="1800" b="1" i="1" u="sng" dirty="0">
              <a:latin typeface="Arial" panose="020B0604020202020204" pitchFamily="34" charset="0"/>
              <a:cs typeface="Arial" panose="020B0604020202020204" pitchFamily="34" charset="0"/>
            </a:rPr>
            <a:t>you have to be able to justify </a:t>
          </a:r>
        </a:p>
        <a:p>
          <a:r>
            <a:rPr lang="en-US" sz="1800" b="1" i="1" u="sng" dirty="0">
              <a:latin typeface="Arial" panose="020B0604020202020204" pitchFamily="34" charset="0"/>
              <a:cs typeface="Arial" panose="020B0604020202020204" pitchFamily="34" charset="0"/>
            </a:rPr>
            <a:t>your decision</a:t>
          </a:r>
          <a:endParaRPr lang="en-US" sz="1800" dirty="0">
            <a:latin typeface="Arial" panose="020B0604020202020204" pitchFamily="34" charset="0"/>
            <a:cs typeface="Arial" panose="020B0604020202020204" pitchFamily="34" charset="0"/>
          </a:endParaRPr>
        </a:p>
      </dgm:t>
    </dgm:pt>
    <dgm:pt modelId="{952D1C3F-DFDE-450C-ADB9-00CCC93DB931}" type="parTrans" cxnId="{1E734F34-5307-41C9-BA49-82B26B2C414A}">
      <dgm:prSet/>
      <dgm:spPr/>
      <dgm:t>
        <a:bodyPr/>
        <a:lstStyle/>
        <a:p>
          <a:endParaRPr lang="en-US"/>
        </a:p>
      </dgm:t>
    </dgm:pt>
    <dgm:pt modelId="{60D66B6B-9E39-41EE-AD0E-6D22ACE8C9F5}" type="sibTrans" cxnId="{1E734F34-5307-41C9-BA49-82B26B2C414A}">
      <dgm:prSet/>
      <dgm:spPr/>
      <dgm:t>
        <a:bodyPr/>
        <a:lstStyle/>
        <a:p>
          <a:endParaRPr lang="en-US"/>
        </a:p>
      </dgm:t>
    </dgm:pt>
    <dgm:pt modelId="{E588DC3B-B3D7-4378-B31D-9A0872A73703}" type="pres">
      <dgm:prSet presAssocID="{12A27EDE-1645-4A60-9C66-696F15034C26}" presName="Name0" presStyleCnt="0">
        <dgm:presLayoutVars>
          <dgm:dir/>
          <dgm:animLvl val="lvl"/>
          <dgm:resizeHandles val="exact"/>
        </dgm:presLayoutVars>
      </dgm:prSet>
      <dgm:spPr/>
    </dgm:pt>
    <dgm:pt modelId="{073666DD-0E4B-40CA-AAF2-5EC4709D104B}" type="pres">
      <dgm:prSet presAssocID="{383E735B-849A-415F-AEAF-1FACAB458DA9}" presName="boxAndChildren" presStyleCnt="0"/>
      <dgm:spPr/>
    </dgm:pt>
    <dgm:pt modelId="{EED1F495-94C7-41DB-953A-0559B6E3D652}" type="pres">
      <dgm:prSet presAssocID="{383E735B-849A-415F-AEAF-1FACAB458DA9}" presName="parentTextBox" presStyleLbl="node1" presStyleIdx="0" presStyleCnt="2"/>
      <dgm:spPr/>
    </dgm:pt>
    <dgm:pt modelId="{AB4174E5-0842-49B4-A7D6-8263F4D3DAA1}" type="pres">
      <dgm:prSet presAssocID="{383E735B-849A-415F-AEAF-1FACAB458DA9}" presName="entireBox" presStyleLbl="node1" presStyleIdx="0" presStyleCnt="2" custScaleY="111346" custLinFactNeighborX="641" custLinFactNeighborY="392"/>
      <dgm:spPr/>
    </dgm:pt>
    <dgm:pt modelId="{81E0B5C1-D965-4CE0-B22E-03A0199467C8}" type="pres">
      <dgm:prSet presAssocID="{383E735B-849A-415F-AEAF-1FACAB458DA9}" presName="descendantBox" presStyleCnt="0"/>
      <dgm:spPr/>
    </dgm:pt>
    <dgm:pt modelId="{CF8DC956-140E-4CFC-8E7A-640556B85ED1}" type="pres">
      <dgm:prSet presAssocID="{25EEFFC6-E064-4B50-BE80-238E94A2FBF0}" presName="childTextBox" presStyleLbl="fgAccFollowNode1" presStyleIdx="0" presStyleCnt="7">
        <dgm:presLayoutVars>
          <dgm:bulletEnabled val="1"/>
        </dgm:presLayoutVars>
      </dgm:prSet>
      <dgm:spPr/>
    </dgm:pt>
    <dgm:pt modelId="{3A001BE2-E45D-4CA6-B986-74E1BCAB02EB}" type="pres">
      <dgm:prSet presAssocID="{4EF2A5D1-2AFB-455A-AD47-13ADD2561336}" presName="childTextBox" presStyleLbl="fgAccFollowNode1" presStyleIdx="1" presStyleCnt="7">
        <dgm:presLayoutVars>
          <dgm:bulletEnabled val="1"/>
        </dgm:presLayoutVars>
      </dgm:prSet>
      <dgm:spPr/>
    </dgm:pt>
    <dgm:pt modelId="{034DF815-A5FD-43EE-A81E-714686B1124F}" type="pres">
      <dgm:prSet presAssocID="{E03A60A0-841B-4450-AD95-33209DF2A8A0}" presName="childTextBox" presStyleLbl="fgAccFollowNode1" presStyleIdx="2" presStyleCnt="7">
        <dgm:presLayoutVars>
          <dgm:bulletEnabled val="1"/>
        </dgm:presLayoutVars>
      </dgm:prSet>
      <dgm:spPr/>
    </dgm:pt>
    <dgm:pt modelId="{B71284DB-04ED-49B1-AA2A-A5A849F43E11}" type="pres">
      <dgm:prSet presAssocID="{5C61628B-F4B8-4CA1-B2D2-7F5765263A15}" presName="childTextBox" presStyleLbl="fgAccFollowNode1" presStyleIdx="3" presStyleCnt="7">
        <dgm:presLayoutVars>
          <dgm:bulletEnabled val="1"/>
        </dgm:presLayoutVars>
      </dgm:prSet>
      <dgm:spPr/>
    </dgm:pt>
    <dgm:pt modelId="{B6D75F31-F493-4131-9D72-EFC85A07D850}" type="pres">
      <dgm:prSet presAssocID="{3801ED71-6A3D-4708-A715-4B925788B1A4}" presName="childTextBox" presStyleLbl="fgAccFollowNode1" presStyleIdx="4" presStyleCnt="7">
        <dgm:presLayoutVars>
          <dgm:bulletEnabled val="1"/>
        </dgm:presLayoutVars>
      </dgm:prSet>
      <dgm:spPr/>
    </dgm:pt>
    <dgm:pt modelId="{AD1B1CCA-E257-4019-B6EE-AB6EDD248E6C}" type="pres">
      <dgm:prSet presAssocID="{CBCEEE5C-7EE8-4C58-BA3E-135A1A38B2DD}" presName="childTextBox" presStyleLbl="fgAccFollowNode1" presStyleIdx="5" presStyleCnt="7">
        <dgm:presLayoutVars>
          <dgm:bulletEnabled val="1"/>
        </dgm:presLayoutVars>
      </dgm:prSet>
      <dgm:spPr/>
    </dgm:pt>
    <dgm:pt modelId="{D236BA07-8EF4-4798-AC79-52ABFB8D92CD}" type="pres">
      <dgm:prSet presAssocID="{75A91A21-291E-4AAE-8E03-B6FA8E0ED638}" presName="childTextBox" presStyleLbl="fgAccFollowNode1" presStyleIdx="6" presStyleCnt="7" custScaleX="103119">
        <dgm:presLayoutVars>
          <dgm:bulletEnabled val="1"/>
        </dgm:presLayoutVars>
      </dgm:prSet>
      <dgm:spPr/>
    </dgm:pt>
    <dgm:pt modelId="{58A4D2B4-9B77-40E9-8EB7-E092BD5806E3}" type="pres">
      <dgm:prSet presAssocID="{15313DB5-EA99-4306-8630-DB6D849BC24F}" presName="sp" presStyleCnt="0"/>
      <dgm:spPr/>
    </dgm:pt>
    <dgm:pt modelId="{A3D285A4-C264-41F1-AE80-6B1263ACE41C}" type="pres">
      <dgm:prSet presAssocID="{E01739EA-C0A0-4AC8-895E-813588CEDE36}" presName="arrowAndChildren" presStyleCnt="0"/>
      <dgm:spPr/>
    </dgm:pt>
    <dgm:pt modelId="{E7389241-EF36-4547-B31B-5D4B744C5310}" type="pres">
      <dgm:prSet presAssocID="{E01739EA-C0A0-4AC8-895E-813588CEDE36}" presName="parentTextArrow" presStyleLbl="node1" presStyleIdx="1" presStyleCnt="2" custScaleY="31138"/>
      <dgm:spPr/>
    </dgm:pt>
  </dgm:ptLst>
  <dgm:cxnLst>
    <dgm:cxn modelId="{3002E008-1E88-4814-939B-70FFA6E82C65}" type="presOf" srcId="{4EF2A5D1-2AFB-455A-AD47-13ADD2561336}" destId="{3A001BE2-E45D-4CA6-B986-74E1BCAB02EB}" srcOrd="0" destOrd="0" presId="urn:microsoft.com/office/officeart/2005/8/layout/process4"/>
    <dgm:cxn modelId="{C52C1F0A-EAD1-4D3B-A580-E04ECC296B67}" srcId="{383E735B-849A-415F-AEAF-1FACAB458DA9}" destId="{5C61628B-F4B8-4CA1-B2D2-7F5765263A15}" srcOrd="3" destOrd="0" parTransId="{F96AC373-15AA-4BCA-9569-C009814EB871}" sibTransId="{18932FA3-0111-4F15-96B2-8BD51E29E968}"/>
    <dgm:cxn modelId="{16DCF72E-6833-4AA6-B17B-4DD84FFEE532}" srcId="{12A27EDE-1645-4A60-9C66-696F15034C26}" destId="{383E735B-849A-415F-AEAF-1FACAB458DA9}" srcOrd="1" destOrd="0" parTransId="{33D8BA08-0D30-4ACC-BE79-608293E33911}" sibTransId="{4774FB44-FD7E-4A8D-991F-E1F71532E20D}"/>
    <dgm:cxn modelId="{1E734F34-5307-41C9-BA49-82B26B2C414A}" srcId="{383E735B-849A-415F-AEAF-1FACAB458DA9}" destId="{75A91A21-291E-4AAE-8E03-B6FA8E0ED638}" srcOrd="6" destOrd="0" parTransId="{952D1C3F-DFDE-450C-ADB9-00CCC93DB931}" sibTransId="{60D66B6B-9E39-41EE-AD0E-6D22ACE8C9F5}"/>
    <dgm:cxn modelId="{EBF2343B-E358-42FB-AE62-FF7708D7A555}" type="presOf" srcId="{E03A60A0-841B-4450-AD95-33209DF2A8A0}" destId="{034DF815-A5FD-43EE-A81E-714686B1124F}" srcOrd="0" destOrd="0" presId="urn:microsoft.com/office/officeart/2005/8/layout/process4"/>
    <dgm:cxn modelId="{9A4C4B54-EFE4-4685-B736-1E4F855E0A36}" type="presOf" srcId="{383E735B-849A-415F-AEAF-1FACAB458DA9}" destId="{EED1F495-94C7-41DB-953A-0559B6E3D652}" srcOrd="0" destOrd="0" presId="urn:microsoft.com/office/officeart/2005/8/layout/process4"/>
    <dgm:cxn modelId="{6C90EC75-FD87-4F08-AA2E-B82BE9DED7B0}" srcId="{383E735B-849A-415F-AEAF-1FACAB458DA9}" destId="{CBCEEE5C-7EE8-4C58-BA3E-135A1A38B2DD}" srcOrd="5" destOrd="0" parTransId="{ACE7AB2C-524D-4120-AD65-94FAF564879A}" sibTransId="{7047B8F6-8399-42ED-A9E4-8B8D4A459761}"/>
    <dgm:cxn modelId="{45035256-EAFF-4C2C-9C53-22DB9F15309E}" srcId="{383E735B-849A-415F-AEAF-1FACAB458DA9}" destId="{3801ED71-6A3D-4708-A715-4B925788B1A4}" srcOrd="4" destOrd="0" parTransId="{BD0B92E9-CB28-49A8-924F-F4AED0AF5365}" sibTransId="{6E8F50C8-96DB-49F8-BB34-7EF37B713954}"/>
    <dgm:cxn modelId="{18352159-F31F-4F47-9F6F-819B5C8AA714}" type="presOf" srcId="{383E735B-849A-415F-AEAF-1FACAB458DA9}" destId="{AB4174E5-0842-49B4-A7D6-8263F4D3DAA1}" srcOrd="1" destOrd="0" presId="urn:microsoft.com/office/officeart/2005/8/layout/process4"/>
    <dgm:cxn modelId="{827BAB59-F011-44ED-AA7C-BA1D5BF4CFEB}" type="presOf" srcId="{5C61628B-F4B8-4CA1-B2D2-7F5765263A15}" destId="{B71284DB-04ED-49B1-AA2A-A5A849F43E11}" srcOrd="0" destOrd="0" presId="urn:microsoft.com/office/officeart/2005/8/layout/process4"/>
    <dgm:cxn modelId="{E695D9A1-298E-4456-A0D3-6558A571E80B}" srcId="{383E735B-849A-415F-AEAF-1FACAB458DA9}" destId="{25EEFFC6-E064-4B50-BE80-238E94A2FBF0}" srcOrd="0" destOrd="0" parTransId="{7700F129-8EB5-43C0-801B-EC23CB4F64C5}" sibTransId="{921AF748-8228-46BF-BF93-1FD2B2A99FD8}"/>
    <dgm:cxn modelId="{90AA6FA2-3B39-45FE-9DB0-4134694B4928}" type="presOf" srcId="{25EEFFC6-E064-4B50-BE80-238E94A2FBF0}" destId="{CF8DC956-140E-4CFC-8E7A-640556B85ED1}" srcOrd="0" destOrd="0" presId="urn:microsoft.com/office/officeart/2005/8/layout/process4"/>
    <dgm:cxn modelId="{8A5C98B4-EF06-4D99-9C33-2B90861D21DE}" type="presOf" srcId="{CBCEEE5C-7EE8-4C58-BA3E-135A1A38B2DD}" destId="{AD1B1CCA-E257-4019-B6EE-AB6EDD248E6C}" srcOrd="0" destOrd="0" presId="urn:microsoft.com/office/officeart/2005/8/layout/process4"/>
    <dgm:cxn modelId="{3AB89BCD-2F27-49D5-B52D-DC388C2CAF24}" srcId="{383E735B-849A-415F-AEAF-1FACAB458DA9}" destId="{4EF2A5D1-2AFB-455A-AD47-13ADD2561336}" srcOrd="1" destOrd="0" parTransId="{C5306481-8192-4ED8-B5F0-0E27D9CC8D86}" sibTransId="{84B8F89C-BD62-4E7E-87E9-A148E8FA45D3}"/>
    <dgm:cxn modelId="{CDC0C4D3-F921-4070-9476-155B5F742DB7}" type="presOf" srcId="{E01739EA-C0A0-4AC8-895E-813588CEDE36}" destId="{E7389241-EF36-4547-B31B-5D4B744C5310}" srcOrd="0" destOrd="0" presId="urn:microsoft.com/office/officeart/2005/8/layout/process4"/>
    <dgm:cxn modelId="{4B9461D4-B9AE-4E64-8DDB-5C09C24A3BD2}" type="presOf" srcId="{75A91A21-291E-4AAE-8E03-B6FA8E0ED638}" destId="{D236BA07-8EF4-4798-AC79-52ABFB8D92CD}" srcOrd="0" destOrd="0" presId="urn:microsoft.com/office/officeart/2005/8/layout/process4"/>
    <dgm:cxn modelId="{763DBBD8-68B9-4179-8FE3-E012A5B81896}" type="presOf" srcId="{12A27EDE-1645-4A60-9C66-696F15034C26}" destId="{E588DC3B-B3D7-4378-B31D-9A0872A73703}" srcOrd="0" destOrd="0" presId="urn:microsoft.com/office/officeart/2005/8/layout/process4"/>
    <dgm:cxn modelId="{06764DDA-7A97-4F30-BB64-C021D05B172B}" srcId="{383E735B-849A-415F-AEAF-1FACAB458DA9}" destId="{E03A60A0-841B-4450-AD95-33209DF2A8A0}" srcOrd="2" destOrd="0" parTransId="{A7931115-80C0-46EE-A0D4-56F2C0BD7676}" sibTransId="{378DB399-574D-465B-B14C-285C9FD4677E}"/>
    <dgm:cxn modelId="{F265BADD-5B47-4EB7-AF6B-7736CBB34D72}" srcId="{12A27EDE-1645-4A60-9C66-696F15034C26}" destId="{E01739EA-C0A0-4AC8-895E-813588CEDE36}" srcOrd="0" destOrd="0" parTransId="{D73A0BE1-E689-4569-A9AC-74C9AB37E05F}" sibTransId="{15313DB5-EA99-4306-8630-DB6D849BC24F}"/>
    <dgm:cxn modelId="{E3058CFD-74B2-4877-9475-175E6FCBDC89}" type="presOf" srcId="{3801ED71-6A3D-4708-A715-4B925788B1A4}" destId="{B6D75F31-F493-4131-9D72-EFC85A07D850}" srcOrd="0" destOrd="0" presId="urn:microsoft.com/office/officeart/2005/8/layout/process4"/>
    <dgm:cxn modelId="{714B21A5-EF72-499A-BB80-CE0EC4AC2F3C}" type="presParOf" srcId="{E588DC3B-B3D7-4378-B31D-9A0872A73703}" destId="{073666DD-0E4B-40CA-AAF2-5EC4709D104B}" srcOrd="0" destOrd="0" presId="urn:microsoft.com/office/officeart/2005/8/layout/process4"/>
    <dgm:cxn modelId="{F66DAC32-09B3-474F-9782-78AC361D8D0F}" type="presParOf" srcId="{073666DD-0E4B-40CA-AAF2-5EC4709D104B}" destId="{EED1F495-94C7-41DB-953A-0559B6E3D652}" srcOrd="0" destOrd="0" presId="urn:microsoft.com/office/officeart/2005/8/layout/process4"/>
    <dgm:cxn modelId="{617DA96F-5EF3-49E9-B3FE-1C7A3BD8D551}" type="presParOf" srcId="{073666DD-0E4B-40CA-AAF2-5EC4709D104B}" destId="{AB4174E5-0842-49B4-A7D6-8263F4D3DAA1}" srcOrd="1" destOrd="0" presId="urn:microsoft.com/office/officeart/2005/8/layout/process4"/>
    <dgm:cxn modelId="{AB3CC1DE-1C57-465D-B692-0774D22AC830}" type="presParOf" srcId="{073666DD-0E4B-40CA-AAF2-5EC4709D104B}" destId="{81E0B5C1-D965-4CE0-B22E-03A0199467C8}" srcOrd="2" destOrd="0" presId="urn:microsoft.com/office/officeart/2005/8/layout/process4"/>
    <dgm:cxn modelId="{54B2CA9D-86E2-4FD4-A992-1397CB2D81CC}" type="presParOf" srcId="{81E0B5C1-D965-4CE0-B22E-03A0199467C8}" destId="{CF8DC956-140E-4CFC-8E7A-640556B85ED1}" srcOrd="0" destOrd="0" presId="urn:microsoft.com/office/officeart/2005/8/layout/process4"/>
    <dgm:cxn modelId="{CE79145C-1CDD-497B-81E0-5E6A524E60ED}" type="presParOf" srcId="{81E0B5C1-D965-4CE0-B22E-03A0199467C8}" destId="{3A001BE2-E45D-4CA6-B986-74E1BCAB02EB}" srcOrd="1" destOrd="0" presId="urn:microsoft.com/office/officeart/2005/8/layout/process4"/>
    <dgm:cxn modelId="{85389261-6E5D-4E2E-BD47-CB3A71649E1C}" type="presParOf" srcId="{81E0B5C1-D965-4CE0-B22E-03A0199467C8}" destId="{034DF815-A5FD-43EE-A81E-714686B1124F}" srcOrd="2" destOrd="0" presId="urn:microsoft.com/office/officeart/2005/8/layout/process4"/>
    <dgm:cxn modelId="{CB0D2D02-B2B7-4FBF-BFF7-18FC9490AC68}" type="presParOf" srcId="{81E0B5C1-D965-4CE0-B22E-03A0199467C8}" destId="{B71284DB-04ED-49B1-AA2A-A5A849F43E11}" srcOrd="3" destOrd="0" presId="urn:microsoft.com/office/officeart/2005/8/layout/process4"/>
    <dgm:cxn modelId="{A7B5BE38-5A06-4805-A0C1-527FDD2EA786}" type="presParOf" srcId="{81E0B5C1-D965-4CE0-B22E-03A0199467C8}" destId="{B6D75F31-F493-4131-9D72-EFC85A07D850}" srcOrd="4" destOrd="0" presId="urn:microsoft.com/office/officeart/2005/8/layout/process4"/>
    <dgm:cxn modelId="{BE7B5799-8DA3-481F-AD3C-2759D526F2CC}" type="presParOf" srcId="{81E0B5C1-D965-4CE0-B22E-03A0199467C8}" destId="{AD1B1CCA-E257-4019-B6EE-AB6EDD248E6C}" srcOrd="5" destOrd="0" presId="urn:microsoft.com/office/officeart/2005/8/layout/process4"/>
    <dgm:cxn modelId="{BF3288BC-F707-4860-BC3C-1363AE45EE33}" type="presParOf" srcId="{81E0B5C1-D965-4CE0-B22E-03A0199467C8}" destId="{D236BA07-8EF4-4798-AC79-52ABFB8D92CD}" srcOrd="6" destOrd="0" presId="urn:microsoft.com/office/officeart/2005/8/layout/process4"/>
    <dgm:cxn modelId="{3C28B5D8-262F-47BE-80CA-5751A6CC56B2}" type="presParOf" srcId="{E588DC3B-B3D7-4378-B31D-9A0872A73703}" destId="{58A4D2B4-9B77-40E9-8EB7-E092BD5806E3}" srcOrd="1" destOrd="0" presId="urn:microsoft.com/office/officeart/2005/8/layout/process4"/>
    <dgm:cxn modelId="{7FE57C8B-542C-4C8B-AAB7-2C96C474C82C}" type="presParOf" srcId="{E588DC3B-B3D7-4378-B31D-9A0872A73703}" destId="{A3D285A4-C264-41F1-AE80-6B1263ACE41C}" srcOrd="2" destOrd="0" presId="urn:microsoft.com/office/officeart/2005/8/layout/process4"/>
    <dgm:cxn modelId="{8A6EA36A-8C09-43AD-AF39-8E05E6451CA2}" type="presParOf" srcId="{A3D285A4-C264-41F1-AE80-6B1263ACE41C}" destId="{E7389241-EF36-4547-B31B-5D4B744C531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3270B7-0532-489A-9827-CAA7CA13996B}"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65D57B3D-3B8B-426B-8CEE-D580C6D993E0}">
      <dgm:prSet custT="1"/>
      <dgm:spPr/>
      <dgm:t>
        <a:bodyPr/>
        <a:lstStyle/>
        <a:p>
          <a:r>
            <a:rPr lang="en-US" sz="1800" b="1" dirty="0">
              <a:latin typeface="Arial" panose="020B0604020202020204" pitchFamily="34" charset="0"/>
              <a:cs typeface="Arial" panose="020B0604020202020204" pitchFamily="34" charset="0"/>
            </a:rPr>
            <a:t>Are there any people who can offer ethical advice for research?</a:t>
          </a:r>
          <a:endParaRPr lang="en-US" sz="1800" dirty="0">
            <a:latin typeface="Arial" panose="020B0604020202020204" pitchFamily="34" charset="0"/>
            <a:cs typeface="Arial" panose="020B0604020202020204" pitchFamily="34" charset="0"/>
          </a:endParaRPr>
        </a:p>
      </dgm:t>
    </dgm:pt>
    <dgm:pt modelId="{2199A292-BECE-4B40-A47F-3A7CBC951462}" type="parTrans" cxnId="{2ACFA718-D2B5-446F-8B02-3AB69C6ED9FC}">
      <dgm:prSet/>
      <dgm:spPr/>
      <dgm:t>
        <a:bodyPr/>
        <a:lstStyle/>
        <a:p>
          <a:endParaRPr lang="en-US"/>
        </a:p>
      </dgm:t>
    </dgm:pt>
    <dgm:pt modelId="{158E3873-B68E-489F-B7F7-CDE160708899}" type="sibTrans" cxnId="{2ACFA718-D2B5-446F-8B02-3AB69C6ED9FC}">
      <dgm:prSet/>
      <dgm:spPr/>
      <dgm:t>
        <a:bodyPr/>
        <a:lstStyle/>
        <a:p>
          <a:endParaRPr lang="en-US"/>
        </a:p>
      </dgm:t>
    </dgm:pt>
    <dgm:pt modelId="{65DBA452-D2A1-4BB9-A52F-3A1AF2A4646D}">
      <dgm:prSet custT="1"/>
      <dgm:spPr/>
      <dgm:t>
        <a:bodyPr/>
        <a:lstStyle/>
        <a:p>
          <a:r>
            <a:rPr lang="en-US" sz="1800" b="1" dirty="0">
              <a:latin typeface="Arial" panose="020B0604020202020204" pitchFamily="34" charset="0"/>
              <a:cs typeface="Arial" panose="020B0604020202020204" pitchFamily="34" charset="0"/>
            </a:rPr>
            <a:t>It may be useful to seek advice from one of the following persons:</a:t>
          </a:r>
          <a:endParaRPr lang="en-US" sz="1800" dirty="0">
            <a:latin typeface="Arial" panose="020B0604020202020204" pitchFamily="34" charset="0"/>
            <a:cs typeface="Arial" panose="020B0604020202020204" pitchFamily="34" charset="0"/>
          </a:endParaRPr>
        </a:p>
      </dgm:t>
    </dgm:pt>
    <dgm:pt modelId="{ADF65988-E739-45CB-8971-04AFC7C3D506}" type="parTrans" cxnId="{1A746470-385F-4C9E-8828-BFAFFE7B8063}">
      <dgm:prSet/>
      <dgm:spPr/>
      <dgm:t>
        <a:bodyPr/>
        <a:lstStyle/>
        <a:p>
          <a:endParaRPr lang="en-US"/>
        </a:p>
      </dgm:t>
    </dgm:pt>
    <dgm:pt modelId="{50FC17CB-B4AD-4C25-9C83-8308CA6D6FDB}" type="sibTrans" cxnId="{1A746470-385F-4C9E-8828-BFAFFE7B8063}">
      <dgm:prSet/>
      <dgm:spPr/>
      <dgm:t>
        <a:bodyPr/>
        <a:lstStyle/>
        <a:p>
          <a:endParaRPr lang="en-US"/>
        </a:p>
      </dgm:t>
    </dgm:pt>
    <dgm:pt modelId="{66A006E0-1D56-48FB-88C1-942ED7158255}">
      <dgm:prSet custT="1"/>
      <dgm:spPr/>
      <dgm:t>
        <a:bodyPr/>
        <a:lstStyle/>
        <a:p>
          <a:pPr algn="ctr"/>
          <a:r>
            <a:rPr lang="en-US" sz="1800" b="1" dirty="0">
              <a:latin typeface="Arial" panose="020B0604020202020204" pitchFamily="34" charset="0"/>
              <a:cs typeface="Arial" panose="020B0604020202020204" pitchFamily="34" charset="0"/>
            </a:rPr>
            <a:t>Trusted colleague</a:t>
          </a:r>
          <a:endParaRPr lang="en-US" sz="1800" dirty="0">
            <a:latin typeface="Arial" panose="020B0604020202020204" pitchFamily="34" charset="0"/>
            <a:cs typeface="Arial" panose="020B0604020202020204" pitchFamily="34" charset="0"/>
          </a:endParaRPr>
        </a:p>
      </dgm:t>
    </dgm:pt>
    <dgm:pt modelId="{EDA10855-E451-4D57-9FFF-78477E4C5BE7}" type="parTrans" cxnId="{FB683F1F-1FF5-4819-A973-BE8EE9EDF8D9}">
      <dgm:prSet/>
      <dgm:spPr/>
      <dgm:t>
        <a:bodyPr/>
        <a:lstStyle/>
        <a:p>
          <a:endParaRPr lang="en-US"/>
        </a:p>
      </dgm:t>
    </dgm:pt>
    <dgm:pt modelId="{A5F4DC01-3C7D-419D-9106-5F1DA697A9F4}" type="sibTrans" cxnId="{FB683F1F-1FF5-4819-A973-BE8EE9EDF8D9}">
      <dgm:prSet/>
      <dgm:spPr/>
      <dgm:t>
        <a:bodyPr/>
        <a:lstStyle/>
        <a:p>
          <a:endParaRPr lang="en-US"/>
        </a:p>
      </dgm:t>
    </dgm:pt>
    <dgm:pt modelId="{7F2BD750-8898-4D8F-9296-14359DF1EE3E}">
      <dgm:prSet custT="1"/>
      <dgm:spPr/>
      <dgm:t>
        <a:bodyPr/>
        <a:lstStyle/>
        <a:p>
          <a:r>
            <a:rPr lang="en-US" sz="1800" b="1" dirty="0">
              <a:latin typeface="Arial" panose="020B0604020202020204" pitchFamily="34" charset="0"/>
              <a:cs typeface="Arial" panose="020B0604020202020204" pitchFamily="34" charset="0"/>
            </a:rPr>
            <a:t>Senior researcher</a:t>
          </a:r>
          <a:endParaRPr lang="en-US" sz="1800" dirty="0">
            <a:latin typeface="Arial" panose="020B0604020202020204" pitchFamily="34" charset="0"/>
            <a:cs typeface="Arial" panose="020B0604020202020204" pitchFamily="34" charset="0"/>
          </a:endParaRPr>
        </a:p>
      </dgm:t>
    </dgm:pt>
    <dgm:pt modelId="{B5448512-3E53-4043-AFFD-C0AF67BD42C8}" type="parTrans" cxnId="{C587ED0E-CE45-4BC5-97F1-D0F5DD4037CF}">
      <dgm:prSet/>
      <dgm:spPr/>
      <dgm:t>
        <a:bodyPr/>
        <a:lstStyle/>
        <a:p>
          <a:endParaRPr lang="en-US"/>
        </a:p>
      </dgm:t>
    </dgm:pt>
    <dgm:pt modelId="{3EAFCFE5-7F4D-410E-9264-8E9F442C1961}" type="sibTrans" cxnId="{C587ED0E-CE45-4BC5-97F1-D0F5DD4037CF}">
      <dgm:prSet/>
      <dgm:spPr/>
      <dgm:t>
        <a:bodyPr/>
        <a:lstStyle/>
        <a:p>
          <a:endParaRPr lang="en-US"/>
        </a:p>
      </dgm:t>
    </dgm:pt>
    <dgm:pt modelId="{FE43B0CF-117C-4A01-936F-D3EEF57FD0D2}">
      <dgm:prSet custT="1"/>
      <dgm:spPr/>
      <dgm:t>
        <a:bodyPr/>
        <a:lstStyle/>
        <a:p>
          <a:r>
            <a:rPr lang="en-US" sz="1800" b="1" dirty="0">
              <a:latin typeface="Arial" panose="020B0604020202020204" pitchFamily="34" charset="0"/>
              <a:cs typeface="Arial" panose="020B0604020202020204" pitchFamily="34" charset="0"/>
            </a:rPr>
            <a:t>Department chair</a:t>
          </a:r>
          <a:endParaRPr lang="en-US" sz="1800" dirty="0">
            <a:latin typeface="Arial" panose="020B0604020202020204" pitchFamily="34" charset="0"/>
            <a:cs typeface="Arial" panose="020B0604020202020204" pitchFamily="34" charset="0"/>
          </a:endParaRPr>
        </a:p>
      </dgm:t>
    </dgm:pt>
    <dgm:pt modelId="{8F2120C1-294D-40DF-93C9-A6E553594F0B}" type="parTrans" cxnId="{99606D24-100B-46DF-A2B7-A0259257AD3C}">
      <dgm:prSet/>
      <dgm:spPr/>
      <dgm:t>
        <a:bodyPr/>
        <a:lstStyle/>
        <a:p>
          <a:endParaRPr lang="en-US"/>
        </a:p>
      </dgm:t>
    </dgm:pt>
    <dgm:pt modelId="{D20FD40C-534D-4AC1-AEB9-9ECD26704EF3}" type="sibTrans" cxnId="{99606D24-100B-46DF-A2B7-A0259257AD3C}">
      <dgm:prSet/>
      <dgm:spPr/>
      <dgm:t>
        <a:bodyPr/>
        <a:lstStyle/>
        <a:p>
          <a:endParaRPr lang="en-US"/>
        </a:p>
      </dgm:t>
    </dgm:pt>
    <dgm:pt modelId="{52A2122F-CB99-452F-B443-6B2B84683566}">
      <dgm:prSet custT="1"/>
      <dgm:spPr/>
      <dgm:t>
        <a:bodyPr/>
        <a:lstStyle/>
        <a:p>
          <a:r>
            <a:rPr lang="en-US" sz="1800" b="1" dirty="0">
              <a:latin typeface="Arial" panose="020B0604020202020204" pitchFamily="34" charset="0"/>
              <a:cs typeface="Arial" panose="020B0604020202020204" pitchFamily="34" charset="0"/>
            </a:rPr>
            <a:t>Compliance officer</a:t>
          </a:r>
          <a:endParaRPr lang="en-US" sz="1800" dirty="0">
            <a:latin typeface="Arial" panose="020B0604020202020204" pitchFamily="34" charset="0"/>
            <a:cs typeface="Arial" panose="020B0604020202020204" pitchFamily="34" charset="0"/>
          </a:endParaRPr>
        </a:p>
      </dgm:t>
    </dgm:pt>
    <dgm:pt modelId="{E0CBAA5D-5273-40AA-9CE2-712AD4F66940}" type="parTrans" cxnId="{C5A8D2C1-B91F-4B9A-90AB-F98F2948138D}">
      <dgm:prSet/>
      <dgm:spPr/>
      <dgm:t>
        <a:bodyPr/>
        <a:lstStyle/>
        <a:p>
          <a:endParaRPr lang="en-US"/>
        </a:p>
      </dgm:t>
    </dgm:pt>
    <dgm:pt modelId="{82D055F3-AA9A-4274-B41A-A546B9274F97}" type="sibTrans" cxnId="{C5A8D2C1-B91F-4B9A-90AB-F98F2948138D}">
      <dgm:prSet/>
      <dgm:spPr/>
      <dgm:t>
        <a:bodyPr/>
        <a:lstStyle/>
        <a:p>
          <a:endParaRPr lang="en-US"/>
        </a:p>
      </dgm:t>
    </dgm:pt>
    <dgm:pt modelId="{BEE6D642-509E-49C8-B5B9-22F964233BF7}">
      <dgm:prSet custT="1"/>
      <dgm:spPr/>
      <dgm:t>
        <a:bodyPr/>
        <a:lstStyle/>
        <a:p>
          <a:r>
            <a:rPr lang="en-US" sz="1800" b="1" dirty="0">
              <a:latin typeface="Arial" panose="020B0604020202020204" pitchFamily="34" charset="0"/>
              <a:cs typeface="Arial" panose="020B0604020202020204" pitchFamily="34" charset="0"/>
            </a:rPr>
            <a:t>Staff member/Director of an Institutional Review Board </a:t>
          </a:r>
          <a:endParaRPr lang="en-US" sz="1800" dirty="0">
            <a:latin typeface="Arial" panose="020B0604020202020204" pitchFamily="34" charset="0"/>
            <a:cs typeface="Arial" panose="020B0604020202020204" pitchFamily="34" charset="0"/>
          </a:endParaRPr>
        </a:p>
      </dgm:t>
    </dgm:pt>
    <dgm:pt modelId="{30137DE8-A7AF-499E-9747-17B300B695D5}" type="parTrans" cxnId="{36491F94-DC3B-402A-872E-D2BC2E7A9DEC}">
      <dgm:prSet/>
      <dgm:spPr/>
      <dgm:t>
        <a:bodyPr/>
        <a:lstStyle/>
        <a:p>
          <a:endParaRPr lang="en-US"/>
        </a:p>
      </dgm:t>
    </dgm:pt>
    <dgm:pt modelId="{2F2965B9-562A-4A9E-ACF6-D49EF9BCBDCA}" type="sibTrans" cxnId="{36491F94-DC3B-402A-872E-D2BC2E7A9DEC}">
      <dgm:prSet/>
      <dgm:spPr/>
      <dgm:t>
        <a:bodyPr/>
        <a:lstStyle/>
        <a:p>
          <a:endParaRPr lang="en-US"/>
        </a:p>
      </dgm:t>
    </dgm:pt>
    <dgm:pt modelId="{AD677604-C032-41DE-BB18-6455A7932718}" type="pres">
      <dgm:prSet presAssocID="{133270B7-0532-489A-9827-CAA7CA13996B}" presName="Name0" presStyleCnt="0">
        <dgm:presLayoutVars>
          <dgm:dir/>
          <dgm:animLvl val="lvl"/>
          <dgm:resizeHandles val="exact"/>
        </dgm:presLayoutVars>
      </dgm:prSet>
      <dgm:spPr/>
    </dgm:pt>
    <dgm:pt modelId="{0E70A107-C952-4FAF-9ECA-052C0D339DC5}" type="pres">
      <dgm:prSet presAssocID="{65D57B3D-3B8B-426B-8CEE-D580C6D993E0}" presName="linNode" presStyleCnt="0"/>
      <dgm:spPr/>
    </dgm:pt>
    <dgm:pt modelId="{5B8B2F3F-C884-433F-A93A-06E4DDD5E0CE}" type="pres">
      <dgm:prSet presAssocID="{65D57B3D-3B8B-426B-8CEE-D580C6D993E0}" presName="parentText" presStyleLbl="node1" presStyleIdx="0" presStyleCnt="7" custScaleX="267498">
        <dgm:presLayoutVars>
          <dgm:chMax val="1"/>
          <dgm:bulletEnabled val="1"/>
        </dgm:presLayoutVars>
      </dgm:prSet>
      <dgm:spPr/>
    </dgm:pt>
    <dgm:pt modelId="{BAB38D9A-2DC4-4FE9-A6A9-5A57F87DC5F6}" type="pres">
      <dgm:prSet presAssocID="{158E3873-B68E-489F-B7F7-CDE160708899}" presName="sp" presStyleCnt="0"/>
      <dgm:spPr/>
    </dgm:pt>
    <dgm:pt modelId="{C6A656D7-D913-4A25-B722-6510B8425920}" type="pres">
      <dgm:prSet presAssocID="{65DBA452-D2A1-4BB9-A52F-3A1AF2A4646D}" presName="linNode" presStyleCnt="0"/>
      <dgm:spPr/>
    </dgm:pt>
    <dgm:pt modelId="{F16FD4DC-C2AA-4D6F-9642-FD5E72295FBB}" type="pres">
      <dgm:prSet presAssocID="{65DBA452-D2A1-4BB9-A52F-3A1AF2A4646D}" presName="parentText" presStyleLbl="node1" presStyleIdx="1" presStyleCnt="7" custScaleX="268565">
        <dgm:presLayoutVars>
          <dgm:chMax val="1"/>
          <dgm:bulletEnabled val="1"/>
        </dgm:presLayoutVars>
      </dgm:prSet>
      <dgm:spPr/>
    </dgm:pt>
    <dgm:pt modelId="{0E4C154A-7618-43E6-8FE1-EC736306D33B}" type="pres">
      <dgm:prSet presAssocID="{50FC17CB-B4AD-4C25-9C83-8308CA6D6FDB}" presName="sp" presStyleCnt="0"/>
      <dgm:spPr/>
    </dgm:pt>
    <dgm:pt modelId="{CCE91B59-279F-4AC3-9E57-43DB6FE649D6}" type="pres">
      <dgm:prSet presAssocID="{66A006E0-1D56-48FB-88C1-942ED7158255}" presName="linNode" presStyleCnt="0"/>
      <dgm:spPr/>
    </dgm:pt>
    <dgm:pt modelId="{D5C79580-FD50-44E7-905C-3A21482EAFBD}" type="pres">
      <dgm:prSet presAssocID="{66A006E0-1D56-48FB-88C1-942ED7158255}" presName="parentText" presStyleLbl="node1" presStyleIdx="2" presStyleCnt="7" custScaleX="100334">
        <dgm:presLayoutVars>
          <dgm:chMax val="1"/>
          <dgm:bulletEnabled val="1"/>
        </dgm:presLayoutVars>
      </dgm:prSet>
      <dgm:spPr/>
    </dgm:pt>
    <dgm:pt modelId="{723FBD77-A528-471D-9103-3ED0A821F197}" type="pres">
      <dgm:prSet presAssocID="{A5F4DC01-3C7D-419D-9106-5F1DA697A9F4}" presName="sp" presStyleCnt="0"/>
      <dgm:spPr/>
    </dgm:pt>
    <dgm:pt modelId="{5E1AC950-B036-465B-98B0-B54136A730F0}" type="pres">
      <dgm:prSet presAssocID="{7F2BD750-8898-4D8F-9296-14359DF1EE3E}" presName="linNode" presStyleCnt="0"/>
      <dgm:spPr/>
    </dgm:pt>
    <dgm:pt modelId="{2208528B-672C-425C-A432-9DA298AE17CA}" type="pres">
      <dgm:prSet presAssocID="{7F2BD750-8898-4D8F-9296-14359DF1EE3E}" presName="parentText" presStyleLbl="node1" presStyleIdx="3" presStyleCnt="7">
        <dgm:presLayoutVars>
          <dgm:chMax val="1"/>
          <dgm:bulletEnabled val="1"/>
        </dgm:presLayoutVars>
      </dgm:prSet>
      <dgm:spPr/>
    </dgm:pt>
    <dgm:pt modelId="{BFC7D466-5369-4690-AC63-D679ADDD1CFE}" type="pres">
      <dgm:prSet presAssocID="{3EAFCFE5-7F4D-410E-9264-8E9F442C1961}" presName="sp" presStyleCnt="0"/>
      <dgm:spPr/>
    </dgm:pt>
    <dgm:pt modelId="{7E9746AD-C683-4EB2-B8C2-F1E8385C5FCC}" type="pres">
      <dgm:prSet presAssocID="{FE43B0CF-117C-4A01-936F-D3EEF57FD0D2}" presName="linNode" presStyleCnt="0"/>
      <dgm:spPr/>
    </dgm:pt>
    <dgm:pt modelId="{5F2560DF-8A36-4586-989A-192B544B9B96}" type="pres">
      <dgm:prSet presAssocID="{FE43B0CF-117C-4A01-936F-D3EEF57FD0D2}" presName="parentText" presStyleLbl="node1" presStyleIdx="4" presStyleCnt="7">
        <dgm:presLayoutVars>
          <dgm:chMax val="1"/>
          <dgm:bulletEnabled val="1"/>
        </dgm:presLayoutVars>
      </dgm:prSet>
      <dgm:spPr/>
    </dgm:pt>
    <dgm:pt modelId="{AE06FEBD-B7D5-4CBB-B0D6-7FB463A1A5D4}" type="pres">
      <dgm:prSet presAssocID="{D20FD40C-534D-4AC1-AEB9-9ECD26704EF3}" presName="sp" presStyleCnt="0"/>
      <dgm:spPr/>
    </dgm:pt>
    <dgm:pt modelId="{F381A006-EFDC-4BD6-B79D-5A64006DC5D1}" type="pres">
      <dgm:prSet presAssocID="{52A2122F-CB99-452F-B443-6B2B84683566}" presName="linNode" presStyleCnt="0"/>
      <dgm:spPr/>
    </dgm:pt>
    <dgm:pt modelId="{59A794A5-08C0-49E7-8E8B-3DB805A5805E}" type="pres">
      <dgm:prSet presAssocID="{52A2122F-CB99-452F-B443-6B2B84683566}" presName="parentText" presStyleLbl="node1" presStyleIdx="5" presStyleCnt="7">
        <dgm:presLayoutVars>
          <dgm:chMax val="1"/>
          <dgm:bulletEnabled val="1"/>
        </dgm:presLayoutVars>
      </dgm:prSet>
      <dgm:spPr/>
    </dgm:pt>
    <dgm:pt modelId="{899A9A10-6F72-4CFE-A282-B645264937EE}" type="pres">
      <dgm:prSet presAssocID="{82D055F3-AA9A-4274-B41A-A546B9274F97}" presName="sp" presStyleCnt="0"/>
      <dgm:spPr/>
    </dgm:pt>
    <dgm:pt modelId="{5208D2D3-E847-44C5-8278-AD264ECD119C}" type="pres">
      <dgm:prSet presAssocID="{BEE6D642-509E-49C8-B5B9-22F964233BF7}" presName="linNode" presStyleCnt="0"/>
      <dgm:spPr/>
    </dgm:pt>
    <dgm:pt modelId="{E036519E-9523-4E0B-90BD-71F6A43BA54F}" type="pres">
      <dgm:prSet presAssocID="{BEE6D642-509E-49C8-B5B9-22F964233BF7}" presName="parentText" presStyleLbl="node1" presStyleIdx="6" presStyleCnt="7">
        <dgm:presLayoutVars>
          <dgm:chMax val="1"/>
          <dgm:bulletEnabled val="1"/>
        </dgm:presLayoutVars>
      </dgm:prSet>
      <dgm:spPr/>
    </dgm:pt>
  </dgm:ptLst>
  <dgm:cxnLst>
    <dgm:cxn modelId="{C587ED0E-CE45-4BC5-97F1-D0F5DD4037CF}" srcId="{133270B7-0532-489A-9827-CAA7CA13996B}" destId="{7F2BD750-8898-4D8F-9296-14359DF1EE3E}" srcOrd="3" destOrd="0" parTransId="{B5448512-3E53-4043-AFFD-C0AF67BD42C8}" sibTransId="{3EAFCFE5-7F4D-410E-9264-8E9F442C1961}"/>
    <dgm:cxn modelId="{2ACFA718-D2B5-446F-8B02-3AB69C6ED9FC}" srcId="{133270B7-0532-489A-9827-CAA7CA13996B}" destId="{65D57B3D-3B8B-426B-8CEE-D580C6D993E0}" srcOrd="0" destOrd="0" parTransId="{2199A292-BECE-4B40-A47F-3A7CBC951462}" sibTransId="{158E3873-B68E-489F-B7F7-CDE160708899}"/>
    <dgm:cxn modelId="{FB683F1F-1FF5-4819-A973-BE8EE9EDF8D9}" srcId="{133270B7-0532-489A-9827-CAA7CA13996B}" destId="{66A006E0-1D56-48FB-88C1-942ED7158255}" srcOrd="2" destOrd="0" parTransId="{EDA10855-E451-4D57-9FFF-78477E4C5BE7}" sibTransId="{A5F4DC01-3C7D-419D-9106-5F1DA697A9F4}"/>
    <dgm:cxn modelId="{99606D24-100B-46DF-A2B7-A0259257AD3C}" srcId="{133270B7-0532-489A-9827-CAA7CA13996B}" destId="{FE43B0CF-117C-4A01-936F-D3EEF57FD0D2}" srcOrd="4" destOrd="0" parTransId="{8F2120C1-294D-40DF-93C9-A6E553594F0B}" sibTransId="{D20FD40C-534D-4AC1-AEB9-9ECD26704EF3}"/>
    <dgm:cxn modelId="{E9261863-BD8E-464F-914E-3AB8B1057393}" type="presOf" srcId="{52A2122F-CB99-452F-B443-6B2B84683566}" destId="{59A794A5-08C0-49E7-8E8B-3DB805A5805E}" srcOrd="0" destOrd="0" presId="urn:microsoft.com/office/officeart/2005/8/layout/vList5"/>
    <dgm:cxn modelId="{47401244-5861-42B8-B0EB-F7936682760E}" type="presOf" srcId="{FE43B0CF-117C-4A01-936F-D3EEF57FD0D2}" destId="{5F2560DF-8A36-4586-989A-192B544B9B96}" srcOrd="0" destOrd="0" presId="urn:microsoft.com/office/officeart/2005/8/layout/vList5"/>
    <dgm:cxn modelId="{37006847-89A9-41A5-A9A7-2A482BE6344E}" type="presOf" srcId="{65D57B3D-3B8B-426B-8CEE-D580C6D993E0}" destId="{5B8B2F3F-C884-433F-A93A-06E4DDD5E0CE}" srcOrd="0" destOrd="0" presId="urn:microsoft.com/office/officeart/2005/8/layout/vList5"/>
    <dgm:cxn modelId="{1A746470-385F-4C9E-8828-BFAFFE7B8063}" srcId="{133270B7-0532-489A-9827-CAA7CA13996B}" destId="{65DBA452-D2A1-4BB9-A52F-3A1AF2A4646D}" srcOrd="1" destOrd="0" parTransId="{ADF65988-E739-45CB-8971-04AFC7C3D506}" sibTransId="{50FC17CB-B4AD-4C25-9C83-8308CA6D6FDB}"/>
    <dgm:cxn modelId="{36491F94-DC3B-402A-872E-D2BC2E7A9DEC}" srcId="{133270B7-0532-489A-9827-CAA7CA13996B}" destId="{BEE6D642-509E-49C8-B5B9-22F964233BF7}" srcOrd="6" destOrd="0" parTransId="{30137DE8-A7AF-499E-9747-17B300B695D5}" sibTransId="{2F2965B9-562A-4A9E-ACF6-D49EF9BCBDCA}"/>
    <dgm:cxn modelId="{F88B1099-E14D-4882-97FF-A3440C1E24E0}" type="presOf" srcId="{66A006E0-1D56-48FB-88C1-942ED7158255}" destId="{D5C79580-FD50-44E7-905C-3A21482EAFBD}" srcOrd="0" destOrd="0" presId="urn:microsoft.com/office/officeart/2005/8/layout/vList5"/>
    <dgm:cxn modelId="{335B7CA5-7692-464B-AEF6-CC23ECEBEC22}" type="presOf" srcId="{7F2BD750-8898-4D8F-9296-14359DF1EE3E}" destId="{2208528B-672C-425C-A432-9DA298AE17CA}" srcOrd="0" destOrd="0" presId="urn:microsoft.com/office/officeart/2005/8/layout/vList5"/>
    <dgm:cxn modelId="{065DADA5-EE7D-4D50-B0CF-C915CE74592C}" type="presOf" srcId="{133270B7-0532-489A-9827-CAA7CA13996B}" destId="{AD677604-C032-41DE-BB18-6455A7932718}" srcOrd="0" destOrd="0" presId="urn:microsoft.com/office/officeart/2005/8/layout/vList5"/>
    <dgm:cxn modelId="{752259AD-7F61-4506-B08B-4D77189609C8}" type="presOf" srcId="{65DBA452-D2A1-4BB9-A52F-3A1AF2A4646D}" destId="{F16FD4DC-C2AA-4D6F-9642-FD5E72295FBB}" srcOrd="0" destOrd="0" presId="urn:microsoft.com/office/officeart/2005/8/layout/vList5"/>
    <dgm:cxn modelId="{ECF2CEB2-1B4D-439D-BCEF-E74C0E1DB5D6}" type="presOf" srcId="{BEE6D642-509E-49C8-B5B9-22F964233BF7}" destId="{E036519E-9523-4E0B-90BD-71F6A43BA54F}" srcOrd="0" destOrd="0" presId="urn:microsoft.com/office/officeart/2005/8/layout/vList5"/>
    <dgm:cxn modelId="{C5A8D2C1-B91F-4B9A-90AB-F98F2948138D}" srcId="{133270B7-0532-489A-9827-CAA7CA13996B}" destId="{52A2122F-CB99-452F-B443-6B2B84683566}" srcOrd="5" destOrd="0" parTransId="{E0CBAA5D-5273-40AA-9CE2-712AD4F66940}" sibTransId="{82D055F3-AA9A-4274-B41A-A546B9274F97}"/>
    <dgm:cxn modelId="{5E9CCACB-8AAA-4473-B4AF-171FB1E81AB0}" type="presParOf" srcId="{AD677604-C032-41DE-BB18-6455A7932718}" destId="{0E70A107-C952-4FAF-9ECA-052C0D339DC5}" srcOrd="0" destOrd="0" presId="urn:microsoft.com/office/officeart/2005/8/layout/vList5"/>
    <dgm:cxn modelId="{0334ACDC-397B-41D9-A669-5E9F3F046D1B}" type="presParOf" srcId="{0E70A107-C952-4FAF-9ECA-052C0D339DC5}" destId="{5B8B2F3F-C884-433F-A93A-06E4DDD5E0CE}" srcOrd="0" destOrd="0" presId="urn:microsoft.com/office/officeart/2005/8/layout/vList5"/>
    <dgm:cxn modelId="{888C357E-0BD4-469F-B0AF-0A473A2E55E9}" type="presParOf" srcId="{AD677604-C032-41DE-BB18-6455A7932718}" destId="{BAB38D9A-2DC4-4FE9-A6A9-5A57F87DC5F6}" srcOrd="1" destOrd="0" presId="urn:microsoft.com/office/officeart/2005/8/layout/vList5"/>
    <dgm:cxn modelId="{D9B1A464-6274-465D-B6C7-49E568B969B3}" type="presParOf" srcId="{AD677604-C032-41DE-BB18-6455A7932718}" destId="{C6A656D7-D913-4A25-B722-6510B8425920}" srcOrd="2" destOrd="0" presId="urn:microsoft.com/office/officeart/2005/8/layout/vList5"/>
    <dgm:cxn modelId="{76F6DCF5-55E3-4FF4-8F16-F836FC37279F}" type="presParOf" srcId="{C6A656D7-D913-4A25-B722-6510B8425920}" destId="{F16FD4DC-C2AA-4D6F-9642-FD5E72295FBB}" srcOrd="0" destOrd="0" presId="urn:microsoft.com/office/officeart/2005/8/layout/vList5"/>
    <dgm:cxn modelId="{9D38EC2B-A92F-471C-8E3E-D38B22AEBED5}" type="presParOf" srcId="{AD677604-C032-41DE-BB18-6455A7932718}" destId="{0E4C154A-7618-43E6-8FE1-EC736306D33B}" srcOrd="3" destOrd="0" presId="urn:microsoft.com/office/officeart/2005/8/layout/vList5"/>
    <dgm:cxn modelId="{23ACDF5F-6D84-4085-97AA-3202C6438A76}" type="presParOf" srcId="{AD677604-C032-41DE-BB18-6455A7932718}" destId="{CCE91B59-279F-4AC3-9E57-43DB6FE649D6}" srcOrd="4" destOrd="0" presId="urn:microsoft.com/office/officeart/2005/8/layout/vList5"/>
    <dgm:cxn modelId="{543654D1-CD27-4284-8D31-F7D782332F54}" type="presParOf" srcId="{CCE91B59-279F-4AC3-9E57-43DB6FE649D6}" destId="{D5C79580-FD50-44E7-905C-3A21482EAFBD}" srcOrd="0" destOrd="0" presId="urn:microsoft.com/office/officeart/2005/8/layout/vList5"/>
    <dgm:cxn modelId="{AA28B0FC-F598-4FE3-89E6-86450F7DA227}" type="presParOf" srcId="{AD677604-C032-41DE-BB18-6455A7932718}" destId="{723FBD77-A528-471D-9103-3ED0A821F197}" srcOrd="5" destOrd="0" presId="urn:microsoft.com/office/officeart/2005/8/layout/vList5"/>
    <dgm:cxn modelId="{41D609AA-1BFD-4384-9139-40B194D0F724}" type="presParOf" srcId="{AD677604-C032-41DE-BB18-6455A7932718}" destId="{5E1AC950-B036-465B-98B0-B54136A730F0}" srcOrd="6" destOrd="0" presId="urn:microsoft.com/office/officeart/2005/8/layout/vList5"/>
    <dgm:cxn modelId="{619FAF25-1900-488F-BEE1-E83AD6A838F0}" type="presParOf" srcId="{5E1AC950-B036-465B-98B0-B54136A730F0}" destId="{2208528B-672C-425C-A432-9DA298AE17CA}" srcOrd="0" destOrd="0" presId="urn:microsoft.com/office/officeart/2005/8/layout/vList5"/>
    <dgm:cxn modelId="{BF724C90-8A42-4411-B946-75B1DA5A621C}" type="presParOf" srcId="{AD677604-C032-41DE-BB18-6455A7932718}" destId="{BFC7D466-5369-4690-AC63-D679ADDD1CFE}" srcOrd="7" destOrd="0" presId="urn:microsoft.com/office/officeart/2005/8/layout/vList5"/>
    <dgm:cxn modelId="{42BEDD2F-C558-47C3-AFCB-7E6736C747FA}" type="presParOf" srcId="{AD677604-C032-41DE-BB18-6455A7932718}" destId="{7E9746AD-C683-4EB2-B8C2-F1E8385C5FCC}" srcOrd="8" destOrd="0" presId="urn:microsoft.com/office/officeart/2005/8/layout/vList5"/>
    <dgm:cxn modelId="{BFEB7B66-7EBA-486B-B772-83F11370E13D}" type="presParOf" srcId="{7E9746AD-C683-4EB2-B8C2-F1E8385C5FCC}" destId="{5F2560DF-8A36-4586-989A-192B544B9B96}" srcOrd="0" destOrd="0" presId="urn:microsoft.com/office/officeart/2005/8/layout/vList5"/>
    <dgm:cxn modelId="{35970F08-D39E-4A5C-828D-61B30783A62C}" type="presParOf" srcId="{AD677604-C032-41DE-BB18-6455A7932718}" destId="{AE06FEBD-B7D5-4CBB-B0D6-7FB463A1A5D4}" srcOrd="9" destOrd="0" presId="urn:microsoft.com/office/officeart/2005/8/layout/vList5"/>
    <dgm:cxn modelId="{41C85B3F-3BFC-4919-B978-929847ABB770}" type="presParOf" srcId="{AD677604-C032-41DE-BB18-6455A7932718}" destId="{F381A006-EFDC-4BD6-B79D-5A64006DC5D1}" srcOrd="10" destOrd="0" presId="urn:microsoft.com/office/officeart/2005/8/layout/vList5"/>
    <dgm:cxn modelId="{CE6F4A73-318A-4AC0-B0F3-1DE73E53F2CD}" type="presParOf" srcId="{F381A006-EFDC-4BD6-B79D-5A64006DC5D1}" destId="{59A794A5-08C0-49E7-8E8B-3DB805A5805E}" srcOrd="0" destOrd="0" presId="urn:microsoft.com/office/officeart/2005/8/layout/vList5"/>
    <dgm:cxn modelId="{8D025F88-9226-4C49-BA8F-FB8FDA0E23D7}" type="presParOf" srcId="{AD677604-C032-41DE-BB18-6455A7932718}" destId="{899A9A10-6F72-4CFE-A282-B645264937EE}" srcOrd="11" destOrd="0" presId="urn:microsoft.com/office/officeart/2005/8/layout/vList5"/>
    <dgm:cxn modelId="{83ED9AB7-EAB5-4B8F-A244-0B0D2DC0B92A}" type="presParOf" srcId="{AD677604-C032-41DE-BB18-6455A7932718}" destId="{5208D2D3-E847-44C5-8278-AD264ECD119C}" srcOrd="12" destOrd="0" presId="urn:microsoft.com/office/officeart/2005/8/layout/vList5"/>
    <dgm:cxn modelId="{8D8A5E88-89DB-4BE4-A643-7FCC479DFA26}" type="presParOf" srcId="{5208D2D3-E847-44C5-8278-AD264ECD119C}" destId="{E036519E-9523-4E0B-90BD-71F6A43BA54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251F4D-E28E-4A3F-BC27-96AA6B901AD2}"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25509064-1FAF-40E6-94C1-1F617E1821FB}">
      <dgm:prSet custT="1"/>
      <dgm:spPr/>
      <dgm:t>
        <a:bodyPr/>
        <a:lstStyle/>
        <a:p>
          <a:r>
            <a:rPr lang="en-US" sz="1800" b="1" dirty="0">
              <a:latin typeface="Arial" panose="020B0604020202020204" pitchFamily="34" charset="0"/>
              <a:cs typeface="Arial" panose="020B0604020202020204" pitchFamily="34" charset="0"/>
            </a:rPr>
            <a:t>Treat ethical dilemmas as learning opportunities and grow as researchers</a:t>
          </a:r>
          <a:endParaRPr lang="en-US" sz="1800" dirty="0">
            <a:latin typeface="Arial" panose="020B0604020202020204" pitchFamily="34" charset="0"/>
            <a:cs typeface="Arial" panose="020B0604020202020204" pitchFamily="34" charset="0"/>
          </a:endParaRPr>
        </a:p>
      </dgm:t>
    </dgm:pt>
    <dgm:pt modelId="{DB647197-B558-4726-ABA1-2600C107BE79}" type="parTrans" cxnId="{8A1031CB-7748-4A07-91B5-BA3C52A83256}">
      <dgm:prSet/>
      <dgm:spPr/>
      <dgm:t>
        <a:bodyPr/>
        <a:lstStyle/>
        <a:p>
          <a:endParaRPr lang="en-US"/>
        </a:p>
      </dgm:t>
    </dgm:pt>
    <dgm:pt modelId="{95F58754-0F72-4415-BD73-4CEC94DB4892}" type="sibTrans" cxnId="{8A1031CB-7748-4A07-91B5-BA3C52A83256}">
      <dgm:prSet/>
      <dgm:spPr/>
      <dgm:t>
        <a:bodyPr/>
        <a:lstStyle/>
        <a:p>
          <a:endParaRPr lang="en-US"/>
        </a:p>
      </dgm:t>
    </dgm:pt>
    <dgm:pt modelId="{1DBC4A60-930E-4FE2-A57D-B4430938879C}">
      <dgm:prSet custT="1"/>
      <dgm:spPr/>
      <dgm:t>
        <a:bodyPr/>
        <a:lstStyle/>
        <a:p>
          <a:r>
            <a:rPr lang="en-US" sz="1800" b="1" dirty="0">
              <a:latin typeface="Arial" panose="020B0604020202020204" pitchFamily="34" charset="0"/>
              <a:cs typeface="Arial" panose="020B0604020202020204" pitchFamily="34" charset="0"/>
            </a:rPr>
            <a:t>There are differences in people’s responses to ethical issues</a:t>
          </a:r>
          <a:endParaRPr lang="en-US" sz="1800" dirty="0">
            <a:latin typeface="Arial" panose="020B0604020202020204" pitchFamily="34" charset="0"/>
            <a:cs typeface="Arial" panose="020B0604020202020204" pitchFamily="34" charset="0"/>
          </a:endParaRPr>
        </a:p>
      </dgm:t>
    </dgm:pt>
    <dgm:pt modelId="{9A47BE6F-9CD1-49DF-A750-D532A89C1909}" type="parTrans" cxnId="{18D86E6E-8020-42AE-9538-7FCE581C5FAE}">
      <dgm:prSet/>
      <dgm:spPr/>
      <dgm:t>
        <a:bodyPr/>
        <a:lstStyle/>
        <a:p>
          <a:endParaRPr lang="en-US"/>
        </a:p>
      </dgm:t>
    </dgm:pt>
    <dgm:pt modelId="{84446641-4B10-459A-8F0B-BDD3AB295687}" type="sibTrans" cxnId="{18D86E6E-8020-42AE-9538-7FCE581C5FAE}">
      <dgm:prSet/>
      <dgm:spPr/>
      <dgm:t>
        <a:bodyPr/>
        <a:lstStyle/>
        <a:p>
          <a:endParaRPr lang="en-US"/>
        </a:p>
      </dgm:t>
    </dgm:pt>
    <dgm:pt modelId="{4357A6A5-C133-4AD1-9900-ED1DEDBEF3B4}">
      <dgm:prSet custT="1"/>
      <dgm:spPr/>
      <dgm:t>
        <a:bodyPr/>
        <a:lstStyle/>
        <a:p>
          <a:r>
            <a:rPr lang="en-US" sz="1800" b="1" dirty="0">
              <a:latin typeface="Arial" panose="020B0604020202020204" pitchFamily="34" charset="0"/>
              <a:cs typeface="Arial" panose="020B0604020202020204" pitchFamily="34" charset="0"/>
            </a:rPr>
            <a:t>Ethical issues will continue</a:t>
          </a:r>
          <a:endParaRPr lang="en-US" sz="1800" dirty="0">
            <a:latin typeface="Arial" panose="020B0604020202020204" pitchFamily="34" charset="0"/>
            <a:cs typeface="Arial" panose="020B0604020202020204" pitchFamily="34" charset="0"/>
          </a:endParaRPr>
        </a:p>
      </dgm:t>
    </dgm:pt>
    <dgm:pt modelId="{8CA9D8BE-9F9B-4827-94DE-ABF284D9140C}" type="parTrans" cxnId="{0E4A523B-2FE3-447F-BE67-70B4D51F8A57}">
      <dgm:prSet/>
      <dgm:spPr/>
      <dgm:t>
        <a:bodyPr/>
        <a:lstStyle/>
        <a:p>
          <a:endParaRPr lang="en-US"/>
        </a:p>
      </dgm:t>
    </dgm:pt>
    <dgm:pt modelId="{C432187C-DAA0-43E6-894C-B247FE701444}" type="sibTrans" cxnId="{0E4A523B-2FE3-447F-BE67-70B4D51F8A57}">
      <dgm:prSet/>
      <dgm:spPr/>
      <dgm:t>
        <a:bodyPr/>
        <a:lstStyle/>
        <a:p>
          <a:endParaRPr lang="en-US"/>
        </a:p>
      </dgm:t>
    </dgm:pt>
    <dgm:pt modelId="{8D54F913-FEFE-4799-86CE-797151388B45}">
      <dgm:prSet custT="1"/>
      <dgm:spPr/>
      <dgm:t>
        <a:bodyPr/>
        <a:lstStyle/>
        <a:p>
          <a:r>
            <a:rPr lang="en-US" sz="1800" b="1" dirty="0">
              <a:latin typeface="Arial" panose="020B0604020202020204" pitchFamily="34" charset="0"/>
              <a:cs typeface="Arial" panose="020B0604020202020204" pitchFamily="34" charset="0"/>
            </a:rPr>
            <a:t>Protect research subjects from harm</a:t>
          </a:r>
          <a:endParaRPr lang="en-US" sz="1800" dirty="0">
            <a:latin typeface="Arial" panose="020B0604020202020204" pitchFamily="34" charset="0"/>
            <a:cs typeface="Arial" panose="020B0604020202020204" pitchFamily="34" charset="0"/>
          </a:endParaRPr>
        </a:p>
      </dgm:t>
    </dgm:pt>
    <dgm:pt modelId="{D90DE2FB-E5CE-457C-8869-B84BA5D912EB}" type="parTrans" cxnId="{1C352158-1EEF-47D6-A400-B3662CE021A9}">
      <dgm:prSet/>
      <dgm:spPr/>
      <dgm:t>
        <a:bodyPr/>
        <a:lstStyle/>
        <a:p>
          <a:endParaRPr lang="en-US"/>
        </a:p>
      </dgm:t>
    </dgm:pt>
    <dgm:pt modelId="{9428BFA4-0E3D-401E-8F27-EFACCB523350}" type="sibTrans" cxnId="{1C352158-1EEF-47D6-A400-B3662CE021A9}">
      <dgm:prSet/>
      <dgm:spPr/>
      <dgm:t>
        <a:bodyPr/>
        <a:lstStyle/>
        <a:p>
          <a:endParaRPr lang="en-US"/>
        </a:p>
      </dgm:t>
    </dgm:pt>
    <dgm:pt modelId="{7D5325AF-A9EC-4642-8D14-CAF6652636C9}" type="pres">
      <dgm:prSet presAssocID="{89251F4D-E28E-4A3F-BC27-96AA6B901AD2}" presName="matrix" presStyleCnt="0">
        <dgm:presLayoutVars>
          <dgm:chMax val="1"/>
          <dgm:dir/>
          <dgm:resizeHandles val="exact"/>
        </dgm:presLayoutVars>
      </dgm:prSet>
      <dgm:spPr/>
    </dgm:pt>
    <dgm:pt modelId="{E6B1FE97-6583-435B-880C-44EA97F9373A}" type="pres">
      <dgm:prSet presAssocID="{89251F4D-E28E-4A3F-BC27-96AA6B901AD2}" presName="diamond" presStyleLbl="bgShp" presStyleIdx="0" presStyleCnt="1"/>
      <dgm:spPr/>
    </dgm:pt>
    <dgm:pt modelId="{C5CD87DD-69E4-43C0-8886-243F967DF75C}" type="pres">
      <dgm:prSet presAssocID="{89251F4D-E28E-4A3F-BC27-96AA6B901AD2}" presName="quad1" presStyleLbl="node1" presStyleIdx="0" presStyleCnt="4">
        <dgm:presLayoutVars>
          <dgm:chMax val="0"/>
          <dgm:chPref val="0"/>
          <dgm:bulletEnabled val="1"/>
        </dgm:presLayoutVars>
      </dgm:prSet>
      <dgm:spPr/>
    </dgm:pt>
    <dgm:pt modelId="{8574C912-6E0E-4FF2-8F49-4B82DF2AAD58}" type="pres">
      <dgm:prSet presAssocID="{89251F4D-E28E-4A3F-BC27-96AA6B901AD2}" presName="quad2" presStyleLbl="node1" presStyleIdx="1" presStyleCnt="4">
        <dgm:presLayoutVars>
          <dgm:chMax val="0"/>
          <dgm:chPref val="0"/>
          <dgm:bulletEnabled val="1"/>
        </dgm:presLayoutVars>
      </dgm:prSet>
      <dgm:spPr/>
    </dgm:pt>
    <dgm:pt modelId="{504E1E4C-E683-4911-ABB7-E1D620B0EDC8}" type="pres">
      <dgm:prSet presAssocID="{89251F4D-E28E-4A3F-BC27-96AA6B901AD2}" presName="quad3" presStyleLbl="node1" presStyleIdx="2" presStyleCnt="4">
        <dgm:presLayoutVars>
          <dgm:chMax val="0"/>
          <dgm:chPref val="0"/>
          <dgm:bulletEnabled val="1"/>
        </dgm:presLayoutVars>
      </dgm:prSet>
      <dgm:spPr/>
    </dgm:pt>
    <dgm:pt modelId="{8B9D44D1-EB3B-426E-A3EB-5E93E6EBE7AB}" type="pres">
      <dgm:prSet presAssocID="{89251F4D-E28E-4A3F-BC27-96AA6B901AD2}" presName="quad4" presStyleLbl="node1" presStyleIdx="3" presStyleCnt="4">
        <dgm:presLayoutVars>
          <dgm:chMax val="0"/>
          <dgm:chPref val="0"/>
          <dgm:bulletEnabled val="1"/>
        </dgm:presLayoutVars>
      </dgm:prSet>
      <dgm:spPr/>
    </dgm:pt>
  </dgm:ptLst>
  <dgm:cxnLst>
    <dgm:cxn modelId="{426AFF35-166A-460B-B969-BBC66277A401}" type="presOf" srcId="{1DBC4A60-930E-4FE2-A57D-B4430938879C}" destId="{8574C912-6E0E-4FF2-8F49-4B82DF2AAD58}" srcOrd="0" destOrd="0" presId="urn:microsoft.com/office/officeart/2005/8/layout/matrix3"/>
    <dgm:cxn modelId="{0E4A523B-2FE3-447F-BE67-70B4D51F8A57}" srcId="{89251F4D-E28E-4A3F-BC27-96AA6B901AD2}" destId="{4357A6A5-C133-4AD1-9900-ED1DEDBEF3B4}" srcOrd="2" destOrd="0" parTransId="{8CA9D8BE-9F9B-4827-94DE-ABF284D9140C}" sibTransId="{C432187C-DAA0-43E6-894C-B247FE701444}"/>
    <dgm:cxn modelId="{AFB4C564-922B-4788-B56A-70FAD5C1F509}" type="presOf" srcId="{8D54F913-FEFE-4799-86CE-797151388B45}" destId="{8B9D44D1-EB3B-426E-A3EB-5E93E6EBE7AB}" srcOrd="0" destOrd="0" presId="urn:microsoft.com/office/officeart/2005/8/layout/matrix3"/>
    <dgm:cxn modelId="{18D86E6E-8020-42AE-9538-7FCE581C5FAE}" srcId="{89251F4D-E28E-4A3F-BC27-96AA6B901AD2}" destId="{1DBC4A60-930E-4FE2-A57D-B4430938879C}" srcOrd="1" destOrd="0" parTransId="{9A47BE6F-9CD1-49DF-A750-D532A89C1909}" sibTransId="{84446641-4B10-459A-8F0B-BDD3AB295687}"/>
    <dgm:cxn modelId="{1C352158-1EEF-47D6-A400-B3662CE021A9}" srcId="{89251F4D-E28E-4A3F-BC27-96AA6B901AD2}" destId="{8D54F913-FEFE-4799-86CE-797151388B45}" srcOrd="3" destOrd="0" parTransId="{D90DE2FB-E5CE-457C-8869-B84BA5D912EB}" sibTransId="{9428BFA4-0E3D-401E-8F27-EFACCB523350}"/>
    <dgm:cxn modelId="{65361489-AB03-4460-A412-3BC9F4FDA929}" type="presOf" srcId="{89251F4D-E28E-4A3F-BC27-96AA6B901AD2}" destId="{7D5325AF-A9EC-4642-8D14-CAF6652636C9}" srcOrd="0" destOrd="0" presId="urn:microsoft.com/office/officeart/2005/8/layout/matrix3"/>
    <dgm:cxn modelId="{A48D3A97-608E-456E-88E3-1A388663ACD3}" type="presOf" srcId="{4357A6A5-C133-4AD1-9900-ED1DEDBEF3B4}" destId="{504E1E4C-E683-4911-ABB7-E1D620B0EDC8}" srcOrd="0" destOrd="0" presId="urn:microsoft.com/office/officeart/2005/8/layout/matrix3"/>
    <dgm:cxn modelId="{EE14AAC6-78A3-4B50-9CCA-E8AC9AC8DFDA}" type="presOf" srcId="{25509064-1FAF-40E6-94C1-1F617E1821FB}" destId="{C5CD87DD-69E4-43C0-8886-243F967DF75C}" srcOrd="0" destOrd="0" presId="urn:microsoft.com/office/officeart/2005/8/layout/matrix3"/>
    <dgm:cxn modelId="{8A1031CB-7748-4A07-91B5-BA3C52A83256}" srcId="{89251F4D-E28E-4A3F-BC27-96AA6B901AD2}" destId="{25509064-1FAF-40E6-94C1-1F617E1821FB}" srcOrd="0" destOrd="0" parTransId="{DB647197-B558-4726-ABA1-2600C107BE79}" sibTransId="{95F58754-0F72-4415-BD73-4CEC94DB4892}"/>
    <dgm:cxn modelId="{7ED71562-0E12-4EFF-9404-4A75DB205B8F}" type="presParOf" srcId="{7D5325AF-A9EC-4642-8D14-CAF6652636C9}" destId="{E6B1FE97-6583-435B-880C-44EA97F9373A}" srcOrd="0" destOrd="0" presId="urn:microsoft.com/office/officeart/2005/8/layout/matrix3"/>
    <dgm:cxn modelId="{2673E02F-D740-4CB5-A971-4352FC09FD60}" type="presParOf" srcId="{7D5325AF-A9EC-4642-8D14-CAF6652636C9}" destId="{C5CD87DD-69E4-43C0-8886-243F967DF75C}" srcOrd="1" destOrd="0" presId="urn:microsoft.com/office/officeart/2005/8/layout/matrix3"/>
    <dgm:cxn modelId="{3AC433A2-DDE0-453C-AF17-F5F5DEF4D58B}" type="presParOf" srcId="{7D5325AF-A9EC-4642-8D14-CAF6652636C9}" destId="{8574C912-6E0E-4FF2-8F49-4B82DF2AAD58}" srcOrd="2" destOrd="0" presId="urn:microsoft.com/office/officeart/2005/8/layout/matrix3"/>
    <dgm:cxn modelId="{A4ADB5ED-7BC6-48BF-B83A-8A48264CF78C}" type="presParOf" srcId="{7D5325AF-A9EC-4642-8D14-CAF6652636C9}" destId="{504E1E4C-E683-4911-ABB7-E1D620B0EDC8}" srcOrd="3" destOrd="0" presId="urn:microsoft.com/office/officeart/2005/8/layout/matrix3"/>
    <dgm:cxn modelId="{FE1A3358-E46D-405C-B654-CEB81D7D8BE0}" type="presParOf" srcId="{7D5325AF-A9EC-4642-8D14-CAF6652636C9}" destId="{8B9D44D1-EB3B-426E-A3EB-5E93E6EBE7A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A8B33F-E102-4C4E-BAB9-6E90213B7E4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E8E74BE-3E49-42D1-9946-28EA975A89DC}">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A</a:t>
          </a:r>
          <a:r>
            <a:rPr lang="en-US" sz="1800" b="1" i="0" dirty="0">
              <a:latin typeface="Arial" panose="020B0604020202020204" pitchFamily="34" charset="0"/>
              <a:cs typeface="Arial" panose="020B0604020202020204" pitchFamily="34" charset="0"/>
            </a:rPr>
            <a:t>ctions must :</a:t>
          </a:r>
          <a:endParaRPr lang="en-US" sz="1800" dirty="0">
            <a:latin typeface="Arial" panose="020B0604020202020204" pitchFamily="34" charset="0"/>
            <a:cs typeface="Arial" panose="020B0604020202020204" pitchFamily="34" charset="0"/>
          </a:endParaRPr>
        </a:p>
      </dgm:t>
    </dgm:pt>
    <dgm:pt modelId="{7E5278AE-4B64-4EB2-BE7C-3803CEFEA09D}" type="parTrans" cxnId="{A2C4ADBE-34EF-4CF9-AFF0-8A26ADEEEBB9}">
      <dgm:prSet/>
      <dgm:spPr/>
      <dgm:t>
        <a:bodyPr/>
        <a:lstStyle/>
        <a:p>
          <a:endParaRPr lang="en-US"/>
        </a:p>
      </dgm:t>
    </dgm:pt>
    <dgm:pt modelId="{0ACBCFF1-1101-4280-8C21-9DF17A3DEAFB}" type="sibTrans" cxnId="{A2C4ADBE-34EF-4CF9-AFF0-8A26ADEEEBB9}">
      <dgm:prSet/>
      <dgm:spPr/>
      <dgm:t>
        <a:bodyPr/>
        <a:lstStyle/>
        <a:p>
          <a:endParaRPr lang="en-US"/>
        </a:p>
      </dgm:t>
    </dgm:pt>
    <dgm:pt modelId="{9BE5BF70-5C65-4CE6-A415-EBCE0BE4B613}">
      <dgm:prSet custT="1"/>
      <dgm:spPr/>
      <dgm:t>
        <a:bodyPr/>
        <a:lstStyle/>
        <a:p>
          <a:r>
            <a:rPr lang="en-US" sz="1800" b="1" i="0" dirty="0">
              <a:latin typeface="Arial" panose="020B0604020202020204" pitchFamily="34" charset="0"/>
              <a:cs typeface="Arial" panose="020B0604020202020204" pitchFamily="34" charset="0"/>
            </a:rPr>
            <a:t>represent a “significant departure from accepted practices” </a:t>
          </a:r>
          <a:endParaRPr lang="en-US" sz="1800" dirty="0">
            <a:latin typeface="Arial" panose="020B0604020202020204" pitchFamily="34" charset="0"/>
            <a:cs typeface="Arial" panose="020B0604020202020204" pitchFamily="34" charset="0"/>
          </a:endParaRPr>
        </a:p>
      </dgm:t>
    </dgm:pt>
    <dgm:pt modelId="{1280CFAC-329F-487C-8E7B-05CBF025FF97}" type="parTrans" cxnId="{31611EF8-6931-4BA5-85FB-516C082533A1}">
      <dgm:prSet/>
      <dgm:spPr/>
      <dgm:t>
        <a:bodyPr/>
        <a:lstStyle/>
        <a:p>
          <a:endParaRPr lang="en-US"/>
        </a:p>
      </dgm:t>
    </dgm:pt>
    <dgm:pt modelId="{0A3D3C4F-08C5-49E2-A26F-C139615F0A5D}" type="sibTrans" cxnId="{31611EF8-6931-4BA5-85FB-516C082533A1}">
      <dgm:prSet/>
      <dgm:spPr/>
      <dgm:t>
        <a:bodyPr/>
        <a:lstStyle/>
        <a:p>
          <a:endParaRPr lang="en-US"/>
        </a:p>
      </dgm:t>
    </dgm:pt>
    <dgm:pt modelId="{718D034F-F479-4D6C-9A20-5B6E90197CC4}">
      <dgm:prSet custT="1"/>
      <dgm:spPr/>
      <dgm:t>
        <a:bodyPr/>
        <a:lstStyle/>
        <a:p>
          <a:r>
            <a:rPr lang="en-US" sz="1800" b="1" i="0" dirty="0">
              <a:latin typeface="Arial" panose="020B0604020202020204" pitchFamily="34" charset="0"/>
              <a:cs typeface="Arial" panose="020B0604020202020204" pitchFamily="34" charset="0"/>
            </a:rPr>
            <a:t>have been “committed intentionally, or knowingly, or recklessly” </a:t>
          </a:r>
          <a:endParaRPr lang="en-US" sz="1800" dirty="0">
            <a:latin typeface="Arial" panose="020B0604020202020204" pitchFamily="34" charset="0"/>
            <a:cs typeface="Arial" panose="020B0604020202020204" pitchFamily="34" charset="0"/>
          </a:endParaRPr>
        </a:p>
      </dgm:t>
    </dgm:pt>
    <dgm:pt modelId="{5BDA9351-0C74-46D9-BD89-79FDFCA4D180}" type="parTrans" cxnId="{15E1A6C7-9062-4861-B093-40CB85F7F15B}">
      <dgm:prSet/>
      <dgm:spPr/>
      <dgm:t>
        <a:bodyPr/>
        <a:lstStyle/>
        <a:p>
          <a:endParaRPr lang="en-US"/>
        </a:p>
      </dgm:t>
    </dgm:pt>
    <dgm:pt modelId="{4F1D877E-EFFF-4EDF-B27D-66BCE2C24FD9}" type="sibTrans" cxnId="{15E1A6C7-9062-4861-B093-40CB85F7F15B}">
      <dgm:prSet/>
      <dgm:spPr/>
      <dgm:t>
        <a:bodyPr/>
        <a:lstStyle/>
        <a:p>
          <a:endParaRPr lang="en-US"/>
        </a:p>
      </dgm:t>
    </dgm:pt>
    <dgm:pt modelId="{380B4BE4-C5DD-4D8A-80FE-2E532D7B8B50}">
      <dgm:prSet custT="1"/>
      <dgm:spPr/>
      <dgm:t>
        <a:bodyPr/>
        <a:lstStyle/>
        <a:p>
          <a:r>
            <a:rPr lang="en-US" sz="1800" b="1" i="0" dirty="0">
              <a:latin typeface="Arial" panose="020B0604020202020204" pitchFamily="34" charset="0"/>
              <a:cs typeface="Arial" panose="020B0604020202020204" pitchFamily="34" charset="0"/>
            </a:rPr>
            <a:t>be “proven by a preponderance of evidence” </a:t>
          </a:r>
          <a:endParaRPr lang="en-US" sz="1800" dirty="0">
            <a:latin typeface="Arial" panose="020B0604020202020204" pitchFamily="34" charset="0"/>
            <a:cs typeface="Arial" panose="020B0604020202020204" pitchFamily="34" charset="0"/>
          </a:endParaRPr>
        </a:p>
      </dgm:t>
    </dgm:pt>
    <dgm:pt modelId="{0070E80A-75DF-4F9D-AFFF-90F10D9AA6EB}" type="parTrans" cxnId="{7DA60055-78CD-42DA-9803-80C7B90E1630}">
      <dgm:prSet/>
      <dgm:spPr/>
      <dgm:t>
        <a:bodyPr/>
        <a:lstStyle/>
        <a:p>
          <a:endParaRPr lang="en-US"/>
        </a:p>
      </dgm:t>
    </dgm:pt>
    <dgm:pt modelId="{84A760DE-5D9C-4B3B-BA9C-B42799B5686A}" type="sibTrans" cxnId="{7DA60055-78CD-42DA-9803-80C7B90E1630}">
      <dgm:prSet/>
      <dgm:spPr/>
      <dgm:t>
        <a:bodyPr/>
        <a:lstStyle/>
        <a:p>
          <a:endParaRPr lang="en-US"/>
        </a:p>
      </dgm:t>
    </dgm:pt>
    <dgm:pt modelId="{38E852AA-E975-4297-94C7-18C75BBEC624}">
      <dgm:prSet custT="1"/>
      <dgm:spPr>
        <a:solidFill>
          <a:schemeClr val="accent4"/>
        </a:solidFill>
      </dgm:spPr>
      <dgm:t>
        <a:bodyPr/>
        <a:lstStyle/>
        <a:p>
          <a:r>
            <a:rPr lang="en-US" sz="1800" b="1" i="0" dirty="0">
              <a:latin typeface="Arial" panose="020B0604020202020204" pitchFamily="34" charset="0"/>
              <a:cs typeface="Arial" panose="020B0604020202020204" pitchFamily="34" charset="0"/>
            </a:rPr>
            <a:t>According to the statement, “research misconduct </a:t>
          </a:r>
          <a:r>
            <a:rPr lang="en-US" sz="1800" b="1" i="0" u="sng" dirty="0">
              <a:latin typeface="Arial" panose="020B0604020202020204" pitchFamily="34" charset="0"/>
              <a:cs typeface="Arial" panose="020B0604020202020204" pitchFamily="34" charset="0"/>
            </a:rPr>
            <a:t>does not </a:t>
          </a:r>
          <a:r>
            <a:rPr lang="en-US" sz="1800" b="1" i="0" dirty="0">
              <a:latin typeface="Arial" panose="020B0604020202020204" pitchFamily="34" charset="0"/>
              <a:cs typeface="Arial" panose="020B0604020202020204" pitchFamily="34" charset="0"/>
            </a:rPr>
            <a:t>include differences of opinion”</a:t>
          </a:r>
          <a:endParaRPr lang="en-US" sz="1800" dirty="0">
            <a:latin typeface="Arial" panose="020B0604020202020204" pitchFamily="34" charset="0"/>
            <a:cs typeface="Arial" panose="020B0604020202020204" pitchFamily="34" charset="0"/>
          </a:endParaRPr>
        </a:p>
      </dgm:t>
    </dgm:pt>
    <dgm:pt modelId="{7671C75F-3BEE-43A8-9A50-969EDF643116}" type="parTrans" cxnId="{887284C2-351E-4504-B862-4024A6562D91}">
      <dgm:prSet/>
      <dgm:spPr/>
      <dgm:t>
        <a:bodyPr/>
        <a:lstStyle/>
        <a:p>
          <a:endParaRPr lang="en-US"/>
        </a:p>
      </dgm:t>
    </dgm:pt>
    <dgm:pt modelId="{1F0B3D0A-5768-403B-A062-D57E3D0448A0}" type="sibTrans" cxnId="{887284C2-351E-4504-B862-4024A6562D91}">
      <dgm:prSet/>
      <dgm:spPr/>
      <dgm:t>
        <a:bodyPr/>
        <a:lstStyle/>
        <a:p>
          <a:endParaRPr lang="en-US"/>
        </a:p>
      </dgm:t>
    </dgm:pt>
    <dgm:pt modelId="{75E5F817-CA7C-417D-8BFE-1A993EE66060}" type="pres">
      <dgm:prSet presAssocID="{43A8B33F-E102-4C4E-BAB9-6E90213B7E46}" presName="linear" presStyleCnt="0">
        <dgm:presLayoutVars>
          <dgm:animLvl val="lvl"/>
          <dgm:resizeHandles val="exact"/>
        </dgm:presLayoutVars>
      </dgm:prSet>
      <dgm:spPr/>
    </dgm:pt>
    <dgm:pt modelId="{87858E65-2D4A-4D30-ADAA-856A1B106E77}" type="pres">
      <dgm:prSet presAssocID="{FE8E74BE-3E49-42D1-9946-28EA975A89DC}" presName="parentText" presStyleLbl="node1" presStyleIdx="0" presStyleCnt="2" custLinFactNeighborX="-1737" custLinFactNeighborY="-42744">
        <dgm:presLayoutVars>
          <dgm:chMax val="0"/>
          <dgm:bulletEnabled val="1"/>
        </dgm:presLayoutVars>
      </dgm:prSet>
      <dgm:spPr/>
    </dgm:pt>
    <dgm:pt modelId="{8F01BAD6-59B9-4203-8DE0-C20E6DD4B8A0}" type="pres">
      <dgm:prSet presAssocID="{FE8E74BE-3E49-42D1-9946-28EA975A89DC}" presName="childText" presStyleLbl="revTx" presStyleIdx="0" presStyleCnt="1" custScaleY="173880">
        <dgm:presLayoutVars>
          <dgm:bulletEnabled val="1"/>
        </dgm:presLayoutVars>
      </dgm:prSet>
      <dgm:spPr/>
    </dgm:pt>
    <dgm:pt modelId="{57E446C4-76E0-488B-9D8B-BCE12517EC31}" type="pres">
      <dgm:prSet presAssocID="{38E852AA-E975-4297-94C7-18C75BBEC624}" presName="parentText" presStyleLbl="node1" presStyleIdx="1" presStyleCnt="2">
        <dgm:presLayoutVars>
          <dgm:chMax val="0"/>
          <dgm:bulletEnabled val="1"/>
        </dgm:presLayoutVars>
      </dgm:prSet>
      <dgm:spPr/>
    </dgm:pt>
  </dgm:ptLst>
  <dgm:cxnLst>
    <dgm:cxn modelId="{16E10619-C195-41B2-96F2-2A6B56CCC399}" type="presOf" srcId="{38E852AA-E975-4297-94C7-18C75BBEC624}" destId="{57E446C4-76E0-488B-9D8B-BCE12517EC31}" srcOrd="0" destOrd="0" presId="urn:microsoft.com/office/officeart/2005/8/layout/vList2"/>
    <dgm:cxn modelId="{400C8731-137C-49B8-A9D2-A317CBAF911C}" type="presOf" srcId="{FE8E74BE-3E49-42D1-9946-28EA975A89DC}" destId="{87858E65-2D4A-4D30-ADAA-856A1B106E77}" srcOrd="0" destOrd="0" presId="urn:microsoft.com/office/officeart/2005/8/layout/vList2"/>
    <dgm:cxn modelId="{5AC2323B-E212-4874-8230-FCF88791A4B3}" type="presOf" srcId="{43A8B33F-E102-4C4E-BAB9-6E90213B7E46}" destId="{75E5F817-CA7C-417D-8BFE-1A993EE66060}" srcOrd="0" destOrd="0" presId="urn:microsoft.com/office/officeart/2005/8/layout/vList2"/>
    <dgm:cxn modelId="{AC20D062-A1D6-47F1-918D-05FFCC733CFE}" type="presOf" srcId="{718D034F-F479-4D6C-9A20-5B6E90197CC4}" destId="{8F01BAD6-59B9-4203-8DE0-C20E6DD4B8A0}" srcOrd="0" destOrd="1" presId="urn:microsoft.com/office/officeart/2005/8/layout/vList2"/>
    <dgm:cxn modelId="{7DA60055-78CD-42DA-9803-80C7B90E1630}" srcId="{FE8E74BE-3E49-42D1-9946-28EA975A89DC}" destId="{380B4BE4-C5DD-4D8A-80FE-2E532D7B8B50}" srcOrd="2" destOrd="0" parTransId="{0070E80A-75DF-4F9D-AFFF-90F10D9AA6EB}" sibTransId="{84A760DE-5D9C-4B3B-BA9C-B42799B5686A}"/>
    <dgm:cxn modelId="{DEA2F37A-2B5A-4DC7-A836-96A5E50B9A11}" type="presOf" srcId="{380B4BE4-C5DD-4D8A-80FE-2E532D7B8B50}" destId="{8F01BAD6-59B9-4203-8DE0-C20E6DD4B8A0}" srcOrd="0" destOrd="2" presId="urn:microsoft.com/office/officeart/2005/8/layout/vList2"/>
    <dgm:cxn modelId="{9F835B99-F879-4DAE-96C1-F7BB7B69185F}" type="presOf" srcId="{9BE5BF70-5C65-4CE6-A415-EBCE0BE4B613}" destId="{8F01BAD6-59B9-4203-8DE0-C20E6DD4B8A0}" srcOrd="0" destOrd="0" presId="urn:microsoft.com/office/officeart/2005/8/layout/vList2"/>
    <dgm:cxn modelId="{A2C4ADBE-34EF-4CF9-AFF0-8A26ADEEEBB9}" srcId="{43A8B33F-E102-4C4E-BAB9-6E90213B7E46}" destId="{FE8E74BE-3E49-42D1-9946-28EA975A89DC}" srcOrd="0" destOrd="0" parTransId="{7E5278AE-4B64-4EB2-BE7C-3803CEFEA09D}" sibTransId="{0ACBCFF1-1101-4280-8C21-9DF17A3DEAFB}"/>
    <dgm:cxn modelId="{887284C2-351E-4504-B862-4024A6562D91}" srcId="{43A8B33F-E102-4C4E-BAB9-6E90213B7E46}" destId="{38E852AA-E975-4297-94C7-18C75BBEC624}" srcOrd="1" destOrd="0" parTransId="{7671C75F-3BEE-43A8-9A50-969EDF643116}" sibTransId="{1F0B3D0A-5768-403B-A062-D57E3D0448A0}"/>
    <dgm:cxn modelId="{15E1A6C7-9062-4861-B093-40CB85F7F15B}" srcId="{FE8E74BE-3E49-42D1-9946-28EA975A89DC}" destId="{718D034F-F479-4D6C-9A20-5B6E90197CC4}" srcOrd="1" destOrd="0" parTransId="{5BDA9351-0C74-46D9-BD89-79FDFCA4D180}" sibTransId="{4F1D877E-EFFF-4EDF-B27D-66BCE2C24FD9}"/>
    <dgm:cxn modelId="{31611EF8-6931-4BA5-85FB-516C082533A1}" srcId="{FE8E74BE-3E49-42D1-9946-28EA975A89DC}" destId="{9BE5BF70-5C65-4CE6-A415-EBCE0BE4B613}" srcOrd="0" destOrd="0" parTransId="{1280CFAC-329F-487C-8E7B-05CBF025FF97}" sibTransId="{0A3D3C4F-08C5-49E2-A26F-C139615F0A5D}"/>
    <dgm:cxn modelId="{D160A8D7-10A4-479A-829C-31070911642F}" type="presParOf" srcId="{75E5F817-CA7C-417D-8BFE-1A993EE66060}" destId="{87858E65-2D4A-4D30-ADAA-856A1B106E77}" srcOrd="0" destOrd="0" presId="urn:microsoft.com/office/officeart/2005/8/layout/vList2"/>
    <dgm:cxn modelId="{01882632-4B2A-4029-8DFE-A317CC1312F6}" type="presParOf" srcId="{75E5F817-CA7C-417D-8BFE-1A993EE66060}" destId="{8F01BAD6-59B9-4203-8DE0-C20E6DD4B8A0}" srcOrd="1" destOrd="0" presId="urn:microsoft.com/office/officeart/2005/8/layout/vList2"/>
    <dgm:cxn modelId="{61588CCC-096A-4AA9-96B8-587D1046FCC3}" type="presParOf" srcId="{75E5F817-CA7C-417D-8BFE-1A993EE66060}" destId="{57E446C4-76E0-488B-9D8B-BCE12517EC3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0ACB8E6-EF53-4D2E-B0A0-703FCA747F62}"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58961CA-9DFC-4D70-8CA6-95BC3396F080}">
      <dgm:prSet custT="1"/>
      <dgm:spPr/>
      <dgm:t>
        <a:bodyPr/>
        <a:lstStyle/>
        <a:p>
          <a:r>
            <a:rPr lang="en-US" sz="1800" b="1" i="0" dirty="0">
              <a:latin typeface="Arial" panose="020B0604020202020204" pitchFamily="34" charset="0"/>
              <a:cs typeface="Arial" panose="020B0604020202020204" pitchFamily="34" charset="0"/>
            </a:rPr>
            <a:t>Falsification is “manipulating research materials, equipment, or processes, or changing or omitting data or results such that the research is not accurately represented in the research record.” (NIH definition)</a:t>
          </a:r>
          <a:endParaRPr lang="en-US" sz="1800" dirty="0">
            <a:latin typeface="Arial" panose="020B0604020202020204" pitchFamily="34" charset="0"/>
            <a:cs typeface="Arial" panose="020B0604020202020204" pitchFamily="34" charset="0"/>
          </a:endParaRPr>
        </a:p>
      </dgm:t>
    </dgm:pt>
    <dgm:pt modelId="{40AB820E-B4BA-45D2-836D-1A33CD2953BB}" type="parTrans" cxnId="{6DD49E30-B87E-4BE0-83A8-7387A1412B5B}">
      <dgm:prSet/>
      <dgm:spPr/>
      <dgm:t>
        <a:bodyPr/>
        <a:lstStyle/>
        <a:p>
          <a:endParaRPr lang="en-US"/>
        </a:p>
      </dgm:t>
    </dgm:pt>
    <dgm:pt modelId="{73D1BDF4-F3AE-4F27-9CFE-FAD11D13CF89}" type="sibTrans" cxnId="{6DD49E30-B87E-4BE0-83A8-7387A1412B5B}">
      <dgm:prSet/>
      <dgm:spPr/>
      <dgm:t>
        <a:bodyPr/>
        <a:lstStyle/>
        <a:p>
          <a:endParaRPr lang="en-US"/>
        </a:p>
      </dgm:t>
    </dgm:pt>
    <dgm:pt modelId="{7F646F94-6381-4891-86D4-2FBA37F9FD64}">
      <dgm:prSet custT="1"/>
      <dgm:spPr/>
      <dgm:t>
        <a:bodyPr/>
        <a:lstStyle/>
        <a:p>
          <a:r>
            <a:rPr lang="en-US" sz="1800" b="1" dirty="0">
              <a:latin typeface="Arial" panose="020B0604020202020204" pitchFamily="34" charset="0"/>
              <a:cs typeface="Arial" panose="020B0604020202020204" pitchFamily="34" charset="0"/>
            </a:rPr>
            <a:t>Fabrication is </a:t>
          </a:r>
          <a:r>
            <a:rPr lang="en-US" sz="1800" b="1" i="0" dirty="0">
              <a:latin typeface="Arial" panose="020B0604020202020204" pitchFamily="34" charset="0"/>
              <a:cs typeface="Arial" panose="020B0604020202020204" pitchFamily="34" charset="0"/>
            </a:rPr>
            <a:t>“making up data or results.” </a:t>
          </a:r>
          <a:r>
            <a:rPr lang="en-US" sz="1800" b="1" dirty="0">
              <a:latin typeface="Arial" panose="020B0604020202020204" pitchFamily="34" charset="0"/>
              <a:cs typeface="Arial" panose="020B0604020202020204" pitchFamily="34" charset="0"/>
            </a:rPr>
            <a:t>(NIH definition)</a:t>
          </a:r>
          <a:endParaRPr lang="en-US" sz="1800" dirty="0">
            <a:latin typeface="Arial" panose="020B0604020202020204" pitchFamily="34" charset="0"/>
            <a:cs typeface="Arial" panose="020B0604020202020204" pitchFamily="34" charset="0"/>
          </a:endParaRPr>
        </a:p>
      </dgm:t>
    </dgm:pt>
    <dgm:pt modelId="{B4EBA483-318E-48DF-A311-2CA09E7EC814}" type="parTrans" cxnId="{54BC6C23-7021-4B22-A06C-E264CE2BEF14}">
      <dgm:prSet/>
      <dgm:spPr/>
      <dgm:t>
        <a:bodyPr/>
        <a:lstStyle/>
        <a:p>
          <a:endParaRPr lang="en-US"/>
        </a:p>
      </dgm:t>
    </dgm:pt>
    <dgm:pt modelId="{75855216-3D12-4199-B1C8-2CF46FBCA81C}" type="sibTrans" cxnId="{54BC6C23-7021-4B22-A06C-E264CE2BEF14}">
      <dgm:prSet/>
      <dgm:spPr/>
      <dgm:t>
        <a:bodyPr/>
        <a:lstStyle/>
        <a:p>
          <a:endParaRPr lang="en-US"/>
        </a:p>
      </dgm:t>
    </dgm:pt>
    <dgm:pt modelId="{00A00B30-E3C0-40F2-AA05-61667167CD83}">
      <dgm:prSet custT="1"/>
      <dgm:spPr/>
      <dgm:t>
        <a:bodyPr/>
        <a:lstStyle/>
        <a:p>
          <a:r>
            <a:rPr lang="en-US" sz="1800" b="1" dirty="0">
              <a:latin typeface="Arial" panose="020B0604020202020204" pitchFamily="34" charset="0"/>
              <a:cs typeface="Arial" panose="020B0604020202020204" pitchFamily="34" charset="0"/>
            </a:rPr>
            <a:t>Plagiarism is </a:t>
          </a:r>
          <a:r>
            <a:rPr lang="en-US" sz="1800" b="1" i="0" dirty="0">
              <a:latin typeface="Arial" panose="020B0604020202020204" pitchFamily="34" charset="0"/>
              <a:cs typeface="Arial" panose="020B0604020202020204" pitchFamily="34" charset="0"/>
            </a:rPr>
            <a:t>“the appropriation of another person’s ideas, processes, results, or words without giving appropriate credit.”</a:t>
          </a:r>
          <a:r>
            <a:rPr lang="en-US" sz="1800" b="1" dirty="0">
              <a:latin typeface="Arial" panose="020B0604020202020204" pitchFamily="34" charset="0"/>
              <a:cs typeface="Arial" panose="020B0604020202020204" pitchFamily="34" charset="0"/>
            </a:rPr>
            <a:t>( NIH definition)</a:t>
          </a:r>
          <a:endParaRPr lang="en-US" sz="1800" dirty="0">
            <a:latin typeface="Arial" panose="020B0604020202020204" pitchFamily="34" charset="0"/>
            <a:cs typeface="Arial" panose="020B0604020202020204" pitchFamily="34" charset="0"/>
          </a:endParaRPr>
        </a:p>
      </dgm:t>
    </dgm:pt>
    <dgm:pt modelId="{E142B4F4-93DF-4CEC-83B1-3290E6E01FF8}" type="parTrans" cxnId="{4D3CC8F8-A995-41FE-9E06-579A40622404}">
      <dgm:prSet/>
      <dgm:spPr/>
      <dgm:t>
        <a:bodyPr/>
        <a:lstStyle/>
        <a:p>
          <a:endParaRPr lang="en-US"/>
        </a:p>
      </dgm:t>
    </dgm:pt>
    <dgm:pt modelId="{AC1F73D2-4C8A-43EF-8B25-030CAB98B85B}" type="sibTrans" cxnId="{4D3CC8F8-A995-41FE-9E06-579A40622404}">
      <dgm:prSet/>
      <dgm:spPr/>
      <dgm:t>
        <a:bodyPr/>
        <a:lstStyle/>
        <a:p>
          <a:endParaRPr lang="en-US"/>
        </a:p>
      </dgm:t>
    </dgm:pt>
    <dgm:pt modelId="{2BF28C6B-99E0-48B7-A550-29DAAFE89948}" type="pres">
      <dgm:prSet presAssocID="{F0ACB8E6-EF53-4D2E-B0A0-703FCA747F62}" presName="linear" presStyleCnt="0">
        <dgm:presLayoutVars>
          <dgm:animLvl val="lvl"/>
          <dgm:resizeHandles val="exact"/>
        </dgm:presLayoutVars>
      </dgm:prSet>
      <dgm:spPr/>
    </dgm:pt>
    <dgm:pt modelId="{DBC82041-EE8D-4273-97E2-D535BE7793CD}" type="pres">
      <dgm:prSet presAssocID="{358961CA-9DFC-4D70-8CA6-95BC3396F080}" presName="parentText" presStyleLbl="node1" presStyleIdx="0" presStyleCnt="3">
        <dgm:presLayoutVars>
          <dgm:chMax val="0"/>
          <dgm:bulletEnabled val="1"/>
        </dgm:presLayoutVars>
      </dgm:prSet>
      <dgm:spPr/>
    </dgm:pt>
    <dgm:pt modelId="{DD8A9B11-73D5-4873-97F1-4086D3F9FD55}" type="pres">
      <dgm:prSet presAssocID="{73D1BDF4-F3AE-4F27-9CFE-FAD11D13CF89}" presName="spacer" presStyleCnt="0"/>
      <dgm:spPr/>
    </dgm:pt>
    <dgm:pt modelId="{0397D5EA-5AF6-4693-90B9-C53BDC971D33}" type="pres">
      <dgm:prSet presAssocID="{7F646F94-6381-4891-86D4-2FBA37F9FD64}" presName="parentText" presStyleLbl="node1" presStyleIdx="1" presStyleCnt="3">
        <dgm:presLayoutVars>
          <dgm:chMax val="0"/>
          <dgm:bulletEnabled val="1"/>
        </dgm:presLayoutVars>
      </dgm:prSet>
      <dgm:spPr/>
    </dgm:pt>
    <dgm:pt modelId="{BF4E5B92-F822-4771-B99D-C4959186EF86}" type="pres">
      <dgm:prSet presAssocID="{75855216-3D12-4199-B1C8-2CF46FBCA81C}" presName="spacer" presStyleCnt="0"/>
      <dgm:spPr/>
    </dgm:pt>
    <dgm:pt modelId="{C268AA40-5AD8-4C25-8F4C-A8956079C0D8}" type="pres">
      <dgm:prSet presAssocID="{00A00B30-E3C0-40F2-AA05-61667167CD83}" presName="parentText" presStyleLbl="node1" presStyleIdx="2" presStyleCnt="3">
        <dgm:presLayoutVars>
          <dgm:chMax val="0"/>
          <dgm:bulletEnabled val="1"/>
        </dgm:presLayoutVars>
      </dgm:prSet>
      <dgm:spPr/>
    </dgm:pt>
  </dgm:ptLst>
  <dgm:cxnLst>
    <dgm:cxn modelId="{54BC6C23-7021-4B22-A06C-E264CE2BEF14}" srcId="{F0ACB8E6-EF53-4D2E-B0A0-703FCA747F62}" destId="{7F646F94-6381-4891-86D4-2FBA37F9FD64}" srcOrd="1" destOrd="0" parTransId="{B4EBA483-318E-48DF-A311-2CA09E7EC814}" sibTransId="{75855216-3D12-4199-B1C8-2CF46FBCA81C}"/>
    <dgm:cxn modelId="{6DD49E30-B87E-4BE0-83A8-7387A1412B5B}" srcId="{F0ACB8E6-EF53-4D2E-B0A0-703FCA747F62}" destId="{358961CA-9DFC-4D70-8CA6-95BC3396F080}" srcOrd="0" destOrd="0" parTransId="{40AB820E-B4BA-45D2-836D-1A33CD2953BB}" sibTransId="{73D1BDF4-F3AE-4F27-9CFE-FAD11D13CF89}"/>
    <dgm:cxn modelId="{A8C1575D-DFC0-49CD-AE84-573730EF0AC3}" type="presOf" srcId="{7F646F94-6381-4891-86D4-2FBA37F9FD64}" destId="{0397D5EA-5AF6-4693-90B9-C53BDC971D33}" srcOrd="0" destOrd="0" presId="urn:microsoft.com/office/officeart/2005/8/layout/vList2"/>
    <dgm:cxn modelId="{CC6F5E67-D340-4BFB-8D63-CCEDA97727B7}" type="presOf" srcId="{F0ACB8E6-EF53-4D2E-B0A0-703FCA747F62}" destId="{2BF28C6B-99E0-48B7-A550-29DAAFE89948}" srcOrd="0" destOrd="0" presId="urn:microsoft.com/office/officeart/2005/8/layout/vList2"/>
    <dgm:cxn modelId="{8640535A-0532-465E-BD90-88D63E3679CF}" type="presOf" srcId="{358961CA-9DFC-4D70-8CA6-95BC3396F080}" destId="{DBC82041-EE8D-4273-97E2-D535BE7793CD}" srcOrd="0" destOrd="0" presId="urn:microsoft.com/office/officeart/2005/8/layout/vList2"/>
    <dgm:cxn modelId="{EB0BED7F-EEEB-4BA8-8AFB-82DAAB7467B4}" type="presOf" srcId="{00A00B30-E3C0-40F2-AA05-61667167CD83}" destId="{C268AA40-5AD8-4C25-8F4C-A8956079C0D8}" srcOrd="0" destOrd="0" presId="urn:microsoft.com/office/officeart/2005/8/layout/vList2"/>
    <dgm:cxn modelId="{4D3CC8F8-A995-41FE-9E06-579A40622404}" srcId="{F0ACB8E6-EF53-4D2E-B0A0-703FCA747F62}" destId="{00A00B30-E3C0-40F2-AA05-61667167CD83}" srcOrd="2" destOrd="0" parTransId="{E142B4F4-93DF-4CEC-83B1-3290E6E01FF8}" sibTransId="{AC1F73D2-4C8A-43EF-8B25-030CAB98B85B}"/>
    <dgm:cxn modelId="{B6FC6A41-C8DB-438D-9D16-D0724A5ED5BC}" type="presParOf" srcId="{2BF28C6B-99E0-48B7-A550-29DAAFE89948}" destId="{DBC82041-EE8D-4273-97E2-D535BE7793CD}" srcOrd="0" destOrd="0" presId="urn:microsoft.com/office/officeart/2005/8/layout/vList2"/>
    <dgm:cxn modelId="{0DFC7305-8C75-4B6B-B3D0-8955A7F29ED8}" type="presParOf" srcId="{2BF28C6B-99E0-48B7-A550-29DAAFE89948}" destId="{DD8A9B11-73D5-4873-97F1-4086D3F9FD55}" srcOrd="1" destOrd="0" presId="urn:microsoft.com/office/officeart/2005/8/layout/vList2"/>
    <dgm:cxn modelId="{E2C85DDF-B5B4-4F17-8C67-43C190B68308}" type="presParOf" srcId="{2BF28C6B-99E0-48B7-A550-29DAAFE89948}" destId="{0397D5EA-5AF6-4693-90B9-C53BDC971D33}" srcOrd="2" destOrd="0" presId="urn:microsoft.com/office/officeart/2005/8/layout/vList2"/>
    <dgm:cxn modelId="{5BE8D909-70F5-403D-824A-FD9519AF07A7}" type="presParOf" srcId="{2BF28C6B-99E0-48B7-A550-29DAAFE89948}" destId="{BF4E5B92-F822-4771-B99D-C4959186EF86}" srcOrd="3" destOrd="0" presId="urn:microsoft.com/office/officeart/2005/8/layout/vList2"/>
    <dgm:cxn modelId="{ABB2D0A9-61A0-4BF7-8993-BA85E9F6BF3E}" type="presParOf" srcId="{2BF28C6B-99E0-48B7-A550-29DAAFE89948}" destId="{C268AA40-5AD8-4C25-8F4C-A8956079C0D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F4FB08C-8B14-472D-9B96-12D0E8C86E3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8BB0943-BDA7-4354-ADFA-EBC190D8C660}">
      <dgm:prSet custT="1"/>
      <dgm:spPr/>
      <dgm:t>
        <a:bodyPr/>
        <a:lstStyle/>
        <a:p>
          <a:r>
            <a:rPr lang="en-US" sz="1800" b="1">
              <a:latin typeface="Arial" panose="020B0604020202020204" pitchFamily="34" charset="0"/>
              <a:cs typeface="Arial" panose="020B0604020202020204" pitchFamily="34" charset="0"/>
            </a:rPr>
            <a:t>Tuskegee Study</a:t>
          </a:r>
          <a:endParaRPr lang="en-US" sz="1800">
            <a:latin typeface="Arial" panose="020B0604020202020204" pitchFamily="34" charset="0"/>
            <a:cs typeface="Arial" panose="020B0604020202020204" pitchFamily="34" charset="0"/>
          </a:endParaRPr>
        </a:p>
      </dgm:t>
    </dgm:pt>
    <dgm:pt modelId="{B63D4064-361B-4CD5-A224-F54045A2EC2A}" type="parTrans" cxnId="{82F8FA83-7150-4293-B521-B4C9390E857A}">
      <dgm:prSet/>
      <dgm:spPr/>
      <dgm:t>
        <a:bodyPr/>
        <a:lstStyle/>
        <a:p>
          <a:endParaRPr lang="en-US"/>
        </a:p>
      </dgm:t>
    </dgm:pt>
    <dgm:pt modelId="{B8462C06-3C6C-4927-9600-624E3EA712C5}" type="sibTrans" cxnId="{82F8FA83-7150-4293-B521-B4C9390E857A}">
      <dgm:prSet/>
      <dgm:spPr/>
      <dgm:t>
        <a:bodyPr/>
        <a:lstStyle/>
        <a:p>
          <a:endParaRPr lang="en-US"/>
        </a:p>
      </dgm:t>
    </dgm:pt>
    <dgm:pt modelId="{B2749DF3-BC80-4732-97E3-18D0CA14A4CB}">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Nazi Experiments</a:t>
          </a:r>
          <a:endParaRPr lang="en-US" sz="1800" dirty="0">
            <a:latin typeface="Arial" panose="020B0604020202020204" pitchFamily="34" charset="0"/>
            <a:cs typeface="Arial" panose="020B0604020202020204" pitchFamily="34" charset="0"/>
          </a:endParaRPr>
        </a:p>
      </dgm:t>
    </dgm:pt>
    <dgm:pt modelId="{79F0E79C-1A7F-44CA-8ED5-C2FD0F69095C}" type="parTrans" cxnId="{CBA83659-106F-4FCA-B40F-6D84B91E9E6B}">
      <dgm:prSet/>
      <dgm:spPr/>
      <dgm:t>
        <a:bodyPr/>
        <a:lstStyle/>
        <a:p>
          <a:endParaRPr lang="en-US"/>
        </a:p>
      </dgm:t>
    </dgm:pt>
    <dgm:pt modelId="{09E46D3D-479E-474B-8565-73D0E249F867}" type="sibTrans" cxnId="{CBA83659-106F-4FCA-B40F-6D84B91E9E6B}">
      <dgm:prSet/>
      <dgm:spPr/>
      <dgm:t>
        <a:bodyPr/>
        <a:lstStyle/>
        <a:p>
          <a:endParaRPr lang="en-US"/>
        </a:p>
      </dgm:t>
    </dgm:pt>
    <dgm:pt modelId="{5A7BB2E0-EF13-41E2-8DE6-B2F73D4E93E8}">
      <dgm:prSet custT="1"/>
      <dgm:spPr>
        <a:solidFill>
          <a:schemeClr val="accent4"/>
        </a:solidFill>
      </dgm:spPr>
      <dgm:t>
        <a:bodyPr/>
        <a:lstStyle/>
        <a:p>
          <a:r>
            <a:rPr lang="en-US" sz="1800" b="1" dirty="0" err="1">
              <a:latin typeface="Arial" panose="020B0604020202020204" pitchFamily="34" charset="0"/>
              <a:cs typeface="Arial" panose="020B0604020202020204" pitchFamily="34" charset="0"/>
            </a:rPr>
            <a:t>Willowbrook</a:t>
          </a:r>
          <a:r>
            <a:rPr lang="en-US" sz="1800" b="1" dirty="0">
              <a:latin typeface="Arial" panose="020B0604020202020204" pitchFamily="34" charset="0"/>
              <a:cs typeface="Arial" panose="020B0604020202020204" pitchFamily="34" charset="0"/>
            </a:rPr>
            <a:t> Study</a:t>
          </a:r>
          <a:endParaRPr lang="en-US" sz="1800" dirty="0">
            <a:latin typeface="Arial" panose="020B0604020202020204" pitchFamily="34" charset="0"/>
            <a:cs typeface="Arial" panose="020B0604020202020204" pitchFamily="34" charset="0"/>
          </a:endParaRPr>
        </a:p>
      </dgm:t>
    </dgm:pt>
    <dgm:pt modelId="{A307C4F1-F505-464F-A4E1-6B9DD998B547}" type="parTrans" cxnId="{66CFFED0-EFB3-4BC9-B3FF-70E555964C43}">
      <dgm:prSet/>
      <dgm:spPr/>
      <dgm:t>
        <a:bodyPr/>
        <a:lstStyle/>
        <a:p>
          <a:endParaRPr lang="en-US"/>
        </a:p>
      </dgm:t>
    </dgm:pt>
    <dgm:pt modelId="{C4CD2C2A-A004-4E52-9910-8048854DA206}" type="sibTrans" cxnId="{66CFFED0-EFB3-4BC9-B3FF-70E555964C43}">
      <dgm:prSet/>
      <dgm:spPr/>
      <dgm:t>
        <a:bodyPr/>
        <a:lstStyle/>
        <a:p>
          <a:endParaRPr lang="en-US"/>
        </a:p>
      </dgm:t>
    </dgm:pt>
    <dgm:pt modelId="{390908F7-D56B-44DD-ADF0-B27B8083E2B1}">
      <dgm:prSet custT="1"/>
      <dgm:spPr>
        <a:solidFill>
          <a:schemeClr val="accent5"/>
        </a:solidFill>
      </dgm:spPr>
      <dgm:t>
        <a:bodyPr/>
        <a:lstStyle/>
        <a:p>
          <a:r>
            <a:rPr lang="en-US" sz="1800" b="1" dirty="0">
              <a:latin typeface="Arial" panose="020B0604020202020204" pitchFamily="34" charset="0"/>
              <a:cs typeface="Arial" panose="020B0604020202020204" pitchFamily="34" charset="0"/>
            </a:rPr>
            <a:t>Guatemala Syphilis Study</a:t>
          </a:r>
          <a:endParaRPr lang="en-US" sz="1800" dirty="0">
            <a:latin typeface="Arial" panose="020B0604020202020204" pitchFamily="34" charset="0"/>
            <a:cs typeface="Arial" panose="020B0604020202020204" pitchFamily="34" charset="0"/>
          </a:endParaRPr>
        </a:p>
      </dgm:t>
    </dgm:pt>
    <dgm:pt modelId="{75A31CDB-B2EC-49A1-8E59-41FA4DB0BC65}" type="parTrans" cxnId="{AC07620D-0905-4767-A01B-30B8F288D3FA}">
      <dgm:prSet/>
      <dgm:spPr/>
      <dgm:t>
        <a:bodyPr/>
        <a:lstStyle/>
        <a:p>
          <a:endParaRPr lang="en-US"/>
        </a:p>
      </dgm:t>
    </dgm:pt>
    <dgm:pt modelId="{A2EB7AD2-8C5D-45CF-8D8F-0C7EC4D31492}" type="sibTrans" cxnId="{AC07620D-0905-4767-A01B-30B8F288D3FA}">
      <dgm:prSet/>
      <dgm:spPr/>
      <dgm:t>
        <a:bodyPr/>
        <a:lstStyle/>
        <a:p>
          <a:endParaRPr lang="en-US"/>
        </a:p>
      </dgm:t>
    </dgm:pt>
    <dgm:pt modelId="{8FDA6F14-0F96-4D94-A613-B803E69DF166}">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Henrietta lacks</a:t>
          </a:r>
          <a:endParaRPr lang="en-US" sz="1800" dirty="0">
            <a:latin typeface="Arial" panose="020B0604020202020204" pitchFamily="34" charset="0"/>
            <a:cs typeface="Arial" panose="020B0604020202020204" pitchFamily="34" charset="0"/>
          </a:endParaRPr>
        </a:p>
      </dgm:t>
    </dgm:pt>
    <dgm:pt modelId="{4171F622-58A5-4151-9E8F-8104B431258D}" type="parTrans" cxnId="{C0E046F9-6A40-447E-8555-2ED742A53893}">
      <dgm:prSet/>
      <dgm:spPr/>
      <dgm:t>
        <a:bodyPr/>
        <a:lstStyle/>
        <a:p>
          <a:endParaRPr lang="en-US"/>
        </a:p>
      </dgm:t>
    </dgm:pt>
    <dgm:pt modelId="{A3881504-4C9F-4BF7-AB57-6CBB342ED5ED}" type="sibTrans" cxnId="{C0E046F9-6A40-447E-8555-2ED742A53893}">
      <dgm:prSet/>
      <dgm:spPr/>
      <dgm:t>
        <a:bodyPr/>
        <a:lstStyle/>
        <a:p>
          <a:endParaRPr lang="en-US"/>
        </a:p>
      </dgm:t>
    </dgm:pt>
    <dgm:pt modelId="{BDCFD849-8C8E-4933-8B8D-061C15633A45}">
      <dgm:prSet custT="1"/>
      <dgm:spPr/>
      <dgm:t>
        <a:bodyPr/>
        <a:lstStyle/>
        <a:p>
          <a:r>
            <a:rPr lang="en-US" sz="1800" b="1">
              <a:latin typeface="Arial" panose="020B0604020202020204" pitchFamily="34" charset="0"/>
              <a:cs typeface="Arial" panose="020B0604020202020204" pitchFamily="34" charset="0"/>
            </a:rPr>
            <a:t>Eric Poehlman</a:t>
          </a:r>
          <a:endParaRPr lang="en-US" sz="1800">
            <a:latin typeface="Arial" panose="020B0604020202020204" pitchFamily="34" charset="0"/>
            <a:cs typeface="Arial" panose="020B0604020202020204" pitchFamily="34" charset="0"/>
          </a:endParaRPr>
        </a:p>
      </dgm:t>
    </dgm:pt>
    <dgm:pt modelId="{C1519940-2392-44D5-8438-2736412571C4}" type="parTrans" cxnId="{8086FC6D-CC51-4ED2-8317-63156C25D384}">
      <dgm:prSet/>
      <dgm:spPr/>
      <dgm:t>
        <a:bodyPr/>
        <a:lstStyle/>
        <a:p>
          <a:endParaRPr lang="en-US"/>
        </a:p>
      </dgm:t>
    </dgm:pt>
    <dgm:pt modelId="{2689FEAF-2794-4E44-BCE0-998106C7ADAA}" type="sibTrans" cxnId="{8086FC6D-CC51-4ED2-8317-63156C25D384}">
      <dgm:prSet/>
      <dgm:spPr/>
      <dgm:t>
        <a:bodyPr/>
        <a:lstStyle/>
        <a:p>
          <a:endParaRPr lang="en-US"/>
        </a:p>
      </dgm:t>
    </dgm:pt>
    <dgm:pt modelId="{57A936CA-BB92-497F-A53C-367CA1E08B8D}">
      <dgm:prSet custT="1"/>
      <dgm:spPr>
        <a:solidFill>
          <a:schemeClr val="accent5"/>
        </a:solidFill>
      </dgm:spPr>
      <dgm:t>
        <a:bodyPr/>
        <a:lstStyle/>
        <a:p>
          <a:r>
            <a:rPr lang="en-US" sz="1800" b="1" dirty="0">
              <a:latin typeface="Arial" panose="020B0604020202020204" pitchFamily="34" charset="0"/>
              <a:cs typeface="Arial" panose="020B0604020202020204" pitchFamily="34" charset="0"/>
            </a:rPr>
            <a:t>Andrew Wakefield</a:t>
          </a:r>
          <a:endParaRPr lang="en-US" sz="1800" dirty="0">
            <a:latin typeface="Arial" panose="020B0604020202020204" pitchFamily="34" charset="0"/>
            <a:cs typeface="Arial" panose="020B0604020202020204" pitchFamily="34" charset="0"/>
          </a:endParaRPr>
        </a:p>
      </dgm:t>
    </dgm:pt>
    <dgm:pt modelId="{D3009A98-553D-4AC9-AC9B-AAC3B725B9CF}" type="parTrans" cxnId="{DFF9EBC0-79EB-44BA-B428-E0893CC73F8F}">
      <dgm:prSet/>
      <dgm:spPr/>
      <dgm:t>
        <a:bodyPr/>
        <a:lstStyle/>
        <a:p>
          <a:endParaRPr lang="en-US"/>
        </a:p>
      </dgm:t>
    </dgm:pt>
    <dgm:pt modelId="{B177EE47-6B3B-4DDE-B7F1-395071940E1F}" type="sibTrans" cxnId="{DFF9EBC0-79EB-44BA-B428-E0893CC73F8F}">
      <dgm:prSet/>
      <dgm:spPr/>
      <dgm:t>
        <a:bodyPr/>
        <a:lstStyle/>
        <a:p>
          <a:endParaRPr lang="en-US"/>
        </a:p>
      </dgm:t>
    </dgm:pt>
    <dgm:pt modelId="{817A2751-C35A-48D3-966E-8905EA736C60}">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Jesse </a:t>
          </a:r>
          <a:r>
            <a:rPr lang="en-US" sz="1800" b="1" dirty="0" err="1">
              <a:latin typeface="Arial" panose="020B0604020202020204" pitchFamily="34" charset="0"/>
              <a:cs typeface="Arial" panose="020B0604020202020204" pitchFamily="34" charset="0"/>
            </a:rPr>
            <a:t>Gelsinger</a:t>
          </a:r>
          <a:endParaRPr lang="en-US" sz="1800" dirty="0">
            <a:latin typeface="Arial" panose="020B0604020202020204" pitchFamily="34" charset="0"/>
            <a:cs typeface="Arial" panose="020B0604020202020204" pitchFamily="34" charset="0"/>
          </a:endParaRPr>
        </a:p>
      </dgm:t>
    </dgm:pt>
    <dgm:pt modelId="{9C59C597-97E9-4557-9AF2-FAC25E131962}" type="parTrans" cxnId="{9A8BF858-3E01-47E7-9F2F-92D298FFCDD8}">
      <dgm:prSet/>
      <dgm:spPr/>
      <dgm:t>
        <a:bodyPr/>
        <a:lstStyle/>
        <a:p>
          <a:endParaRPr lang="en-US"/>
        </a:p>
      </dgm:t>
    </dgm:pt>
    <dgm:pt modelId="{681C0F4B-B1CC-4281-A324-E8E39E487892}" type="sibTrans" cxnId="{9A8BF858-3E01-47E7-9F2F-92D298FFCDD8}">
      <dgm:prSet/>
      <dgm:spPr/>
      <dgm:t>
        <a:bodyPr/>
        <a:lstStyle/>
        <a:p>
          <a:endParaRPr lang="en-US"/>
        </a:p>
      </dgm:t>
    </dgm:pt>
    <dgm:pt modelId="{B205E593-9CBD-4AEA-A32A-4C1D28BA8002}">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John </a:t>
          </a:r>
          <a:r>
            <a:rPr lang="en-US" sz="1800" b="1" dirty="0" err="1">
              <a:latin typeface="Arial" panose="020B0604020202020204" pitchFamily="34" charset="0"/>
              <a:cs typeface="Arial" panose="020B0604020202020204" pitchFamily="34" charset="0"/>
            </a:rPr>
            <a:t>Darsee</a:t>
          </a:r>
          <a:endParaRPr lang="en-US" sz="1800" dirty="0">
            <a:latin typeface="Arial" panose="020B0604020202020204" pitchFamily="34" charset="0"/>
            <a:cs typeface="Arial" panose="020B0604020202020204" pitchFamily="34" charset="0"/>
          </a:endParaRPr>
        </a:p>
      </dgm:t>
    </dgm:pt>
    <dgm:pt modelId="{EE5485F3-0404-4218-A032-2C8E5A22CD23}" type="parTrans" cxnId="{3A314E3C-56D5-49B1-A601-73E9FFC14CCF}">
      <dgm:prSet/>
      <dgm:spPr/>
      <dgm:t>
        <a:bodyPr/>
        <a:lstStyle/>
        <a:p>
          <a:endParaRPr lang="en-US"/>
        </a:p>
      </dgm:t>
    </dgm:pt>
    <dgm:pt modelId="{0276FA49-254D-467E-A10D-EE71FF54C684}" type="sibTrans" cxnId="{3A314E3C-56D5-49B1-A601-73E9FFC14CCF}">
      <dgm:prSet/>
      <dgm:spPr/>
      <dgm:t>
        <a:bodyPr/>
        <a:lstStyle/>
        <a:p>
          <a:endParaRPr lang="en-US"/>
        </a:p>
      </dgm:t>
    </dgm:pt>
    <dgm:pt modelId="{7EBAC1D5-E0AD-4E12-A553-28845BC36F7B}" type="pres">
      <dgm:prSet presAssocID="{7F4FB08C-8B14-472D-9B96-12D0E8C86E34}" presName="diagram" presStyleCnt="0">
        <dgm:presLayoutVars>
          <dgm:dir/>
          <dgm:resizeHandles val="exact"/>
        </dgm:presLayoutVars>
      </dgm:prSet>
      <dgm:spPr/>
    </dgm:pt>
    <dgm:pt modelId="{18F5BCCD-92E4-4BA1-A1E5-8E7BAE653F26}" type="pres">
      <dgm:prSet presAssocID="{F8BB0943-BDA7-4354-ADFA-EBC190D8C660}" presName="node" presStyleLbl="node1" presStyleIdx="0" presStyleCnt="9">
        <dgm:presLayoutVars>
          <dgm:bulletEnabled val="1"/>
        </dgm:presLayoutVars>
      </dgm:prSet>
      <dgm:spPr/>
    </dgm:pt>
    <dgm:pt modelId="{81DD5E0A-1BCA-45D5-A002-77E32A239A68}" type="pres">
      <dgm:prSet presAssocID="{B8462C06-3C6C-4927-9600-624E3EA712C5}" presName="sibTrans" presStyleCnt="0"/>
      <dgm:spPr/>
    </dgm:pt>
    <dgm:pt modelId="{A6DD413A-BF9D-4F7D-A3C5-E75B4CB4F854}" type="pres">
      <dgm:prSet presAssocID="{B2749DF3-BC80-4732-97E3-18D0CA14A4CB}" presName="node" presStyleLbl="node1" presStyleIdx="1" presStyleCnt="9">
        <dgm:presLayoutVars>
          <dgm:bulletEnabled val="1"/>
        </dgm:presLayoutVars>
      </dgm:prSet>
      <dgm:spPr/>
    </dgm:pt>
    <dgm:pt modelId="{36506B57-38D1-454D-9490-853850C0E45C}" type="pres">
      <dgm:prSet presAssocID="{09E46D3D-479E-474B-8565-73D0E249F867}" presName="sibTrans" presStyleCnt="0"/>
      <dgm:spPr/>
    </dgm:pt>
    <dgm:pt modelId="{7F5BE5B1-E522-4C1A-9C7D-C22AE126BB26}" type="pres">
      <dgm:prSet presAssocID="{5A7BB2E0-EF13-41E2-8DE6-B2F73D4E93E8}" presName="node" presStyleLbl="node1" presStyleIdx="2" presStyleCnt="9">
        <dgm:presLayoutVars>
          <dgm:bulletEnabled val="1"/>
        </dgm:presLayoutVars>
      </dgm:prSet>
      <dgm:spPr/>
    </dgm:pt>
    <dgm:pt modelId="{8A4AD5EE-DC01-4D1C-8C0E-7349ABE3569B}" type="pres">
      <dgm:prSet presAssocID="{C4CD2C2A-A004-4E52-9910-8048854DA206}" presName="sibTrans" presStyleCnt="0"/>
      <dgm:spPr/>
    </dgm:pt>
    <dgm:pt modelId="{80158FD9-D5E2-4357-9341-04032B7DEAF8}" type="pres">
      <dgm:prSet presAssocID="{390908F7-D56B-44DD-ADF0-B27B8083E2B1}" presName="node" presStyleLbl="node1" presStyleIdx="3" presStyleCnt="9">
        <dgm:presLayoutVars>
          <dgm:bulletEnabled val="1"/>
        </dgm:presLayoutVars>
      </dgm:prSet>
      <dgm:spPr/>
    </dgm:pt>
    <dgm:pt modelId="{5FA3812E-A79D-4106-B6CF-AA0F08B7783D}" type="pres">
      <dgm:prSet presAssocID="{A2EB7AD2-8C5D-45CF-8D8F-0C7EC4D31492}" presName="sibTrans" presStyleCnt="0"/>
      <dgm:spPr/>
    </dgm:pt>
    <dgm:pt modelId="{1212795D-5EBC-48B5-953A-839FF1D88522}" type="pres">
      <dgm:prSet presAssocID="{8FDA6F14-0F96-4D94-A613-B803E69DF166}" presName="node" presStyleLbl="node1" presStyleIdx="4" presStyleCnt="9">
        <dgm:presLayoutVars>
          <dgm:bulletEnabled val="1"/>
        </dgm:presLayoutVars>
      </dgm:prSet>
      <dgm:spPr/>
    </dgm:pt>
    <dgm:pt modelId="{B3AB1FE6-4148-4C0E-A809-F9806D3E02FF}" type="pres">
      <dgm:prSet presAssocID="{A3881504-4C9F-4BF7-AB57-6CBB342ED5ED}" presName="sibTrans" presStyleCnt="0"/>
      <dgm:spPr/>
    </dgm:pt>
    <dgm:pt modelId="{F1BB82B6-F1C4-4E2C-877E-95ADACCAD524}" type="pres">
      <dgm:prSet presAssocID="{BDCFD849-8C8E-4933-8B8D-061C15633A45}" presName="node" presStyleLbl="node1" presStyleIdx="5" presStyleCnt="9">
        <dgm:presLayoutVars>
          <dgm:bulletEnabled val="1"/>
        </dgm:presLayoutVars>
      </dgm:prSet>
      <dgm:spPr/>
    </dgm:pt>
    <dgm:pt modelId="{430B81AC-F39C-432D-82F6-A9A7D45F7F35}" type="pres">
      <dgm:prSet presAssocID="{2689FEAF-2794-4E44-BCE0-998106C7ADAA}" presName="sibTrans" presStyleCnt="0"/>
      <dgm:spPr/>
    </dgm:pt>
    <dgm:pt modelId="{38EECA83-1A79-4F8C-9D76-50C2F9DE26C6}" type="pres">
      <dgm:prSet presAssocID="{57A936CA-BB92-497F-A53C-367CA1E08B8D}" presName="node" presStyleLbl="node1" presStyleIdx="6" presStyleCnt="9">
        <dgm:presLayoutVars>
          <dgm:bulletEnabled val="1"/>
        </dgm:presLayoutVars>
      </dgm:prSet>
      <dgm:spPr/>
    </dgm:pt>
    <dgm:pt modelId="{4811E97D-BDC7-4E40-BAAC-03545556D253}" type="pres">
      <dgm:prSet presAssocID="{B177EE47-6B3B-4DDE-B7F1-395071940E1F}" presName="sibTrans" presStyleCnt="0"/>
      <dgm:spPr/>
    </dgm:pt>
    <dgm:pt modelId="{6BB2DD00-C5A4-488E-8DEE-D4E3B5E2F91C}" type="pres">
      <dgm:prSet presAssocID="{817A2751-C35A-48D3-966E-8905EA736C60}" presName="node" presStyleLbl="node1" presStyleIdx="7" presStyleCnt="9">
        <dgm:presLayoutVars>
          <dgm:bulletEnabled val="1"/>
        </dgm:presLayoutVars>
      </dgm:prSet>
      <dgm:spPr/>
    </dgm:pt>
    <dgm:pt modelId="{604B1473-FFC1-456B-9B0B-13ECD06E0B1A}" type="pres">
      <dgm:prSet presAssocID="{681C0F4B-B1CC-4281-A324-E8E39E487892}" presName="sibTrans" presStyleCnt="0"/>
      <dgm:spPr/>
    </dgm:pt>
    <dgm:pt modelId="{8FDEC883-1175-40CC-B2BF-831A3112A871}" type="pres">
      <dgm:prSet presAssocID="{B205E593-9CBD-4AEA-A32A-4C1D28BA8002}" presName="node" presStyleLbl="node1" presStyleIdx="8" presStyleCnt="9">
        <dgm:presLayoutVars>
          <dgm:bulletEnabled val="1"/>
        </dgm:presLayoutVars>
      </dgm:prSet>
      <dgm:spPr/>
    </dgm:pt>
  </dgm:ptLst>
  <dgm:cxnLst>
    <dgm:cxn modelId="{AC07620D-0905-4767-A01B-30B8F288D3FA}" srcId="{7F4FB08C-8B14-472D-9B96-12D0E8C86E34}" destId="{390908F7-D56B-44DD-ADF0-B27B8083E2B1}" srcOrd="3" destOrd="0" parTransId="{75A31CDB-B2EC-49A1-8E59-41FA4DB0BC65}" sibTransId="{A2EB7AD2-8C5D-45CF-8D8F-0C7EC4D31492}"/>
    <dgm:cxn modelId="{15991113-9D70-4CF9-A736-8AF979673AB1}" type="presOf" srcId="{B205E593-9CBD-4AEA-A32A-4C1D28BA8002}" destId="{8FDEC883-1175-40CC-B2BF-831A3112A871}" srcOrd="0" destOrd="0" presId="urn:microsoft.com/office/officeart/2005/8/layout/default"/>
    <dgm:cxn modelId="{3A314E3C-56D5-49B1-A601-73E9FFC14CCF}" srcId="{7F4FB08C-8B14-472D-9B96-12D0E8C86E34}" destId="{B205E593-9CBD-4AEA-A32A-4C1D28BA8002}" srcOrd="8" destOrd="0" parTransId="{EE5485F3-0404-4218-A032-2C8E5A22CD23}" sibTransId="{0276FA49-254D-467E-A10D-EE71FF54C684}"/>
    <dgm:cxn modelId="{07DDF641-BE54-41A2-8ADA-EC378681B940}" type="presOf" srcId="{8FDA6F14-0F96-4D94-A613-B803E69DF166}" destId="{1212795D-5EBC-48B5-953A-839FF1D88522}" srcOrd="0" destOrd="0" presId="urn:microsoft.com/office/officeart/2005/8/layout/default"/>
    <dgm:cxn modelId="{8086FC6D-CC51-4ED2-8317-63156C25D384}" srcId="{7F4FB08C-8B14-472D-9B96-12D0E8C86E34}" destId="{BDCFD849-8C8E-4933-8B8D-061C15633A45}" srcOrd="5" destOrd="0" parTransId="{C1519940-2392-44D5-8438-2736412571C4}" sibTransId="{2689FEAF-2794-4E44-BCE0-998106C7ADAA}"/>
    <dgm:cxn modelId="{93287C56-88E1-41B5-969A-7969E0433D66}" type="presOf" srcId="{B2749DF3-BC80-4732-97E3-18D0CA14A4CB}" destId="{A6DD413A-BF9D-4F7D-A3C5-E75B4CB4F854}" srcOrd="0" destOrd="0" presId="urn:microsoft.com/office/officeart/2005/8/layout/default"/>
    <dgm:cxn modelId="{247A7B78-48D8-4777-8B26-271A9EF9AFC1}" type="presOf" srcId="{390908F7-D56B-44DD-ADF0-B27B8083E2B1}" destId="{80158FD9-D5E2-4357-9341-04032B7DEAF8}" srcOrd="0" destOrd="0" presId="urn:microsoft.com/office/officeart/2005/8/layout/default"/>
    <dgm:cxn modelId="{9A8BF858-3E01-47E7-9F2F-92D298FFCDD8}" srcId="{7F4FB08C-8B14-472D-9B96-12D0E8C86E34}" destId="{817A2751-C35A-48D3-966E-8905EA736C60}" srcOrd="7" destOrd="0" parTransId="{9C59C597-97E9-4557-9AF2-FAC25E131962}" sibTransId="{681C0F4B-B1CC-4281-A324-E8E39E487892}"/>
    <dgm:cxn modelId="{CBA83659-106F-4FCA-B40F-6D84B91E9E6B}" srcId="{7F4FB08C-8B14-472D-9B96-12D0E8C86E34}" destId="{B2749DF3-BC80-4732-97E3-18D0CA14A4CB}" srcOrd="1" destOrd="0" parTransId="{79F0E79C-1A7F-44CA-8ED5-C2FD0F69095C}" sibTransId="{09E46D3D-479E-474B-8565-73D0E249F867}"/>
    <dgm:cxn modelId="{82F8FA83-7150-4293-B521-B4C9390E857A}" srcId="{7F4FB08C-8B14-472D-9B96-12D0E8C86E34}" destId="{F8BB0943-BDA7-4354-ADFA-EBC190D8C660}" srcOrd="0" destOrd="0" parTransId="{B63D4064-361B-4CD5-A224-F54045A2EC2A}" sibTransId="{B8462C06-3C6C-4927-9600-624E3EA712C5}"/>
    <dgm:cxn modelId="{43DAD291-0DAC-4437-9572-951F68BDCC1B}" type="presOf" srcId="{7F4FB08C-8B14-472D-9B96-12D0E8C86E34}" destId="{7EBAC1D5-E0AD-4E12-A553-28845BC36F7B}" srcOrd="0" destOrd="0" presId="urn:microsoft.com/office/officeart/2005/8/layout/default"/>
    <dgm:cxn modelId="{D660B192-5BB9-4419-A36F-429F8B7421FA}" type="presOf" srcId="{57A936CA-BB92-497F-A53C-367CA1E08B8D}" destId="{38EECA83-1A79-4F8C-9D76-50C2F9DE26C6}" srcOrd="0" destOrd="0" presId="urn:microsoft.com/office/officeart/2005/8/layout/default"/>
    <dgm:cxn modelId="{6134A29A-087E-4157-9E47-D53CD7F4DBE6}" type="presOf" srcId="{817A2751-C35A-48D3-966E-8905EA736C60}" destId="{6BB2DD00-C5A4-488E-8DEE-D4E3B5E2F91C}" srcOrd="0" destOrd="0" presId="urn:microsoft.com/office/officeart/2005/8/layout/default"/>
    <dgm:cxn modelId="{9B4D38BB-DF96-44C6-9970-12265B5B2A7E}" type="presOf" srcId="{F8BB0943-BDA7-4354-ADFA-EBC190D8C660}" destId="{18F5BCCD-92E4-4BA1-A1E5-8E7BAE653F26}" srcOrd="0" destOrd="0" presId="urn:microsoft.com/office/officeart/2005/8/layout/default"/>
    <dgm:cxn modelId="{DFF9EBC0-79EB-44BA-B428-E0893CC73F8F}" srcId="{7F4FB08C-8B14-472D-9B96-12D0E8C86E34}" destId="{57A936CA-BB92-497F-A53C-367CA1E08B8D}" srcOrd="6" destOrd="0" parTransId="{D3009A98-553D-4AC9-AC9B-AAC3B725B9CF}" sibTransId="{B177EE47-6B3B-4DDE-B7F1-395071940E1F}"/>
    <dgm:cxn modelId="{66CFFED0-EFB3-4BC9-B3FF-70E555964C43}" srcId="{7F4FB08C-8B14-472D-9B96-12D0E8C86E34}" destId="{5A7BB2E0-EF13-41E2-8DE6-B2F73D4E93E8}" srcOrd="2" destOrd="0" parTransId="{A307C4F1-F505-464F-A4E1-6B9DD998B547}" sibTransId="{C4CD2C2A-A004-4E52-9910-8048854DA206}"/>
    <dgm:cxn modelId="{68F0E4DA-02B9-48B4-AFB4-1A43683640A1}" type="presOf" srcId="{BDCFD849-8C8E-4933-8B8D-061C15633A45}" destId="{F1BB82B6-F1C4-4E2C-877E-95ADACCAD524}" srcOrd="0" destOrd="0" presId="urn:microsoft.com/office/officeart/2005/8/layout/default"/>
    <dgm:cxn modelId="{BFF14FDE-50C6-4026-B7DE-4E64E2084335}" type="presOf" srcId="{5A7BB2E0-EF13-41E2-8DE6-B2F73D4E93E8}" destId="{7F5BE5B1-E522-4C1A-9C7D-C22AE126BB26}" srcOrd="0" destOrd="0" presId="urn:microsoft.com/office/officeart/2005/8/layout/default"/>
    <dgm:cxn modelId="{C0E046F9-6A40-447E-8555-2ED742A53893}" srcId="{7F4FB08C-8B14-472D-9B96-12D0E8C86E34}" destId="{8FDA6F14-0F96-4D94-A613-B803E69DF166}" srcOrd="4" destOrd="0" parTransId="{4171F622-58A5-4151-9E8F-8104B431258D}" sibTransId="{A3881504-4C9F-4BF7-AB57-6CBB342ED5ED}"/>
    <dgm:cxn modelId="{D16CD39A-0C56-4F8B-8D74-59118487F490}" type="presParOf" srcId="{7EBAC1D5-E0AD-4E12-A553-28845BC36F7B}" destId="{18F5BCCD-92E4-4BA1-A1E5-8E7BAE653F26}" srcOrd="0" destOrd="0" presId="urn:microsoft.com/office/officeart/2005/8/layout/default"/>
    <dgm:cxn modelId="{7A143D29-1E0C-4332-94B2-9EC4EF9D161C}" type="presParOf" srcId="{7EBAC1D5-E0AD-4E12-A553-28845BC36F7B}" destId="{81DD5E0A-1BCA-45D5-A002-77E32A239A68}" srcOrd="1" destOrd="0" presId="urn:microsoft.com/office/officeart/2005/8/layout/default"/>
    <dgm:cxn modelId="{1C1783FF-1F01-460D-8727-6CCC429C50E1}" type="presParOf" srcId="{7EBAC1D5-E0AD-4E12-A553-28845BC36F7B}" destId="{A6DD413A-BF9D-4F7D-A3C5-E75B4CB4F854}" srcOrd="2" destOrd="0" presId="urn:microsoft.com/office/officeart/2005/8/layout/default"/>
    <dgm:cxn modelId="{7779FF6D-A426-4222-B204-863372160E2E}" type="presParOf" srcId="{7EBAC1D5-E0AD-4E12-A553-28845BC36F7B}" destId="{36506B57-38D1-454D-9490-853850C0E45C}" srcOrd="3" destOrd="0" presId="urn:microsoft.com/office/officeart/2005/8/layout/default"/>
    <dgm:cxn modelId="{7042C61E-6E22-44E1-AE29-62EE3A8E50D0}" type="presParOf" srcId="{7EBAC1D5-E0AD-4E12-A553-28845BC36F7B}" destId="{7F5BE5B1-E522-4C1A-9C7D-C22AE126BB26}" srcOrd="4" destOrd="0" presId="urn:microsoft.com/office/officeart/2005/8/layout/default"/>
    <dgm:cxn modelId="{B113E5CF-E3F9-4282-B733-8E356DB992E6}" type="presParOf" srcId="{7EBAC1D5-E0AD-4E12-A553-28845BC36F7B}" destId="{8A4AD5EE-DC01-4D1C-8C0E-7349ABE3569B}" srcOrd="5" destOrd="0" presId="urn:microsoft.com/office/officeart/2005/8/layout/default"/>
    <dgm:cxn modelId="{60492F3C-F413-45D7-9B9D-5289EE9B7A14}" type="presParOf" srcId="{7EBAC1D5-E0AD-4E12-A553-28845BC36F7B}" destId="{80158FD9-D5E2-4357-9341-04032B7DEAF8}" srcOrd="6" destOrd="0" presId="urn:microsoft.com/office/officeart/2005/8/layout/default"/>
    <dgm:cxn modelId="{1B2CA023-7BEE-462C-9157-1F03E33143C5}" type="presParOf" srcId="{7EBAC1D5-E0AD-4E12-A553-28845BC36F7B}" destId="{5FA3812E-A79D-4106-B6CF-AA0F08B7783D}" srcOrd="7" destOrd="0" presId="urn:microsoft.com/office/officeart/2005/8/layout/default"/>
    <dgm:cxn modelId="{70BC6790-0071-47E7-9259-8A475E0B35FE}" type="presParOf" srcId="{7EBAC1D5-E0AD-4E12-A553-28845BC36F7B}" destId="{1212795D-5EBC-48B5-953A-839FF1D88522}" srcOrd="8" destOrd="0" presId="urn:microsoft.com/office/officeart/2005/8/layout/default"/>
    <dgm:cxn modelId="{0461C7A3-DA99-4D81-A445-21493D1211B1}" type="presParOf" srcId="{7EBAC1D5-E0AD-4E12-A553-28845BC36F7B}" destId="{B3AB1FE6-4148-4C0E-A809-F9806D3E02FF}" srcOrd="9" destOrd="0" presId="urn:microsoft.com/office/officeart/2005/8/layout/default"/>
    <dgm:cxn modelId="{BC4A736B-A51A-4EC5-830C-0DEDEAD29BB1}" type="presParOf" srcId="{7EBAC1D5-E0AD-4E12-A553-28845BC36F7B}" destId="{F1BB82B6-F1C4-4E2C-877E-95ADACCAD524}" srcOrd="10" destOrd="0" presId="urn:microsoft.com/office/officeart/2005/8/layout/default"/>
    <dgm:cxn modelId="{D894FE15-4F78-4D57-B3FB-F0FDF7869F47}" type="presParOf" srcId="{7EBAC1D5-E0AD-4E12-A553-28845BC36F7B}" destId="{430B81AC-F39C-432D-82F6-A9A7D45F7F35}" srcOrd="11" destOrd="0" presId="urn:microsoft.com/office/officeart/2005/8/layout/default"/>
    <dgm:cxn modelId="{933495B2-085F-448F-9D9E-901D518637DC}" type="presParOf" srcId="{7EBAC1D5-E0AD-4E12-A553-28845BC36F7B}" destId="{38EECA83-1A79-4F8C-9D76-50C2F9DE26C6}" srcOrd="12" destOrd="0" presId="urn:microsoft.com/office/officeart/2005/8/layout/default"/>
    <dgm:cxn modelId="{5D23FF13-3D89-4EEC-8E38-E773CE9A3671}" type="presParOf" srcId="{7EBAC1D5-E0AD-4E12-A553-28845BC36F7B}" destId="{4811E97D-BDC7-4E40-BAAC-03545556D253}" srcOrd="13" destOrd="0" presId="urn:microsoft.com/office/officeart/2005/8/layout/default"/>
    <dgm:cxn modelId="{2A5A04BF-4123-4B06-8EAB-3FB8E64505C7}" type="presParOf" srcId="{7EBAC1D5-E0AD-4E12-A553-28845BC36F7B}" destId="{6BB2DD00-C5A4-488E-8DEE-D4E3B5E2F91C}" srcOrd="14" destOrd="0" presId="urn:microsoft.com/office/officeart/2005/8/layout/default"/>
    <dgm:cxn modelId="{AB848EE0-5D3C-4643-A397-BD83705A6676}" type="presParOf" srcId="{7EBAC1D5-E0AD-4E12-A553-28845BC36F7B}" destId="{604B1473-FFC1-456B-9B0B-13ECD06E0B1A}" srcOrd="15" destOrd="0" presId="urn:microsoft.com/office/officeart/2005/8/layout/default"/>
    <dgm:cxn modelId="{46DA2502-2BE6-42B3-9874-07A7410223EC}" type="presParOf" srcId="{7EBAC1D5-E0AD-4E12-A553-28845BC36F7B}" destId="{8FDEC883-1175-40CC-B2BF-831A3112A871}"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8D0E0-F6B1-4460-BB98-3E5B0B2E31A4}">
      <dsp:nvSpPr>
        <dsp:cNvPr id="0" name=""/>
        <dsp:cNvSpPr/>
      </dsp:nvSpPr>
      <dsp:spPr>
        <a:xfrm>
          <a:off x="0" y="93057"/>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Nuremburg Code</a:t>
          </a:r>
        </a:p>
      </dsp:txBody>
      <dsp:txXfrm>
        <a:off x="0" y="93057"/>
        <a:ext cx="3005666" cy="1803399"/>
      </dsp:txXfrm>
    </dsp:sp>
    <dsp:sp modelId="{873259BF-CE5C-4C0C-9ED6-D3691AB7851B}">
      <dsp:nvSpPr>
        <dsp:cNvPr id="0" name=""/>
        <dsp:cNvSpPr/>
      </dsp:nvSpPr>
      <dsp:spPr>
        <a:xfrm>
          <a:off x="3306233" y="93057"/>
          <a:ext cx="3005666" cy="180339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Declaration of Helsinki</a:t>
          </a:r>
        </a:p>
      </dsp:txBody>
      <dsp:txXfrm>
        <a:off x="3306233" y="93057"/>
        <a:ext cx="3005666" cy="1803399"/>
      </dsp:txXfrm>
    </dsp:sp>
    <dsp:sp modelId="{BB171930-265B-4EED-BB8C-6FDDF7ACA79A}">
      <dsp:nvSpPr>
        <dsp:cNvPr id="0" name=""/>
        <dsp:cNvSpPr/>
      </dsp:nvSpPr>
      <dsp:spPr>
        <a:xfrm>
          <a:off x="6612466" y="93057"/>
          <a:ext cx="3005666" cy="180339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Belmont Report</a:t>
          </a:r>
        </a:p>
      </dsp:txBody>
      <dsp:txXfrm>
        <a:off x="6612466" y="93057"/>
        <a:ext cx="3005666" cy="1803399"/>
      </dsp:txXfrm>
    </dsp:sp>
    <dsp:sp modelId="{C3F1FBB0-7D9A-4E2F-9D67-B3D29FD3EA90}">
      <dsp:nvSpPr>
        <dsp:cNvPr id="0" name=""/>
        <dsp:cNvSpPr/>
      </dsp:nvSpPr>
      <dsp:spPr>
        <a:xfrm>
          <a:off x="1653116" y="2197024"/>
          <a:ext cx="3005666" cy="180339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ICH GCP</a:t>
          </a:r>
        </a:p>
      </dsp:txBody>
      <dsp:txXfrm>
        <a:off x="1653116" y="2197024"/>
        <a:ext cx="3005666" cy="1803399"/>
      </dsp:txXfrm>
    </dsp:sp>
    <dsp:sp modelId="{7EA3B068-D2BD-4CD7-BFA8-37552FE0079C}">
      <dsp:nvSpPr>
        <dsp:cNvPr id="0" name=""/>
        <dsp:cNvSpPr/>
      </dsp:nvSpPr>
      <dsp:spPr>
        <a:xfrm>
          <a:off x="4959349" y="2197024"/>
          <a:ext cx="3005666" cy="180339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Code of Federal Regulations</a:t>
          </a:r>
        </a:p>
      </dsp:txBody>
      <dsp:txXfrm>
        <a:off x="4959349" y="2197024"/>
        <a:ext cx="3005666" cy="18033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6A96A-8C1A-4A40-92CE-C88CF0B55AE1}">
      <dsp:nvSpPr>
        <dsp:cNvPr id="0" name=""/>
        <dsp:cNvSpPr/>
      </dsp:nvSpPr>
      <dsp:spPr>
        <a:xfrm>
          <a:off x="582441" y="869014"/>
          <a:ext cx="1247033" cy="1247033"/>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E15C88-52D7-4B83-B0CB-7370EB3FD4C7}">
      <dsp:nvSpPr>
        <dsp:cNvPr id="0" name=""/>
        <dsp:cNvSpPr/>
      </dsp:nvSpPr>
      <dsp:spPr>
        <a:xfrm>
          <a:off x="848202" y="1134775"/>
          <a:ext cx="715510" cy="7155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6DA2664-BB2D-4DBF-B9E1-7464F2182545}">
      <dsp:nvSpPr>
        <dsp:cNvPr id="0" name=""/>
        <dsp:cNvSpPr/>
      </dsp:nvSpPr>
      <dsp:spPr>
        <a:xfrm>
          <a:off x="183800" y="2504467"/>
          <a:ext cx="204431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Ambitions</a:t>
          </a:r>
          <a:r>
            <a:rPr lang="en-US" sz="2000" b="1" kern="1200" dirty="0">
              <a:latin typeface="Calibri" panose="020F0502020204030204" pitchFamily="34" charset="0"/>
              <a:cs typeface="Calibri" panose="020F0502020204030204" pitchFamily="34" charset="0"/>
            </a:rPr>
            <a:t> </a:t>
          </a:r>
          <a:endParaRPr lang="en-US" sz="2000" kern="1200" dirty="0">
            <a:latin typeface="Calibri" panose="020F0502020204030204" pitchFamily="34" charset="0"/>
            <a:cs typeface="Calibri" panose="020F0502020204030204" pitchFamily="34" charset="0"/>
          </a:endParaRPr>
        </a:p>
      </dsp:txBody>
      <dsp:txXfrm>
        <a:off x="183800" y="2504467"/>
        <a:ext cx="2044316" cy="720000"/>
      </dsp:txXfrm>
    </dsp:sp>
    <dsp:sp modelId="{E75DAC79-AF3D-49B8-B854-AB5923A725B2}">
      <dsp:nvSpPr>
        <dsp:cNvPr id="0" name=""/>
        <dsp:cNvSpPr/>
      </dsp:nvSpPr>
      <dsp:spPr>
        <a:xfrm>
          <a:off x="2984513" y="869014"/>
          <a:ext cx="1247033" cy="1247033"/>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65E256-B4C9-4C47-8185-356874802A80}">
      <dsp:nvSpPr>
        <dsp:cNvPr id="0" name=""/>
        <dsp:cNvSpPr/>
      </dsp:nvSpPr>
      <dsp:spPr>
        <a:xfrm>
          <a:off x="3250275" y="1134775"/>
          <a:ext cx="715510" cy="7155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39DBA8F-69AB-4FDC-A674-887EC323FA18}">
      <dsp:nvSpPr>
        <dsp:cNvPr id="0" name=""/>
        <dsp:cNvSpPr/>
      </dsp:nvSpPr>
      <dsp:spPr>
        <a:xfrm>
          <a:off x="2585872" y="2504467"/>
          <a:ext cx="204431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Career advancement</a:t>
          </a:r>
          <a:endParaRPr lang="en-US" sz="1800" kern="1200" dirty="0">
            <a:latin typeface="Arial" panose="020B0604020202020204" pitchFamily="34" charset="0"/>
            <a:cs typeface="Arial" panose="020B0604020202020204" pitchFamily="34" charset="0"/>
          </a:endParaRPr>
        </a:p>
      </dsp:txBody>
      <dsp:txXfrm>
        <a:off x="2585872" y="2504467"/>
        <a:ext cx="2044316" cy="720000"/>
      </dsp:txXfrm>
    </dsp:sp>
    <dsp:sp modelId="{F087EDD3-BC11-4D1F-9DD6-6A1745FF23D4}">
      <dsp:nvSpPr>
        <dsp:cNvPr id="0" name=""/>
        <dsp:cNvSpPr/>
      </dsp:nvSpPr>
      <dsp:spPr>
        <a:xfrm>
          <a:off x="5386585" y="869014"/>
          <a:ext cx="1247033" cy="1247033"/>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CF4BF7-6C80-483E-9541-F178E0BE85BA}">
      <dsp:nvSpPr>
        <dsp:cNvPr id="0" name=""/>
        <dsp:cNvSpPr/>
      </dsp:nvSpPr>
      <dsp:spPr>
        <a:xfrm>
          <a:off x="5652347" y="1134775"/>
          <a:ext cx="715510" cy="7155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770D1E4-6123-4266-9ED2-5E3CC6813E2E}">
      <dsp:nvSpPr>
        <dsp:cNvPr id="0" name=""/>
        <dsp:cNvSpPr/>
      </dsp:nvSpPr>
      <dsp:spPr>
        <a:xfrm>
          <a:off x="4987944" y="2504467"/>
          <a:ext cx="204431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Financial benefits</a:t>
          </a:r>
          <a:endParaRPr lang="en-US" sz="1800" kern="1200" dirty="0">
            <a:latin typeface="Arial" panose="020B0604020202020204" pitchFamily="34" charset="0"/>
            <a:cs typeface="Arial" panose="020B0604020202020204" pitchFamily="34" charset="0"/>
          </a:endParaRPr>
        </a:p>
      </dsp:txBody>
      <dsp:txXfrm>
        <a:off x="4987944" y="2504467"/>
        <a:ext cx="2044316" cy="720000"/>
      </dsp:txXfrm>
    </dsp:sp>
    <dsp:sp modelId="{E06C6FF2-A21B-4452-9F81-7072E365CBC3}">
      <dsp:nvSpPr>
        <dsp:cNvPr id="0" name=""/>
        <dsp:cNvSpPr/>
      </dsp:nvSpPr>
      <dsp:spPr>
        <a:xfrm>
          <a:off x="7788658" y="869014"/>
          <a:ext cx="1247033" cy="1247033"/>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D1E5F8-A2AE-45D6-8204-2F056DE23512}">
      <dsp:nvSpPr>
        <dsp:cNvPr id="0" name=""/>
        <dsp:cNvSpPr/>
      </dsp:nvSpPr>
      <dsp:spPr>
        <a:xfrm>
          <a:off x="8054419" y="1134775"/>
          <a:ext cx="715510" cy="71551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DDC61EA-54E0-4498-BEE5-07C78FD890EB}">
      <dsp:nvSpPr>
        <dsp:cNvPr id="0" name=""/>
        <dsp:cNvSpPr/>
      </dsp:nvSpPr>
      <dsp:spPr>
        <a:xfrm>
          <a:off x="7390016" y="2504467"/>
          <a:ext cx="204431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“bad person”</a:t>
          </a:r>
          <a:endParaRPr lang="en-US" sz="1800" kern="1200" dirty="0">
            <a:latin typeface="Arial" panose="020B0604020202020204" pitchFamily="34" charset="0"/>
            <a:cs typeface="Arial" panose="020B0604020202020204" pitchFamily="34" charset="0"/>
          </a:endParaRPr>
        </a:p>
      </dsp:txBody>
      <dsp:txXfrm>
        <a:off x="7390016" y="2504467"/>
        <a:ext cx="2044316" cy="720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6ED32-32F9-4DF3-A777-A57AFB2FF266}">
      <dsp:nvSpPr>
        <dsp:cNvPr id="0" name=""/>
        <dsp:cNvSpPr/>
      </dsp:nvSpPr>
      <dsp:spPr>
        <a:xfrm>
          <a:off x="0" y="0"/>
          <a:ext cx="9618133" cy="6253529"/>
        </a:xfrm>
        <a:prstGeom prst="rect">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en-US" sz="4400" b="1" kern="1200" dirty="0">
              <a:latin typeface="Calibri" panose="020F0502020204030204" pitchFamily="34" charset="0"/>
              <a:cs typeface="Calibri" panose="020F0502020204030204" pitchFamily="34" charset="0"/>
            </a:rPr>
            <a:t>Occurrence of Misconduct</a:t>
          </a:r>
          <a:endParaRPr lang="en-US" sz="4400" kern="1200" dirty="0">
            <a:latin typeface="Calibri" panose="020F0502020204030204" pitchFamily="34" charset="0"/>
            <a:cs typeface="Calibri" panose="020F0502020204030204" pitchFamily="34" charset="0"/>
          </a:endParaRPr>
        </a:p>
      </dsp:txBody>
      <dsp:txXfrm>
        <a:off x="0" y="0"/>
        <a:ext cx="9618133" cy="3376905"/>
      </dsp:txXfrm>
    </dsp:sp>
    <dsp:sp modelId="{8F700E08-6DAD-4E53-A076-2E496844F547}">
      <dsp:nvSpPr>
        <dsp:cNvPr id="0" name=""/>
        <dsp:cNvSpPr/>
      </dsp:nvSpPr>
      <dsp:spPr>
        <a:xfrm>
          <a:off x="0" y="3251835"/>
          <a:ext cx="2404533" cy="2876623"/>
        </a:xfrm>
        <a:prstGeom prst="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Data was not collected on research misconduct until the 1990s </a:t>
          </a:r>
          <a:endParaRPr lang="en-US" sz="1800" kern="1200" dirty="0">
            <a:latin typeface="Arial" panose="020B0604020202020204" pitchFamily="34" charset="0"/>
            <a:cs typeface="Arial" panose="020B0604020202020204" pitchFamily="34" charset="0"/>
          </a:endParaRPr>
        </a:p>
      </dsp:txBody>
      <dsp:txXfrm>
        <a:off x="0" y="3251835"/>
        <a:ext cx="2404533" cy="2876623"/>
      </dsp:txXfrm>
    </dsp:sp>
    <dsp:sp modelId="{D1435CB2-64BB-45D7-A910-C7F25B52C606}">
      <dsp:nvSpPr>
        <dsp:cNvPr id="0" name=""/>
        <dsp:cNvSpPr/>
      </dsp:nvSpPr>
      <dsp:spPr>
        <a:xfrm>
          <a:off x="2404533" y="3251835"/>
          <a:ext cx="2404533" cy="2876623"/>
        </a:xfrm>
        <a:prstGeom prst="rect">
          <a:avLst/>
        </a:prstGeom>
        <a:solidFill>
          <a:schemeClr val="accent2">
            <a:tint val="40000"/>
            <a:alpha val="90000"/>
            <a:hueOff val="-1363946"/>
            <a:satOff val="15036"/>
            <a:lumOff val="1432"/>
            <a:alphaOff val="0"/>
          </a:schemeClr>
        </a:solidFill>
        <a:ln w="19050" cap="rnd" cmpd="sng" algn="ctr">
          <a:solidFill>
            <a:schemeClr val="accent2">
              <a:tint val="40000"/>
              <a:alpha val="90000"/>
              <a:hueOff val="-1363946"/>
              <a:satOff val="15036"/>
              <a:lumOff val="14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Overall estimated cases of research misconduct in the US is one case out of every 100,000 investigators </a:t>
          </a:r>
          <a:endParaRPr lang="en-US" sz="1800" kern="1200" dirty="0">
            <a:latin typeface="Arial" panose="020B0604020202020204" pitchFamily="34" charset="0"/>
            <a:cs typeface="Arial" panose="020B0604020202020204" pitchFamily="34" charset="0"/>
          </a:endParaRPr>
        </a:p>
      </dsp:txBody>
      <dsp:txXfrm>
        <a:off x="2404533" y="3251835"/>
        <a:ext cx="2404533" cy="2876623"/>
      </dsp:txXfrm>
    </dsp:sp>
    <dsp:sp modelId="{F914AD95-10AA-4942-8630-64748F489334}">
      <dsp:nvSpPr>
        <dsp:cNvPr id="0" name=""/>
        <dsp:cNvSpPr/>
      </dsp:nvSpPr>
      <dsp:spPr>
        <a:xfrm>
          <a:off x="4809066" y="3251835"/>
          <a:ext cx="2404533" cy="2876623"/>
        </a:xfrm>
        <a:prstGeom prst="rect">
          <a:avLst/>
        </a:prstGeom>
        <a:solidFill>
          <a:schemeClr val="accent2">
            <a:tint val="40000"/>
            <a:alpha val="90000"/>
            <a:hueOff val="-2727893"/>
            <a:satOff val="30071"/>
            <a:lumOff val="2864"/>
            <a:alphaOff val="0"/>
          </a:schemeClr>
        </a:solidFill>
        <a:ln w="19050" cap="rnd" cmpd="sng" algn="ctr">
          <a:solidFill>
            <a:schemeClr val="accent2">
              <a:tint val="40000"/>
              <a:alpha val="90000"/>
              <a:hueOff val="-2727893"/>
              <a:satOff val="30071"/>
              <a:lumOff val="28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There are approximately 2 million active investigators in the US </a:t>
          </a:r>
          <a:endParaRPr lang="en-US" sz="1800" kern="1200" dirty="0">
            <a:latin typeface="Arial" panose="020B0604020202020204" pitchFamily="34" charset="0"/>
            <a:cs typeface="Arial" panose="020B0604020202020204" pitchFamily="34" charset="0"/>
          </a:endParaRPr>
        </a:p>
      </dsp:txBody>
      <dsp:txXfrm>
        <a:off x="4809066" y="3251835"/>
        <a:ext cx="2404533" cy="2876623"/>
      </dsp:txXfrm>
    </dsp:sp>
    <dsp:sp modelId="{2C7A6B83-CF4B-4456-88B3-00414525ADA4}">
      <dsp:nvSpPr>
        <dsp:cNvPr id="0" name=""/>
        <dsp:cNvSpPr/>
      </dsp:nvSpPr>
      <dsp:spPr>
        <a:xfrm>
          <a:off x="7213599" y="3251835"/>
          <a:ext cx="2404533" cy="2876623"/>
        </a:xfrm>
        <a:prstGeom prst="rect">
          <a:avLst/>
        </a:prstGeom>
        <a:solidFill>
          <a:schemeClr val="accent2">
            <a:tint val="40000"/>
            <a:alpha val="90000"/>
            <a:hueOff val="-4091839"/>
            <a:satOff val="45107"/>
            <a:lumOff val="4296"/>
            <a:alphaOff val="0"/>
          </a:schemeClr>
        </a:solidFill>
        <a:ln w="19050" cap="rnd" cmpd="sng" algn="ctr">
          <a:solidFill>
            <a:schemeClr val="accent2">
              <a:tint val="40000"/>
              <a:alpha val="90000"/>
              <a:hueOff val="-4091839"/>
              <a:satOff val="45107"/>
              <a:lumOff val="42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Almost 300 received allegations of misconduct by the US Office of Research Integrity annually as last reported</a:t>
          </a:r>
          <a:endParaRPr lang="en-US" sz="1800" kern="1200" dirty="0">
            <a:latin typeface="Arial" panose="020B0604020202020204" pitchFamily="34" charset="0"/>
            <a:cs typeface="Arial" panose="020B0604020202020204" pitchFamily="34" charset="0"/>
          </a:endParaRPr>
        </a:p>
      </dsp:txBody>
      <dsp:txXfrm>
        <a:off x="7213599" y="3251835"/>
        <a:ext cx="2404533" cy="28766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5B161-7734-475C-B942-41F5DB4EDE36}">
      <dsp:nvSpPr>
        <dsp:cNvPr id="0" name=""/>
        <dsp:cNvSpPr/>
      </dsp:nvSpPr>
      <dsp:spPr>
        <a:xfrm>
          <a:off x="2817" y="593689"/>
          <a:ext cx="2235464" cy="134127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L</a:t>
          </a:r>
          <a:r>
            <a:rPr lang="en-US" sz="1800" b="1" i="0" kern="1200" dirty="0">
              <a:latin typeface="Arial" panose="020B0604020202020204" pitchFamily="34" charset="0"/>
              <a:cs typeface="Arial" panose="020B0604020202020204" pitchFamily="34" charset="0"/>
            </a:rPr>
            <a:t>ost time, retracted publications</a:t>
          </a:r>
          <a:endParaRPr lang="en-US" sz="1800" kern="1200" dirty="0">
            <a:latin typeface="Arial" panose="020B0604020202020204" pitchFamily="34" charset="0"/>
            <a:cs typeface="Arial" panose="020B0604020202020204" pitchFamily="34" charset="0"/>
          </a:endParaRPr>
        </a:p>
      </dsp:txBody>
      <dsp:txXfrm>
        <a:off x="2817" y="593689"/>
        <a:ext cx="2235464" cy="1341278"/>
      </dsp:txXfrm>
    </dsp:sp>
    <dsp:sp modelId="{0BAC598E-FF64-4BE3-AFC1-474AF2B17406}">
      <dsp:nvSpPr>
        <dsp:cNvPr id="0" name=""/>
        <dsp:cNvSpPr/>
      </dsp:nvSpPr>
      <dsp:spPr>
        <a:xfrm>
          <a:off x="2461828" y="593689"/>
          <a:ext cx="2235464" cy="134127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a:t>
          </a:r>
          <a:r>
            <a:rPr lang="en-US" sz="1800" b="1" i="0" kern="1200" dirty="0">
              <a:latin typeface="Arial" panose="020B0604020202020204" pitchFamily="34" charset="0"/>
              <a:cs typeface="Arial" panose="020B0604020202020204" pitchFamily="34" charset="0"/>
            </a:rPr>
            <a:t>amaged reputations</a:t>
          </a:r>
          <a:endParaRPr lang="en-US" sz="1800" kern="1200" dirty="0">
            <a:latin typeface="Arial" panose="020B0604020202020204" pitchFamily="34" charset="0"/>
            <a:cs typeface="Arial" panose="020B0604020202020204" pitchFamily="34" charset="0"/>
          </a:endParaRPr>
        </a:p>
      </dsp:txBody>
      <dsp:txXfrm>
        <a:off x="2461828" y="593689"/>
        <a:ext cx="2235464" cy="1341278"/>
      </dsp:txXfrm>
    </dsp:sp>
    <dsp:sp modelId="{C73A660A-75AD-4E0C-9DD5-7508140B9DCE}">
      <dsp:nvSpPr>
        <dsp:cNvPr id="0" name=""/>
        <dsp:cNvSpPr/>
      </dsp:nvSpPr>
      <dsp:spPr>
        <a:xfrm>
          <a:off x="4920839" y="593689"/>
          <a:ext cx="2235464" cy="1341278"/>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Research and medical setbacks </a:t>
          </a:r>
          <a:endParaRPr lang="en-US" sz="1800" kern="1200" dirty="0">
            <a:latin typeface="Arial" panose="020B0604020202020204" pitchFamily="34" charset="0"/>
            <a:cs typeface="Arial" panose="020B0604020202020204" pitchFamily="34" charset="0"/>
          </a:endParaRPr>
        </a:p>
      </dsp:txBody>
      <dsp:txXfrm>
        <a:off x="4920839" y="593689"/>
        <a:ext cx="2235464" cy="1341278"/>
      </dsp:txXfrm>
    </dsp:sp>
    <dsp:sp modelId="{0FFF35FA-725B-4135-B650-7F9447F93CDE}">
      <dsp:nvSpPr>
        <dsp:cNvPr id="0" name=""/>
        <dsp:cNvSpPr/>
      </dsp:nvSpPr>
      <dsp:spPr>
        <a:xfrm>
          <a:off x="7379850" y="593689"/>
          <a:ext cx="2235464" cy="134127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Arial" panose="020B0604020202020204" pitchFamily="34" charset="0"/>
              <a:cs typeface="Arial" panose="020B0604020202020204" pitchFamily="34" charset="0"/>
            </a:rPr>
            <a:t>N</a:t>
          </a:r>
          <a:r>
            <a:rPr lang="en-US" sz="1700" b="1" i="0" kern="1200" dirty="0">
              <a:latin typeface="Arial" panose="020B0604020202020204" pitchFamily="34" charset="0"/>
              <a:cs typeface="Arial" panose="020B0604020202020204" pitchFamily="34" charset="0"/>
            </a:rPr>
            <a:t>egative consequences for all of science leading to untrusting of research</a:t>
          </a:r>
          <a:endParaRPr lang="en-US" sz="1700" kern="1200" dirty="0">
            <a:latin typeface="Arial" panose="020B0604020202020204" pitchFamily="34" charset="0"/>
            <a:cs typeface="Arial" panose="020B0604020202020204" pitchFamily="34" charset="0"/>
          </a:endParaRPr>
        </a:p>
      </dsp:txBody>
      <dsp:txXfrm>
        <a:off x="7379850" y="593689"/>
        <a:ext cx="2235464" cy="1341278"/>
      </dsp:txXfrm>
    </dsp:sp>
    <dsp:sp modelId="{6591DD43-67F5-4A1C-9E92-F97FF3E8C6EF}">
      <dsp:nvSpPr>
        <dsp:cNvPr id="0" name=""/>
        <dsp:cNvSpPr/>
      </dsp:nvSpPr>
      <dsp:spPr>
        <a:xfrm>
          <a:off x="1232323" y="2158514"/>
          <a:ext cx="2235464" cy="1341278"/>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Jail time, monetary fines</a:t>
          </a:r>
          <a:endParaRPr lang="en-US" sz="1800" kern="1200" dirty="0">
            <a:latin typeface="Arial" panose="020B0604020202020204" pitchFamily="34" charset="0"/>
            <a:cs typeface="Arial" panose="020B0604020202020204" pitchFamily="34" charset="0"/>
          </a:endParaRPr>
        </a:p>
      </dsp:txBody>
      <dsp:txXfrm>
        <a:off x="1232323" y="2158514"/>
        <a:ext cx="2235464" cy="1341278"/>
      </dsp:txXfrm>
    </dsp:sp>
    <dsp:sp modelId="{DA79010B-7289-463A-BC40-A9F07E72F937}">
      <dsp:nvSpPr>
        <dsp:cNvPr id="0" name=""/>
        <dsp:cNvSpPr/>
      </dsp:nvSpPr>
      <dsp:spPr>
        <a:xfrm>
          <a:off x="6715895" y="2145785"/>
          <a:ext cx="2235464" cy="134127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Deaths, harm to subjects</a:t>
          </a:r>
          <a:endParaRPr lang="en-US" sz="1800" kern="1200" dirty="0">
            <a:latin typeface="Arial" panose="020B0604020202020204" pitchFamily="34" charset="0"/>
            <a:cs typeface="Arial" panose="020B0604020202020204" pitchFamily="34" charset="0"/>
          </a:endParaRPr>
        </a:p>
      </dsp:txBody>
      <dsp:txXfrm>
        <a:off x="6715895" y="2145785"/>
        <a:ext cx="2235464" cy="1341278"/>
      </dsp:txXfrm>
    </dsp:sp>
    <dsp:sp modelId="{3F389D6F-4C78-42D7-B8DF-7F366720CC79}">
      <dsp:nvSpPr>
        <dsp:cNvPr id="0" name=""/>
        <dsp:cNvSpPr/>
      </dsp:nvSpPr>
      <dsp:spPr>
        <a:xfrm>
          <a:off x="3888256" y="2145785"/>
          <a:ext cx="2235464" cy="134127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Excluded from conducting research</a:t>
          </a:r>
          <a:endParaRPr lang="en-US" sz="1800" kern="1200" dirty="0">
            <a:latin typeface="Arial" panose="020B0604020202020204" pitchFamily="34" charset="0"/>
            <a:cs typeface="Arial" panose="020B0604020202020204" pitchFamily="34" charset="0"/>
          </a:endParaRPr>
        </a:p>
      </dsp:txBody>
      <dsp:txXfrm>
        <a:off x="3888256" y="2145785"/>
        <a:ext cx="2235464" cy="13412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2A055-9CF9-4D21-A2A7-42A79C203224}">
      <dsp:nvSpPr>
        <dsp:cNvPr id="0" name=""/>
        <dsp:cNvSpPr/>
      </dsp:nvSpPr>
      <dsp:spPr>
        <a:xfrm>
          <a:off x="563316" y="415491"/>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30EC39-EC84-47B5-A498-2634AA5060E1}">
      <dsp:nvSpPr>
        <dsp:cNvPr id="0" name=""/>
        <dsp:cNvSpPr/>
      </dsp:nvSpPr>
      <dsp:spPr>
        <a:xfrm>
          <a:off x="936253" y="788428"/>
          <a:ext cx="1004062" cy="10040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05483D7-0578-4CF4-AC82-23D9A30C3142}">
      <dsp:nvSpPr>
        <dsp:cNvPr id="0" name=""/>
        <dsp:cNvSpPr/>
      </dsp:nvSpPr>
      <dsp:spPr>
        <a:xfrm>
          <a:off x="281576" y="2657936"/>
          <a:ext cx="2868750" cy="96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Provides guidelines for the responsible conduct of research</a:t>
          </a:r>
        </a:p>
      </dsp:txBody>
      <dsp:txXfrm>
        <a:off x="281576" y="2657936"/>
        <a:ext cx="2868750" cy="967500"/>
      </dsp:txXfrm>
    </dsp:sp>
    <dsp:sp modelId="{0DF2B97A-5656-4A29-A426-C77132D5CF4A}">
      <dsp:nvSpPr>
        <dsp:cNvPr id="0" name=""/>
        <dsp:cNvSpPr/>
      </dsp:nvSpPr>
      <dsp:spPr>
        <a:xfrm>
          <a:off x="3934097" y="415491"/>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B32985-27B2-4DA8-8E3A-D8DC779D5369}">
      <dsp:nvSpPr>
        <dsp:cNvPr id="0" name=""/>
        <dsp:cNvSpPr/>
      </dsp:nvSpPr>
      <dsp:spPr>
        <a:xfrm>
          <a:off x="4307035" y="788428"/>
          <a:ext cx="1004062" cy="10040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3990A8A-4451-4D2C-96CF-2E926CF1E3F8}">
      <dsp:nvSpPr>
        <dsp:cNvPr id="0" name=""/>
        <dsp:cNvSpPr/>
      </dsp:nvSpPr>
      <dsp:spPr>
        <a:xfrm>
          <a:off x="3374691" y="2710491"/>
          <a:ext cx="2868750" cy="96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Guides decision making </a:t>
          </a:r>
        </a:p>
      </dsp:txBody>
      <dsp:txXfrm>
        <a:off x="3374691" y="2710491"/>
        <a:ext cx="2868750" cy="967500"/>
      </dsp:txXfrm>
    </dsp:sp>
    <dsp:sp modelId="{96B83A1B-DB12-4A21-8A4A-0C5F664CBDAA}">
      <dsp:nvSpPr>
        <dsp:cNvPr id="0" name=""/>
        <dsp:cNvSpPr/>
      </dsp:nvSpPr>
      <dsp:spPr>
        <a:xfrm>
          <a:off x="7304879" y="415491"/>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CF58D5-6B87-4434-A208-F6675773FE27}">
      <dsp:nvSpPr>
        <dsp:cNvPr id="0" name=""/>
        <dsp:cNvSpPr/>
      </dsp:nvSpPr>
      <dsp:spPr>
        <a:xfrm>
          <a:off x="7677816" y="788428"/>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D8AE163-DC6A-44B4-B673-9C98004DE2F6}">
      <dsp:nvSpPr>
        <dsp:cNvPr id="0" name=""/>
        <dsp:cNvSpPr/>
      </dsp:nvSpPr>
      <dsp:spPr>
        <a:xfrm>
          <a:off x="6745472" y="2710491"/>
          <a:ext cx="2868750" cy="96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Assists</a:t>
          </a:r>
          <a:r>
            <a:rPr lang="en-US" sz="2000" b="1" kern="1200" dirty="0">
              <a:latin typeface="Arial" panose="020B0604020202020204" pitchFamily="34" charset="0"/>
              <a:cs typeface="Arial" panose="020B0604020202020204" pitchFamily="34" charset="0"/>
            </a:rPr>
            <a:t> in dilemma resolution</a:t>
          </a:r>
        </a:p>
      </dsp:txBody>
      <dsp:txXfrm>
        <a:off x="6745472" y="2710491"/>
        <a:ext cx="2868750" cy="967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730A1-12E8-4519-B1DB-1299AE64D922}">
      <dsp:nvSpPr>
        <dsp:cNvPr id="0" name=""/>
        <dsp:cNvSpPr/>
      </dsp:nvSpPr>
      <dsp:spPr>
        <a:xfrm>
          <a:off x="99656" y="499136"/>
          <a:ext cx="1111659" cy="11116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07484D-E29E-465C-A1FA-8C2FEE40D734}">
      <dsp:nvSpPr>
        <dsp:cNvPr id="0" name=""/>
        <dsp:cNvSpPr/>
      </dsp:nvSpPr>
      <dsp:spPr>
        <a:xfrm>
          <a:off x="333104" y="732585"/>
          <a:ext cx="644762" cy="6447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6C5B4DF-9EAB-46F7-AF56-DCC6534AC2AA}">
      <dsp:nvSpPr>
        <dsp:cNvPr id="0" name=""/>
        <dsp:cNvSpPr/>
      </dsp:nvSpPr>
      <dsp:spPr>
        <a:xfrm>
          <a:off x="1449528" y="499136"/>
          <a:ext cx="2620340" cy="1111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1" kern="1200" dirty="0">
              <a:latin typeface="Arial" panose="020B0604020202020204" pitchFamily="34" charset="0"/>
              <a:cs typeface="Arial" panose="020B0604020202020204" pitchFamily="34" charset="0"/>
            </a:rPr>
            <a:t>Assess benefits/risk ratio, ensure ratio is acceptable</a:t>
          </a:r>
          <a:endParaRPr lang="en-US" sz="1800" kern="1200" dirty="0">
            <a:latin typeface="Arial" panose="020B0604020202020204" pitchFamily="34" charset="0"/>
            <a:cs typeface="Arial" panose="020B0604020202020204" pitchFamily="34" charset="0"/>
          </a:endParaRPr>
        </a:p>
      </dsp:txBody>
      <dsp:txXfrm>
        <a:off x="1449528" y="499136"/>
        <a:ext cx="2620340" cy="1111659"/>
      </dsp:txXfrm>
    </dsp:sp>
    <dsp:sp modelId="{F31676F8-C875-4CFF-999D-FBD106E1BFFF}">
      <dsp:nvSpPr>
        <dsp:cNvPr id="0" name=""/>
        <dsp:cNvSpPr/>
      </dsp:nvSpPr>
      <dsp:spPr>
        <a:xfrm>
          <a:off x="4526443" y="499136"/>
          <a:ext cx="1111659" cy="11116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9AE28D-18B8-4CC2-B74F-45B94D5C0C66}">
      <dsp:nvSpPr>
        <dsp:cNvPr id="0" name=""/>
        <dsp:cNvSpPr/>
      </dsp:nvSpPr>
      <dsp:spPr>
        <a:xfrm>
          <a:off x="4759891" y="732585"/>
          <a:ext cx="644762" cy="6447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0219C3-6ECE-41DB-B3DB-E17B0901824E}">
      <dsp:nvSpPr>
        <dsp:cNvPr id="0" name=""/>
        <dsp:cNvSpPr/>
      </dsp:nvSpPr>
      <dsp:spPr>
        <a:xfrm>
          <a:off x="5876315" y="499136"/>
          <a:ext cx="2620340" cy="1111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1" kern="1200" dirty="0">
              <a:latin typeface="Arial" panose="020B0604020202020204" pitchFamily="34" charset="0"/>
              <a:cs typeface="Arial" panose="020B0604020202020204" pitchFamily="34" charset="0"/>
            </a:rPr>
            <a:t>Beware of potential vulnerabilities of subjects</a:t>
          </a:r>
          <a:endParaRPr lang="en-US" sz="1800" kern="1200" dirty="0">
            <a:latin typeface="Arial" panose="020B0604020202020204" pitchFamily="34" charset="0"/>
            <a:cs typeface="Arial" panose="020B0604020202020204" pitchFamily="34" charset="0"/>
          </a:endParaRPr>
        </a:p>
      </dsp:txBody>
      <dsp:txXfrm>
        <a:off x="5876315" y="499136"/>
        <a:ext cx="2620340" cy="1111659"/>
      </dsp:txXfrm>
    </dsp:sp>
    <dsp:sp modelId="{11EF36AB-2375-4196-B471-122F2E68926C}">
      <dsp:nvSpPr>
        <dsp:cNvPr id="0" name=""/>
        <dsp:cNvSpPr/>
      </dsp:nvSpPr>
      <dsp:spPr>
        <a:xfrm>
          <a:off x="99656" y="2270640"/>
          <a:ext cx="1111659" cy="11116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837599-CAC3-4CA0-B458-B703D34C9B58}">
      <dsp:nvSpPr>
        <dsp:cNvPr id="0" name=""/>
        <dsp:cNvSpPr/>
      </dsp:nvSpPr>
      <dsp:spPr>
        <a:xfrm>
          <a:off x="333104" y="2504089"/>
          <a:ext cx="644762" cy="6447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FE96645-56F3-4A8A-982D-CFA297CA4CB2}">
      <dsp:nvSpPr>
        <dsp:cNvPr id="0" name=""/>
        <dsp:cNvSpPr/>
      </dsp:nvSpPr>
      <dsp:spPr>
        <a:xfrm>
          <a:off x="1449528" y="2270640"/>
          <a:ext cx="2620340" cy="1111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1" kern="1200" dirty="0">
              <a:latin typeface="Arial" panose="020B0604020202020204" pitchFamily="34" charset="0"/>
              <a:cs typeface="Arial" panose="020B0604020202020204" pitchFamily="34" charset="0"/>
            </a:rPr>
            <a:t>Avoid /manage conflicts of interest</a:t>
          </a:r>
          <a:endParaRPr lang="en-US" sz="1800" kern="1200" dirty="0">
            <a:latin typeface="Arial" panose="020B0604020202020204" pitchFamily="34" charset="0"/>
            <a:cs typeface="Arial" panose="020B0604020202020204" pitchFamily="34" charset="0"/>
          </a:endParaRPr>
        </a:p>
      </dsp:txBody>
      <dsp:txXfrm>
        <a:off x="1449528" y="2270640"/>
        <a:ext cx="2620340" cy="1111659"/>
      </dsp:txXfrm>
    </dsp:sp>
    <dsp:sp modelId="{436C34AA-BA56-4790-A8EA-B711418681DB}">
      <dsp:nvSpPr>
        <dsp:cNvPr id="0" name=""/>
        <dsp:cNvSpPr/>
      </dsp:nvSpPr>
      <dsp:spPr>
        <a:xfrm>
          <a:off x="4526443" y="2270640"/>
          <a:ext cx="1111659" cy="11116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05531B-578B-488F-9C87-04D49C0D3515}">
      <dsp:nvSpPr>
        <dsp:cNvPr id="0" name=""/>
        <dsp:cNvSpPr/>
      </dsp:nvSpPr>
      <dsp:spPr>
        <a:xfrm>
          <a:off x="4759891" y="2504089"/>
          <a:ext cx="644762" cy="6447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3F9822E-3B2C-4EFA-998D-4956E8CD6F8E}">
      <dsp:nvSpPr>
        <dsp:cNvPr id="0" name=""/>
        <dsp:cNvSpPr/>
      </dsp:nvSpPr>
      <dsp:spPr>
        <a:xfrm>
          <a:off x="5876315" y="2270640"/>
          <a:ext cx="2620340" cy="1111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1" kern="1200" dirty="0">
              <a:latin typeface="Arial" panose="020B0604020202020204" pitchFamily="34" charset="0"/>
              <a:cs typeface="Arial" panose="020B0604020202020204" pitchFamily="34" charset="0"/>
            </a:rPr>
            <a:t>Follow regulations/guidance</a:t>
          </a:r>
          <a:endParaRPr lang="en-US" sz="1800" kern="1200" dirty="0">
            <a:latin typeface="Arial" panose="020B0604020202020204" pitchFamily="34" charset="0"/>
            <a:cs typeface="Arial" panose="020B0604020202020204" pitchFamily="34" charset="0"/>
          </a:endParaRPr>
        </a:p>
      </dsp:txBody>
      <dsp:txXfrm>
        <a:off x="5876315" y="2270640"/>
        <a:ext cx="2620340" cy="11116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174E5-0842-49B4-A7D6-8263F4D3DAA1}">
      <dsp:nvSpPr>
        <dsp:cNvPr id="0" name=""/>
        <dsp:cNvSpPr/>
      </dsp:nvSpPr>
      <dsp:spPr>
        <a:xfrm>
          <a:off x="0" y="1848234"/>
          <a:ext cx="9712100" cy="4431844"/>
        </a:xfrm>
        <a:prstGeom prst="rect">
          <a:avLst/>
        </a:prstGeom>
        <a:solidFill>
          <a:schemeClr val="accent4"/>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If this is the case, then you may want to consider others ways of making the decision, </a:t>
          </a:r>
          <a:endParaRPr lang="en-US" sz="1800" kern="1200" dirty="0">
            <a:latin typeface="Arial" panose="020B0604020202020204" pitchFamily="34" charset="0"/>
            <a:cs typeface="Arial" panose="020B0604020202020204" pitchFamily="34" charset="0"/>
          </a:endParaRPr>
        </a:p>
      </dsp:txBody>
      <dsp:txXfrm>
        <a:off x="0" y="1848234"/>
        <a:ext cx="9712100" cy="2393195"/>
      </dsp:txXfrm>
    </dsp:sp>
    <dsp:sp modelId="{CF8DC956-140E-4CFC-8E7A-640556B85ED1}">
      <dsp:nvSpPr>
        <dsp:cNvPr id="0" name=""/>
        <dsp:cNvSpPr/>
      </dsp:nvSpPr>
      <dsp:spPr>
        <a:xfrm>
          <a:off x="4561" y="4142867"/>
          <a:ext cx="1379990" cy="1830912"/>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Go with your intuition </a:t>
          </a:r>
          <a:endParaRPr lang="en-US" sz="1800" kern="1200" dirty="0">
            <a:latin typeface="Arial" panose="020B0604020202020204" pitchFamily="34" charset="0"/>
            <a:cs typeface="Arial" panose="020B0604020202020204" pitchFamily="34" charset="0"/>
          </a:endParaRPr>
        </a:p>
      </dsp:txBody>
      <dsp:txXfrm>
        <a:off x="4561" y="4142867"/>
        <a:ext cx="1379990" cy="1830912"/>
      </dsp:txXfrm>
    </dsp:sp>
    <dsp:sp modelId="{3A001BE2-E45D-4CA6-B986-74E1BCAB02EB}">
      <dsp:nvSpPr>
        <dsp:cNvPr id="0" name=""/>
        <dsp:cNvSpPr/>
      </dsp:nvSpPr>
      <dsp:spPr>
        <a:xfrm>
          <a:off x="1384552" y="4142867"/>
          <a:ext cx="1379990" cy="1830912"/>
        </a:xfrm>
        <a:prstGeom prst="rect">
          <a:avLst/>
        </a:prstGeom>
        <a:solidFill>
          <a:schemeClr val="accent2">
            <a:tint val="40000"/>
            <a:alpha val="90000"/>
            <a:hueOff val="-681973"/>
            <a:satOff val="7518"/>
            <a:lumOff val="716"/>
            <a:alphaOff val="0"/>
          </a:schemeClr>
        </a:solidFill>
        <a:ln w="12700" cap="rnd" cmpd="sng" algn="ctr">
          <a:solidFill>
            <a:schemeClr val="accent2">
              <a:tint val="40000"/>
              <a:alpha val="90000"/>
              <a:hueOff val="-681973"/>
              <a:satOff val="7518"/>
              <a:lumOff val="71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Seek guidance </a:t>
          </a:r>
          <a:endParaRPr lang="en-US" sz="1800" kern="1200" dirty="0">
            <a:latin typeface="Arial" panose="020B0604020202020204" pitchFamily="34" charset="0"/>
            <a:cs typeface="Arial" panose="020B0604020202020204" pitchFamily="34" charset="0"/>
          </a:endParaRPr>
        </a:p>
      </dsp:txBody>
      <dsp:txXfrm>
        <a:off x="1384552" y="4142867"/>
        <a:ext cx="1379990" cy="1830912"/>
      </dsp:txXfrm>
    </dsp:sp>
    <dsp:sp modelId="{034DF815-A5FD-43EE-A81E-714686B1124F}">
      <dsp:nvSpPr>
        <dsp:cNvPr id="0" name=""/>
        <dsp:cNvSpPr/>
      </dsp:nvSpPr>
      <dsp:spPr>
        <a:xfrm>
          <a:off x="2764542" y="4142867"/>
          <a:ext cx="1379990" cy="1830912"/>
        </a:xfrm>
        <a:prstGeom prst="rect">
          <a:avLst/>
        </a:prstGeom>
        <a:solidFill>
          <a:schemeClr val="accent2">
            <a:tint val="40000"/>
            <a:alpha val="90000"/>
            <a:hueOff val="-1363946"/>
            <a:satOff val="15036"/>
            <a:lumOff val="1432"/>
            <a:alphaOff val="0"/>
          </a:schemeClr>
        </a:solidFill>
        <a:ln w="12700" cap="rnd" cmpd="sng" algn="ctr">
          <a:solidFill>
            <a:schemeClr val="accent2">
              <a:tint val="40000"/>
              <a:alpha val="90000"/>
              <a:hueOff val="-1363946"/>
              <a:satOff val="15036"/>
              <a:lumOff val="143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Ask more questions</a:t>
          </a:r>
          <a:endParaRPr lang="en-US" sz="1800" kern="1200" dirty="0">
            <a:latin typeface="Arial" panose="020B0604020202020204" pitchFamily="34" charset="0"/>
            <a:cs typeface="Arial" panose="020B0604020202020204" pitchFamily="34" charset="0"/>
          </a:endParaRPr>
        </a:p>
      </dsp:txBody>
      <dsp:txXfrm>
        <a:off x="2764542" y="4142867"/>
        <a:ext cx="1379990" cy="1830912"/>
      </dsp:txXfrm>
    </dsp:sp>
    <dsp:sp modelId="{B71284DB-04ED-49B1-AA2A-A5A849F43E11}">
      <dsp:nvSpPr>
        <dsp:cNvPr id="0" name=""/>
        <dsp:cNvSpPr/>
      </dsp:nvSpPr>
      <dsp:spPr>
        <a:xfrm>
          <a:off x="4144533" y="4142867"/>
          <a:ext cx="1379990" cy="1830912"/>
        </a:xfrm>
        <a:prstGeom prst="rect">
          <a:avLst/>
        </a:prstGeom>
        <a:solidFill>
          <a:schemeClr val="accent2">
            <a:tint val="40000"/>
            <a:alpha val="90000"/>
            <a:hueOff val="-2045920"/>
            <a:satOff val="22554"/>
            <a:lumOff val="2148"/>
            <a:alphaOff val="0"/>
          </a:schemeClr>
        </a:solidFill>
        <a:ln w="12700" cap="rnd" cmpd="sng" algn="ctr">
          <a:solidFill>
            <a:schemeClr val="accent2">
              <a:tint val="40000"/>
              <a:alpha val="90000"/>
              <a:hueOff val="-2045920"/>
              <a:satOff val="22554"/>
              <a:lumOff val="214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Gather more information</a:t>
          </a:r>
          <a:endParaRPr lang="en-US" sz="1800" kern="1200" dirty="0">
            <a:latin typeface="Arial" panose="020B0604020202020204" pitchFamily="34" charset="0"/>
            <a:cs typeface="Arial" panose="020B0604020202020204" pitchFamily="34" charset="0"/>
          </a:endParaRPr>
        </a:p>
      </dsp:txBody>
      <dsp:txXfrm>
        <a:off x="4144533" y="4142867"/>
        <a:ext cx="1379990" cy="1830912"/>
      </dsp:txXfrm>
    </dsp:sp>
    <dsp:sp modelId="{B6D75F31-F493-4131-9D72-EFC85A07D850}">
      <dsp:nvSpPr>
        <dsp:cNvPr id="0" name=""/>
        <dsp:cNvSpPr/>
      </dsp:nvSpPr>
      <dsp:spPr>
        <a:xfrm>
          <a:off x="5524524" y="4142867"/>
          <a:ext cx="1379990" cy="1830912"/>
        </a:xfrm>
        <a:prstGeom prst="rect">
          <a:avLst/>
        </a:prstGeom>
        <a:solidFill>
          <a:schemeClr val="accent2">
            <a:tint val="40000"/>
            <a:alpha val="90000"/>
            <a:hueOff val="-2727893"/>
            <a:satOff val="30071"/>
            <a:lumOff val="2864"/>
            <a:alphaOff val="0"/>
          </a:schemeClr>
        </a:solidFill>
        <a:ln w="12700" cap="rnd" cmpd="sng" algn="ctr">
          <a:solidFill>
            <a:schemeClr val="accent2">
              <a:tint val="40000"/>
              <a:alpha val="90000"/>
              <a:hueOff val="-2727893"/>
              <a:satOff val="30071"/>
              <a:lumOff val="28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Explore different options</a:t>
          </a:r>
          <a:endParaRPr lang="en-US" sz="1800" kern="1200" dirty="0">
            <a:latin typeface="Arial" panose="020B0604020202020204" pitchFamily="34" charset="0"/>
            <a:cs typeface="Arial" panose="020B0604020202020204" pitchFamily="34" charset="0"/>
          </a:endParaRPr>
        </a:p>
      </dsp:txBody>
      <dsp:txXfrm>
        <a:off x="5524524" y="4142867"/>
        <a:ext cx="1379990" cy="1830912"/>
      </dsp:txXfrm>
    </dsp:sp>
    <dsp:sp modelId="{AD1B1CCA-E257-4019-B6EE-AB6EDD248E6C}">
      <dsp:nvSpPr>
        <dsp:cNvPr id="0" name=""/>
        <dsp:cNvSpPr/>
      </dsp:nvSpPr>
      <dsp:spPr>
        <a:xfrm>
          <a:off x="6904515" y="4142867"/>
          <a:ext cx="1379990" cy="1830912"/>
        </a:xfrm>
        <a:prstGeom prst="rect">
          <a:avLst/>
        </a:prstGeom>
        <a:solidFill>
          <a:schemeClr val="accent2">
            <a:tint val="40000"/>
            <a:alpha val="90000"/>
            <a:hueOff val="-3409866"/>
            <a:satOff val="37589"/>
            <a:lumOff val="3580"/>
            <a:alphaOff val="0"/>
          </a:schemeClr>
        </a:solidFill>
        <a:ln w="12700" cap="rnd" cmpd="sng" algn="ctr">
          <a:solidFill>
            <a:schemeClr val="accent2">
              <a:tint val="40000"/>
              <a:alpha val="90000"/>
              <a:hueOff val="-3409866"/>
              <a:satOff val="37589"/>
              <a:lumOff val="358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i="0" u="none" kern="1200" dirty="0">
              <a:latin typeface="Arial" panose="020B0604020202020204" pitchFamily="34" charset="0"/>
              <a:cs typeface="Arial" panose="020B0604020202020204" pitchFamily="34" charset="0"/>
            </a:rPr>
            <a:t>In the end, when making a decision regarding an ethical dilemma, </a:t>
          </a:r>
          <a:endParaRPr lang="en-US" sz="1800" i="0" u="none" kern="1200" dirty="0">
            <a:latin typeface="Arial" panose="020B0604020202020204" pitchFamily="34" charset="0"/>
            <a:cs typeface="Arial" panose="020B0604020202020204" pitchFamily="34" charset="0"/>
          </a:endParaRPr>
        </a:p>
      </dsp:txBody>
      <dsp:txXfrm>
        <a:off x="6904515" y="4142867"/>
        <a:ext cx="1379990" cy="1830912"/>
      </dsp:txXfrm>
    </dsp:sp>
    <dsp:sp modelId="{D236BA07-8EF4-4798-AC79-52ABFB8D92CD}">
      <dsp:nvSpPr>
        <dsp:cNvPr id="0" name=""/>
        <dsp:cNvSpPr/>
      </dsp:nvSpPr>
      <dsp:spPr>
        <a:xfrm>
          <a:off x="8284505" y="4142867"/>
          <a:ext cx="1423032" cy="1830912"/>
        </a:xfrm>
        <a:prstGeom prst="rect">
          <a:avLst/>
        </a:prstGeom>
        <a:solidFill>
          <a:schemeClr val="accent2">
            <a:tint val="40000"/>
            <a:alpha val="90000"/>
            <a:hueOff val="-4091839"/>
            <a:satOff val="45107"/>
            <a:lumOff val="4296"/>
            <a:alphaOff val="0"/>
          </a:schemeClr>
        </a:solidFill>
        <a:ln w="12700" cap="rnd" cmpd="sng" algn="ctr">
          <a:solidFill>
            <a:schemeClr val="accent2">
              <a:tint val="40000"/>
              <a:alpha val="90000"/>
              <a:hueOff val="-4091839"/>
              <a:satOff val="45107"/>
              <a:lumOff val="429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i="1" u="sng" kern="1200" dirty="0">
              <a:latin typeface="Arial" panose="020B0604020202020204" pitchFamily="34" charset="0"/>
              <a:cs typeface="Arial" panose="020B0604020202020204" pitchFamily="34" charset="0"/>
            </a:rPr>
            <a:t>you have to be able to justify </a:t>
          </a:r>
        </a:p>
        <a:p>
          <a:pPr marL="0" lvl="0" indent="0" algn="ctr" defTabSz="800100">
            <a:lnSpc>
              <a:spcPct val="90000"/>
            </a:lnSpc>
            <a:spcBef>
              <a:spcPct val="0"/>
            </a:spcBef>
            <a:spcAft>
              <a:spcPct val="35000"/>
            </a:spcAft>
            <a:buNone/>
          </a:pPr>
          <a:r>
            <a:rPr lang="en-US" sz="1800" b="1" i="1" u="sng" kern="1200" dirty="0">
              <a:latin typeface="Arial" panose="020B0604020202020204" pitchFamily="34" charset="0"/>
              <a:cs typeface="Arial" panose="020B0604020202020204" pitchFamily="34" charset="0"/>
            </a:rPr>
            <a:t>your decision</a:t>
          </a:r>
          <a:endParaRPr lang="en-US" sz="1800" kern="1200" dirty="0">
            <a:latin typeface="Arial" panose="020B0604020202020204" pitchFamily="34" charset="0"/>
            <a:cs typeface="Arial" panose="020B0604020202020204" pitchFamily="34" charset="0"/>
          </a:endParaRPr>
        </a:p>
      </dsp:txBody>
      <dsp:txXfrm>
        <a:off x="8284505" y="4142867"/>
        <a:ext cx="1423032" cy="1830912"/>
      </dsp:txXfrm>
    </dsp:sp>
    <dsp:sp modelId="{E7389241-EF36-4547-B31B-5D4B744C5310}">
      <dsp:nvSpPr>
        <dsp:cNvPr id="0" name=""/>
        <dsp:cNvSpPr/>
      </dsp:nvSpPr>
      <dsp:spPr>
        <a:xfrm rot="10800000">
          <a:off x="0" y="894"/>
          <a:ext cx="9712100" cy="1906149"/>
        </a:xfrm>
        <a:prstGeom prst="upArrowCallou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After considering all of our discussions, you might find it difficult to decide what to do</a:t>
          </a:r>
          <a:endParaRPr lang="en-US" sz="1800" kern="1200" dirty="0">
            <a:latin typeface="Arial" panose="020B0604020202020204" pitchFamily="34" charset="0"/>
            <a:cs typeface="Arial" panose="020B0604020202020204" pitchFamily="34" charset="0"/>
          </a:endParaRPr>
        </a:p>
      </dsp:txBody>
      <dsp:txXfrm rot="10800000">
        <a:off x="0" y="894"/>
        <a:ext cx="9712100" cy="12385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B2F3F-C884-433F-A93A-06E4DDD5E0CE}">
      <dsp:nvSpPr>
        <dsp:cNvPr id="0" name=""/>
        <dsp:cNvSpPr/>
      </dsp:nvSpPr>
      <dsp:spPr>
        <a:xfrm>
          <a:off x="159497" y="449"/>
          <a:ext cx="9262192" cy="71980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Are there any people who can offer ethical advice for research?</a:t>
          </a:r>
          <a:endParaRPr lang="en-US" sz="1800" kern="1200" dirty="0">
            <a:latin typeface="Arial" panose="020B0604020202020204" pitchFamily="34" charset="0"/>
            <a:cs typeface="Arial" panose="020B0604020202020204" pitchFamily="34" charset="0"/>
          </a:endParaRPr>
        </a:p>
      </dsp:txBody>
      <dsp:txXfrm>
        <a:off x="194635" y="35587"/>
        <a:ext cx="9191916" cy="649531"/>
      </dsp:txXfrm>
    </dsp:sp>
    <dsp:sp modelId="{F16FD4DC-C2AA-4D6F-9642-FD5E72295FBB}">
      <dsp:nvSpPr>
        <dsp:cNvPr id="0" name=""/>
        <dsp:cNvSpPr/>
      </dsp:nvSpPr>
      <dsp:spPr>
        <a:xfrm>
          <a:off x="159497" y="756246"/>
          <a:ext cx="9299138" cy="719807"/>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It may be useful to seek advice from one of the following persons:</a:t>
          </a:r>
          <a:endParaRPr lang="en-US" sz="1800" kern="1200" dirty="0">
            <a:latin typeface="Arial" panose="020B0604020202020204" pitchFamily="34" charset="0"/>
            <a:cs typeface="Arial" panose="020B0604020202020204" pitchFamily="34" charset="0"/>
          </a:endParaRPr>
        </a:p>
      </dsp:txBody>
      <dsp:txXfrm>
        <a:off x="194635" y="791384"/>
        <a:ext cx="9228862" cy="649531"/>
      </dsp:txXfrm>
    </dsp:sp>
    <dsp:sp modelId="{D5C79580-FD50-44E7-905C-3A21482EAFBD}">
      <dsp:nvSpPr>
        <dsp:cNvPr id="0" name=""/>
        <dsp:cNvSpPr/>
      </dsp:nvSpPr>
      <dsp:spPr>
        <a:xfrm>
          <a:off x="159497" y="1512044"/>
          <a:ext cx="3474092" cy="719807"/>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Trusted colleague</a:t>
          </a:r>
          <a:endParaRPr lang="en-US" sz="1800" kern="1200" dirty="0">
            <a:latin typeface="Arial" panose="020B0604020202020204" pitchFamily="34" charset="0"/>
            <a:cs typeface="Arial" panose="020B0604020202020204" pitchFamily="34" charset="0"/>
          </a:endParaRPr>
        </a:p>
      </dsp:txBody>
      <dsp:txXfrm>
        <a:off x="194635" y="1547182"/>
        <a:ext cx="3403816" cy="649531"/>
      </dsp:txXfrm>
    </dsp:sp>
    <dsp:sp modelId="{2208528B-672C-425C-A432-9DA298AE17CA}">
      <dsp:nvSpPr>
        <dsp:cNvPr id="0" name=""/>
        <dsp:cNvSpPr/>
      </dsp:nvSpPr>
      <dsp:spPr>
        <a:xfrm>
          <a:off x="159497" y="2267841"/>
          <a:ext cx="3462527" cy="719807"/>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Senior researcher</a:t>
          </a:r>
          <a:endParaRPr lang="en-US" sz="1800" kern="1200" dirty="0">
            <a:latin typeface="Arial" panose="020B0604020202020204" pitchFamily="34" charset="0"/>
            <a:cs typeface="Arial" panose="020B0604020202020204" pitchFamily="34" charset="0"/>
          </a:endParaRPr>
        </a:p>
      </dsp:txBody>
      <dsp:txXfrm>
        <a:off x="194635" y="2302979"/>
        <a:ext cx="3392251" cy="649531"/>
      </dsp:txXfrm>
    </dsp:sp>
    <dsp:sp modelId="{5F2560DF-8A36-4586-989A-192B544B9B96}">
      <dsp:nvSpPr>
        <dsp:cNvPr id="0" name=""/>
        <dsp:cNvSpPr/>
      </dsp:nvSpPr>
      <dsp:spPr>
        <a:xfrm>
          <a:off x="159497" y="3023639"/>
          <a:ext cx="3462527" cy="719807"/>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Department chair</a:t>
          </a:r>
          <a:endParaRPr lang="en-US" sz="1800" kern="1200" dirty="0">
            <a:latin typeface="Arial" panose="020B0604020202020204" pitchFamily="34" charset="0"/>
            <a:cs typeface="Arial" panose="020B0604020202020204" pitchFamily="34" charset="0"/>
          </a:endParaRPr>
        </a:p>
      </dsp:txBody>
      <dsp:txXfrm>
        <a:off x="194635" y="3058777"/>
        <a:ext cx="3392251" cy="649531"/>
      </dsp:txXfrm>
    </dsp:sp>
    <dsp:sp modelId="{59A794A5-08C0-49E7-8E8B-3DB805A5805E}">
      <dsp:nvSpPr>
        <dsp:cNvPr id="0" name=""/>
        <dsp:cNvSpPr/>
      </dsp:nvSpPr>
      <dsp:spPr>
        <a:xfrm>
          <a:off x="159497" y="3779437"/>
          <a:ext cx="3462527" cy="71980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Compliance officer</a:t>
          </a:r>
          <a:endParaRPr lang="en-US" sz="1800" kern="1200" dirty="0">
            <a:latin typeface="Arial" panose="020B0604020202020204" pitchFamily="34" charset="0"/>
            <a:cs typeface="Arial" panose="020B0604020202020204" pitchFamily="34" charset="0"/>
          </a:endParaRPr>
        </a:p>
      </dsp:txBody>
      <dsp:txXfrm>
        <a:off x="194635" y="3814575"/>
        <a:ext cx="3392251" cy="649531"/>
      </dsp:txXfrm>
    </dsp:sp>
    <dsp:sp modelId="{E036519E-9523-4E0B-90BD-71F6A43BA54F}">
      <dsp:nvSpPr>
        <dsp:cNvPr id="0" name=""/>
        <dsp:cNvSpPr/>
      </dsp:nvSpPr>
      <dsp:spPr>
        <a:xfrm>
          <a:off x="159497" y="4535234"/>
          <a:ext cx="3462527" cy="719807"/>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Staff member/Director of an Institutional Review Board </a:t>
          </a:r>
          <a:endParaRPr lang="en-US" sz="1800" kern="1200" dirty="0">
            <a:latin typeface="Arial" panose="020B0604020202020204" pitchFamily="34" charset="0"/>
            <a:cs typeface="Arial" panose="020B0604020202020204" pitchFamily="34" charset="0"/>
          </a:endParaRPr>
        </a:p>
      </dsp:txBody>
      <dsp:txXfrm>
        <a:off x="194635" y="4570372"/>
        <a:ext cx="3392251" cy="6495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B1FE97-6583-435B-880C-44EA97F9373A}">
      <dsp:nvSpPr>
        <dsp:cNvPr id="0" name=""/>
        <dsp:cNvSpPr/>
      </dsp:nvSpPr>
      <dsp:spPr>
        <a:xfrm>
          <a:off x="1484977" y="0"/>
          <a:ext cx="5626358" cy="562635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CD87DD-69E4-43C0-8886-243F967DF75C}">
      <dsp:nvSpPr>
        <dsp:cNvPr id="0" name=""/>
        <dsp:cNvSpPr/>
      </dsp:nvSpPr>
      <dsp:spPr>
        <a:xfrm>
          <a:off x="2019481" y="534504"/>
          <a:ext cx="2194279" cy="219427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Treat ethical dilemmas as learning opportunities and grow as researchers</a:t>
          </a:r>
          <a:endParaRPr lang="en-US" sz="1800" kern="1200" dirty="0">
            <a:latin typeface="Arial" panose="020B0604020202020204" pitchFamily="34" charset="0"/>
            <a:cs typeface="Arial" panose="020B0604020202020204" pitchFamily="34" charset="0"/>
          </a:endParaRPr>
        </a:p>
      </dsp:txBody>
      <dsp:txXfrm>
        <a:off x="2126597" y="641620"/>
        <a:ext cx="1980047" cy="1980047"/>
      </dsp:txXfrm>
    </dsp:sp>
    <dsp:sp modelId="{8574C912-6E0E-4FF2-8F49-4B82DF2AAD58}">
      <dsp:nvSpPr>
        <dsp:cNvPr id="0" name=""/>
        <dsp:cNvSpPr/>
      </dsp:nvSpPr>
      <dsp:spPr>
        <a:xfrm>
          <a:off x="4382551" y="534504"/>
          <a:ext cx="2194279" cy="2194279"/>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There are differences in people’s responses to ethical issues</a:t>
          </a:r>
          <a:endParaRPr lang="en-US" sz="1800" kern="1200" dirty="0">
            <a:latin typeface="Arial" panose="020B0604020202020204" pitchFamily="34" charset="0"/>
            <a:cs typeface="Arial" panose="020B0604020202020204" pitchFamily="34" charset="0"/>
          </a:endParaRPr>
        </a:p>
      </dsp:txBody>
      <dsp:txXfrm>
        <a:off x="4489667" y="641620"/>
        <a:ext cx="1980047" cy="1980047"/>
      </dsp:txXfrm>
    </dsp:sp>
    <dsp:sp modelId="{504E1E4C-E683-4911-ABB7-E1D620B0EDC8}">
      <dsp:nvSpPr>
        <dsp:cNvPr id="0" name=""/>
        <dsp:cNvSpPr/>
      </dsp:nvSpPr>
      <dsp:spPr>
        <a:xfrm>
          <a:off x="2019481" y="2897574"/>
          <a:ext cx="2194279" cy="219427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Ethical issues will continue</a:t>
          </a:r>
          <a:endParaRPr lang="en-US" sz="1800" kern="1200" dirty="0">
            <a:latin typeface="Arial" panose="020B0604020202020204" pitchFamily="34" charset="0"/>
            <a:cs typeface="Arial" panose="020B0604020202020204" pitchFamily="34" charset="0"/>
          </a:endParaRPr>
        </a:p>
      </dsp:txBody>
      <dsp:txXfrm>
        <a:off x="2126597" y="3004690"/>
        <a:ext cx="1980047" cy="1980047"/>
      </dsp:txXfrm>
    </dsp:sp>
    <dsp:sp modelId="{8B9D44D1-EB3B-426E-A3EB-5E93E6EBE7AB}">
      <dsp:nvSpPr>
        <dsp:cNvPr id="0" name=""/>
        <dsp:cNvSpPr/>
      </dsp:nvSpPr>
      <dsp:spPr>
        <a:xfrm>
          <a:off x="4382551" y="2897574"/>
          <a:ext cx="2194279" cy="2194279"/>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Protect research subjects from harm</a:t>
          </a:r>
          <a:endParaRPr lang="en-US" sz="1800" kern="1200" dirty="0">
            <a:latin typeface="Arial" panose="020B0604020202020204" pitchFamily="34" charset="0"/>
            <a:cs typeface="Arial" panose="020B0604020202020204" pitchFamily="34" charset="0"/>
          </a:endParaRPr>
        </a:p>
      </dsp:txBody>
      <dsp:txXfrm>
        <a:off x="4489667" y="3004690"/>
        <a:ext cx="1980047" cy="19800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858E65-2D4A-4D30-ADAA-856A1B106E77}">
      <dsp:nvSpPr>
        <dsp:cNvPr id="0" name=""/>
        <dsp:cNvSpPr/>
      </dsp:nvSpPr>
      <dsp:spPr>
        <a:xfrm>
          <a:off x="0" y="67806"/>
          <a:ext cx="8596668" cy="1216800"/>
        </a:xfrm>
        <a:prstGeom prst="round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a:t>
          </a:r>
          <a:r>
            <a:rPr lang="en-US" sz="1800" b="1" i="0" kern="1200" dirty="0">
              <a:latin typeface="Arial" panose="020B0604020202020204" pitchFamily="34" charset="0"/>
              <a:cs typeface="Arial" panose="020B0604020202020204" pitchFamily="34" charset="0"/>
            </a:rPr>
            <a:t>ctions must :</a:t>
          </a:r>
          <a:endParaRPr lang="en-US" sz="1800" kern="1200" dirty="0">
            <a:latin typeface="Arial" panose="020B0604020202020204" pitchFamily="34" charset="0"/>
            <a:cs typeface="Arial" panose="020B0604020202020204" pitchFamily="34" charset="0"/>
          </a:endParaRPr>
        </a:p>
      </dsp:txBody>
      <dsp:txXfrm>
        <a:off x="59399" y="127205"/>
        <a:ext cx="8477870" cy="1098002"/>
      </dsp:txXfrm>
    </dsp:sp>
    <dsp:sp modelId="{8F01BAD6-59B9-4203-8DE0-C20E6DD4B8A0}">
      <dsp:nvSpPr>
        <dsp:cNvPr id="0" name=""/>
        <dsp:cNvSpPr/>
      </dsp:nvSpPr>
      <dsp:spPr>
        <a:xfrm>
          <a:off x="0" y="1744702"/>
          <a:ext cx="8596668" cy="1871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b="1" i="0" kern="1200" dirty="0">
              <a:latin typeface="Arial" panose="020B0604020202020204" pitchFamily="34" charset="0"/>
              <a:cs typeface="Arial" panose="020B0604020202020204" pitchFamily="34" charset="0"/>
            </a:rPr>
            <a:t>represent a “significant departure from accepted practices” </a:t>
          </a:r>
          <a:endParaRPr lang="en-US"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20000"/>
            </a:spcAft>
            <a:buChar char="•"/>
          </a:pPr>
          <a:r>
            <a:rPr lang="en-US" sz="1800" b="1" i="0" kern="1200" dirty="0">
              <a:latin typeface="Arial" panose="020B0604020202020204" pitchFamily="34" charset="0"/>
              <a:cs typeface="Arial" panose="020B0604020202020204" pitchFamily="34" charset="0"/>
            </a:rPr>
            <a:t>have been “committed intentionally, or knowingly, or recklessly” </a:t>
          </a:r>
          <a:endParaRPr lang="en-US"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20000"/>
            </a:spcAft>
            <a:buChar char="•"/>
          </a:pPr>
          <a:r>
            <a:rPr lang="en-US" sz="1800" b="1" i="0" kern="1200" dirty="0">
              <a:latin typeface="Arial" panose="020B0604020202020204" pitchFamily="34" charset="0"/>
              <a:cs typeface="Arial" panose="020B0604020202020204" pitchFamily="34" charset="0"/>
            </a:rPr>
            <a:t>be “proven by a preponderance of evidence” </a:t>
          </a:r>
          <a:endParaRPr lang="en-US" sz="1800" kern="1200" dirty="0">
            <a:latin typeface="Arial" panose="020B0604020202020204" pitchFamily="34" charset="0"/>
            <a:cs typeface="Arial" panose="020B0604020202020204" pitchFamily="34" charset="0"/>
          </a:endParaRPr>
        </a:p>
      </dsp:txBody>
      <dsp:txXfrm>
        <a:off x="0" y="1744702"/>
        <a:ext cx="8596668" cy="1871644"/>
      </dsp:txXfrm>
    </dsp:sp>
    <dsp:sp modelId="{57E446C4-76E0-488B-9D8B-BCE12517EC31}">
      <dsp:nvSpPr>
        <dsp:cNvPr id="0" name=""/>
        <dsp:cNvSpPr/>
      </dsp:nvSpPr>
      <dsp:spPr>
        <a:xfrm>
          <a:off x="0" y="3616347"/>
          <a:ext cx="8596668" cy="1216800"/>
        </a:xfrm>
        <a:prstGeom prst="round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According to the statement, “research misconduct </a:t>
          </a:r>
          <a:r>
            <a:rPr lang="en-US" sz="1800" b="1" i="0" u="sng" kern="1200" dirty="0">
              <a:latin typeface="Arial" panose="020B0604020202020204" pitchFamily="34" charset="0"/>
              <a:cs typeface="Arial" panose="020B0604020202020204" pitchFamily="34" charset="0"/>
            </a:rPr>
            <a:t>does not </a:t>
          </a:r>
          <a:r>
            <a:rPr lang="en-US" sz="1800" b="1" i="0" kern="1200" dirty="0">
              <a:latin typeface="Arial" panose="020B0604020202020204" pitchFamily="34" charset="0"/>
              <a:cs typeface="Arial" panose="020B0604020202020204" pitchFamily="34" charset="0"/>
            </a:rPr>
            <a:t>include differences of opinion”</a:t>
          </a:r>
          <a:endParaRPr lang="en-US" sz="1800" kern="1200" dirty="0">
            <a:latin typeface="Arial" panose="020B0604020202020204" pitchFamily="34" charset="0"/>
            <a:cs typeface="Arial" panose="020B0604020202020204" pitchFamily="34" charset="0"/>
          </a:endParaRPr>
        </a:p>
      </dsp:txBody>
      <dsp:txXfrm>
        <a:off x="59399" y="3675746"/>
        <a:ext cx="8477870" cy="10980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82041-EE8D-4273-97E2-D535BE7793CD}">
      <dsp:nvSpPr>
        <dsp:cNvPr id="0" name=""/>
        <dsp:cNvSpPr/>
      </dsp:nvSpPr>
      <dsp:spPr>
        <a:xfrm>
          <a:off x="0" y="616500"/>
          <a:ext cx="8596312" cy="121680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Falsification is “manipulating research materials, equipment, or processes, or changing or omitting data or results such that the research is not accurately represented in the research record.” (NIH definition)</a:t>
          </a:r>
          <a:endParaRPr lang="en-US" sz="1800" kern="1200" dirty="0">
            <a:latin typeface="Arial" panose="020B0604020202020204" pitchFamily="34" charset="0"/>
            <a:cs typeface="Arial" panose="020B0604020202020204" pitchFamily="34" charset="0"/>
          </a:endParaRPr>
        </a:p>
      </dsp:txBody>
      <dsp:txXfrm>
        <a:off x="59399" y="675899"/>
        <a:ext cx="8477514" cy="1098002"/>
      </dsp:txXfrm>
    </dsp:sp>
    <dsp:sp modelId="{0397D5EA-5AF6-4693-90B9-C53BDC971D33}">
      <dsp:nvSpPr>
        <dsp:cNvPr id="0" name=""/>
        <dsp:cNvSpPr/>
      </dsp:nvSpPr>
      <dsp:spPr>
        <a:xfrm>
          <a:off x="0" y="2020500"/>
          <a:ext cx="8596312" cy="12168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Fabrication is </a:t>
          </a:r>
          <a:r>
            <a:rPr lang="en-US" sz="1800" b="1" i="0" kern="1200" dirty="0">
              <a:latin typeface="Arial" panose="020B0604020202020204" pitchFamily="34" charset="0"/>
              <a:cs typeface="Arial" panose="020B0604020202020204" pitchFamily="34" charset="0"/>
            </a:rPr>
            <a:t>“making up data or results.” </a:t>
          </a:r>
          <a:r>
            <a:rPr lang="en-US" sz="1800" b="1" kern="1200" dirty="0">
              <a:latin typeface="Arial" panose="020B0604020202020204" pitchFamily="34" charset="0"/>
              <a:cs typeface="Arial" panose="020B0604020202020204" pitchFamily="34" charset="0"/>
            </a:rPr>
            <a:t>(NIH definition)</a:t>
          </a:r>
          <a:endParaRPr lang="en-US" sz="1800" kern="1200" dirty="0">
            <a:latin typeface="Arial" panose="020B0604020202020204" pitchFamily="34" charset="0"/>
            <a:cs typeface="Arial" panose="020B0604020202020204" pitchFamily="34" charset="0"/>
          </a:endParaRPr>
        </a:p>
      </dsp:txBody>
      <dsp:txXfrm>
        <a:off x="59399" y="2079899"/>
        <a:ext cx="8477514" cy="1098002"/>
      </dsp:txXfrm>
    </dsp:sp>
    <dsp:sp modelId="{C268AA40-5AD8-4C25-8F4C-A8956079C0D8}">
      <dsp:nvSpPr>
        <dsp:cNvPr id="0" name=""/>
        <dsp:cNvSpPr/>
      </dsp:nvSpPr>
      <dsp:spPr>
        <a:xfrm>
          <a:off x="0" y="3424500"/>
          <a:ext cx="8596312" cy="121680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Plagiarism is </a:t>
          </a:r>
          <a:r>
            <a:rPr lang="en-US" sz="1800" b="1" i="0" kern="1200" dirty="0">
              <a:latin typeface="Arial" panose="020B0604020202020204" pitchFamily="34" charset="0"/>
              <a:cs typeface="Arial" panose="020B0604020202020204" pitchFamily="34" charset="0"/>
            </a:rPr>
            <a:t>“the appropriation of another person’s ideas, processes, results, or words without giving appropriate credit.”</a:t>
          </a:r>
          <a:r>
            <a:rPr lang="en-US" sz="1800" b="1" kern="1200" dirty="0">
              <a:latin typeface="Arial" panose="020B0604020202020204" pitchFamily="34" charset="0"/>
              <a:cs typeface="Arial" panose="020B0604020202020204" pitchFamily="34" charset="0"/>
            </a:rPr>
            <a:t>( NIH definition)</a:t>
          </a:r>
          <a:endParaRPr lang="en-US" sz="1800" kern="1200" dirty="0">
            <a:latin typeface="Arial" panose="020B0604020202020204" pitchFamily="34" charset="0"/>
            <a:cs typeface="Arial" panose="020B0604020202020204" pitchFamily="34" charset="0"/>
          </a:endParaRPr>
        </a:p>
      </dsp:txBody>
      <dsp:txXfrm>
        <a:off x="59399" y="3483899"/>
        <a:ext cx="8477514" cy="10980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F5BCCD-92E4-4BA1-A1E5-8E7BAE653F26}">
      <dsp:nvSpPr>
        <dsp:cNvPr id="0" name=""/>
        <dsp:cNvSpPr/>
      </dsp:nvSpPr>
      <dsp:spPr>
        <a:xfrm>
          <a:off x="376104" y="860"/>
          <a:ext cx="2451393" cy="147083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Tuskegee Study</a:t>
          </a:r>
          <a:endParaRPr lang="en-US" sz="1800" kern="1200">
            <a:latin typeface="Arial" panose="020B0604020202020204" pitchFamily="34" charset="0"/>
            <a:cs typeface="Arial" panose="020B0604020202020204" pitchFamily="34" charset="0"/>
          </a:endParaRPr>
        </a:p>
      </dsp:txBody>
      <dsp:txXfrm>
        <a:off x="376104" y="860"/>
        <a:ext cx="2451393" cy="1470836"/>
      </dsp:txXfrm>
    </dsp:sp>
    <dsp:sp modelId="{A6DD413A-BF9D-4F7D-A3C5-E75B4CB4F854}">
      <dsp:nvSpPr>
        <dsp:cNvPr id="0" name=""/>
        <dsp:cNvSpPr/>
      </dsp:nvSpPr>
      <dsp:spPr>
        <a:xfrm>
          <a:off x="3072637" y="860"/>
          <a:ext cx="2451393" cy="1470836"/>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Nazi Experiments</a:t>
          </a:r>
          <a:endParaRPr lang="en-US" sz="1800" kern="1200" dirty="0">
            <a:latin typeface="Arial" panose="020B0604020202020204" pitchFamily="34" charset="0"/>
            <a:cs typeface="Arial" panose="020B0604020202020204" pitchFamily="34" charset="0"/>
          </a:endParaRPr>
        </a:p>
      </dsp:txBody>
      <dsp:txXfrm>
        <a:off x="3072637" y="860"/>
        <a:ext cx="2451393" cy="1470836"/>
      </dsp:txXfrm>
    </dsp:sp>
    <dsp:sp modelId="{7F5BE5B1-E522-4C1A-9C7D-C22AE126BB26}">
      <dsp:nvSpPr>
        <dsp:cNvPr id="0" name=""/>
        <dsp:cNvSpPr/>
      </dsp:nvSpPr>
      <dsp:spPr>
        <a:xfrm>
          <a:off x="5769170" y="860"/>
          <a:ext cx="2451393" cy="1470836"/>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err="1">
              <a:latin typeface="Arial" panose="020B0604020202020204" pitchFamily="34" charset="0"/>
              <a:cs typeface="Arial" panose="020B0604020202020204" pitchFamily="34" charset="0"/>
            </a:rPr>
            <a:t>Willowbrook</a:t>
          </a:r>
          <a:r>
            <a:rPr lang="en-US" sz="1800" b="1" kern="1200" dirty="0">
              <a:latin typeface="Arial" panose="020B0604020202020204" pitchFamily="34" charset="0"/>
              <a:cs typeface="Arial" panose="020B0604020202020204" pitchFamily="34" charset="0"/>
            </a:rPr>
            <a:t> Study</a:t>
          </a:r>
          <a:endParaRPr lang="en-US" sz="1800" kern="1200" dirty="0">
            <a:latin typeface="Arial" panose="020B0604020202020204" pitchFamily="34" charset="0"/>
            <a:cs typeface="Arial" panose="020B0604020202020204" pitchFamily="34" charset="0"/>
          </a:endParaRPr>
        </a:p>
      </dsp:txBody>
      <dsp:txXfrm>
        <a:off x="5769170" y="860"/>
        <a:ext cx="2451393" cy="1470836"/>
      </dsp:txXfrm>
    </dsp:sp>
    <dsp:sp modelId="{80158FD9-D5E2-4357-9341-04032B7DEAF8}">
      <dsp:nvSpPr>
        <dsp:cNvPr id="0" name=""/>
        <dsp:cNvSpPr/>
      </dsp:nvSpPr>
      <dsp:spPr>
        <a:xfrm>
          <a:off x="376104" y="1716836"/>
          <a:ext cx="2451393" cy="1470836"/>
        </a:xfrm>
        <a:prstGeom prst="rect">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Guatemala Syphilis Study</a:t>
          </a:r>
          <a:endParaRPr lang="en-US" sz="1800" kern="1200" dirty="0">
            <a:latin typeface="Arial" panose="020B0604020202020204" pitchFamily="34" charset="0"/>
            <a:cs typeface="Arial" panose="020B0604020202020204" pitchFamily="34" charset="0"/>
          </a:endParaRPr>
        </a:p>
      </dsp:txBody>
      <dsp:txXfrm>
        <a:off x="376104" y="1716836"/>
        <a:ext cx="2451393" cy="1470836"/>
      </dsp:txXfrm>
    </dsp:sp>
    <dsp:sp modelId="{1212795D-5EBC-48B5-953A-839FF1D88522}">
      <dsp:nvSpPr>
        <dsp:cNvPr id="0" name=""/>
        <dsp:cNvSpPr/>
      </dsp:nvSpPr>
      <dsp:spPr>
        <a:xfrm>
          <a:off x="3072637" y="1716836"/>
          <a:ext cx="2451393" cy="1470836"/>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Henrietta lacks</a:t>
          </a:r>
          <a:endParaRPr lang="en-US" sz="1800" kern="1200" dirty="0">
            <a:latin typeface="Arial" panose="020B0604020202020204" pitchFamily="34" charset="0"/>
            <a:cs typeface="Arial" panose="020B0604020202020204" pitchFamily="34" charset="0"/>
          </a:endParaRPr>
        </a:p>
      </dsp:txBody>
      <dsp:txXfrm>
        <a:off x="3072637" y="1716836"/>
        <a:ext cx="2451393" cy="1470836"/>
      </dsp:txXfrm>
    </dsp:sp>
    <dsp:sp modelId="{F1BB82B6-F1C4-4E2C-877E-95ADACCAD524}">
      <dsp:nvSpPr>
        <dsp:cNvPr id="0" name=""/>
        <dsp:cNvSpPr/>
      </dsp:nvSpPr>
      <dsp:spPr>
        <a:xfrm>
          <a:off x="5769170" y="1716836"/>
          <a:ext cx="2451393" cy="147083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Eric Poehlman</a:t>
          </a:r>
          <a:endParaRPr lang="en-US" sz="1800" kern="1200">
            <a:latin typeface="Arial" panose="020B0604020202020204" pitchFamily="34" charset="0"/>
            <a:cs typeface="Arial" panose="020B0604020202020204" pitchFamily="34" charset="0"/>
          </a:endParaRPr>
        </a:p>
      </dsp:txBody>
      <dsp:txXfrm>
        <a:off x="5769170" y="1716836"/>
        <a:ext cx="2451393" cy="1470836"/>
      </dsp:txXfrm>
    </dsp:sp>
    <dsp:sp modelId="{38EECA83-1A79-4F8C-9D76-50C2F9DE26C6}">
      <dsp:nvSpPr>
        <dsp:cNvPr id="0" name=""/>
        <dsp:cNvSpPr/>
      </dsp:nvSpPr>
      <dsp:spPr>
        <a:xfrm>
          <a:off x="376104" y="3432811"/>
          <a:ext cx="2451393" cy="1470836"/>
        </a:xfrm>
        <a:prstGeom prst="rect">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Andrew Wakefield</a:t>
          </a:r>
          <a:endParaRPr lang="en-US" sz="1800" kern="1200" dirty="0">
            <a:latin typeface="Arial" panose="020B0604020202020204" pitchFamily="34" charset="0"/>
            <a:cs typeface="Arial" panose="020B0604020202020204" pitchFamily="34" charset="0"/>
          </a:endParaRPr>
        </a:p>
      </dsp:txBody>
      <dsp:txXfrm>
        <a:off x="376104" y="3432811"/>
        <a:ext cx="2451393" cy="1470836"/>
      </dsp:txXfrm>
    </dsp:sp>
    <dsp:sp modelId="{6BB2DD00-C5A4-488E-8DEE-D4E3B5E2F91C}">
      <dsp:nvSpPr>
        <dsp:cNvPr id="0" name=""/>
        <dsp:cNvSpPr/>
      </dsp:nvSpPr>
      <dsp:spPr>
        <a:xfrm>
          <a:off x="3072637" y="3432811"/>
          <a:ext cx="2451393" cy="1470836"/>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Jesse </a:t>
          </a:r>
          <a:r>
            <a:rPr lang="en-US" sz="1800" b="1" kern="1200" dirty="0" err="1">
              <a:latin typeface="Arial" panose="020B0604020202020204" pitchFamily="34" charset="0"/>
              <a:cs typeface="Arial" panose="020B0604020202020204" pitchFamily="34" charset="0"/>
            </a:rPr>
            <a:t>Gelsinger</a:t>
          </a:r>
          <a:endParaRPr lang="en-US" sz="1800" kern="1200" dirty="0">
            <a:latin typeface="Arial" panose="020B0604020202020204" pitchFamily="34" charset="0"/>
            <a:cs typeface="Arial" panose="020B0604020202020204" pitchFamily="34" charset="0"/>
          </a:endParaRPr>
        </a:p>
      </dsp:txBody>
      <dsp:txXfrm>
        <a:off x="3072637" y="3432811"/>
        <a:ext cx="2451393" cy="1470836"/>
      </dsp:txXfrm>
    </dsp:sp>
    <dsp:sp modelId="{8FDEC883-1175-40CC-B2BF-831A3112A871}">
      <dsp:nvSpPr>
        <dsp:cNvPr id="0" name=""/>
        <dsp:cNvSpPr/>
      </dsp:nvSpPr>
      <dsp:spPr>
        <a:xfrm>
          <a:off x="5769170" y="3432811"/>
          <a:ext cx="2451393" cy="1470836"/>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John </a:t>
          </a:r>
          <a:r>
            <a:rPr lang="en-US" sz="1800" b="1" kern="1200" dirty="0" err="1">
              <a:latin typeface="Arial" panose="020B0604020202020204" pitchFamily="34" charset="0"/>
              <a:cs typeface="Arial" panose="020B0604020202020204" pitchFamily="34" charset="0"/>
            </a:rPr>
            <a:t>Darsee</a:t>
          </a:r>
          <a:endParaRPr lang="en-US" sz="1800" kern="1200" dirty="0">
            <a:latin typeface="Arial" panose="020B0604020202020204" pitchFamily="34" charset="0"/>
            <a:cs typeface="Arial" panose="020B0604020202020204" pitchFamily="34" charset="0"/>
          </a:endParaRPr>
        </a:p>
      </dsp:txBody>
      <dsp:txXfrm>
        <a:off x="5769170" y="3432811"/>
        <a:ext cx="2451393" cy="147083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116BE38A-3780-4EFA-827B-E77C54E30282}" type="datetimeFigureOut">
              <a:rPr lang="en-US" smtClean="0"/>
              <a:t>8/20/2024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B4F697A-D9E1-4C7E-B4BD-7552E616419F}" type="slidenum">
              <a:rPr lang="en-US" smtClean="0"/>
              <a:t>‹#›</a:t>
            </a:fld>
            <a:endParaRPr lang="en-US" dirty="0"/>
          </a:p>
        </p:txBody>
      </p:sp>
    </p:spTree>
    <p:extLst>
      <p:ext uri="{BB962C8B-B14F-4D97-AF65-F5344CB8AC3E}">
        <p14:creationId xmlns:p14="http://schemas.microsoft.com/office/powerpoint/2010/main" val="1630554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Values and norms</a:t>
            </a:r>
          </a:p>
        </p:txBody>
      </p:sp>
      <p:sp>
        <p:nvSpPr>
          <p:cNvPr id="4" name="Slide Number Placeholder 3"/>
          <p:cNvSpPr>
            <a:spLocks noGrp="1"/>
          </p:cNvSpPr>
          <p:nvPr>
            <p:ph type="sldNum" sz="quarter" idx="5"/>
          </p:nvPr>
        </p:nvSpPr>
        <p:spPr/>
        <p:txBody>
          <a:bodyPr/>
          <a:lstStyle/>
          <a:p>
            <a:fld id="{2B4F697A-D9E1-4C7E-B4BD-7552E616419F}" type="slidenum">
              <a:rPr lang="en-US" smtClean="0"/>
              <a:t>4</a:t>
            </a:fld>
            <a:endParaRPr lang="en-US" dirty="0"/>
          </a:p>
        </p:txBody>
      </p:sp>
    </p:spTree>
    <p:extLst>
      <p:ext uri="{BB962C8B-B14F-4D97-AF65-F5344CB8AC3E}">
        <p14:creationId xmlns:p14="http://schemas.microsoft.com/office/powerpoint/2010/main" val="2829064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Values and norms</a:t>
            </a:r>
          </a:p>
        </p:txBody>
      </p:sp>
      <p:sp>
        <p:nvSpPr>
          <p:cNvPr id="4" name="Slide Number Placeholder 3"/>
          <p:cNvSpPr>
            <a:spLocks noGrp="1"/>
          </p:cNvSpPr>
          <p:nvPr>
            <p:ph type="sldNum" sz="quarter" idx="5"/>
          </p:nvPr>
        </p:nvSpPr>
        <p:spPr/>
        <p:txBody>
          <a:bodyPr/>
          <a:lstStyle/>
          <a:p>
            <a:fld id="{2B4F697A-D9E1-4C7E-B4BD-7552E616419F}" type="slidenum">
              <a:rPr lang="en-US" smtClean="0"/>
              <a:t>5</a:t>
            </a:fld>
            <a:endParaRPr lang="en-US" dirty="0"/>
          </a:p>
        </p:txBody>
      </p:sp>
    </p:spTree>
    <p:extLst>
      <p:ext uri="{BB962C8B-B14F-4D97-AF65-F5344CB8AC3E}">
        <p14:creationId xmlns:p14="http://schemas.microsoft.com/office/powerpoint/2010/main" val="2511925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
            </a:r>
          </a:p>
        </p:txBody>
      </p:sp>
      <p:sp>
        <p:nvSpPr>
          <p:cNvPr id="4" name="Slide Number Placeholder 3"/>
          <p:cNvSpPr>
            <a:spLocks noGrp="1"/>
          </p:cNvSpPr>
          <p:nvPr>
            <p:ph type="sldNum" sz="quarter" idx="5"/>
          </p:nvPr>
        </p:nvSpPr>
        <p:spPr/>
        <p:txBody>
          <a:bodyPr/>
          <a:lstStyle/>
          <a:p>
            <a:fld id="{2B4F697A-D9E1-4C7E-B4BD-7552E616419F}" type="slidenum">
              <a:rPr lang="en-US" smtClean="0"/>
              <a:t>48</a:t>
            </a:fld>
            <a:endParaRPr lang="en-US"/>
          </a:p>
        </p:txBody>
      </p:sp>
    </p:spTree>
    <p:extLst>
      <p:ext uri="{BB962C8B-B14F-4D97-AF65-F5344CB8AC3E}">
        <p14:creationId xmlns:p14="http://schemas.microsoft.com/office/powerpoint/2010/main" val="206287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the principle violated was the principle for respect</a:t>
            </a:r>
          </a:p>
        </p:txBody>
      </p:sp>
      <p:sp>
        <p:nvSpPr>
          <p:cNvPr id="4" name="Slide Number Placeholder 3"/>
          <p:cNvSpPr>
            <a:spLocks noGrp="1"/>
          </p:cNvSpPr>
          <p:nvPr>
            <p:ph type="sldNum" sz="quarter" idx="5"/>
          </p:nvPr>
        </p:nvSpPr>
        <p:spPr/>
        <p:txBody>
          <a:bodyPr/>
          <a:lstStyle/>
          <a:p>
            <a:fld id="{2B4F697A-D9E1-4C7E-B4BD-7552E616419F}" type="slidenum">
              <a:rPr lang="en-US" smtClean="0"/>
              <a:t>51</a:t>
            </a:fld>
            <a:endParaRPr lang="en-US" dirty="0"/>
          </a:p>
        </p:txBody>
      </p:sp>
    </p:spTree>
    <p:extLst>
      <p:ext uri="{BB962C8B-B14F-4D97-AF65-F5344CB8AC3E}">
        <p14:creationId xmlns:p14="http://schemas.microsoft.com/office/powerpoint/2010/main" val="3703972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Respect, coercion, C</a:t>
            </a:r>
          </a:p>
        </p:txBody>
      </p:sp>
      <p:sp>
        <p:nvSpPr>
          <p:cNvPr id="4" name="Slide Number Placeholder 3"/>
          <p:cNvSpPr>
            <a:spLocks noGrp="1"/>
          </p:cNvSpPr>
          <p:nvPr>
            <p:ph type="sldNum" sz="quarter" idx="5"/>
          </p:nvPr>
        </p:nvSpPr>
        <p:spPr/>
        <p:txBody>
          <a:bodyPr/>
          <a:lstStyle/>
          <a:p>
            <a:fld id="{2B4F697A-D9E1-4C7E-B4BD-7552E616419F}" type="slidenum">
              <a:rPr lang="en-US" smtClean="0"/>
              <a:t>52</a:t>
            </a:fld>
            <a:endParaRPr lang="en-US" dirty="0"/>
          </a:p>
        </p:txBody>
      </p:sp>
    </p:spTree>
    <p:extLst>
      <p:ext uri="{BB962C8B-B14F-4D97-AF65-F5344CB8AC3E}">
        <p14:creationId xmlns:p14="http://schemas.microsoft.com/office/powerpoint/2010/main" val="251471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p:txBody>
      </p:sp>
      <p:sp>
        <p:nvSpPr>
          <p:cNvPr id="4" name="Slide Number Placeholder 3"/>
          <p:cNvSpPr>
            <a:spLocks noGrp="1"/>
          </p:cNvSpPr>
          <p:nvPr>
            <p:ph type="sldNum" sz="quarter" idx="5"/>
          </p:nvPr>
        </p:nvSpPr>
        <p:spPr/>
        <p:txBody>
          <a:bodyPr/>
          <a:lstStyle/>
          <a:p>
            <a:fld id="{2B4F697A-D9E1-4C7E-B4BD-7552E616419F}" type="slidenum">
              <a:rPr lang="en-US" smtClean="0"/>
              <a:t>53</a:t>
            </a:fld>
            <a:endParaRPr lang="en-US" dirty="0"/>
          </a:p>
        </p:txBody>
      </p:sp>
    </p:spTree>
    <p:extLst>
      <p:ext uri="{BB962C8B-B14F-4D97-AF65-F5344CB8AC3E}">
        <p14:creationId xmlns:p14="http://schemas.microsoft.com/office/powerpoint/2010/main" val="3795610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387367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135726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28221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424218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4866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557072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2383472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939046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97E3233-4FEE-4FC3-9D0A-97B6BBD902C8}"/>
              </a:ext>
            </a:extLst>
          </p:cNvPr>
          <p:cNvSpPr>
            <a:spLocks noGrp="1"/>
          </p:cNvSpPr>
          <p:nvPr>
            <p:ph type="subTitle" idx="1"/>
          </p:nvPr>
        </p:nvSpPr>
        <p:spPr>
          <a:xfrm>
            <a:off x="1524000" y="3602568"/>
            <a:ext cx="9144000" cy="1655233"/>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p>
        </p:txBody>
      </p:sp>
      <p:sp>
        <p:nvSpPr>
          <p:cNvPr id="4" name="Date Placeholder 3">
            <a:extLst>
              <a:ext uri="{FF2B5EF4-FFF2-40B4-BE49-F238E27FC236}">
                <a16:creationId xmlns:a16="http://schemas.microsoft.com/office/drawing/2014/main" id="{8B2501BD-5F8A-4A5C-A77C-B38503DFB214}"/>
              </a:ext>
            </a:extLst>
          </p:cNvPr>
          <p:cNvSpPr>
            <a:spLocks noGrp="1"/>
          </p:cNvSpPr>
          <p:nvPr>
            <p:ph type="dt" sz="half" idx="10"/>
          </p:nvPr>
        </p:nvSpPr>
        <p:spPr/>
        <p:txBody>
          <a:bodyPr/>
          <a:lstStyle/>
          <a:p>
            <a:fld id="{4A8DC887-81FA-4406-9BF9-01284F529FAE}" type="datetimeFigureOut">
              <a:rPr lang="en-US" smtClean="0"/>
              <a:t>8/20/2024</a:t>
            </a:fld>
            <a:endParaRPr lang="en-US" dirty="0"/>
          </a:p>
        </p:txBody>
      </p:sp>
      <p:sp>
        <p:nvSpPr>
          <p:cNvPr id="5" name="Footer Placeholder 4">
            <a:extLst>
              <a:ext uri="{FF2B5EF4-FFF2-40B4-BE49-F238E27FC236}">
                <a16:creationId xmlns:a16="http://schemas.microsoft.com/office/drawing/2014/main" id="{D544D916-4EB2-4742-9BAE-68FF6BFA8E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9642A1-B8F7-47FC-BE68-3BAAB8F997F1}"/>
              </a:ext>
            </a:extLst>
          </p:cNvPr>
          <p:cNvSpPr>
            <a:spLocks noGrp="1"/>
          </p:cNvSpPr>
          <p:nvPr>
            <p:ph type="sldNum" sz="quarter" idx="12"/>
          </p:nvPr>
        </p:nvSpPr>
        <p:spPr/>
        <p:txBody>
          <a:bodyPr/>
          <a:lstStyle/>
          <a:p>
            <a:fld id="{0CCF5D12-F1A5-45FC-90F8-78DBDB823E4C}" type="slidenum">
              <a:rPr lang="en-US" smtClean="0"/>
              <a:t>‹#›</a:t>
            </a:fld>
            <a:endParaRPr lang="en-US" dirty="0"/>
          </a:p>
        </p:txBody>
      </p:sp>
    </p:spTree>
    <p:extLst>
      <p:ext uri="{BB962C8B-B14F-4D97-AF65-F5344CB8AC3E}">
        <p14:creationId xmlns:p14="http://schemas.microsoft.com/office/powerpoint/2010/main" val="14344717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97E3233-4FEE-4FC3-9D0A-97B6BBD902C8}"/>
              </a:ext>
            </a:extLst>
          </p:cNvPr>
          <p:cNvSpPr>
            <a:spLocks noGrp="1"/>
          </p:cNvSpPr>
          <p:nvPr>
            <p:ph type="subTitle" idx="1"/>
          </p:nvPr>
        </p:nvSpPr>
        <p:spPr>
          <a:xfrm>
            <a:off x="1524000" y="3602568"/>
            <a:ext cx="9144000" cy="1655233"/>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p>
        </p:txBody>
      </p:sp>
      <p:sp>
        <p:nvSpPr>
          <p:cNvPr id="4" name="Date Placeholder 3">
            <a:extLst>
              <a:ext uri="{FF2B5EF4-FFF2-40B4-BE49-F238E27FC236}">
                <a16:creationId xmlns:a16="http://schemas.microsoft.com/office/drawing/2014/main" id="{8B2501BD-5F8A-4A5C-A77C-B38503DFB214}"/>
              </a:ext>
            </a:extLst>
          </p:cNvPr>
          <p:cNvSpPr>
            <a:spLocks noGrp="1"/>
          </p:cNvSpPr>
          <p:nvPr>
            <p:ph type="dt" sz="half" idx="10"/>
          </p:nvPr>
        </p:nvSpPr>
        <p:spPr/>
        <p:txBody>
          <a:bodyPr/>
          <a:lstStyle/>
          <a:p>
            <a:fld id="{4A8DC887-81FA-4406-9BF9-01284F529FAE}" type="datetimeFigureOut">
              <a:rPr lang="en-US" smtClean="0"/>
              <a:t>8/20/2024</a:t>
            </a:fld>
            <a:endParaRPr lang="en-US" dirty="0"/>
          </a:p>
        </p:txBody>
      </p:sp>
      <p:sp>
        <p:nvSpPr>
          <p:cNvPr id="5" name="Footer Placeholder 4">
            <a:extLst>
              <a:ext uri="{FF2B5EF4-FFF2-40B4-BE49-F238E27FC236}">
                <a16:creationId xmlns:a16="http://schemas.microsoft.com/office/drawing/2014/main" id="{D544D916-4EB2-4742-9BAE-68FF6BFA8E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9642A1-B8F7-47FC-BE68-3BAAB8F997F1}"/>
              </a:ext>
            </a:extLst>
          </p:cNvPr>
          <p:cNvSpPr>
            <a:spLocks noGrp="1"/>
          </p:cNvSpPr>
          <p:nvPr>
            <p:ph type="sldNum" sz="quarter" idx="12"/>
          </p:nvPr>
        </p:nvSpPr>
        <p:spPr/>
        <p:txBody>
          <a:bodyPr/>
          <a:lstStyle/>
          <a:p>
            <a:fld id="{0CCF5D12-F1A5-45FC-90F8-78DBDB823E4C}" type="slidenum">
              <a:rPr lang="en-US" smtClean="0"/>
              <a:t>‹#›</a:t>
            </a:fld>
            <a:endParaRPr lang="en-US" dirty="0"/>
          </a:p>
        </p:txBody>
      </p:sp>
    </p:spTree>
    <p:extLst>
      <p:ext uri="{BB962C8B-B14F-4D97-AF65-F5344CB8AC3E}">
        <p14:creationId xmlns:p14="http://schemas.microsoft.com/office/powerpoint/2010/main" val="882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305973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26617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401217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678577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207866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2389469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148338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dirty="0"/>
          </a:p>
        </p:txBody>
      </p:sp>
    </p:spTree>
    <p:extLst>
      <p:ext uri="{BB962C8B-B14F-4D97-AF65-F5344CB8AC3E}">
        <p14:creationId xmlns:p14="http://schemas.microsoft.com/office/powerpoint/2010/main" val="195358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4CD575-0819-461A-B2AB-CD3A9BFEDA69}" type="datetimeFigureOut">
              <a:rPr lang="en-US" smtClean="0"/>
              <a:t>8/20/2024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05BCC-A5E1-4A22-A898-05F9B84734EA}" type="slidenum">
              <a:rPr lang="en-US" smtClean="0"/>
              <a:t>‹#›</a:t>
            </a:fld>
            <a:endParaRPr lang="en-US" dirty="0"/>
          </a:p>
        </p:txBody>
      </p:sp>
    </p:spTree>
    <p:extLst>
      <p:ext uri="{BB962C8B-B14F-4D97-AF65-F5344CB8AC3E}">
        <p14:creationId xmlns:p14="http://schemas.microsoft.com/office/powerpoint/2010/main" val="4257459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n.wikipedia.org/wiki/Doctors%27_Trial" TargetMode="Externa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6.xml.rels><?xml version="1.0" encoding="UTF-8" standalone="yes"?>
<Relationships xmlns="http://schemas.openxmlformats.org/package/2006/relationships"><Relationship Id="rId3" Type="http://schemas.openxmlformats.org/officeDocument/2006/relationships/hyperlink" Target="https://askleo.com/what-is-facebook-fan-friday/" TargetMode="External"/><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ommons.wikimedia.org/wiki/File:Checkmark.svg"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commons.wikimedia.org/wiki/File:Checkmark.svg"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commons.wikimedia.org/wiki/File:Checkmark.svg"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commons.wikimedia.org/wiki/File:Checkmark.svg"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5F3E3-E719-0443-2C10-D340F5694404}"/>
              </a:ext>
            </a:extLst>
          </p:cNvPr>
          <p:cNvSpPr>
            <a:spLocks noGrp="1"/>
          </p:cNvSpPr>
          <p:nvPr>
            <p:ph type="ctrTitle"/>
          </p:nvPr>
        </p:nvSpPr>
        <p:spPr/>
        <p:txBody>
          <a:bodyPr/>
          <a:lstStyle/>
          <a:p>
            <a:r>
              <a:rPr lang="en-US" sz="4800" b="1" dirty="0">
                <a:solidFill>
                  <a:srgbClr val="92D050"/>
                </a:solidFill>
                <a:latin typeface="Arial Black"/>
              </a:rPr>
              <a:t>CERTIFICATION EXAM PREPARATION COURSE</a:t>
            </a:r>
            <a:endParaRPr lang="en-US" sz="4800" dirty="0">
              <a:solidFill>
                <a:srgbClr val="000000"/>
              </a:solidFill>
              <a:latin typeface="Arial Black"/>
            </a:endParaRPr>
          </a:p>
        </p:txBody>
      </p:sp>
      <p:sp>
        <p:nvSpPr>
          <p:cNvPr id="3" name="Subtitle 2">
            <a:extLst>
              <a:ext uri="{FF2B5EF4-FFF2-40B4-BE49-F238E27FC236}">
                <a16:creationId xmlns:a16="http://schemas.microsoft.com/office/drawing/2014/main" id="{82EE6A7A-2FC6-BF0D-2ABF-82EDDCFBE15A}"/>
              </a:ext>
            </a:extLst>
          </p:cNvPr>
          <p:cNvSpPr>
            <a:spLocks noGrp="1"/>
          </p:cNvSpPr>
          <p:nvPr>
            <p:ph type="subTitle" idx="1"/>
          </p:nvPr>
        </p:nvSpPr>
        <p:spPr/>
        <p:txBody>
          <a:bodyPr/>
          <a:lstStyle/>
          <a:p>
            <a:pPr>
              <a:lnSpc>
                <a:spcPct val="90000"/>
              </a:lnSpc>
              <a:spcBef>
                <a:spcPct val="0"/>
              </a:spcBef>
              <a:spcAft>
                <a:spcPts val="600"/>
              </a:spcAft>
            </a:pPr>
            <a:r>
              <a:rPr lang="en-US" sz="2800" b="1" dirty="0">
                <a:solidFill>
                  <a:schemeClr val="tx1">
                    <a:lumMod val="65000"/>
                    <a:lumOff val="35000"/>
                  </a:schemeClr>
                </a:solidFill>
                <a:latin typeface="Arial"/>
                <a:cs typeface="Arial"/>
              </a:rPr>
              <a:t>SESSION 2:</a:t>
            </a:r>
            <a:endParaRPr lang="en-US" sz="2800" dirty="0">
              <a:solidFill>
                <a:schemeClr val="tx1">
                  <a:lumMod val="65000"/>
                  <a:lumOff val="35000"/>
                </a:schemeClr>
              </a:solidFill>
              <a:latin typeface="Arial"/>
              <a:cs typeface="Arial"/>
            </a:endParaRPr>
          </a:p>
          <a:p>
            <a:pPr>
              <a:spcBef>
                <a:spcPts val="0"/>
              </a:spcBef>
            </a:pPr>
            <a:r>
              <a:rPr lang="en-US" sz="2800" dirty="0">
                <a:solidFill>
                  <a:schemeClr val="tx1">
                    <a:lumMod val="65000"/>
                    <a:lumOff val="35000"/>
                  </a:schemeClr>
                </a:solidFill>
                <a:latin typeface="Arial"/>
                <a:cs typeface="Arial"/>
              </a:rPr>
              <a:t>Ethics and Research Misconduct</a:t>
            </a:r>
          </a:p>
          <a:p>
            <a:endParaRPr lang="en-US" dirty="0">
              <a:cs typeface="Times New Roman"/>
            </a:endParaRPr>
          </a:p>
        </p:txBody>
      </p:sp>
    </p:spTree>
    <p:extLst>
      <p:ext uri="{BB962C8B-B14F-4D97-AF65-F5344CB8AC3E}">
        <p14:creationId xmlns:p14="http://schemas.microsoft.com/office/powerpoint/2010/main" val="3825895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3838F-EBF3-4EE2-91ED-632485BE771E}"/>
              </a:ext>
            </a:extLst>
          </p:cNvPr>
          <p:cNvSpPr>
            <a:spLocks noGrp="1"/>
          </p:cNvSpPr>
          <p:nvPr>
            <p:ph type="title"/>
          </p:nvPr>
        </p:nvSpPr>
        <p:spPr/>
        <p:txBody>
          <a:bodyPr>
            <a:normAutofit/>
          </a:bodyPr>
          <a:lstStyle/>
          <a:p>
            <a:r>
              <a:rPr lang="en-US" sz="4400" b="1" dirty="0">
                <a:latin typeface="Calibri" panose="020F0502020204030204" pitchFamily="34" charset="0"/>
                <a:cs typeface="Calibri" panose="020F0502020204030204" pitchFamily="34" charset="0"/>
              </a:rPr>
              <a:t>Accountability</a:t>
            </a:r>
          </a:p>
        </p:txBody>
      </p:sp>
      <p:sp>
        <p:nvSpPr>
          <p:cNvPr id="3" name="Content Placeholder 2">
            <a:extLst>
              <a:ext uri="{FF2B5EF4-FFF2-40B4-BE49-F238E27FC236}">
                <a16:creationId xmlns:a16="http://schemas.microsoft.com/office/drawing/2014/main" id="{379B67C1-7250-4453-B9D0-DE9794034755}"/>
              </a:ext>
            </a:extLst>
          </p:cNvPr>
          <p:cNvSpPr>
            <a:spLocks noGrp="1"/>
          </p:cNvSpPr>
          <p:nvPr>
            <p:ph idx="1"/>
          </p:nvPr>
        </p:nvSpPr>
        <p:spPr>
          <a:xfrm>
            <a:off x="677334" y="2484582"/>
            <a:ext cx="8596668" cy="4373418"/>
          </a:xfrm>
        </p:spPr>
        <p:txBody>
          <a:bodyPr>
            <a:normAutofit/>
          </a:bodyPr>
          <a:lstStyle/>
          <a:p>
            <a:r>
              <a:rPr lang="en-US" sz="2000" b="1" i="0" dirty="0">
                <a:solidFill>
                  <a:srgbClr val="202124"/>
                </a:solidFill>
                <a:effectLst/>
                <a:latin typeface="Calibri" panose="020F0502020204030204" pitchFamily="34" charset="0"/>
                <a:cs typeface="Calibri" panose="020F0502020204030204" pitchFamily="34" charset="0"/>
              </a:rPr>
              <a:t>Obligation of the research team to do no harm, follow the protocol, regulations and guidance</a:t>
            </a:r>
          </a:p>
          <a:p>
            <a:pPr marL="0" indent="0">
              <a:buNone/>
            </a:pPr>
            <a:r>
              <a:rPr lang="en-US" sz="2000" b="1" i="0" dirty="0">
                <a:solidFill>
                  <a:srgbClr val="202124"/>
                </a:solidFill>
                <a:effectLst/>
                <a:latin typeface="Calibri" panose="020F0502020204030204" pitchFamily="34" charset="0"/>
                <a:cs typeface="Calibri" panose="020F0502020204030204" pitchFamily="34" charset="0"/>
              </a:rPr>
              <a:t> </a:t>
            </a:r>
          </a:p>
          <a:p>
            <a:endParaRPr lang="en-US" sz="2000" b="1" dirty="0">
              <a:solidFill>
                <a:srgbClr val="202124"/>
              </a:solidFill>
              <a:latin typeface="Calibri" panose="020F0502020204030204" pitchFamily="34" charset="0"/>
              <a:cs typeface="Calibri" panose="020F0502020204030204" pitchFamily="34" charset="0"/>
            </a:endParaRPr>
          </a:p>
          <a:p>
            <a:r>
              <a:rPr lang="en-US" sz="2000" b="1" dirty="0">
                <a:solidFill>
                  <a:srgbClr val="202124"/>
                </a:solidFill>
                <a:latin typeface="Calibri" panose="020F0502020204030204" pitchFamily="34" charset="0"/>
                <a:cs typeface="Calibri" panose="020F0502020204030204" pitchFamily="34" charset="0"/>
              </a:rPr>
              <a:t>T</a:t>
            </a:r>
            <a:r>
              <a:rPr lang="en-US" sz="2000" b="1" i="0" dirty="0">
                <a:solidFill>
                  <a:srgbClr val="202124"/>
                </a:solidFill>
                <a:effectLst/>
                <a:latin typeface="Calibri" panose="020F0502020204030204" pitchFamily="34" charset="0"/>
                <a:cs typeface="Calibri" panose="020F0502020204030204" pitchFamily="34" charset="0"/>
              </a:rPr>
              <a:t>he study team, subjects</a:t>
            </a:r>
            <a:r>
              <a:rPr lang="en-US" sz="2000" b="1" dirty="0">
                <a:solidFill>
                  <a:srgbClr val="202124"/>
                </a:solidFill>
                <a:latin typeface="Calibri" panose="020F0502020204030204" pitchFamily="34" charset="0"/>
                <a:cs typeface="Calibri" panose="020F0502020204030204" pitchFamily="34" charset="0"/>
              </a:rPr>
              <a:t>, etc. </a:t>
            </a:r>
            <a:r>
              <a:rPr lang="en-US" sz="2000" b="1" i="0" dirty="0">
                <a:solidFill>
                  <a:srgbClr val="202124"/>
                </a:solidFill>
                <a:effectLst/>
                <a:latin typeface="Calibri" panose="020F0502020204030204" pitchFamily="34" charset="0"/>
                <a:cs typeface="Calibri" panose="020F0502020204030204" pitchFamily="34" charset="0"/>
              </a:rPr>
              <a:t> are held accountable for their actions</a:t>
            </a:r>
            <a:endParaRPr lang="en-US" sz="2000" b="1" dirty="0">
              <a:solidFill>
                <a:srgbClr val="202124"/>
              </a:solidFill>
              <a:latin typeface="Calibri" panose="020F0502020204030204" pitchFamily="34" charset="0"/>
              <a:cs typeface="Calibri" panose="020F0502020204030204" pitchFamily="34" charset="0"/>
            </a:endParaRPr>
          </a:p>
          <a:p>
            <a:endParaRPr lang="en-US" sz="2000" b="1" i="0" dirty="0">
              <a:solidFill>
                <a:srgbClr val="202124"/>
              </a:solidFill>
              <a:effectLst/>
              <a:latin typeface="Calibri" panose="020F0502020204030204" pitchFamily="34" charset="0"/>
              <a:cs typeface="Calibri" panose="020F0502020204030204" pitchFamily="34" charset="0"/>
            </a:endParaRPr>
          </a:p>
          <a:p>
            <a:endParaRPr lang="en-US" sz="2000" b="1" i="0" dirty="0">
              <a:solidFill>
                <a:srgbClr val="202124"/>
              </a:solidFill>
              <a:effectLst/>
              <a:latin typeface="Calibri" panose="020F0502020204030204" pitchFamily="34" charset="0"/>
              <a:cs typeface="Calibri" panose="020F0502020204030204" pitchFamily="34" charset="0"/>
            </a:endParaRPr>
          </a:p>
          <a:p>
            <a:r>
              <a:rPr lang="en-US" sz="2000" b="1" i="0" dirty="0">
                <a:solidFill>
                  <a:srgbClr val="202124"/>
                </a:solidFill>
                <a:effectLst/>
                <a:latin typeface="Calibri" panose="020F0502020204030204" pitchFamily="34" charset="0"/>
                <a:cs typeface="Calibri" panose="020F0502020204030204" pitchFamily="34" charset="0"/>
              </a:rPr>
              <a:t>Follow standards for assessing and promoting ethical conduct in research</a:t>
            </a:r>
          </a:p>
          <a:p>
            <a:endParaRPr lang="en-US" sz="2000" b="1" dirty="0">
              <a:solidFill>
                <a:srgbClr val="202124"/>
              </a:solidFill>
              <a:latin typeface="Calibri" panose="020F0502020204030204" pitchFamily="34" charset="0"/>
              <a:cs typeface="Calibri" panose="020F0502020204030204" pitchFamily="34" charset="0"/>
            </a:endParaRPr>
          </a:p>
          <a:p>
            <a:pPr marL="0" indent="0">
              <a:buNone/>
            </a:pPr>
            <a:endParaRPr lang="en-US" sz="2000" b="1" dirty="0">
              <a:solidFill>
                <a:srgbClr val="202124"/>
              </a:solidFill>
              <a:latin typeface="Calibri" panose="020F0502020204030204" pitchFamily="34" charset="0"/>
              <a:cs typeface="Calibri" panose="020F0502020204030204" pitchFamily="34" charset="0"/>
            </a:endParaRPr>
          </a:p>
          <a:p>
            <a:pPr marL="0" indent="0">
              <a:buNone/>
            </a:pPr>
            <a:endParaRPr lang="en-US" b="1" dirty="0">
              <a:solidFill>
                <a:srgbClr val="202124"/>
              </a:solidFill>
              <a:highlight>
                <a:srgbClr val="FFFF00"/>
              </a:highlight>
              <a:latin typeface="Roboto" panose="02000000000000000000" pitchFamily="2" charset="0"/>
            </a:endParaRPr>
          </a:p>
        </p:txBody>
      </p:sp>
    </p:spTree>
    <p:extLst>
      <p:ext uri="{BB962C8B-B14F-4D97-AF65-F5344CB8AC3E}">
        <p14:creationId xmlns:p14="http://schemas.microsoft.com/office/powerpoint/2010/main" val="225131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25EC4-A252-4968-BF18-CDCFD4ED5E67}"/>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Honesty</a:t>
            </a:r>
          </a:p>
        </p:txBody>
      </p:sp>
      <p:sp>
        <p:nvSpPr>
          <p:cNvPr id="3" name="Content Placeholder 2">
            <a:extLst>
              <a:ext uri="{FF2B5EF4-FFF2-40B4-BE49-F238E27FC236}">
                <a16:creationId xmlns:a16="http://schemas.microsoft.com/office/drawing/2014/main" id="{52BF6A31-F0CE-4D27-8D6A-DC04692CFA23}"/>
              </a:ext>
            </a:extLst>
          </p:cNvPr>
          <p:cNvSpPr>
            <a:spLocks noGrp="1"/>
          </p:cNvSpPr>
          <p:nvPr>
            <p:ph idx="1"/>
          </p:nvPr>
        </p:nvSpPr>
        <p:spPr>
          <a:xfrm>
            <a:off x="677334" y="1930400"/>
            <a:ext cx="8596668" cy="3649144"/>
          </a:xfrm>
        </p:spPr>
        <p:txBody>
          <a:bodyPr>
            <a:normAutofit/>
          </a:bodyPr>
          <a:lstStyle/>
          <a:p>
            <a:r>
              <a:rPr lang="en-US" b="1" dirty="0">
                <a:solidFill>
                  <a:srgbClr val="202124"/>
                </a:solidFill>
                <a:latin typeface="Arial" panose="020B0604020202020204" pitchFamily="34" charset="0"/>
                <a:cs typeface="Arial" panose="020B0604020202020204" pitchFamily="34" charset="0"/>
              </a:rPr>
              <a:t>Fabrication, falsification and misrepresentation is not tolerated </a:t>
            </a:r>
          </a:p>
          <a:p>
            <a:endParaRPr lang="en-US" b="1" dirty="0">
              <a:solidFill>
                <a:srgbClr val="202124"/>
              </a:solidFill>
              <a:latin typeface="Arial" panose="020B0604020202020204" pitchFamily="34" charset="0"/>
              <a:cs typeface="Arial" panose="020B0604020202020204" pitchFamily="34" charset="0"/>
            </a:endParaRPr>
          </a:p>
          <a:p>
            <a:endParaRPr lang="en-US" b="1" i="0" dirty="0">
              <a:solidFill>
                <a:srgbClr val="202124"/>
              </a:solidFill>
              <a:effectLst/>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Report data and findings of studies accurately</a:t>
            </a:r>
          </a:p>
          <a:p>
            <a:endParaRPr lang="en-US" b="1" i="0" dirty="0">
              <a:solidFill>
                <a:srgbClr val="202124"/>
              </a:solidFill>
              <a:effectLst/>
              <a:latin typeface="Arial" panose="020B0604020202020204" pitchFamily="34" charset="0"/>
              <a:cs typeface="Arial" panose="020B0604020202020204" pitchFamily="34" charset="0"/>
            </a:endParaRPr>
          </a:p>
          <a:p>
            <a:endParaRPr lang="en-US" b="1" dirty="0">
              <a:solidFill>
                <a:srgbClr val="202124"/>
              </a:solidFill>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Researchers and the medical community must be able to trust each other's work, to provide scientific expertise that may impact health outcomes </a:t>
            </a:r>
            <a:endParaRPr lang="en-US" b="1" i="0" dirty="0">
              <a:solidFill>
                <a:srgbClr val="70757A"/>
              </a:solidFill>
              <a:effectLst/>
              <a:latin typeface="Arial" panose="020B0604020202020204" pitchFamily="34" charset="0"/>
              <a:cs typeface="Arial" panose="020B0604020202020204" pitchFamily="34" charset="0"/>
            </a:endParaRPr>
          </a:p>
          <a:p>
            <a:endParaRPr lang="en-US" b="1" dirty="0">
              <a:solidFill>
                <a:srgbClr val="70757A"/>
              </a:solidFill>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8539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17322-F426-4296-A434-D84F1E1AEBE2}"/>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Objectivity</a:t>
            </a:r>
          </a:p>
        </p:txBody>
      </p:sp>
      <p:sp>
        <p:nvSpPr>
          <p:cNvPr id="3" name="Content Placeholder 2">
            <a:extLst>
              <a:ext uri="{FF2B5EF4-FFF2-40B4-BE49-F238E27FC236}">
                <a16:creationId xmlns:a16="http://schemas.microsoft.com/office/drawing/2014/main" id="{968476EF-C61A-4888-9669-C27F8C34F81E}"/>
              </a:ext>
            </a:extLst>
          </p:cNvPr>
          <p:cNvSpPr>
            <a:spLocks noGrp="1"/>
          </p:cNvSpPr>
          <p:nvPr>
            <p:ph idx="1"/>
          </p:nvPr>
        </p:nvSpPr>
        <p:spPr>
          <a:xfrm>
            <a:off x="677334" y="1771049"/>
            <a:ext cx="8596668" cy="4822256"/>
          </a:xfrm>
        </p:spPr>
        <p:txBody>
          <a:bodyPr>
            <a:normAutofit/>
          </a:bodyPr>
          <a:lstStyle/>
          <a:p>
            <a:r>
              <a:rPr lang="en-US" b="1" dirty="0">
                <a:solidFill>
                  <a:srgbClr val="202124"/>
                </a:solidFill>
                <a:latin typeface="Arial" panose="020B0604020202020204" pitchFamily="34" charset="0"/>
                <a:cs typeface="Arial" panose="020B0604020202020204" pitchFamily="34" charset="0"/>
              </a:rPr>
              <a:t>Ideas/findings should be based</a:t>
            </a:r>
            <a:r>
              <a:rPr lang="en-US" b="1" i="0" dirty="0">
                <a:solidFill>
                  <a:srgbClr val="202124"/>
                </a:solidFill>
                <a:effectLst/>
                <a:latin typeface="Arial" panose="020B0604020202020204" pitchFamily="34" charset="0"/>
                <a:cs typeface="Arial" panose="020B0604020202020204" pitchFamily="34" charset="0"/>
              </a:rPr>
              <a:t> on facts and free from bias such as personal or external views</a:t>
            </a:r>
          </a:p>
          <a:p>
            <a:endParaRPr lang="en-US" b="1" i="0" dirty="0">
              <a:solidFill>
                <a:srgbClr val="202124"/>
              </a:solidFill>
              <a:effectLst/>
              <a:latin typeface="Arial" panose="020B0604020202020204" pitchFamily="34" charset="0"/>
              <a:cs typeface="Arial" panose="020B0604020202020204" pitchFamily="34" charset="0"/>
            </a:endParaRPr>
          </a:p>
          <a:p>
            <a:r>
              <a:rPr lang="en-US" b="1" dirty="0">
                <a:solidFill>
                  <a:srgbClr val="202124"/>
                </a:solidFill>
                <a:latin typeface="Arial" panose="020B0604020202020204" pitchFamily="34" charset="0"/>
                <a:cs typeface="Arial" panose="020B0604020202020204" pitchFamily="34" charset="0"/>
              </a:rPr>
              <a:t>Researchers should r</a:t>
            </a:r>
            <a:r>
              <a:rPr lang="en-US" b="1" i="0" dirty="0">
                <a:solidFill>
                  <a:srgbClr val="202124"/>
                </a:solidFill>
                <a:effectLst/>
                <a:latin typeface="Arial" panose="020B0604020202020204" pitchFamily="34" charset="0"/>
                <a:cs typeface="Arial" panose="020B0604020202020204" pitchFamily="34" charset="0"/>
              </a:rPr>
              <a:t>ecognize any biases they may have </a:t>
            </a:r>
          </a:p>
          <a:p>
            <a:endParaRPr lang="en-US" b="1" i="0" dirty="0">
              <a:solidFill>
                <a:srgbClr val="202124"/>
              </a:solidFill>
              <a:effectLst/>
              <a:latin typeface="Arial" panose="020B0604020202020204" pitchFamily="34" charset="0"/>
              <a:cs typeface="Arial" panose="020B0604020202020204" pitchFamily="34" charset="0"/>
            </a:endParaRPr>
          </a:p>
          <a:p>
            <a:r>
              <a:rPr lang="en-US" b="1" dirty="0">
                <a:solidFill>
                  <a:srgbClr val="202124"/>
                </a:solidFill>
                <a:latin typeface="Arial" panose="020B0604020202020204" pitchFamily="34" charset="0"/>
                <a:cs typeface="Arial" panose="020B0604020202020204" pitchFamily="34" charset="0"/>
              </a:rPr>
              <a:t>Study team should s</a:t>
            </a:r>
            <a:r>
              <a:rPr lang="en-US" b="1" i="0" dirty="0">
                <a:solidFill>
                  <a:srgbClr val="202124"/>
                </a:solidFill>
                <a:effectLst/>
                <a:latin typeface="Arial" panose="020B0604020202020204" pitchFamily="34" charset="0"/>
                <a:cs typeface="Arial" panose="020B0604020202020204" pitchFamily="34" charset="0"/>
              </a:rPr>
              <a:t>eparate facts from feelings</a:t>
            </a:r>
          </a:p>
          <a:p>
            <a:pPr marL="0" indent="0">
              <a:buNone/>
            </a:pPr>
            <a:endParaRPr lang="en-US" b="1" dirty="0">
              <a:solidFill>
                <a:srgbClr val="202124"/>
              </a:solidFill>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An effective methods to maintain objectivity in data collection is to design blind research projects. </a:t>
            </a:r>
          </a:p>
          <a:p>
            <a:pPr lvl="1"/>
            <a:r>
              <a:rPr lang="en-US" sz="1800" b="1" dirty="0">
                <a:solidFill>
                  <a:srgbClr val="202124"/>
                </a:solidFill>
                <a:effectLst/>
                <a:latin typeface="Arial" panose="020B0604020202020204" pitchFamily="34" charset="0"/>
                <a:cs typeface="Arial" panose="020B0604020202020204" pitchFamily="34" charset="0"/>
              </a:rPr>
              <a:t>Blinded studies help to eliminate bias, whether single or double-blinded</a:t>
            </a:r>
          </a:p>
          <a:p>
            <a:pPr marL="0" indent="0" algn="just" fontAlgn="base">
              <a:buNone/>
            </a:pPr>
            <a:endParaRPr lang="en-US" b="0" i="0" dirty="0">
              <a:solidFill>
                <a:srgbClr val="7F7E7E"/>
              </a:solidFill>
              <a:effectLst/>
              <a:latin typeface="Arial" panose="020B0604020202020204" pitchFamily="34" charset="0"/>
              <a:cs typeface="Arial" panose="020B0604020202020204" pitchFamily="34" charset="0"/>
            </a:endParaRPr>
          </a:p>
          <a:p>
            <a:pPr algn="just" fontAlgn="base"/>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1155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B9572-D6B8-460B-A904-8D65CC028527}"/>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Integrity</a:t>
            </a:r>
          </a:p>
        </p:txBody>
      </p:sp>
      <p:sp>
        <p:nvSpPr>
          <p:cNvPr id="3" name="Content Placeholder 2">
            <a:extLst>
              <a:ext uri="{FF2B5EF4-FFF2-40B4-BE49-F238E27FC236}">
                <a16:creationId xmlns:a16="http://schemas.microsoft.com/office/drawing/2014/main" id="{D62AA963-7263-4F46-8B77-B50905991E52}"/>
              </a:ext>
            </a:extLst>
          </p:cNvPr>
          <p:cNvSpPr>
            <a:spLocks noGrp="1"/>
          </p:cNvSpPr>
          <p:nvPr>
            <p:ph idx="1"/>
          </p:nvPr>
        </p:nvSpPr>
        <p:spPr>
          <a:xfrm>
            <a:off x="677334" y="1952771"/>
            <a:ext cx="8596668" cy="4295629"/>
          </a:xfrm>
        </p:spPr>
        <p:txBody>
          <a:bodyPr>
            <a:noAutofit/>
          </a:bodyPr>
          <a:lstStyle/>
          <a:p>
            <a:r>
              <a:rPr lang="en-US" b="1" dirty="0">
                <a:solidFill>
                  <a:srgbClr val="202124"/>
                </a:solidFill>
                <a:latin typeface="Arial" panose="020B0604020202020204" pitchFamily="34" charset="0"/>
                <a:cs typeface="Arial" panose="020B0604020202020204" pitchFamily="34" charset="0"/>
              </a:rPr>
              <a:t>Utilizing </a:t>
            </a:r>
            <a:r>
              <a:rPr lang="en-US" b="1" i="0" dirty="0">
                <a:solidFill>
                  <a:srgbClr val="202124"/>
                </a:solidFill>
                <a:effectLst/>
                <a:latin typeface="Arial" panose="020B0604020202020204" pitchFamily="34" charset="0"/>
                <a:cs typeface="Arial" panose="020B0604020202020204" pitchFamily="34" charset="0"/>
              </a:rPr>
              <a:t>verifiable methods in proposing, performing, and evaluating research</a:t>
            </a:r>
          </a:p>
          <a:p>
            <a:endParaRPr lang="en-US" b="1" dirty="0">
              <a:solidFill>
                <a:srgbClr val="202124"/>
              </a:solidFill>
              <a:latin typeface="Arial" panose="020B0604020202020204" pitchFamily="34" charset="0"/>
              <a:cs typeface="Arial" panose="020B0604020202020204" pitchFamily="34" charset="0"/>
            </a:endParaRPr>
          </a:p>
          <a:p>
            <a:r>
              <a:rPr lang="en-US" b="1" dirty="0">
                <a:solidFill>
                  <a:srgbClr val="202124"/>
                </a:solidFill>
                <a:latin typeface="Arial" panose="020B0604020202020204" pitchFamily="34" charset="0"/>
                <a:cs typeface="Arial" panose="020B0604020202020204" pitchFamily="34" charset="0"/>
              </a:rPr>
              <a:t>R</a:t>
            </a:r>
            <a:r>
              <a:rPr lang="en-US" b="1" i="0" dirty="0">
                <a:solidFill>
                  <a:srgbClr val="202124"/>
                </a:solidFill>
                <a:effectLst/>
                <a:latin typeface="Arial" panose="020B0604020202020204" pitchFamily="34" charset="0"/>
                <a:cs typeface="Arial" panose="020B0604020202020204" pitchFamily="34" charset="0"/>
              </a:rPr>
              <a:t>eporting findings when adhering to rules, regulations, guidelines</a:t>
            </a:r>
          </a:p>
          <a:p>
            <a:endParaRPr lang="en-US" b="1" i="0" dirty="0">
              <a:solidFill>
                <a:srgbClr val="202124"/>
              </a:solidFill>
              <a:effectLst/>
              <a:latin typeface="Arial" panose="020B0604020202020204" pitchFamily="34" charset="0"/>
              <a:cs typeface="Arial" panose="020B0604020202020204" pitchFamily="34" charset="0"/>
            </a:endParaRPr>
          </a:p>
          <a:p>
            <a:r>
              <a:rPr lang="en-US" b="1" dirty="0">
                <a:solidFill>
                  <a:srgbClr val="202124"/>
                </a:solidFill>
                <a:latin typeface="Arial" panose="020B0604020202020204" pitchFamily="34" charset="0"/>
                <a:cs typeface="Arial" panose="020B0604020202020204" pitchFamily="34" charset="0"/>
              </a:rPr>
              <a:t>C</a:t>
            </a:r>
            <a:r>
              <a:rPr lang="en-US" b="1" i="0" dirty="0">
                <a:solidFill>
                  <a:srgbClr val="202124"/>
                </a:solidFill>
                <a:effectLst/>
                <a:latin typeface="Arial" panose="020B0604020202020204" pitchFamily="34" charset="0"/>
                <a:cs typeface="Arial" panose="020B0604020202020204" pitchFamily="34" charset="0"/>
              </a:rPr>
              <a:t>reates trust</a:t>
            </a:r>
          </a:p>
          <a:p>
            <a:endParaRPr lang="en-US" b="1" dirty="0">
              <a:solidFill>
                <a:srgbClr val="202124"/>
              </a:solidFill>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 Ensures research is conducted according to the highest standards of practice</a:t>
            </a:r>
          </a:p>
          <a:p>
            <a:pPr marL="0" indent="0">
              <a:buNone/>
            </a:pPr>
            <a:endParaRPr lang="en-US" b="1" dirty="0">
              <a:solidFill>
                <a:srgbClr val="202124"/>
              </a:solidFill>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Validates the research was conducted with minimal risk or harmful outcomes to subjects</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5496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7392E-D4F9-4CA7-A63B-09E484607D04}"/>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Carefulness</a:t>
            </a:r>
          </a:p>
        </p:txBody>
      </p:sp>
      <p:sp>
        <p:nvSpPr>
          <p:cNvPr id="3" name="Content Placeholder 2">
            <a:extLst>
              <a:ext uri="{FF2B5EF4-FFF2-40B4-BE49-F238E27FC236}">
                <a16:creationId xmlns:a16="http://schemas.microsoft.com/office/drawing/2014/main" id="{D4CFE584-34E9-4BF1-8C24-97E0FF9BC395}"/>
              </a:ext>
            </a:extLst>
          </p:cNvPr>
          <p:cNvSpPr>
            <a:spLocks noGrp="1"/>
          </p:cNvSpPr>
          <p:nvPr>
            <p:ph idx="1"/>
          </p:nvPr>
        </p:nvSpPr>
        <p:spPr>
          <a:xfrm>
            <a:off x="677334" y="2050181"/>
            <a:ext cx="8596668" cy="4807818"/>
          </a:xfrm>
        </p:spPr>
        <p:txBody>
          <a:bodyPr>
            <a:normAutofit/>
          </a:bodyPr>
          <a:lstStyle/>
          <a:p>
            <a:r>
              <a:rPr lang="en-US" b="1" i="0" dirty="0">
                <a:solidFill>
                  <a:srgbClr val="202124"/>
                </a:solidFill>
                <a:effectLst/>
                <a:latin typeface="Arial" panose="020B0604020202020204" pitchFamily="34" charset="0"/>
                <a:cs typeface="Arial" panose="020B0604020202020204" pitchFamily="34" charset="0"/>
              </a:rPr>
              <a:t>Develop processes to prevent careless errors such as a QA system</a:t>
            </a:r>
          </a:p>
          <a:p>
            <a:endParaRPr lang="en-US" b="1" i="0" dirty="0">
              <a:solidFill>
                <a:srgbClr val="202124"/>
              </a:solidFill>
              <a:effectLst/>
              <a:latin typeface="Arial" panose="020B0604020202020204" pitchFamily="34" charset="0"/>
              <a:cs typeface="Arial" panose="020B0604020202020204" pitchFamily="34" charset="0"/>
            </a:endParaRPr>
          </a:p>
          <a:p>
            <a:pPr marL="0" indent="0">
              <a:buNone/>
            </a:pPr>
            <a:endParaRPr lang="en-US" b="1" i="0" dirty="0">
              <a:solidFill>
                <a:srgbClr val="202124"/>
              </a:solidFill>
              <a:effectLst/>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Maintain accurate and complete Essential documents</a:t>
            </a:r>
          </a:p>
          <a:p>
            <a:endParaRPr lang="en-US" b="1" i="0" dirty="0">
              <a:solidFill>
                <a:srgbClr val="202124"/>
              </a:solidFill>
              <a:effectLst/>
              <a:latin typeface="Arial" panose="020B0604020202020204" pitchFamily="34" charset="0"/>
              <a:cs typeface="Arial" panose="020B0604020202020204" pitchFamily="34" charset="0"/>
            </a:endParaRPr>
          </a:p>
          <a:p>
            <a:pPr marL="0" indent="0">
              <a:buNone/>
            </a:pPr>
            <a:endParaRPr lang="en-US" b="1" i="0" dirty="0">
              <a:solidFill>
                <a:srgbClr val="202124"/>
              </a:solidFill>
              <a:effectLst/>
              <a:latin typeface="Arial" panose="020B0604020202020204" pitchFamily="34" charset="0"/>
              <a:cs typeface="Arial" panose="020B0604020202020204" pitchFamily="34" charset="0"/>
            </a:endParaRPr>
          </a:p>
          <a:p>
            <a:r>
              <a:rPr lang="en-US" b="1" dirty="0">
                <a:solidFill>
                  <a:srgbClr val="202124"/>
                </a:solidFill>
                <a:latin typeface="Arial" panose="020B0604020202020204" pitchFamily="34" charset="0"/>
                <a:cs typeface="Arial" panose="020B0604020202020204" pitchFamily="34" charset="0"/>
              </a:rPr>
              <a:t>Follow ALCOA-C when documenting</a:t>
            </a:r>
            <a:endParaRPr lang="en-US" b="1" i="0" dirty="0">
              <a:solidFill>
                <a:srgbClr val="202124"/>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631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Arial" panose="020B0604020202020204" pitchFamily="34" charset="0"/>
                <a:cs typeface="Arial" panose="020B0604020202020204" pitchFamily="34" charset="0"/>
              </a:rPr>
              <a:t>Ask the Right Questions When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Making Ethical decisions</a:t>
            </a:r>
          </a:p>
        </p:txBody>
      </p:sp>
      <p:sp>
        <p:nvSpPr>
          <p:cNvPr id="3" name="Content Placeholder 2"/>
          <p:cNvSpPr>
            <a:spLocks noGrp="1"/>
          </p:cNvSpPr>
          <p:nvPr>
            <p:ph idx="1"/>
          </p:nvPr>
        </p:nvSpPr>
        <p:spPr>
          <a:xfrm>
            <a:off x="328474" y="2160589"/>
            <a:ext cx="8945528" cy="3880773"/>
          </a:xfrm>
        </p:spPr>
        <p:txBody>
          <a:bodyPr>
            <a:normAutofit/>
          </a:bodyPr>
          <a:lstStyle/>
          <a:p>
            <a:pPr marL="0" indent="0" fontAlgn="base">
              <a:buNone/>
            </a:pPr>
            <a:br>
              <a:rPr lang="en-US" dirty="0"/>
            </a:br>
            <a:endParaRPr lang="en-US" dirty="0"/>
          </a:p>
        </p:txBody>
      </p:sp>
      <p:sp>
        <p:nvSpPr>
          <p:cNvPr id="4" name="Rectangle 3"/>
          <p:cNvSpPr/>
          <p:nvPr/>
        </p:nvSpPr>
        <p:spPr>
          <a:xfrm>
            <a:off x="438498" y="2603500"/>
            <a:ext cx="7862123" cy="3483005"/>
          </a:xfrm>
          <a:prstGeom prst="rect">
            <a:avLst/>
          </a:prstGeom>
        </p:spPr>
        <p:txBody>
          <a:bodyPr wrap="square">
            <a:spAutoFit/>
          </a:bodyPr>
          <a:lstStyle/>
          <a:p>
            <a:pPr lvl="0">
              <a:spcBef>
                <a:spcPts val="1000"/>
              </a:spcBef>
              <a:buClr>
                <a:srgbClr val="B31166"/>
              </a:buClr>
              <a:buSzPct val="80000"/>
            </a:pPr>
            <a:r>
              <a:rPr lang="en-US" b="1" dirty="0">
                <a:latin typeface="Arial" panose="020B0604020202020204" pitchFamily="34" charset="0"/>
                <a:cs typeface="Arial" panose="020B0604020202020204" pitchFamily="34" charset="0"/>
              </a:rPr>
              <a:t>Which choice could stand up to further publicity and scrutiny?</a:t>
            </a:r>
          </a:p>
          <a:p>
            <a:pPr lvl="0">
              <a:spcBef>
                <a:spcPts val="1000"/>
              </a:spcBef>
              <a:buClr>
                <a:srgbClr val="B31166"/>
              </a:buClr>
              <a:buSzPct val="80000"/>
            </a:pPr>
            <a:endParaRPr lang="en-US" b="1" dirty="0">
              <a:latin typeface="Arial" panose="020B0604020202020204" pitchFamily="34" charset="0"/>
              <a:cs typeface="Arial" panose="020B0604020202020204" pitchFamily="34" charset="0"/>
            </a:endParaRPr>
          </a:p>
          <a:p>
            <a:pPr>
              <a:spcBef>
                <a:spcPts val="1000"/>
              </a:spcBef>
              <a:buClr>
                <a:srgbClr val="B31166"/>
              </a:buClr>
              <a:buSzPct val="80000"/>
            </a:pPr>
            <a:r>
              <a:rPr lang="en-US" b="1" dirty="0">
                <a:latin typeface="Arial" panose="020B0604020202020204" pitchFamily="34" charset="0"/>
                <a:cs typeface="Arial" panose="020B0604020202020204" pitchFamily="34" charset="0"/>
              </a:rPr>
              <a:t>Which choice could you not live with or live with?</a:t>
            </a:r>
          </a:p>
          <a:p>
            <a:pPr>
              <a:spcBef>
                <a:spcPts val="1000"/>
              </a:spcBef>
              <a:buClr>
                <a:srgbClr val="B31166"/>
              </a:buClr>
              <a:buSzPct val="80000"/>
            </a:pPr>
            <a:endParaRPr lang="en-US" b="1" dirty="0">
              <a:latin typeface="Arial" panose="020B0604020202020204" pitchFamily="34" charset="0"/>
              <a:cs typeface="Arial" panose="020B0604020202020204" pitchFamily="34" charset="0"/>
            </a:endParaRPr>
          </a:p>
          <a:p>
            <a:pPr>
              <a:spcBef>
                <a:spcPts val="1000"/>
              </a:spcBef>
              <a:buClr>
                <a:srgbClr val="B31166"/>
              </a:buClr>
              <a:buSzPct val="80000"/>
            </a:pPr>
            <a:r>
              <a:rPr lang="en-US" b="1" dirty="0">
                <a:latin typeface="Arial" panose="020B0604020202020204" pitchFamily="34" charset="0"/>
                <a:cs typeface="Arial" panose="020B0604020202020204" pitchFamily="34" charset="0"/>
              </a:rPr>
              <a:t>What would the wisest person you know do if he/she were in your situation/ethical dilemma?</a:t>
            </a:r>
          </a:p>
          <a:p>
            <a:pPr>
              <a:spcBef>
                <a:spcPts val="1000"/>
              </a:spcBef>
              <a:buClr>
                <a:srgbClr val="B31166"/>
              </a:buClr>
              <a:buSzPct val="80000"/>
            </a:pPr>
            <a:endParaRPr lang="en-US" b="1" dirty="0">
              <a:latin typeface="Arial" panose="020B0604020202020204" pitchFamily="34" charset="0"/>
              <a:cs typeface="Arial" panose="020B0604020202020204" pitchFamily="34" charset="0"/>
            </a:endParaRPr>
          </a:p>
          <a:p>
            <a:pPr>
              <a:spcBef>
                <a:spcPts val="1000"/>
              </a:spcBef>
              <a:buClr>
                <a:srgbClr val="B31166"/>
              </a:buClr>
              <a:buSzPct val="80000"/>
            </a:pPr>
            <a:r>
              <a:rPr lang="en-US" b="1" dirty="0">
                <a:latin typeface="Arial" panose="020B0604020202020204" pitchFamily="34" charset="0"/>
                <a:cs typeface="Arial" panose="020B0604020202020204" pitchFamily="34" charset="0"/>
              </a:rPr>
              <a:t>Which choice would be the most ethical, just, fair, or responsible?</a:t>
            </a:r>
          </a:p>
          <a:p>
            <a:pPr>
              <a:spcBef>
                <a:spcPts val="1000"/>
              </a:spcBef>
              <a:buClr>
                <a:srgbClr val="B31166"/>
              </a:buClr>
              <a:buSzPct val="80000"/>
            </a:pPr>
            <a:endParaRPr lang="en-US" dirty="0">
              <a:latin typeface="Arial" panose="020B0604020202020204" pitchFamily="34" charset="0"/>
              <a:cs typeface="Arial" panose="020B0604020202020204" pitchFamily="34" charset="0"/>
            </a:endParaRPr>
          </a:p>
        </p:txBody>
      </p:sp>
      <p:pic>
        <p:nvPicPr>
          <p:cNvPr id="5" name="Picture 4" descr="Leadership power comes from who you are as a person, no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15873" y="1680632"/>
            <a:ext cx="1995980" cy="1995980"/>
          </a:xfrm>
          <a:prstGeom prst="rect">
            <a:avLst/>
          </a:prstGeom>
        </p:spPr>
      </p:pic>
    </p:spTree>
    <p:extLst>
      <p:ext uri="{BB962C8B-B14F-4D97-AF65-F5344CB8AC3E}">
        <p14:creationId xmlns:p14="http://schemas.microsoft.com/office/powerpoint/2010/main" val="499119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94965-9F94-4D97-BDE5-8EA500731532}"/>
              </a:ext>
            </a:extLst>
          </p:cNvPr>
          <p:cNvSpPr>
            <a:spLocks noGrp="1"/>
          </p:cNvSpPr>
          <p:nvPr>
            <p:ph type="title"/>
          </p:nvPr>
        </p:nvSpPr>
        <p:spPr>
          <a:xfrm>
            <a:off x="677334" y="609600"/>
            <a:ext cx="8596668" cy="1320800"/>
          </a:xfrm>
        </p:spPr>
        <p:txBody>
          <a:bodyPr>
            <a:noAutofit/>
          </a:bodyPr>
          <a:lstStyle/>
          <a:p>
            <a:r>
              <a:rPr lang="en-US" b="1" dirty="0">
                <a:latin typeface="Arial" panose="020B0604020202020204" pitchFamily="34" charset="0"/>
                <a:cs typeface="Arial" panose="020B0604020202020204" pitchFamily="34" charset="0"/>
              </a:rPr>
              <a:t>What Can You Do to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Make Research Ethical?</a:t>
            </a:r>
          </a:p>
        </p:txBody>
      </p:sp>
      <p:graphicFrame>
        <p:nvGraphicFramePr>
          <p:cNvPr id="5" name="Content Placeholder 2">
            <a:extLst>
              <a:ext uri="{FF2B5EF4-FFF2-40B4-BE49-F238E27FC236}">
                <a16:creationId xmlns:a16="http://schemas.microsoft.com/office/drawing/2014/main" id="{74172DF2-5AAA-4C8E-B8D7-21509FCA28D5}"/>
              </a:ext>
            </a:extLst>
          </p:cNvPr>
          <p:cNvGraphicFramePr>
            <a:graphicFrameLocks noGrp="1"/>
          </p:cNvGraphicFramePr>
          <p:nvPr>
            <p:ph idx="1"/>
            <p:extLst>
              <p:ext uri="{D42A27DB-BD31-4B8C-83A1-F6EECF244321}">
                <p14:modId xmlns:p14="http://schemas.microsoft.com/office/powerpoint/2010/main" val="272116655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3384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A4248C3-49C4-2E40-89B1-08B71FB19C99}"/>
              </a:ext>
            </a:extLst>
          </p:cNvPr>
          <p:cNvSpPr>
            <a:spLocks noGrp="1"/>
          </p:cNvSpPr>
          <p:nvPr>
            <p:ph type="title"/>
          </p:nvPr>
        </p:nvSpPr>
        <p:spPr>
          <a:xfrm>
            <a:off x="1" y="1382486"/>
            <a:ext cx="2776958" cy="4093028"/>
          </a:xfrm>
        </p:spPr>
        <p:txBody>
          <a:bodyPr anchor="ctr">
            <a:normAutofit/>
          </a:bodyPr>
          <a:lstStyle/>
          <a:p>
            <a:r>
              <a:rPr lang="en-US" b="1" dirty="0">
                <a:latin typeface="Arial" panose="020B0604020202020204" pitchFamily="34" charset="0"/>
                <a:cs typeface="Arial" panose="020B0604020202020204" pitchFamily="34" charset="0"/>
              </a:rPr>
              <a:t>Things to Consider</a:t>
            </a:r>
            <a:endParaRPr lang="en-US"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D8857CE5-7A0D-439F-B90B-75BFB08B6A3A}"/>
              </a:ext>
            </a:extLst>
          </p:cNvPr>
          <p:cNvGraphicFramePr>
            <a:graphicFrameLocks noGrp="1"/>
          </p:cNvGraphicFramePr>
          <p:nvPr>
            <p:ph idx="1"/>
            <p:extLst>
              <p:ext uri="{D42A27DB-BD31-4B8C-83A1-F6EECF244321}">
                <p14:modId xmlns:p14="http://schemas.microsoft.com/office/powerpoint/2010/main" val="1183321757"/>
              </p:ext>
            </p:extLst>
          </p:nvPr>
        </p:nvGraphicFramePr>
        <p:xfrm>
          <a:off x="2370409" y="94088"/>
          <a:ext cx="9712100" cy="6280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1107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2D23F7-3777-414F-8555-088640C82875}"/>
              </a:ext>
            </a:extLst>
          </p:cNvPr>
          <p:cNvSpPr>
            <a:spLocks noGrp="1"/>
          </p:cNvSpPr>
          <p:nvPr>
            <p:ph type="title"/>
          </p:nvPr>
        </p:nvSpPr>
        <p:spPr>
          <a:xfrm>
            <a:off x="1286933" y="609600"/>
            <a:ext cx="10197494" cy="780471"/>
          </a:xfrm>
        </p:spPr>
        <p:txBody>
          <a:bodyPr>
            <a:noAutofit/>
          </a:bodyPr>
          <a:lstStyle/>
          <a:p>
            <a:pPr>
              <a:lnSpc>
                <a:spcPct val="90000"/>
              </a:lnSpc>
            </a:pPr>
            <a:r>
              <a:rPr lang="en-US" b="1" dirty="0">
                <a:latin typeface="Arial" panose="020B0604020202020204" pitchFamily="34" charset="0"/>
                <a:cs typeface="Arial" panose="020B0604020202020204" pitchFamily="34" charset="0"/>
              </a:rPr>
              <a:t>Who are Your Resources?</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F9F92683-A70F-4DA7-A478-9A1700830844}"/>
              </a:ext>
            </a:extLst>
          </p:cNvPr>
          <p:cNvGraphicFramePr>
            <a:graphicFrameLocks noGrp="1"/>
          </p:cNvGraphicFramePr>
          <p:nvPr>
            <p:ph idx="1"/>
            <p:extLst>
              <p:ext uri="{D42A27DB-BD31-4B8C-83A1-F6EECF244321}">
                <p14:modId xmlns:p14="http://schemas.microsoft.com/office/powerpoint/2010/main" val="1872209517"/>
              </p:ext>
            </p:extLst>
          </p:nvPr>
        </p:nvGraphicFramePr>
        <p:xfrm>
          <a:off x="842597" y="1496290"/>
          <a:ext cx="9618133" cy="5255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1413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20CDB96A-D083-4C4C-AA01-5306AF8AAD09}"/>
              </a:ext>
            </a:extLst>
          </p:cNvPr>
          <p:cNvGraphicFramePr>
            <a:graphicFrameLocks noGrp="1"/>
          </p:cNvGraphicFramePr>
          <p:nvPr>
            <p:ph idx="1"/>
            <p:extLst>
              <p:ext uri="{D42A27DB-BD31-4B8C-83A1-F6EECF244321}">
                <p14:modId xmlns:p14="http://schemas.microsoft.com/office/powerpoint/2010/main" val="1267208858"/>
              </p:ext>
            </p:extLst>
          </p:nvPr>
        </p:nvGraphicFramePr>
        <p:xfrm>
          <a:off x="677863" y="1110344"/>
          <a:ext cx="8596312" cy="5626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68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8848-AAFE-4E58-BC64-DA27E64FC8D1}"/>
              </a:ext>
            </a:extLst>
          </p:cNvPr>
          <p:cNvSpPr>
            <a:spLocks noGrp="1"/>
          </p:cNvSpPr>
          <p:nvPr>
            <p:ph type="title"/>
          </p:nvPr>
        </p:nvSpPr>
        <p:spPr>
          <a:xfrm>
            <a:off x="677334" y="211015"/>
            <a:ext cx="8596668" cy="6330462"/>
          </a:xfrm>
        </p:spPr>
        <p:txBody>
          <a:bodyPr>
            <a:normAutofit/>
          </a:bodyPr>
          <a:lstStyle/>
          <a:p>
            <a:r>
              <a:rPr lang="en-US" b="1" dirty="0">
                <a:solidFill>
                  <a:srgbClr val="92D050"/>
                </a:solidFill>
                <a:latin typeface="Arial" panose="020B0604020202020204" pitchFamily="34" charset="0"/>
                <a:cs typeface="Arial" panose="020B0604020202020204" pitchFamily="34" charset="0"/>
              </a:rPr>
              <a:t>Handouts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Ethic Definitions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Ethical Principles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Belmont Report</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Declaration of Helsinki</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Nuremburg Code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Misconduct definitions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Ethical Scenarios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Multiple Choice Question worksheet</a:t>
            </a:r>
          </a:p>
        </p:txBody>
      </p:sp>
    </p:spTree>
    <p:extLst>
      <p:ext uri="{BB962C8B-B14F-4D97-AF65-F5344CB8AC3E}">
        <p14:creationId xmlns:p14="http://schemas.microsoft.com/office/powerpoint/2010/main" val="234297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1" name="Rectangle 20">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5245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1267"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7"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271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2712"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6"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Isosceles Triangle 34">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7"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Freeform: Shape 36">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3627E184-9C42-4486-8BB5-2F9F64B39B1D}"/>
              </a:ext>
            </a:extLst>
          </p:cNvPr>
          <p:cNvSpPr>
            <a:spLocks noGrp="1"/>
          </p:cNvSpPr>
          <p:nvPr>
            <p:ph type="title"/>
          </p:nvPr>
        </p:nvSpPr>
        <p:spPr>
          <a:xfrm>
            <a:off x="1554120" y="1020871"/>
            <a:ext cx="6960759" cy="2849671"/>
          </a:xfrm>
        </p:spPr>
        <p:txBody>
          <a:bodyPr vert="horz" lIns="91440" tIns="45720" rIns="91440" bIns="45720" rtlCol="0" anchor="b">
            <a:normAutofit/>
          </a:bodyPr>
          <a:lstStyle/>
          <a:p>
            <a:pPr>
              <a:lnSpc>
                <a:spcPct val="90000"/>
              </a:lnSpc>
            </a:pPr>
            <a:br>
              <a:rPr lang="en-US" sz="6600" b="1" dirty="0">
                <a:solidFill>
                  <a:srgbClr val="FFFFFF"/>
                </a:solidFill>
              </a:rPr>
            </a:br>
            <a:br>
              <a:rPr lang="en-US" sz="6600" b="1" dirty="0">
                <a:solidFill>
                  <a:srgbClr val="FFFFFF"/>
                </a:solidFill>
              </a:rPr>
            </a:br>
            <a:r>
              <a:rPr lang="en-US" sz="6600" b="1" dirty="0">
                <a:solidFill>
                  <a:srgbClr val="FFFFFF"/>
                </a:solidFill>
              </a:rPr>
              <a:t>Misconduct</a:t>
            </a:r>
          </a:p>
        </p:txBody>
      </p:sp>
      <p:sp>
        <p:nvSpPr>
          <p:cNvPr id="39" name="Isosceles Triangle 38">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92146"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3617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82B77-2299-457B-B455-A3A43293F032}"/>
              </a:ext>
            </a:extLst>
          </p:cNvPr>
          <p:cNvSpPr>
            <a:spLocks noGrp="1"/>
          </p:cNvSpPr>
          <p:nvPr>
            <p:ph type="title"/>
          </p:nvPr>
        </p:nvSpPr>
        <p:spPr/>
        <p:txBody>
          <a:bodyPr>
            <a:normAutofit/>
          </a:bodyPr>
          <a:lstStyle/>
          <a:p>
            <a:r>
              <a:rPr lang="en-US" sz="4400" b="1" dirty="0">
                <a:latin typeface="Calibri" panose="020F0502020204030204" pitchFamily="34" charset="0"/>
                <a:cs typeface="Calibri" panose="020F0502020204030204" pitchFamily="34" charset="0"/>
              </a:rPr>
              <a:t>Federal Definition of Misconduct</a:t>
            </a:r>
          </a:p>
        </p:txBody>
      </p:sp>
      <p:graphicFrame>
        <p:nvGraphicFramePr>
          <p:cNvPr id="6" name="Content Placeholder 2">
            <a:extLst>
              <a:ext uri="{FF2B5EF4-FFF2-40B4-BE49-F238E27FC236}">
                <a16:creationId xmlns:a16="http://schemas.microsoft.com/office/drawing/2014/main" id="{395363A2-3FB5-44EC-9536-1184453C6715}"/>
              </a:ext>
            </a:extLst>
          </p:cNvPr>
          <p:cNvGraphicFramePr>
            <a:graphicFrameLocks noGrp="1"/>
          </p:cNvGraphicFramePr>
          <p:nvPr>
            <p:ph idx="1"/>
            <p:extLst>
              <p:ext uri="{D42A27DB-BD31-4B8C-83A1-F6EECF244321}">
                <p14:modId xmlns:p14="http://schemas.microsoft.com/office/powerpoint/2010/main" val="2604800211"/>
              </p:ext>
            </p:extLst>
          </p:nvPr>
        </p:nvGraphicFramePr>
        <p:xfrm>
          <a:off x="677334" y="1431637"/>
          <a:ext cx="8596668" cy="5361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602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8D9BF-3C69-41B9-B153-F521B8479B13}"/>
              </a:ext>
            </a:extLst>
          </p:cNvPr>
          <p:cNvSpPr>
            <a:spLocks noGrp="1"/>
          </p:cNvSpPr>
          <p:nvPr>
            <p:ph type="title"/>
          </p:nvPr>
        </p:nvSpPr>
        <p:spPr>
          <a:xfrm>
            <a:off x="677334" y="609600"/>
            <a:ext cx="8596668" cy="1320800"/>
          </a:xfrm>
        </p:spPr>
        <p:txBody>
          <a:bodyPr>
            <a:normAutofit/>
          </a:bodyPr>
          <a:lstStyle/>
          <a:p>
            <a:r>
              <a:rPr lang="en-US" b="1">
                <a:latin typeface="Arial" panose="020B0604020202020204" pitchFamily="34" charset="0"/>
                <a:cs typeface="Arial" panose="020B0604020202020204" pitchFamily="34" charset="0"/>
              </a:rPr>
              <a:t>Falsification, Fabrication, and Plagiarism</a:t>
            </a:r>
          </a:p>
        </p:txBody>
      </p:sp>
      <p:graphicFrame>
        <p:nvGraphicFramePr>
          <p:cNvPr id="5" name="Content Placeholder 2">
            <a:extLst>
              <a:ext uri="{FF2B5EF4-FFF2-40B4-BE49-F238E27FC236}">
                <a16:creationId xmlns:a16="http://schemas.microsoft.com/office/drawing/2014/main" id="{3E092D64-C09A-4E8B-BEDC-3400CE1EEFB4}"/>
              </a:ext>
            </a:extLst>
          </p:cNvPr>
          <p:cNvGraphicFramePr>
            <a:graphicFrameLocks noGrp="1"/>
          </p:cNvGraphicFramePr>
          <p:nvPr>
            <p:ph idx="1"/>
            <p:extLst>
              <p:ext uri="{D42A27DB-BD31-4B8C-83A1-F6EECF244321}">
                <p14:modId xmlns:p14="http://schemas.microsoft.com/office/powerpoint/2010/main" val="1700955645"/>
              </p:ext>
            </p:extLst>
          </p:nvPr>
        </p:nvGraphicFramePr>
        <p:xfrm>
          <a:off x="677863" y="1371600"/>
          <a:ext cx="8596312"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9331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8EFDB-5136-4A7D-8DA3-31781814FB95}"/>
              </a:ext>
            </a:extLst>
          </p:cNvPr>
          <p:cNvSpPr>
            <a:spLocks noGrp="1"/>
          </p:cNvSpPr>
          <p:nvPr>
            <p:ph type="title"/>
          </p:nvPr>
        </p:nvSpPr>
        <p:spPr>
          <a:xfrm>
            <a:off x="677334" y="609600"/>
            <a:ext cx="8596668" cy="987972"/>
          </a:xfrm>
        </p:spPr>
        <p:txBody>
          <a:bodyPr>
            <a:normAutofit/>
          </a:bodyPr>
          <a:lstStyle/>
          <a:p>
            <a:r>
              <a:rPr lang="en-US" b="1" dirty="0">
                <a:latin typeface="Arial" panose="020B0604020202020204" pitchFamily="34" charset="0"/>
                <a:cs typeface="Arial" panose="020B0604020202020204" pitchFamily="34" charset="0"/>
              </a:rPr>
              <a:t>Historical Events of Misconduct</a:t>
            </a:r>
          </a:p>
        </p:txBody>
      </p:sp>
      <p:graphicFrame>
        <p:nvGraphicFramePr>
          <p:cNvPr id="5" name="Content Placeholder 2">
            <a:extLst>
              <a:ext uri="{FF2B5EF4-FFF2-40B4-BE49-F238E27FC236}">
                <a16:creationId xmlns:a16="http://schemas.microsoft.com/office/drawing/2014/main" id="{72692092-A536-420E-A1DA-F4B8FF33D446}"/>
              </a:ext>
            </a:extLst>
          </p:cNvPr>
          <p:cNvGraphicFramePr>
            <a:graphicFrameLocks noGrp="1"/>
          </p:cNvGraphicFramePr>
          <p:nvPr>
            <p:ph idx="1"/>
            <p:extLst>
              <p:ext uri="{D42A27DB-BD31-4B8C-83A1-F6EECF244321}">
                <p14:modId xmlns:p14="http://schemas.microsoft.com/office/powerpoint/2010/main" val="4287574113"/>
              </p:ext>
            </p:extLst>
          </p:nvPr>
        </p:nvGraphicFramePr>
        <p:xfrm>
          <a:off x="677334" y="1856509"/>
          <a:ext cx="8596668" cy="4904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9537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19466581-D2C2-41FC-9418-BF363C3D6386}"/>
              </a:ext>
            </a:extLst>
          </p:cNvPr>
          <p:cNvSpPr>
            <a:spLocks noGrp="1"/>
          </p:cNvSpPr>
          <p:nvPr>
            <p:ph type="subTitle" idx="1"/>
          </p:nvPr>
        </p:nvSpPr>
        <p:spPr>
          <a:xfrm>
            <a:off x="618836" y="673187"/>
            <a:ext cx="7715867" cy="6027795"/>
          </a:xfrm>
        </p:spPr>
        <p:txBody>
          <a:bodyPr>
            <a:noAutofit/>
          </a:bodyPr>
          <a:lstStyle/>
          <a:p>
            <a:pPr marL="457189" indent="-457189" algn="l">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algn="l"/>
            <a:r>
              <a:rPr lang="en-US" sz="1600" b="1" dirty="0">
                <a:latin typeface="Arial" panose="020B0604020202020204" pitchFamily="34" charset="0"/>
                <a:cs typeface="Arial" panose="020B0604020202020204" pitchFamily="34" charset="0"/>
              </a:rPr>
              <a:t>Doctors from the U.S. Public Health Service (PHS) conducted the study</a:t>
            </a:r>
          </a:p>
          <a:p>
            <a:pPr marL="457189" indent="-457189" algn="l">
              <a:buFont typeface="Arial" panose="020B0604020202020204" pitchFamily="34" charset="0"/>
              <a:buChar char="•"/>
            </a:pPr>
            <a:endParaRPr lang="en-US" sz="1600" b="1" dirty="0">
              <a:latin typeface="Arial" panose="020B0604020202020204" pitchFamily="34" charset="0"/>
              <a:cs typeface="Arial" panose="020B0604020202020204" pitchFamily="34" charset="0"/>
            </a:endParaRPr>
          </a:p>
          <a:p>
            <a:pPr algn="l"/>
            <a:r>
              <a:rPr lang="en-US" sz="1600" b="1" dirty="0">
                <a:latin typeface="Arial" panose="020B0604020202020204" pitchFamily="34" charset="0"/>
                <a:cs typeface="Arial" panose="020B0604020202020204" pitchFamily="34" charset="0"/>
              </a:rPr>
              <a:t>Began in 1932, no known treatment for syphilis</a:t>
            </a:r>
          </a:p>
          <a:p>
            <a:pPr marL="457189" indent="-457189" algn="l">
              <a:buFont typeface="Arial" panose="020B0604020202020204" pitchFamily="34" charset="0"/>
              <a:buChar char="•"/>
            </a:pPr>
            <a:endParaRPr lang="en-US" sz="1600" b="1" dirty="0">
              <a:latin typeface="Arial" panose="020B0604020202020204" pitchFamily="34" charset="0"/>
              <a:cs typeface="Arial" panose="020B0604020202020204" pitchFamily="34" charset="0"/>
            </a:endParaRPr>
          </a:p>
          <a:p>
            <a:pPr algn="l"/>
            <a:r>
              <a:rPr lang="en-US" sz="1600" b="1" dirty="0">
                <a:latin typeface="Arial" panose="020B0604020202020204" pitchFamily="34" charset="0"/>
                <a:cs typeface="Arial" panose="020B0604020202020204" pitchFamily="34" charset="0"/>
              </a:rPr>
              <a:t>Subjects were promised free medical care, 600 men originally were enrolled in the project, 399 men with latent syphilis and a control group of 201</a:t>
            </a:r>
          </a:p>
          <a:p>
            <a:pPr marL="457189" indent="-457189" algn="l">
              <a:buFont typeface="Arial" panose="020B0604020202020204" pitchFamily="34" charset="0"/>
              <a:buChar char="•"/>
            </a:pPr>
            <a:endParaRPr lang="en-US" sz="1600" b="1" dirty="0">
              <a:latin typeface="Arial" panose="020B0604020202020204" pitchFamily="34" charset="0"/>
              <a:cs typeface="Arial" panose="020B0604020202020204" pitchFamily="34" charset="0"/>
            </a:endParaRPr>
          </a:p>
          <a:p>
            <a:pPr algn="l"/>
            <a:r>
              <a:rPr lang="en-US" sz="1600" b="1" dirty="0">
                <a:latin typeface="Arial" panose="020B0604020202020204" pitchFamily="34" charset="0"/>
                <a:cs typeface="Arial" panose="020B0604020202020204" pitchFamily="34" charset="0"/>
              </a:rPr>
              <a:t>They were informed they were being treated for “bad blood”, a term commonly used in the area referring to a variety of ailments</a:t>
            </a:r>
          </a:p>
          <a:p>
            <a:pPr marL="457189" indent="-457189" algn="l">
              <a:buFont typeface="Arial" panose="020B0604020202020204" pitchFamily="34" charset="0"/>
              <a:buChar char="•"/>
            </a:pPr>
            <a:endParaRPr lang="en-US" sz="1600" b="1" dirty="0">
              <a:latin typeface="Arial" panose="020B0604020202020204" pitchFamily="34" charset="0"/>
              <a:cs typeface="Arial" panose="020B0604020202020204" pitchFamily="34" charset="0"/>
            </a:endParaRPr>
          </a:p>
          <a:p>
            <a:pPr algn="l"/>
            <a:r>
              <a:rPr lang="en-US" sz="1600" b="1" dirty="0">
                <a:latin typeface="Arial" panose="020B0604020202020204" pitchFamily="34" charset="0"/>
                <a:cs typeface="Arial" panose="020B0604020202020204" pitchFamily="34" charset="0"/>
              </a:rPr>
              <a:t>Monitoring was provided by health workers. The men were only given placebos such as aspirin and mineral supplements even after the fact penicillin became a recommended treatment for syphilis in 1947</a:t>
            </a:r>
          </a:p>
          <a:p>
            <a:pPr marL="457189" indent="-457189" algn="l">
              <a:buFont typeface="Arial" panose="020B0604020202020204" pitchFamily="34" charset="0"/>
              <a:buChar char="•"/>
            </a:pPr>
            <a:endParaRPr lang="en-US" sz="1600" b="1" dirty="0">
              <a:latin typeface="Arial" panose="020B0604020202020204" pitchFamily="34" charset="0"/>
              <a:cs typeface="Arial" panose="020B0604020202020204" pitchFamily="34" charset="0"/>
            </a:endParaRPr>
          </a:p>
          <a:p>
            <a:pPr algn="l"/>
            <a:r>
              <a:rPr lang="en-US" sz="1600" b="1" dirty="0">
                <a:latin typeface="Arial" panose="020B0604020202020204" pitchFamily="34" charset="0"/>
                <a:cs typeface="Arial" panose="020B0604020202020204" pitchFamily="34" charset="0"/>
              </a:rPr>
              <a:t>Researchers provided no effective care as the men experienced severe health problems due to their untreated syphilis, such as death, blindness, and insanity</a:t>
            </a:r>
          </a:p>
        </p:txBody>
      </p:sp>
      <p:sp>
        <p:nvSpPr>
          <p:cNvPr id="3" name="TextBox 2">
            <a:extLst>
              <a:ext uri="{FF2B5EF4-FFF2-40B4-BE49-F238E27FC236}">
                <a16:creationId xmlns:a16="http://schemas.microsoft.com/office/drawing/2014/main" id="{98CBCBBD-0A74-452A-A940-92F4699EB9A4}"/>
              </a:ext>
            </a:extLst>
          </p:cNvPr>
          <p:cNvSpPr txBox="1"/>
          <p:nvPr/>
        </p:nvSpPr>
        <p:spPr>
          <a:xfrm>
            <a:off x="618836" y="157018"/>
            <a:ext cx="7921784" cy="1200329"/>
          </a:xfrm>
          <a:prstGeom prst="rect">
            <a:avLst/>
          </a:prstGeom>
          <a:noFill/>
        </p:spPr>
        <p:txBody>
          <a:bodyPr wrap="none" rtlCol="0">
            <a:spAutoFit/>
          </a:bodyPr>
          <a:lstStyle/>
          <a:p>
            <a:r>
              <a:rPr lang="en-US" sz="3600" b="1" dirty="0">
                <a:solidFill>
                  <a:srgbClr val="92D050"/>
                </a:solidFill>
                <a:latin typeface="Arial" panose="020B0604020202020204" pitchFamily="34" charset="0"/>
                <a:cs typeface="Arial" panose="020B0604020202020204" pitchFamily="34" charset="0"/>
              </a:rPr>
              <a:t>Tuskegee Syphilis Study 1932-1972</a:t>
            </a:r>
          </a:p>
          <a:p>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60778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88CB-BB9F-4DBB-983C-0B867B8E35F9}"/>
              </a:ext>
            </a:extLst>
          </p:cNvPr>
          <p:cNvSpPr>
            <a:spLocks noGrp="1"/>
          </p:cNvSpPr>
          <p:nvPr>
            <p:ph type="title"/>
          </p:nvPr>
        </p:nvSpPr>
        <p:spPr>
          <a:xfrm>
            <a:off x="677333" y="404981"/>
            <a:ext cx="8596668" cy="856261"/>
          </a:xfrm>
        </p:spPr>
        <p:txBody>
          <a:bodyPr>
            <a:noAutofit/>
          </a:bodyPr>
          <a:lstStyle/>
          <a:p>
            <a:r>
              <a:rPr lang="en-US" b="1" dirty="0">
                <a:solidFill>
                  <a:srgbClr val="92D050"/>
                </a:solidFill>
                <a:latin typeface="Arial" panose="020B0604020202020204" pitchFamily="34" charset="0"/>
                <a:cs typeface="Arial" panose="020B0604020202020204" pitchFamily="34" charset="0"/>
              </a:rPr>
              <a:t>Tuskegee Syphilis Study 1932-1972</a:t>
            </a:r>
            <a:br>
              <a:rPr lang="en-US" b="1" dirty="0">
                <a:solidFill>
                  <a:srgbClr val="92D050"/>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1B54A59-BF0B-4AA3-9EE4-C57538E35CCD}"/>
              </a:ext>
            </a:extLst>
          </p:cNvPr>
          <p:cNvSpPr>
            <a:spLocks noGrp="1"/>
          </p:cNvSpPr>
          <p:nvPr>
            <p:ph idx="1"/>
          </p:nvPr>
        </p:nvSpPr>
        <p:spPr>
          <a:xfrm>
            <a:off x="677332" y="1684421"/>
            <a:ext cx="8596669" cy="5062888"/>
          </a:xfrm>
        </p:spPr>
        <p:txBody>
          <a:bodyPr>
            <a:normAutofit/>
          </a:bodyPr>
          <a:lstStyle/>
          <a:p>
            <a:pPr marL="0" indent="0" algn="l">
              <a:buNone/>
            </a:pPr>
            <a:r>
              <a:rPr lang="en-US" b="1" dirty="0">
                <a:latin typeface="Arial" panose="020B0604020202020204" pitchFamily="34" charset="0"/>
                <a:cs typeface="Arial" panose="020B0604020202020204" pitchFamily="34" charset="0"/>
              </a:rPr>
              <a:t>In the mid-1960s, Peter Buxton, a PHS venereal disease investigator in San Francisco expressed his concerns of the study being unethical to his superiors. In response, a committee was formed to review the study but ultimately opted to continue it. Their goal was to gather data until all of the participants died, autopsies could be performed, and data analysis was completed</a:t>
            </a:r>
          </a:p>
          <a:p>
            <a:pPr marL="457189" indent="-457189"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Buxton leaked the story to a reporter friend and that person leaked the story to Jean Heller of the Associated Press. Heller broke the story in July 1972, the public was out-raged and the study was forced to shut down</a:t>
            </a:r>
          </a:p>
          <a:p>
            <a:pPr marL="457189" indent="-457189"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 By 1972, 28 participants had died from syphilis, 100 more had passed away from related complications, at least 40 spouses had been diagnosed with it and the disease had been passed to 19 children at birth</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3090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CED80-DBE4-4854-8001-F0EDAEF03E79}"/>
              </a:ext>
            </a:extLst>
          </p:cNvPr>
          <p:cNvSpPr>
            <a:spLocks noGrp="1"/>
          </p:cNvSpPr>
          <p:nvPr>
            <p:ph type="title"/>
          </p:nvPr>
        </p:nvSpPr>
        <p:spPr>
          <a:xfrm>
            <a:off x="677334" y="374262"/>
            <a:ext cx="8596668" cy="884749"/>
          </a:xfrm>
        </p:spPr>
        <p:txBody>
          <a:bodyPr>
            <a:normAutofit/>
          </a:bodyPr>
          <a:lstStyle/>
          <a:p>
            <a:r>
              <a:rPr lang="en-US" b="1" dirty="0">
                <a:solidFill>
                  <a:srgbClr val="92D050"/>
                </a:solidFill>
                <a:latin typeface="Arial" panose="020B0604020202020204" pitchFamily="34" charset="0"/>
                <a:cs typeface="Arial" panose="020B0604020202020204" pitchFamily="34" charset="0"/>
              </a:rPr>
              <a:t>Tuskegee Syphilis Study 1932-1972</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BE0ADE1-6562-43A5-993D-36029C693E29}"/>
              </a:ext>
            </a:extLst>
          </p:cNvPr>
          <p:cNvSpPr>
            <a:spLocks noGrp="1"/>
          </p:cNvSpPr>
          <p:nvPr>
            <p:ph idx="1"/>
          </p:nvPr>
        </p:nvSpPr>
        <p:spPr>
          <a:xfrm>
            <a:off x="677334" y="1617045"/>
            <a:ext cx="8596668" cy="4424318"/>
          </a:xfrm>
        </p:spPr>
        <p:txBody>
          <a:bodyPr>
            <a:normAutofit/>
          </a:bodyPr>
          <a:lstStyle/>
          <a:p>
            <a:pPr marL="0" indent="0" algn="l">
              <a:buNone/>
            </a:pPr>
            <a:r>
              <a:rPr lang="en-US" b="1" dirty="0">
                <a:latin typeface="Arial" panose="020B0604020202020204" pitchFamily="34" charset="0"/>
                <a:cs typeface="Arial" panose="020B0604020202020204" pitchFamily="34" charset="0"/>
              </a:rPr>
              <a:t>Congress held hearings in 1973 and in 1974 the study’s surviving participants and the heirs of those who died received a $10 million out-of-court settlement</a:t>
            </a:r>
          </a:p>
          <a:p>
            <a:pPr marL="457189" indent="-457189"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New guidelines were issued to protect human subjects in U.S. government-funded research projects</a:t>
            </a:r>
          </a:p>
          <a:p>
            <a:pPr marL="457189" indent="-457189"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The final study participant passed away in 2004</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3767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9EF99-6980-4C39-B9C7-8ECBBC71E8A7}"/>
              </a:ext>
            </a:extLst>
          </p:cNvPr>
          <p:cNvSpPr>
            <a:spLocks noGrp="1"/>
          </p:cNvSpPr>
          <p:nvPr>
            <p:ph type="title"/>
          </p:nvPr>
        </p:nvSpPr>
        <p:spPr>
          <a:xfrm>
            <a:off x="134753" y="163630"/>
            <a:ext cx="8714957" cy="1029904"/>
          </a:xfrm>
        </p:spPr>
        <p:txBody>
          <a:bodyPr>
            <a:noAutofit/>
          </a:bodyPr>
          <a:lstStyle/>
          <a:p>
            <a:r>
              <a:rPr lang="en-US" b="1" dirty="0">
                <a:latin typeface="Arial" panose="020B0604020202020204" pitchFamily="34" charset="0"/>
                <a:cs typeface="Arial" panose="020B0604020202020204" pitchFamily="34" charset="0"/>
              </a:rPr>
              <a:t>Ethical Dilemmas With the Tuskegee Study</a:t>
            </a:r>
          </a:p>
        </p:txBody>
      </p:sp>
      <p:sp>
        <p:nvSpPr>
          <p:cNvPr id="3" name="Content Placeholder 2">
            <a:extLst>
              <a:ext uri="{FF2B5EF4-FFF2-40B4-BE49-F238E27FC236}">
                <a16:creationId xmlns:a16="http://schemas.microsoft.com/office/drawing/2014/main" id="{90EFC27E-BE4D-470E-9672-991828E375DF}"/>
              </a:ext>
            </a:extLst>
          </p:cNvPr>
          <p:cNvSpPr>
            <a:spLocks noGrp="1"/>
          </p:cNvSpPr>
          <p:nvPr>
            <p:ph idx="1"/>
          </p:nvPr>
        </p:nvSpPr>
        <p:spPr>
          <a:xfrm>
            <a:off x="397511" y="1445892"/>
            <a:ext cx="9139249" cy="5060011"/>
          </a:xfrm>
        </p:spPr>
        <p:txBody>
          <a:bodyPr>
            <a:normAutofit/>
          </a:bodyPr>
          <a:lstStyle/>
          <a:p>
            <a:r>
              <a:rPr lang="en-US" b="1" dirty="0">
                <a:latin typeface="Arial" panose="020B0604020202020204" pitchFamily="34" charset="0"/>
                <a:cs typeface="Arial" panose="020B0604020202020204" pitchFamily="34" charset="0"/>
              </a:rPr>
              <a:t>Conducted without informed consent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Subjects were not provided appropriate treatment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Lack of adequate information regarding the purpose of the study</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Vulnerable population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Incentives- free medical care, free meals, burial insurance</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Resulted with the creation of the Belmont Report</a:t>
            </a:r>
          </a:p>
        </p:txBody>
      </p:sp>
    </p:spTree>
    <p:extLst>
      <p:ext uri="{BB962C8B-B14F-4D97-AF65-F5344CB8AC3E}">
        <p14:creationId xmlns:p14="http://schemas.microsoft.com/office/powerpoint/2010/main" val="3045037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CDEBAC1-CAEA-4BB1-8A24-117C532350B3}"/>
              </a:ext>
            </a:extLst>
          </p:cNvPr>
          <p:cNvSpPr>
            <a:spLocks noGrp="1"/>
          </p:cNvSpPr>
          <p:nvPr>
            <p:ph type="subTitle" idx="1"/>
          </p:nvPr>
        </p:nvSpPr>
        <p:spPr>
          <a:xfrm>
            <a:off x="587142" y="1020410"/>
            <a:ext cx="9166458" cy="5636724"/>
          </a:xfrm>
        </p:spPr>
        <p:txBody>
          <a:bodyPr>
            <a:noAutofit/>
          </a:bodyPr>
          <a:lstStyle/>
          <a:p>
            <a:pPr algn="l"/>
            <a:r>
              <a:rPr lang="en-US" sz="1800" b="1" dirty="0">
                <a:latin typeface="Arial" panose="020B0604020202020204" pitchFamily="34" charset="0"/>
                <a:cs typeface="Arial" panose="020B0604020202020204" pitchFamily="34" charset="0"/>
              </a:rPr>
              <a:t>Series of medical experiments on large numbers of prisoners, including children, by Nazi Germany in its concentration camps in the 1940s, during WWII and the Holocaust </a:t>
            </a:r>
          </a:p>
          <a:p>
            <a:pPr marL="457200" indent="-4572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The experiments were considered medical torture</a:t>
            </a:r>
          </a:p>
          <a:p>
            <a:pPr algn="l"/>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Nazi doctors and their assistants forced prisoners into participating</a:t>
            </a:r>
          </a:p>
          <a:p>
            <a:pPr marL="457200" indent="-4572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The subjects did not give consent </a:t>
            </a:r>
          </a:p>
          <a:p>
            <a:pPr marL="457200" indent="-4572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Most experiments resulted in death, trauma, disfigurement or permanent disability</a:t>
            </a:r>
          </a:p>
          <a:p>
            <a:pPr marL="457200" indent="-4572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These crimes were tried after</a:t>
            </a:r>
            <a:r>
              <a:rPr lang="en-US" sz="1800" b="1" dirty="0">
                <a:latin typeface="Arial" panose="020B0604020202020204" pitchFamily="34" charset="0"/>
                <a:cs typeface="Arial" panose="020B0604020202020204" pitchFamily="34" charset="0"/>
                <a:hlinkClick r:id="rId2" tooltip="Doctors' Trial"/>
              </a:rPr>
              <a:t> </a:t>
            </a:r>
            <a:r>
              <a:rPr lang="en-US" sz="1800" b="1" dirty="0">
                <a:latin typeface="Arial" panose="020B0604020202020204" pitchFamily="34" charset="0"/>
                <a:cs typeface="Arial" panose="020B0604020202020204" pitchFamily="34" charset="0"/>
              </a:rPr>
              <a:t>the war and were named the Doctors’ Trials</a:t>
            </a:r>
          </a:p>
          <a:p>
            <a:pPr marL="457200" indent="-4572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The findings of the trials led to the Nuremburg Code</a:t>
            </a:r>
          </a:p>
          <a:p>
            <a:endParaRPr lang="en-US" sz="1800" dirty="0">
              <a:highlight>
                <a:srgbClr val="FFFF00"/>
              </a:highligh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A8E4AFFC-36C4-4A4A-9D6D-0511FF0E3098}"/>
              </a:ext>
            </a:extLst>
          </p:cNvPr>
          <p:cNvSpPr txBox="1"/>
          <p:nvPr/>
        </p:nvSpPr>
        <p:spPr>
          <a:xfrm>
            <a:off x="587142" y="200866"/>
            <a:ext cx="4799048" cy="646331"/>
          </a:xfrm>
          <a:prstGeom prst="rect">
            <a:avLst/>
          </a:prstGeom>
          <a:noFill/>
        </p:spPr>
        <p:txBody>
          <a:bodyPr wrap="square" rtlCol="0">
            <a:spAutoFit/>
          </a:bodyPr>
          <a:lstStyle/>
          <a:p>
            <a:r>
              <a:rPr lang="en-US" sz="3600" b="1" dirty="0">
                <a:solidFill>
                  <a:srgbClr val="92D050"/>
                </a:solidFill>
                <a:latin typeface="Arial" panose="020B0604020202020204" pitchFamily="34" charset="0"/>
                <a:cs typeface="Arial" panose="020B0604020202020204" pitchFamily="34" charset="0"/>
              </a:rPr>
              <a:t>Nazi Experiments</a:t>
            </a:r>
          </a:p>
        </p:txBody>
      </p:sp>
    </p:spTree>
    <p:extLst>
      <p:ext uri="{BB962C8B-B14F-4D97-AF65-F5344CB8AC3E}">
        <p14:creationId xmlns:p14="http://schemas.microsoft.com/office/powerpoint/2010/main" val="29144987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38E27F76-1091-48B0-9E8F-6BC11E9A2BC3}"/>
              </a:ext>
            </a:extLst>
          </p:cNvPr>
          <p:cNvGraphicFramePr>
            <a:graphicFrameLocks noGrp="1"/>
          </p:cNvGraphicFramePr>
          <p:nvPr>
            <p:extLst>
              <p:ext uri="{D42A27DB-BD31-4B8C-83A1-F6EECF244321}">
                <p14:modId xmlns:p14="http://schemas.microsoft.com/office/powerpoint/2010/main" val="1977712940"/>
              </p:ext>
            </p:extLst>
          </p:nvPr>
        </p:nvGraphicFramePr>
        <p:xfrm>
          <a:off x="434109" y="249381"/>
          <a:ext cx="9097819" cy="6437745"/>
        </p:xfrm>
        <a:graphic>
          <a:graphicData uri="http://schemas.openxmlformats.org/drawingml/2006/table">
            <a:tbl>
              <a:tblPr firstRow="1" bandRow="1">
                <a:tableStyleId>{5C22544A-7EE6-4342-B048-85BDC9FD1C3A}</a:tableStyleId>
              </a:tblPr>
              <a:tblGrid>
                <a:gridCol w="1868519">
                  <a:extLst>
                    <a:ext uri="{9D8B030D-6E8A-4147-A177-3AD203B41FA5}">
                      <a16:colId xmlns:a16="http://schemas.microsoft.com/office/drawing/2014/main" val="1087105932"/>
                    </a:ext>
                  </a:extLst>
                </a:gridCol>
                <a:gridCol w="3614650">
                  <a:extLst>
                    <a:ext uri="{9D8B030D-6E8A-4147-A177-3AD203B41FA5}">
                      <a16:colId xmlns:a16="http://schemas.microsoft.com/office/drawing/2014/main" val="1617430668"/>
                    </a:ext>
                  </a:extLst>
                </a:gridCol>
                <a:gridCol w="3614650">
                  <a:extLst>
                    <a:ext uri="{9D8B030D-6E8A-4147-A177-3AD203B41FA5}">
                      <a16:colId xmlns:a16="http://schemas.microsoft.com/office/drawing/2014/main" val="2875450517"/>
                    </a:ext>
                  </a:extLst>
                </a:gridCol>
              </a:tblGrid>
              <a:tr h="1287549">
                <a:tc>
                  <a:txBody>
                    <a:bodyPr/>
                    <a:lstStyle/>
                    <a:p>
                      <a:endParaRPr lang="en-US" sz="2000" b="1" baseline="0" dirty="0">
                        <a:latin typeface="Calibri" panose="020F0502020204030204" pitchFamily="34" charset="0"/>
                        <a:cs typeface="Calibri" panose="020F0502020204030204" pitchFamily="34" charset="0"/>
                      </a:endParaRPr>
                    </a:p>
                  </a:txBody>
                  <a:tcPr>
                    <a:solidFill>
                      <a:srgbClr val="92D050"/>
                    </a:solidFill>
                  </a:tcPr>
                </a:tc>
                <a:tc>
                  <a:txBody>
                    <a:bodyPr/>
                    <a:lstStyle/>
                    <a:p>
                      <a:endParaRPr lang="en-US" sz="2000" b="1" baseline="0" dirty="0">
                        <a:latin typeface="Calibri" panose="020F0502020204030204" pitchFamily="34" charset="0"/>
                        <a:cs typeface="Calibri" panose="020F0502020204030204" pitchFamily="34" charset="0"/>
                      </a:endParaRPr>
                    </a:p>
                  </a:txBody>
                  <a:tcPr>
                    <a:solidFill>
                      <a:srgbClr val="92D050"/>
                    </a:solidFill>
                  </a:tcPr>
                </a:tc>
                <a:tc>
                  <a:txBody>
                    <a:bodyPr/>
                    <a:lstStyle/>
                    <a:p>
                      <a:endParaRPr lang="en-US" sz="2000" b="1" baseline="0"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val="3548609289"/>
                  </a:ext>
                </a:extLst>
              </a:tr>
              <a:tr h="1287549">
                <a:tc>
                  <a:txBody>
                    <a:bodyPr/>
                    <a:lstStyle/>
                    <a:p>
                      <a:r>
                        <a:rPr lang="en-US" sz="1800" b="1" baseline="0" dirty="0">
                          <a:latin typeface="Arial" panose="020B0604020202020204" pitchFamily="34" charset="0"/>
                          <a:cs typeface="Arial" panose="020B0604020202020204" pitchFamily="34" charset="0"/>
                        </a:rPr>
                        <a:t>Experiments on Twins</a:t>
                      </a:r>
                    </a:p>
                  </a:txBody>
                  <a:tcPr/>
                </a:tc>
                <a:tc>
                  <a:txBody>
                    <a:bodyPr/>
                    <a:lstStyle/>
                    <a:p>
                      <a:r>
                        <a:rPr lang="en-US" sz="1800" b="1" baseline="0" dirty="0">
                          <a:latin typeface="Arial" panose="020B0604020202020204" pitchFamily="34" charset="0"/>
                          <a:cs typeface="Arial" panose="020B0604020202020204" pitchFamily="34" charset="0"/>
                        </a:rPr>
                        <a:t>Bone, Muscle, ad nerve transplant</a:t>
                      </a:r>
                    </a:p>
                  </a:txBody>
                  <a:tcPr/>
                </a:tc>
                <a:tc>
                  <a:txBody>
                    <a:bodyPr/>
                    <a:lstStyle/>
                    <a:p>
                      <a:r>
                        <a:rPr lang="en-US" sz="1800" b="1" baseline="0" dirty="0">
                          <a:latin typeface="Arial" panose="020B0604020202020204" pitchFamily="34" charset="0"/>
                          <a:cs typeface="Arial" panose="020B0604020202020204" pitchFamily="34" charset="0"/>
                        </a:rPr>
                        <a:t>Head injury experiments</a:t>
                      </a:r>
                    </a:p>
                  </a:txBody>
                  <a:tcPr/>
                </a:tc>
                <a:extLst>
                  <a:ext uri="{0D108BD9-81ED-4DB2-BD59-A6C34878D82A}">
                    <a16:rowId xmlns:a16="http://schemas.microsoft.com/office/drawing/2014/main" val="3155729307"/>
                  </a:ext>
                </a:extLst>
              </a:tr>
              <a:tr h="1287549">
                <a:tc>
                  <a:txBody>
                    <a:bodyPr/>
                    <a:lstStyle/>
                    <a:p>
                      <a:r>
                        <a:rPr lang="en-US" sz="1800" b="1" baseline="0" dirty="0">
                          <a:latin typeface="Arial" panose="020B0604020202020204" pitchFamily="34" charset="0"/>
                          <a:cs typeface="Arial" panose="020B0604020202020204" pitchFamily="34" charset="0"/>
                        </a:rPr>
                        <a:t>Malaria  experiments</a:t>
                      </a:r>
                    </a:p>
                  </a:txBody>
                  <a:tcPr/>
                </a:tc>
                <a:tc>
                  <a:txBody>
                    <a:bodyPr/>
                    <a:lstStyle/>
                    <a:p>
                      <a:r>
                        <a:rPr lang="en-US" sz="1800" b="1" baseline="0" dirty="0">
                          <a:latin typeface="Arial" panose="020B0604020202020204" pitchFamily="34" charset="0"/>
                          <a:cs typeface="Arial" panose="020B0604020202020204" pitchFamily="34" charset="0"/>
                        </a:rPr>
                        <a:t>Immunization experiments</a:t>
                      </a:r>
                    </a:p>
                  </a:txBody>
                  <a:tcPr/>
                </a:tc>
                <a:tc>
                  <a:txBody>
                    <a:bodyPr/>
                    <a:lstStyle/>
                    <a:p>
                      <a:r>
                        <a:rPr lang="en-US" sz="1800" b="1" baseline="0" dirty="0">
                          <a:latin typeface="Arial" panose="020B0604020202020204" pitchFamily="34" charset="0"/>
                          <a:cs typeface="Arial" panose="020B0604020202020204" pitchFamily="34" charset="0"/>
                        </a:rPr>
                        <a:t>Epidemic jaundice</a:t>
                      </a:r>
                    </a:p>
                  </a:txBody>
                  <a:tcPr/>
                </a:tc>
                <a:extLst>
                  <a:ext uri="{0D108BD9-81ED-4DB2-BD59-A6C34878D82A}">
                    <a16:rowId xmlns:a16="http://schemas.microsoft.com/office/drawing/2014/main" val="798706448"/>
                  </a:ext>
                </a:extLst>
              </a:tr>
              <a:tr h="1287549">
                <a:tc>
                  <a:txBody>
                    <a:bodyPr/>
                    <a:lstStyle/>
                    <a:p>
                      <a:r>
                        <a:rPr lang="en-US" sz="1800" b="1" baseline="0" dirty="0">
                          <a:latin typeface="Arial" panose="020B0604020202020204" pitchFamily="34" charset="0"/>
                          <a:cs typeface="Arial" panose="020B0604020202020204" pitchFamily="34" charset="0"/>
                        </a:rPr>
                        <a:t>Sulfonamide experiments</a:t>
                      </a:r>
                    </a:p>
                  </a:txBody>
                  <a:tcPr/>
                </a:tc>
                <a:tc>
                  <a:txBody>
                    <a:bodyPr/>
                    <a:lstStyle/>
                    <a:p>
                      <a:r>
                        <a:rPr lang="en-US" sz="1800" b="1" baseline="0" dirty="0">
                          <a:latin typeface="Arial" panose="020B0604020202020204" pitchFamily="34" charset="0"/>
                          <a:cs typeface="Arial" panose="020B0604020202020204" pitchFamily="34" charset="0"/>
                        </a:rPr>
                        <a:t>Freezing and Sea Water experiments</a:t>
                      </a:r>
                    </a:p>
                  </a:txBody>
                  <a:tcPr/>
                </a:tc>
                <a:tc>
                  <a:txBody>
                    <a:bodyPr/>
                    <a:lstStyle/>
                    <a:p>
                      <a:r>
                        <a:rPr lang="en-US" sz="1800" b="1" baseline="0" dirty="0">
                          <a:latin typeface="Arial" panose="020B0604020202020204" pitchFamily="34" charset="0"/>
                          <a:cs typeface="Arial" panose="020B0604020202020204" pitchFamily="34" charset="0"/>
                        </a:rPr>
                        <a:t>Poison experiments</a:t>
                      </a:r>
                    </a:p>
                  </a:txBody>
                  <a:tcPr/>
                </a:tc>
                <a:extLst>
                  <a:ext uri="{0D108BD9-81ED-4DB2-BD59-A6C34878D82A}">
                    <a16:rowId xmlns:a16="http://schemas.microsoft.com/office/drawing/2014/main" val="1039925503"/>
                  </a:ext>
                </a:extLst>
              </a:tr>
              <a:tr h="1287549">
                <a:tc>
                  <a:txBody>
                    <a:bodyPr/>
                    <a:lstStyle/>
                    <a:p>
                      <a:r>
                        <a:rPr lang="en-US" sz="1800" b="1" baseline="0" dirty="0">
                          <a:latin typeface="Arial" panose="020B0604020202020204" pitchFamily="34" charset="0"/>
                          <a:cs typeface="Arial" panose="020B0604020202020204" pitchFamily="34" charset="0"/>
                        </a:rPr>
                        <a:t>Incendiary bomb experiments</a:t>
                      </a:r>
                    </a:p>
                  </a:txBody>
                  <a:tcPr/>
                </a:tc>
                <a:tc>
                  <a:txBody>
                    <a:bodyPr/>
                    <a:lstStyle/>
                    <a:p>
                      <a:r>
                        <a:rPr lang="en-US" sz="1800" b="1" baseline="0" dirty="0">
                          <a:latin typeface="Arial" panose="020B0604020202020204" pitchFamily="34" charset="0"/>
                          <a:cs typeface="Arial" panose="020B0604020202020204" pitchFamily="34" charset="0"/>
                        </a:rPr>
                        <a:t>Mustard gas experiments</a:t>
                      </a:r>
                    </a:p>
                  </a:txBody>
                  <a:tcPr/>
                </a:tc>
                <a:tc>
                  <a:txBody>
                    <a:bodyPr/>
                    <a:lstStyle/>
                    <a:p>
                      <a:r>
                        <a:rPr lang="en-US" sz="1800" b="1" baseline="0" dirty="0">
                          <a:latin typeface="Arial" panose="020B0604020202020204" pitchFamily="34" charset="0"/>
                          <a:cs typeface="Arial" panose="020B0604020202020204" pitchFamily="34" charset="0"/>
                        </a:rPr>
                        <a:t>High altitude experiments</a:t>
                      </a:r>
                    </a:p>
                  </a:txBody>
                  <a:tcPr/>
                </a:tc>
                <a:extLst>
                  <a:ext uri="{0D108BD9-81ED-4DB2-BD59-A6C34878D82A}">
                    <a16:rowId xmlns:a16="http://schemas.microsoft.com/office/drawing/2014/main" val="486396802"/>
                  </a:ext>
                </a:extLst>
              </a:tr>
            </a:tbl>
          </a:graphicData>
        </a:graphic>
      </p:graphicFrame>
    </p:spTree>
    <p:extLst>
      <p:ext uri="{BB962C8B-B14F-4D97-AF65-F5344CB8AC3E}">
        <p14:creationId xmlns:p14="http://schemas.microsoft.com/office/powerpoint/2010/main" val="61671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E552325-030B-438A-94A0-18DED369BCC3}"/>
              </a:ext>
            </a:extLst>
          </p:cNvPr>
          <p:cNvSpPr>
            <a:spLocks noGrp="1"/>
          </p:cNvSpPr>
          <p:nvPr>
            <p:ph type="title"/>
          </p:nvPr>
        </p:nvSpPr>
        <p:spPr>
          <a:xfrm>
            <a:off x="842597" y="291715"/>
            <a:ext cx="11327363" cy="1522445"/>
          </a:xfrm>
        </p:spPr>
        <p:txBody>
          <a:bodyPr>
            <a:noAutofit/>
          </a:bodyPr>
          <a:lstStyle/>
          <a:p>
            <a:pPr algn="ctr"/>
            <a:r>
              <a:rPr lang="en-US" b="1" dirty="0">
                <a:latin typeface="Arial" panose="020B0604020202020204" pitchFamily="34" charset="0"/>
                <a:cs typeface="Arial" panose="020B0604020202020204" pitchFamily="34" charset="0"/>
              </a:rPr>
              <a:t>Foundations for Ethical Conduct in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Clinical Research</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F5B20131-B9C4-4345-A49C-E7ADF1DCCCF9}"/>
              </a:ext>
            </a:extLst>
          </p:cNvPr>
          <p:cNvGraphicFramePr>
            <a:graphicFrameLocks noGrp="1"/>
          </p:cNvGraphicFramePr>
          <p:nvPr>
            <p:ph idx="1"/>
            <p:extLst>
              <p:ext uri="{D42A27DB-BD31-4B8C-83A1-F6EECF244321}">
                <p14:modId xmlns:p14="http://schemas.microsoft.com/office/powerpoint/2010/main" val="955867256"/>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8500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1602-06AA-4364-B39B-D6C82F134BA3}"/>
              </a:ext>
            </a:extLst>
          </p:cNvPr>
          <p:cNvSpPr>
            <a:spLocks noGrp="1"/>
          </p:cNvSpPr>
          <p:nvPr>
            <p:ph type="title"/>
          </p:nvPr>
        </p:nvSpPr>
        <p:spPr>
          <a:xfrm>
            <a:off x="134754" y="105878"/>
            <a:ext cx="9139248" cy="1405288"/>
          </a:xfrm>
        </p:spPr>
        <p:txBody>
          <a:bodyPr>
            <a:noAutofit/>
          </a:bodyPr>
          <a:lstStyle/>
          <a:p>
            <a:r>
              <a:rPr lang="en-US" b="1" dirty="0">
                <a:latin typeface="Arial" panose="020B0604020202020204" pitchFamily="34" charset="0"/>
                <a:cs typeface="Arial" panose="020B0604020202020204" pitchFamily="34" charset="0"/>
              </a:rPr>
              <a:t>Ethical Dilemmas with the Nazi Experiments</a:t>
            </a:r>
          </a:p>
        </p:txBody>
      </p:sp>
      <p:sp>
        <p:nvSpPr>
          <p:cNvPr id="3" name="Content Placeholder 2">
            <a:extLst>
              <a:ext uri="{FF2B5EF4-FFF2-40B4-BE49-F238E27FC236}">
                <a16:creationId xmlns:a16="http://schemas.microsoft.com/office/drawing/2014/main" id="{3E4CCC7B-8926-47A8-9890-5073323B7CC3}"/>
              </a:ext>
            </a:extLst>
          </p:cNvPr>
          <p:cNvSpPr>
            <a:spLocks noGrp="1"/>
          </p:cNvSpPr>
          <p:nvPr>
            <p:ph idx="1"/>
          </p:nvPr>
        </p:nvSpPr>
        <p:spPr>
          <a:xfrm>
            <a:off x="517331" y="1290449"/>
            <a:ext cx="8956368" cy="5240955"/>
          </a:xfrm>
        </p:spPr>
        <p:txBody>
          <a:bodyPr>
            <a:noAutofit/>
          </a:bodyPr>
          <a:lstStyle/>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Subjects- prisoners, children in concentration camps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Experiments were considered medical torture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Consent was not obtained</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Most experiments resulted in death, trauma, disfigurement, or permanent disability</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The crimes were tried after the war and named the Doctors’ Trials</a:t>
            </a:r>
          </a:p>
          <a:p>
            <a:pPr marL="0" indent="0">
              <a:buNone/>
            </a:pPr>
            <a:r>
              <a:rPr lang="en-US" b="1" dirty="0">
                <a:latin typeface="Arial" panose="020B0604020202020204" pitchFamily="34" charset="0"/>
                <a:cs typeface="Arial" panose="020B0604020202020204" pitchFamily="34" charset="0"/>
              </a:rPr>
              <a:t>Resulted in the creation of the Nuremburg Code</a:t>
            </a:r>
          </a:p>
          <a:p>
            <a:pPr marL="0" indent="0">
              <a:buNone/>
            </a:pPr>
            <a:r>
              <a:rPr lang="en-US" b="1" dirty="0">
                <a:latin typeface="Arial" panose="020B0604020202020204" pitchFamily="34" charset="0"/>
                <a:cs typeface="Arial" panose="020B0604020202020204" pitchFamily="34" charset="0"/>
              </a:rPr>
              <a:t>Establishment of IRBs</a:t>
            </a:r>
          </a:p>
        </p:txBody>
      </p:sp>
    </p:spTree>
    <p:extLst>
      <p:ext uri="{BB962C8B-B14F-4D97-AF65-F5344CB8AC3E}">
        <p14:creationId xmlns:p14="http://schemas.microsoft.com/office/powerpoint/2010/main" val="3962955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E14CF-5D21-4E54-A190-8F208B88E888}"/>
              </a:ext>
            </a:extLst>
          </p:cNvPr>
          <p:cNvSpPr>
            <a:spLocks noGrp="1"/>
          </p:cNvSpPr>
          <p:nvPr>
            <p:ph type="title"/>
          </p:nvPr>
        </p:nvSpPr>
        <p:spPr>
          <a:xfrm>
            <a:off x="231006" y="260492"/>
            <a:ext cx="9042996" cy="668956"/>
          </a:xfrm>
        </p:spPr>
        <p:txBody>
          <a:bodyPr>
            <a:normAutofit/>
          </a:bodyPr>
          <a:lstStyle/>
          <a:p>
            <a:r>
              <a:rPr lang="en-US" b="1" dirty="0" err="1">
                <a:latin typeface="Arial" panose="020B0604020202020204" pitchFamily="34" charset="0"/>
                <a:cs typeface="Arial" panose="020B0604020202020204" pitchFamily="34" charset="0"/>
              </a:rPr>
              <a:t>Willowbrook</a:t>
            </a:r>
            <a:r>
              <a:rPr lang="en-US" b="1" dirty="0">
                <a:latin typeface="Arial" panose="020B0604020202020204" pitchFamily="34" charset="0"/>
                <a:cs typeface="Arial" panose="020B0604020202020204" pitchFamily="34" charset="0"/>
              </a:rPr>
              <a:t> Study</a:t>
            </a:r>
          </a:p>
        </p:txBody>
      </p:sp>
      <p:sp>
        <p:nvSpPr>
          <p:cNvPr id="3" name="Content Placeholder 2">
            <a:extLst>
              <a:ext uri="{FF2B5EF4-FFF2-40B4-BE49-F238E27FC236}">
                <a16:creationId xmlns:a16="http://schemas.microsoft.com/office/drawing/2014/main" id="{6EBBE39B-C579-448F-B74C-FC3AE088814A}"/>
              </a:ext>
            </a:extLst>
          </p:cNvPr>
          <p:cNvSpPr>
            <a:spLocks noGrp="1"/>
          </p:cNvSpPr>
          <p:nvPr>
            <p:ph idx="1"/>
          </p:nvPr>
        </p:nvSpPr>
        <p:spPr>
          <a:xfrm>
            <a:off x="231006" y="1107832"/>
            <a:ext cx="9042996" cy="5668354"/>
          </a:xfrm>
        </p:spPr>
        <p:txBody>
          <a:bodyPr>
            <a:noAutofit/>
          </a:bodyPr>
          <a:lstStyle/>
          <a:p>
            <a:pPr marL="0" indent="0">
              <a:buNone/>
            </a:pPr>
            <a:r>
              <a:rPr lang="en-US" b="1" dirty="0">
                <a:latin typeface="Arial" panose="020B0604020202020204" pitchFamily="34" charset="0"/>
                <a:cs typeface="Arial" panose="020B0604020202020204" pitchFamily="34" charset="0"/>
              </a:rPr>
              <a:t>Began in 1956 and was conducted for 14 years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Subjects- more than 700 mentally disabled children housed at the </a:t>
            </a:r>
            <a:r>
              <a:rPr lang="en-US" b="1" dirty="0" err="1">
                <a:latin typeface="Arial" panose="020B0604020202020204" pitchFamily="34" charset="0"/>
                <a:cs typeface="Arial" panose="020B0604020202020204" pitchFamily="34" charset="0"/>
              </a:rPr>
              <a:t>Willowbrook</a:t>
            </a:r>
            <a:r>
              <a:rPr lang="en-US" b="1" dirty="0">
                <a:latin typeface="Arial" panose="020B0604020202020204" pitchFamily="34" charset="0"/>
                <a:cs typeface="Arial" panose="020B0604020202020204" pitchFamily="34" charset="0"/>
              </a:rPr>
              <a:t> State School in Staten Island , New York were Intentionally infected with hepatitis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Purpose:</a:t>
            </a:r>
          </a:p>
          <a:p>
            <a:pPr lvl="1"/>
            <a:r>
              <a:rPr lang="en-US" sz="1800" b="1" dirty="0">
                <a:latin typeface="Arial" panose="020B0604020202020204" pitchFamily="34" charset="0"/>
                <a:cs typeface="Arial" panose="020B0604020202020204" pitchFamily="34" charset="0"/>
              </a:rPr>
              <a:t>attempt to track the natural progression of the disease</a:t>
            </a:r>
          </a:p>
          <a:p>
            <a:pPr lvl="1"/>
            <a:r>
              <a:rPr lang="en-US" sz="1800" b="1" dirty="0">
                <a:latin typeface="Arial" panose="020B0604020202020204" pitchFamily="34" charset="0"/>
                <a:cs typeface="Arial" panose="020B0604020202020204" pitchFamily="34" charset="0"/>
              </a:rPr>
              <a:t>Determine the effectiveness of gamma globulin injections as a prevention of contracting hepatitis</a:t>
            </a:r>
          </a:p>
          <a:p>
            <a:pPr marL="457200" lvl="1" indent="0">
              <a:buNone/>
            </a:pPr>
            <a:endParaRPr lang="en-US" sz="1800"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Justification:</a:t>
            </a:r>
          </a:p>
          <a:p>
            <a:pPr lvl="1"/>
            <a:r>
              <a:rPr lang="en-US" sz="1800" b="1" dirty="0">
                <a:latin typeface="Arial" panose="020B0604020202020204" pitchFamily="34" charset="0"/>
                <a:cs typeface="Arial" panose="020B0604020202020204" pitchFamily="34" charset="0"/>
              </a:rPr>
              <a:t>The school had a high infection rate of hepatitis and it was inevitable that all the children would eventually become infected</a:t>
            </a:r>
          </a:p>
        </p:txBody>
      </p:sp>
    </p:spTree>
    <p:extLst>
      <p:ext uri="{BB962C8B-B14F-4D97-AF65-F5344CB8AC3E}">
        <p14:creationId xmlns:p14="http://schemas.microsoft.com/office/powerpoint/2010/main" val="653312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345A-A65A-4D43-859D-1FE0E1A68C8A}"/>
              </a:ext>
            </a:extLst>
          </p:cNvPr>
          <p:cNvSpPr>
            <a:spLocks noGrp="1"/>
          </p:cNvSpPr>
          <p:nvPr>
            <p:ph type="title"/>
          </p:nvPr>
        </p:nvSpPr>
        <p:spPr>
          <a:xfrm>
            <a:off x="67378" y="163629"/>
            <a:ext cx="9402444" cy="904775"/>
          </a:xfrm>
        </p:spPr>
        <p:txBody>
          <a:bodyPr>
            <a:noAutofit/>
          </a:bodyPr>
          <a:lstStyle/>
          <a:p>
            <a:r>
              <a:rPr lang="en-US" b="1" dirty="0">
                <a:latin typeface="Arial" panose="020B0604020202020204" pitchFamily="34" charset="0"/>
                <a:cs typeface="Arial" panose="020B0604020202020204" pitchFamily="34" charset="0"/>
              </a:rPr>
              <a:t>Ethical Dilemmas of the </a:t>
            </a:r>
            <a:r>
              <a:rPr lang="en-US" b="1" dirty="0" err="1">
                <a:latin typeface="Arial" panose="020B0604020202020204" pitchFamily="34" charset="0"/>
                <a:cs typeface="Arial" panose="020B0604020202020204" pitchFamily="34" charset="0"/>
              </a:rPr>
              <a:t>Willowbrook</a:t>
            </a:r>
            <a:r>
              <a:rPr lang="en-US" b="1" dirty="0">
                <a:latin typeface="Arial" panose="020B0604020202020204" pitchFamily="34" charset="0"/>
                <a:cs typeface="Arial" panose="020B0604020202020204" pitchFamily="34" charset="0"/>
              </a:rPr>
              <a:t> Study</a:t>
            </a:r>
          </a:p>
        </p:txBody>
      </p:sp>
      <p:sp>
        <p:nvSpPr>
          <p:cNvPr id="3" name="Content Placeholder 2">
            <a:extLst>
              <a:ext uri="{FF2B5EF4-FFF2-40B4-BE49-F238E27FC236}">
                <a16:creationId xmlns:a16="http://schemas.microsoft.com/office/drawing/2014/main" id="{8F0157FC-9978-43AB-9D17-38EF44FCD2F5}"/>
              </a:ext>
            </a:extLst>
          </p:cNvPr>
          <p:cNvSpPr>
            <a:spLocks noGrp="1"/>
          </p:cNvSpPr>
          <p:nvPr>
            <p:ph idx="1"/>
          </p:nvPr>
        </p:nvSpPr>
        <p:spPr>
          <a:xfrm>
            <a:off x="269507" y="1347536"/>
            <a:ext cx="9004495" cy="5510464"/>
          </a:xfrm>
        </p:spPr>
        <p:txBody>
          <a:bodyPr>
            <a:noAutofit/>
          </a:bodyPr>
          <a:lstStyle/>
          <a:p>
            <a:r>
              <a:rPr lang="en-US" b="1" dirty="0">
                <a:latin typeface="Arial" panose="020B0604020202020204" pitchFamily="34" charset="0"/>
                <a:cs typeface="Arial" panose="020B0604020202020204" pitchFamily="34" charset="0"/>
              </a:rPr>
              <a:t>Caused harm to healthy subjects</a:t>
            </a:r>
          </a:p>
          <a:p>
            <a:endParaRPr lang="en-US" b="1" dirty="0">
              <a:latin typeface="Arial" panose="020B0604020202020204" pitchFamily="34" charset="0"/>
              <a:cs typeface="Arial" panose="020B0604020202020204" pitchFamily="34" charset="0"/>
            </a:endParaRPr>
          </a:p>
          <a:p>
            <a:r>
              <a:rPr lang="en-US" b="1" i="0" dirty="0">
                <a:solidFill>
                  <a:srgbClr val="192850"/>
                </a:solidFill>
                <a:effectLst/>
                <a:latin typeface="Arial" panose="020B0604020202020204" pitchFamily="34" charset="0"/>
                <a:cs typeface="Arial" panose="020B0604020202020204" pitchFamily="34" charset="0"/>
              </a:rPr>
              <a:t>Some subjects became carriers of hepatitis and were later were reintegrated into public schools</a:t>
            </a:r>
          </a:p>
          <a:p>
            <a:endParaRPr lang="en-US" b="1" i="0" dirty="0">
              <a:solidFill>
                <a:srgbClr val="192850"/>
              </a:solidFill>
              <a:effectLst/>
              <a:latin typeface="Arial" panose="020B0604020202020204" pitchFamily="34" charset="0"/>
              <a:cs typeface="Arial" panose="020B0604020202020204" pitchFamily="34" charset="0"/>
            </a:endParaRPr>
          </a:p>
          <a:p>
            <a:r>
              <a:rPr lang="en-US" b="1" dirty="0">
                <a:solidFill>
                  <a:srgbClr val="192850"/>
                </a:solidFill>
                <a:latin typeface="Arial" panose="020B0604020202020204" pitchFamily="34" charset="0"/>
                <a:cs typeface="Arial" panose="020B0604020202020204" pitchFamily="34" charset="0"/>
              </a:rPr>
              <a:t>Informed Consent- </a:t>
            </a:r>
            <a:r>
              <a:rPr lang="en-US" b="1" dirty="0">
                <a:latin typeface="Arial" panose="020B0604020202020204" pitchFamily="34" charset="0"/>
                <a:cs typeface="Arial" panose="020B0604020202020204" pitchFamily="34" charset="0"/>
              </a:rPr>
              <a:t>The researchers obtained consent from the parents of each child. Possibility of coercion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Respect for Persons- Under crowded conditions, parents were told the only space available was in the hepatitis research building</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Many parents agreed to the enrollment of their child in the research area , because they could not afford to take care of their child outside of a facility like </a:t>
            </a:r>
            <a:r>
              <a:rPr lang="en-US" b="1" dirty="0" err="1">
                <a:latin typeface="Arial" panose="020B0604020202020204" pitchFamily="34" charset="0"/>
                <a:cs typeface="Arial" panose="020B0604020202020204" pitchFamily="34" charset="0"/>
              </a:rPr>
              <a:t>Willowbrook</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0086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2944B-31A8-4960-B721-F61D392FA989}"/>
              </a:ext>
            </a:extLst>
          </p:cNvPr>
          <p:cNvSpPr>
            <a:spLocks noGrp="1"/>
          </p:cNvSpPr>
          <p:nvPr>
            <p:ph type="title"/>
          </p:nvPr>
        </p:nvSpPr>
        <p:spPr>
          <a:xfrm>
            <a:off x="154004" y="0"/>
            <a:ext cx="9119998" cy="827774"/>
          </a:xfrm>
        </p:spPr>
        <p:txBody>
          <a:bodyPr>
            <a:normAutofit/>
          </a:bodyPr>
          <a:lstStyle/>
          <a:p>
            <a:r>
              <a:rPr lang="en-US" b="1" dirty="0">
                <a:latin typeface="Arial" panose="020B0604020202020204" pitchFamily="34" charset="0"/>
                <a:cs typeface="Arial" panose="020B0604020202020204" pitchFamily="34" charset="0"/>
              </a:rPr>
              <a:t>Guatemala Syphilis Study</a:t>
            </a:r>
          </a:p>
        </p:txBody>
      </p:sp>
      <p:sp>
        <p:nvSpPr>
          <p:cNvPr id="3" name="Content Placeholder 2">
            <a:extLst>
              <a:ext uri="{FF2B5EF4-FFF2-40B4-BE49-F238E27FC236}">
                <a16:creationId xmlns:a16="http://schemas.microsoft.com/office/drawing/2014/main" id="{A9179A8E-91BC-4537-86DA-2654B38731DA}"/>
              </a:ext>
            </a:extLst>
          </p:cNvPr>
          <p:cNvSpPr>
            <a:spLocks noGrp="1"/>
          </p:cNvSpPr>
          <p:nvPr>
            <p:ph idx="1"/>
          </p:nvPr>
        </p:nvSpPr>
        <p:spPr>
          <a:xfrm>
            <a:off x="250257" y="712269"/>
            <a:ext cx="9023745" cy="6054291"/>
          </a:xfrm>
        </p:spPr>
        <p:txBody>
          <a:bodyPr>
            <a:noAutofit/>
          </a:bodyPr>
          <a:lstStyle/>
          <a:p>
            <a:pPr marL="0" indent="0">
              <a:buNone/>
            </a:pPr>
            <a:r>
              <a:rPr lang="en-US" b="1" i="0" dirty="0">
                <a:solidFill>
                  <a:srgbClr val="1A1A1A"/>
                </a:solidFill>
                <a:effectLst/>
                <a:latin typeface="Arial" panose="020B0604020202020204" pitchFamily="34" charset="0"/>
                <a:cs typeface="Arial" panose="020B0604020202020204" pitchFamily="34" charset="0"/>
              </a:rPr>
              <a:t>American medical research project conducted by US government lasting from 1946 to 1948</a:t>
            </a:r>
          </a:p>
          <a:p>
            <a:pPr marL="0" indent="0">
              <a:buNone/>
            </a:pPr>
            <a:r>
              <a:rPr lang="en-US" b="1" i="0" dirty="0">
                <a:solidFill>
                  <a:srgbClr val="1A1A1A"/>
                </a:solidFill>
                <a:effectLst/>
                <a:latin typeface="Arial" panose="020B0604020202020204" pitchFamily="34" charset="0"/>
                <a:cs typeface="Arial" panose="020B0604020202020204" pitchFamily="34" charset="0"/>
              </a:rPr>
              <a:t> </a:t>
            </a:r>
          </a:p>
          <a:p>
            <a:pPr marL="0" indent="0">
              <a:buNone/>
            </a:pPr>
            <a:r>
              <a:rPr lang="en-US" b="1" dirty="0">
                <a:solidFill>
                  <a:srgbClr val="202124"/>
                </a:solidFill>
                <a:latin typeface="Arial" panose="020B0604020202020204" pitchFamily="34" charset="0"/>
                <a:cs typeface="Arial" panose="020B0604020202020204" pitchFamily="34" charset="0"/>
              </a:rPr>
              <a:t>I</a:t>
            </a:r>
            <a:r>
              <a:rPr lang="en-US" b="1" i="0" dirty="0">
                <a:solidFill>
                  <a:srgbClr val="202124"/>
                </a:solidFill>
                <a:effectLst/>
                <a:latin typeface="Arial" panose="020B0604020202020204" pitchFamily="34" charset="0"/>
                <a:cs typeface="Arial" panose="020B0604020202020204" pitchFamily="34" charset="0"/>
              </a:rPr>
              <a:t>nfected hundreds of prisoners, psychiatric patients and sex workers during the 1940s with STDs to study the effects of penicillin</a:t>
            </a:r>
          </a:p>
          <a:p>
            <a:pPr marL="0" indent="0">
              <a:buNone/>
            </a:pPr>
            <a:endParaRPr lang="en-US" b="1" i="0" dirty="0">
              <a:solidFill>
                <a:srgbClr val="1A1A1A"/>
              </a:solidFill>
              <a:effectLst/>
              <a:latin typeface="Arial" panose="020B0604020202020204" pitchFamily="34" charset="0"/>
              <a:cs typeface="Arial" panose="020B0604020202020204" pitchFamily="34" charset="0"/>
            </a:endParaRPr>
          </a:p>
          <a:p>
            <a:pPr marL="0" indent="0">
              <a:buNone/>
            </a:pPr>
            <a:r>
              <a:rPr lang="en-US" b="1" i="0" dirty="0">
                <a:solidFill>
                  <a:srgbClr val="121212"/>
                </a:solidFill>
                <a:effectLst/>
                <a:latin typeface="Arial" panose="020B0604020202020204" pitchFamily="34" charset="0"/>
                <a:cs typeface="Arial" panose="020B0604020202020204" pitchFamily="34" charset="0"/>
              </a:rPr>
              <a:t>Many of the subjects were low-ranking soldiers delivered by their superiors to US physicians working from a military base in the capital</a:t>
            </a:r>
          </a:p>
          <a:p>
            <a:pPr marL="0" indent="0">
              <a:buNone/>
            </a:pPr>
            <a:endParaRPr lang="en-US" b="1" i="0" dirty="0">
              <a:solidFill>
                <a:srgbClr val="121212"/>
              </a:solidFill>
              <a:effectLst/>
              <a:latin typeface="Arial" panose="020B0604020202020204" pitchFamily="34" charset="0"/>
              <a:cs typeface="Arial" panose="020B0604020202020204" pitchFamily="34" charset="0"/>
            </a:endParaRPr>
          </a:p>
          <a:p>
            <a:pPr marL="0" indent="0">
              <a:buNone/>
            </a:pPr>
            <a:r>
              <a:rPr lang="en-US" b="1" i="0" dirty="0">
                <a:solidFill>
                  <a:srgbClr val="1A1A1A"/>
                </a:solidFill>
                <a:effectLst/>
                <a:latin typeface="Arial" panose="020B0604020202020204" pitchFamily="34" charset="0"/>
                <a:cs typeface="Arial" panose="020B0604020202020204" pitchFamily="34" charset="0"/>
              </a:rPr>
              <a:t>All were enrolled in the experiments without their consent ranging in age from 10-72</a:t>
            </a:r>
          </a:p>
          <a:p>
            <a:pPr marL="0" indent="0">
              <a:buNone/>
            </a:pPr>
            <a:endParaRPr lang="en-US" b="1" u="sng" dirty="0">
              <a:solidFill>
                <a:srgbClr val="1A1A1A"/>
              </a:solidFill>
              <a:latin typeface="Arial" panose="020B0604020202020204" pitchFamily="34" charset="0"/>
              <a:cs typeface="Arial" panose="020B0604020202020204" pitchFamily="34" charset="0"/>
            </a:endParaRPr>
          </a:p>
          <a:p>
            <a:pPr marL="0" indent="0">
              <a:buNone/>
            </a:pPr>
            <a:r>
              <a:rPr lang="en-US" b="1" dirty="0">
                <a:solidFill>
                  <a:srgbClr val="121212"/>
                </a:solidFill>
                <a:latin typeface="Arial" panose="020B0604020202020204" pitchFamily="34" charset="0"/>
                <a:cs typeface="Arial" panose="020B0604020202020204" pitchFamily="34" charset="0"/>
              </a:rPr>
              <a:t>R</a:t>
            </a:r>
            <a:r>
              <a:rPr lang="en-US" b="1" i="0" dirty="0">
                <a:solidFill>
                  <a:srgbClr val="121212"/>
                </a:solidFill>
                <a:effectLst/>
                <a:latin typeface="Arial" panose="020B0604020202020204" pitchFamily="34" charset="0"/>
                <a:cs typeface="Arial" panose="020B0604020202020204" pitchFamily="34" charset="0"/>
              </a:rPr>
              <a:t>emained a secret, for more than six decades</a:t>
            </a:r>
            <a:r>
              <a:rPr lang="en-US" b="1" dirty="0">
                <a:latin typeface="Arial" panose="020B0604020202020204" pitchFamily="34" charset="0"/>
                <a:cs typeface="Arial" panose="020B0604020202020204" pitchFamily="34" charset="0"/>
              </a:rPr>
              <a:t>. </a:t>
            </a:r>
            <a:r>
              <a:rPr lang="en-US" b="1" i="0" dirty="0">
                <a:solidFill>
                  <a:srgbClr val="1A1A1A"/>
                </a:solidFill>
                <a:effectLst/>
                <a:latin typeface="Arial" panose="020B0604020202020204" pitchFamily="34" charset="0"/>
                <a:cs typeface="Arial" panose="020B0604020202020204" pitchFamily="34" charset="0"/>
              </a:rPr>
              <a:t>On October 1, 2010, U.S. Pres. </a:t>
            </a:r>
            <a:r>
              <a:rPr lang="en-US" b="1" i="0" u="none" strike="noStrike" dirty="0">
                <a:solidFill>
                  <a:schemeClr val="tx1"/>
                </a:solidFill>
                <a:effectLst/>
                <a:latin typeface="Arial" panose="020B0604020202020204" pitchFamily="34" charset="0"/>
                <a:cs typeface="Arial" panose="020B0604020202020204" pitchFamily="34" charset="0"/>
              </a:rPr>
              <a:t>Obama </a:t>
            </a:r>
            <a:r>
              <a:rPr lang="en-US" b="1" i="0" dirty="0">
                <a:solidFill>
                  <a:schemeClr val="tx1"/>
                </a:solidFill>
                <a:effectLst/>
                <a:latin typeface="Arial" panose="020B0604020202020204" pitchFamily="34" charset="0"/>
                <a:cs typeface="Arial" panose="020B0604020202020204" pitchFamily="34" charset="0"/>
              </a:rPr>
              <a:t>c</a:t>
            </a:r>
            <a:r>
              <a:rPr lang="en-US" b="1" i="0" dirty="0">
                <a:solidFill>
                  <a:srgbClr val="1A1A1A"/>
                </a:solidFill>
                <a:effectLst/>
                <a:latin typeface="Arial" panose="020B0604020202020204" pitchFamily="34" charset="0"/>
                <a:cs typeface="Arial" panose="020B0604020202020204" pitchFamily="34" charset="0"/>
              </a:rPr>
              <a:t>ontacted the president of Guatemala, Álvaro Colom, to apologize for the unethical nature of the research.</a:t>
            </a:r>
          </a:p>
        </p:txBody>
      </p:sp>
    </p:spTree>
    <p:extLst>
      <p:ext uri="{BB962C8B-B14F-4D97-AF65-F5344CB8AC3E}">
        <p14:creationId xmlns:p14="http://schemas.microsoft.com/office/powerpoint/2010/main" val="1883034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CD9-8E9E-4FCC-9E5C-18EE621AE804}"/>
              </a:ext>
            </a:extLst>
          </p:cNvPr>
          <p:cNvSpPr>
            <a:spLocks noGrp="1"/>
          </p:cNvSpPr>
          <p:nvPr>
            <p:ph type="title"/>
          </p:nvPr>
        </p:nvSpPr>
        <p:spPr>
          <a:xfrm>
            <a:off x="105877" y="371292"/>
            <a:ext cx="9168124" cy="1386038"/>
          </a:xfrm>
        </p:spPr>
        <p:txBody>
          <a:bodyPr>
            <a:noAutofit/>
          </a:bodyPr>
          <a:lstStyle/>
          <a:p>
            <a:r>
              <a:rPr lang="en-US" b="1" dirty="0">
                <a:latin typeface="Arial" panose="020B0604020202020204" pitchFamily="34" charset="0"/>
                <a:cs typeface="Arial" panose="020B0604020202020204" pitchFamily="34" charset="0"/>
              </a:rPr>
              <a:t>Ethical Dilemmas With the Guatemala Study</a:t>
            </a:r>
          </a:p>
        </p:txBody>
      </p:sp>
      <p:sp>
        <p:nvSpPr>
          <p:cNvPr id="3" name="Content Placeholder 2">
            <a:extLst>
              <a:ext uri="{FF2B5EF4-FFF2-40B4-BE49-F238E27FC236}">
                <a16:creationId xmlns:a16="http://schemas.microsoft.com/office/drawing/2014/main" id="{E8DE3EBE-4C81-434C-A7AE-41B91011F247}"/>
              </a:ext>
            </a:extLst>
          </p:cNvPr>
          <p:cNvSpPr>
            <a:spLocks noGrp="1"/>
          </p:cNvSpPr>
          <p:nvPr>
            <p:ph idx="1"/>
          </p:nvPr>
        </p:nvSpPr>
        <p:spPr>
          <a:xfrm>
            <a:off x="279132" y="2184935"/>
            <a:ext cx="8994869" cy="3856427"/>
          </a:xfrm>
        </p:spPr>
        <p:txBody>
          <a:bodyPr>
            <a:normAutofit/>
          </a:bodyPr>
          <a:lstStyle/>
          <a:p>
            <a:r>
              <a:rPr lang="en-US" b="1" i="0" dirty="0">
                <a:solidFill>
                  <a:srgbClr val="000000"/>
                </a:solidFill>
                <a:effectLst/>
                <a:latin typeface="Arial" panose="020B0604020202020204" pitchFamily="34" charset="0"/>
                <a:cs typeface="Arial" panose="020B0604020202020204" pitchFamily="34" charset="0"/>
              </a:rPr>
              <a:t>No consent</a:t>
            </a:r>
          </a:p>
          <a:p>
            <a:endParaRPr lang="en-US" b="1" dirty="0">
              <a:solidFill>
                <a:srgbClr val="000000"/>
              </a:solidFill>
              <a:latin typeface="Arial" panose="020B0604020202020204" pitchFamily="34" charset="0"/>
              <a:cs typeface="Arial" panose="020B0604020202020204" pitchFamily="34" charset="0"/>
            </a:endParaRPr>
          </a:p>
          <a:p>
            <a:r>
              <a:rPr lang="en-US" b="1" i="0" dirty="0">
                <a:solidFill>
                  <a:srgbClr val="000000"/>
                </a:solidFill>
                <a:effectLst/>
                <a:latin typeface="Arial" panose="020B0604020202020204" pitchFamily="34" charset="0"/>
                <a:cs typeface="Arial" panose="020B0604020202020204" pitchFamily="34" charset="0"/>
              </a:rPr>
              <a:t>The experiments were conducted in </a:t>
            </a:r>
            <a:r>
              <a:rPr lang="en-US" b="1" dirty="0">
                <a:solidFill>
                  <a:srgbClr val="000000"/>
                </a:solidFill>
                <a:latin typeface="Arial" panose="020B0604020202020204" pitchFamily="34" charset="0"/>
                <a:cs typeface="Arial" panose="020B0604020202020204" pitchFamily="34" charset="0"/>
              </a:rPr>
              <a:t>non-</a:t>
            </a:r>
            <a:r>
              <a:rPr lang="en-US" b="1" i="0" dirty="0">
                <a:solidFill>
                  <a:srgbClr val="000000"/>
                </a:solidFill>
                <a:effectLst/>
                <a:latin typeface="Arial" panose="020B0604020202020204" pitchFamily="34" charset="0"/>
                <a:cs typeface="Arial" panose="020B0604020202020204" pitchFamily="34" charset="0"/>
              </a:rPr>
              <a:t>sterile clinical settings</a:t>
            </a:r>
          </a:p>
          <a:p>
            <a:endParaRPr lang="en-US" b="1" i="0" dirty="0">
              <a:solidFill>
                <a:srgbClr val="000000"/>
              </a:solidFill>
              <a:effectLst/>
              <a:latin typeface="Arial" panose="020B0604020202020204" pitchFamily="34" charset="0"/>
              <a:cs typeface="Arial" panose="020B0604020202020204" pitchFamily="34" charset="0"/>
            </a:endParaRPr>
          </a:p>
          <a:p>
            <a:r>
              <a:rPr lang="en-US" b="1" dirty="0">
                <a:solidFill>
                  <a:srgbClr val="000000"/>
                </a:solidFill>
                <a:latin typeface="Arial" panose="020B0604020202020204" pitchFamily="34" charset="0"/>
                <a:cs typeface="Arial" panose="020B0604020202020204" pitchFamily="34" charset="0"/>
              </a:rPr>
              <a:t>Harm to subjects</a:t>
            </a:r>
          </a:p>
          <a:p>
            <a:endParaRPr lang="en-US" b="1" dirty="0">
              <a:solidFill>
                <a:srgbClr val="000000"/>
              </a:solidFill>
              <a:latin typeface="Arial" panose="020B0604020202020204" pitchFamily="34" charset="0"/>
              <a:cs typeface="Arial" panose="020B0604020202020204" pitchFamily="34" charset="0"/>
            </a:endParaRPr>
          </a:p>
          <a:p>
            <a:r>
              <a:rPr lang="en-US" b="1" i="0" dirty="0">
                <a:solidFill>
                  <a:srgbClr val="000000"/>
                </a:solidFill>
                <a:effectLst/>
                <a:latin typeface="Arial" panose="020B0604020202020204" pitchFamily="34" charset="0"/>
                <a:cs typeface="Arial" panose="020B0604020202020204" pitchFamily="34" charset="0"/>
              </a:rPr>
              <a:t>Subjects- vulnerable individuals</a:t>
            </a:r>
          </a:p>
          <a:p>
            <a:pPr marL="0" indent="0">
              <a:buNone/>
            </a:pPr>
            <a:endParaRPr lang="en-US" b="1"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0125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1961C-7821-4651-B6C1-3D98784DE6E3}"/>
              </a:ext>
            </a:extLst>
          </p:cNvPr>
          <p:cNvSpPr>
            <a:spLocks noGrp="1"/>
          </p:cNvSpPr>
          <p:nvPr>
            <p:ph type="title"/>
          </p:nvPr>
        </p:nvSpPr>
        <p:spPr>
          <a:xfrm>
            <a:off x="202131" y="609600"/>
            <a:ext cx="9071871" cy="660935"/>
          </a:xfrm>
        </p:spPr>
        <p:txBody>
          <a:bodyPr>
            <a:noAutofit/>
          </a:bodyPr>
          <a:lstStyle/>
          <a:p>
            <a:r>
              <a:rPr lang="en-US" b="1" dirty="0">
                <a:latin typeface="Arial" panose="020B0604020202020204" pitchFamily="34" charset="0"/>
                <a:cs typeface="Arial" panose="020B0604020202020204" pitchFamily="34" charset="0"/>
              </a:rPr>
              <a:t>Henrietta Lacks</a:t>
            </a:r>
          </a:p>
        </p:txBody>
      </p:sp>
      <p:sp>
        <p:nvSpPr>
          <p:cNvPr id="3" name="Content Placeholder 2">
            <a:extLst>
              <a:ext uri="{FF2B5EF4-FFF2-40B4-BE49-F238E27FC236}">
                <a16:creationId xmlns:a16="http://schemas.microsoft.com/office/drawing/2014/main" id="{A4B73D01-7EFE-405A-9088-B7532612DB3C}"/>
              </a:ext>
            </a:extLst>
          </p:cNvPr>
          <p:cNvSpPr>
            <a:spLocks noGrp="1"/>
          </p:cNvSpPr>
          <p:nvPr>
            <p:ph idx="1"/>
          </p:nvPr>
        </p:nvSpPr>
        <p:spPr>
          <a:xfrm>
            <a:off x="279133" y="2160589"/>
            <a:ext cx="8994869" cy="3880773"/>
          </a:xfrm>
        </p:spPr>
        <p:txBody>
          <a:bodyPr>
            <a:normAutofit/>
          </a:bodyPr>
          <a:lstStyle/>
          <a:p>
            <a:pPr marL="0" indent="0">
              <a:buNone/>
            </a:pPr>
            <a:r>
              <a:rPr lang="en-US" b="1" dirty="0">
                <a:latin typeface="Arial" panose="020B0604020202020204" pitchFamily="34" charset="0"/>
                <a:cs typeface="Arial" panose="020B0604020202020204" pitchFamily="34" charset="0"/>
              </a:rPr>
              <a:t>Her cervical cancer cells became the first immortal human cell line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HeLa cells are shipped all over the world</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Her cells are used for all kinds of medical research</a:t>
            </a:r>
          </a:p>
          <a:p>
            <a:pPr marL="0" indent="0">
              <a:buNone/>
            </a:pPr>
            <a:endParaRPr lang="en-US" b="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1770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899A6-F6A8-4898-A61A-A96C67E816CD}"/>
              </a:ext>
            </a:extLst>
          </p:cNvPr>
          <p:cNvSpPr>
            <a:spLocks noGrp="1"/>
          </p:cNvSpPr>
          <p:nvPr>
            <p:ph type="title"/>
          </p:nvPr>
        </p:nvSpPr>
        <p:spPr>
          <a:xfrm>
            <a:off x="115503" y="354625"/>
            <a:ext cx="9158499" cy="924025"/>
          </a:xfrm>
        </p:spPr>
        <p:txBody>
          <a:bodyPr>
            <a:normAutofit/>
          </a:bodyPr>
          <a:lstStyle/>
          <a:p>
            <a:r>
              <a:rPr lang="en-US" b="1" dirty="0">
                <a:latin typeface="Arial" panose="020B0604020202020204" pitchFamily="34" charset="0"/>
                <a:cs typeface="Arial" panose="020B0604020202020204" pitchFamily="34" charset="0"/>
              </a:rPr>
              <a:t>Ethical Dilemmas for Henrietta Lacks</a:t>
            </a:r>
          </a:p>
        </p:txBody>
      </p:sp>
      <p:sp>
        <p:nvSpPr>
          <p:cNvPr id="3" name="Content Placeholder 2">
            <a:extLst>
              <a:ext uri="{FF2B5EF4-FFF2-40B4-BE49-F238E27FC236}">
                <a16:creationId xmlns:a16="http://schemas.microsoft.com/office/drawing/2014/main" id="{00474B0B-F547-41B6-BE49-084A8BB0A9BC}"/>
              </a:ext>
            </a:extLst>
          </p:cNvPr>
          <p:cNvSpPr>
            <a:spLocks noGrp="1"/>
          </p:cNvSpPr>
          <p:nvPr>
            <p:ph idx="1"/>
          </p:nvPr>
        </p:nvSpPr>
        <p:spPr>
          <a:xfrm>
            <a:off x="221381" y="2011679"/>
            <a:ext cx="9052621" cy="4029683"/>
          </a:xfrm>
        </p:spPr>
        <p:txBody>
          <a:bodyPr>
            <a:normAutofit/>
          </a:bodyPr>
          <a:lstStyle/>
          <a:p>
            <a:r>
              <a:rPr lang="en-US" b="1" dirty="0">
                <a:latin typeface="Arial" panose="020B0604020202020204" pitchFamily="34" charset="0"/>
                <a:cs typeface="Arial" panose="020B0604020202020204" pitchFamily="34" charset="0"/>
              </a:rPr>
              <a:t>No consent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She nor her family were aware of the cell line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Others received monetary benefits from her cell line while she and her family struggled financially</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She and her family struggled to receive healthcare they needed</a:t>
            </a:r>
          </a:p>
        </p:txBody>
      </p:sp>
    </p:spTree>
    <p:extLst>
      <p:ext uri="{BB962C8B-B14F-4D97-AF65-F5344CB8AC3E}">
        <p14:creationId xmlns:p14="http://schemas.microsoft.com/office/powerpoint/2010/main" val="3751651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4E3D537C-8B18-43F9-A379-85993811ABF7}"/>
              </a:ext>
            </a:extLst>
          </p:cNvPr>
          <p:cNvSpPr>
            <a:spLocks noGrp="1"/>
          </p:cNvSpPr>
          <p:nvPr>
            <p:ph type="subTitle" idx="1"/>
          </p:nvPr>
        </p:nvSpPr>
        <p:spPr>
          <a:xfrm>
            <a:off x="495200" y="412116"/>
            <a:ext cx="8428084" cy="6337117"/>
          </a:xfrm>
        </p:spPr>
        <p:txBody>
          <a:bodyPr>
            <a:normAutofit fontScale="70000" lnSpcReduction="20000"/>
          </a:bodyPr>
          <a:lstStyle/>
          <a:p>
            <a:pPr algn="l"/>
            <a:r>
              <a:rPr lang="en-US" sz="5200" b="1" dirty="0">
                <a:solidFill>
                  <a:srgbClr val="92D050"/>
                </a:solidFill>
                <a:latin typeface="Arial" panose="020B0604020202020204" pitchFamily="34" charset="0"/>
                <a:cs typeface="Arial" panose="020B0604020202020204" pitchFamily="34" charset="0"/>
              </a:rPr>
              <a:t>Eric </a:t>
            </a:r>
            <a:r>
              <a:rPr lang="en-US" sz="5200" b="1" dirty="0" err="1">
                <a:solidFill>
                  <a:srgbClr val="92D050"/>
                </a:solidFill>
                <a:latin typeface="Arial" panose="020B0604020202020204" pitchFamily="34" charset="0"/>
                <a:cs typeface="Arial" panose="020B0604020202020204" pitchFamily="34" charset="0"/>
              </a:rPr>
              <a:t>Poehlman</a:t>
            </a:r>
            <a:endParaRPr lang="en-US" sz="5200" b="1" dirty="0">
              <a:solidFill>
                <a:srgbClr val="92D050"/>
              </a:solidFill>
              <a:latin typeface="Arial" panose="020B0604020202020204" pitchFamily="34" charset="0"/>
              <a:cs typeface="Arial" panose="020B0604020202020204" pitchFamily="34" charset="0"/>
            </a:endParaRPr>
          </a:p>
          <a:p>
            <a:endParaRPr lang="en-US" sz="3200" b="1" dirty="0"/>
          </a:p>
          <a:p>
            <a:pPr algn="l"/>
            <a:r>
              <a:rPr lang="en-US" sz="2600" b="1" dirty="0">
                <a:latin typeface="Arial" panose="020B0604020202020204" pitchFamily="34" charset="0"/>
                <a:cs typeface="Arial" panose="020B0604020202020204" pitchFamily="34" charset="0"/>
              </a:rPr>
              <a:t>Tenured research professor at the University of Vermont (UVM) College of Medicine</a:t>
            </a:r>
          </a:p>
          <a:p>
            <a:pPr marL="342900" indent="-342900" algn="l">
              <a:buFont typeface="Arial" panose="020B0604020202020204" pitchFamily="34" charset="0"/>
              <a:buChar char="•"/>
            </a:pPr>
            <a:endParaRPr lang="en-US" sz="2600" b="1" dirty="0">
              <a:latin typeface="Arial" panose="020B0604020202020204" pitchFamily="34" charset="0"/>
              <a:cs typeface="Arial" panose="020B0604020202020204" pitchFamily="34" charset="0"/>
            </a:endParaRPr>
          </a:p>
          <a:p>
            <a:pPr algn="l"/>
            <a:r>
              <a:rPr lang="en-US" sz="2600" b="1" dirty="0">
                <a:latin typeface="Arial" panose="020B0604020202020204" pitchFamily="34" charset="0"/>
                <a:cs typeface="Arial" panose="020B0604020202020204" pitchFamily="34" charset="0"/>
              </a:rPr>
              <a:t>Guilty of falsifying and fabricating research data in numerous federal grant applications and in academic articles from 1992 to 2002</a:t>
            </a:r>
          </a:p>
          <a:p>
            <a:pPr marL="342900" indent="-342900" algn="l">
              <a:buFont typeface="Arial" panose="020B0604020202020204" pitchFamily="34" charset="0"/>
              <a:buChar char="•"/>
            </a:pPr>
            <a:endParaRPr lang="en-US" sz="2600" b="1" dirty="0">
              <a:latin typeface="Arial" panose="020B0604020202020204" pitchFamily="34" charset="0"/>
              <a:cs typeface="Arial" panose="020B0604020202020204" pitchFamily="34" charset="0"/>
            </a:endParaRPr>
          </a:p>
          <a:p>
            <a:pPr algn="l"/>
            <a:r>
              <a:rPr lang="en-US" sz="2600" b="1" dirty="0">
                <a:latin typeface="Arial" panose="020B0604020202020204" pitchFamily="34" charset="0"/>
                <a:cs typeface="Arial" panose="020B0604020202020204" pitchFamily="34" charset="0"/>
              </a:rPr>
              <a:t>Agreed to plead guilty to making false statements in a research grant application in April 1999, upon which the National Institutes of Health (NIH) paid $542,000 for Dr. Poehlman's research activities</a:t>
            </a:r>
          </a:p>
          <a:p>
            <a:pPr marL="342900" indent="-342900" algn="l">
              <a:buFont typeface="Arial" panose="020B0604020202020204" pitchFamily="34" charset="0"/>
              <a:buChar char="•"/>
            </a:pPr>
            <a:endParaRPr lang="en-US" sz="2600" b="1" dirty="0">
              <a:latin typeface="Arial" panose="020B0604020202020204" pitchFamily="34" charset="0"/>
              <a:cs typeface="Arial" panose="020B0604020202020204" pitchFamily="34" charset="0"/>
            </a:endParaRPr>
          </a:p>
          <a:p>
            <a:pPr algn="l"/>
            <a:r>
              <a:rPr lang="en-US" sz="2600" b="1" dirty="0">
                <a:latin typeface="Arial" panose="020B0604020202020204" pitchFamily="34" charset="0"/>
                <a:cs typeface="Arial" panose="020B0604020202020204" pitchFamily="34" charset="0"/>
              </a:rPr>
              <a:t>Barred for life from seeking or receiving funding from any federal agency in the future</a:t>
            </a:r>
          </a:p>
          <a:p>
            <a:pPr marL="342900" indent="-342900" algn="l">
              <a:buFont typeface="Arial" panose="020B0604020202020204" pitchFamily="34" charset="0"/>
              <a:buChar char="•"/>
            </a:pPr>
            <a:endParaRPr lang="en-US" sz="2600" b="1" dirty="0">
              <a:latin typeface="Arial" panose="020B0604020202020204" pitchFamily="34" charset="0"/>
              <a:cs typeface="Arial" panose="020B0604020202020204" pitchFamily="34" charset="0"/>
            </a:endParaRPr>
          </a:p>
          <a:p>
            <a:pPr algn="l"/>
            <a:r>
              <a:rPr lang="en-US" sz="2600" b="1" dirty="0">
                <a:latin typeface="Arial" panose="020B0604020202020204" pitchFamily="34" charset="0"/>
                <a:cs typeface="Arial" panose="020B0604020202020204" pitchFamily="34" charset="0"/>
              </a:rPr>
              <a:t>Agreed to submit numerous letters of retraction and correction to scientific journals related to his scientific misconduct</a:t>
            </a:r>
          </a:p>
          <a:p>
            <a:pPr marL="342900" indent="-342900" algn="l">
              <a:buFont typeface="Arial" panose="020B0604020202020204" pitchFamily="34" charset="0"/>
              <a:buChar char="•"/>
            </a:pPr>
            <a:endParaRPr lang="en-US" sz="2600" b="1" dirty="0">
              <a:latin typeface="Arial" panose="020B0604020202020204" pitchFamily="34" charset="0"/>
              <a:cs typeface="Arial" panose="020B0604020202020204" pitchFamily="34" charset="0"/>
            </a:endParaRPr>
          </a:p>
          <a:p>
            <a:pPr algn="l"/>
            <a:r>
              <a:rPr lang="en-US" sz="2600" b="1" dirty="0">
                <a:latin typeface="Arial" panose="020B0604020202020204" pitchFamily="34" charset="0"/>
                <a:cs typeface="Arial" panose="020B0604020202020204" pitchFamily="34" charset="0"/>
              </a:rPr>
              <a:t>Permanently excluded from participation in all Federal health care programs</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5577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EF69BA7-E04B-4A3C-977E-A0DC18090C26}"/>
              </a:ext>
            </a:extLst>
          </p:cNvPr>
          <p:cNvSpPr>
            <a:spLocks noGrp="1"/>
          </p:cNvSpPr>
          <p:nvPr>
            <p:ph type="subTitle" idx="1"/>
          </p:nvPr>
        </p:nvSpPr>
        <p:spPr>
          <a:xfrm>
            <a:off x="246185" y="404446"/>
            <a:ext cx="10421815" cy="6013939"/>
          </a:xfrm>
        </p:spPr>
        <p:txBody>
          <a:bodyPr>
            <a:normAutofit/>
          </a:bodyPr>
          <a:lstStyle/>
          <a:p>
            <a:pPr algn="l"/>
            <a:r>
              <a:rPr lang="en-US" sz="3600" b="1" dirty="0">
                <a:solidFill>
                  <a:srgbClr val="92D050"/>
                </a:solidFill>
                <a:latin typeface="Arial" panose="020B0604020202020204" pitchFamily="34" charset="0"/>
                <a:cs typeface="Arial" panose="020B0604020202020204" pitchFamily="34" charset="0"/>
              </a:rPr>
              <a:t>Andrew Wakefield</a:t>
            </a:r>
          </a:p>
          <a:p>
            <a:pPr algn="l"/>
            <a:r>
              <a:rPr lang="en-US" sz="1800" b="1" dirty="0">
                <a:latin typeface="Arial" panose="020B0604020202020204" pitchFamily="34" charset="0"/>
                <a:cs typeface="Arial" panose="020B0604020202020204" pitchFamily="34" charset="0"/>
              </a:rPr>
              <a:t>He and 12 of his colleagues published a case series in the </a:t>
            </a:r>
            <a:r>
              <a:rPr lang="en-US" sz="1800" b="1" i="1" dirty="0">
                <a:latin typeface="Arial" panose="020B0604020202020204" pitchFamily="34" charset="0"/>
                <a:cs typeface="Arial" panose="020B0604020202020204" pitchFamily="34" charset="0"/>
              </a:rPr>
              <a:t>Lancet </a:t>
            </a:r>
            <a:r>
              <a:rPr lang="en-US" sz="1800" b="1" dirty="0">
                <a:latin typeface="Arial" panose="020B0604020202020204" pitchFamily="34" charset="0"/>
                <a:cs typeface="Arial" panose="020B0604020202020204" pitchFamily="34" charset="0"/>
              </a:rPr>
              <a:t>which suggested that the measles, mumps, and rubella (MMR) vaccine may predispose children to behavioral regression and developmental disorders in children</a:t>
            </a:r>
          </a:p>
          <a:p>
            <a:pPr marL="342900" indent="-3429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Case Series- Small sample size, an uncontrolled study design, and speculative conclusions</a:t>
            </a:r>
          </a:p>
          <a:p>
            <a:pPr marL="342900" indent="-3429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The paper received wide publicity</a:t>
            </a:r>
          </a:p>
          <a:p>
            <a:pPr marL="342900" indent="-3429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MMR vaccination rates began to drop as parents were concerned regarding the risk of autism after receiving the MMR vaccination</a:t>
            </a:r>
          </a:p>
          <a:p>
            <a:pPr marL="342900" indent="-342900" algn="l">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lgn="l"/>
            <a:r>
              <a:rPr lang="en-US" sz="1800" b="1" dirty="0">
                <a:latin typeface="Arial" panose="020B0604020202020204" pitchFamily="34" charset="0"/>
                <a:cs typeface="Arial" panose="020B0604020202020204" pitchFamily="34" charset="0"/>
              </a:rPr>
              <a:t>Almost immediately afterward, epidemiological studies were conducted and published, contradicting the possible link between MMR vaccination and autism</a:t>
            </a:r>
            <a:endParaRPr lang="en-US" sz="1800" b="1" dirty="0">
              <a:highlight>
                <a:srgbClr val="FFFF00"/>
              </a:highligh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11686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6DCFCA-FCA2-47CF-B9DB-93415FBB2D7D}"/>
              </a:ext>
            </a:extLst>
          </p:cNvPr>
          <p:cNvSpPr txBox="1"/>
          <p:nvPr/>
        </p:nvSpPr>
        <p:spPr>
          <a:xfrm>
            <a:off x="474785" y="-117027"/>
            <a:ext cx="8678006" cy="1261884"/>
          </a:xfrm>
          <a:prstGeom prst="rect">
            <a:avLst/>
          </a:prstGeom>
          <a:noFill/>
        </p:spPr>
        <p:txBody>
          <a:bodyPr wrap="square">
            <a:spAutoFit/>
          </a:bodyPr>
          <a:lstStyle/>
          <a:p>
            <a:endParaRPr lang="en-US" sz="2000" b="1" dirty="0">
              <a:solidFill>
                <a:srgbClr val="92D050"/>
              </a:solidFill>
              <a:latin typeface="Calibri" panose="020F0502020204030204" pitchFamily="34" charset="0"/>
              <a:cs typeface="Calibri" panose="020F0502020204030204" pitchFamily="34" charset="0"/>
            </a:endParaRPr>
          </a:p>
          <a:p>
            <a:r>
              <a:rPr lang="en-US" sz="3600" b="1" dirty="0">
                <a:solidFill>
                  <a:srgbClr val="92D050"/>
                </a:solidFill>
                <a:latin typeface="Calibri" panose="020F0502020204030204" pitchFamily="34" charset="0"/>
                <a:cs typeface="Calibri" panose="020F0502020204030204" pitchFamily="34" charset="0"/>
              </a:rPr>
              <a:t>Jesse </a:t>
            </a:r>
            <a:r>
              <a:rPr lang="en-US" sz="3600" b="1" dirty="0" err="1">
                <a:solidFill>
                  <a:srgbClr val="92D050"/>
                </a:solidFill>
                <a:latin typeface="Calibri" panose="020F0502020204030204" pitchFamily="34" charset="0"/>
                <a:cs typeface="Calibri" panose="020F0502020204030204" pitchFamily="34" charset="0"/>
              </a:rPr>
              <a:t>Gelsinger</a:t>
            </a:r>
            <a:endParaRPr lang="en-US" sz="3600" b="1" dirty="0">
              <a:solidFill>
                <a:srgbClr val="92D050"/>
              </a:solidFill>
              <a:latin typeface="Calibri" panose="020F0502020204030204" pitchFamily="34" charset="0"/>
              <a:cs typeface="Calibri" panose="020F0502020204030204" pitchFamily="34" charset="0"/>
            </a:endParaRPr>
          </a:p>
          <a:p>
            <a:endParaRPr lang="en-US" sz="2000" b="1" dirty="0"/>
          </a:p>
        </p:txBody>
      </p:sp>
      <p:sp>
        <p:nvSpPr>
          <p:cNvPr id="2" name="TextBox 1">
            <a:extLst>
              <a:ext uri="{FF2B5EF4-FFF2-40B4-BE49-F238E27FC236}">
                <a16:creationId xmlns:a16="http://schemas.microsoft.com/office/drawing/2014/main" id="{5EE3AB3F-21BE-4AE5-B50F-064C7F102697}"/>
              </a:ext>
            </a:extLst>
          </p:cNvPr>
          <p:cNvSpPr txBox="1"/>
          <p:nvPr/>
        </p:nvSpPr>
        <p:spPr>
          <a:xfrm>
            <a:off x="336884" y="1607419"/>
            <a:ext cx="8970745" cy="3970318"/>
          </a:xfrm>
          <a:prstGeom prst="rect">
            <a:avLst/>
          </a:prstGeom>
          <a:noFill/>
        </p:spPr>
        <p:txBody>
          <a:bodyPr wrap="square" rtlCol="0">
            <a:spAutoFit/>
          </a:bodyPr>
          <a:lstStyle/>
          <a:p>
            <a:pPr algn="l"/>
            <a:r>
              <a:rPr lang="en-US" b="1" dirty="0">
                <a:latin typeface="Arial" panose="020B0604020202020204" pitchFamily="34" charset="0"/>
                <a:cs typeface="Arial" panose="020B0604020202020204" pitchFamily="34" charset="0"/>
              </a:rPr>
              <a:t>Two patients suffered SAEs, the FDA was not notified and the study was not placed on hold as required</a:t>
            </a:r>
          </a:p>
          <a:p>
            <a:pPr algn="l"/>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 Investigators had notified the FDA they would tighten up the eligibility criteria, but they never followed through</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algn="l"/>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Pretrial test results showed Jesse had poor liver function, which was an exclusion to participation</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Failures in the informed-consent process, Jesse was not provided information about the earlier patients’ SAEs</a:t>
            </a:r>
          </a:p>
          <a:p>
            <a:endParaRPr lang="en-US" dirty="0"/>
          </a:p>
        </p:txBody>
      </p:sp>
    </p:spTree>
    <p:extLst>
      <p:ext uri="{BB962C8B-B14F-4D97-AF65-F5344CB8AC3E}">
        <p14:creationId xmlns:p14="http://schemas.microsoft.com/office/powerpoint/2010/main" val="340637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Graphic 6" descr="Scales of Justice">
            <a:extLst>
              <a:ext uri="{FF2B5EF4-FFF2-40B4-BE49-F238E27FC236}">
                <a16:creationId xmlns:a16="http://schemas.microsoft.com/office/drawing/2014/main" id="{76166B4F-C3A6-4546-BC3A-42FDECFEC4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D53982BC-A457-451C-9D87-ACDCB5062DAE}"/>
              </a:ext>
            </a:extLst>
          </p:cNvPr>
          <p:cNvSpPr>
            <a:spLocks noGrp="1"/>
          </p:cNvSpPr>
          <p:nvPr>
            <p:ph idx="1"/>
          </p:nvPr>
        </p:nvSpPr>
        <p:spPr>
          <a:xfrm>
            <a:off x="7181725" y="2164702"/>
            <a:ext cx="4512988" cy="3990565"/>
          </a:xfrm>
        </p:spPr>
        <p:txBody>
          <a:bodyPr anchor="t">
            <a:normAutofit fontScale="92500"/>
          </a:bodyPr>
          <a:lstStyle/>
          <a:p>
            <a:pPr marL="0" indent="0">
              <a:buNone/>
            </a:pPr>
            <a:r>
              <a:rPr lang="en-US" sz="4400" b="1" dirty="0">
                <a:solidFill>
                  <a:srgbClr val="FFFFFF"/>
                </a:solidFill>
                <a:latin typeface="Arial" panose="020B0604020202020204" pitchFamily="34" charset="0"/>
                <a:cs typeface="Arial" panose="020B0604020202020204" pitchFamily="34" charset="0"/>
              </a:rPr>
              <a:t>Ethics are about ______________ </a:t>
            </a:r>
          </a:p>
          <a:p>
            <a:pPr marL="0" indent="0">
              <a:buNone/>
            </a:pPr>
            <a:r>
              <a:rPr lang="en-US" sz="4400" b="1" dirty="0">
                <a:solidFill>
                  <a:srgbClr val="FFFFFF"/>
                </a:solidFill>
                <a:latin typeface="Arial" panose="020B0604020202020204" pitchFamily="34" charset="0"/>
                <a:cs typeface="Arial" panose="020B0604020202020204" pitchFamily="34" charset="0"/>
              </a:rPr>
              <a:t>and ______________.</a:t>
            </a:r>
          </a:p>
          <a:p>
            <a:pPr marL="0" indent="0">
              <a:buNone/>
            </a:pPr>
            <a:endParaRPr lang="en-US" b="1" dirty="0">
              <a:solidFill>
                <a:srgbClr val="FFFFFF"/>
              </a:solidFill>
              <a:latin typeface="Arial" panose="020B0604020202020204" pitchFamily="34" charset="0"/>
              <a:cs typeface="Arial" panose="020B0604020202020204" pitchFamily="34" charset="0"/>
            </a:endParaRPr>
          </a:p>
          <a:p>
            <a:pPr marL="0" indent="0">
              <a:buNone/>
            </a:pPr>
            <a:endParaRPr lang="en-US"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22132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8A92F-9C20-41E1-8EE2-7968C3965FAF}"/>
              </a:ext>
            </a:extLst>
          </p:cNvPr>
          <p:cNvSpPr>
            <a:spLocks noGrp="1"/>
          </p:cNvSpPr>
          <p:nvPr>
            <p:ph type="title"/>
          </p:nvPr>
        </p:nvSpPr>
        <p:spPr>
          <a:xfrm>
            <a:off x="677334" y="211756"/>
            <a:ext cx="8596668" cy="1039528"/>
          </a:xfrm>
        </p:spPr>
        <p:txBody>
          <a:bodyPr>
            <a:normAutofit/>
          </a:bodyPr>
          <a:lstStyle/>
          <a:p>
            <a:r>
              <a:rPr lang="en-US" b="1" dirty="0">
                <a:solidFill>
                  <a:srgbClr val="92D050"/>
                </a:solidFill>
                <a:latin typeface="Arial" panose="020B0604020202020204" pitchFamily="34" charset="0"/>
                <a:cs typeface="Arial" panose="020B0604020202020204" pitchFamily="34" charset="0"/>
              </a:rPr>
              <a:t>Jesse </a:t>
            </a:r>
            <a:r>
              <a:rPr lang="en-US" b="1" dirty="0" err="1">
                <a:solidFill>
                  <a:srgbClr val="92D050"/>
                </a:solidFill>
                <a:latin typeface="Arial" panose="020B0604020202020204" pitchFamily="34" charset="0"/>
                <a:cs typeface="Arial" panose="020B0604020202020204" pitchFamily="34" charset="0"/>
              </a:rPr>
              <a:t>Gelsinger</a:t>
            </a:r>
            <a:endParaRPr lang="en-US" dirty="0"/>
          </a:p>
        </p:txBody>
      </p:sp>
      <p:sp>
        <p:nvSpPr>
          <p:cNvPr id="3" name="Content Placeholder 2">
            <a:extLst>
              <a:ext uri="{FF2B5EF4-FFF2-40B4-BE49-F238E27FC236}">
                <a16:creationId xmlns:a16="http://schemas.microsoft.com/office/drawing/2014/main" id="{AACE3534-2604-4D04-95FC-1CA5EC0B7039}"/>
              </a:ext>
            </a:extLst>
          </p:cNvPr>
          <p:cNvSpPr>
            <a:spLocks noGrp="1"/>
          </p:cNvSpPr>
          <p:nvPr>
            <p:ph idx="1"/>
          </p:nvPr>
        </p:nvSpPr>
        <p:spPr>
          <a:xfrm>
            <a:off x="677334" y="1626669"/>
            <a:ext cx="8596668" cy="4414693"/>
          </a:xfrm>
        </p:spPr>
        <p:txBody>
          <a:bodyPr>
            <a:normAutofit/>
          </a:bodyPr>
          <a:lstStyle/>
          <a:p>
            <a:pPr marL="0" indent="0" algn="l">
              <a:buNone/>
            </a:pPr>
            <a:r>
              <a:rPr lang="en-US" b="1" dirty="0">
                <a:latin typeface="Arial" panose="020B0604020202020204" pitchFamily="34" charset="0"/>
                <a:cs typeface="Arial" panose="020B0604020202020204" pitchFamily="34" charset="0"/>
              </a:rPr>
              <a:t>The PI also had a conflict of interest, as he had a stake in the company that owned the gene-transfer technology and stood to benefit if the trial succeeded</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The </a:t>
            </a:r>
            <a:r>
              <a:rPr lang="en-US" b="1" dirty="0" err="1">
                <a:latin typeface="Arial" panose="020B0604020202020204" pitchFamily="34" charset="0"/>
                <a:cs typeface="Arial" panose="020B0604020202020204" pitchFamily="34" charset="0"/>
              </a:rPr>
              <a:t>Gelsinger</a:t>
            </a:r>
            <a:r>
              <a:rPr lang="en-US" b="1" dirty="0">
                <a:latin typeface="Arial" panose="020B0604020202020204" pitchFamily="34" charset="0"/>
                <a:cs typeface="Arial" panose="020B0604020202020204" pitchFamily="34" charset="0"/>
              </a:rPr>
              <a:t> family sued, and the university quickly settled for an undisclosed sum</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Penn State declined to take responsibility for Jesse’s death</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0" indent="0" algn="l">
              <a:buNone/>
            </a:pPr>
            <a:r>
              <a:rPr lang="en-US" b="1" dirty="0">
                <a:latin typeface="Arial" panose="020B0604020202020204" pitchFamily="34" charset="0"/>
                <a:cs typeface="Arial" panose="020B0604020202020204" pitchFamily="34" charset="0"/>
              </a:rPr>
              <a:t>The FDA suspended human research at Penn’s Institute for Human Gene Therapy in January of 2000, and the university eventually shut the program down</a:t>
            </a:r>
          </a:p>
          <a:p>
            <a:endParaRPr lang="en-US" dirty="0"/>
          </a:p>
        </p:txBody>
      </p:sp>
    </p:spTree>
    <p:extLst>
      <p:ext uri="{BB962C8B-B14F-4D97-AF65-F5344CB8AC3E}">
        <p14:creationId xmlns:p14="http://schemas.microsoft.com/office/powerpoint/2010/main" val="3043192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1779AD-2C25-4047-AE4D-F5A760E50F26}"/>
              </a:ext>
            </a:extLst>
          </p:cNvPr>
          <p:cNvSpPr txBox="1"/>
          <p:nvPr/>
        </p:nvSpPr>
        <p:spPr>
          <a:xfrm>
            <a:off x="461818" y="2006631"/>
            <a:ext cx="8690973" cy="2585323"/>
          </a:xfrm>
          <a:prstGeom prst="rect">
            <a:avLst/>
          </a:prstGeom>
          <a:noFill/>
        </p:spPr>
        <p:txBody>
          <a:bodyPr wrap="square">
            <a:spAutoFit/>
          </a:bodyPr>
          <a:lstStyle/>
          <a:p>
            <a:endParaRPr lang="en-US" b="1" dirty="0">
              <a:highlight>
                <a:srgbClr val="FFFF00"/>
              </a:highlight>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Fabricated the bulk of his 100 publications, over 14 years at two respected medical research centers, Harvard and Emory </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Dismissed and a 10-year cutoff from Federal research funds</a:t>
            </a: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Approximately 82 papers have been retracted</a:t>
            </a:r>
          </a:p>
        </p:txBody>
      </p:sp>
      <p:sp>
        <p:nvSpPr>
          <p:cNvPr id="2" name="TextBox 1">
            <a:extLst>
              <a:ext uri="{FF2B5EF4-FFF2-40B4-BE49-F238E27FC236}">
                <a16:creationId xmlns:a16="http://schemas.microsoft.com/office/drawing/2014/main" id="{6DA0DB3F-9A2D-4484-A09D-6CDFD760292E}"/>
              </a:ext>
            </a:extLst>
          </p:cNvPr>
          <p:cNvSpPr txBox="1"/>
          <p:nvPr/>
        </p:nvSpPr>
        <p:spPr>
          <a:xfrm>
            <a:off x="720436" y="554182"/>
            <a:ext cx="2954655" cy="923330"/>
          </a:xfrm>
          <a:prstGeom prst="rect">
            <a:avLst/>
          </a:prstGeom>
          <a:noFill/>
        </p:spPr>
        <p:txBody>
          <a:bodyPr wrap="none" rtlCol="0">
            <a:spAutoFit/>
          </a:bodyPr>
          <a:lstStyle/>
          <a:p>
            <a:r>
              <a:rPr lang="en-US" sz="3600" b="1" dirty="0">
                <a:solidFill>
                  <a:srgbClr val="92D050"/>
                </a:solidFill>
                <a:latin typeface="Arial" panose="020B0604020202020204" pitchFamily="34" charset="0"/>
                <a:cs typeface="Arial" panose="020B0604020202020204" pitchFamily="34" charset="0"/>
              </a:rPr>
              <a:t>John </a:t>
            </a:r>
            <a:r>
              <a:rPr lang="en-US" sz="3600" b="1" dirty="0" err="1">
                <a:solidFill>
                  <a:srgbClr val="92D050"/>
                </a:solidFill>
                <a:latin typeface="Arial" panose="020B0604020202020204" pitchFamily="34" charset="0"/>
                <a:cs typeface="Arial" panose="020B0604020202020204" pitchFamily="34" charset="0"/>
              </a:rPr>
              <a:t>Darsee</a:t>
            </a:r>
            <a:endParaRPr lang="en-US" sz="3600" b="1" dirty="0">
              <a:solidFill>
                <a:srgbClr val="92D05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82015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41D694-89C4-4813-97FC-9134AF302B45}"/>
              </a:ext>
            </a:extLst>
          </p:cNvPr>
          <p:cNvSpPr>
            <a:spLocks noGrp="1"/>
          </p:cNvSpPr>
          <p:nvPr>
            <p:ph type="title"/>
          </p:nvPr>
        </p:nvSpPr>
        <p:spPr>
          <a:xfrm>
            <a:off x="1286933" y="609600"/>
            <a:ext cx="10197494" cy="1099457"/>
          </a:xfrm>
        </p:spPr>
        <p:txBody>
          <a:bodyPr>
            <a:normAutofit/>
          </a:bodyPr>
          <a:lstStyle/>
          <a:p>
            <a:r>
              <a:rPr lang="en-US" b="1" dirty="0">
                <a:latin typeface="Arial" panose="020B0604020202020204" pitchFamily="34" charset="0"/>
                <a:cs typeface="Arial" panose="020B0604020202020204" pitchFamily="34" charset="0"/>
              </a:rPr>
              <a:t>Reasons for Misconduct</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32B6B76A-E277-43A1-B2C4-3BB340F0B158}"/>
              </a:ext>
            </a:extLst>
          </p:cNvPr>
          <p:cNvGraphicFramePr>
            <a:graphicFrameLocks noGrp="1"/>
          </p:cNvGraphicFramePr>
          <p:nvPr>
            <p:ph idx="1"/>
            <p:extLst>
              <p:ext uri="{D42A27DB-BD31-4B8C-83A1-F6EECF244321}">
                <p14:modId xmlns:p14="http://schemas.microsoft.com/office/powerpoint/2010/main" val="1993047357"/>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59505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E8F38-B920-49A9-AC7B-598666F76E19}"/>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How to Prevent Misconduct</a:t>
            </a:r>
          </a:p>
        </p:txBody>
      </p:sp>
      <p:sp>
        <p:nvSpPr>
          <p:cNvPr id="3" name="Content Placeholder 2">
            <a:extLst>
              <a:ext uri="{FF2B5EF4-FFF2-40B4-BE49-F238E27FC236}">
                <a16:creationId xmlns:a16="http://schemas.microsoft.com/office/drawing/2014/main" id="{5FE6D6EE-851F-42EF-9C9C-392F4B696182}"/>
              </a:ext>
            </a:extLst>
          </p:cNvPr>
          <p:cNvSpPr>
            <a:spLocks noGrp="1"/>
          </p:cNvSpPr>
          <p:nvPr>
            <p:ph idx="1"/>
          </p:nvPr>
        </p:nvSpPr>
        <p:spPr>
          <a:xfrm>
            <a:off x="677334" y="1930400"/>
            <a:ext cx="8596668" cy="4927599"/>
          </a:xfrm>
        </p:spPr>
        <p:txBody>
          <a:bodyPr>
            <a:noAutofit/>
          </a:bodyPr>
          <a:lstStyle/>
          <a:p>
            <a:r>
              <a:rPr lang="en-US" b="1" i="0" dirty="0">
                <a:solidFill>
                  <a:srgbClr val="202124"/>
                </a:solidFill>
                <a:effectLst/>
                <a:latin typeface="Arial" panose="020B0604020202020204" pitchFamily="34" charset="0"/>
                <a:cs typeface="Arial" panose="020B0604020202020204" pitchFamily="34" charset="0"/>
              </a:rPr>
              <a:t>Develop and maintain processes and high standards for accuracy in the data reported</a:t>
            </a:r>
          </a:p>
          <a:p>
            <a:r>
              <a:rPr lang="en-US" b="1" i="0" dirty="0">
                <a:solidFill>
                  <a:srgbClr val="202124"/>
                </a:solidFill>
                <a:effectLst/>
                <a:latin typeface="Arial" panose="020B0604020202020204" pitchFamily="34" charset="0"/>
                <a:cs typeface="Arial" panose="020B0604020202020204" pitchFamily="34" charset="0"/>
              </a:rPr>
              <a:t>Take responsibility for your research and report accurate and re-producible data</a:t>
            </a:r>
          </a:p>
          <a:p>
            <a:r>
              <a:rPr lang="en-US" b="1" i="0" dirty="0">
                <a:solidFill>
                  <a:srgbClr val="333333"/>
                </a:solidFill>
                <a:effectLst/>
                <a:latin typeface="Arial" panose="020B0604020202020204" pitchFamily="34" charset="0"/>
                <a:cs typeface="Arial" panose="020B0604020202020204" pitchFamily="34" charset="0"/>
              </a:rPr>
              <a:t>Research records should be:</a:t>
            </a:r>
          </a:p>
          <a:p>
            <a:pPr lvl="1"/>
            <a:r>
              <a:rPr lang="en-US" sz="1800" b="1" i="0" dirty="0">
                <a:solidFill>
                  <a:srgbClr val="333333"/>
                </a:solidFill>
                <a:effectLst/>
                <a:latin typeface="Arial" panose="020B0604020202020204" pitchFamily="34" charset="0"/>
                <a:cs typeface="Arial" panose="020B0604020202020204" pitchFamily="34" charset="0"/>
              </a:rPr>
              <a:t>detailed in order to authenticate the records, reproduce the research results, </a:t>
            </a:r>
          </a:p>
          <a:p>
            <a:pPr lvl="1"/>
            <a:r>
              <a:rPr lang="en-US" sz="1800" b="1" i="0" dirty="0">
                <a:solidFill>
                  <a:srgbClr val="333333"/>
                </a:solidFill>
                <a:effectLst/>
                <a:latin typeface="Arial" panose="020B0604020202020204" pitchFamily="34" charset="0"/>
                <a:cs typeface="Arial" panose="020B0604020202020204" pitchFamily="34" charset="0"/>
              </a:rPr>
              <a:t>confirm the validity of the results</a:t>
            </a:r>
          </a:p>
          <a:p>
            <a:pPr lvl="1"/>
            <a:r>
              <a:rPr lang="en-US" sz="1800" b="1" i="0" dirty="0">
                <a:solidFill>
                  <a:srgbClr val="333333"/>
                </a:solidFill>
                <a:effectLst/>
                <a:latin typeface="Arial" panose="020B0604020202020204" pitchFamily="34" charset="0"/>
                <a:cs typeface="Arial" panose="020B0604020202020204" pitchFamily="34" charset="0"/>
              </a:rPr>
              <a:t>resolve any questions that may be asked from honest error or misinterpretation</a:t>
            </a:r>
          </a:p>
          <a:p>
            <a:r>
              <a:rPr lang="en-US" b="1" dirty="0">
                <a:solidFill>
                  <a:srgbClr val="333333"/>
                </a:solidFill>
                <a:latin typeface="Arial" panose="020B0604020202020204" pitchFamily="34" charset="0"/>
                <a:cs typeface="Arial" panose="020B0604020202020204" pitchFamily="34" charset="0"/>
              </a:rPr>
              <a:t>PI and other appropriate authority oversight</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44724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4" name="Subtitle 1">
            <a:extLst>
              <a:ext uri="{FF2B5EF4-FFF2-40B4-BE49-F238E27FC236}">
                <a16:creationId xmlns:a16="http://schemas.microsoft.com/office/drawing/2014/main" id="{974BE1DA-7045-48E0-88B7-343F487627AD}"/>
              </a:ext>
            </a:extLst>
          </p:cNvPr>
          <p:cNvGraphicFramePr/>
          <p:nvPr>
            <p:extLst>
              <p:ext uri="{D42A27DB-BD31-4B8C-83A1-F6EECF244321}">
                <p14:modId xmlns:p14="http://schemas.microsoft.com/office/powerpoint/2010/main" val="3376607738"/>
              </p:ext>
            </p:extLst>
          </p:nvPr>
        </p:nvGraphicFramePr>
        <p:xfrm>
          <a:off x="1286933" y="375870"/>
          <a:ext cx="9618133" cy="6253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7814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12B258-B809-47C4-93B5-1B2608EAB229}"/>
              </a:ext>
            </a:extLst>
          </p:cNvPr>
          <p:cNvSpPr>
            <a:spLocks noGrp="1"/>
          </p:cNvSpPr>
          <p:nvPr>
            <p:ph type="title"/>
          </p:nvPr>
        </p:nvSpPr>
        <p:spPr>
          <a:xfrm>
            <a:off x="1286933" y="609600"/>
            <a:ext cx="10197494" cy="1099457"/>
          </a:xfrm>
        </p:spPr>
        <p:txBody>
          <a:bodyPr>
            <a:normAutofit/>
          </a:bodyPr>
          <a:lstStyle/>
          <a:p>
            <a:r>
              <a:rPr lang="en-US" b="1" dirty="0">
                <a:latin typeface="Arial" panose="020B0604020202020204" pitchFamily="34" charset="0"/>
                <a:cs typeface="Arial" panose="020B0604020202020204" pitchFamily="34" charset="0"/>
              </a:rPr>
              <a:t>Results of Misconduct</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4579CCB4-2B7D-4C2C-AE93-1B9C55697DE3}"/>
              </a:ext>
            </a:extLst>
          </p:cNvPr>
          <p:cNvGraphicFramePr>
            <a:graphicFrameLocks noGrp="1"/>
          </p:cNvGraphicFramePr>
          <p:nvPr>
            <p:ph idx="1"/>
            <p:extLst>
              <p:ext uri="{D42A27DB-BD31-4B8C-83A1-F6EECF244321}">
                <p14:modId xmlns:p14="http://schemas.microsoft.com/office/powerpoint/2010/main" val="2890572497"/>
              </p:ext>
            </p:extLst>
          </p:nvPr>
        </p:nvGraphicFramePr>
        <p:xfrm>
          <a:off x="1062567" y="1709057"/>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80309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9" descr="A picture containing icon&#10;&#10;Description automatically generated">
            <a:extLst>
              <a:ext uri="{FF2B5EF4-FFF2-40B4-BE49-F238E27FC236}">
                <a16:creationId xmlns:a16="http://schemas.microsoft.com/office/drawing/2014/main" id="{8CA7B957-0517-4CC3-BBD8-B23FAD8D3C1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20427" y="950761"/>
            <a:ext cx="7211824" cy="4956477"/>
          </a:xfrm>
          <a:prstGeom prst="rect">
            <a:avLst/>
          </a:prstGeom>
        </p:spPr>
      </p:pic>
    </p:spTree>
    <p:extLst>
      <p:ext uri="{BB962C8B-B14F-4D97-AF65-F5344CB8AC3E}">
        <p14:creationId xmlns:p14="http://schemas.microsoft.com/office/powerpoint/2010/main" val="21088926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FB0EA2-7973-4F00-8877-A041FFABA5AC}"/>
              </a:ext>
            </a:extLst>
          </p:cNvPr>
          <p:cNvSpPr>
            <a:spLocks noGrp="1"/>
          </p:cNvSpPr>
          <p:nvPr>
            <p:ph idx="1"/>
          </p:nvPr>
        </p:nvSpPr>
        <p:spPr>
          <a:xfrm>
            <a:off x="677334" y="195309"/>
            <a:ext cx="8596668" cy="5846053"/>
          </a:xfrm>
        </p:spPr>
        <p:txBody>
          <a:bodyPr>
            <a:normAutofit/>
          </a:bodyPr>
          <a:lstStyle/>
          <a:p>
            <a:pPr marL="0" indent="0">
              <a:buNone/>
            </a:pPr>
            <a:r>
              <a:rPr lang="en-US" sz="1900" b="1" dirty="0">
                <a:latin typeface="Arial" panose="020B0604020202020204" pitchFamily="34" charset="0"/>
                <a:cs typeface="Arial" panose="020B0604020202020204" pitchFamily="34" charset="0"/>
              </a:rPr>
              <a:t>Which of the following are true regarding the Tuskegee study?</a:t>
            </a:r>
          </a:p>
          <a:p>
            <a:pPr marL="0" indent="0">
              <a:buNone/>
            </a:pPr>
            <a:endParaRPr lang="en-US" sz="1900" b="1" dirty="0">
              <a:latin typeface="Arial" panose="020B0604020202020204" pitchFamily="34" charset="0"/>
              <a:cs typeface="Arial" panose="020B0604020202020204" pitchFamily="34" charset="0"/>
            </a:endParaRPr>
          </a:p>
          <a:p>
            <a:pPr marL="0" indent="0">
              <a:buNone/>
            </a:pPr>
            <a:endParaRPr lang="en-US" sz="1900" b="1" dirty="0">
              <a:latin typeface="Arial" panose="020B0604020202020204" pitchFamily="34" charset="0"/>
              <a:cs typeface="Arial" panose="020B0604020202020204" pitchFamily="34" charset="0"/>
            </a:endParaRPr>
          </a:p>
          <a:p>
            <a:endParaRPr lang="en-US" sz="1900" b="1" dirty="0">
              <a:latin typeface="Arial" panose="020B0604020202020204" pitchFamily="34" charset="0"/>
              <a:cs typeface="Arial" panose="020B0604020202020204" pitchFamily="34" charset="0"/>
            </a:endParaRPr>
          </a:p>
          <a:p>
            <a:pPr>
              <a:buAutoNum type="alphaLcPeriod"/>
            </a:pPr>
            <a:r>
              <a:rPr lang="en-US" sz="1900" b="1" dirty="0">
                <a:latin typeface="Arial" panose="020B0604020202020204" pitchFamily="34" charset="0"/>
                <a:cs typeface="Arial" panose="020B0604020202020204" pitchFamily="34" charset="0"/>
              </a:rPr>
              <a:t>The principles of the Belmont Report were violated</a:t>
            </a:r>
          </a:p>
          <a:p>
            <a:pPr>
              <a:buAutoNum type="alphaLcPeriod"/>
            </a:pPr>
            <a:endParaRPr lang="en-US" sz="1900" b="1" dirty="0">
              <a:latin typeface="Arial" panose="020B0604020202020204" pitchFamily="34" charset="0"/>
              <a:cs typeface="Arial" panose="020B0604020202020204" pitchFamily="34" charset="0"/>
            </a:endParaRPr>
          </a:p>
          <a:p>
            <a:pPr>
              <a:buAutoNum type="alphaLcPeriod"/>
            </a:pPr>
            <a:r>
              <a:rPr lang="en-US" sz="1900" b="1" dirty="0">
                <a:latin typeface="Arial" panose="020B0604020202020204" pitchFamily="34" charset="0"/>
                <a:cs typeface="Arial" panose="020B0604020202020204" pitchFamily="34" charset="0"/>
              </a:rPr>
              <a:t>Exploitation of a vulnerable population</a:t>
            </a:r>
          </a:p>
          <a:p>
            <a:pPr marL="0" indent="0">
              <a:buNone/>
            </a:pPr>
            <a:endParaRPr lang="en-US" sz="1900" b="1"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c.  The study provided a community service</a:t>
            </a:r>
          </a:p>
          <a:p>
            <a:pPr>
              <a:buAutoNum type="alphaLcPeriod"/>
            </a:pPr>
            <a:endParaRPr lang="en-US" sz="1900" b="1"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d.  a. and b.</a:t>
            </a:r>
          </a:p>
          <a:p>
            <a:pPr>
              <a:buAutoNum type="alphaLcPeriod"/>
            </a:pPr>
            <a:endParaRPr lang="en-US" sz="1900" b="1"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e.  All of the above</a:t>
            </a:r>
          </a:p>
          <a:p>
            <a:pPr marL="0" indent="0">
              <a:buNone/>
            </a:pPr>
            <a:endParaRPr lang="en-US" dirty="0"/>
          </a:p>
          <a:p>
            <a:pPr marL="0" indent="0">
              <a:buNone/>
            </a:pPr>
            <a:endParaRPr lang="en-US" dirty="0"/>
          </a:p>
        </p:txBody>
      </p:sp>
      <p:pic>
        <p:nvPicPr>
          <p:cNvPr id="4" name="Picture 3" descr="Icon&#10;&#10;Description automatically generated">
            <a:extLst>
              <a:ext uri="{FF2B5EF4-FFF2-40B4-BE49-F238E27FC236}">
                <a16:creationId xmlns:a16="http://schemas.microsoft.com/office/drawing/2014/main" id="{FD0804C5-BE9D-4F2F-8B34-D9D7F3A154C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160760" y="3754904"/>
            <a:ext cx="1514475" cy="1346200"/>
          </a:xfrm>
          <a:prstGeom prst="rect">
            <a:avLst/>
          </a:prstGeom>
        </p:spPr>
      </p:pic>
    </p:spTree>
    <p:extLst>
      <p:ext uri="{BB962C8B-B14F-4D97-AF65-F5344CB8AC3E}">
        <p14:creationId xmlns:p14="http://schemas.microsoft.com/office/powerpoint/2010/main" val="381996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63A35A-D7E2-4ED6-A9A8-9B9674DE59EF}"/>
              </a:ext>
            </a:extLst>
          </p:cNvPr>
          <p:cNvSpPr>
            <a:spLocks noGrp="1"/>
          </p:cNvSpPr>
          <p:nvPr>
            <p:ph idx="1"/>
          </p:nvPr>
        </p:nvSpPr>
        <p:spPr>
          <a:xfrm>
            <a:off x="335587" y="420838"/>
            <a:ext cx="10101503" cy="5665926"/>
          </a:xfrm>
        </p:spPr>
        <p:txBody>
          <a:bodyPr>
            <a:noAutofit/>
          </a:bodyPr>
          <a:lstStyle/>
          <a:p>
            <a:pPr marL="0" indent="0">
              <a:buNone/>
            </a:pPr>
            <a:r>
              <a:rPr lang="en-US" b="1" dirty="0">
                <a:latin typeface="Arial" panose="020B0604020202020204" pitchFamily="34" charset="0"/>
                <a:cs typeface="Arial" panose="020B0604020202020204" pitchFamily="34" charset="0"/>
              </a:rPr>
              <a:t>The following 3 questions are regarding the Tuskegee study and the principles </a:t>
            </a:r>
          </a:p>
          <a:p>
            <a:pPr marL="0" indent="0">
              <a:buNone/>
            </a:pPr>
            <a:r>
              <a:rPr lang="en-US" b="1" dirty="0">
                <a:latin typeface="Arial" panose="020B0604020202020204" pitchFamily="34" charset="0"/>
                <a:cs typeface="Arial" panose="020B0604020202020204" pitchFamily="34" charset="0"/>
              </a:rPr>
              <a:t>of the Belmont Report.</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 principle of respect was violated				Increase harm and no benefit</a:t>
            </a:r>
          </a:p>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 principle of beneficence was violated			No informed consent</a:t>
            </a:r>
          </a:p>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 principle of justice								Focused solely AA men with syphilis</a:t>
            </a:r>
          </a:p>
        </p:txBody>
      </p:sp>
      <p:cxnSp>
        <p:nvCxnSpPr>
          <p:cNvPr id="5" name="Straight Arrow Connector 4">
            <a:extLst>
              <a:ext uri="{FF2B5EF4-FFF2-40B4-BE49-F238E27FC236}">
                <a16:creationId xmlns:a16="http://schemas.microsoft.com/office/drawing/2014/main" id="{3DD1D7E4-F190-4023-AB64-00109329596C}"/>
              </a:ext>
            </a:extLst>
          </p:cNvPr>
          <p:cNvCxnSpPr>
            <a:cxnSpLocks/>
          </p:cNvCxnSpPr>
          <p:nvPr/>
        </p:nvCxnSpPr>
        <p:spPr>
          <a:xfrm>
            <a:off x="4824248" y="3069021"/>
            <a:ext cx="1538127" cy="767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CEC02AEC-C604-478C-8EE2-1C64B0D621C8}"/>
              </a:ext>
            </a:extLst>
          </p:cNvPr>
          <p:cNvCxnSpPr>
            <a:cxnSpLocks/>
          </p:cNvCxnSpPr>
          <p:nvPr/>
        </p:nvCxnSpPr>
        <p:spPr>
          <a:xfrm flipV="1">
            <a:off x="5328745" y="3069021"/>
            <a:ext cx="1033630" cy="767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FE723B0-146F-49CE-A1C6-7004961079DF}"/>
              </a:ext>
            </a:extLst>
          </p:cNvPr>
          <p:cNvCxnSpPr>
            <a:cxnSpLocks/>
          </p:cNvCxnSpPr>
          <p:nvPr/>
        </p:nvCxnSpPr>
        <p:spPr>
          <a:xfrm>
            <a:off x="3447642" y="4641960"/>
            <a:ext cx="29473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0D2F82-F35A-454D-97F0-7D21188A8BE9}"/>
              </a:ext>
            </a:extLst>
          </p:cNvPr>
          <p:cNvSpPr>
            <a:spLocks noGrp="1"/>
          </p:cNvSpPr>
          <p:nvPr>
            <p:ph idx="1"/>
          </p:nvPr>
        </p:nvSpPr>
        <p:spPr>
          <a:xfrm>
            <a:off x="677333" y="221943"/>
            <a:ext cx="9567497" cy="5819420"/>
          </a:xfrm>
        </p:spPr>
        <p:txBody>
          <a:bodyPr>
            <a:normAutofit/>
          </a:bodyPr>
          <a:lstStyle/>
          <a:p>
            <a:pPr marL="0" indent="0">
              <a:buNone/>
            </a:pPr>
            <a:r>
              <a:rPr lang="en-US" b="1" dirty="0">
                <a:latin typeface="Arial" panose="020B0604020202020204" pitchFamily="34" charset="0"/>
                <a:cs typeface="Arial" panose="020B0604020202020204" pitchFamily="34" charset="0"/>
              </a:rPr>
              <a:t>The </a:t>
            </a:r>
            <a:r>
              <a:rPr lang="en-US" b="1" dirty="0" err="1">
                <a:latin typeface="Arial" panose="020B0604020202020204" pitchFamily="34" charset="0"/>
                <a:cs typeface="Arial" panose="020B0604020202020204" pitchFamily="34" charset="0"/>
              </a:rPr>
              <a:t>Willowbrook</a:t>
            </a:r>
            <a:r>
              <a:rPr lang="en-US" b="1" dirty="0">
                <a:latin typeface="Arial" panose="020B0604020202020204" pitchFamily="34" charset="0"/>
                <a:cs typeface="Arial" panose="020B0604020202020204" pitchFamily="34" charset="0"/>
              </a:rPr>
              <a:t> study violated the principles of the</a:t>
            </a:r>
          </a:p>
          <a:p>
            <a:pPr marL="0" indent="0">
              <a:buNone/>
            </a:pPr>
            <a:r>
              <a:rPr lang="en-US" b="1" dirty="0">
                <a:latin typeface="Arial" panose="020B0604020202020204" pitchFamily="34" charset="0"/>
                <a:cs typeface="Arial" panose="020B0604020202020204" pitchFamily="34" charset="0"/>
              </a:rPr>
              <a:t>Belmont Report. </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Principles of Beneficence                            				No benefit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Principle of Justice                                        				Possibility of Coercion</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Principle for Respect                                     				No need to study                    														this population</a:t>
            </a:r>
          </a:p>
        </p:txBody>
      </p:sp>
      <p:cxnSp>
        <p:nvCxnSpPr>
          <p:cNvPr id="4" name="Straight Arrow Connector 3">
            <a:extLst>
              <a:ext uri="{FF2B5EF4-FFF2-40B4-BE49-F238E27FC236}">
                <a16:creationId xmlns:a16="http://schemas.microsoft.com/office/drawing/2014/main" id="{AAC10D02-8B00-481C-9DBF-DBF83C320823}"/>
              </a:ext>
            </a:extLst>
          </p:cNvPr>
          <p:cNvCxnSpPr>
            <a:cxnSpLocks/>
          </p:cNvCxnSpPr>
          <p:nvPr/>
        </p:nvCxnSpPr>
        <p:spPr>
          <a:xfrm>
            <a:off x="3983668" y="2426423"/>
            <a:ext cx="31356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D2D78F80-1C4F-4153-A71E-21B2D4C4DD42}"/>
              </a:ext>
            </a:extLst>
          </p:cNvPr>
          <p:cNvCxnSpPr>
            <a:cxnSpLocks/>
          </p:cNvCxnSpPr>
          <p:nvPr/>
        </p:nvCxnSpPr>
        <p:spPr>
          <a:xfrm>
            <a:off x="3288145" y="3185565"/>
            <a:ext cx="3694546" cy="1048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DE0A856-30DE-45DB-8B24-EEEF616EE87C}"/>
              </a:ext>
            </a:extLst>
          </p:cNvPr>
          <p:cNvCxnSpPr>
            <a:cxnSpLocks/>
          </p:cNvCxnSpPr>
          <p:nvPr/>
        </p:nvCxnSpPr>
        <p:spPr>
          <a:xfrm flipV="1">
            <a:off x="3447393" y="3185565"/>
            <a:ext cx="3671932" cy="881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374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Graphic 6" descr="Scales of Justice">
            <a:extLst>
              <a:ext uri="{FF2B5EF4-FFF2-40B4-BE49-F238E27FC236}">
                <a16:creationId xmlns:a16="http://schemas.microsoft.com/office/drawing/2014/main" id="{76166B4F-C3A6-4546-BC3A-42FDECFEC4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D53982BC-A457-451C-9D87-ACDCB5062DAE}"/>
              </a:ext>
            </a:extLst>
          </p:cNvPr>
          <p:cNvSpPr>
            <a:spLocks noGrp="1"/>
          </p:cNvSpPr>
          <p:nvPr>
            <p:ph idx="1"/>
          </p:nvPr>
        </p:nvSpPr>
        <p:spPr>
          <a:xfrm>
            <a:off x="7181725" y="2831690"/>
            <a:ext cx="4512988" cy="3323577"/>
          </a:xfrm>
        </p:spPr>
        <p:txBody>
          <a:bodyPr anchor="t">
            <a:normAutofit/>
          </a:bodyPr>
          <a:lstStyle/>
          <a:p>
            <a:pPr marL="0" indent="0">
              <a:buNone/>
            </a:pPr>
            <a:r>
              <a:rPr lang="en-US" sz="3600" b="1" dirty="0">
                <a:solidFill>
                  <a:srgbClr val="FFFFFF"/>
                </a:solidFill>
                <a:latin typeface="Arial" panose="020B0604020202020204" pitchFamily="34" charset="0"/>
                <a:cs typeface="Arial" panose="020B0604020202020204" pitchFamily="34" charset="0"/>
              </a:rPr>
              <a:t>Ethics are about</a:t>
            </a:r>
          </a:p>
          <a:p>
            <a:pPr marL="0" indent="0">
              <a:buNone/>
            </a:pPr>
            <a:r>
              <a:rPr lang="en-US" sz="3600" b="1" dirty="0">
                <a:solidFill>
                  <a:srgbClr val="FFFFFF"/>
                </a:solidFill>
                <a:latin typeface="Arial" panose="020B0604020202020204" pitchFamily="34" charset="0"/>
                <a:cs typeface="Arial" panose="020B0604020202020204" pitchFamily="34" charset="0"/>
              </a:rPr>
              <a:t> </a:t>
            </a:r>
            <a:r>
              <a:rPr lang="en-US" sz="3600" b="1" i="1" u="sng" dirty="0">
                <a:solidFill>
                  <a:srgbClr val="FFFFFF"/>
                </a:solidFill>
                <a:latin typeface="Arial" panose="020B0604020202020204" pitchFamily="34" charset="0"/>
                <a:cs typeface="Arial" panose="020B0604020202020204" pitchFamily="34" charset="0"/>
              </a:rPr>
              <a:t>values and norms</a:t>
            </a:r>
          </a:p>
          <a:p>
            <a:pPr marL="0" indent="0">
              <a:buNone/>
            </a:pPr>
            <a:endParaRPr lang="en-US" sz="3600" b="1" dirty="0">
              <a:solidFill>
                <a:srgbClr val="FFFFFF"/>
              </a:solidFill>
              <a:latin typeface="Arial" panose="020B0604020202020204" pitchFamily="34" charset="0"/>
              <a:cs typeface="Arial" panose="020B0604020202020204" pitchFamily="34" charset="0"/>
            </a:endParaRPr>
          </a:p>
          <a:p>
            <a:pPr marL="0" indent="0">
              <a:buNone/>
            </a:pPr>
            <a:endParaRPr lang="en-US" sz="36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8433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E6E855-A580-490F-88DE-C3A009354AA9}"/>
              </a:ext>
            </a:extLst>
          </p:cNvPr>
          <p:cNvSpPr txBox="1"/>
          <p:nvPr/>
        </p:nvSpPr>
        <p:spPr>
          <a:xfrm>
            <a:off x="350982" y="508000"/>
            <a:ext cx="9171709" cy="483209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Thinking of the Tuskegee study which of the following </a:t>
            </a:r>
            <a:r>
              <a:rPr lang="en-US" b="1" u="sng" dirty="0">
                <a:latin typeface="Arial" panose="020B0604020202020204" pitchFamily="34" charset="0"/>
                <a:cs typeface="Arial" panose="020B0604020202020204" pitchFamily="34" charset="0"/>
              </a:rPr>
              <a:t>does not </a:t>
            </a:r>
            <a:r>
              <a:rPr lang="en-US" b="1" dirty="0">
                <a:latin typeface="Arial" panose="020B0604020202020204" pitchFamily="34" charset="0"/>
                <a:cs typeface="Arial" panose="020B0604020202020204" pitchFamily="34" charset="0"/>
              </a:rPr>
              <a:t>apply:</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No informed consent was obtained; therefore, the justice principle of the Belmont report was violated</a:t>
            </a: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Harm came to subjects and they were provided no benefit of participating in the study; therefore, the Belmont principle violated was beneficence</a:t>
            </a: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The principle of justice was also violated due to the study’s focus solely on the patient population studied</a:t>
            </a: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The study illustrates the mistreatment of a vulnerable population</a:t>
            </a:r>
          </a:p>
          <a:p>
            <a:pPr marL="342900" indent="-342900">
              <a:buAutoNum type="alphaLcPeriod"/>
            </a:pPr>
            <a:endParaRPr lang="en-US" sz="2000" b="1" dirty="0">
              <a:latin typeface="Calibri" panose="020F0502020204030204" pitchFamily="34" charset="0"/>
              <a:cs typeface="Calibri" panose="020F0502020204030204" pitchFamily="34" charset="0"/>
            </a:endParaRPr>
          </a:p>
        </p:txBody>
      </p:sp>
      <p:pic>
        <p:nvPicPr>
          <p:cNvPr id="3" name="Picture 2" descr="Icon&#10;&#10;Description automatically generated">
            <a:extLst>
              <a:ext uri="{FF2B5EF4-FFF2-40B4-BE49-F238E27FC236}">
                <a16:creationId xmlns:a16="http://schemas.microsoft.com/office/drawing/2014/main" id="{125F4160-388E-48EF-BB63-D662F66C171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19373" y="1822962"/>
            <a:ext cx="1514475" cy="1346200"/>
          </a:xfrm>
          <a:prstGeom prst="rect">
            <a:avLst/>
          </a:prstGeom>
        </p:spPr>
      </p:pic>
    </p:spTree>
    <p:extLst>
      <p:ext uri="{BB962C8B-B14F-4D97-AF65-F5344CB8AC3E}">
        <p14:creationId xmlns:p14="http://schemas.microsoft.com/office/powerpoint/2010/main" val="356956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000"/>
                                        <p:tgtEl>
                                          <p:spTgt spid="3"/>
                                        </p:tgtEl>
                                      </p:cBhvr>
                                    </p:animEffect>
                                    <p:anim calcmode="lin" valueType="num">
                                      <p:cBhvr>
                                        <p:cTn id="22" dur="2000" fill="hold"/>
                                        <p:tgtEl>
                                          <p:spTgt spid="3"/>
                                        </p:tgtEl>
                                        <p:attrNameLst>
                                          <p:attrName>ppt_w</p:attrName>
                                        </p:attrNameLst>
                                      </p:cBhvr>
                                      <p:tavLst>
                                        <p:tav tm="0" fmla="#ppt_w*sin(2.5*pi*$)">
                                          <p:val>
                                            <p:fltVal val="0"/>
                                          </p:val>
                                        </p:tav>
                                        <p:tav tm="100000">
                                          <p:val>
                                            <p:fltVal val="1"/>
                                          </p:val>
                                        </p:tav>
                                      </p:tavLst>
                                    </p:anim>
                                    <p:anim calcmode="lin" valueType="num">
                                      <p:cBhvr>
                                        <p:cTn id="23"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6A4530-8652-4783-B278-44768A88ECEA}"/>
              </a:ext>
            </a:extLst>
          </p:cNvPr>
          <p:cNvSpPr txBox="1"/>
          <p:nvPr/>
        </p:nvSpPr>
        <p:spPr>
          <a:xfrm>
            <a:off x="655783" y="646545"/>
            <a:ext cx="9326418" cy="4247317"/>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The </a:t>
            </a:r>
            <a:r>
              <a:rPr lang="en-US" b="1" dirty="0" err="1">
                <a:latin typeface="Arial" panose="020B0604020202020204" pitchFamily="34" charset="0"/>
                <a:cs typeface="Arial" panose="020B0604020202020204" pitchFamily="34" charset="0"/>
              </a:rPr>
              <a:t>Willowbrook</a:t>
            </a:r>
            <a:r>
              <a:rPr lang="en-US" b="1" dirty="0">
                <a:latin typeface="Arial" panose="020B0604020202020204" pitchFamily="34" charset="0"/>
                <a:cs typeface="Arial" panose="020B0604020202020204" pitchFamily="34" charset="0"/>
              </a:rPr>
              <a:t> study also violated ethical principles. The Belmont ethical principle of _______________ was violated during the informed consent process through the act of _______.</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Respect for person, the design of the study with only harm</a:t>
            </a: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Justice, potential coercion during the consent process</a:t>
            </a: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Respect for person, potential coercion during the consent process</a:t>
            </a: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Justice, the design of the study with only harm</a:t>
            </a:r>
          </a:p>
        </p:txBody>
      </p:sp>
      <p:pic>
        <p:nvPicPr>
          <p:cNvPr id="3" name="Picture 2" descr="Icon&#10;&#10;Description automatically generated">
            <a:extLst>
              <a:ext uri="{FF2B5EF4-FFF2-40B4-BE49-F238E27FC236}">
                <a16:creationId xmlns:a16="http://schemas.microsoft.com/office/drawing/2014/main" id="{0CFDB944-7D07-4393-AB48-C55E420DA33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50352" y="3040117"/>
            <a:ext cx="1514475" cy="1346200"/>
          </a:xfrm>
          <a:prstGeom prst="rect">
            <a:avLst/>
          </a:prstGeom>
        </p:spPr>
      </p:pic>
    </p:spTree>
    <p:extLst>
      <p:ext uri="{BB962C8B-B14F-4D97-AF65-F5344CB8AC3E}">
        <p14:creationId xmlns:p14="http://schemas.microsoft.com/office/powerpoint/2010/main" val="151976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000"/>
                                        <p:tgtEl>
                                          <p:spTgt spid="3"/>
                                        </p:tgtEl>
                                      </p:cBhvr>
                                    </p:animEffect>
                                    <p:anim calcmode="lin" valueType="num">
                                      <p:cBhvr>
                                        <p:cTn id="22" dur="2000" fill="hold"/>
                                        <p:tgtEl>
                                          <p:spTgt spid="3"/>
                                        </p:tgtEl>
                                        <p:attrNameLst>
                                          <p:attrName>ppt_w</p:attrName>
                                        </p:attrNameLst>
                                      </p:cBhvr>
                                      <p:tavLst>
                                        <p:tav tm="0" fmla="#ppt_w*sin(2.5*pi*$)">
                                          <p:val>
                                            <p:fltVal val="0"/>
                                          </p:val>
                                        </p:tav>
                                        <p:tav tm="100000">
                                          <p:val>
                                            <p:fltVal val="1"/>
                                          </p:val>
                                        </p:tav>
                                      </p:tavLst>
                                    </p:anim>
                                    <p:anim calcmode="lin" valueType="num">
                                      <p:cBhvr>
                                        <p:cTn id="23"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62D1F6-B7F5-4FB7-BBD1-22F029D046DA}"/>
              </a:ext>
            </a:extLst>
          </p:cNvPr>
          <p:cNvSpPr txBox="1"/>
          <p:nvPr/>
        </p:nvSpPr>
        <p:spPr>
          <a:xfrm>
            <a:off x="857839" y="591127"/>
            <a:ext cx="8125905" cy="5078313"/>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The Jesse </a:t>
            </a:r>
            <a:r>
              <a:rPr lang="en-US" b="1" dirty="0" err="1">
                <a:latin typeface="Arial" panose="020B0604020202020204" pitchFamily="34" charset="0"/>
                <a:cs typeface="Arial" panose="020B0604020202020204" pitchFamily="34" charset="0"/>
              </a:rPr>
              <a:t>Gelsinger</a:t>
            </a:r>
            <a:r>
              <a:rPr lang="en-US" b="1" dirty="0">
                <a:latin typeface="Arial" panose="020B0604020202020204" pitchFamily="34" charset="0"/>
                <a:cs typeface="Arial" panose="020B0604020202020204" pitchFamily="34" charset="0"/>
              </a:rPr>
              <a:t> case was an example of research misconduct due to which of the following:</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342900" indent="-342900">
              <a:buAutoNum type="alphaLcPeriod"/>
            </a:pPr>
            <a:r>
              <a:rPr lang="en-US" b="1" dirty="0">
                <a:latin typeface="Arial" panose="020B0604020202020204" pitchFamily="34" charset="0"/>
                <a:cs typeface="Arial" panose="020B0604020202020204" pitchFamily="34" charset="0"/>
              </a:rPr>
              <a:t>Results from pre-clinical studies were not disclosed in the informed consent form</a:t>
            </a:r>
          </a:p>
          <a:p>
            <a:pPr marL="342900" indent="-342900">
              <a:buAutoNum type="alphaLcPeriod"/>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b. Significant new findings were not given to the subject to determine his desire to continue participation</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c. Conflict of interest of the study team, </a:t>
            </a:r>
            <a:r>
              <a:rPr lang="en-US" b="1" dirty="0" err="1">
                <a:latin typeface="Arial" panose="020B0604020202020204" pitchFamily="34" charset="0"/>
                <a:cs typeface="Arial" panose="020B0604020202020204" pitchFamily="34" charset="0"/>
              </a:rPr>
              <a:t>ect</a:t>
            </a:r>
            <a:r>
              <a:rPr lang="en-US" b="1" dirty="0">
                <a:latin typeface="Arial" panose="020B0604020202020204" pitchFamily="34" charset="0"/>
                <a:cs typeface="Arial" panose="020B0604020202020204" pitchFamily="34" charset="0"/>
              </a:rPr>
              <a:t>. were not disclosed to participants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d. None of the above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 All of the above</a:t>
            </a:r>
          </a:p>
        </p:txBody>
      </p:sp>
      <p:pic>
        <p:nvPicPr>
          <p:cNvPr id="3" name="Picture 2" descr="Icon&#10;&#10;Description automatically generated">
            <a:extLst>
              <a:ext uri="{FF2B5EF4-FFF2-40B4-BE49-F238E27FC236}">
                <a16:creationId xmlns:a16="http://schemas.microsoft.com/office/drawing/2014/main" id="{3BCFB655-14AD-48BD-AB04-23E698F3ED48}"/>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21762" y="4642639"/>
            <a:ext cx="1514475" cy="1346200"/>
          </a:xfrm>
          <a:prstGeom prst="rect">
            <a:avLst/>
          </a:prstGeom>
        </p:spPr>
      </p:pic>
    </p:spTree>
    <p:extLst>
      <p:ext uri="{BB962C8B-B14F-4D97-AF65-F5344CB8AC3E}">
        <p14:creationId xmlns:p14="http://schemas.microsoft.com/office/powerpoint/2010/main" val="389690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000"/>
                                        <p:tgtEl>
                                          <p:spTgt spid="3"/>
                                        </p:tgtEl>
                                      </p:cBhvr>
                                    </p:animEffect>
                                    <p:anim calcmode="lin" valueType="num">
                                      <p:cBhvr>
                                        <p:cTn id="22" dur="2000" fill="hold"/>
                                        <p:tgtEl>
                                          <p:spTgt spid="3"/>
                                        </p:tgtEl>
                                        <p:attrNameLst>
                                          <p:attrName>ppt_w</p:attrName>
                                        </p:attrNameLst>
                                      </p:cBhvr>
                                      <p:tavLst>
                                        <p:tav tm="0" fmla="#ppt_w*sin(2.5*pi*$)">
                                          <p:val>
                                            <p:fltVal val="0"/>
                                          </p:val>
                                        </p:tav>
                                        <p:tav tm="100000">
                                          <p:val>
                                            <p:fltVal val="1"/>
                                          </p:val>
                                        </p:tav>
                                      </p:tavLst>
                                    </p:anim>
                                    <p:anim calcmode="lin" valueType="num">
                                      <p:cBhvr>
                                        <p:cTn id="23"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ACE18A-1D11-4983-B2EE-F5607414D67D}"/>
              </a:ext>
            </a:extLst>
          </p:cNvPr>
          <p:cNvSpPr txBox="1"/>
          <p:nvPr/>
        </p:nvSpPr>
        <p:spPr>
          <a:xfrm>
            <a:off x="323272" y="988291"/>
            <a:ext cx="10806545" cy="3970318"/>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Fabrication								</a:t>
            </a:r>
            <a:r>
              <a:rPr lang="en-US" b="1" i="0" dirty="0">
                <a:solidFill>
                  <a:srgbClr val="202124"/>
                </a:solidFill>
                <a:effectLst/>
                <a:latin typeface="Arial" panose="020B0604020202020204" pitchFamily="34" charset="0"/>
                <a:cs typeface="Arial" panose="020B0604020202020204" pitchFamily="34" charset="0"/>
              </a:rPr>
              <a:t> omitting or adding data points, removing outliers 													in a dataset and manipulating images</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Falsification								</a:t>
            </a:r>
            <a:r>
              <a:rPr lang="en-US" b="1" i="0" dirty="0">
                <a:solidFill>
                  <a:srgbClr val="000000"/>
                </a:solidFill>
                <a:effectLst/>
                <a:latin typeface="Arial" panose="020B0604020202020204" pitchFamily="34" charset="0"/>
                <a:cs typeface="Arial" panose="020B0604020202020204" pitchFamily="34" charset="0"/>
              </a:rPr>
              <a:t> making up data or results</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Plagiarism								</a:t>
            </a:r>
            <a:r>
              <a:rPr lang="en-US" b="1" i="0" dirty="0">
                <a:solidFill>
                  <a:srgbClr val="000000"/>
                </a:solidFill>
                <a:effectLst/>
                <a:latin typeface="Arial" panose="020B0604020202020204" pitchFamily="34" charset="0"/>
                <a:cs typeface="Arial" panose="020B0604020202020204" pitchFamily="34" charset="0"/>
              </a:rPr>
              <a:t> the appropriation of another person’s ideas, processes, 		                                                                                 results, or words without giving appropriate credit</a:t>
            </a:r>
            <a:endParaRPr lang="en-US" b="1" dirty="0">
              <a:latin typeface="Arial" panose="020B0604020202020204" pitchFamily="34" charset="0"/>
              <a:cs typeface="Arial" panose="020B0604020202020204" pitchFamily="34" charset="0"/>
            </a:endParaRPr>
          </a:p>
        </p:txBody>
      </p:sp>
      <p:cxnSp>
        <p:nvCxnSpPr>
          <p:cNvPr id="10" name="Straight Arrow Connector 9">
            <a:extLst>
              <a:ext uri="{FF2B5EF4-FFF2-40B4-BE49-F238E27FC236}">
                <a16:creationId xmlns:a16="http://schemas.microsoft.com/office/drawing/2014/main" id="{3A4DB120-0187-4138-B329-6A012332FBDF}"/>
              </a:ext>
            </a:extLst>
          </p:cNvPr>
          <p:cNvCxnSpPr>
            <a:cxnSpLocks/>
          </p:cNvCxnSpPr>
          <p:nvPr/>
        </p:nvCxnSpPr>
        <p:spPr>
          <a:xfrm>
            <a:off x="1749619" y="1145267"/>
            <a:ext cx="3108960" cy="172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6EB5875-A203-40D1-A68C-6747B46A2CDD}"/>
              </a:ext>
            </a:extLst>
          </p:cNvPr>
          <p:cNvCxnSpPr>
            <a:cxnSpLocks/>
          </p:cNvCxnSpPr>
          <p:nvPr/>
        </p:nvCxnSpPr>
        <p:spPr>
          <a:xfrm flipV="1">
            <a:off x="1907932" y="1340906"/>
            <a:ext cx="3195587" cy="1453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10934F7-687E-4566-87A7-FE1013C928B7}"/>
              </a:ext>
            </a:extLst>
          </p:cNvPr>
          <p:cNvCxnSpPr>
            <a:cxnSpLocks/>
          </p:cNvCxnSpPr>
          <p:nvPr/>
        </p:nvCxnSpPr>
        <p:spPr>
          <a:xfrm>
            <a:off x="1736270" y="4378978"/>
            <a:ext cx="31356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80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8A1688-6247-4859-8829-D80AD19BF1E4}"/>
              </a:ext>
            </a:extLst>
          </p:cNvPr>
          <p:cNvSpPr txBox="1"/>
          <p:nvPr/>
        </p:nvSpPr>
        <p:spPr>
          <a:xfrm>
            <a:off x="258619" y="1099127"/>
            <a:ext cx="8044872" cy="3139321"/>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Repeated errors/mistakes that occur over a long period of time on a specific study is considered research misconduct.</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True</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False</a:t>
            </a:r>
          </a:p>
        </p:txBody>
      </p:sp>
      <p:pic>
        <p:nvPicPr>
          <p:cNvPr id="3" name="Picture 2" descr="Icon&#10;&#10;Description automatically generated">
            <a:extLst>
              <a:ext uri="{FF2B5EF4-FFF2-40B4-BE49-F238E27FC236}">
                <a16:creationId xmlns:a16="http://schemas.microsoft.com/office/drawing/2014/main" id="{F0AB0344-3D77-4B98-B43D-56F37439E32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85328" y="3429000"/>
            <a:ext cx="1514475" cy="1346200"/>
          </a:xfrm>
          <a:prstGeom prst="rect">
            <a:avLst/>
          </a:prstGeom>
        </p:spPr>
      </p:pic>
    </p:spTree>
    <p:extLst>
      <p:ext uri="{BB962C8B-B14F-4D97-AF65-F5344CB8AC3E}">
        <p14:creationId xmlns:p14="http://schemas.microsoft.com/office/powerpoint/2010/main" val="348890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000"/>
                                        <p:tgtEl>
                                          <p:spTgt spid="3"/>
                                        </p:tgtEl>
                                      </p:cBhvr>
                                    </p:animEffect>
                                    <p:anim calcmode="lin" valueType="num">
                                      <p:cBhvr>
                                        <p:cTn id="22" dur="2000" fill="hold"/>
                                        <p:tgtEl>
                                          <p:spTgt spid="3"/>
                                        </p:tgtEl>
                                        <p:attrNameLst>
                                          <p:attrName>ppt_w</p:attrName>
                                        </p:attrNameLst>
                                      </p:cBhvr>
                                      <p:tavLst>
                                        <p:tav tm="0" fmla="#ppt_w*sin(2.5*pi*$)">
                                          <p:val>
                                            <p:fltVal val="0"/>
                                          </p:val>
                                        </p:tav>
                                        <p:tav tm="100000">
                                          <p:val>
                                            <p:fltVal val="1"/>
                                          </p:val>
                                        </p:tav>
                                      </p:tavLst>
                                    </p:anim>
                                    <p:anim calcmode="lin" valueType="num">
                                      <p:cBhvr>
                                        <p:cTn id="23"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CDE1C1B-76D5-44C7-B741-7EE7ADC7FA5C}"/>
              </a:ext>
            </a:extLst>
          </p:cNvPr>
          <p:cNvSpPr>
            <a:spLocks noGrp="1"/>
          </p:cNvSpPr>
          <p:nvPr>
            <p:ph type="title"/>
          </p:nvPr>
        </p:nvSpPr>
        <p:spPr>
          <a:xfrm>
            <a:off x="1748901" y="265923"/>
            <a:ext cx="2484524" cy="765110"/>
          </a:xfrm>
        </p:spPr>
        <p:txBody>
          <a:bodyPr anchor="ctr">
            <a:normAutofit/>
          </a:bodyPr>
          <a:lstStyle/>
          <a:p>
            <a:r>
              <a:rPr lang="en-US" b="1" dirty="0">
                <a:solidFill>
                  <a:srgbClr val="92D050"/>
                </a:solidFill>
                <a:latin typeface="Arial" panose="020B0604020202020204" pitchFamily="34" charset="0"/>
                <a:cs typeface="Arial" panose="020B0604020202020204" pitchFamily="34" charset="0"/>
              </a:rPr>
              <a:t>ETHICS</a:t>
            </a:r>
          </a:p>
        </p:txBody>
      </p:sp>
      <p:pic>
        <p:nvPicPr>
          <p:cNvPr id="7" name="Graphic 6" descr="Scales of Justice">
            <a:extLst>
              <a:ext uri="{FF2B5EF4-FFF2-40B4-BE49-F238E27FC236}">
                <a16:creationId xmlns:a16="http://schemas.microsoft.com/office/drawing/2014/main" id="{F9258191-C696-4BB8-B203-D26EEAD050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136A0A45-BA11-4E9D-8620-5E4E8E1568BD}"/>
              </a:ext>
            </a:extLst>
          </p:cNvPr>
          <p:cNvSpPr>
            <a:spLocks noGrp="1"/>
          </p:cNvSpPr>
          <p:nvPr>
            <p:ph idx="1"/>
          </p:nvPr>
        </p:nvSpPr>
        <p:spPr>
          <a:xfrm>
            <a:off x="7181725" y="142043"/>
            <a:ext cx="4512988" cy="6575998"/>
          </a:xfrm>
        </p:spPr>
        <p:txBody>
          <a:bodyPr anchor="t">
            <a:normAutofit/>
          </a:bodyPr>
          <a:lstStyle/>
          <a:p>
            <a:pPr marL="342900" indent="-342900">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A system of moral principles and standards that govern a person's behavior or how an activity is conducted</a:t>
            </a:r>
          </a:p>
          <a:p>
            <a:pPr marL="342900" indent="-342900">
              <a:lnSpc>
                <a:spcPct val="90000"/>
              </a:lnSpc>
              <a:buFont typeface="Arial" panose="020B0604020202020204" pitchFamily="34" charset="0"/>
              <a:buChar char="•"/>
            </a:pPr>
            <a:endParaRPr lang="en-US" b="1" dirty="0">
              <a:solidFill>
                <a:srgbClr val="FFFFFF"/>
              </a:solidFill>
              <a:latin typeface="Arial" panose="020B0604020202020204" pitchFamily="34" charset="0"/>
              <a:cs typeface="Arial" panose="020B0604020202020204" pitchFamily="34" charset="0"/>
            </a:endParaRPr>
          </a:p>
          <a:p>
            <a:pPr marL="342900" indent="-342900">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Rules of conduct</a:t>
            </a:r>
          </a:p>
          <a:p>
            <a:pPr marL="342900" indent="-342900">
              <a:lnSpc>
                <a:spcPct val="90000"/>
              </a:lnSpc>
              <a:buFont typeface="Arial" panose="020B0604020202020204" pitchFamily="34" charset="0"/>
              <a:buChar char="•"/>
            </a:pPr>
            <a:endParaRPr lang="en-US" b="1" dirty="0">
              <a:solidFill>
                <a:srgbClr val="FFFFFF"/>
              </a:solidFill>
              <a:latin typeface="Arial" panose="020B0604020202020204" pitchFamily="34" charset="0"/>
              <a:cs typeface="Arial" panose="020B0604020202020204" pitchFamily="34" charset="0"/>
            </a:endParaRPr>
          </a:p>
          <a:p>
            <a:pPr marL="342900" indent="-342900">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Dealing with what is good and bad, and with moral duty and obligation</a:t>
            </a:r>
          </a:p>
          <a:p>
            <a:pPr marL="342900" indent="-342900">
              <a:lnSpc>
                <a:spcPct val="90000"/>
              </a:lnSpc>
              <a:buFont typeface="Arial" panose="020B0604020202020204" pitchFamily="34" charset="0"/>
              <a:buChar char="•"/>
            </a:pPr>
            <a:endParaRPr lang="en-US" b="1" dirty="0">
              <a:solidFill>
                <a:srgbClr val="FFFFFF"/>
              </a:solidFill>
              <a:latin typeface="Arial" panose="020B0604020202020204" pitchFamily="34" charset="0"/>
              <a:cs typeface="Arial" panose="020B0604020202020204" pitchFamily="34" charset="0"/>
            </a:endParaRPr>
          </a:p>
          <a:p>
            <a:pPr marL="342900" indent="-342900">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The basic concepts and fundamental principles of decent human conduct</a:t>
            </a:r>
          </a:p>
          <a:p>
            <a:pPr marL="342900" indent="-342900">
              <a:lnSpc>
                <a:spcPct val="90000"/>
              </a:lnSpc>
              <a:buFont typeface="Arial" panose="020B0604020202020204" pitchFamily="34" charset="0"/>
              <a:buChar char="•"/>
            </a:pPr>
            <a:endParaRPr lang="en-US" b="1" dirty="0">
              <a:solidFill>
                <a:srgbClr val="FFFFFF"/>
              </a:solidFill>
              <a:latin typeface="Arial" panose="020B0604020202020204" pitchFamily="34" charset="0"/>
              <a:cs typeface="Arial" panose="020B0604020202020204" pitchFamily="34" charset="0"/>
            </a:endParaRPr>
          </a:p>
          <a:p>
            <a:pPr marL="0" indent="0">
              <a:lnSpc>
                <a:spcPct val="90000"/>
              </a:lnSpc>
              <a:buNone/>
            </a:pPr>
            <a:endParaRPr lang="en-US" b="1" dirty="0">
              <a:solidFill>
                <a:srgbClr val="FFFFFF"/>
              </a:solidFill>
              <a:latin typeface="Arial" panose="020B0604020202020204" pitchFamily="34" charset="0"/>
              <a:cs typeface="Arial" panose="020B0604020202020204" pitchFamily="34" charset="0"/>
            </a:endParaRPr>
          </a:p>
          <a:p>
            <a:pPr marL="342900" indent="-342900">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Standards of right and wrong that recommend what humans should do, usually in terms of :</a:t>
            </a:r>
          </a:p>
          <a:p>
            <a:pPr marL="800100" lvl="1" indent="-342900">
              <a:lnSpc>
                <a:spcPct val="90000"/>
              </a:lnSpc>
              <a:buFont typeface="Arial" panose="020B0604020202020204" pitchFamily="34" charset="0"/>
              <a:buChar char="•"/>
            </a:pPr>
            <a:r>
              <a:rPr lang="en-US" sz="1800" b="1" dirty="0">
                <a:solidFill>
                  <a:srgbClr val="FFFFFF"/>
                </a:solidFill>
                <a:latin typeface="Arial" panose="020B0604020202020204" pitchFamily="34" charset="0"/>
                <a:cs typeface="Arial" panose="020B0604020202020204" pitchFamily="34" charset="0"/>
              </a:rPr>
              <a:t>rights, obligations, benefits to society, fairness, or specific virtues</a:t>
            </a:r>
          </a:p>
          <a:p>
            <a:pPr>
              <a:lnSpc>
                <a:spcPct val="90000"/>
              </a:lnSpc>
            </a:pPr>
            <a:endParaRPr lang="en-US"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758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388792-A85B-4B35-B5A0-DF765A5E7A31}"/>
              </a:ext>
            </a:extLst>
          </p:cNvPr>
          <p:cNvSpPr>
            <a:spLocks noGrp="1"/>
          </p:cNvSpPr>
          <p:nvPr>
            <p:ph type="title"/>
          </p:nvPr>
        </p:nvSpPr>
        <p:spPr>
          <a:xfrm>
            <a:off x="1286933" y="609600"/>
            <a:ext cx="10197494" cy="1099457"/>
          </a:xfrm>
        </p:spPr>
        <p:txBody>
          <a:bodyPr>
            <a:normAutofit/>
          </a:bodyPr>
          <a:lstStyle/>
          <a:p>
            <a:pPr>
              <a:lnSpc>
                <a:spcPct val="90000"/>
              </a:lnSpc>
            </a:pPr>
            <a:r>
              <a:rPr lang="en-US" b="1" dirty="0">
                <a:latin typeface="Arial" panose="020B0604020202020204" pitchFamily="34" charset="0"/>
                <a:cs typeface="Arial" panose="020B0604020202020204" pitchFamily="34" charset="0"/>
              </a:rPr>
              <a:t>Purpose of Following Ethical Principles</a:t>
            </a:r>
            <a:br>
              <a:rPr 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89A7C768-594B-423B-9B34-4A44A410D52E}"/>
              </a:ext>
            </a:extLst>
          </p:cNvPr>
          <p:cNvGraphicFramePr>
            <a:graphicFrameLocks noGrp="1"/>
          </p:cNvGraphicFramePr>
          <p:nvPr>
            <p:ph idx="1"/>
            <p:extLst>
              <p:ext uri="{D42A27DB-BD31-4B8C-83A1-F6EECF244321}">
                <p14:modId xmlns:p14="http://schemas.microsoft.com/office/powerpoint/2010/main" val="3138442650"/>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190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Graphic 6" descr="Scales of Justice">
            <a:extLst>
              <a:ext uri="{FF2B5EF4-FFF2-40B4-BE49-F238E27FC236}">
                <a16:creationId xmlns:a16="http://schemas.microsoft.com/office/drawing/2014/main" id="{B2D3F29C-67C3-4C3F-A790-E1A635A6E3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6F7A1580-45C8-4A98-BF08-0CAB391AFC9B}"/>
              </a:ext>
            </a:extLst>
          </p:cNvPr>
          <p:cNvSpPr>
            <a:spLocks noGrp="1"/>
          </p:cNvSpPr>
          <p:nvPr>
            <p:ph idx="1"/>
          </p:nvPr>
        </p:nvSpPr>
        <p:spPr>
          <a:xfrm>
            <a:off x="7365333" y="286115"/>
            <a:ext cx="4690033" cy="6069723"/>
          </a:xfrm>
        </p:spPr>
        <p:txBody>
          <a:bodyPr anchor="t">
            <a:noAutofit/>
          </a:bodyPr>
          <a:lstStyle/>
          <a:p>
            <a:pPr>
              <a:lnSpc>
                <a:spcPct val="90000"/>
              </a:lnSpc>
            </a:pPr>
            <a:r>
              <a:rPr lang="en-US" sz="1600" dirty="0">
                <a:solidFill>
                  <a:srgbClr val="FFFFFF"/>
                </a:solidFill>
                <a:latin typeface="Arial" panose="020B0604020202020204" pitchFamily="34" charset="0"/>
                <a:cs typeface="Arial" panose="020B0604020202020204" pitchFamily="34" charset="0"/>
              </a:rPr>
              <a:t>Ethical principles researchers must adhere when conducting research:</a:t>
            </a:r>
          </a:p>
          <a:p>
            <a:pPr>
              <a:lnSpc>
                <a:spcPct val="90000"/>
              </a:lnSpc>
            </a:pPr>
            <a:r>
              <a:rPr lang="en-US" sz="1600" b="1" dirty="0">
                <a:solidFill>
                  <a:srgbClr val="FFFFFF"/>
                </a:solidFill>
                <a:latin typeface="Arial" panose="020B0604020202020204" pitchFamily="34" charset="0"/>
                <a:cs typeface="Arial" panose="020B0604020202020204" pitchFamily="34" charset="0"/>
              </a:rPr>
              <a:t>Respect</a:t>
            </a:r>
          </a:p>
          <a:p>
            <a:pPr>
              <a:lnSpc>
                <a:spcPct val="90000"/>
              </a:lnSpc>
            </a:pPr>
            <a:r>
              <a:rPr lang="en-US" sz="1600"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Justice</a:t>
            </a:r>
          </a:p>
          <a:p>
            <a:pPr>
              <a:lnSpc>
                <a:spcPct val="90000"/>
              </a:lnSpc>
            </a:pPr>
            <a:r>
              <a:rPr lang="en-US" sz="1600" b="1" dirty="0">
                <a:solidFill>
                  <a:srgbClr val="FFFFFF"/>
                </a:solidFill>
                <a:latin typeface="Arial" panose="020B0604020202020204" pitchFamily="34" charset="0"/>
                <a:cs typeface="Arial" panose="020B0604020202020204" pitchFamily="34" charset="0"/>
              </a:rPr>
              <a:t> Beneficence</a:t>
            </a:r>
          </a:p>
          <a:p>
            <a:pPr>
              <a:lnSpc>
                <a:spcPct val="90000"/>
              </a:lnSpc>
            </a:pPr>
            <a:r>
              <a:rPr lang="en-US" sz="1600" b="1" dirty="0">
                <a:solidFill>
                  <a:srgbClr val="FFFFFF"/>
                </a:solidFill>
                <a:latin typeface="Arial" panose="020B0604020202020204" pitchFamily="34" charset="0"/>
                <a:cs typeface="Arial" panose="020B0604020202020204" pitchFamily="34" charset="0"/>
              </a:rPr>
              <a:t>Autonomy</a:t>
            </a:r>
          </a:p>
          <a:p>
            <a:pPr>
              <a:lnSpc>
                <a:spcPct val="90000"/>
              </a:lnSpc>
            </a:pPr>
            <a:r>
              <a:rPr lang="en-US" sz="1600" b="1" dirty="0">
                <a:solidFill>
                  <a:srgbClr val="FFFFFF"/>
                </a:solidFill>
                <a:latin typeface="Arial" panose="020B0604020202020204" pitchFamily="34" charset="0"/>
                <a:cs typeface="Arial" panose="020B0604020202020204" pitchFamily="34" charset="0"/>
              </a:rPr>
              <a:t> Non-maleficence</a:t>
            </a:r>
          </a:p>
          <a:p>
            <a:pPr>
              <a:lnSpc>
                <a:spcPct val="90000"/>
              </a:lnSpc>
            </a:pPr>
            <a:r>
              <a:rPr lang="en-US" sz="1600" b="1" dirty="0">
                <a:solidFill>
                  <a:srgbClr val="FFFFFF"/>
                </a:solidFill>
                <a:latin typeface="Arial" panose="020B0604020202020204" pitchFamily="34" charset="0"/>
                <a:cs typeface="Arial" panose="020B0604020202020204" pitchFamily="34" charset="0"/>
              </a:rPr>
              <a:t> Accountability </a:t>
            </a:r>
          </a:p>
          <a:p>
            <a:pPr marL="0" indent="0">
              <a:lnSpc>
                <a:spcPct val="90000"/>
              </a:lnSpc>
              <a:buNone/>
            </a:pPr>
            <a:endParaRPr lang="en-US" sz="1600" dirty="0">
              <a:solidFill>
                <a:srgbClr val="FFFFFF"/>
              </a:solidFill>
              <a:latin typeface="Arial" panose="020B0604020202020204" pitchFamily="34" charset="0"/>
              <a:cs typeface="Arial" panose="020B0604020202020204" pitchFamily="34" charset="0"/>
            </a:endParaRPr>
          </a:p>
          <a:p>
            <a:pPr>
              <a:lnSpc>
                <a:spcPct val="90000"/>
              </a:lnSpc>
            </a:pPr>
            <a:r>
              <a:rPr lang="en-US" sz="1600" dirty="0">
                <a:solidFill>
                  <a:srgbClr val="FFFFFF"/>
                </a:solidFill>
                <a:latin typeface="Arial" panose="020B0604020202020204" pitchFamily="34" charset="0"/>
                <a:cs typeface="Arial" panose="020B0604020202020204" pitchFamily="34" charset="0"/>
              </a:rPr>
              <a:t>Ethical principles aligned with doing a good job include:</a:t>
            </a:r>
          </a:p>
          <a:p>
            <a:pPr>
              <a:lnSpc>
                <a:spcPct val="90000"/>
              </a:lnSpc>
            </a:pPr>
            <a:r>
              <a:rPr lang="en-US" sz="1600" b="1" dirty="0">
                <a:solidFill>
                  <a:srgbClr val="FFFFFF"/>
                </a:solidFill>
                <a:latin typeface="Arial" panose="020B0604020202020204" pitchFamily="34" charset="0"/>
                <a:cs typeface="Arial" panose="020B0604020202020204" pitchFamily="34" charset="0"/>
              </a:rPr>
              <a:t> Honesty</a:t>
            </a:r>
          </a:p>
          <a:p>
            <a:pPr>
              <a:lnSpc>
                <a:spcPct val="90000"/>
              </a:lnSpc>
            </a:pPr>
            <a:r>
              <a:rPr lang="en-US" sz="1600" b="1" dirty="0">
                <a:solidFill>
                  <a:srgbClr val="FFFFFF"/>
                </a:solidFill>
                <a:latin typeface="Arial" panose="020B0604020202020204" pitchFamily="34" charset="0"/>
                <a:cs typeface="Arial" panose="020B0604020202020204" pitchFamily="34" charset="0"/>
              </a:rPr>
              <a:t> Objectivity</a:t>
            </a:r>
          </a:p>
          <a:p>
            <a:pPr>
              <a:lnSpc>
                <a:spcPct val="90000"/>
              </a:lnSpc>
            </a:pPr>
            <a:r>
              <a:rPr lang="en-US" sz="1600" b="1" dirty="0">
                <a:solidFill>
                  <a:srgbClr val="FFFFFF"/>
                </a:solidFill>
                <a:latin typeface="Arial" panose="020B0604020202020204" pitchFamily="34" charset="0"/>
                <a:cs typeface="Arial" panose="020B0604020202020204" pitchFamily="34" charset="0"/>
              </a:rPr>
              <a:t>Integrity</a:t>
            </a:r>
          </a:p>
          <a:p>
            <a:pPr>
              <a:lnSpc>
                <a:spcPct val="90000"/>
              </a:lnSpc>
            </a:pPr>
            <a:r>
              <a:rPr lang="en-US" sz="1600" b="1" dirty="0">
                <a:solidFill>
                  <a:srgbClr val="FFFFFF"/>
                </a:solidFill>
                <a:latin typeface="Arial" panose="020B0604020202020204" pitchFamily="34" charset="0"/>
                <a:cs typeface="Arial" panose="020B0604020202020204" pitchFamily="34" charset="0"/>
              </a:rPr>
              <a:t>Carefulness</a:t>
            </a:r>
          </a:p>
          <a:p>
            <a:pPr>
              <a:lnSpc>
                <a:spcPct val="90000"/>
              </a:lnSpc>
            </a:pPr>
            <a:r>
              <a:rPr lang="en-US" sz="1600" b="1" dirty="0">
                <a:solidFill>
                  <a:srgbClr val="FFFFFF"/>
                </a:solidFill>
                <a:latin typeface="Arial" panose="020B0604020202020204" pitchFamily="34" charset="0"/>
                <a:cs typeface="Arial" panose="020B0604020202020204" pitchFamily="34" charset="0"/>
              </a:rPr>
              <a:t>Openness</a:t>
            </a:r>
          </a:p>
          <a:p>
            <a:pPr>
              <a:lnSpc>
                <a:spcPct val="90000"/>
              </a:lnSpc>
            </a:pPr>
            <a:r>
              <a:rPr lang="en-US" sz="1600" b="1" dirty="0">
                <a:solidFill>
                  <a:srgbClr val="FFFFFF"/>
                </a:solidFill>
                <a:latin typeface="Arial" panose="020B0604020202020204" pitchFamily="34" charset="0"/>
                <a:cs typeface="Arial" panose="020B0604020202020204" pitchFamily="34" charset="0"/>
              </a:rPr>
              <a:t> Credibility</a:t>
            </a:r>
          </a:p>
          <a:p>
            <a:pPr>
              <a:lnSpc>
                <a:spcPct val="90000"/>
              </a:lnSpc>
            </a:pPr>
            <a:r>
              <a:rPr lang="en-US" sz="1600" b="1" dirty="0">
                <a:solidFill>
                  <a:srgbClr val="FFFFFF"/>
                </a:solidFill>
                <a:latin typeface="Arial" panose="020B0604020202020204" pitchFamily="34" charset="0"/>
                <a:cs typeface="Arial" panose="020B0604020202020204" pitchFamily="34" charset="0"/>
              </a:rPr>
              <a:t> Responsibility</a:t>
            </a:r>
          </a:p>
          <a:p>
            <a:pPr>
              <a:lnSpc>
                <a:spcPct val="90000"/>
              </a:lnSpc>
            </a:pPr>
            <a:r>
              <a:rPr lang="en-US" sz="1600" b="1" dirty="0">
                <a:solidFill>
                  <a:srgbClr val="FFFFFF"/>
                </a:solidFill>
                <a:latin typeface="Arial" panose="020B0604020202020204" pitchFamily="34" charset="0"/>
                <a:cs typeface="Arial" panose="020B0604020202020204" pitchFamily="34" charset="0"/>
              </a:rPr>
              <a:t>Confidentiality</a:t>
            </a:r>
            <a:endParaRPr lang="en-US" sz="1600" dirty="0">
              <a:solidFill>
                <a:srgbClr val="FFFFFF"/>
              </a:solidFill>
              <a:latin typeface="Arial" panose="020B0604020202020204" pitchFamily="34" charset="0"/>
              <a:cs typeface="Arial" panose="020B0604020202020204" pitchFamily="34" charset="0"/>
            </a:endParaRPr>
          </a:p>
          <a:p>
            <a:pPr>
              <a:lnSpc>
                <a:spcPct val="90000"/>
              </a:lnSpc>
            </a:pPr>
            <a:endParaRPr lang="en-US" sz="16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2091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3B1D4-0A22-4817-BB85-C04172F294F2}"/>
              </a:ext>
            </a:extLst>
          </p:cNvPr>
          <p:cNvSpPr>
            <a:spLocks noGrp="1"/>
          </p:cNvSpPr>
          <p:nvPr>
            <p:ph type="title"/>
          </p:nvPr>
        </p:nvSpPr>
        <p:spPr>
          <a:xfrm>
            <a:off x="677334" y="485313"/>
            <a:ext cx="8596668" cy="1320800"/>
          </a:xfrm>
        </p:spPr>
        <p:txBody>
          <a:bodyPr>
            <a:normAutofit/>
          </a:bodyPr>
          <a:lstStyle/>
          <a:p>
            <a:r>
              <a:rPr lang="en-US" b="1" dirty="0">
                <a:latin typeface="Arial" panose="020B0604020202020204" pitchFamily="34" charset="0"/>
                <a:cs typeface="Arial" panose="020B0604020202020204" pitchFamily="34" charset="0"/>
              </a:rPr>
              <a:t>Non-maleficence</a:t>
            </a:r>
          </a:p>
        </p:txBody>
      </p:sp>
      <p:sp>
        <p:nvSpPr>
          <p:cNvPr id="3" name="Content Placeholder 2">
            <a:extLst>
              <a:ext uri="{FF2B5EF4-FFF2-40B4-BE49-F238E27FC236}">
                <a16:creationId xmlns:a16="http://schemas.microsoft.com/office/drawing/2014/main" id="{0F956A6A-3E36-4621-9770-9EB56CE5D208}"/>
              </a:ext>
            </a:extLst>
          </p:cNvPr>
          <p:cNvSpPr>
            <a:spLocks noGrp="1"/>
          </p:cNvSpPr>
          <p:nvPr>
            <p:ph idx="1"/>
          </p:nvPr>
        </p:nvSpPr>
        <p:spPr>
          <a:xfrm>
            <a:off x="677334" y="1806113"/>
            <a:ext cx="8596668" cy="4382299"/>
          </a:xfrm>
        </p:spPr>
        <p:txBody>
          <a:bodyPr>
            <a:normAutofit/>
          </a:bodyPr>
          <a:lstStyle/>
          <a:p>
            <a:r>
              <a:rPr lang="en-US" b="1" i="0" dirty="0">
                <a:solidFill>
                  <a:srgbClr val="202124"/>
                </a:solidFill>
                <a:effectLst/>
                <a:latin typeface="Arial" panose="020B0604020202020204" pitchFamily="34" charset="0"/>
                <a:cs typeface="Arial" panose="020B0604020202020204" pitchFamily="34" charset="0"/>
              </a:rPr>
              <a:t> Do no harm</a:t>
            </a:r>
            <a:r>
              <a:rPr lang="en-US" b="1" dirty="0">
                <a:solidFill>
                  <a:srgbClr val="202124"/>
                </a:solidFill>
                <a:latin typeface="Arial" panose="020B0604020202020204" pitchFamily="34" charset="0"/>
                <a:cs typeface="Arial" panose="020B0604020202020204" pitchFamily="34" charset="0"/>
              </a:rPr>
              <a:t> </a:t>
            </a:r>
            <a:r>
              <a:rPr lang="en-US" b="1" i="0" dirty="0">
                <a:solidFill>
                  <a:srgbClr val="202124"/>
                </a:solidFill>
                <a:effectLst/>
                <a:latin typeface="Arial" panose="020B0604020202020204" pitchFamily="34" charset="0"/>
                <a:cs typeface="Arial" panose="020B0604020202020204" pitchFamily="34" charset="0"/>
              </a:rPr>
              <a:t>to subjects</a:t>
            </a:r>
            <a:endParaRPr lang="en-US" dirty="0">
              <a:solidFill>
                <a:srgbClr val="202124"/>
              </a:solidFill>
              <a:latin typeface="Arial" panose="020B0604020202020204" pitchFamily="34" charset="0"/>
              <a:cs typeface="Arial" panose="020B0604020202020204" pitchFamily="34" charset="0"/>
            </a:endParaRPr>
          </a:p>
          <a:p>
            <a:pPr lvl="1"/>
            <a:r>
              <a:rPr lang="en-US" sz="1800" b="0" i="0" dirty="0">
                <a:solidFill>
                  <a:srgbClr val="202124"/>
                </a:solidFill>
                <a:effectLst/>
                <a:latin typeface="Arial" panose="020B0604020202020204" pitchFamily="34" charset="0"/>
                <a:cs typeface="Arial" panose="020B0604020202020204" pitchFamily="34" charset="0"/>
              </a:rPr>
              <a:t>When subjects participate in a study , the expectation is they will leave the study in a state that is no worse than when they entered</a:t>
            </a:r>
          </a:p>
          <a:p>
            <a:endParaRPr lang="en-US" dirty="0">
              <a:solidFill>
                <a:srgbClr val="202124"/>
              </a:solidFill>
              <a:latin typeface="Arial" panose="020B0604020202020204" pitchFamily="34" charset="0"/>
              <a:cs typeface="Arial" panose="020B0604020202020204" pitchFamily="34" charset="0"/>
            </a:endParaRPr>
          </a:p>
          <a:p>
            <a:r>
              <a:rPr lang="en-US" b="1" dirty="0">
                <a:solidFill>
                  <a:srgbClr val="000000"/>
                </a:solidFill>
                <a:latin typeface="Arial" panose="020B0604020202020204" pitchFamily="34" charset="0"/>
                <a:cs typeface="Arial" panose="020B0604020202020204" pitchFamily="34" charset="0"/>
              </a:rPr>
              <a:t>N</a:t>
            </a:r>
            <a:r>
              <a:rPr lang="en-US" b="1" i="0" dirty="0">
                <a:solidFill>
                  <a:srgbClr val="000000"/>
                </a:solidFill>
                <a:effectLst/>
                <a:latin typeface="Arial" panose="020B0604020202020204" pitchFamily="34" charset="0"/>
                <a:cs typeface="Arial" panose="020B0604020202020204" pitchFamily="34" charset="0"/>
              </a:rPr>
              <a:t>egative consequences are not always entirely avoidable</a:t>
            </a:r>
            <a:r>
              <a:rPr lang="en-US" b="0" i="0" dirty="0">
                <a:solidFill>
                  <a:srgbClr val="000000"/>
                </a:solidFill>
                <a:effectLst/>
                <a:latin typeface="Arial" panose="020B0604020202020204" pitchFamily="34" charset="0"/>
                <a:cs typeface="Arial" panose="020B0604020202020204" pitchFamily="34" charset="0"/>
              </a:rPr>
              <a:t> </a:t>
            </a:r>
          </a:p>
          <a:p>
            <a:pPr lvl="1"/>
            <a:r>
              <a:rPr lang="en-US" sz="1800" dirty="0">
                <a:solidFill>
                  <a:srgbClr val="000000"/>
                </a:solidFill>
                <a:latin typeface="Arial" panose="020B0604020202020204" pitchFamily="34" charset="0"/>
                <a:cs typeface="Arial" panose="020B0604020202020204" pitchFamily="34" charset="0"/>
              </a:rPr>
              <a:t>A</a:t>
            </a:r>
            <a:r>
              <a:rPr lang="en-US" sz="1800" b="0" i="0" dirty="0">
                <a:solidFill>
                  <a:srgbClr val="000000"/>
                </a:solidFill>
                <a:effectLst/>
                <a:latin typeface="Arial" panose="020B0604020202020204" pitchFamily="34" charset="0"/>
                <a:cs typeface="Arial" panose="020B0604020202020204" pitchFamily="34" charset="0"/>
              </a:rPr>
              <a:t>s researchers we have a duty to minimize the impact of such consequences</a:t>
            </a:r>
          </a:p>
          <a:p>
            <a:pPr marL="457200" lvl="1" indent="0">
              <a:buNone/>
            </a:pPr>
            <a:endParaRPr lang="en-US" sz="1800" b="0" i="0" dirty="0">
              <a:solidFill>
                <a:srgbClr val="000000"/>
              </a:solidFill>
              <a:effectLst/>
              <a:latin typeface="Arial" panose="020B0604020202020204" pitchFamily="34" charset="0"/>
              <a:cs typeface="Arial" panose="020B0604020202020204" pitchFamily="34" charset="0"/>
            </a:endParaRPr>
          </a:p>
          <a:p>
            <a:r>
              <a:rPr lang="en-US" b="1" i="0" dirty="0">
                <a:solidFill>
                  <a:srgbClr val="202124"/>
                </a:solidFill>
                <a:effectLst/>
                <a:latin typeface="Arial" panose="020B0604020202020204" pitchFamily="34" charset="0"/>
                <a:cs typeface="Arial" panose="020B0604020202020204" pitchFamily="34" charset="0"/>
              </a:rPr>
              <a:t>Design scientific rigorous studies, with a favorable risk/benefit ratio</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35035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b0cd99f-67e1-42ef-9d87-a93b8801e167">
      <Terms xmlns="http://schemas.microsoft.com/office/infopath/2007/PartnerControls"/>
    </lcf76f155ced4ddcb4097134ff3c332f>
    <TaxCatchAll xmlns="ecebac2a-1c6d-4e7e-a809-e8984ab44ac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FD6E4CA336F74D94DE2268E40125E1" ma:contentTypeVersion="18" ma:contentTypeDescription="Create a new document." ma:contentTypeScope="" ma:versionID="38fe62104956ff05588c333b2adf1f19">
  <xsd:schema xmlns:xsd="http://www.w3.org/2001/XMLSchema" xmlns:xs="http://www.w3.org/2001/XMLSchema" xmlns:p="http://schemas.microsoft.com/office/2006/metadata/properties" xmlns:ns2="4b0cd99f-67e1-42ef-9d87-a93b8801e167" xmlns:ns3="ecebac2a-1c6d-4e7e-a809-e8984ab44acf" targetNamespace="http://schemas.microsoft.com/office/2006/metadata/properties" ma:root="true" ma:fieldsID="89d74f28451f1f025390614dc3837163" ns2:_="" ns3:_="">
    <xsd:import namespace="4b0cd99f-67e1-42ef-9d87-a93b8801e167"/>
    <xsd:import namespace="ecebac2a-1c6d-4e7e-a809-e8984ab44a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cd99f-67e1-42ef-9d87-a93b8801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bac2a-1c6d-4e7e-a809-e8984ab44a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49d866-60c6-4559-842f-764d32f99b7f}" ma:internalName="TaxCatchAll" ma:showField="CatchAllData" ma:web="ecebac2a-1c6d-4e7e-a809-e8984ab44a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E07C39-9BB8-44E8-B1AD-D33550FC5FAE}">
  <ds:schemaRefs>
    <ds:schemaRef ds:uri="http://schemas.microsoft.com/office/2006/metadata/properties"/>
    <ds:schemaRef ds:uri="http://schemas.microsoft.com/office/infopath/2007/PartnerControls"/>
    <ds:schemaRef ds:uri="4b0cd99f-67e1-42ef-9d87-a93b8801e167"/>
    <ds:schemaRef ds:uri="ecebac2a-1c6d-4e7e-a809-e8984ab44acf"/>
  </ds:schemaRefs>
</ds:datastoreItem>
</file>

<file path=customXml/itemProps2.xml><?xml version="1.0" encoding="utf-8"?>
<ds:datastoreItem xmlns:ds="http://schemas.openxmlformats.org/officeDocument/2006/customXml" ds:itemID="{970EF001-FAA5-477D-B358-E7ECCCE655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cd99f-67e1-42ef-9d87-a93b8801e167"/>
    <ds:schemaRef ds:uri="ecebac2a-1c6d-4e7e-a809-e8984ab44a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4B839D-C928-4C15-B251-7C63D0F565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13318</TotalTime>
  <Words>2969</Words>
  <Application>Microsoft Office PowerPoint</Application>
  <PresentationFormat>Widescreen</PresentationFormat>
  <Paragraphs>471</Paragraphs>
  <Slides>54</Slides>
  <Notes>6</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Facet</vt:lpstr>
      <vt:lpstr>CERTIFICATION EXAM PREPARATION COURSE</vt:lpstr>
      <vt:lpstr>Handouts  Ethic Definitions Ethical Principles Belmont Report Declaration of Helsinki Nuremburg Code Misconduct definitions Ethical Scenarios Multiple Choice Question worksheet</vt:lpstr>
      <vt:lpstr>Foundations for Ethical Conduct in  Clinical Research</vt:lpstr>
      <vt:lpstr>PowerPoint Presentation</vt:lpstr>
      <vt:lpstr>PowerPoint Presentation</vt:lpstr>
      <vt:lpstr>ETHICS</vt:lpstr>
      <vt:lpstr>Purpose of Following Ethical Principles </vt:lpstr>
      <vt:lpstr>PowerPoint Presentation</vt:lpstr>
      <vt:lpstr>Non-maleficence</vt:lpstr>
      <vt:lpstr>Accountability</vt:lpstr>
      <vt:lpstr>Honesty</vt:lpstr>
      <vt:lpstr>Objectivity</vt:lpstr>
      <vt:lpstr>Integrity</vt:lpstr>
      <vt:lpstr>Carefulness</vt:lpstr>
      <vt:lpstr>Ask the Right Questions When  Making Ethical decisions</vt:lpstr>
      <vt:lpstr>What Can You Do to  Make Research Ethical?</vt:lpstr>
      <vt:lpstr>Things to Consider</vt:lpstr>
      <vt:lpstr>Who are Your Resources? </vt:lpstr>
      <vt:lpstr>PowerPoint Presentation</vt:lpstr>
      <vt:lpstr>  Misconduct</vt:lpstr>
      <vt:lpstr>Federal Definition of Misconduct</vt:lpstr>
      <vt:lpstr>Falsification, Fabrication, and Plagiarism</vt:lpstr>
      <vt:lpstr>Historical Events of Misconduct</vt:lpstr>
      <vt:lpstr>PowerPoint Presentation</vt:lpstr>
      <vt:lpstr>Tuskegee Syphilis Study 1932-1972 </vt:lpstr>
      <vt:lpstr>Tuskegee Syphilis Study 1932-1972</vt:lpstr>
      <vt:lpstr>Ethical Dilemmas With the Tuskegee Study</vt:lpstr>
      <vt:lpstr>PowerPoint Presentation</vt:lpstr>
      <vt:lpstr>PowerPoint Presentation</vt:lpstr>
      <vt:lpstr>Ethical Dilemmas with the Nazi Experiments</vt:lpstr>
      <vt:lpstr>Willowbrook Study</vt:lpstr>
      <vt:lpstr>Ethical Dilemmas of the Willowbrook Study</vt:lpstr>
      <vt:lpstr>Guatemala Syphilis Study</vt:lpstr>
      <vt:lpstr>Ethical Dilemmas With the Guatemala Study</vt:lpstr>
      <vt:lpstr>Henrietta Lacks</vt:lpstr>
      <vt:lpstr>Ethical Dilemmas for Henrietta Lacks</vt:lpstr>
      <vt:lpstr>PowerPoint Presentation</vt:lpstr>
      <vt:lpstr>PowerPoint Presentation</vt:lpstr>
      <vt:lpstr>PowerPoint Presentation</vt:lpstr>
      <vt:lpstr>Jesse Gelsinger</vt:lpstr>
      <vt:lpstr>PowerPoint Presentation</vt:lpstr>
      <vt:lpstr>Reasons for Misconduct</vt:lpstr>
      <vt:lpstr>How to Prevent Misconduct</vt:lpstr>
      <vt:lpstr>PowerPoint Presentation</vt:lpstr>
      <vt:lpstr>Results of Misconduct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 Derita</dc:creator>
  <cp:lastModifiedBy>Dean, Amber D</cp:lastModifiedBy>
  <cp:revision>281</cp:revision>
  <cp:lastPrinted>2022-01-19T18:19:33Z</cp:lastPrinted>
  <dcterms:created xsi:type="dcterms:W3CDTF">2021-09-29T14:57:58Z</dcterms:created>
  <dcterms:modified xsi:type="dcterms:W3CDTF">2024-08-20T14:41:17Z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0x01010005FD6E4CA336F74D94DE2268E40125E1</vt:lpwstr>
  </property>
  <property fmtid="{D5CDD505-2E9C-101B-9397-08002B2CF9AE}" pid="3" name="MediaServiceImageTags">
    <vt:lpwstr/>
  </property>
</Properties>
</file>