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20.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ink/ink12.xml" ContentType="application/inkml+xml"/>
  <Override PartName="/ppt/notesSlides/notesSlide44.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 id="2147483684" r:id="rId5"/>
    <p:sldMasterId id="2147483678" r:id="rId6"/>
    <p:sldMasterId id="2147483660" r:id="rId7"/>
  </p:sldMasterIdLst>
  <p:notesMasterIdLst>
    <p:notesMasterId r:id="rId82"/>
  </p:notesMasterIdLst>
  <p:sldIdLst>
    <p:sldId id="460" r:id="rId8"/>
    <p:sldId id="324" r:id="rId9"/>
    <p:sldId id="349" r:id="rId10"/>
    <p:sldId id="350" r:id="rId11"/>
    <p:sldId id="356" r:id="rId12"/>
    <p:sldId id="301" r:id="rId13"/>
    <p:sldId id="352" r:id="rId14"/>
    <p:sldId id="353" r:id="rId15"/>
    <p:sldId id="453" r:id="rId16"/>
    <p:sldId id="452" r:id="rId17"/>
    <p:sldId id="414" r:id="rId18"/>
    <p:sldId id="415" r:id="rId19"/>
    <p:sldId id="407" r:id="rId20"/>
    <p:sldId id="372" r:id="rId21"/>
    <p:sldId id="337" r:id="rId22"/>
    <p:sldId id="373" r:id="rId23"/>
    <p:sldId id="416" r:id="rId24"/>
    <p:sldId id="387" r:id="rId25"/>
    <p:sldId id="417" r:id="rId26"/>
    <p:sldId id="370" r:id="rId27"/>
    <p:sldId id="418" r:id="rId28"/>
    <p:sldId id="454" r:id="rId29"/>
    <p:sldId id="333" r:id="rId30"/>
    <p:sldId id="455" r:id="rId31"/>
    <p:sldId id="375" r:id="rId32"/>
    <p:sldId id="457" r:id="rId33"/>
    <p:sldId id="420" r:id="rId34"/>
    <p:sldId id="423" r:id="rId35"/>
    <p:sldId id="351" r:id="rId36"/>
    <p:sldId id="389" r:id="rId37"/>
    <p:sldId id="391" r:id="rId38"/>
    <p:sldId id="426" r:id="rId39"/>
    <p:sldId id="392" r:id="rId40"/>
    <p:sldId id="393" r:id="rId41"/>
    <p:sldId id="390" r:id="rId42"/>
    <p:sldId id="427" r:id="rId43"/>
    <p:sldId id="399" r:id="rId44"/>
    <p:sldId id="379" r:id="rId45"/>
    <p:sldId id="380" r:id="rId46"/>
    <p:sldId id="381" r:id="rId47"/>
    <p:sldId id="406" r:id="rId48"/>
    <p:sldId id="323" r:id="rId49"/>
    <p:sldId id="341" r:id="rId50"/>
    <p:sldId id="371" r:id="rId51"/>
    <p:sldId id="445" r:id="rId52"/>
    <p:sldId id="446" r:id="rId53"/>
    <p:sldId id="339" r:id="rId54"/>
    <p:sldId id="385" r:id="rId55"/>
    <p:sldId id="398" r:id="rId56"/>
    <p:sldId id="429" r:id="rId57"/>
    <p:sldId id="430" r:id="rId58"/>
    <p:sldId id="431" r:id="rId59"/>
    <p:sldId id="432" r:id="rId60"/>
    <p:sldId id="433" r:id="rId61"/>
    <p:sldId id="428" r:id="rId62"/>
    <p:sldId id="459" r:id="rId63"/>
    <p:sldId id="401" r:id="rId64"/>
    <p:sldId id="435" r:id="rId65"/>
    <p:sldId id="403" r:id="rId66"/>
    <p:sldId id="436" r:id="rId67"/>
    <p:sldId id="408" r:id="rId68"/>
    <p:sldId id="437" r:id="rId69"/>
    <p:sldId id="411" r:id="rId70"/>
    <p:sldId id="438" r:id="rId71"/>
    <p:sldId id="413" r:id="rId72"/>
    <p:sldId id="439" r:id="rId73"/>
    <p:sldId id="440" r:id="rId74"/>
    <p:sldId id="441" r:id="rId75"/>
    <p:sldId id="442" r:id="rId76"/>
    <p:sldId id="443" r:id="rId77"/>
    <p:sldId id="444" r:id="rId78"/>
    <p:sldId id="447" r:id="rId79"/>
    <p:sldId id="448" r:id="rId80"/>
    <p:sldId id="386" r:id="rId8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C5C2EE-420A-8350-5AFE-259268055AE3}" v="18" dt="2024-08-20T14:37:04.5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5" autoAdjust="0"/>
    <p:restoredTop sz="95782"/>
  </p:normalViewPr>
  <p:slideViewPr>
    <p:cSldViewPr snapToGrid="0">
      <p:cViewPr varScale="1">
        <p:scale>
          <a:sx n="105" d="100"/>
          <a:sy n="105" d="100"/>
        </p:scale>
        <p:origin x="216"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viewProps" Target="viewProp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2.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microsoft.com/office/2016/11/relationships/changesInfo" Target="changesInfos/changesInfo1.xml"/><Relationship Id="rId61" Type="http://schemas.openxmlformats.org/officeDocument/2006/relationships/slide" Target="slides/slide54.xml"/><Relationship Id="rId8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guson, Lee" userId="S::lfergu12@uthsc.edu::9d1fb0ab-5f3d-4f85-ac2c-07b5678237b0" providerId="AD" clId="Web-{9DC5C2EE-420A-8350-5AFE-259268055AE3}"/>
    <pc:docChg chg="addSld delSld modSld">
      <pc:chgData name="Ferguson, Lee" userId="S::lfergu12@uthsc.edu::9d1fb0ab-5f3d-4f85-ac2c-07b5678237b0" providerId="AD" clId="Web-{9DC5C2EE-420A-8350-5AFE-259268055AE3}" dt="2024-08-20T14:37:03.823" v="16"/>
      <pc:docMkLst>
        <pc:docMk/>
      </pc:docMkLst>
      <pc:sldChg chg="del">
        <pc:chgData name="Ferguson, Lee" userId="S::lfergu12@uthsc.edu::9d1fb0ab-5f3d-4f85-ac2c-07b5678237b0" providerId="AD" clId="Web-{9DC5C2EE-420A-8350-5AFE-259268055AE3}" dt="2024-08-20T14:37:03.823" v="16"/>
        <pc:sldMkLst>
          <pc:docMk/>
          <pc:sldMk cId="1127461918" sldId="306"/>
        </pc:sldMkLst>
      </pc:sldChg>
      <pc:sldChg chg="modSp new">
        <pc:chgData name="Ferguson, Lee" userId="S::lfergu12@uthsc.edu::9d1fb0ab-5f3d-4f85-ac2c-07b5678237b0" providerId="AD" clId="Web-{9DC5C2EE-420A-8350-5AFE-259268055AE3}" dt="2024-08-20T14:37:03.307" v="15" actId="20577"/>
        <pc:sldMkLst>
          <pc:docMk/>
          <pc:sldMk cId="1146296285" sldId="460"/>
        </pc:sldMkLst>
        <pc:spChg chg="mod">
          <ac:chgData name="Ferguson, Lee" userId="S::lfergu12@uthsc.edu::9d1fb0ab-5f3d-4f85-ac2c-07b5678237b0" providerId="AD" clId="Web-{9DC5C2EE-420A-8350-5AFE-259268055AE3}" dt="2024-08-20T14:36:38.776" v="3" actId="20577"/>
          <ac:spMkLst>
            <pc:docMk/>
            <pc:sldMk cId="1146296285" sldId="460"/>
            <ac:spMk id="2" creationId="{97D6BDA0-CB21-1041-BE52-21CA3B04B97C}"/>
          </ac:spMkLst>
        </pc:spChg>
        <pc:spChg chg="mod">
          <ac:chgData name="Ferguson, Lee" userId="S::lfergu12@uthsc.edu::9d1fb0ab-5f3d-4f85-ac2c-07b5678237b0" providerId="AD" clId="Web-{9DC5C2EE-420A-8350-5AFE-259268055AE3}" dt="2024-08-20T14:37:03.307" v="15" actId="20577"/>
          <ac:spMkLst>
            <pc:docMk/>
            <pc:sldMk cId="1146296285" sldId="460"/>
            <ac:spMk id="3" creationId="{102E59F7-B213-83C3-77E6-D5BCD294DB8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A0C226-2F76-49C3-BE1B-2912BD54441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52BCBB47-AC03-4AA5-B730-36754564C4A2}">
      <dgm:prSet custT="1"/>
      <dgm:spPr/>
      <dgm:t>
        <a:bodyPr/>
        <a:lstStyle/>
        <a:p>
          <a:r>
            <a:rPr lang="en-US" sz="1800" b="1" i="0" dirty="0">
              <a:latin typeface="Arial" panose="020B0604020202020204" pitchFamily="34" charset="0"/>
              <a:cs typeface="Arial" panose="020B0604020202020204" pitchFamily="34" charset="0"/>
            </a:rPr>
            <a:t>Ethical requirement---respect for persons</a:t>
          </a:r>
        </a:p>
      </dgm:t>
    </dgm:pt>
    <dgm:pt modelId="{0E01C2C9-4ABB-40DB-B3B3-C605D9666904}" type="parTrans" cxnId="{0C472551-15DB-4326-BED5-D52CAF7928F8}">
      <dgm:prSet/>
      <dgm:spPr/>
      <dgm:t>
        <a:bodyPr/>
        <a:lstStyle/>
        <a:p>
          <a:endParaRPr lang="en-US"/>
        </a:p>
      </dgm:t>
    </dgm:pt>
    <dgm:pt modelId="{1EAD0AC2-1862-4172-B0D9-0EB8261870FE}" type="sibTrans" cxnId="{0C472551-15DB-4326-BED5-D52CAF7928F8}">
      <dgm:prSet/>
      <dgm:spPr/>
      <dgm:t>
        <a:bodyPr/>
        <a:lstStyle/>
        <a:p>
          <a:endParaRPr lang="en-US"/>
        </a:p>
      </dgm:t>
    </dgm:pt>
    <dgm:pt modelId="{9483AE6F-A1B8-48F4-BA42-3B47AF36AA71}">
      <dgm:prSet custT="1"/>
      <dgm:spPr/>
      <dgm:t>
        <a:bodyPr/>
        <a:lstStyle/>
        <a:p>
          <a:r>
            <a:rPr lang="en-US" sz="1800" b="1" i="0" dirty="0">
              <a:latin typeface="Arial" panose="020B0604020202020204" pitchFamily="34" charset="0"/>
              <a:cs typeface="Arial" panose="020B0604020202020204" pitchFamily="34" charset="0"/>
            </a:rPr>
            <a:t>Ensures the subject is fully and accurately informed</a:t>
          </a:r>
        </a:p>
      </dgm:t>
    </dgm:pt>
    <dgm:pt modelId="{BF473925-166B-46D1-A31E-2849A2D69820}" type="parTrans" cxnId="{870309A2-BA60-4BAA-92B0-E7C53774AEF5}">
      <dgm:prSet/>
      <dgm:spPr/>
      <dgm:t>
        <a:bodyPr/>
        <a:lstStyle/>
        <a:p>
          <a:endParaRPr lang="en-US"/>
        </a:p>
      </dgm:t>
    </dgm:pt>
    <dgm:pt modelId="{B1902592-8995-4F5C-B02D-516D6BF6BEA3}" type="sibTrans" cxnId="{870309A2-BA60-4BAA-92B0-E7C53774AEF5}">
      <dgm:prSet/>
      <dgm:spPr/>
      <dgm:t>
        <a:bodyPr/>
        <a:lstStyle/>
        <a:p>
          <a:endParaRPr lang="en-US"/>
        </a:p>
      </dgm:t>
    </dgm:pt>
    <dgm:pt modelId="{939477C3-0C8E-41B1-B1E5-52ABCC574608}">
      <dgm:prSet custT="1"/>
      <dgm:spPr/>
      <dgm:t>
        <a:bodyPr/>
        <a:lstStyle/>
        <a:p>
          <a:r>
            <a:rPr lang="en-US" sz="1800" b="1" i="0" dirty="0">
              <a:latin typeface="Arial" panose="020B0604020202020204" pitchFamily="34" charset="0"/>
              <a:cs typeface="Arial" panose="020B0604020202020204" pitchFamily="34" charset="0"/>
            </a:rPr>
            <a:t>May demonstrates comprehension of the information</a:t>
          </a:r>
        </a:p>
      </dgm:t>
    </dgm:pt>
    <dgm:pt modelId="{537198E2-BFF2-46A9-A065-B4BEED70ADFB}" type="parTrans" cxnId="{1AFA7CC1-1338-41EE-B963-AF5C4440225E}">
      <dgm:prSet/>
      <dgm:spPr/>
      <dgm:t>
        <a:bodyPr/>
        <a:lstStyle/>
        <a:p>
          <a:endParaRPr lang="en-US"/>
        </a:p>
      </dgm:t>
    </dgm:pt>
    <dgm:pt modelId="{6283B437-6C45-416D-90E5-FFD0A47071C4}" type="sibTrans" cxnId="{1AFA7CC1-1338-41EE-B963-AF5C4440225E}">
      <dgm:prSet/>
      <dgm:spPr/>
      <dgm:t>
        <a:bodyPr/>
        <a:lstStyle/>
        <a:p>
          <a:endParaRPr lang="en-US"/>
        </a:p>
      </dgm:t>
    </dgm:pt>
    <dgm:pt modelId="{711F77F2-1050-47DC-B1E3-C30B0C2E6BEB}">
      <dgm:prSet custT="1"/>
      <dgm:spPr/>
      <dgm:t>
        <a:bodyPr/>
        <a:lstStyle/>
        <a:p>
          <a:r>
            <a:rPr lang="en-US" sz="1800" b="1" i="0" dirty="0">
              <a:latin typeface="Arial" panose="020B0604020202020204" pitchFamily="34" charset="0"/>
              <a:cs typeface="Arial" panose="020B0604020202020204" pitchFamily="34" charset="0"/>
            </a:rPr>
            <a:t>Authenticates decision is voluntary </a:t>
          </a:r>
        </a:p>
      </dgm:t>
    </dgm:pt>
    <dgm:pt modelId="{F1049DAC-4E29-4635-97A2-AD5D34653560}" type="parTrans" cxnId="{324A2BAF-1ECA-46EF-A927-CF5FB7139315}">
      <dgm:prSet/>
      <dgm:spPr/>
      <dgm:t>
        <a:bodyPr/>
        <a:lstStyle/>
        <a:p>
          <a:endParaRPr lang="en-US"/>
        </a:p>
      </dgm:t>
    </dgm:pt>
    <dgm:pt modelId="{3BAD95D8-A9CE-46EE-9CC8-34E9857C042D}" type="sibTrans" cxnId="{324A2BAF-1ECA-46EF-A927-CF5FB7139315}">
      <dgm:prSet/>
      <dgm:spPr/>
      <dgm:t>
        <a:bodyPr/>
        <a:lstStyle/>
        <a:p>
          <a:endParaRPr lang="en-US"/>
        </a:p>
      </dgm:t>
    </dgm:pt>
    <dgm:pt modelId="{4B4591BD-8AC4-40C6-86D4-FD8E3C4B225D}">
      <dgm:prSet custT="1"/>
      <dgm:spPr/>
      <dgm:t>
        <a:bodyPr/>
        <a:lstStyle/>
        <a:p>
          <a:r>
            <a:rPr lang="en-US" sz="1800" b="1" i="0" dirty="0">
              <a:latin typeface="Arial" panose="020B0604020202020204" pitchFamily="34" charset="0"/>
              <a:cs typeface="Arial" panose="020B0604020202020204" pitchFamily="34" charset="0"/>
            </a:rPr>
            <a:t>Protect the rights, safety and well-being of subjects</a:t>
          </a:r>
        </a:p>
      </dgm:t>
    </dgm:pt>
    <dgm:pt modelId="{026304EC-FA63-411D-95CA-E4FD16223DD7}" type="parTrans" cxnId="{983B158A-C2C0-47FE-BA19-80118FBFE6E0}">
      <dgm:prSet/>
      <dgm:spPr/>
      <dgm:t>
        <a:bodyPr/>
        <a:lstStyle/>
        <a:p>
          <a:endParaRPr lang="en-US"/>
        </a:p>
      </dgm:t>
    </dgm:pt>
    <dgm:pt modelId="{1D6F1B36-F5F8-4427-8293-BF342AD4483B}" type="sibTrans" cxnId="{983B158A-C2C0-47FE-BA19-80118FBFE6E0}">
      <dgm:prSet/>
      <dgm:spPr/>
      <dgm:t>
        <a:bodyPr/>
        <a:lstStyle/>
        <a:p>
          <a:endParaRPr lang="en-US"/>
        </a:p>
      </dgm:t>
    </dgm:pt>
    <dgm:pt modelId="{25CA4DC3-52F8-4D51-9F20-6652F9358520}" type="pres">
      <dgm:prSet presAssocID="{F4A0C226-2F76-49C3-BE1B-2912BD544414}" presName="linear" presStyleCnt="0">
        <dgm:presLayoutVars>
          <dgm:animLvl val="lvl"/>
          <dgm:resizeHandles val="exact"/>
        </dgm:presLayoutVars>
      </dgm:prSet>
      <dgm:spPr/>
    </dgm:pt>
    <dgm:pt modelId="{0A9D2E2D-A19C-4CD3-854A-06F8BC74841F}" type="pres">
      <dgm:prSet presAssocID="{52BCBB47-AC03-4AA5-B730-36754564C4A2}" presName="parentText" presStyleLbl="node1" presStyleIdx="0" presStyleCnt="5">
        <dgm:presLayoutVars>
          <dgm:chMax val="0"/>
          <dgm:bulletEnabled val="1"/>
        </dgm:presLayoutVars>
      </dgm:prSet>
      <dgm:spPr/>
    </dgm:pt>
    <dgm:pt modelId="{12E77F5D-76C4-4ADD-9360-7448D71F0CEB}" type="pres">
      <dgm:prSet presAssocID="{1EAD0AC2-1862-4172-B0D9-0EB8261870FE}" presName="spacer" presStyleCnt="0"/>
      <dgm:spPr/>
    </dgm:pt>
    <dgm:pt modelId="{03325F33-5EB0-47F3-B866-740F7CA633F2}" type="pres">
      <dgm:prSet presAssocID="{9483AE6F-A1B8-48F4-BA42-3B47AF36AA71}" presName="parentText" presStyleLbl="node1" presStyleIdx="1" presStyleCnt="5">
        <dgm:presLayoutVars>
          <dgm:chMax val="0"/>
          <dgm:bulletEnabled val="1"/>
        </dgm:presLayoutVars>
      </dgm:prSet>
      <dgm:spPr/>
    </dgm:pt>
    <dgm:pt modelId="{6C61A839-B118-4E56-BA68-5B772B3EFB41}" type="pres">
      <dgm:prSet presAssocID="{B1902592-8995-4F5C-B02D-516D6BF6BEA3}" presName="spacer" presStyleCnt="0"/>
      <dgm:spPr/>
    </dgm:pt>
    <dgm:pt modelId="{440F936F-781C-4661-B503-3805AEBFEDCF}" type="pres">
      <dgm:prSet presAssocID="{939477C3-0C8E-41B1-B1E5-52ABCC574608}" presName="parentText" presStyleLbl="node1" presStyleIdx="2" presStyleCnt="5">
        <dgm:presLayoutVars>
          <dgm:chMax val="0"/>
          <dgm:bulletEnabled val="1"/>
        </dgm:presLayoutVars>
      </dgm:prSet>
      <dgm:spPr/>
    </dgm:pt>
    <dgm:pt modelId="{98767521-818A-4E7A-A977-C3EA5397D888}" type="pres">
      <dgm:prSet presAssocID="{6283B437-6C45-416D-90E5-FFD0A47071C4}" presName="spacer" presStyleCnt="0"/>
      <dgm:spPr/>
    </dgm:pt>
    <dgm:pt modelId="{F8C4B9F5-294D-41DB-9AE4-63C3A02F2775}" type="pres">
      <dgm:prSet presAssocID="{711F77F2-1050-47DC-B1E3-C30B0C2E6BEB}" presName="parentText" presStyleLbl="node1" presStyleIdx="3" presStyleCnt="5">
        <dgm:presLayoutVars>
          <dgm:chMax val="0"/>
          <dgm:bulletEnabled val="1"/>
        </dgm:presLayoutVars>
      </dgm:prSet>
      <dgm:spPr/>
    </dgm:pt>
    <dgm:pt modelId="{97C3849C-96C6-4CBB-980F-DD82E30EEEF2}" type="pres">
      <dgm:prSet presAssocID="{3BAD95D8-A9CE-46EE-9CC8-34E9857C042D}" presName="spacer" presStyleCnt="0"/>
      <dgm:spPr/>
    </dgm:pt>
    <dgm:pt modelId="{48BAAAD9-C1E3-4D34-A34D-F3F10F15959D}" type="pres">
      <dgm:prSet presAssocID="{4B4591BD-8AC4-40C6-86D4-FD8E3C4B225D}" presName="parentText" presStyleLbl="node1" presStyleIdx="4" presStyleCnt="5">
        <dgm:presLayoutVars>
          <dgm:chMax val="0"/>
          <dgm:bulletEnabled val="1"/>
        </dgm:presLayoutVars>
      </dgm:prSet>
      <dgm:spPr/>
    </dgm:pt>
  </dgm:ptLst>
  <dgm:cxnLst>
    <dgm:cxn modelId="{0C472551-15DB-4326-BED5-D52CAF7928F8}" srcId="{F4A0C226-2F76-49C3-BE1B-2912BD544414}" destId="{52BCBB47-AC03-4AA5-B730-36754564C4A2}" srcOrd="0" destOrd="0" parTransId="{0E01C2C9-4ABB-40DB-B3B3-C605D9666904}" sibTransId="{1EAD0AC2-1862-4172-B0D9-0EB8261870FE}"/>
    <dgm:cxn modelId="{B4064857-2163-4E5D-B458-CA418E828E72}" type="presOf" srcId="{4B4591BD-8AC4-40C6-86D4-FD8E3C4B225D}" destId="{48BAAAD9-C1E3-4D34-A34D-F3F10F15959D}" srcOrd="0" destOrd="0" presId="urn:microsoft.com/office/officeart/2005/8/layout/vList2"/>
    <dgm:cxn modelId="{8ECF2380-266F-407B-97AE-88CA8F20886B}" type="presOf" srcId="{9483AE6F-A1B8-48F4-BA42-3B47AF36AA71}" destId="{03325F33-5EB0-47F3-B866-740F7CA633F2}" srcOrd="0" destOrd="0" presId="urn:microsoft.com/office/officeart/2005/8/layout/vList2"/>
    <dgm:cxn modelId="{983B158A-C2C0-47FE-BA19-80118FBFE6E0}" srcId="{F4A0C226-2F76-49C3-BE1B-2912BD544414}" destId="{4B4591BD-8AC4-40C6-86D4-FD8E3C4B225D}" srcOrd="4" destOrd="0" parTransId="{026304EC-FA63-411D-95CA-E4FD16223DD7}" sibTransId="{1D6F1B36-F5F8-4427-8293-BF342AD4483B}"/>
    <dgm:cxn modelId="{618A6F97-EE2F-40EB-8F27-2C6C517A347D}" type="presOf" srcId="{52BCBB47-AC03-4AA5-B730-36754564C4A2}" destId="{0A9D2E2D-A19C-4CD3-854A-06F8BC74841F}" srcOrd="0" destOrd="0" presId="urn:microsoft.com/office/officeart/2005/8/layout/vList2"/>
    <dgm:cxn modelId="{FAA8EC9D-ADD8-432C-AED8-F04FD4E1F566}" type="presOf" srcId="{F4A0C226-2F76-49C3-BE1B-2912BD544414}" destId="{25CA4DC3-52F8-4D51-9F20-6652F9358520}" srcOrd="0" destOrd="0" presId="urn:microsoft.com/office/officeart/2005/8/layout/vList2"/>
    <dgm:cxn modelId="{870309A2-BA60-4BAA-92B0-E7C53774AEF5}" srcId="{F4A0C226-2F76-49C3-BE1B-2912BD544414}" destId="{9483AE6F-A1B8-48F4-BA42-3B47AF36AA71}" srcOrd="1" destOrd="0" parTransId="{BF473925-166B-46D1-A31E-2849A2D69820}" sibTransId="{B1902592-8995-4F5C-B02D-516D6BF6BEA3}"/>
    <dgm:cxn modelId="{324A2BAF-1ECA-46EF-A927-CF5FB7139315}" srcId="{F4A0C226-2F76-49C3-BE1B-2912BD544414}" destId="{711F77F2-1050-47DC-B1E3-C30B0C2E6BEB}" srcOrd="3" destOrd="0" parTransId="{F1049DAC-4E29-4635-97A2-AD5D34653560}" sibTransId="{3BAD95D8-A9CE-46EE-9CC8-34E9857C042D}"/>
    <dgm:cxn modelId="{54551AB0-82CF-470D-9EFA-FF200D44EE16}" type="presOf" srcId="{939477C3-0C8E-41B1-B1E5-52ABCC574608}" destId="{440F936F-781C-4661-B503-3805AEBFEDCF}" srcOrd="0" destOrd="0" presId="urn:microsoft.com/office/officeart/2005/8/layout/vList2"/>
    <dgm:cxn modelId="{1AFA7CC1-1338-41EE-B963-AF5C4440225E}" srcId="{F4A0C226-2F76-49C3-BE1B-2912BD544414}" destId="{939477C3-0C8E-41B1-B1E5-52ABCC574608}" srcOrd="2" destOrd="0" parTransId="{537198E2-BFF2-46A9-A065-B4BEED70ADFB}" sibTransId="{6283B437-6C45-416D-90E5-FFD0A47071C4}"/>
    <dgm:cxn modelId="{9C258CF2-53AD-4024-9B9E-8C7E7CBFA76E}" type="presOf" srcId="{711F77F2-1050-47DC-B1E3-C30B0C2E6BEB}" destId="{F8C4B9F5-294D-41DB-9AE4-63C3A02F2775}" srcOrd="0" destOrd="0" presId="urn:microsoft.com/office/officeart/2005/8/layout/vList2"/>
    <dgm:cxn modelId="{914C29D3-4472-4E35-BACB-426460FE6FD7}" type="presParOf" srcId="{25CA4DC3-52F8-4D51-9F20-6652F9358520}" destId="{0A9D2E2D-A19C-4CD3-854A-06F8BC74841F}" srcOrd="0" destOrd="0" presId="urn:microsoft.com/office/officeart/2005/8/layout/vList2"/>
    <dgm:cxn modelId="{A90FA8B2-3602-423C-9924-5410C74A9BFF}" type="presParOf" srcId="{25CA4DC3-52F8-4D51-9F20-6652F9358520}" destId="{12E77F5D-76C4-4ADD-9360-7448D71F0CEB}" srcOrd="1" destOrd="0" presId="urn:microsoft.com/office/officeart/2005/8/layout/vList2"/>
    <dgm:cxn modelId="{DADC4C0C-E8A6-46BF-9DAB-40F59066222A}" type="presParOf" srcId="{25CA4DC3-52F8-4D51-9F20-6652F9358520}" destId="{03325F33-5EB0-47F3-B866-740F7CA633F2}" srcOrd="2" destOrd="0" presId="urn:microsoft.com/office/officeart/2005/8/layout/vList2"/>
    <dgm:cxn modelId="{0AC646AD-4DB0-41B5-806F-DC82E44C4687}" type="presParOf" srcId="{25CA4DC3-52F8-4D51-9F20-6652F9358520}" destId="{6C61A839-B118-4E56-BA68-5B772B3EFB41}" srcOrd="3" destOrd="0" presId="urn:microsoft.com/office/officeart/2005/8/layout/vList2"/>
    <dgm:cxn modelId="{7C445841-7CF0-4205-AC8C-5E135E80FAB3}" type="presParOf" srcId="{25CA4DC3-52F8-4D51-9F20-6652F9358520}" destId="{440F936F-781C-4661-B503-3805AEBFEDCF}" srcOrd="4" destOrd="0" presId="urn:microsoft.com/office/officeart/2005/8/layout/vList2"/>
    <dgm:cxn modelId="{C7722B97-42EE-4894-BA74-9CA00EB26B63}" type="presParOf" srcId="{25CA4DC3-52F8-4D51-9F20-6652F9358520}" destId="{98767521-818A-4E7A-A977-C3EA5397D888}" srcOrd="5" destOrd="0" presId="urn:microsoft.com/office/officeart/2005/8/layout/vList2"/>
    <dgm:cxn modelId="{2B3F521D-4328-4B25-91B8-81595D74F53D}" type="presParOf" srcId="{25CA4DC3-52F8-4D51-9F20-6652F9358520}" destId="{F8C4B9F5-294D-41DB-9AE4-63C3A02F2775}" srcOrd="6" destOrd="0" presId="urn:microsoft.com/office/officeart/2005/8/layout/vList2"/>
    <dgm:cxn modelId="{95DBE508-BBCE-4CF4-ABA2-B0DE977F23A2}" type="presParOf" srcId="{25CA4DC3-52F8-4D51-9F20-6652F9358520}" destId="{97C3849C-96C6-4CBB-980F-DD82E30EEEF2}" srcOrd="7" destOrd="0" presId="urn:microsoft.com/office/officeart/2005/8/layout/vList2"/>
    <dgm:cxn modelId="{F54A225F-B4E1-411B-B9C9-4D7FF3C0A1C5}" type="presParOf" srcId="{25CA4DC3-52F8-4D51-9F20-6652F9358520}" destId="{48BAAAD9-C1E3-4D34-A34D-F3F10F15959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142110-FC96-4970-88E3-3BAE131D68E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A40222B-E7A0-48F0-894D-D2CD83FE1051}">
      <dgm:prSet custT="1"/>
      <dgm:spPr/>
      <dgm:t>
        <a:bodyPr/>
        <a:lstStyle/>
        <a:p>
          <a:r>
            <a:rPr lang="en-US" sz="1800" b="1" i="0" dirty="0">
              <a:latin typeface="Arial" panose="020B0604020202020204" pitchFamily="34" charset="0"/>
              <a:cs typeface="Arial" panose="020B0604020202020204" pitchFamily="34" charset="0"/>
            </a:rPr>
            <a:t>The Elements of informed consent are virtually identical except:</a:t>
          </a:r>
        </a:p>
      </dgm:t>
    </dgm:pt>
    <dgm:pt modelId="{ACC3BD7F-06E7-409A-95A9-69538D52BC0C}" type="parTrans" cxnId="{1502A0EE-74AC-4B71-B5F9-63982793C438}">
      <dgm:prSet/>
      <dgm:spPr/>
      <dgm:t>
        <a:bodyPr/>
        <a:lstStyle/>
        <a:p>
          <a:endParaRPr lang="en-US"/>
        </a:p>
      </dgm:t>
    </dgm:pt>
    <dgm:pt modelId="{062C8213-46CC-4EA9-AF8F-1B04291ADBAA}" type="sibTrans" cxnId="{1502A0EE-74AC-4B71-B5F9-63982793C438}">
      <dgm:prSet/>
      <dgm:spPr/>
      <dgm:t>
        <a:bodyPr/>
        <a:lstStyle/>
        <a:p>
          <a:endParaRPr lang="en-US"/>
        </a:p>
      </dgm:t>
    </dgm:pt>
    <dgm:pt modelId="{E654E4EB-618E-49F0-9159-12E1AD9DB047}">
      <dgm:prSet custT="1"/>
      <dgm:spPr/>
      <dgm:t>
        <a:bodyPr/>
        <a:lstStyle/>
        <a:p>
          <a:r>
            <a:rPr lang="en-US" sz="1800" b="1" i="0" dirty="0">
              <a:solidFill>
                <a:schemeClr val="tx1"/>
              </a:solidFill>
              <a:latin typeface="Arial" panose="020B0604020202020204" pitchFamily="34" charset="0"/>
              <a:cs typeface="Arial" panose="020B0604020202020204" pitchFamily="34" charset="0"/>
            </a:rPr>
            <a:t>FDA requires the confidentiality statement to note "the possibility that the FDA may inspect the records”</a:t>
          </a:r>
        </a:p>
      </dgm:t>
    </dgm:pt>
    <dgm:pt modelId="{76DA3F30-E2FC-4033-A0FC-F2CB3FE27589}" type="parTrans" cxnId="{9DE91475-A714-48DB-9031-A79D1398921D}">
      <dgm:prSet/>
      <dgm:spPr/>
      <dgm:t>
        <a:bodyPr/>
        <a:lstStyle/>
        <a:p>
          <a:endParaRPr lang="en-US"/>
        </a:p>
      </dgm:t>
    </dgm:pt>
    <dgm:pt modelId="{B39662A8-6C42-4252-B959-D5E7DB584DE2}" type="sibTrans" cxnId="{9DE91475-A714-48DB-9031-A79D1398921D}">
      <dgm:prSet/>
      <dgm:spPr/>
      <dgm:t>
        <a:bodyPr/>
        <a:lstStyle/>
        <a:p>
          <a:endParaRPr lang="en-US"/>
        </a:p>
      </dgm:t>
    </dgm:pt>
    <dgm:pt modelId="{74C8A37C-36D8-42DC-971A-3CFC74C4CB84}">
      <dgm:prSet custT="1"/>
      <dgm:spPr/>
      <dgm:t>
        <a:bodyPr/>
        <a:lstStyle/>
        <a:p>
          <a:r>
            <a:rPr lang="en-US" sz="1800" b="1" i="0" dirty="0">
              <a:solidFill>
                <a:schemeClr val="tx1"/>
              </a:solidFill>
              <a:latin typeface="Arial" panose="020B0604020202020204" pitchFamily="34" charset="0"/>
              <a:cs typeface="Arial" panose="020B0604020202020204" pitchFamily="34" charset="0"/>
            </a:rPr>
            <a:t>FDA requires a statement regarding study registry in Clinicaltrials.gov.</a:t>
          </a:r>
        </a:p>
      </dgm:t>
    </dgm:pt>
    <dgm:pt modelId="{5E077130-8C4B-4E79-9186-B8B48017DA7A}" type="parTrans" cxnId="{C50CD822-3723-45E0-8452-D69D4DEF73C5}">
      <dgm:prSet/>
      <dgm:spPr/>
      <dgm:t>
        <a:bodyPr/>
        <a:lstStyle/>
        <a:p>
          <a:endParaRPr lang="en-US"/>
        </a:p>
      </dgm:t>
    </dgm:pt>
    <dgm:pt modelId="{CFF66EFD-CB56-4E2F-A212-D45ED99DD8FD}" type="sibTrans" cxnId="{C50CD822-3723-45E0-8452-D69D4DEF73C5}">
      <dgm:prSet/>
      <dgm:spPr/>
      <dgm:t>
        <a:bodyPr/>
        <a:lstStyle/>
        <a:p>
          <a:endParaRPr lang="en-US"/>
        </a:p>
      </dgm:t>
    </dgm:pt>
    <dgm:pt modelId="{E69C30CD-0B97-4779-9CDD-52D7DF4CB4A0}" type="pres">
      <dgm:prSet presAssocID="{AD142110-FC96-4970-88E3-3BAE131D68E8}" presName="linear" presStyleCnt="0">
        <dgm:presLayoutVars>
          <dgm:animLvl val="lvl"/>
          <dgm:resizeHandles val="exact"/>
        </dgm:presLayoutVars>
      </dgm:prSet>
      <dgm:spPr/>
    </dgm:pt>
    <dgm:pt modelId="{B26B3AA6-80C8-4FEF-95A7-D4A13CE1210E}" type="pres">
      <dgm:prSet presAssocID="{EA40222B-E7A0-48F0-894D-D2CD83FE1051}" presName="parentText" presStyleLbl="node1" presStyleIdx="0" presStyleCnt="3">
        <dgm:presLayoutVars>
          <dgm:chMax val="0"/>
          <dgm:bulletEnabled val="1"/>
        </dgm:presLayoutVars>
      </dgm:prSet>
      <dgm:spPr/>
    </dgm:pt>
    <dgm:pt modelId="{C8C79B4A-118F-4A0D-8CB2-9DC43AB4EA64}" type="pres">
      <dgm:prSet presAssocID="{062C8213-46CC-4EA9-AF8F-1B04291ADBAA}" presName="spacer" presStyleCnt="0"/>
      <dgm:spPr/>
    </dgm:pt>
    <dgm:pt modelId="{D91EC67C-42FC-4E67-89BD-B87119061DF7}" type="pres">
      <dgm:prSet presAssocID="{E654E4EB-618E-49F0-9159-12E1AD9DB047}" presName="parentText" presStyleLbl="node1" presStyleIdx="1" presStyleCnt="3">
        <dgm:presLayoutVars>
          <dgm:chMax val="0"/>
          <dgm:bulletEnabled val="1"/>
        </dgm:presLayoutVars>
      </dgm:prSet>
      <dgm:spPr/>
    </dgm:pt>
    <dgm:pt modelId="{3A50ADE0-66DD-4135-851C-95C14744F03B}" type="pres">
      <dgm:prSet presAssocID="{B39662A8-6C42-4252-B959-D5E7DB584DE2}" presName="spacer" presStyleCnt="0"/>
      <dgm:spPr/>
    </dgm:pt>
    <dgm:pt modelId="{EA6609D9-EDFA-436E-9727-08750C3F1A36}" type="pres">
      <dgm:prSet presAssocID="{74C8A37C-36D8-42DC-971A-3CFC74C4CB84}" presName="parentText" presStyleLbl="node1" presStyleIdx="2" presStyleCnt="3">
        <dgm:presLayoutVars>
          <dgm:chMax val="0"/>
          <dgm:bulletEnabled val="1"/>
        </dgm:presLayoutVars>
      </dgm:prSet>
      <dgm:spPr/>
    </dgm:pt>
  </dgm:ptLst>
  <dgm:cxnLst>
    <dgm:cxn modelId="{5C429B18-72EE-4C92-B2EB-97749D443943}" type="presOf" srcId="{AD142110-FC96-4970-88E3-3BAE131D68E8}" destId="{E69C30CD-0B97-4779-9CDD-52D7DF4CB4A0}" srcOrd="0" destOrd="0" presId="urn:microsoft.com/office/officeart/2005/8/layout/vList2"/>
    <dgm:cxn modelId="{C50CD822-3723-45E0-8452-D69D4DEF73C5}" srcId="{AD142110-FC96-4970-88E3-3BAE131D68E8}" destId="{74C8A37C-36D8-42DC-971A-3CFC74C4CB84}" srcOrd="2" destOrd="0" parTransId="{5E077130-8C4B-4E79-9186-B8B48017DA7A}" sibTransId="{CFF66EFD-CB56-4E2F-A212-D45ED99DD8FD}"/>
    <dgm:cxn modelId="{9DE91475-A714-48DB-9031-A79D1398921D}" srcId="{AD142110-FC96-4970-88E3-3BAE131D68E8}" destId="{E654E4EB-618E-49F0-9159-12E1AD9DB047}" srcOrd="1" destOrd="0" parTransId="{76DA3F30-E2FC-4033-A0FC-F2CB3FE27589}" sibTransId="{B39662A8-6C42-4252-B959-D5E7DB584DE2}"/>
    <dgm:cxn modelId="{302EE28D-C475-4CAC-8B09-F2E33C24F2FD}" type="presOf" srcId="{E654E4EB-618E-49F0-9159-12E1AD9DB047}" destId="{D91EC67C-42FC-4E67-89BD-B87119061DF7}" srcOrd="0" destOrd="0" presId="urn:microsoft.com/office/officeart/2005/8/layout/vList2"/>
    <dgm:cxn modelId="{1502A0EE-74AC-4B71-B5F9-63982793C438}" srcId="{AD142110-FC96-4970-88E3-3BAE131D68E8}" destId="{EA40222B-E7A0-48F0-894D-D2CD83FE1051}" srcOrd="0" destOrd="0" parTransId="{ACC3BD7F-06E7-409A-95A9-69538D52BC0C}" sibTransId="{062C8213-46CC-4EA9-AF8F-1B04291ADBAA}"/>
    <dgm:cxn modelId="{DB27FEF6-008B-40A7-8D1D-8E170E5A382B}" type="presOf" srcId="{74C8A37C-36D8-42DC-971A-3CFC74C4CB84}" destId="{EA6609D9-EDFA-436E-9727-08750C3F1A36}" srcOrd="0" destOrd="0" presId="urn:microsoft.com/office/officeart/2005/8/layout/vList2"/>
    <dgm:cxn modelId="{6CD618F7-BA04-46FB-9A3A-1C53B9763CC2}" type="presOf" srcId="{EA40222B-E7A0-48F0-894D-D2CD83FE1051}" destId="{B26B3AA6-80C8-4FEF-95A7-D4A13CE1210E}" srcOrd="0" destOrd="0" presId="urn:microsoft.com/office/officeart/2005/8/layout/vList2"/>
    <dgm:cxn modelId="{BBCE01FE-F791-4C99-9B35-C3988F925A50}" type="presParOf" srcId="{E69C30CD-0B97-4779-9CDD-52D7DF4CB4A0}" destId="{B26B3AA6-80C8-4FEF-95A7-D4A13CE1210E}" srcOrd="0" destOrd="0" presId="urn:microsoft.com/office/officeart/2005/8/layout/vList2"/>
    <dgm:cxn modelId="{ED874AEA-B402-4C3B-A5A5-759482B8CF87}" type="presParOf" srcId="{E69C30CD-0B97-4779-9CDD-52D7DF4CB4A0}" destId="{C8C79B4A-118F-4A0D-8CB2-9DC43AB4EA64}" srcOrd="1" destOrd="0" presId="urn:microsoft.com/office/officeart/2005/8/layout/vList2"/>
    <dgm:cxn modelId="{50BB5D05-C5A0-4ABE-910F-561528AF8BDA}" type="presParOf" srcId="{E69C30CD-0B97-4779-9CDD-52D7DF4CB4A0}" destId="{D91EC67C-42FC-4E67-89BD-B87119061DF7}" srcOrd="2" destOrd="0" presId="urn:microsoft.com/office/officeart/2005/8/layout/vList2"/>
    <dgm:cxn modelId="{41FE8633-5C60-4E09-BB94-F1453A992650}" type="presParOf" srcId="{E69C30CD-0B97-4779-9CDD-52D7DF4CB4A0}" destId="{3A50ADE0-66DD-4135-851C-95C14744F03B}" srcOrd="3" destOrd="0" presId="urn:microsoft.com/office/officeart/2005/8/layout/vList2"/>
    <dgm:cxn modelId="{096B1454-1E1E-47EB-9E67-0FC7CD482917}" type="presParOf" srcId="{E69C30CD-0B97-4779-9CDD-52D7DF4CB4A0}" destId="{EA6609D9-EDFA-436E-9727-08750C3F1A3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EA1CD8-1901-4CDC-B989-B7E57122CBD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11C87442-D483-4D45-8378-6A6282F9FA7F}">
      <dgm:prSet custT="1"/>
      <dgm:spPr/>
      <dgm:t>
        <a:bodyPr/>
        <a:lstStyle/>
        <a:p>
          <a:r>
            <a:rPr lang="en-US" sz="1800" b="1" i="0" dirty="0">
              <a:solidFill>
                <a:schemeClr val="tx1"/>
              </a:solidFill>
              <a:latin typeface="Arial" panose="020B0604020202020204" pitchFamily="34" charset="0"/>
              <a:cs typeface="Arial" panose="020B0604020202020204" pitchFamily="34" charset="0"/>
            </a:rPr>
            <a:t>The research involves no more than minimal risk to the subjects </a:t>
          </a:r>
        </a:p>
      </dgm:t>
    </dgm:pt>
    <dgm:pt modelId="{87B1C70F-67D6-466D-98C1-B8D7B3F69198}" type="parTrans" cxnId="{0D98A673-5EF5-4321-A25D-D8049480FAD6}">
      <dgm:prSet/>
      <dgm:spPr/>
      <dgm:t>
        <a:bodyPr/>
        <a:lstStyle/>
        <a:p>
          <a:endParaRPr lang="en-US"/>
        </a:p>
      </dgm:t>
    </dgm:pt>
    <dgm:pt modelId="{1FFCE702-34B7-43C1-B649-79A05BDB0E37}" type="sibTrans" cxnId="{0D98A673-5EF5-4321-A25D-D8049480FAD6}">
      <dgm:prSet/>
      <dgm:spPr/>
      <dgm:t>
        <a:bodyPr/>
        <a:lstStyle/>
        <a:p>
          <a:endParaRPr lang="en-US"/>
        </a:p>
      </dgm:t>
    </dgm:pt>
    <dgm:pt modelId="{BCE075DE-2F20-4ABB-A546-C502A53128ED}">
      <dgm:prSet custT="1"/>
      <dgm:spPr/>
      <dgm:t>
        <a:bodyPr/>
        <a:lstStyle/>
        <a:p>
          <a:r>
            <a:rPr lang="en-US" sz="1800" b="1" i="0" dirty="0">
              <a:solidFill>
                <a:schemeClr val="tx1"/>
              </a:solidFill>
              <a:latin typeface="Arial" panose="020B0604020202020204" pitchFamily="34" charset="0"/>
              <a:cs typeface="Arial" panose="020B0604020202020204" pitchFamily="34" charset="0"/>
            </a:rPr>
            <a:t>The research could not practicably be carried out without the requested waiver or alteration </a:t>
          </a:r>
        </a:p>
      </dgm:t>
    </dgm:pt>
    <dgm:pt modelId="{D5F69E59-901C-4A75-AF48-E44A5E2E310A}" type="parTrans" cxnId="{49A69E06-1E0D-4FA2-ADE6-23420FCCAB96}">
      <dgm:prSet/>
      <dgm:spPr/>
      <dgm:t>
        <a:bodyPr/>
        <a:lstStyle/>
        <a:p>
          <a:endParaRPr lang="en-US"/>
        </a:p>
      </dgm:t>
    </dgm:pt>
    <dgm:pt modelId="{92B609C1-406C-42D3-8464-6456F5B10816}" type="sibTrans" cxnId="{49A69E06-1E0D-4FA2-ADE6-23420FCCAB96}">
      <dgm:prSet/>
      <dgm:spPr/>
      <dgm:t>
        <a:bodyPr/>
        <a:lstStyle/>
        <a:p>
          <a:endParaRPr lang="en-US"/>
        </a:p>
      </dgm:t>
    </dgm:pt>
    <dgm:pt modelId="{1448917E-4EDD-4319-A99F-C05477194C07}">
      <dgm:prSet custT="1"/>
      <dgm:spPr/>
      <dgm:t>
        <a:bodyPr/>
        <a:lstStyle/>
        <a:p>
          <a:r>
            <a:rPr lang="en-US" sz="1800" b="1" i="0" dirty="0">
              <a:solidFill>
                <a:schemeClr val="tx1"/>
              </a:solidFill>
              <a:latin typeface="Arial" panose="020B0604020202020204" pitchFamily="34" charset="0"/>
              <a:cs typeface="Arial" panose="020B0604020202020204" pitchFamily="34" charset="0"/>
            </a:rPr>
            <a:t>If the research involves using identifiable private information or identifiable biospecimens, the research could not practicably be carried out without using such information or biospecimens in an identifiable format </a:t>
          </a:r>
        </a:p>
      </dgm:t>
    </dgm:pt>
    <dgm:pt modelId="{7C662713-34F5-460C-82AD-E63659E5C3E0}" type="parTrans" cxnId="{6AC401A4-3E74-46E6-AA33-E1CCAB2B7FB7}">
      <dgm:prSet/>
      <dgm:spPr/>
      <dgm:t>
        <a:bodyPr/>
        <a:lstStyle/>
        <a:p>
          <a:endParaRPr lang="en-US"/>
        </a:p>
      </dgm:t>
    </dgm:pt>
    <dgm:pt modelId="{37FB01BE-AE3B-4BF8-BB11-536E419BF377}" type="sibTrans" cxnId="{6AC401A4-3E74-46E6-AA33-E1CCAB2B7FB7}">
      <dgm:prSet/>
      <dgm:spPr/>
      <dgm:t>
        <a:bodyPr/>
        <a:lstStyle/>
        <a:p>
          <a:endParaRPr lang="en-US"/>
        </a:p>
      </dgm:t>
    </dgm:pt>
    <dgm:pt modelId="{32F5D195-7435-4264-BB34-0AEB4C6D847C}">
      <dgm:prSet custT="1"/>
      <dgm:spPr/>
      <dgm:t>
        <a:bodyPr/>
        <a:lstStyle/>
        <a:p>
          <a:r>
            <a:rPr lang="en-US" sz="1800" b="1" i="0" dirty="0">
              <a:solidFill>
                <a:schemeClr val="tx1"/>
              </a:solidFill>
              <a:latin typeface="Arial" panose="020B0604020202020204" pitchFamily="34" charset="0"/>
              <a:cs typeface="Arial" panose="020B0604020202020204" pitchFamily="34" charset="0"/>
            </a:rPr>
            <a:t>The waiver or alteration will not adversely affect the rights and welfare of the subjects </a:t>
          </a:r>
        </a:p>
      </dgm:t>
    </dgm:pt>
    <dgm:pt modelId="{42786D96-5341-4BC2-B37E-175424CA04DE}" type="parTrans" cxnId="{577F0A0F-3D92-4F5E-8680-2AE5AD6561D0}">
      <dgm:prSet/>
      <dgm:spPr/>
      <dgm:t>
        <a:bodyPr/>
        <a:lstStyle/>
        <a:p>
          <a:endParaRPr lang="en-US"/>
        </a:p>
      </dgm:t>
    </dgm:pt>
    <dgm:pt modelId="{C0850253-4803-4AC6-9245-D89BBCBC33A6}" type="sibTrans" cxnId="{577F0A0F-3D92-4F5E-8680-2AE5AD6561D0}">
      <dgm:prSet/>
      <dgm:spPr/>
      <dgm:t>
        <a:bodyPr/>
        <a:lstStyle/>
        <a:p>
          <a:endParaRPr lang="en-US"/>
        </a:p>
      </dgm:t>
    </dgm:pt>
    <dgm:pt modelId="{234DA3DE-92D6-49D5-923B-DD30DAD7B533}">
      <dgm:prSet custT="1"/>
      <dgm:spPr/>
      <dgm:t>
        <a:bodyPr/>
        <a:lstStyle/>
        <a:p>
          <a:r>
            <a:rPr lang="en-US" sz="1800" b="1" i="0" dirty="0">
              <a:solidFill>
                <a:schemeClr val="tx1"/>
              </a:solidFill>
              <a:latin typeface="Arial" panose="020B0604020202020204" pitchFamily="34" charset="0"/>
              <a:cs typeface="Arial" panose="020B0604020202020204" pitchFamily="34" charset="0"/>
            </a:rPr>
            <a:t>Whenever appropriate, the subjects or legally authorized representatives will be provided with additional pertinent information after participation</a:t>
          </a:r>
        </a:p>
      </dgm:t>
    </dgm:pt>
    <dgm:pt modelId="{DDEAF177-0B37-46FD-8012-C8CD99A87294}" type="parTrans" cxnId="{0C227736-356C-4A38-ABE1-EE94E216D22B}">
      <dgm:prSet/>
      <dgm:spPr/>
      <dgm:t>
        <a:bodyPr/>
        <a:lstStyle/>
        <a:p>
          <a:endParaRPr lang="en-US"/>
        </a:p>
      </dgm:t>
    </dgm:pt>
    <dgm:pt modelId="{4D09DA53-022A-402B-9546-BDA65CCB5FC1}" type="sibTrans" cxnId="{0C227736-356C-4A38-ABE1-EE94E216D22B}">
      <dgm:prSet/>
      <dgm:spPr/>
      <dgm:t>
        <a:bodyPr/>
        <a:lstStyle/>
        <a:p>
          <a:endParaRPr lang="en-US"/>
        </a:p>
      </dgm:t>
    </dgm:pt>
    <dgm:pt modelId="{77C926B3-E632-4808-9B3A-1A8248271CFE}" type="pres">
      <dgm:prSet presAssocID="{31EA1CD8-1901-4CDC-B989-B7E57122CBDE}" presName="linear" presStyleCnt="0">
        <dgm:presLayoutVars>
          <dgm:animLvl val="lvl"/>
          <dgm:resizeHandles val="exact"/>
        </dgm:presLayoutVars>
      </dgm:prSet>
      <dgm:spPr/>
    </dgm:pt>
    <dgm:pt modelId="{544A18D2-6279-4D85-91E1-2BD398D916DF}" type="pres">
      <dgm:prSet presAssocID="{11C87442-D483-4D45-8378-6A6282F9FA7F}" presName="parentText" presStyleLbl="node1" presStyleIdx="0" presStyleCnt="5">
        <dgm:presLayoutVars>
          <dgm:chMax val="0"/>
          <dgm:bulletEnabled val="1"/>
        </dgm:presLayoutVars>
      </dgm:prSet>
      <dgm:spPr/>
    </dgm:pt>
    <dgm:pt modelId="{C11AD481-230C-4644-893B-E35DD98F3831}" type="pres">
      <dgm:prSet presAssocID="{1FFCE702-34B7-43C1-B649-79A05BDB0E37}" presName="spacer" presStyleCnt="0"/>
      <dgm:spPr/>
    </dgm:pt>
    <dgm:pt modelId="{E15052FB-6042-4C00-976B-6C48145E2A19}" type="pres">
      <dgm:prSet presAssocID="{BCE075DE-2F20-4ABB-A546-C502A53128ED}" presName="parentText" presStyleLbl="node1" presStyleIdx="1" presStyleCnt="5">
        <dgm:presLayoutVars>
          <dgm:chMax val="0"/>
          <dgm:bulletEnabled val="1"/>
        </dgm:presLayoutVars>
      </dgm:prSet>
      <dgm:spPr/>
    </dgm:pt>
    <dgm:pt modelId="{13605115-04A1-4319-8F7E-9CFB8A257058}" type="pres">
      <dgm:prSet presAssocID="{92B609C1-406C-42D3-8464-6456F5B10816}" presName="spacer" presStyleCnt="0"/>
      <dgm:spPr/>
    </dgm:pt>
    <dgm:pt modelId="{BE64DBBC-EAA4-427B-A3E7-A302AB62F18F}" type="pres">
      <dgm:prSet presAssocID="{1448917E-4EDD-4319-A99F-C05477194C07}" presName="parentText" presStyleLbl="node1" presStyleIdx="2" presStyleCnt="5">
        <dgm:presLayoutVars>
          <dgm:chMax val="0"/>
          <dgm:bulletEnabled val="1"/>
        </dgm:presLayoutVars>
      </dgm:prSet>
      <dgm:spPr/>
    </dgm:pt>
    <dgm:pt modelId="{89CEE64F-8349-438B-A256-B3691A347AEE}" type="pres">
      <dgm:prSet presAssocID="{37FB01BE-AE3B-4BF8-BB11-536E419BF377}" presName="spacer" presStyleCnt="0"/>
      <dgm:spPr/>
    </dgm:pt>
    <dgm:pt modelId="{30936997-3735-4C1F-B2B9-3147DC1C992F}" type="pres">
      <dgm:prSet presAssocID="{32F5D195-7435-4264-BB34-0AEB4C6D847C}" presName="parentText" presStyleLbl="node1" presStyleIdx="3" presStyleCnt="5">
        <dgm:presLayoutVars>
          <dgm:chMax val="0"/>
          <dgm:bulletEnabled val="1"/>
        </dgm:presLayoutVars>
      </dgm:prSet>
      <dgm:spPr/>
    </dgm:pt>
    <dgm:pt modelId="{B440F610-B8DB-4D6B-BE71-8949DECE2CC4}" type="pres">
      <dgm:prSet presAssocID="{C0850253-4803-4AC6-9245-D89BBCBC33A6}" presName="spacer" presStyleCnt="0"/>
      <dgm:spPr/>
    </dgm:pt>
    <dgm:pt modelId="{34E4EFC7-9AD6-4DF1-91A3-D888C0CBFF79}" type="pres">
      <dgm:prSet presAssocID="{234DA3DE-92D6-49D5-923B-DD30DAD7B533}" presName="parentText" presStyleLbl="node1" presStyleIdx="4" presStyleCnt="5">
        <dgm:presLayoutVars>
          <dgm:chMax val="0"/>
          <dgm:bulletEnabled val="1"/>
        </dgm:presLayoutVars>
      </dgm:prSet>
      <dgm:spPr/>
    </dgm:pt>
  </dgm:ptLst>
  <dgm:cxnLst>
    <dgm:cxn modelId="{49A69E06-1E0D-4FA2-ADE6-23420FCCAB96}" srcId="{31EA1CD8-1901-4CDC-B989-B7E57122CBDE}" destId="{BCE075DE-2F20-4ABB-A546-C502A53128ED}" srcOrd="1" destOrd="0" parTransId="{D5F69E59-901C-4A75-AF48-E44A5E2E310A}" sibTransId="{92B609C1-406C-42D3-8464-6456F5B10816}"/>
    <dgm:cxn modelId="{577F0A0F-3D92-4F5E-8680-2AE5AD6561D0}" srcId="{31EA1CD8-1901-4CDC-B989-B7E57122CBDE}" destId="{32F5D195-7435-4264-BB34-0AEB4C6D847C}" srcOrd="3" destOrd="0" parTransId="{42786D96-5341-4BC2-B37E-175424CA04DE}" sibTransId="{C0850253-4803-4AC6-9245-D89BBCBC33A6}"/>
    <dgm:cxn modelId="{B62D8324-6D72-4213-8C66-BC5021A67CEA}" type="presOf" srcId="{11C87442-D483-4D45-8378-6A6282F9FA7F}" destId="{544A18D2-6279-4D85-91E1-2BD398D916DF}" srcOrd="0" destOrd="0" presId="urn:microsoft.com/office/officeart/2005/8/layout/vList2"/>
    <dgm:cxn modelId="{0C227736-356C-4A38-ABE1-EE94E216D22B}" srcId="{31EA1CD8-1901-4CDC-B989-B7E57122CBDE}" destId="{234DA3DE-92D6-49D5-923B-DD30DAD7B533}" srcOrd="4" destOrd="0" parTransId="{DDEAF177-0B37-46FD-8012-C8CD99A87294}" sibTransId="{4D09DA53-022A-402B-9546-BDA65CCB5FC1}"/>
    <dgm:cxn modelId="{3E661A3D-FBBB-4F27-9EC9-1825769B66B9}" type="presOf" srcId="{1448917E-4EDD-4319-A99F-C05477194C07}" destId="{BE64DBBC-EAA4-427B-A3E7-A302AB62F18F}" srcOrd="0" destOrd="0" presId="urn:microsoft.com/office/officeart/2005/8/layout/vList2"/>
    <dgm:cxn modelId="{772F266F-DC53-4949-B9D5-549037594BE1}" type="presOf" srcId="{31EA1CD8-1901-4CDC-B989-B7E57122CBDE}" destId="{77C926B3-E632-4808-9B3A-1A8248271CFE}" srcOrd="0" destOrd="0" presId="urn:microsoft.com/office/officeart/2005/8/layout/vList2"/>
    <dgm:cxn modelId="{CF72DF50-9E82-447D-88F5-22A7EBE3B543}" type="presOf" srcId="{32F5D195-7435-4264-BB34-0AEB4C6D847C}" destId="{30936997-3735-4C1F-B2B9-3147DC1C992F}" srcOrd="0" destOrd="0" presId="urn:microsoft.com/office/officeart/2005/8/layout/vList2"/>
    <dgm:cxn modelId="{0D98A673-5EF5-4321-A25D-D8049480FAD6}" srcId="{31EA1CD8-1901-4CDC-B989-B7E57122CBDE}" destId="{11C87442-D483-4D45-8378-6A6282F9FA7F}" srcOrd="0" destOrd="0" parTransId="{87B1C70F-67D6-466D-98C1-B8D7B3F69198}" sibTransId="{1FFCE702-34B7-43C1-B649-79A05BDB0E37}"/>
    <dgm:cxn modelId="{A7E12D91-0641-4CE2-A713-2AF22D476B7F}" type="presOf" srcId="{BCE075DE-2F20-4ABB-A546-C502A53128ED}" destId="{E15052FB-6042-4C00-976B-6C48145E2A19}" srcOrd="0" destOrd="0" presId="urn:microsoft.com/office/officeart/2005/8/layout/vList2"/>
    <dgm:cxn modelId="{8038E794-7C27-4AB7-AA07-AFB4DBF640FD}" type="presOf" srcId="{234DA3DE-92D6-49D5-923B-DD30DAD7B533}" destId="{34E4EFC7-9AD6-4DF1-91A3-D888C0CBFF79}" srcOrd="0" destOrd="0" presId="urn:microsoft.com/office/officeart/2005/8/layout/vList2"/>
    <dgm:cxn modelId="{6AC401A4-3E74-46E6-AA33-E1CCAB2B7FB7}" srcId="{31EA1CD8-1901-4CDC-B989-B7E57122CBDE}" destId="{1448917E-4EDD-4319-A99F-C05477194C07}" srcOrd="2" destOrd="0" parTransId="{7C662713-34F5-460C-82AD-E63659E5C3E0}" sibTransId="{37FB01BE-AE3B-4BF8-BB11-536E419BF377}"/>
    <dgm:cxn modelId="{59D9E5EF-EA57-4E69-8863-1EA548AEEE33}" type="presParOf" srcId="{77C926B3-E632-4808-9B3A-1A8248271CFE}" destId="{544A18D2-6279-4D85-91E1-2BD398D916DF}" srcOrd="0" destOrd="0" presId="urn:microsoft.com/office/officeart/2005/8/layout/vList2"/>
    <dgm:cxn modelId="{E3441F8A-DDD5-4C3C-B811-3401F11D1B3F}" type="presParOf" srcId="{77C926B3-E632-4808-9B3A-1A8248271CFE}" destId="{C11AD481-230C-4644-893B-E35DD98F3831}" srcOrd="1" destOrd="0" presId="urn:microsoft.com/office/officeart/2005/8/layout/vList2"/>
    <dgm:cxn modelId="{6C0F7F70-96CA-4A73-BBFB-0BDB44EB4805}" type="presParOf" srcId="{77C926B3-E632-4808-9B3A-1A8248271CFE}" destId="{E15052FB-6042-4C00-976B-6C48145E2A19}" srcOrd="2" destOrd="0" presId="urn:microsoft.com/office/officeart/2005/8/layout/vList2"/>
    <dgm:cxn modelId="{8C239E64-22CA-4E70-975F-16CFF810BD25}" type="presParOf" srcId="{77C926B3-E632-4808-9B3A-1A8248271CFE}" destId="{13605115-04A1-4319-8F7E-9CFB8A257058}" srcOrd="3" destOrd="0" presId="urn:microsoft.com/office/officeart/2005/8/layout/vList2"/>
    <dgm:cxn modelId="{F1E96C2E-6960-49A6-8FFA-4ECC3BF9BC03}" type="presParOf" srcId="{77C926B3-E632-4808-9B3A-1A8248271CFE}" destId="{BE64DBBC-EAA4-427B-A3E7-A302AB62F18F}" srcOrd="4" destOrd="0" presId="urn:microsoft.com/office/officeart/2005/8/layout/vList2"/>
    <dgm:cxn modelId="{E9A9E756-4207-45A9-8F67-6C72AAB175B9}" type="presParOf" srcId="{77C926B3-E632-4808-9B3A-1A8248271CFE}" destId="{89CEE64F-8349-438B-A256-B3691A347AEE}" srcOrd="5" destOrd="0" presId="urn:microsoft.com/office/officeart/2005/8/layout/vList2"/>
    <dgm:cxn modelId="{A12101C9-043B-47C1-B8B7-A5F6CACA35D8}" type="presParOf" srcId="{77C926B3-E632-4808-9B3A-1A8248271CFE}" destId="{30936997-3735-4C1F-B2B9-3147DC1C992F}" srcOrd="6" destOrd="0" presId="urn:microsoft.com/office/officeart/2005/8/layout/vList2"/>
    <dgm:cxn modelId="{CF55FAD2-EFB3-4FC8-B806-A77094F8EC5B}" type="presParOf" srcId="{77C926B3-E632-4808-9B3A-1A8248271CFE}" destId="{B440F610-B8DB-4D6B-BE71-8949DECE2CC4}" srcOrd="7" destOrd="0" presId="urn:microsoft.com/office/officeart/2005/8/layout/vList2"/>
    <dgm:cxn modelId="{03D5E796-F815-46A6-B521-8990B0BF110C}" type="presParOf" srcId="{77C926B3-E632-4808-9B3A-1A8248271CFE}" destId="{34E4EFC7-9AD6-4DF1-91A3-D888C0CBFF7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396A5D-7DC8-41C7-9734-78AC1CF7BC24}"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83EBFFB3-EC24-48B3-BD4B-C618C62DBF1E}">
      <dgm:prSet custT="1"/>
      <dgm:spPr/>
      <dgm:t>
        <a:bodyPr/>
        <a:lstStyle/>
        <a:p>
          <a:r>
            <a:rPr lang="en-US" sz="1800" b="1" i="0" dirty="0">
              <a:solidFill>
                <a:schemeClr val="tx1"/>
              </a:solidFill>
              <a:latin typeface="Arial" panose="020B0604020202020204" pitchFamily="34" charset="0"/>
              <a:cs typeface="Arial" panose="020B0604020202020204" pitchFamily="34" charset="0"/>
            </a:rPr>
            <a:t>21 CFR 50.23:  emergency use of a test article: </a:t>
          </a:r>
        </a:p>
      </dgm:t>
    </dgm:pt>
    <dgm:pt modelId="{DFE0D1F2-81C9-4135-9480-BAC4D526E02A}" type="parTrans" cxnId="{9DF110DD-4DCA-4A88-BD63-93AEF66B2283}">
      <dgm:prSet/>
      <dgm:spPr/>
      <dgm:t>
        <a:bodyPr/>
        <a:lstStyle/>
        <a:p>
          <a:endParaRPr lang="en-US"/>
        </a:p>
      </dgm:t>
    </dgm:pt>
    <dgm:pt modelId="{7EBD23B6-0C74-4FCC-9FD6-74A6574241A9}" type="sibTrans" cxnId="{9DF110DD-4DCA-4A88-BD63-93AEF66B2283}">
      <dgm:prSet/>
      <dgm:spPr/>
      <dgm:t>
        <a:bodyPr/>
        <a:lstStyle/>
        <a:p>
          <a:endParaRPr lang="en-US"/>
        </a:p>
      </dgm:t>
    </dgm:pt>
    <dgm:pt modelId="{951F2D47-EF8B-48C8-A24E-E7A23A9EFEFA}">
      <dgm:prSet custT="1"/>
      <dgm:spPr/>
      <dgm:t>
        <a:bodyPr/>
        <a:lstStyle/>
        <a:p>
          <a:r>
            <a:rPr lang="en-US" sz="1800" b="1" i="0" dirty="0">
              <a:solidFill>
                <a:schemeClr val="tx1"/>
              </a:solidFill>
              <a:latin typeface="Arial" panose="020B0604020202020204" pitchFamily="34" charset="0"/>
              <a:cs typeface="Arial" panose="020B0604020202020204" pitchFamily="34" charset="0"/>
            </a:rPr>
            <a:t>Life threatening</a:t>
          </a:r>
        </a:p>
      </dgm:t>
    </dgm:pt>
    <dgm:pt modelId="{9B84CAC2-7DC9-48C9-B9D7-6D4908C10425}" type="parTrans" cxnId="{7037144A-D1DF-4119-B6DC-6F47C6B7BD77}">
      <dgm:prSet/>
      <dgm:spPr/>
      <dgm:t>
        <a:bodyPr/>
        <a:lstStyle/>
        <a:p>
          <a:endParaRPr lang="en-US"/>
        </a:p>
      </dgm:t>
    </dgm:pt>
    <dgm:pt modelId="{79D574FC-E7A5-4620-A4A7-53FB61502BAA}" type="sibTrans" cxnId="{7037144A-D1DF-4119-B6DC-6F47C6B7BD77}">
      <dgm:prSet/>
      <dgm:spPr/>
      <dgm:t>
        <a:bodyPr/>
        <a:lstStyle/>
        <a:p>
          <a:endParaRPr lang="en-US"/>
        </a:p>
      </dgm:t>
    </dgm:pt>
    <dgm:pt modelId="{101009AC-67A9-4435-A5B6-E45471BAB87F}">
      <dgm:prSet custT="1"/>
      <dgm:spPr/>
      <dgm:t>
        <a:bodyPr/>
        <a:lstStyle/>
        <a:p>
          <a:r>
            <a:rPr lang="en-US" sz="1800" b="1" i="0" dirty="0">
              <a:solidFill>
                <a:schemeClr val="tx1"/>
              </a:solidFill>
              <a:latin typeface="Arial" panose="020B0604020202020204" pitchFamily="34" charset="0"/>
              <a:cs typeface="Arial" panose="020B0604020202020204" pitchFamily="34" charset="0"/>
            </a:rPr>
            <a:t>Informed consent cannot be obtained</a:t>
          </a:r>
        </a:p>
      </dgm:t>
    </dgm:pt>
    <dgm:pt modelId="{CFD4066E-9594-49AF-A9F4-6F2967CF44ED}" type="parTrans" cxnId="{53E774DC-1CA4-4A59-BAA8-757765993F6C}">
      <dgm:prSet/>
      <dgm:spPr/>
      <dgm:t>
        <a:bodyPr/>
        <a:lstStyle/>
        <a:p>
          <a:endParaRPr lang="en-US"/>
        </a:p>
      </dgm:t>
    </dgm:pt>
    <dgm:pt modelId="{E0D71709-2D94-4B80-AFF4-B517124E4DEB}" type="sibTrans" cxnId="{53E774DC-1CA4-4A59-BAA8-757765993F6C}">
      <dgm:prSet/>
      <dgm:spPr/>
      <dgm:t>
        <a:bodyPr/>
        <a:lstStyle/>
        <a:p>
          <a:endParaRPr lang="en-US"/>
        </a:p>
      </dgm:t>
    </dgm:pt>
    <dgm:pt modelId="{CF1E85A0-41B6-4BB1-9040-DF80C885E8EF}">
      <dgm:prSet custT="1"/>
      <dgm:spPr/>
      <dgm:t>
        <a:bodyPr/>
        <a:lstStyle/>
        <a:p>
          <a:r>
            <a:rPr lang="en-US" sz="1800" b="1" i="0" dirty="0">
              <a:solidFill>
                <a:schemeClr val="tx1"/>
              </a:solidFill>
              <a:latin typeface="Arial" panose="020B0604020202020204" pitchFamily="34" charset="0"/>
              <a:cs typeface="Arial" panose="020B0604020202020204" pitchFamily="34" charset="0"/>
            </a:rPr>
            <a:t>Time is not sufficient to obtain consent from the legally authorized representative</a:t>
          </a:r>
        </a:p>
      </dgm:t>
    </dgm:pt>
    <dgm:pt modelId="{D887EAB8-8EDC-4892-9BE6-5F2CF2EC5008}" type="parTrans" cxnId="{6DA82609-D030-418B-A6C5-00A222E68BCC}">
      <dgm:prSet/>
      <dgm:spPr/>
      <dgm:t>
        <a:bodyPr/>
        <a:lstStyle/>
        <a:p>
          <a:endParaRPr lang="en-US"/>
        </a:p>
      </dgm:t>
    </dgm:pt>
    <dgm:pt modelId="{F1407981-F598-418C-800D-1ED4317144F5}" type="sibTrans" cxnId="{6DA82609-D030-418B-A6C5-00A222E68BCC}">
      <dgm:prSet/>
      <dgm:spPr/>
      <dgm:t>
        <a:bodyPr/>
        <a:lstStyle/>
        <a:p>
          <a:endParaRPr lang="en-US"/>
        </a:p>
      </dgm:t>
    </dgm:pt>
    <dgm:pt modelId="{31119D71-B7DF-4C81-ADB1-95F5869CC8C3}">
      <dgm:prSet custT="1"/>
      <dgm:spPr/>
      <dgm:t>
        <a:bodyPr/>
        <a:lstStyle/>
        <a:p>
          <a:r>
            <a:rPr lang="en-US" sz="1800" b="1" i="0" dirty="0">
              <a:solidFill>
                <a:schemeClr val="tx1"/>
              </a:solidFill>
              <a:latin typeface="Arial" panose="020B0604020202020204" pitchFamily="34" charset="0"/>
              <a:cs typeface="Arial" panose="020B0604020202020204" pitchFamily="34" charset="0"/>
            </a:rPr>
            <a:t>There is no alternative treatment</a:t>
          </a:r>
        </a:p>
      </dgm:t>
    </dgm:pt>
    <dgm:pt modelId="{659F4BA8-9F26-4063-BA39-E30A69664A81}" type="parTrans" cxnId="{0F6B9516-3C1A-42E8-9EEB-6EF29F15FC43}">
      <dgm:prSet/>
      <dgm:spPr/>
      <dgm:t>
        <a:bodyPr/>
        <a:lstStyle/>
        <a:p>
          <a:endParaRPr lang="en-US"/>
        </a:p>
      </dgm:t>
    </dgm:pt>
    <dgm:pt modelId="{BDCB23B5-1AC8-46CA-841E-CC0B89750570}" type="sibTrans" cxnId="{0F6B9516-3C1A-42E8-9EEB-6EF29F15FC43}">
      <dgm:prSet/>
      <dgm:spPr/>
      <dgm:t>
        <a:bodyPr/>
        <a:lstStyle/>
        <a:p>
          <a:endParaRPr lang="en-US"/>
        </a:p>
      </dgm:t>
    </dgm:pt>
    <dgm:pt modelId="{78DCF121-35A6-4062-A09D-D311A1C31FAA}">
      <dgm:prSet custT="1"/>
      <dgm:spPr/>
      <dgm:t>
        <a:bodyPr/>
        <a:lstStyle/>
        <a:p>
          <a:r>
            <a:rPr lang="en-US" sz="1800" b="1" i="0" dirty="0">
              <a:solidFill>
                <a:schemeClr val="tx1"/>
              </a:solidFill>
              <a:latin typeface="Arial" panose="020B0604020202020204" pitchFamily="34" charset="0"/>
              <a:cs typeface="Arial" panose="020B0604020202020204" pitchFamily="34" charset="0"/>
            </a:rPr>
            <a:t>The test article, in the opinion of the investigator is life-saving</a:t>
          </a:r>
        </a:p>
      </dgm:t>
    </dgm:pt>
    <dgm:pt modelId="{3F258542-FED8-4501-BBAC-697ABEAA1006}" type="parTrans" cxnId="{78AE198D-68E9-43AA-A599-28F150F8BDE1}">
      <dgm:prSet/>
      <dgm:spPr/>
      <dgm:t>
        <a:bodyPr/>
        <a:lstStyle/>
        <a:p>
          <a:endParaRPr lang="en-US"/>
        </a:p>
      </dgm:t>
    </dgm:pt>
    <dgm:pt modelId="{31BAD5B7-E83C-4BE4-8DDE-FBA32F66C6F3}" type="sibTrans" cxnId="{78AE198D-68E9-43AA-A599-28F150F8BDE1}">
      <dgm:prSet/>
      <dgm:spPr/>
      <dgm:t>
        <a:bodyPr/>
        <a:lstStyle/>
        <a:p>
          <a:endParaRPr lang="en-US"/>
        </a:p>
      </dgm:t>
    </dgm:pt>
    <dgm:pt modelId="{43CE5D38-0A47-4E90-950A-DEA527D8E3C8}">
      <dgm:prSet custT="1"/>
      <dgm:spPr/>
      <dgm:t>
        <a:bodyPr/>
        <a:lstStyle/>
        <a:p>
          <a:r>
            <a:rPr lang="en-US" sz="1800" b="1" i="0" dirty="0">
              <a:solidFill>
                <a:schemeClr val="tx1"/>
              </a:solidFill>
              <a:latin typeface="Arial" panose="020B0604020202020204" pitchFamily="34" charset="0"/>
              <a:cs typeface="Arial" panose="020B0604020202020204" pitchFamily="34" charset="0"/>
            </a:rPr>
            <a:t>Must be validated in writing by a physician who is not participating in the clinical investigation</a:t>
          </a:r>
        </a:p>
      </dgm:t>
    </dgm:pt>
    <dgm:pt modelId="{FA57F3FE-8565-462D-ABC2-28D5B8DC4F12}" type="parTrans" cxnId="{DE3174CB-DF51-42A3-8314-2C40F3DFBF27}">
      <dgm:prSet/>
      <dgm:spPr/>
      <dgm:t>
        <a:bodyPr/>
        <a:lstStyle/>
        <a:p>
          <a:endParaRPr lang="en-US"/>
        </a:p>
      </dgm:t>
    </dgm:pt>
    <dgm:pt modelId="{7EC7EEE7-5CC8-441A-89CE-CB74CAEC7D36}" type="sibTrans" cxnId="{DE3174CB-DF51-42A3-8314-2C40F3DFBF27}">
      <dgm:prSet/>
      <dgm:spPr/>
      <dgm:t>
        <a:bodyPr/>
        <a:lstStyle/>
        <a:p>
          <a:endParaRPr lang="en-US"/>
        </a:p>
      </dgm:t>
    </dgm:pt>
    <dgm:pt modelId="{04762C88-0C75-40DB-8638-5379C1640539}">
      <dgm:prSet custT="1"/>
      <dgm:spPr/>
      <dgm:t>
        <a:bodyPr/>
        <a:lstStyle/>
        <a:p>
          <a:r>
            <a:rPr lang="en-US" sz="1800" b="1" i="0" dirty="0">
              <a:solidFill>
                <a:schemeClr val="tx1"/>
              </a:solidFill>
              <a:latin typeface="Arial" panose="020B0604020202020204" pitchFamily="34" charset="0"/>
              <a:cs typeface="Arial" panose="020B0604020202020204" pitchFamily="34" charset="0"/>
            </a:rPr>
            <a:t>This Documentation should be submitted to the IRB within 5 working days after use of the test article.</a:t>
          </a:r>
        </a:p>
      </dgm:t>
    </dgm:pt>
    <dgm:pt modelId="{4D2B130B-6289-4194-AA2F-1C94A1B4F681}" type="parTrans" cxnId="{052F2CBA-A177-4473-BD69-EE5FC7292986}">
      <dgm:prSet/>
      <dgm:spPr/>
      <dgm:t>
        <a:bodyPr/>
        <a:lstStyle/>
        <a:p>
          <a:endParaRPr lang="en-US"/>
        </a:p>
      </dgm:t>
    </dgm:pt>
    <dgm:pt modelId="{5556FB97-668D-4F9F-9791-E09DF2FE0AC8}" type="sibTrans" cxnId="{052F2CBA-A177-4473-BD69-EE5FC7292986}">
      <dgm:prSet/>
      <dgm:spPr/>
      <dgm:t>
        <a:bodyPr/>
        <a:lstStyle/>
        <a:p>
          <a:endParaRPr lang="en-US"/>
        </a:p>
      </dgm:t>
    </dgm:pt>
    <dgm:pt modelId="{452CBD69-238C-492E-B16B-9ADF347457E5}" type="pres">
      <dgm:prSet presAssocID="{E8396A5D-7DC8-41C7-9734-78AC1CF7BC24}" presName="linear" presStyleCnt="0">
        <dgm:presLayoutVars>
          <dgm:animLvl val="lvl"/>
          <dgm:resizeHandles val="exact"/>
        </dgm:presLayoutVars>
      </dgm:prSet>
      <dgm:spPr/>
    </dgm:pt>
    <dgm:pt modelId="{2707C2F3-2FA2-446C-A30F-F5784A88DD68}" type="pres">
      <dgm:prSet presAssocID="{83EBFFB3-EC24-48B3-BD4B-C618C62DBF1E}" presName="parentText" presStyleLbl="node1" presStyleIdx="0" presStyleCnt="8">
        <dgm:presLayoutVars>
          <dgm:chMax val="0"/>
          <dgm:bulletEnabled val="1"/>
        </dgm:presLayoutVars>
      </dgm:prSet>
      <dgm:spPr/>
    </dgm:pt>
    <dgm:pt modelId="{597329FB-D515-4189-8A1F-6E4ECFF2A2F8}" type="pres">
      <dgm:prSet presAssocID="{7EBD23B6-0C74-4FCC-9FD6-74A6574241A9}" presName="spacer" presStyleCnt="0"/>
      <dgm:spPr/>
    </dgm:pt>
    <dgm:pt modelId="{C26D378A-9C4B-4EA0-928F-AD29E6B3A689}" type="pres">
      <dgm:prSet presAssocID="{951F2D47-EF8B-48C8-A24E-E7A23A9EFEFA}" presName="parentText" presStyleLbl="node1" presStyleIdx="1" presStyleCnt="8">
        <dgm:presLayoutVars>
          <dgm:chMax val="0"/>
          <dgm:bulletEnabled val="1"/>
        </dgm:presLayoutVars>
      </dgm:prSet>
      <dgm:spPr/>
    </dgm:pt>
    <dgm:pt modelId="{28FE6E5B-29E6-4E7A-812F-FC285C82B421}" type="pres">
      <dgm:prSet presAssocID="{79D574FC-E7A5-4620-A4A7-53FB61502BAA}" presName="spacer" presStyleCnt="0"/>
      <dgm:spPr/>
    </dgm:pt>
    <dgm:pt modelId="{9F0A887F-454D-44E0-A4A1-C0B0BDBBA3C6}" type="pres">
      <dgm:prSet presAssocID="{101009AC-67A9-4435-A5B6-E45471BAB87F}" presName="parentText" presStyleLbl="node1" presStyleIdx="2" presStyleCnt="8">
        <dgm:presLayoutVars>
          <dgm:chMax val="0"/>
          <dgm:bulletEnabled val="1"/>
        </dgm:presLayoutVars>
      </dgm:prSet>
      <dgm:spPr/>
    </dgm:pt>
    <dgm:pt modelId="{492C50E8-E9B9-4DBA-8577-6419D8A103BE}" type="pres">
      <dgm:prSet presAssocID="{E0D71709-2D94-4B80-AFF4-B517124E4DEB}" presName="spacer" presStyleCnt="0"/>
      <dgm:spPr/>
    </dgm:pt>
    <dgm:pt modelId="{85E4F99A-0D56-4B35-B810-946D850124FB}" type="pres">
      <dgm:prSet presAssocID="{CF1E85A0-41B6-4BB1-9040-DF80C885E8EF}" presName="parentText" presStyleLbl="node1" presStyleIdx="3" presStyleCnt="8">
        <dgm:presLayoutVars>
          <dgm:chMax val="0"/>
          <dgm:bulletEnabled val="1"/>
        </dgm:presLayoutVars>
      </dgm:prSet>
      <dgm:spPr/>
    </dgm:pt>
    <dgm:pt modelId="{8E49CD9E-FE74-4F05-B8D8-F837EC439F84}" type="pres">
      <dgm:prSet presAssocID="{F1407981-F598-418C-800D-1ED4317144F5}" presName="spacer" presStyleCnt="0"/>
      <dgm:spPr/>
    </dgm:pt>
    <dgm:pt modelId="{11104A17-2468-432D-AB7B-36A097D6273B}" type="pres">
      <dgm:prSet presAssocID="{31119D71-B7DF-4C81-ADB1-95F5869CC8C3}" presName="parentText" presStyleLbl="node1" presStyleIdx="4" presStyleCnt="8">
        <dgm:presLayoutVars>
          <dgm:chMax val="0"/>
          <dgm:bulletEnabled val="1"/>
        </dgm:presLayoutVars>
      </dgm:prSet>
      <dgm:spPr/>
    </dgm:pt>
    <dgm:pt modelId="{A768C41A-D2AD-4E25-B84C-115BCE79C637}" type="pres">
      <dgm:prSet presAssocID="{BDCB23B5-1AC8-46CA-841E-CC0B89750570}" presName="spacer" presStyleCnt="0"/>
      <dgm:spPr/>
    </dgm:pt>
    <dgm:pt modelId="{799B083A-6601-4A4C-BEB1-C7E7E036DF8D}" type="pres">
      <dgm:prSet presAssocID="{78DCF121-35A6-4062-A09D-D311A1C31FAA}" presName="parentText" presStyleLbl="node1" presStyleIdx="5" presStyleCnt="8">
        <dgm:presLayoutVars>
          <dgm:chMax val="0"/>
          <dgm:bulletEnabled val="1"/>
        </dgm:presLayoutVars>
      </dgm:prSet>
      <dgm:spPr/>
    </dgm:pt>
    <dgm:pt modelId="{0D0C54DD-B24E-4C4D-B3C5-12D1DB72D2BA}" type="pres">
      <dgm:prSet presAssocID="{31BAD5B7-E83C-4BE4-8DDE-FBA32F66C6F3}" presName="spacer" presStyleCnt="0"/>
      <dgm:spPr/>
    </dgm:pt>
    <dgm:pt modelId="{CEFB4465-C566-4799-A22E-CCEF39650360}" type="pres">
      <dgm:prSet presAssocID="{43CE5D38-0A47-4E90-950A-DEA527D8E3C8}" presName="parentText" presStyleLbl="node1" presStyleIdx="6" presStyleCnt="8">
        <dgm:presLayoutVars>
          <dgm:chMax val="0"/>
          <dgm:bulletEnabled val="1"/>
        </dgm:presLayoutVars>
      </dgm:prSet>
      <dgm:spPr/>
    </dgm:pt>
    <dgm:pt modelId="{310BCAE0-EE46-4764-9F61-25010B80848A}" type="pres">
      <dgm:prSet presAssocID="{7EC7EEE7-5CC8-441A-89CE-CB74CAEC7D36}" presName="spacer" presStyleCnt="0"/>
      <dgm:spPr/>
    </dgm:pt>
    <dgm:pt modelId="{1C609AA5-5538-4244-B59B-62F798FB6377}" type="pres">
      <dgm:prSet presAssocID="{04762C88-0C75-40DB-8638-5379C1640539}" presName="parentText" presStyleLbl="node1" presStyleIdx="7" presStyleCnt="8">
        <dgm:presLayoutVars>
          <dgm:chMax val="0"/>
          <dgm:bulletEnabled val="1"/>
        </dgm:presLayoutVars>
      </dgm:prSet>
      <dgm:spPr/>
    </dgm:pt>
  </dgm:ptLst>
  <dgm:cxnLst>
    <dgm:cxn modelId="{6DA82609-D030-418B-A6C5-00A222E68BCC}" srcId="{E8396A5D-7DC8-41C7-9734-78AC1CF7BC24}" destId="{CF1E85A0-41B6-4BB1-9040-DF80C885E8EF}" srcOrd="3" destOrd="0" parTransId="{D887EAB8-8EDC-4892-9BE6-5F2CF2EC5008}" sibTransId="{F1407981-F598-418C-800D-1ED4317144F5}"/>
    <dgm:cxn modelId="{585D3F09-0729-45AD-88F6-1CFF3439717E}" type="presOf" srcId="{43CE5D38-0A47-4E90-950A-DEA527D8E3C8}" destId="{CEFB4465-C566-4799-A22E-CCEF39650360}" srcOrd="0" destOrd="0" presId="urn:microsoft.com/office/officeart/2005/8/layout/vList2"/>
    <dgm:cxn modelId="{0F6B9516-3C1A-42E8-9EEB-6EF29F15FC43}" srcId="{E8396A5D-7DC8-41C7-9734-78AC1CF7BC24}" destId="{31119D71-B7DF-4C81-ADB1-95F5869CC8C3}" srcOrd="4" destOrd="0" parTransId="{659F4BA8-9F26-4063-BA39-E30A69664A81}" sibTransId="{BDCB23B5-1AC8-46CA-841E-CC0B89750570}"/>
    <dgm:cxn modelId="{A938B128-DF30-4DD5-AF88-57DB4CC4F621}" type="presOf" srcId="{78DCF121-35A6-4062-A09D-D311A1C31FAA}" destId="{799B083A-6601-4A4C-BEB1-C7E7E036DF8D}" srcOrd="0" destOrd="0" presId="urn:microsoft.com/office/officeart/2005/8/layout/vList2"/>
    <dgm:cxn modelId="{E275D438-7E42-4B73-BD32-3A37C485F8F1}" type="presOf" srcId="{83EBFFB3-EC24-48B3-BD4B-C618C62DBF1E}" destId="{2707C2F3-2FA2-446C-A30F-F5784A88DD68}" srcOrd="0" destOrd="0" presId="urn:microsoft.com/office/officeart/2005/8/layout/vList2"/>
    <dgm:cxn modelId="{7037144A-D1DF-4119-B6DC-6F47C6B7BD77}" srcId="{E8396A5D-7DC8-41C7-9734-78AC1CF7BC24}" destId="{951F2D47-EF8B-48C8-A24E-E7A23A9EFEFA}" srcOrd="1" destOrd="0" parTransId="{9B84CAC2-7DC9-48C9-B9D7-6D4908C10425}" sibTransId="{79D574FC-E7A5-4620-A4A7-53FB61502BAA}"/>
    <dgm:cxn modelId="{8352D78C-98CB-4CBC-ACFF-BB61B5310C4C}" type="presOf" srcId="{101009AC-67A9-4435-A5B6-E45471BAB87F}" destId="{9F0A887F-454D-44E0-A4A1-C0B0BDBBA3C6}" srcOrd="0" destOrd="0" presId="urn:microsoft.com/office/officeart/2005/8/layout/vList2"/>
    <dgm:cxn modelId="{78AE198D-68E9-43AA-A599-28F150F8BDE1}" srcId="{E8396A5D-7DC8-41C7-9734-78AC1CF7BC24}" destId="{78DCF121-35A6-4062-A09D-D311A1C31FAA}" srcOrd="5" destOrd="0" parTransId="{3F258542-FED8-4501-BBAC-697ABEAA1006}" sibTransId="{31BAD5B7-E83C-4BE4-8DDE-FBA32F66C6F3}"/>
    <dgm:cxn modelId="{333DC98E-364F-4EF4-B83C-842AEA8F6B6F}" type="presOf" srcId="{31119D71-B7DF-4C81-ADB1-95F5869CC8C3}" destId="{11104A17-2468-432D-AB7B-36A097D6273B}" srcOrd="0" destOrd="0" presId="urn:microsoft.com/office/officeart/2005/8/layout/vList2"/>
    <dgm:cxn modelId="{95A690A6-72DB-466D-8775-1CDA8516A11A}" type="presOf" srcId="{E8396A5D-7DC8-41C7-9734-78AC1CF7BC24}" destId="{452CBD69-238C-492E-B16B-9ADF347457E5}" srcOrd="0" destOrd="0" presId="urn:microsoft.com/office/officeart/2005/8/layout/vList2"/>
    <dgm:cxn modelId="{0FC8AEAC-B725-41C8-89DC-3E075ED7C5D3}" type="presOf" srcId="{951F2D47-EF8B-48C8-A24E-E7A23A9EFEFA}" destId="{C26D378A-9C4B-4EA0-928F-AD29E6B3A689}" srcOrd="0" destOrd="0" presId="urn:microsoft.com/office/officeart/2005/8/layout/vList2"/>
    <dgm:cxn modelId="{052F2CBA-A177-4473-BD69-EE5FC7292986}" srcId="{E8396A5D-7DC8-41C7-9734-78AC1CF7BC24}" destId="{04762C88-0C75-40DB-8638-5379C1640539}" srcOrd="7" destOrd="0" parTransId="{4D2B130B-6289-4194-AA2F-1C94A1B4F681}" sibTransId="{5556FB97-668D-4F9F-9791-E09DF2FE0AC8}"/>
    <dgm:cxn modelId="{0D8E57BB-B002-47FC-BC5B-E8BC84E932CD}" type="presOf" srcId="{04762C88-0C75-40DB-8638-5379C1640539}" destId="{1C609AA5-5538-4244-B59B-62F798FB6377}" srcOrd="0" destOrd="0" presId="urn:microsoft.com/office/officeart/2005/8/layout/vList2"/>
    <dgm:cxn modelId="{CA762EC7-E5E9-4EC1-B2D7-0322FB8B38F7}" type="presOf" srcId="{CF1E85A0-41B6-4BB1-9040-DF80C885E8EF}" destId="{85E4F99A-0D56-4B35-B810-946D850124FB}" srcOrd="0" destOrd="0" presId="urn:microsoft.com/office/officeart/2005/8/layout/vList2"/>
    <dgm:cxn modelId="{DE3174CB-DF51-42A3-8314-2C40F3DFBF27}" srcId="{E8396A5D-7DC8-41C7-9734-78AC1CF7BC24}" destId="{43CE5D38-0A47-4E90-950A-DEA527D8E3C8}" srcOrd="6" destOrd="0" parTransId="{FA57F3FE-8565-462D-ABC2-28D5B8DC4F12}" sibTransId="{7EC7EEE7-5CC8-441A-89CE-CB74CAEC7D36}"/>
    <dgm:cxn modelId="{53E774DC-1CA4-4A59-BAA8-757765993F6C}" srcId="{E8396A5D-7DC8-41C7-9734-78AC1CF7BC24}" destId="{101009AC-67A9-4435-A5B6-E45471BAB87F}" srcOrd="2" destOrd="0" parTransId="{CFD4066E-9594-49AF-A9F4-6F2967CF44ED}" sibTransId="{E0D71709-2D94-4B80-AFF4-B517124E4DEB}"/>
    <dgm:cxn modelId="{9DF110DD-4DCA-4A88-BD63-93AEF66B2283}" srcId="{E8396A5D-7DC8-41C7-9734-78AC1CF7BC24}" destId="{83EBFFB3-EC24-48B3-BD4B-C618C62DBF1E}" srcOrd="0" destOrd="0" parTransId="{DFE0D1F2-81C9-4135-9480-BAC4D526E02A}" sibTransId="{7EBD23B6-0C74-4FCC-9FD6-74A6574241A9}"/>
    <dgm:cxn modelId="{AC34FC81-F538-4D2A-A41C-70285272D327}" type="presParOf" srcId="{452CBD69-238C-492E-B16B-9ADF347457E5}" destId="{2707C2F3-2FA2-446C-A30F-F5784A88DD68}" srcOrd="0" destOrd="0" presId="urn:microsoft.com/office/officeart/2005/8/layout/vList2"/>
    <dgm:cxn modelId="{B23CF826-5C14-471D-AD9A-1672B3446026}" type="presParOf" srcId="{452CBD69-238C-492E-B16B-9ADF347457E5}" destId="{597329FB-D515-4189-8A1F-6E4ECFF2A2F8}" srcOrd="1" destOrd="0" presId="urn:microsoft.com/office/officeart/2005/8/layout/vList2"/>
    <dgm:cxn modelId="{7E7670EA-1E7D-4C40-B4A8-9F7AE1B9B955}" type="presParOf" srcId="{452CBD69-238C-492E-B16B-9ADF347457E5}" destId="{C26D378A-9C4B-4EA0-928F-AD29E6B3A689}" srcOrd="2" destOrd="0" presId="urn:microsoft.com/office/officeart/2005/8/layout/vList2"/>
    <dgm:cxn modelId="{E7CA773F-097B-4ABC-9D52-7033D709E9A5}" type="presParOf" srcId="{452CBD69-238C-492E-B16B-9ADF347457E5}" destId="{28FE6E5B-29E6-4E7A-812F-FC285C82B421}" srcOrd="3" destOrd="0" presId="urn:microsoft.com/office/officeart/2005/8/layout/vList2"/>
    <dgm:cxn modelId="{A46A18C3-6389-4B97-BD0A-DDAB1B36BD68}" type="presParOf" srcId="{452CBD69-238C-492E-B16B-9ADF347457E5}" destId="{9F0A887F-454D-44E0-A4A1-C0B0BDBBA3C6}" srcOrd="4" destOrd="0" presId="urn:microsoft.com/office/officeart/2005/8/layout/vList2"/>
    <dgm:cxn modelId="{8232989D-C61D-4386-AA32-3CFDBAC9AF7C}" type="presParOf" srcId="{452CBD69-238C-492E-B16B-9ADF347457E5}" destId="{492C50E8-E9B9-4DBA-8577-6419D8A103BE}" srcOrd="5" destOrd="0" presId="urn:microsoft.com/office/officeart/2005/8/layout/vList2"/>
    <dgm:cxn modelId="{6272A83D-C348-412D-8CEB-CD4951B75632}" type="presParOf" srcId="{452CBD69-238C-492E-B16B-9ADF347457E5}" destId="{85E4F99A-0D56-4B35-B810-946D850124FB}" srcOrd="6" destOrd="0" presId="urn:microsoft.com/office/officeart/2005/8/layout/vList2"/>
    <dgm:cxn modelId="{7CC72395-DDD4-4316-8FA0-A6E67F15A210}" type="presParOf" srcId="{452CBD69-238C-492E-B16B-9ADF347457E5}" destId="{8E49CD9E-FE74-4F05-B8D8-F837EC439F84}" srcOrd="7" destOrd="0" presId="urn:microsoft.com/office/officeart/2005/8/layout/vList2"/>
    <dgm:cxn modelId="{D1256ABE-A5AE-449F-A97E-5FBD06901176}" type="presParOf" srcId="{452CBD69-238C-492E-B16B-9ADF347457E5}" destId="{11104A17-2468-432D-AB7B-36A097D6273B}" srcOrd="8" destOrd="0" presId="urn:microsoft.com/office/officeart/2005/8/layout/vList2"/>
    <dgm:cxn modelId="{1F397074-1563-4DD5-8137-85248C1741DA}" type="presParOf" srcId="{452CBD69-238C-492E-B16B-9ADF347457E5}" destId="{A768C41A-D2AD-4E25-B84C-115BCE79C637}" srcOrd="9" destOrd="0" presId="urn:microsoft.com/office/officeart/2005/8/layout/vList2"/>
    <dgm:cxn modelId="{E6BA603B-43C1-4B90-8F1C-CE0CB4951C7D}" type="presParOf" srcId="{452CBD69-238C-492E-B16B-9ADF347457E5}" destId="{799B083A-6601-4A4C-BEB1-C7E7E036DF8D}" srcOrd="10" destOrd="0" presId="urn:microsoft.com/office/officeart/2005/8/layout/vList2"/>
    <dgm:cxn modelId="{5A138B71-BC51-47BD-87B4-946D8F00EB97}" type="presParOf" srcId="{452CBD69-238C-492E-B16B-9ADF347457E5}" destId="{0D0C54DD-B24E-4C4D-B3C5-12D1DB72D2BA}" srcOrd="11" destOrd="0" presId="urn:microsoft.com/office/officeart/2005/8/layout/vList2"/>
    <dgm:cxn modelId="{FD4428E0-1293-4E46-B586-DCC6F1C0BEFD}" type="presParOf" srcId="{452CBD69-238C-492E-B16B-9ADF347457E5}" destId="{CEFB4465-C566-4799-A22E-CCEF39650360}" srcOrd="12" destOrd="0" presId="urn:microsoft.com/office/officeart/2005/8/layout/vList2"/>
    <dgm:cxn modelId="{2C70B315-8B92-4DDC-AEB9-68DAE3FDE843}" type="presParOf" srcId="{452CBD69-238C-492E-B16B-9ADF347457E5}" destId="{310BCAE0-EE46-4764-9F61-25010B80848A}" srcOrd="13" destOrd="0" presId="urn:microsoft.com/office/officeart/2005/8/layout/vList2"/>
    <dgm:cxn modelId="{650CD192-4809-46CE-ADA4-32E4F74551C9}" type="presParOf" srcId="{452CBD69-238C-492E-B16B-9ADF347457E5}" destId="{1C609AA5-5538-4244-B59B-62F798FB6377}"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B7F22D-0B72-4DF5-B4F3-42617D1293A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F946238-536D-4B30-BC00-98D5119C1D69}">
      <dgm:prSet custT="1"/>
      <dgm:spPr/>
      <dgm:t>
        <a:bodyPr/>
        <a:lstStyle/>
        <a:p>
          <a:r>
            <a:rPr lang="en-US" sz="1800" b="1" i="0" dirty="0">
              <a:latin typeface="Arial" panose="020B0604020202020204" pitchFamily="34" charset="0"/>
              <a:cs typeface="Arial" panose="020B0604020202020204" pitchFamily="34" charset="0"/>
            </a:rPr>
            <a:t>Informed consent shall be documented by the use of a written informed consent form approved by the IRB.</a:t>
          </a:r>
        </a:p>
      </dgm:t>
    </dgm:pt>
    <dgm:pt modelId="{BE7EEC63-7D5A-4279-A9BE-E542584AB96F}" type="parTrans" cxnId="{6DC66179-74EC-4A33-912D-C1EFB99260DD}">
      <dgm:prSet/>
      <dgm:spPr/>
      <dgm:t>
        <a:bodyPr/>
        <a:lstStyle/>
        <a:p>
          <a:endParaRPr lang="en-US"/>
        </a:p>
      </dgm:t>
    </dgm:pt>
    <dgm:pt modelId="{44DCD035-CD93-4A25-BB94-278AC8A7290D}" type="sibTrans" cxnId="{6DC66179-74EC-4A33-912D-C1EFB99260DD}">
      <dgm:prSet/>
      <dgm:spPr/>
      <dgm:t>
        <a:bodyPr/>
        <a:lstStyle/>
        <a:p>
          <a:endParaRPr lang="en-US"/>
        </a:p>
      </dgm:t>
    </dgm:pt>
    <dgm:pt modelId="{331B02CD-E9EF-49CF-935B-08B3367136A1}">
      <dgm:prSet custT="1"/>
      <dgm:spPr/>
      <dgm:t>
        <a:bodyPr/>
        <a:lstStyle/>
        <a:p>
          <a:r>
            <a:rPr lang="en-US" sz="1800" b="1" i="0" dirty="0">
              <a:latin typeface="Arial" panose="020B0604020202020204" pitchFamily="34" charset="0"/>
              <a:cs typeface="Arial" panose="020B0604020202020204" pitchFamily="34" charset="0"/>
            </a:rPr>
            <a:t>The ICF should be signed (including in an electronic format) by the subject or the subject’s legally authorized representative. </a:t>
          </a:r>
        </a:p>
      </dgm:t>
    </dgm:pt>
    <dgm:pt modelId="{D8044064-B031-44E1-91DD-142CFF7EB9E1}" type="parTrans" cxnId="{D09A3205-344A-4FCE-B02A-97950AA8A4ED}">
      <dgm:prSet/>
      <dgm:spPr/>
      <dgm:t>
        <a:bodyPr/>
        <a:lstStyle/>
        <a:p>
          <a:endParaRPr lang="en-US"/>
        </a:p>
      </dgm:t>
    </dgm:pt>
    <dgm:pt modelId="{578453BD-32D1-4F23-BB65-1FC138CC5D6B}" type="sibTrans" cxnId="{D09A3205-344A-4FCE-B02A-97950AA8A4ED}">
      <dgm:prSet/>
      <dgm:spPr/>
      <dgm:t>
        <a:bodyPr/>
        <a:lstStyle/>
        <a:p>
          <a:endParaRPr lang="en-US"/>
        </a:p>
      </dgm:t>
    </dgm:pt>
    <dgm:pt modelId="{6C276B8F-3018-4CCE-A44D-5C8081C9360A}">
      <dgm:prSet custT="1"/>
      <dgm:spPr/>
      <dgm:t>
        <a:bodyPr/>
        <a:lstStyle/>
        <a:p>
          <a:r>
            <a:rPr lang="en-US" sz="1800" b="1" i="0" dirty="0">
              <a:latin typeface="Arial" panose="020B0604020202020204" pitchFamily="34" charset="0"/>
              <a:cs typeface="Arial" panose="020B0604020202020204" pitchFamily="34" charset="0"/>
            </a:rPr>
            <a:t>A written copy shall be given to the person signing the informed consent form.</a:t>
          </a:r>
        </a:p>
      </dgm:t>
    </dgm:pt>
    <dgm:pt modelId="{E96CDB2C-694C-4C2B-8FF2-640DA8547A9B}" type="parTrans" cxnId="{3E6F048C-D90A-4E41-B0D3-324BF279DD0E}">
      <dgm:prSet/>
      <dgm:spPr/>
      <dgm:t>
        <a:bodyPr/>
        <a:lstStyle/>
        <a:p>
          <a:endParaRPr lang="en-US"/>
        </a:p>
      </dgm:t>
    </dgm:pt>
    <dgm:pt modelId="{0D1D9BDB-2E26-465E-AA85-D7B4A1F0AEBE}" type="sibTrans" cxnId="{3E6F048C-D90A-4E41-B0D3-324BF279DD0E}">
      <dgm:prSet/>
      <dgm:spPr/>
      <dgm:t>
        <a:bodyPr/>
        <a:lstStyle/>
        <a:p>
          <a:endParaRPr lang="en-US"/>
        </a:p>
      </dgm:t>
    </dgm:pt>
    <dgm:pt modelId="{35423E15-91E1-4C79-A352-D27DBC804A95}" type="pres">
      <dgm:prSet presAssocID="{1AB7F22D-0B72-4DF5-B4F3-42617D1293A9}" presName="linear" presStyleCnt="0">
        <dgm:presLayoutVars>
          <dgm:animLvl val="lvl"/>
          <dgm:resizeHandles val="exact"/>
        </dgm:presLayoutVars>
      </dgm:prSet>
      <dgm:spPr/>
    </dgm:pt>
    <dgm:pt modelId="{0C0AD59E-BF2A-4BC6-968E-946800BE20A9}" type="pres">
      <dgm:prSet presAssocID="{5F946238-536D-4B30-BC00-98D5119C1D69}" presName="parentText" presStyleLbl="node1" presStyleIdx="0" presStyleCnt="3">
        <dgm:presLayoutVars>
          <dgm:chMax val="0"/>
          <dgm:bulletEnabled val="1"/>
        </dgm:presLayoutVars>
      </dgm:prSet>
      <dgm:spPr/>
    </dgm:pt>
    <dgm:pt modelId="{B7A9C4CA-62AD-4DE5-8A7B-F1E55A8BBDEA}" type="pres">
      <dgm:prSet presAssocID="{44DCD035-CD93-4A25-BB94-278AC8A7290D}" presName="spacer" presStyleCnt="0"/>
      <dgm:spPr/>
    </dgm:pt>
    <dgm:pt modelId="{B91A90F7-54DE-47E9-8029-F5361947ABB7}" type="pres">
      <dgm:prSet presAssocID="{331B02CD-E9EF-49CF-935B-08B3367136A1}" presName="parentText" presStyleLbl="node1" presStyleIdx="1" presStyleCnt="3">
        <dgm:presLayoutVars>
          <dgm:chMax val="0"/>
          <dgm:bulletEnabled val="1"/>
        </dgm:presLayoutVars>
      </dgm:prSet>
      <dgm:spPr/>
    </dgm:pt>
    <dgm:pt modelId="{9A6953F1-F4FE-4103-94A5-EB2FFEE7C964}" type="pres">
      <dgm:prSet presAssocID="{578453BD-32D1-4F23-BB65-1FC138CC5D6B}" presName="spacer" presStyleCnt="0"/>
      <dgm:spPr/>
    </dgm:pt>
    <dgm:pt modelId="{B4DDEDD2-17EE-4C0B-ACD5-60E35E052549}" type="pres">
      <dgm:prSet presAssocID="{6C276B8F-3018-4CCE-A44D-5C8081C9360A}" presName="parentText" presStyleLbl="node1" presStyleIdx="2" presStyleCnt="3">
        <dgm:presLayoutVars>
          <dgm:chMax val="0"/>
          <dgm:bulletEnabled val="1"/>
        </dgm:presLayoutVars>
      </dgm:prSet>
      <dgm:spPr/>
    </dgm:pt>
  </dgm:ptLst>
  <dgm:cxnLst>
    <dgm:cxn modelId="{D09A3205-344A-4FCE-B02A-97950AA8A4ED}" srcId="{1AB7F22D-0B72-4DF5-B4F3-42617D1293A9}" destId="{331B02CD-E9EF-49CF-935B-08B3367136A1}" srcOrd="1" destOrd="0" parTransId="{D8044064-B031-44E1-91DD-142CFF7EB9E1}" sibTransId="{578453BD-32D1-4F23-BB65-1FC138CC5D6B}"/>
    <dgm:cxn modelId="{BA7BF075-8340-45D6-9292-34B95CE7418B}" type="presOf" srcId="{6C276B8F-3018-4CCE-A44D-5C8081C9360A}" destId="{B4DDEDD2-17EE-4C0B-ACD5-60E35E052549}" srcOrd="0" destOrd="0" presId="urn:microsoft.com/office/officeart/2005/8/layout/vList2"/>
    <dgm:cxn modelId="{6DC66179-74EC-4A33-912D-C1EFB99260DD}" srcId="{1AB7F22D-0B72-4DF5-B4F3-42617D1293A9}" destId="{5F946238-536D-4B30-BC00-98D5119C1D69}" srcOrd="0" destOrd="0" parTransId="{BE7EEC63-7D5A-4279-A9BE-E542584AB96F}" sibTransId="{44DCD035-CD93-4A25-BB94-278AC8A7290D}"/>
    <dgm:cxn modelId="{3E6F048C-D90A-4E41-B0D3-324BF279DD0E}" srcId="{1AB7F22D-0B72-4DF5-B4F3-42617D1293A9}" destId="{6C276B8F-3018-4CCE-A44D-5C8081C9360A}" srcOrd="2" destOrd="0" parTransId="{E96CDB2C-694C-4C2B-8FF2-640DA8547A9B}" sibTransId="{0D1D9BDB-2E26-465E-AA85-D7B4A1F0AEBE}"/>
    <dgm:cxn modelId="{FB5AA0D3-84C4-4C5C-B088-8732A18BAAA4}" type="presOf" srcId="{331B02CD-E9EF-49CF-935B-08B3367136A1}" destId="{B91A90F7-54DE-47E9-8029-F5361947ABB7}" srcOrd="0" destOrd="0" presId="urn:microsoft.com/office/officeart/2005/8/layout/vList2"/>
    <dgm:cxn modelId="{FC9928FB-ED1F-4846-953E-90E97BB83123}" type="presOf" srcId="{1AB7F22D-0B72-4DF5-B4F3-42617D1293A9}" destId="{35423E15-91E1-4C79-A352-D27DBC804A95}" srcOrd="0" destOrd="0" presId="urn:microsoft.com/office/officeart/2005/8/layout/vList2"/>
    <dgm:cxn modelId="{97127AFF-17E3-4122-B560-45D858B6F16E}" type="presOf" srcId="{5F946238-536D-4B30-BC00-98D5119C1D69}" destId="{0C0AD59E-BF2A-4BC6-968E-946800BE20A9}" srcOrd="0" destOrd="0" presId="urn:microsoft.com/office/officeart/2005/8/layout/vList2"/>
    <dgm:cxn modelId="{6B0EEEA6-DAD0-47A2-A907-2D6AC6CD85E3}" type="presParOf" srcId="{35423E15-91E1-4C79-A352-D27DBC804A95}" destId="{0C0AD59E-BF2A-4BC6-968E-946800BE20A9}" srcOrd="0" destOrd="0" presId="urn:microsoft.com/office/officeart/2005/8/layout/vList2"/>
    <dgm:cxn modelId="{1193F90B-3320-4FFF-97AB-1007577D37D6}" type="presParOf" srcId="{35423E15-91E1-4C79-A352-D27DBC804A95}" destId="{B7A9C4CA-62AD-4DE5-8A7B-F1E55A8BBDEA}" srcOrd="1" destOrd="0" presId="urn:microsoft.com/office/officeart/2005/8/layout/vList2"/>
    <dgm:cxn modelId="{0CF3D17E-FCF0-49E1-831F-7710F2016840}" type="presParOf" srcId="{35423E15-91E1-4C79-A352-D27DBC804A95}" destId="{B91A90F7-54DE-47E9-8029-F5361947ABB7}" srcOrd="2" destOrd="0" presId="urn:microsoft.com/office/officeart/2005/8/layout/vList2"/>
    <dgm:cxn modelId="{0C556B00-7321-44CC-8930-D993817EA9F9}" type="presParOf" srcId="{35423E15-91E1-4C79-A352-D27DBC804A95}" destId="{9A6953F1-F4FE-4103-94A5-EB2FFEE7C964}" srcOrd="3" destOrd="0" presId="urn:microsoft.com/office/officeart/2005/8/layout/vList2"/>
    <dgm:cxn modelId="{85FE30B9-CD66-4F3F-AA8C-2B32E1CAFED9}" type="presParOf" srcId="{35423E15-91E1-4C79-A352-D27DBC804A95}" destId="{B4DDEDD2-17EE-4C0B-ACD5-60E35E05254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FFC16C-51EF-4548-9FF4-07E19C72CC10}"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DDA74B3E-D405-4C6F-AB92-ED3C9E6B6CBB}">
      <dgm:prSet custT="1"/>
      <dgm:spPr/>
      <dgm:t>
        <a:bodyPr/>
        <a:lstStyle/>
        <a:p>
          <a:r>
            <a:rPr lang="en-US" sz="1800" b="1" i="0" dirty="0">
              <a:latin typeface="Arial" panose="020B0604020202020204" pitchFamily="34" charset="0"/>
              <a:cs typeface="Arial" panose="020B0604020202020204" pitchFamily="34" charset="0"/>
            </a:rPr>
            <a:t>Both OHRP and FDA state that informed consent may be either of the following: </a:t>
          </a:r>
        </a:p>
      </dgm:t>
    </dgm:pt>
    <dgm:pt modelId="{D54A687E-CC1F-4D54-8DDF-7ED4D1F4C113}" type="parTrans" cxnId="{7A508322-E7A9-488F-9E20-D4951FA55326}">
      <dgm:prSet/>
      <dgm:spPr/>
      <dgm:t>
        <a:bodyPr/>
        <a:lstStyle/>
        <a:p>
          <a:endParaRPr lang="en-US"/>
        </a:p>
      </dgm:t>
    </dgm:pt>
    <dgm:pt modelId="{9AED44C7-D1CF-4776-95FB-E75A98F69AF4}" type="sibTrans" cxnId="{7A508322-E7A9-488F-9E20-D4951FA55326}">
      <dgm:prSet/>
      <dgm:spPr/>
      <dgm:t>
        <a:bodyPr/>
        <a:lstStyle/>
        <a:p>
          <a:endParaRPr lang="en-US"/>
        </a:p>
      </dgm:t>
    </dgm:pt>
    <dgm:pt modelId="{2047E44D-D359-4205-AB8B-3D9EB9A15C28}">
      <dgm:prSet custT="1"/>
      <dgm:spPr/>
      <dgm:t>
        <a:bodyPr/>
        <a:lstStyle/>
        <a:p>
          <a:r>
            <a:rPr lang="en-US" sz="1800" b="1" i="0" dirty="0">
              <a:latin typeface="Arial" panose="020B0604020202020204" pitchFamily="34" charset="0"/>
              <a:cs typeface="Arial" panose="020B0604020202020204" pitchFamily="34" charset="0"/>
            </a:rPr>
            <a:t>(1) A full written informed consent form that meets the requirements. </a:t>
          </a:r>
        </a:p>
      </dgm:t>
    </dgm:pt>
    <dgm:pt modelId="{7D0A6D0D-6E9E-4696-A01D-4A66773B764D}" type="parTrans" cxnId="{014B37E9-E423-4336-B00E-E7E832538266}">
      <dgm:prSet/>
      <dgm:spPr/>
      <dgm:t>
        <a:bodyPr/>
        <a:lstStyle/>
        <a:p>
          <a:endParaRPr lang="en-US"/>
        </a:p>
      </dgm:t>
    </dgm:pt>
    <dgm:pt modelId="{B014F938-45BD-4853-ACE9-12EB5E97F899}" type="sibTrans" cxnId="{014B37E9-E423-4336-B00E-E7E832538266}">
      <dgm:prSet/>
      <dgm:spPr/>
      <dgm:t>
        <a:bodyPr/>
        <a:lstStyle/>
        <a:p>
          <a:endParaRPr lang="en-US"/>
        </a:p>
      </dgm:t>
    </dgm:pt>
    <dgm:pt modelId="{20CA806D-2BF3-4E93-A851-A138AC4A2D86}">
      <dgm:prSet custT="1"/>
      <dgm:spPr/>
      <dgm:t>
        <a:bodyPr/>
        <a:lstStyle/>
        <a:p>
          <a:r>
            <a:rPr lang="en-US" sz="1800" b="1" i="0" dirty="0">
              <a:latin typeface="Arial" panose="020B0604020202020204" pitchFamily="34" charset="0"/>
              <a:cs typeface="Arial" panose="020B0604020202020204" pitchFamily="34" charset="0"/>
            </a:rPr>
            <a:t>(2) A short form written informed consent form</a:t>
          </a:r>
        </a:p>
      </dgm:t>
    </dgm:pt>
    <dgm:pt modelId="{AABB3825-5452-4965-81DA-2B2B08CAFF8F}" type="parTrans" cxnId="{12B3627E-ED05-4C73-99CB-24F54F4457F6}">
      <dgm:prSet/>
      <dgm:spPr/>
      <dgm:t>
        <a:bodyPr/>
        <a:lstStyle/>
        <a:p>
          <a:endParaRPr lang="en-US"/>
        </a:p>
      </dgm:t>
    </dgm:pt>
    <dgm:pt modelId="{5D8808E7-E59D-447C-831A-FCC420D7ADA9}" type="sibTrans" cxnId="{12B3627E-ED05-4C73-99CB-24F54F4457F6}">
      <dgm:prSet/>
      <dgm:spPr/>
      <dgm:t>
        <a:bodyPr/>
        <a:lstStyle/>
        <a:p>
          <a:endParaRPr lang="en-US"/>
        </a:p>
      </dgm:t>
    </dgm:pt>
    <dgm:pt modelId="{9567689A-2B50-47B4-B76E-E72D2F78B66A}" type="pres">
      <dgm:prSet presAssocID="{79FFC16C-51EF-4548-9FF4-07E19C72CC10}" presName="linear" presStyleCnt="0">
        <dgm:presLayoutVars>
          <dgm:animLvl val="lvl"/>
          <dgm:resizeHandles val="exact"/>
        </dgm:presLayoutVars>
      </dgm:prSet>
      <dgm:spPr/>
    </dgm:pt>
    <dgm:pt modelId="{B75E1E77-460E-4158-BB07-A9B9BB06000F}" type="pres">
      <dgm:prSet presAssocID="{DDA74B3E-D405-4C6F-AB92-ED3C9E6B6CBB}" presName="parentText" presStyleLbl="node1" presStyleIdx="0" presStyleCnt="3">
        <dgm:presLayoutVars>
          <dgm:chMax val="0"/>
          <dgm:bulletEnabled val="1"/>
        </dgm:presLayoutVars>
      </dgm:prSet>
      <dgm:spPr/>
    </dgm:pt>
    <dgm:pt modelId="{207539F0-1FB3-4BF4-A75D-09C6542FE63A}" type="pres">
      <dgm:prSet presAssocID="{9AED44C7-D1CF-4776-95FB-E75A98F69AF4}" presName="spacer" presStyleCnt="0"/>
      <dgm:spPr/>
    </dgm:pt>
    <dgm:pt modelId="{D1A5BDFC-25D9-4DDF-8EC0-104B3F0DCF96}" type="pres">
      <dgm:prSet presAssocID="{2047E44D-D359-4205-AB8B-3D9EB9A15C28}" presName="parentText" presStyleLbl="node1" presStyleIdx="1" presStyleCnt="3">
        <dgm:presLayoutVars>
          <dgm:chMax val="0"/>
          <dgm:bulletEnabled val="1"/>
        </dgm:presLayoutVars>
      </dgm:prSet>
      <dgm:spPr/>
    </dgm:pt>
    <dgm:pt modelId="{4691864E-4B1F-4E32-BC75-4FB908F3AD44}" type="pres">
      <dgm:prSet presAssocID="{B014F938-45BD-4853-ACE9-12EB5E97F899}" presName="spacer" presStyleCnt="0"/>
      <dgm:spPr/>
    </dgm:pt>
    <dgm:pt modelId="{7EF85938-A25E-4E7E-8879-5F169978FDF2}" type="pres">
      <dgm:prSet presAssocID="{20CA806D-2BF3-4E93-A851-A138AC4A2D86}" presName="parentText" presStyleLbl="node1" presStyleIdx="2" presStyleCnt="3">
        <dgm:presLayoutVars>
          <dgm:chMax val="0"/>
          <dgm:bulletEnabled val="1"/>
        </dgm:presLayoutVars>
      </dgm:prSet>
      <dgm:spPr/>
    </dgm:pt>
  </dgm:ptLst>
  <dgm:cxnLst>
    <dgm:cxn modelId="{79EB2F06-2208-4BF0-9E5F-1851E37AD4FC}" type="presOf" srcId="{79FFC16C-51EF-4548-9FF4-07E19C72CC10}" destId="{9567689A-2B50-47B4-B76E-E72D2F78B66A}" srcOrd="0" destOrd="0" presId="urn:microsoft.com/office/officeart/2005/8/layout/vList2"/>
    <dgm:cxn modelId="{7A508322-E7A9-488F-9E20-D4951FA55326}" srcId="{79FFC16C-51EF-4548-9FF4-07E19C72CC10}" destId="{DDA74B3E-D405-4C6F-AB92-ED3C9E6B6CBB}" srcOrd="0" destOrd="0" parTransId="{D54A687E-CC1F-4D54-8DDF-7ED4D1F4C113}" sibTransId="{9AED44C7-D1CF-4776-95FB-E75A98F69AF4}"/>
    <dgm:cxn modelId="{55E7DD4B-CC8E-4220-B5D7-A4CC08C44A41}" type="presOf" srcId="{DDA74B3E-D405-4C6F-AB92-ED3C9E6B6CBB}" destId="{B75E1E77-460E-4158-BB07-A9B9BB06000F}" srcOrd="0" destOrd="0" presId="urn:microsoft.com/office/officeart/2005/8/layout/vList2"/>
    <dgm:cxn modelId="{F7454E6E-18F4-43D9-91FF-7CFF2C156799}" type="presOf" srcId="{2047E44D-D359-4205-AB8B-3D9EB9A15C28}" destId="{D1A5BDFC-25D9-4DDF-8EC0-104B3F0DCF96}" srcOrd="0" destOrd="0" presId="urn:microsoft.com/office/officeart/2005/8/layout/vList2"/>
    <dgm:cxn modelId="{12B3627E-ED05-4C73-99CB-24F54F4457F6}" srcId="{79FFC16C-51EF-4548-9FF4-07E19C72CC10}" destId="{20CA806D-2BF3-4E93-A851-A138AC4A2D86}" srcOrd="2" destOrd="0" parTransId="{AABB3825-5452-4965-81DA-2B2B08CAFF8F}" sibTransId="{5D8808E7-E59D-447C-831A-FCC420D7ADA9}"/>
    <dgm:cxn modelId="{0C4079D0-9010-4F26-8639-B73A6C52DEB5}" type="presOf" srcId="{20CA806D-2BF3-4E93-A851-A138AC4A2D86}" destId="{7EF85938-A25E-4E7E-8879-5F169978FDF2}" srcOrd="0" destOrd="0" presId="urn:microsoft.com/office/officeart/2005/8/layout/vList2"/>
    <dgm:cxn modelId="{014B37E9-E423-4336-B00E-E7E832538266}" srcId="{79FFC16C-51EF-4548-9FF4-07E19C72CC10}" destId="{2047E44D-D359-4205-AB8B-3D9EB9A15C28}" srcOrd="1" destOrd="0" parTransId="{7D0A6D0D-6E9E-4696-A01D-4A66773B764D}" sibTransId="{B014F938-45BD-4853-ACE9-12EB5E97F899}"/>
    <dgm:cxn modelId="{B068A2DE-3269-4F11-857C-C7BB09E7F41D}" type="presParOf" srcId="{9567689A-2B50-47B4-B76E-E72D2F78B66A}" destId="{B75E1E77-460E-4158-BB07-A9B9BB06000F}" srcOrd="0" destOrd="0" presId="urn:microsoft.com/office/officeart/2005/8/layout/vList2"/>
    <dgm:cxn modelId="{4AF3FA1B-F4DA-4DCA-8326-F6F1BA3CB36E}" type="presParOf" srcId="{9567689A-2B50-47B4-B76E-E72D2F78B66A}" destId="{207539F0-1FB3-4BF4-A75D-09C6542FE63A}" srcOrd="1" destOrd="0" presId="urn:microsoft.com/office/officeart/2005/8/layout/vList2"/>
    <dgm:cxn modelId="{BE690646-6701-4626-8F76-3F6ACD570B6D}" type="presParOf" srcId="{9567689A-2B50-47B4-B76E-E72D2F78B66A}" destId="{D1A5BDFC-25D9-4DDF-8EC0-104B3F0DCF96}" srcOrd="2" destOrd="0" presId="urn:microsoft.com/office/officeart/2005/8/layout/vList2"/>
    <dgm:cxn modelId="{66A2E8F1-9508-45D6-9AFC-575C4A7ADEA7}" type="presParOf" srcId="{9567689A-2B50-47B4-B76E-E72D2F78B66A}" destId="{4691864E-4B1F-4E32-BC75-4FB908F3AD44}" srcOrd="3" destOrd="0" presId="urn:microsoft.com/office/officeart/2005/8/layout/vList2"/>
    <dgm:cxn modelId="{124DDD6F-54E6-46CD-870F-CDC912112EDF}" type="presParOf" srcId="{9567689A-2B50-47B4-B76E-E72D2F78B66A}" destId="{7EF85938-A25E-4E7E-8879-5F169978FDF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DAD40A-77B8-4B25-9843-C859DE430F8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AE41D073-6178-42D1-9DF0-827BCDF93BBD}">
      <dgm:prSet custT="1"/>
      <dgm:spPr/>
      <dgm:t>
        <a:bodyPr/>
        <a:lstStyle/>
        <a:p>
          <a:r>
            <a:rPr lang="en-US" sz="1100" b="1" i="0" baseline="0" dirty="0">
              <a:latin typeface="Arial" panose="020B0604020202020204" pitchFamily="34" charset="0"/>
              <a:cs typeface="Arial" panose="020B0604020202020204" pitchFamily="34" charset="0"/>
            </a:rPr>
            <a:t>Subject Name:  ________________________________</a:t>
          </a:r>
          <a:endParaRPr lang="en-US" sz="1100" b="1" i="0" dirty="0">
            <a:latin typeface="Arial" panose="020B0604020202020204" pitchFamily="34" charset="0"/>
            <a:cs typeface="Arial" panose="020B0604020202020204" pitchFamily="34" charset="0"/>
          </a:endParaRPr>
        </a:p>
      </dgm:t>
    </dgm:pt>
    <dgm:pt modelId="{3E666E7B-E6D2-47A9-B6AF-7F2364A09BE5}" type="parTrans" cxnId="{F251E269-53D3-4D00-9013-E175B15F47C6}">
      <dgm:prSet/>
      <dgm:spPr/>
      <dgm:t>
        <a:bodyPr/>
        <a:lstStyle/>
        <a:p>
          <a:endParaRPr lang="en-US" sz="1100" b="1" i="0">
            <a:latin typeface="Arial" panose="020B0604020202020204" pitchFamily="34" charset="0"/>
            <a:cs typeface="Arial" panose="020B0604020202020204" pitchFamily="34" charset="0"/>
          </a:endParaRPr>
        </a:p>
      </dgm:t>
    </dgm:pt>
    <dgm:pt modelId="{A1C8B15C-C7A5-4E6D-9CFC-1E5099B25936}" type="sibTrans" cxnId="{F251E269-53D3-4D00-9013-E175B15F47C6}">
      <dgm:prSet/>
      <dgm:spPr/>
      <dgm:t>
        <a:bodyPr/>
        <a:lstStyle/>
        <a:p>
          <a:endParaRPr lang="en-US" sz="1100" b="1" i="0">
            <a:latin typeface="Arial" panose="020B0604020202020204" pitchFamily="34" charset="0"/>
            <a:cs typeface="Arial" panose="020B0604020202020204" pitchFamily="34" charset="0"/>
          </a:endParaRPr>
        </a:p>
      </dgm:t>
    </dgm:pt>
    <dgm:pt modelId="{3D413A9E-E2F9-4149-9A31-03022A358223}">
      <dgm:prSet custT="1"/>
      <dgm:spPr/>
      <dgm:t>
        <a:bodyPr/>
        <a:lstStyle/>
        <a:p>
          <a:r>
            <a:rPr lang="en-US" sz="1100" b="1" i="0" baseline="0" dirty="0">
              <a:latin typeface="Arial" panose="020B0604020202020204" pitchFamily="34" charset="0"/>
              <a:cs typeface="Arial" panose="020B0604020202020204" pitchFamily="34" charset="0"/>
            </a:rPr>
            <a:t>On the _____ day of ________,_______ I discussed the possibility of participating in a clinical research trial for </a:t>
          </a:r>
          <a:endParaRPr lang="en-US" sz="1100" b="1" i="0" dirty="0">
            <a:latin typeface="Arial" panose="020B0604020202020204" pitchFamily="34" charset="0"/>
            <a:cs typeface="Arial" panose="020B0604020202020204" pitchFamily="34" charset="0"/>
          </a:endParaRPr>
        </a:p>
      </dgm:t>
    </dgm:pt>
    <dgm:pt modelId="{D11DDAAB-9D7D-4991-85B0-9AB28D295BE8}" type="parTrans" cxnId="{E82D843D-846E-41D3-A512-ABC317CF43D0}">
      <dgm:prSet/>
      <dgm:spPr/>
      <dgm:t>
        <a:bodyPr/>
        <a:lstStyle/>
        <a:p>
          <a:endParaRPr lang="en-US" sz="1100" b="1" i="0">
            <a:latin typeface="Arial" panose="020B0604020202020204" pitchFamily="34" charset="0"/>
            <a:cs typeface="Arial" panose="020B0604020202020204" pitchFamily="34" charset="0"/>
          </a:endParaRPr>
        </a:p>
      </dgm:t>
    </dgm:pt>
    <dgm:pt modelId="{91DFF684-01EB-4424-946D-BDD2C1C6C921}" type="sibTrans" cxnId="{E82D843D-846E-41D3-A512-ABC317CF43D0}">
      <dgm:prSet/>
      <dgm:spPr/>
      <dgm:t>
        <a:bodyPr/>
        <a:lstStyle/>
        <a:p>
          <a:endParaRPr lang="en-US" sz="1100" b="1" i="0">
            <a:latin typeface="Arial" panose="020B0604020202020204" pitchFamily="34" charset="0"/>
            <a:cs typeface="Arial" panose="020B0604020202020204" pitchFamily="34" charset="0"/>
          </a:endParaRPr>
        </a:p>
      </dgm:t>
    </dgm:pt>
    <dgm:pt modelId="{BD744194-C6B7-4C27-81AB-5D7B92B689EA}">
      <dgm:prSet custT="1"/>
      <dgm:spPr/>
      <dgm:t>
        <a:bodyPr/>
        <a:lstStyle/>
        <a:p>
          <a:r>
            <a:rPr lang="en-US" sz="1100" b="1" i="0" baseline="0" dirty="0">
              <a:latin typeface="Arial" panose="020B0604020202020204" pitchFamily="34" charset="0"/>
              <a:cs typeface="Arial" panose="020B0604020202020204" pitchFamily="34" charset="0"/>
            </a:rPr>
            <a:t>Protocol __________________IRB #:__________________with the above named subject.  The study was explained in </a:t>
          </a:r>
          <a:endParaRPr lang="en-US" sz="1100" b="1" i="0" dirty="0">
            <a:latin typeface="Arial" panose="020B0604020202020204" pitchFamily="34" charset="0"/>
            <a:cs typeface="Arial" panose="020B0604020202020204" pitchFamily="34" charset="0"/>
          </a:endParaRPr>
        </a:p>
      </dgm:t>
    </dgm:pt>
    <dgm:pt modelId="{057C1B00-4B58-4676-A038-8491C476C9A5}" type="parTrans" cxnId="{EF20A294-24B7-4F8D-8ACD-79E4F2048C7A}">
      <dgm:prSet/>
      <dgm:spPr/>
      <dgm:t>
        <a:bodyPr/>
        <a:lstStyle/>
        <a:p>
          <a:endParaRPr lang="en-US" sz="1100" b="1" i="0">
            <a:latin typeface="Arial" panose="020B0604020202020204" pitchFamily="34" charset="0"/>
            <a:cs typeface="Arial" panose="020B0604020202020204" pitchFamily="34" charset="0"/>
          </a:endParaRPr>
        </a:p>
      </dgm:t>
    </dgm:pt>
    <dgm:pt modelId="{C4C07F32-72AD-4894-88F5-B0F269E5D839}" type="sibTrans" cxnId="{EF20A294-24B7-4F8D-8ACD-79E4F2048C7A}">
      <dgm:prSet/>
      <dgm:spPr/>
      <dgm:t>
        <a:bodyPr/>
        <a:lstStyle/>
        <a:p>
          <a:endParaRPr lang="en-US" sz="1100" b="1" i="0">
            <a:latin typeface="Arial" panose="020B0604020202020204" pitchFamily="34" charset="0"/>
            <a:cs typeface="Arial" panose="020B0604020202020204" pitchFamily="34" charset="0"/>
          </a:endParaRPr>
        </a:p>
      </dgm:t>
    </dgm:pt>
    <dgm:pt modelId="{F848495D-658A-4A5A-9330-44BD76594134}">
      <dgm:prSet custT="1"/>
      <dgm:spPr/>
      <dgm:t>
        <a:bodyPr/>
        <a:lstStyle/>
        <a:p>
          <a:r>
            <a:rPr lang="en-US" sz="1100" b="1" i="0" baseline="0" dirty="0">
              <a:latin typeface="Arial" panose="020B0604020202020204" pitchFamily="34" charset="0"/>
              <a:cs typeface="Arial" panose="020B0604020202020204" pitchFamily="34" charset="0"/>
            </a:rPr>
            <a:t>detail including, but not limited to, the contents of the informed consent, purpose of the study, visits and procedures </a:t>
          </a:r>
          <a:endParaRPr lang="en-US" sz="1100" b="1" i="0" dirty="0">
            <a:latin typeface="Arial" panose="020B0604020202020204" pitchFamily="34" charset="0"/>
            <a:cs typeface="Arial" panose="020B0604020202020204" pitchFamily="34" charset="0"/>
          </a:endParaRPr>
        </a:p>
      </dgm:t>
    </dgm:pt>
    <dgm:pt modelId="{477DCB32-8869-429D-8734-7CD62FD05B1D}" type="parTrans" cxnId="{2826DB9D-E007-41BB-8EEA-8E84004A9EEB}">
      <dgm:prSet/>
      <dgm:spPr/>
      <dgm:t>
        <a:bodyPr/>
        <a:lstStyle/>
        <a:p>
          <a:endParaRPr lang="en-US" sz="1100" b="1" i="0">
            <a:latin typeface="Arial" panose="020B0604020202020204" pitchFamily="34" charset="0"/>
            <a:cs typeface="Arial" panose="020B0604020202020204" pitchFamily="34" charset="0"/>
          </a:endParaRPr>
        </a:p>
      </dgm:t>
    </dgm:pt>
    <dgm:pt modelId="{F9B9B322-11E5-4A38-AEAB-1CD23A7C1E08}" type="sibTrans" cxnId="{2826DB9D-E007-41BB-8EEA-8E84004A9EEB}">
      <dgm:prSet/>
      <dgm:spPr/>
      <dgm:t>
        <a:bodyPr/>
        <a:lstStyle/>
        <a:p>
          <a:endParaRPr lang="en-US" sz="1100" b="1" i="0">
            <a:latin typeface="Arial" panose="020B0604020202020204" pitchFamily="34" charset="0"/>
            <a:cs typeface="Arial" panose="020B0604020202020204" pitchFamily="34" charset="0"/>
          </a:endParaRPr>
        </a:p>
      </dgm:t>
    </dgm:pt>
    <dgm:pt modelId="{FFE827FF-8EDD-4185-9F7F-A009037D7AF9}">
      <dgm:prSet custT="1"/>
      <dgm:spPr/>
      <dgm:t>
        <a:bodyPr/>
        <a:lstStyle/>
        <a:p>
          <a:r>
            <a:rPr lang="en-US" sz="1100" b="1" i="0" baseline="0" dirty="0">
              <a:latin typeface="Arial" panose="020B0604020202020204" pitchFamily="34" charset="0"/>
              <a:cs typeface="Arial" panose="020B0604020202020204" pitchFamily="34" charset="0"/>
            </a:rPr>
            <a:t>involved, risks and benefits, alternative treatments, confidentiality, right to withdraw from the study at any time,</a:t>
          </a:r>
          <a:endParaRPr lang="en-US" sz="1100" b="1" i="0" dirty="0">
            <a:latin typeface="Arial" panose="020B0604020202020204" pitchFamily="34" charset="0"/>
            <a:cs typeface="Arial" panose="020B0604020202020204" pitchFamily="34" charset="0"/>
          </a:endParaRPr>
        </a:p>
      </dgm:t>
    </dgm:pt>
    <dgm:pt modelId="{99DFD142-4CB2-42C7-9B12-7E2B2C98614F}" type="parTrans" cxnId="{4C3A289E-A9FA-45A2-8027-220AF2E11B62}">
      <dgm:prSet/>
      <dgm:spPr/>
      <dgm:t>
        <a:bodyPr/>
        <a:lstStyle/>
        <a:p>
          <a:endParaRPr lang="en-US" sz="1100" b="1" i="0">
            <a:latin typeface="Arial" panose="020B0604020202020204" pitchFamily="34" charset="0"/>
            <a:cs typeface="Arial" panose="020B0604020202020204" pitchFamily="34" charset="0"/>
          </a:endParaRPr>
        </a:p>
      </dgm:t>
    </dgm:pt>
    <dgm:pt modelId="{41134656-EE7C-4173-824B-CE6A3B73113C}" type="sibTrans" cxnId="{4C3A289E-A9FA-45A2-8027-220AF2E11B62}">
      <dgm:prSet/>
      <dgm:spPr/>
      <dgm:t>
        <a:bodyPr/>
        <a:lstStyle/>
        <a:p>
          <a:endParaRPr lang="en-US" sz="1100" b="1" i="0">
            <a:latin typeface="Arial" panose="020B0604020202020204" pitchFamily="34" charset="0"/>
            <a:cs typeface="Arial" panose="020B0604020202020204" pitchFamily="34" charset="0"/>
          </a:endParaRPr>
        </a:p>
      </dgm:t>
    </dgm:pt>
    <dgm:pt modelId="{B79C292F-D5AD-4557-BE80-85895F0F3646}">
      <dgm:prSet custT="1"/>
      <dgm:spPr/>
      <dgm:t>
        <a:bodyPr/>
        <a:lstStyle/>
        <a:p>
          <a:r>
            <a:rPr lang="en-US" sz="1100" b="1" i="0" baseline="0" dirty="0">
              <a:latin typeface="Arial" panose="020B0604020202020204" pitchFamily="34" charset="0"/>
              <a:cs typeface="Arial" panose="020B0604020202020204" pitchFamily="34" charset="0"/>
            </a:rPr>
            <a:t>treatments provided, arms of the study, and randomization.  The subject was encouraged to ask questions.  All questions </a:t>
          </a:r>
          <a:endParaRPr lang="en-US" sz="1100" b="1" i="0" dirty="0">
            <a:latin typeface="Arial" panose="020B0604020202020204" pitchFamily="34" charset="0"/>
            <a:cs typeface="Arial" panose="020B0604020202020204" pitchFamily="34" charset="0"/>
          </a:endParaRPr>
        </a:p>
      </dgm:t>
    </dgm:pt>
    <dgm:pt modelId="{9128EBDB-9BFB-4D44-A068-52D803CAB1FC}" type="parTrans" cxnId="{329E8F21-8DA8-4B4B-92F1-EF349A0033EE}">
      <dgm:prSet/>
      <dgm:spPr/>
      <dgm:t>
        <a:bodyPr/>
        <a:lstStyle/>
        <a:p>
          <a:endParaRPr lang="en-US" sz="1100" b="1" i="0">
            <a:latin typeface="Arial" panose="020B0604020202020204" pitchFamily="34" charset="0"/>
            <a:cs typeface="Arial" panose="020B0604020202020204" pitchFamily="34" charset="0"/>
          </a:endParaRPr>
        </a:p>
      </dgm:t>
    </dgm:pt>
    <dgm:pt modelId="{0666BBA0-5171-458C-8926-0608D7183B0A}" type="sibTrans" cxnId="{329E8F21-8DA8-4B4B-92F1-EF349A0033EE}">
      <dgm:prSet/>
      <dgm:spPr/>
      <dgm:t>
        <a:bodyPr/>
        <a:lstStyle/>
        <a:p>
          <a:endParaRPr lang="en-US" sz="1100" b="1" i="0">
            <a:latin typeface="Arial" panose="020B0604020202020204" pitchFamily="34" charset="0"/>
            <a:cs typeface="Arial" panose="020B0604020202020204" pitchFamily="34" charset="0"/>
          </a:endParaRPr>
        </a:p>
      </dgm:t>
    </dgm:pt>
    <dgm:pt modelId="{960D0FB1-5391-4ECA-9645-60FF4CA5E449}">
      <dgm:prSet custT="1"/>
      <dgm:spPr/>
      <dgm:t>
        <a:bodyPr/>
        <a:lstStyle/>
        <a:p>
          <a:r>
            <a:rPr lang="en-US" sz="1100" b="1" i="0" baseline="0" dirty="0">
              <a:latin typeface="Arial" panose="020B0604020202020204" pitchFamily="34" charset="0"/>
              <a:cs typeface="Arial" panose="020B0604020202020204" pitchFamily="34" charset="0"/>
            </a:rPr>
            <a:t>were answered to the satisfaction of the subject. </a:t>
          </a:r>
          <a:endParaRPr lang="en-US" sz="1100" b="1" i="0" dirty="0">
            <a:latin typeface="Arial" panose="020B0604020202020204" pitchFamily="34" charset="0"/>
            <a:cs typeface="Arial" panose="020B0604020202020204" pitchFamily="34" charset="0"/>
          </a:endParaRPr>
        </a:p>
      </dgm:t>
    </dgm:pt>
    <dgm:pt modelId="{E4DC451B-4667-42FC-9EDE-04A3A92E188E}" type="parTrans" cxnId="{56B1F91D-EF97-4D48-BADE-BA48DC571299}">
      <dgm:prSet/>
      <dgm:spPr/>
      <dgm:t>
        <a:bodyPr/>
        <a:lstStyle/>
        <a:p>
          <a:endParaRPr lang="en-US" sz="1100" b="1" i="0">
            <a:latin typeface="Arial" panose="020B0604020202020204" pitchFamily="34" charset="0"/>
            <a:cs typeface="Arial" panose="020B0604020202020204" pitchFamily="34" charset="0"/>
          </a:endParaRPr>
        </a:p>
      </dgm:t>
    </dgm:pt>
    <dgm:pt modelId="{1CD73942-4E3C-40A4-8A4C-5812B4148E1E}" type="sibTrans" cxnId="{56B1F91D-EF97-4D48-BADE-BA48DC571299}">
      <dgm:prSet/>
      <dgm:spPr/>
      <dgm:t>
        <a:bodyPr/>
        <a:lstStyle/>
        <a:p>
          <a:endParaRPr lang="en-US" sz="1100" b="1" i="0">
            <a:latin typeface="Arial" panose="020B0604020202020204" pitchFamily="34" charset="0"/>
            <a:cs typeface="Arial" panose="020B0604020202020204" pitchFamily="34" charset="0"/>
          </a:endParaRPr>
        </a:p>
      </dgm:t>
    </dgm:pt>
    <dgm:pt modelId="{9AAF266D-82DA-4344-BADE-DABCB98505B5}">
      <dgm:prSet custT="1"/>
      <dgm:spPr/>
      <dgm:t>
        <a:bodyPr/>
        <a:lstStyle/>
        <a:p>
          <a:r>
            <a:rPr lang="en-US" sz="1100" b="1" i="0" baseline="0" dirty="0">
              <a:latin typeface="Arial" panose="020B0604020202020204" pitchFamily="34" charset="0"/>
              <a:cs typeface="Arial" panose="020B0604020202020204" pitchFamily="34" charset="0"/>
            </a:rPr>
            <a:t>The subject was given adequate time to read the informed consent and the opportunity to discuss it.  The subject demonstrated </a:t>
          </a:r>
          <a:endParaRPr lang="en-US" sz="1100" b="1" i="0" dirty="0">
            <a:latin typeface="Arial" panose="020B0604020202020204" pitchFamily="34" charset="0"/>
            <a:cs typeface="Arial" panose="020B0604020202020204" pitchFamily="34" charset="0"/>
          </a:endParaRPr>
        </a:p>
      </dgm:t>
    </dgm:pt>
    <dgm:pt modelId="{4C845BC4-B112-480B-B842-C605622F22BF}" type="parTrans" cxnId="{4E27B3FC-D681-41D7-9B22-A6AD58AE2E15}">
      <dgm:prSet/>
      <dgm:spPr/>
      <dgm:t>
        <a:bodyPr/>
        <a:lstStyle/>
        <a:p>
          <a:endParaRPr lang="en-US" sz="1100" b="1" i="0">
            <a:latin typeface="Arial" panose="020B0604020202020204" pitchFamily="34" charset="0"/>
            <a:cs typeface="Arial" panose="020B0604020202020204" pitchFamily="34" charset="0"/>
          </a:endParaRPr>
        </a:p>
      </dgm:t>
    </dgm:pt>
    <dgm:pt modelId="{A1DB9F8D-EC75-4F8E-904E-C29603059991}" type="sibTrans" cxnId="{4E27B3FC-D681-41D7-9B22-A6AD58AE2E15}">
      <dgm:prSet/>
      <dgm:spPr/>
      <dgm:t>
        <a:bodyPr/>
        <a:lstStyle/>
        <a:p>
          <a:endParaRPr lang="en-US" sz="1100" b="1" i="0">
            <a:latin typeface="Arial" panose="020B0604020202020204" pitchFamily="34" charset="0"/>
            <a:cs typeface="Arial" panose="020B0604020202020204" pitchFamily="34" charset="0"/>
          </a:endParaRPr>
        </a:p>
      </dgm:t>
    </dgm:pt>
    <dgm:pt modelId="{0D87336B-F512-4C1A-9925-B48811B9AF45}">
      <dgm:prSet custT="1"/>
      <dgm:spPr/>
      <dgm:t>
        <a:bodyPr/>
        <a:lstStyle/>
        <a:p>
          <a:r>
            <a:rPr lang="en-US" sz="1100" b="1" i="0" baseline="0" dirty="0">
              <a:latin typeface="Arial" panose="020B0604020202020204" pitchFamily="34" charset="0"/>
              <a:cs typeface="Arial" panose="020B0604020202020204" pitchFamily="34" charset="0"/>
            </a:rPr>
            <a:t>understanding of the informed consent and a copy was given to the subject. The discussion was free of undue influence or coercion.</a:t>
          </a:r>
          <a:endParaRPr lang="en-US" sz="1100" b="1" i="0" dirty="0">
            <a:latin typeface="Arial" panose="020B0604020202020204" pitchFamily="34" charset="0"/>
            <a:cs typeface="Arial" panose="020B0604020202020204" pitchFamily="34" charset="0"/>
          </a:endParaRPr>
        </a:p>
      </dgm:t>
    </dgm:pt>
    <dgm:pt modelId="{217A75EE-24E6-4F68-BBF4-D25FA8F8BC47}" type="parTrans" cxnId="{01A3358A-5119-4430-B516-489B04B6C80E}">
      <dgm:prSet/>
      <dgm:spPr/>
      <dgm:t>
        <a:bodyPr/>
        <a:lstStyle/>
        <a:p>
          <a:endParaRPr lang="en-US" sz="1100" b="1" i="0">
            <a:latin typeface="Arial" panose="020B0604020202020204" pitchFamily="34" charset="0"/>
            <a:cs typeface="Arial" panose="020B0604020202020204" pitchFamily="34" charset="0"/>
          </a:endParaRPr>
        </a:p>
      </dgm:t>
    </dgm:pt>
    <dgm:pt modelId="{CDCE4360-7CF9-46A3-A795-0B9E1F7A7E16}" type="sibTrans" cxnId="{01A3358A-5119-4430-B516-489B04B6C80E}">
      <dgm:prSet/>
      <dgm:spPr/>
      <dgm:t>
        <a:bodyPr/>
        <a:lstStyle/>
        <a:p>
          <a:endParaRPr lang="en-US" sz="1100" b="1" i="0">
            <a:latin typeface="Arial" panose="020B0604020202020204" pitchFamily="34" charset="0"/>
            <a:cs typeface="Arial" panose="020B0604020202020204" pitchFamily="34" charset="0"/>
          </a:endParaRPr>
        </a:p>
      </dgm:t>
    </dgm:pt>
    <dgm:pt modelId="{2516E474-7E47-444C-887E-7B2DB4266CD7}">
      <dgm:prSet custT="1"/>
      <dgm:spPr/>
      <dgm:t>
        <a:bodyPr/>
        <a:lstStyle/>
        <a:p>
          <a:r>
            <a:rPr lang="en-US" sz="1100" b="1" i="0" baseline="0" dirty="0">
              <a:latin typeface="Arial" panose="020B0604020202020204" pitchFamily="34" charset="0"/>
              <a:cs typeface="Arial" panose="020B0604020202020204" pitchFamily="34" charset="0"/>
            </a:rPr>
            <a:t>The informed consent was signed on _____/_____/______ at ______ am/pm prior to any study-related procedures being performed.</a:t>
          </a:r>
          <a:endParaRPr lang="en-US" sz="1100" b="1" i="0" dirty="0">
            <a:latin typeface="Arial" panose="020B0604020202020204" pitchFamily="34" charset="0"/>
            <a:cs typeface="Arial" panose="020B0604020202020204" pitchFamily="34" charset="0"/>
          </a:endParaRPr>
        </a:p>
      </dgm:t>
    </dgm:pt>
    <dgm:pt modelId="{48F14FEB-861B-4094-A793-2F84AD78E805}" type="parTrans" cxnId="{66CF1681-AAF2-4057-A67E-00260BB668B9}">
      <dgm:prSet/>
      <dgm:spPr/>
      <dgm:t>
        <a:bodyPr/>
        <a:lstStyle/>
        <a:p>
          <a:endParaRPr lang="en-US" sz="1100" b="1" i="0">
            <a:latin typeface="Arial" panose="020B0604020202020204" pitchFamily="34" charset="0"/>
            <a:cs typeface="Arial" panose="020B0604020202020204" pitchFamily="34" charset="0"/>
          </a:endParaRPr>
        </a:p>
      </dgm:t>
    </dgm:pt>
    <dgm:pt modelId="{CDAF777F-7D21-405D-8F50-8F60369DEDC5}" type="sibTrans" cxnId="{66CF1681-AAF2-4057-A67E-00260BB668B9}">
      <dgm:prSet/>
      <dgm:spPr/>
      <dgm:t>
        <a:bodyPr/>
        <a:lstStyle/>
        <a:p>
          <a:endParaRPr lang="en-US" sz="1100" b="1" i="0">
            <a:latin typeface="Arial" panose="020B0604020202020204" pitchFamily="34" charset="0"/>
            <a:cs typeface="Arial" panose="020B0604020202020204" pitchFamily="34" charset="0"/>
          </a:endParaRPr>
        </a:p>
      </dgm:t>
    </dgm:pt>
    <dgm:pt modelId="{320C7BD2-73DC-464C-9378-7A217322775C}">
      <dgm:prSet custT="1"/>
      <dgm:spPr/>
      <dgm:t>
        <a:bodyPr/>
        <a:lstStyle/>
        <a:p>
          <a:r>
            <a:rPr lang="en-US" sz="1100" b="1" i="0" baseline="0" dirty="0">
              <a:latin typeface="Arial" panose="020B0604020202020204" pitchFamily="34" charset="0"/>
              <a:cs typeface="Arial" panose="020B0604020202020204" pitchFamily="34" charset="0"/>
            </a:rPr>
            <a:t>If the primary language of the adult subject or LAR; or of the child subject or parent/legal guardian is not English:</a:t>
          </a:r>
          <a:endParaRPr lang="en-US" sz="1100" b="1" i="0" dirty="0">
            <a:latin typeface="Arial" panose="020B0604020202020204" pitchFamily="34" charset="0"/>
            <a:cs typeface="Arial" panose="020B0604020202020204" pitchFamily="34" charset="0"/>
          </a:endParaRPr>
        </a:p>
      </dgm:t>
    </dgm:pt>
    <dgm:pt modelId="{11801D51-57F7-4D6D-BA52-8EADB1FF1F9B}" type="parTrans" cxnId="{AB3D9101-CA03-4401-A72A-91D047068D79}">
      <dgm:prSet/>
      <dgm:spPr/>
      <dgm:t>
        <a:bodyPr/>
        <a:lstStyle/>
        <a:p>
          <a:endParaRPr lang="en-US" sz="1100" b="1" i="0">
            <a:latin typeface="Arial" panose="020B0604020202020204" pitchFamily="34" charset="0"/>
            <a:cs typeface="Arial" panose="020B0604020202020204" pitchFamily="34" charset="0"/>
          </a:endParaRPr>
        </a:p>
      </dgm:t>
    </dgm:pt>
    <dgm:pt modelId="{14581717-8043-4C3A-B326-DA6595B6E4EE}" type="sibTrans" cxnId="{AB3D9101-CA03-4401-A72A-91D047068D79}">
      <dgm:prSet/>
      <dgm:spPr/>
      <dgm:t>
        <a:bodyPr/>
        <a:lstStyle/>
        <a:p>
          <a:endParaRPr lang="en-US" sz="1100" b="1" i="0">
            <a:latin typeface="Arial" panose="020B0604020202020204" pitchFamily="34" charset="0"/>
            <a:cs typeface="Arial" panose="020B0604020202020204" pitchFamily="34" charset="0"/>
          </a:endParaRPr>
        </a:p>
      </dgm:t>
    </dgm:pt>
    <dgm:pt modelId="{0E68214F-4E03-4000-B554-8789008E159D}">
      <dgm:prSet custT="1"/>
      <dgm:spPr/>
      <dgm:t>
        <a:bodyPr/>
        <a:lstStyle/>
        <a:p>
          <a:r>
            <a:rPr lang="en-US" sz="1100" b="1" i="0" baseline="0" dirty="0">
              <a:latin typeface="Arial" panose="020B0604020202020204" pitchFamily="34" charset="0"/>
              <a:cs typeface="Arial" panose="020B0604020202020204" pitchFamily="34" charset="0"/>
            </a:rPr>
            <a:t>Primary language:  ____________________________</a:t>
          </a:r>
          <a:endParaRPr lang="en-US" sz="1100" b="1" i="0" dirty="0">
            <a:latin typeface="Arial" panose="020B0604020202020204" pitchFamily="34" charset="0"/>
            <a:cs typeface="Arial" panose="020B0604020202020204" pitchFamily="34" charset="0"/>
          </a:endParaRPr>
        </a:p>
      </dgm:t>
    </dgm:pt>
    <dgm:pt modelId="{4686D467-F392-4A98-8075-8AF435400723}" type="parTrans" cxnId="{7C86F078-512C-492A-A510-F9FF6879FC79}">
      <dgm:prSet/>
      <dgm:spPr/>
      <dgm:t>
        <a:bodyPr/>
        <a:lstStyle/>
        <a:p>
          <a:endParaRPr lang="en-US" sz="1100" b="1" i="0">
            <a:latin typeface="Arial" panose="020B0604020202020204" pitchFamily="34" charset="0"/>
            <a:cs typeface="Arial" panose="020B0604020202020204" pitchFamily="34" charset="0"/>
          </a:endParaRPr>
        </a:p>
      </dgm:t>
    </dgm:pt>
    <dgm:pt modelId="{0E283B61-FEE8-44C0-A32E-9E97174198F7}" type="sibTrans" cxnId="{7C86F078-512C-492A-A510-F9FF6879FC79}">
      <dgm:prSet/>
      <dgm:spPr/>
      <dgm:t>
        <a:bodyPr/>
        <a:lstStyle/>
        <a:p>
          <a:endParaRPr lang="en-US" sz="1100" b="1" i="0">
            <a:latin typeface="Arial" panose="020B0604020202020204" pitchFamily="34" charset="0"/>
            <a:cs typeface="Arial" panose="020B0604020202020204" pitchFamily="34" charset="0"/>
          </a:endParaRPr>
        </a:p>
      </dgm:t>
    </dgm:pt>
    <dgm:pt modelId="{95F0A9B6-CB0D-48FA-B0B3-3B28DCB2833A}">
      <dgm:prSet custT="1"/>
      <dgm:spPr/>
      <dgm:t>
        <a:bodyPr/>
        <a:lstStyle/>
        <a:p>
          <a:r>
            <a:rPr lang="en-US" sz="1100" b="1" i="0" baseline="0" dirty="0">
              <a:latin typeface="Arial" panose="020B0604020202020204" pitchFamily="34" charset="0"/>
              <a:cs typeface="Arial" panose="020B0604020202020204" pitchFamily="34" charset="0"/>
            </a:rPr>
            <a:t>A translator participated in the informed consent interview. </a:t>
          </a:r>
          <a:endParaRPr lang="en-US" sz="1100" b="1" i="0" dirty="0">
            <a:latin typeface="Arial" panose="020B0604020202020204" pitchFamily="34" charset="0"/>
            <a:cs typeface="Arial" panose="020B0604020202020204" pitchFamily="34" charset="0"/>
          </a:endParaRPr>
        </a:p>
      </dgm:t>
    </dgm:pt>
    <dgm:pt modelId="{E4CD687A-272B-4D36-898E-82B36B90312B}" type="parTrans" cxnId="{932093E1-B4FB-473E-9758-1B67994B404D}">
      <dgm:prSet/>
      <dgm:spPr/>
      <dgm:t>
        <a:bodyPr/>
        <a:lstStyle/>
        <a:p>
          <a:endParaRPr lang="en-US" sz="1100" b="1" i="0">
            <a:latin typeface="Arial" panose="020B0604020202020204" pitchFamily="34" charset="0"/>
            <a:cs typeface="Arial" panose="020B0604020202020204" pitchFamily="34" charset="0"/>
          </a:endParaRPr>
        </a:p>
      </dgm:t>
    </dgm:pt>
    <dgm:pt modelId="{F9C54F9C-212C-4A1D-97F8-B93382CBEA29}" type="sibTrans" cxnId="{932093E1-B4FB-473E-9758-1B67994B404D}">
      <dgm:prSet/>
      <dgm:spPr/>
      <dgm:t>
        <a:bodyPr/>
        <a:lstStyle/>
        <a:p>
          <a:endParaRPr lang="en-US" sz="1100" b="1" i="0">
            <a:latin typeface="Arial" panose="020B0604020202020204" pitchFamily="34" charset="0"/>
            <a:cs typeface="Arial" panose="020B0604020202020204" pitchFamily="34" charset="0"/>
          </a:endParaRPr>
        </a:p>
      </dgm:t>
    </dgm:pt>
    <dgm:pt modelId="{EB1B4419-827B-4D6A-A2E8-5398219FEA6E}">
      <dgm:prSet custT="1"/>
      <dgm:spPr/>
      <dgm:t>
        <a:bodyPr/>
        <a:lstStyle/>
        <a:p>
          <a:r>
            <a:rPr lang="en-US" sz="1100" b="1" i="0" baseline="0" dirty="0">
              <a:latin typeface="Arial" panose="020B0604020202020204" pitchFamily="34" charset="0"/>
              <a:cs typeface="Arial" panose="020B0604020202020204" pitchFamily="34" charset="0"/>
            </a:rPr>
            <a:t>OR</a:t>
          </a:r>
          <a:endParaRPr lang="en-US" sz="1100" b="1" i="0" dirty="0">
            <a:latin typeface="Arial" panose="020B0604020202020204" pitchFamily="34" charset="0"/>
            <a:cs typeface="Arial" panose="020B0604020202020204" pitchFamily="34" charset="0"/>
          </a:endParaRPr>
        </a:p>
      </dgm:t>
    </dgm:pt>
    <dgm:pt modelId="{F802FA83-C254-46EA-A906-5E001B32F07F}" type="parTrans" cxnId="{67FCBE59-6438-4AD2-8844-123DD9C8BA12}">
      <dgm:prSet/>
      <dgm:spPr/>
      <dgm:t>
        <a:bodyPr/>
        <a:lstStyle/>
        <a:p>
          <a:endParaRPr lang="en-US" sz="1100" b="1" i="0">
            <a:latin typeface="Arial" panose="020B0604020202020204" pitchFamily="34" charset="0"/>
            <a:cs typeface="Arial" panose="020B0604020202020204" pitchFamily="34" charset="0"/>
          </a:endParaRPr>
        </a:p>
      </dgm:t>
    </dgm:pt>
    <dgm:pt modelId="{EF7A7335-DF0B-4350-A602-2A7CE7E67891}" type="sibTrans" cxnId="{67FCBE59-6438-4AD2-8844-123DD9C8BA12}">
      <dgm:prSet/>
      <dgm:spPr/>
      <dgm:t>
        <a:bodyPr/>
        <a:lstStyle/>
        <a:p>
          <a:endParaRPr lang="en-US" sz="1100" b="1" i="0">
            <a:latin typeface="Arial" panose="020B0604020202020204" pitchFamily="34" charset="0"/>
            <a:cs typeface="Arial" panose="020B0604020202020204" pitchFamily="34" charset="0"/>
          </a:endParaRPr>
        </a:p>
      </dgm:t>
    </dgm:pt>
    <dgm:pt modelId="{017F7A26-88B5-4F58-93E1-598F3D587D98}">
      <dgm:prSet custT="1"/>
      <dgm:spPr/>
      <dgm:t>
        <a:bodyPr/>
        <a:lstStyle/>
        <a:p>
          <a:r>
            <a:rPr lang="en-US" sz="1100" b="1" i="0" baseline="0" dirty="0">
              <a:latin typeface="Arial" panose="020B0604020202020204" pitchFamily="34" charset="0"/>
              <a:cs typeface="Arial" panose="020B0604020202020204" pitchFamily="34" charset="0"/>
            </a:rPr>
            <a:t>A translator did not participate in the informed consent interview because the person who obtained consent is fluent</a:t>
          </a:r>
          <a:endParaRPr lang="en-US" sz="1100" b="1" i="0" dirty="0">
            <a:latin typeface="Arial" panose="020B0604020202020204" pitchFamily="34" charset="0"/>
            <a:cs typeface="Arial" panose="020B0604020202020204" pitchFamily="34" charset="0"/>
          </a:endParaRPr>
        </a:p>
      </dgm:t>
    </dgm:pt>
    <dgm:pt modelId="{4EFA9472-B8EF-4199-9033-A2D56E3C14B8}" type="parTrans" cxnId="{4ECAD6EE-FB8C-47FB-B65F-61F2F0A60A71}">
      <dgm:prSet/>
      <dgm:spPr/>
      <dgm:t>
        <a:bodyPr/>
        <a:lstStyle/>
        <a:p>
          <a:endParaRPr lang="en-US" sz="1100" b="1" i="0">
            <a:latin typeface="Arial" panose="020B0604020202020204" pitchFamily="34" charset="0"/>
            <a:cs typeface="Arial" panose="020B0604020202020204" pitchFamily="34" charset="0"/>
          </a:endParaRPr>
        </a:p>
      </dgm:t>
    </dgm:pt>
    <dgm:pt modelId="{0CAD27E2-4AB9-402B-98AC-4E59AB74975E}" type="sibTrans" cxnId="{4ECAD6EE-FB8C-47FB-B65F-61F2F0A60A71}">
      <dgm:prSet/>
      <dgm:spPr/>
      <dgm:t>
        <a:bodyPr/>
        <a:lstStyle/>
        <a:p>
          <a:endParaRPr lang="en-US" sz="1100" b="1" i="0">
            <a:latin typeface="Arial" panose="020B0604020202020204" pitchFamily="34" charset="0"/>
            <a:cs typeface="Arial" panose="020B0604020202020204" pitchFamily="34" charset="0"/>
          </a:endParaRPr>
        </a:p>
      </dgm:t>
    </dgm:pt>
    <dgm:pt modelId="{A4ACC9FC-1597-414C-A47D-7999C11D50C1}">
      <dgm:prSet custT="1"/>
      <dgm:spPr/>
      <dgm:t>
        <a:bodyPr/>
        <a:lstStyle/>
        <a:p>
          <a:r>
            <a:rPr lang="en-US" sz="1100" b="1" i="0" baseline="0" dirty="0">
              <a:latin typeface="Arial" panose="020B0604020202020204" pitchFamily="34" charset="0"/>
              <a:cs typeface="Arial" panose="020B0604020202020204" pitchFamily="34" charset="0"/>
            </a:rPr>
            <a:t>in both English and the primary language.</a:t>
          </a:r>
          <a:endParaRPr lang="en-US" sz="1100" b="1" i="0" dirty="0">
            <a:latin typeface="Arial" panose="020B0604020202020204" pitchFamily="34" charset="0"/>
            <a:cs typeface="Arial" panose="020B0604020202020204" pitchFamily="34" charset="0"/>
          </a:endParaRPr>
        </a:p>
      </dgm:t>
    </dgm:pt>
    <dgm:pt modelId="{D9C98B04-789D-4419-BE6E-C36745AFD32F}" type="parTrans" cxnId="{A2A2CCBE-B0E6-476A-BDA4-228B28E9FFC9}">
      <dgm:prSet/>
      <dgm:spPr/>
      <dgm:t>
        <a:bodyPr/>
        <a:lstStyle/>
        <a:p>
          <a:endParaRPr lang="en-US" sz="1100" b="1" i="0">
            <a:latin typeface="Arial" panose="020B0604020202020204" pitchFamily="34" charset="0"/>
            <a:cs typeface="Arial" panose="020B0604020202020204" pitchFamily="34" charset="0"/>
          </a:endParaRPr>
        </a:p>
      </dgm:t>
    </dgm:pt>
    <dgm:pt modelId="{47058775-5326-4068-8542-019FB84B98DA}" type="sibTrans" cxnId="{A2A2CCBE-B0E6-476A-BDA4-228B28E9FFC9}">
      <dgm:prSet/>
      <dgm:spPr/>
      <dgm:t>
        <a:bodyPr/>
        <a:lstStyle/>
        <a:p>
          <a:endParaRPr lang="en-US" sz="1100" b="1" i="0">
            <a:latin typeface="Arial" panose="020B0604020202020204" pitchFamily="34" charset="0"/>
            <a:cs typeface="Arial" panose="020B0604020202020204" pitchFamily="34" charset="0"/>
          </a:endParaRPr>
        </a:p>
      </dgm:t>
    </dgm:pt>
    <dgm:pt modelId="{16DE1006-EDCB-4FC3-8368-359A209931D7}">
      <dgm:prSet custT="1"/>
      <dgm:spPr/>
      <dgm:t>
        <a:bodyPr/>
        <a:lstStyle/>
        <a:p>
          <a:r>
            <a:rPr lang="en-US" sz="1100" b="1" i="0" baseline="0" dirty="0">
              <a:latin typeface="Arial" panose="020B0604020202020204" pitchFamily="34" charset="0"/>
              <a:cs typeface="Arial" panose="020B0604020202020204" pitchFamily="34" charset="0"/>
            </a:rPr>
            <a:t>_______________________________			_______________</a:t>
          </a:r>
          <a:endParaRPr lang="en-US" sz="1100" b="1" i="0" dirty="0">
            <a:latin typeface="Arial" panose="020B0604020202020204" pitchFamily="34" charset="0"/>
            <a:cs typeface="Arial" panose="020B0604020202020204" pitchFamily="34" charset="0"/>
          </a:endParaRPr>
        </a:p>
      </dgm:t>
    </dgm:pt>
    <dgm:pt modelId="{41767CBF-20DD-47CF-A8CC-4AA871B2BF8E}" type="parTrans" cxnId="{7D78C2BD-987D-40B1-A0AB-9DA491A77B15}">
      <dgm:prSet/>
      <dgm:spPr/>
      <dgm:t>
        <a:bodyPr/>
        <a:lstStyle/>
        <a:p>
          <a:endParaRPr lang="en-US" sz="1100" b="1" i="0">
            <a:latin typeface="Arial" panose="020B0604020202020204" pitchFamily="34" charset="0"/>
            <a:cs typeface="Arial" panose="020B0604020202020204" pitchFamily="34" charset="0"/>
          </a:endParaRPr>
        </a:p>
      </dgm:t>
    </dgm:pt>
    <dgm:pt modelId="{4193DBA7-9CD4-45DD-ABDE-56F7A2AECEEA}" type="sibTrans" cxnId="{7D78C2BD-987D-40B1-A0AB-9DA491A77B15}">
      <dgm:prSet/>
      <dgm:spPr/>
      <dgm:t>
        <a:bodyPr/>
        <a:lstStyle/>
        <a:p>
          <a:endParaRPr lang="en-US" sz="1100" b="1" i="0">
            <a:latin typeface="Arial" panose="020B0604020202020204" pitchFamily="34" charset="0"/>
            <a:cs typeface="Arial" panose="020B0604020202020204" pitchFamily="34" charset="0"/>
          </a:endParaRPr>
        </a:p>
      </dgm:t>
    </dgm:pt>
    <dgm:pt modelId="{6985F212-08FD-4151-B323-C894470DB765}">
      <dgm:prSet custT="1"/>
      <dgm:spPr/>
      <dgm:t>
        <a:bodyPr/>
        <a:lstStyle/>
        <a:p>
          <a:r>
            <a:rPr lang="en-US" sz="1100" b="1" i="0" baseline="0" dirty="0">
              <a:latin typeface="Arial" panose="020B0604020202020204" pitchFamily="34" charset="0"/>
              <a:cs typeface="Arial" panose="020B0604020202020204" pitchFamily="34" charset="0"/>
            </a:rPr>
            <a:t>Signature of person obtaining consent			Date</a:t>
          </a:r>
          <a:endParaRPr lang="en-US" sz="1100" b="1" i="0" dirty="0">
            <a:latin typeface="Arial" panose="020B0604020202020204" pitchFamily="34" charset="0"/>
            <a:cs typeface="Arial" panose="020B0604020202020204" pitchFamily="34" charset="0"/>
          </a:endParaRPr>
        </a:p>
      </dgm:t>
    </dgm:pt>
    <dgm:pt modelId="{BA968F37-7FD3-4BBE-B61F-EAFE71537DC8}" type="parTrans" cxnId="{20D83779-51D5-4934-8CBC-C87357FB272E}">
      <dgm:prSet/>
      <dgm:spPr/>
      <dgm:t>
        <a:bodyPr/>
        <a:lstStyle/>
        <a:p>
          <a:endParaRPr lang="en-US" sz="1100" b="1" i="0">
            <a:latin typeface="Arial" panose="020B0604020202020204" pitchFamily="34" charset="0"/>
            <a:cs typeface="Arial" panose="020B0604020202020204" pitchFamily="34" charset="0"/>
          </a:endParaRPr>
        </a:p>
      </dgm:t>
    </dgm:pt>
    <dgm:pt modelId="{F980BCD7-AA8E-4155-881B-DAFD6BA49115}" type="sibTrans" cxnId="{20D83779-51D5-4934-8CBC-C87357FB272E}">
      <dgm:prSet/>
      <dgm:spPr/>
      <dgm:t>
        <a:bodyPr/>
        <a:lstStyle/>
        <a:p>
          <a:endParaRPr lang="en-US" sz="1100" b="1" i="0">
            <a:latin typeface="Arial" panose="020B0604020202020204" pitchFamily="34" charset="0"/>
            <a:cs typeface="Arial" panose="020B0604020202020204" pitchFamily="34" charset="0"/>
          </a:endParaRPr>
        </a:p>
      </dgm:t>
    </dgm:pt>
    <dgm:pt modelId="{9EAC8F82-9727-40DD-82CA-AD9499AA8476}">
      <dgm:prSet custT="1"/>
      <dgm:spPr/>
      <dgm:t>
        <a:bodyPr/>
        <a:lstStyle/>
        <a:p>
          <a:r>
            <a:rPr lang="en-US" sz="1100" b="1" i="0" baseline="0" dirty="0">
              <a:latin typeface="Arial" panose="020B0604020202020204" pitchFamily="34" charset="0"/>
              <a:cs typeface="Arial" panose="020B0604020202020204" pitchFamily="34" charset="0"/>
            </a:rPr>
            <a:t>______________________________			_______________</a:t>
          </a:r>
          <a:endParaRPr lang="en-US" sz="1100" b="1" i="0" dirty="0">
            <a:latin typeface="Arial" panose="020B0604020202020204" pitchFamily="34" charset="0"/>
            <a:cs typeface="Arial" panose="020B0604020202020204" pitchFamily="34" charset="0"/>
          </a:endParaRPr>
        </a:p>
      </dgm:t>
    </dgm:pt>
    <dgm:pt modelId="{1339D282-4687-4EDB-BCC6-98F3A965BE67}" type="parTrans" cxnId="{9F4554EA-B81A-4D1B-BE9E-18B05E41F66B}">
      <dgm:prSet/>
      <dgm:spPr/>
      <dgm:t>
        <a:bodyPr/>
        <a:lstStyle/>
        <a:p>
          <a:endParaRPr lang="en-US" sz="1100" b="1" i="0">
            <a:latin typeface="Arial" panose="020B0604020202020204" pitchFamily="34" charset="0"/>
            <a:cs typeface="Arial" panose="020B0604020202020204" pitchFamily="34" charset="0"/>
          </a:endParaRPr>
        </a:p>
      </dgm:t>
    </dgm:pt>
    <dgm:pt modelId="{B0E1C87F-CDAB-404C-8B4B-5FC352793559}" type="sibTrans" cxnId="{9F4554EA-B81A-4D1B-BE9E-18B05E41F66B}">
      <dgm:prSet/>
      <dgm:spPr/>
      <dgm:t>
        <a:bodyPr/>
        <a:lstStyle/>
        <a:p>
          <a:endParaRPr lang="en-US" sz="1100" b="1" i="0">
            <a:latin typeface="Arial" panose="020B0604020202020204" pitchFamily="34" charset="0"/>
            <a:cs typeface="Arial" panose="020B0604020202020204" pitchFamily="34" charset="0"/>
          </a:endParaRPr>
        </a:p>
      </dgm:t>
    </dgm:pt>
    <dgm:pt modelId="{56BD5C14-FACE-4764-8DBE-A416180F34B2}">
      <dgm:prSet custT="1"/>
      <dgm:spPr/>
      <dgm:t>
        <a:bodyPr/>
        <a:lstStyle/>
        <a:p>
          <a:r>
            <a:rPr lang="en-US" sz="1100" b="1" i="0" baseline="0" dirty="0">
              <a:latin typeface="Arial" panose="020B0604020202020204" pitchFamily="34" charset="0"/>
              <a:cs typeface="Arial" panose="020B0604020202020204" pitchFamily="34" charset="0"/>
            </a:rPr>
            <a:t>Signature of PI (if different from above)			Date  </a:t>
          </a:r>
          <a:endParaRPr lang="en-US" sz="1100" b="1" i="0" dirty="0">
            <a:latin typeface="Arial" panose="020B0604020202020204" pitchFamily="34" charset="0"/>
            <a:cs typeface="Arial" panose="020B0604020202020204" pitchFamily="34" charset="0"/>
          </a:endParaRPr>
        </a:p>
      </dgm:t>
    </dgm:pt>
    <dgm:pt modelId="{688661E6-D4E9-40A7-B5B7-B26D40DDEE96}" type="parTrans" cxnId="{BD3F2356-7845-4B52-9BCF-02DB0F810940}">
      <dgm:prSet/>
      <dgm:spPr/>
      <dgm:t>
        <a:bodyPr/>
        <a:lstStyle/>
        <a:p>
          <a:endParaRPr lang="en-US" sz="1100" b="1" i="0">
            <a:latin typeface="Arial" panose="020B0604020202020204" pitchFamily="34" charset="0"/>
            <a:cs typeface="Arial" panose="020B0604020202020204" pitchFamily="34" charset="0"/>
          </a:endParaRPr>
        </a:p>
      </dgm:t>
    </dgm:pt>
    <dgm:pt modelId="{26839241-AC40-4E0B-8CE9-3861FC1FB901}" type="sibTrans" cxnId="{BD3F2356-7845-4B52-9BCF-02DB0F810940}">
      <dgm:prSet/>
      <dgm:spPr/>
      <dgm:t>
        <a:bodyPr/>
        <a:lstStyle/>
        <a:p>
          <a:endParaRPr lang="en-US" sz="1100" b="1" i="0">
            <a:latin typeface="Arial" panose="020B0604020202020204" pitchFamily="34" charset="0"/>
            <a:cs typeface="Arial" panose="020B0604020202020204" pitchFamily="34" charset="0"/>
          </a:endParaRPr>
        </a:p>
      </dgm:t>
    </dgm:pt>
    <dgm:pt modelId="{A09056A5-78A8-43A4-8AE7-175C5E2C2A19}" type="pres">
      <dgm:prSet presAssocID="{EADAD40A-77B8-4B25-9843-C859DE430F85}" presName="vert0" presStyleCnt="0">
        <dgm:presLayoutVars>
          <dgm:dir/>
          <dgm:animOne val="branch"/>
          <dgm:animLvl val="lvl"/>
        </dgm:presLayoutVars>
      </dgm:prSet>
      <dgm:spPr/>
    </dgm:pt>
    <dgm:pt modelId="{3712AAE0-52AF-4B7E-A699-031BB32EBC09}" type="pres">
      <dgm:prSet presAssocID="{AE41D073-6178-42D1-9DF0-827BCDF93BBD}" presName="thickLine" presStyleLbl="alignNode1" presStyleIdx="0" presStyleCnt="20"/>
      <dgm:spPr/>
    </dgm:pt>
    <dgm:pt modelId="{B177B25D-85D6-4D01-A80C-790A11718015}" type="pres">
      <dgm:prSet presAssocID="{AE41D073-6178-42D1-9DF0-827BCDF93BBD}" presName="horz1" presStyleCnt="0"/>
      <dgm:spPr/>
    </dgm:pt>
    <dgm:pt modelId="{192CD5CB-7232-44BA-BB22-EFD86E9DACBA}" type="pres">
      <dgm:prSet presAssocID="{AE41D073-6178-42D1-9DF0-827BCDF93BBD}" presName="tx1" presStyleLbl="revTx" presStyleIdx="0" presStyleCnt="20"/>
      <dgm:spPr/>
    </dgm:pt>
    <dgm:pt modelId="{FC80D7D4-C622-4C60-9FCB-E937CDAAC7CF}" type="pres">
      <dgm:prSet presAssocID="{AE41D073-6178-42D1-9DF0-827BCDF93BBD}" presName="vert1" presStyleCnt="0"/>
      <dgm:spPr/>
    </dgm:pt>
    <dgm:pt modelId="{CE5A903A-7105-4E89-96BE-117279CEAC00}" type="pres">
      <dgm:prSet presAssocID="{3D413A9E-E2F9-4149-9A31-03022A358223}" presName="thickLine" presStyleLbl="alignNode1" presStyleIdx="1" presStyleCnt="20"/>
      <dgm:spPr/>
    </dgm:pt>
    <dgm:pt modelId="{D2FA241A-1386-4523-B01C-E0A60B53BCCA}" type="pres">
      <dgm:prSet presAssocID="{3D413A9E-E2F9-4149-9A31-03022A358223}" presName="horz1" presStyleCnt="0"/>
      <dgm:spPr/>
    </dgm:pt>
    <dgm:pt modelId="{EE98D5C9-B13D-4D9E-92ED-6D70ADD66E2E}" type="pres">
      <dgm:prSet presAssocID="{3D413A9E-E2F9-4149-9A31-03022A358223}" presName="tx1" presStyleLbl="revTx" presStyleIdx="1" presStyleCnt="20"/>
      <dgm:spPr/>
    </dgm:pt>
    <dgm:pt modelId="{56D97BE8-16D1-4903-A962-6F14F762064E}" type="pres">
      <dgm:prSet presAssocID="{3D413A9E-E2F9-4149-9A31-03022A358223}" presName="vert1" presStyleCnt="0"/>
      <dgm:spPr/>
    </dgm:pt>
    <dgm:pt modelId="{0F19E399-5FA2-44FA-A0A2-545AF9A8CA57}" type="pres">
      <dgm:prSet presAssocID="{BD744194-C6B7-4C27-81AB-5D7B92B689EA}" presName="thickLine" presStyleLbl="alignNode1" presStyleIdx="2" presStyleCnt="20"/>
      <dgm:spPr/>
    </dgm:pt>
    <dgm:pt modelId="{6041A89C-5529-46C6-AADD-3F8476B0BB44}" type="pres">
      <dgm:prSet presAssocID="{BD744194-C6B7-4C27-81AB-5D7B92B689EA}" presName="horz1" presStyleCnt="0"/>
      <dgm:spPr/>
    </dgm:pt>
    <dgm:pt modelId="{8757274B-FF60-4C48-AB0E-BE5DB861E14C}" type="pres">
      <dgm:prSet presAssocID="{BD744194-C6B7-4C27-81AB-5D7B92B689EA}" presName="tx1" presStyleLbl="revTx" presStyleIdx="2" presStyleCnt="20"/>
      <dgm:spPr/>
    </dgm:pt>
    <dgm:pt modelId="{9AD1F98B-DD16-4ED3-8825-8EBAA885CC03}" type="pres">
      <dgm:prSet presAssocID="{BD744194-C6B7-4C27-81AB-5D7B92B689EA}" presName="vert1" presStyleCnt="0"/>
      <dgm:spPr/>
    </dgm:pt>
    <dgm:pt modelId="{935ECEF8-4B78-4D7C-8C45-E2CD47833054}" type="pres">
      <dgm:prSet presAssocID="{F848495D-658A-4A5A-9330-44BD76594134}" presName="thickLine" presStyleLbl="alignNode1" presStyleIdx="3" presStyleCnt="20"/>
      <dgm:spPr/>
    </dgm:pt>
    <dgm:pt modelId="{19FABAAF-6DA2-4F6B-B618-D61521470E5D}" type="pres">
      <dgm:prSet presAssocID="{F848495D-658A-4A5A-9330-44BD76594134}" presName="horz1" presStyleCnt="0"/>
      <dgm:spPr/>
    </dgm:pt>
    <dgm:pt modelId="{03646643-46D1-4EBC-85C4-3FD14F7B5E99}" type="pres">
      <dgm:prSet presAssocID="{F848495D-658A-4A5A-9330-44BD76594134}" presName="tx1" presStyleLbl="revTx" presStyleIdx="3" presStyleCnt="20"/>
      <dgm:spPr/>
    </dgm:pt>
    <dgm:pt modelId="{4FA2D051-61A6-4E6F-8EEF-0865480C9E65}" type="pres">
      <dgm:prSet presAssocID="{F848495D-658A-4A5A-9330-44BD76594134}" presName="vert1" presStyleCnt="0"/>
      <dgm:spPr/>
    </dgm:pt>
    <dgm:pt modelId="{09DBB54E-19F1-4BBF-875D-8C616EB08AF7}" type="pres">
      <dgm:prSet presAssocID="{FFE827FF-8EDD-4185-9F7F-A009037D7AF9}" presName="thickLine" presStyleLbl="alignNode1" presStyleIdx="4" presStyleCnt="20"/>
      <dgm:spPr/>
    </dgm:pt>
    <dgm:pt modelId="{F59E5439-4FFF-4F44-B812-519DE30C78D2}" type="pres">
      <dgm:prSet presAssocID="{FFE827FF-8EDD-4185-9F7F-A009037D7AF9}" presName="horz1" presStyleCnt="0"/>
      <dgm:spPr/>
    </dgm:pt>
    <dgm:pt modelId="{3C77BCD6-0BA3-4641-B774-B94C77E6786A}" type="pres">
      <dgm:prSet presAssocID="{FFE827FF-8EDD-4185-9F7F-A009037D7AF9}" presName="tx1" presStyleLbl="revTx" presStyleIdx="4" presStyleCnt="20"/>
      <dgm:spPr/>
    </dgm:pt>
    <dgm:pt modelId="{222229B9-8963-4297-8B9B-AD4AA2B28990}" type="pres">
      <dgm:prSet presAssocID="{FFE827FF-8EDD-4185-9F7F-A009037D7AF9}" presName="vert1" presStyleCnt="0"/>
      <dgm:spPr/>
    </dgm:pt>
    <dgm:pt modelId="{952507E4-FFD6-4111-A252-AC3CB46D0C24}" type="pres">
      <dgm:prSet presAssocID="{B79C292F-D5AD-4557-BE80-85895F0F3646}" presName="thickLine" presStyleLbl="alignNode1" presStyleIdx="5" presStyleCnt="20"/>
      <dgm:spPr/>
    </dgm:pt>
    <dgm:pt modelId="{D1DF35CD-03F9-44D3-8F6E-A849B1E0336E}" type="pres">
      <dgm:prSet presAssocID="{B79C292F-D5AD-4557-BE80-85895F0F3646}" presName="horz1" presStyleCnt="0"/>
      <dgm:spPr/>
    </dgm:pt>
    <dgm:pt modelId="{C74BE059-1B1C-40E8-8869-923416E4C3EF}" type="pres">
      <dgm:prSet presAssocID="{B79C292F-D5AD-4557-BE80-85895F0F3646}" presName="tx1" presStyleLbl="revTx" presStyleIdx="5" presStyleCnt="20"/>
      <dgm:spPr/>
    </dgm:pt>
    <dgm:pt modelId="{569F9213-A476-47EE-B82E-5E520D9129F4}" type="pres">
      <dgm:prSet presAssocID="{B79C292F-D5AD-4557-BE80-85895F0F3646}" presName="vert1" presStyleCnt="0"/>
      <dgm:spPr/>
    </dgm:pt>
    <dgm:pt modelId="{4CE957B5-A2A4-4116-8BBF-F08BD5440E2E}" type="pres">
      <dgm:prSet presAssocID="{960D0FB1-5391-4ECA-9645-60FF4CA5E449}" presName="thickLine" presStyleLbl="alignNode1" presStyleIdx="6" presStyleCnt="20"/>
      <dgm:spPr/>
    </dgm:pt>
    <dgm:pt modelId="{F52BDA1B-6F73-4753-AC5B-FEBD2D95D10A}" type="pres">
      <dgm:prSet presAssocID="{960D0FB1-5391-4ECA-9645-60FF4CA5E449}" presName="horz1" presStyleCnt="0"/>
      <dgm:spPr/>
    </dgm:pt>
    <dgm:pt modelId="{72196700-66F3-4567-ADDE-0B2DEACB8953}" type="pres">
      <dgm:prSet presAssocID="{960D0FB1-5391-4ECA-9645-60FF4CA5E449}" presName="tx1" presStyleLbl="revTx" presStyleIdx="6" presStyleCnt="20"/>
      <dgm:spPr/>
    </dgm:pt>
    <dgm:pt modelId="{AE46D187-56AD-465B-85EA-5613E78DFBFA}" type="pres">
      <dgm:prSet presAssocID="{960D0FB1-5391-4ECA-9645-60FF4CA5E449}" presName="vert1" presStyleCnt="0"/>
      <dgm:spPr/>
    </dgm:pt>
    <dgm:pt modelId="{95F50DB0-9F03-4407-A78A-EE700598500B}" type="pres">
      <dgm:prSet presAssocID="{9AAF266D-82DA-4344-BADE-DABCB98505B5}" presName="thickLine" presStyleLbl="alignNode1" presStyleIdx="7" presStyleCnt="20"/>
      <dgm:spPr/>
    </dgm:pt>
    <dgm:pt modelId="{623209AA-1AB3-4E2F-9928-0EBC06596442}" type="pres">
      <dgm:prSet presAssocID="{9AAF266D-82DA-4344-BADE-DABCB98505B5}" presName="horz1" presStyleCnt="0"/>
      <dgm:spPr/>
    </dgm:pt>
    <dgm:pt modelId="{7EEF1D74-C207-4FCA-B255-DAD5B316423E}" type="pres">
      <dgm:prSet presAssocID="{9AAF266D-82DA-4344-BADE-DABCB98505B5}" presName="tx1" presStyleLbl="revTx" presStyleIdx="7" presStyleCnt="20"/>
      <dgm:spPr/>
    </dgm:pt>
    <dgm:pt modelId="{38199472-26AD-4569-9F50-9411F192BEE7}" type="pres">
      <dgm:prSet presAssocID="{9AAF266D-82DA-4344-BADE-DABCB98505B5}" presName="vert1" presStyleCnt="0"/>
      <dgm:spPr/>
    </dgm:pt>
    <dgm:pt modelId="{144305DF-51B5-4606-A58E-0DB1D242AADB}" type="pres">
      <dgm:prSet presAssocID="{0D87336B-F512-4C1A-9925-B48811B9AF45}" presName="thickLine" presStyleLbl="alignNode1" presStyleIdx="8" presStyleCnt="20"/>
      <dgm:spPr/>
    </dgm:pt>
    <dgm:pt modelId="{EF6609E9-9A58-4423-9D97-F113ADB690C8}" type="pres">
      <dgm:prSet presAssocID="{0D87336B-F512-4C1A-9925-B48811B9AF45}" presName="horz1" presStyleCnt="0"/>
      <dgm:spPr/>
    </dgm:pt>
    <dgm:pt modelId="{2BE0637E-86DE-4834-8E5D-95A656586AAD}" type="pres">
      <dgm:prSet presAssocID="{0D87336B-F512-4C1A-9925-B48811B9AF45}" presName="tx1" presStyleLbl="revTx" presStyleIdx="8" presStyleCnt="20"/>
      <dgm:spPr/>
    </dgm:pt>
    <dgm:pt modelId="{C459BCA1-F32B-45BD-B71D-796FF302CD1C}" type="pres">
      <dgm:prSet presAssocID="{0D87336B-F512-4C1A-9925-B48811B9AF45}" presName="vert1" presStyleCnt="0"/>
      <dgm:spPr/>
    </dgm:pt>
    <dgm:pt modelId="{825BFA73-5A73-4661-8912-1002842BF236}" type="pres">
      <dgm:prSet presAssocID="{2516E474-7E47-444C-887E-7B2DB4266CD7}" presName="thickLine" presStyleLbl="alignNode1" presStyleIdx="9" presStyleCnt="20"/>
      <dgm:spPr/>
    </dgm:pt>
    <dgm:pt modelId="{9ACF697C-4EA0-4EA6-B3EF-3BE8CC47FB9A}" type="pres">
      <dgm:prSet presAssocID="{2516E474-7E47-444C-887E-7B2DB4266CD7}" presName="horz1" presStyleCnt="0"/>
      <dgm:spPr/>
    </dgm:pt>
    <dgm:pt modelId="{550624C6-D88E-4AA6-94D5-00C2B0079D01}" type="pres">
      <dgm:prSet presAssocID="{2516E474-7E47-444C-887E-7B2DB4266CD7}" presName="tx1" presStyleLbl="revTx" presStyleIdx="9" presStyleCnt="20"/>
      <dgm:spPr/>
    </dgm:pt>
    <dgm:pt modelId="{864917B6-CDD0-459E-B5FE-F48B1666F6F8}" type="pres">
      <dgm:prSet presAssocID="{2516E474-7E47-444C-887E-7B2DB4266CD7}" presName="vert1" presStyleCnt="0"/>
      <dgm:spPr/>
    </dgm:pt>
    <dgm:pt modelId="{5CEE885D-1108-4651-A431-32278FC5984A}" type="pres">
      <dgm:prSet presAssocID="{320C7BD2-73DC-464C-9378-7A217322775C}" presName="thickLine" presStyleLbl="alignNode1" presStyleIdx="10" presStyleCnt="20"/>
      <dgm:spPr/>
    </dgm:pt>
    <dgm:pt modelId="{40E83917-79EF-4291-AB25-9509FC1016FC}" type="pres">
      <dgm:prSet presAssocID="{320C7BD2-73DC-464C-9378-7A217322775C}" presName="horz1" presStyleCnt="0"/>
      <dgm:spPr/>
    </dgm:pt>
    <dgm:pt modelId="{13CD901E-2226-4027-895E-7788A5FD0B6B}" type="pres">
      <dgm:prSet presAssocID="{320C7BD2-73DC-464C-9378-7A217322775C}" presName="tx1" presStyleLbl="revTx" presStyleIdx="10" presStyleCnt="20"/>
      <dgm:spPr/>
    </dgm:pt>
    <dgm:pt modelId="{6A445635-650B-4B39-AEC8-68CB7ED3324F}" type="pres">
      <dgm:prSet presAssocID="{320C7BD2-73DC-464C-9378-7A217322775C}" presName="vert1" presStyleCnt="0"/>
      <dgm:spPr/>
    </dgm:pt>
    <dgm:pt modelId="{5E1FBFD9-B6CB-41CE-9065-AD22858F2540}" type="pres">
      <dgm:prSet presAssocID="{0E68214F-4E03-4000-B554-8789008E159D}" presName="thickLine" presStyleLbl="alignNode1" presStyleIdx="11" presStyleCnt="20"/>
      <dgm:spPr/>
    </dgm:pt>
    <dgm:pt modelId="{B5995223-AE12-4316-BA84-23CEE39BBFCA}" type="pres">
      <dgm:prSet presAssocID="{0E68214F-4E03-4000-B554-8789008E159D}" presName="horz1" presStyleCnt="0"/>
      <dgm:spPr/>
    </dgm:pt>
    <dgm:pt modelId="{B059C50F-AF5F-433A-A50E-BC0C270DB98C}" type="pres">
      <dgm:prSet presAssocID="{0E68214F-4E03-4000-B554-8789008E159D}" presName="tx1" presStyleLbl="revTx" presStyleIdx="11" presStyleCnt="20"/>
      <dgm:spPr/>
    </dgm:pt>
    <dgm:pt modelId="{E6F337FD-F273-4561-8123-4283B2C05940}" type="pres">
      <dgm:prSet presAssocID="{0E68214F-4E03-4000-B554-8789008E159D}" presName="vert1" presStyleCnt="0"/>
      <dgm:spPr/>
    </dgm:pt>
    <dgm:pt modelId="{70CEE8B9-04CE-4078-9B80-11CDE91ECAD1}" type="pres">
      <dgm:prSet presAssocID="{95F0A9B6-CB0D-48FA-B0B3-3B28DCB2833A}" presName="thickLine" presStyleLbl="alignNode1" presStyleIdx="12" presStyleCnt="20"/>
      <dgm:spPr/>
    </dgm:pt>
    <dgm:pt modelId="{2004CEE5-4251-4D03-B874-9A65B9BAA03B}" type="pres">
      <dgm:prSet presAssocID="{95F0A9B6-CB0D-48FA-B0B3-3B28DCB2833A}" presName="horz1" presStyleCnt="0"/>
      <dgm:spPr/>
    </dgm:pt>
    <dgm:pt modelId="{0180EFD6-3F8B-4D20-995D-61E7E8E441D6}" type="pres">
      <dgm:prSet presAssocID="{95F0A9B6-CB0D-48FA-B0B3-3B28DCB2833A}" presName="tx1" presStyleLbl="revTx" presStyleIdx="12" presStyleCnt="20"/>
      <dgm:spPr/>
    </dgm:pt>
    <dgm:pt modelId="{B795D0E6-BAD1-41FC-83EF-275C3547F3A7}" type="pres">
      <dgm:prSet presAssocID="{95F0A9B6-CB0D-48FA-B0B3-3B28DCB2833A}" presName="vert1" presStyleCnt="0"/>
      <dgm:spPr/>
    </dgm:pt>
    <dgm:pt modelId="{50B1F2C9-FA09-4E78-A6D3-5BC9A6FA006F}" type="pres">
      <dgm:prSet presAssocID="{EB1B4419-827B-4D6A-A2E8-5398219FEA6E}" presName="thickLine" presStyleLbl="alignNode1" presStyleIdx="13" presStyleCnt="20"/>
      <dgm:spPr/>
    </dgm:pt>
    <dgm:pt modelId="{76B0EC9B-15C6-4885-9347-EB3E6557E3E2}" type="pres">
      <dgm:prSet presAssocID="{EB1B4419-827B-4D6A-A2E8-5398219FEA6E}" presName="horz1" presStyleCnt="0"/>
      <dgm:spPr/>
    </dgm:pt>
    <dgm:pt modelId="{E8E89E84-FFC5-457B-B971-572CA4833473}" type="pres">
      <dgm:prSet presAssocID="{EB1B4419-827B-4D6A-A2E8-5398219FEA6E}" presName="tx1" presStyleLbl="revTx" presStyleIdx="13" presStyleCnt="20"/>
      <dgm:spPr/>
    </dgm:pt>
    <dgm:pt modelId="{0F904FA9-8A58-4CD7-9FD7-A2CBF677DF24}" type="pres">
      <dgm:prSet presAssocID="{EB1B4419-827B-4D6A-A2E8-5398219FEA6E}" presName="vert1" presStyleCnt="0"/>
      <dgm:spPr/>
    </dgm:pt>
    <dgm:pt modelId="{AB2052D0-28F0-4AF2-A172-19149A267506}" type="pres">
      <dgm:prSet presAssocID="{017F7A26-88B5-4F58-93E1-598F3D587D98}" presName="thickLine" presStyleLbl="alignNode1" presStyleIdx="14" presStyleCnt="20"/>
      <dgm:spPr/>
    </dgm:pt>
    <dgm:pt modelId="{EEEB5D9C-CE59-48CC-A849-C26CD63D00A2}" type="pres">
      <dgm:prSet presAssocID="{017F7A26-88B5-4F58-93E1-598F3D587D98}" presName="horz1" presStyleCnt="0"/>
      <dgm:spPr/>
    </dgm:pt>
    <dgm:pt modelId="{21533CEF-6E70-4102-857C-6DE55617786A}" type="pres">
      <dgm:prSet presAssocID="{017F7A26-88B5-4F58-93E1-598F3D587D98}" presName="tx1" presStyleLbl="revTx" presStyleIdx="14" presStyleCnt="20"/>
      <dgm:spPr/>
    </dgm:pt>
    <dgm:pt modelId="{3D4B7665-494A-4000-B26E-0A023DCE44C4}" type="pres">
      <dgm:prSet presAssocID="{017F7A26-88B5-4F58-93E1-598F3D587D98}" presName="vert1" presStyleCnt="0"/>
      <dgm:spPr/>
    </dgm:pt>
    <dgm:pt modelId="{1905C0AA-DEE7-470C-A6C0-848CE14625DF}" type="pres">
      <dgm:prSet presAssocID="{A4ACC9FC-1597-414C-A47D-7999C11D50C1}" presName="thickLine" presStyleLbl="alignNode1" presStyleIdx="15" presStyleCnt="20"/>
      <dgm:spPr/>
    </dgm:pt>
    <dgm:pt modelId="{BDEBDA2A-74B8-42A0-9E2E-F8593E32FCCF}" type="pres">
      <dgm:prSet presAssocID="{A4ACC9FC-1597-414C-A47D-7999C11D50C1}" presName="horz1" presStyleCnt="0"/>
      <dgm:spPr/>
    </dgm:pt>
    <dgm:pt modelId="{646BA10C-D241-4CCD-AD30-407DBD2FE2A1}" type="pres">
      <dgm:prSet presAssocID="{A4ACC9FC-1597-414C-A47D-7999C11D50C1}" presName="tx1" presStyleLbl="revTx" presStyleIdx="15" presStyleCnt="20"/>
      <dgm:spPr/>
    </dgm:pt>
    <dgm:pt modelId="{B172A7BD-8048-4B5E-B8CF-86CA4FDA7DC8}" type="pres">
      <dgm:prSet presAssocID="{A4ACC9FC-1597-414C-A47D-7999C11D50C1}" presName="vert1" presStyleCnt="0"/>
      <dgm:spPr/>
    </dgm:pt>
    <dgm:pt modelId="{9DEDB22C-9948-4B93-868A-05512099682C}" type="pres">
      <dgm:prSet presAssocID="{16DE1006-EDCB-4FC3-8368-359A209931D7}" presName="thickLine" presStyleLbl="alignNode1" presStyleIdx="16" presStyleCnt="20"/>
      <dgm:spPr/>
    </dgm:pt>
    <dgm:pt modelId="{E8FA1EE7-7D84-4086-83C3-959A92008ABB}" type="pres">
      <dgm:prSet presAssocID="{16DE1006-EDCB-4FC3-8368-359A209931D7}" presName="horz1" presStyleCnt="0"/>
      <dgm:spPr/>
    </dgm:pt>
    <dgm:pt modelId="{C944E052-48D9-4C51-BFFA-572F292F0E54}" type="pres">
      <dgm:prSet presAssocID="{16DE1006-EDCB-4FC3-8368-359A209931D7}" presName="tx1" presStyleLbl="revTx" presStyleIdx="16" presStyleCnt="20"/>
      <dgm:spPr/>
    </dgm:pt>
    <dgm:pt modelId="{4FE39CB4-EDB7-444A-95A8-609591FB568F}" type="pres">
      <dgm:prSet presAssocID="{16DE1006-EDCB-4FC3-8368-359A209931D7}" presName="vert1" presStyleCnt="0"/>
      <dgm:spPr/>
    </dgm:pt>
    <dgm:pt modelId="{87601041-7618-4893-8E23-79F90A9DB36C}" type="pres">
      <dgm:prSet presAssocID="{6985F212-08FD-4151-B323-C894470DB765}" presName="thickLine" presStyleLbl="alignNode1" presStyleIdx="17" presStyleCnt="20"/>
      <dgm:spPr/>
    </dgm:pt>
    <dgm:pt modelId="{F0BF6144-B5E0-49A5-954A-AE4B3EB1FEFB}" type="pres">
      <dgm:prSet presAssocID="{6985F212-08FD-4151-B323-C894470DB765}" presName="horz1" presStyleCnt="0"/>
      <dgm:spPr/>
    </dgm:pt>
    <dgm:pt modelId="{EBD3F798-5FEF-4516-B6E2-15108FFD1B9D}" type="pres">
      <dgm:prSet presAssocID="{6985F212-08FD-4151-B323-C894470DB765}" presName="tx1" presStyleLbl="revTx" presStyleIdx="17" presStyleCnt="20"/>
      <dgm:spPr/>
    </dgm:pt>
    <dgm:pt modelId="{BFC0A5E1-6DB6-4FF6-9CDF-C69B620E4C38}" type="pres">
      <dgm:prSet presAssocID="{6985F212-08FD-4151-B323-C894470DB765}" presName="vert1" presStyleCnt="0"/>
      <dgm:spPr/>
    </dgm:pt>
    <dgm:pt modelId="{11F6D9CD-0746-4402-829F-5566CFA07342}" type="pres">
      <dgm:prSet presAssocID="{9EAC8F82-9727-40DD-82CA-AD9499AA8476}" presName="thickLine" presStyleLbl="alignNode1" presStyleIdx="18" presStyleCnt="20"/>
      <dgm:spPr/>
    </dgm:pt>
    <dgm:pt modelId="{A7A57275-FCC6-43C9-9A78-AFB7A5AE4D96}" type="pres">
      <dgm:prSet presAssocID="{9EAC8F82-9727-40DD-82CA-AD9499AA8476}" presName="horz1" presStyleCnt="0"/>
      <dgm:spPr/>
    </dgm:pt>
    <dgm:pt modelId="{4C29CB30-7966-43EB-9B42-0E78285E29EF}" type="pres">
      <dgm:prSet presAssocID="{9EAC8F82-9727-40DD-82CA-AD9499AA8476}" presName="tx1" presStyleLbl="revTx" presStyleIdx="18" presStyleCnt="20"/>
      <dgm:spPr/>
    </dgm:pt>
    <dgm:pt modelId="{896C6B33-ECFF-4CB4-97C9-B35617716C5D}" type="pres">
      <dgm:prSet presAssocID="{9EAC8F82-9727-40DD-82CA-AD9499AA8476}" presName="vert1" presStyleCnt="0"/>
      <dgm:spPr/>
    </dgm:pt>
    <dgm:pt modelId="{8A6F3B39-4857-4A03-9101-D496D96A2C24}" type="pres">
      <dgm:prSet presAssocID="{56BD5C14-FACE-4764-8DBE-A416180F34B2}" presName="thickLine" presStyleLbl="alignNode1" presStyleIdx="19" presStyleCnt="20"/>
      <dgm:spPr/>
    </dgm:pt>
    <dgm:pt modelId="{E5B763CE-8DA1-4895-B0EE-C046F5B5CD4D}" type="pres">
      <dgm:prSet presAssocID="{56BD5C14-FACE-4764-8DBE-A416180F34B2}" presName="horz1" presStyleCnt="0"/>
      <dgm:spPr/>
    </dgm:pt>
    <dgm:pt modelId="{B8A077BE-07CF-4F41-AD96-0FAB0BFA6510}" type="pres">
      <dgm:prSet presAssocID="{56BD5C14-FACE-4764-8DBE-A416180F34B2}" presName="tx1" presStyleLbl="revTx" presStyleIdx="19" presStyleCnt="20"/>
      <dgm:spPr/>
    </dgm:pt>
    <dgm:pt modelId="{D88991D5-3AC0-4B21-A5F7-6772D07F433A}" type="pres">
      <dgm:prSet presAssocID="{56BD5C14-FACE-4764-8DBE-A416180F34B2}" presName="vert1" presStyleCnt="0"/>
      <dgm:spPr/>
    </dgm:pt>
  </dgm:ptLst>
  <dgm:cxnLst>
    <dgm:cxn modelId="{AB3D9101-CA03-4401-A72A-91D047068D79}" srcId="{EADAD40A-77B8-4B25-9843-C859DE430F85}" destId="{320C7BD2-73DC-464C-9378-7A217322775C}" srcOrd="10" destOrd="0" parTransId="{11801D51-57F7-4D6D-BA52-8EADB1FF1F9B}" sibTransId="{14581717-8043-4C3A-B326-DA6595B6E4EE}"/>
    <dgm:cxn modelId="{838D2602-865C-4E4C-BA22-F005D6EFB63F}" type="presOf" srcId="{0E68214F-4E03-4000-B554-8789008E159D}" destId="{B059C50F-AF5F-433A-A50E-BC0C270DB98C}" srcOrd="0" destOrd="0" presId="urn:microsoft.com/office/officeart/2008/layout/LinedList"/>
    <dgm:cxn modelId="{5DD1F006-4261-4236-9B20-274F3CC252F9}" type="presOf" srcId="{BD744194-C6B7-4C27-81AB-5D7B92B689EA}" destId="{8757274B-FF60-4C48-AB0E-BE5DB861E14C}" srcOrd="0" destOrd="0" presId="urn:microsoft.com/office/officeart/2008/layout/LinedList"/>
    <dgm:cxn modelId="{0C0B7A07-B48F-4688-B2A9-B0DAAB774457}" type="presOf" srcId="{A4ACC9FC-1597-414C-A47D-7999C11D50C1}" destId="{646BA10C-D241-4CCD-AD30-407DBD2FE2A1}" srcOrd="0" destOrd="0" presId="urn:microsoft.com/office/officeart/2008/layout/LinedList"/>
    <dgm:cxn modelId="{87766B08-CBDC-4A17-B9ED-2F96EC69BBB8}" type="presOf" srcId="{56BD5C14-FACE-4764-8DBE-A416180F34B2}" destId="{B8A077BE-07CF-4F41-AD96-0FAB0BFA6510}" srcOrd="0" destOrd="0" presId="urn:microsoft.com/office/officeart/2008/layout/LinedList"/>
    <dgm:cxn modelId="{0CFA8D08-F9E8-4730-8AD1-8F4AEBA63E17}" type="presOf" srcId="{6985F212-08FD-4151-B323-C894470DB765}" destId="{EBD3F798-5FEF-4516-B6E2-15108FFD1B9D}" srcOrd="0" destOrd="0" presId="urn:microsoft.com/office/officeart/2008/layout/LinedList"/>
    <dgm:cxn modelId="{56B1F91D-EF97-4D48-BADE-BA48DC571299}" srcId="{EADAD40A-77B8-4B25-9843-C859DE430F85}" destId="{960D0FB1-5391-4ECA-9645-60FF4CA5E449}" srcOrd="6" destOrd="0" parTransId="{E4DC451B-4667-42FC-9EDE-04A3A92E188E}" sibTransId="{1CD73942-4E3C-40A4-8A4C-5812B4148E1E}"/>
    <dgm:cxn modelId="{329E8F21-8DA8-4B4B-92F1-EF349A0033EE}" srcId="{EADAD40A-77B8-4B25-9843-C859DE430F85}" destId="{B79C292F-D5AD-4557-BE80-85895F0F3646}" srcOrd="5" destOrd="0" parTransId="{9128EBDB-9BFB-4D44-A068-52D803CAB1FC}" sibTransId="{0666BBA0-5171-458C-8926-0608D7183B0A}"/>
    <dgm:cxn modelId="{02F31A24-5E11-4C8B-BB77-529750581F62}" type="presOf" srcId="{960D0FB1-5391-4ECA-9645-60FF4CA5E449}" destId="{72196700-66F3-4567-ADDE-0B2DEACB8953}" srcOrd="0" destOrd="0" presId="urn:microsoft.com/office/officeart/2008/layout/LinedList"/>
    <dgm:cxn modelId="{76D9DF2E-EC7B-4D88-BCAE-E8A7D1700494}" type="presOf" srcId="{9EAC8F82-9727-40DD-82CA-AD9499AA8476}" destId="{4C29CB30-7966-43EB-9B42-0E78285E29EF}" srcOrd="0" destOrd="0" presId="urn:microsoft.com/office/officeart/2008/layout/LinedList"/>
    <dgm:cxn modelId="{CFA17A32-5342-42B5-809E-DDEF779CCF95}" type="presOf" srcId="{9AAF266D-82DA-4344-BADE-DABCB98505B5}" destId="{7EEF1D74-C207-4FCA-B255-DAD5B316423E}" srcOrd="0" destOrd="0" presId="urn:microsoft.com/office/officeart/2008/layout/LinedList"/>
    <dgm:cxn modelId="{6B122B35-8A67-4294-A080-7EABADC1EEF8}" type="presOf" srcId="{AE41D073-6178-42D1-9DF0-827BCDF93BBD}" destId="{192CD5CB-7232-44BA-BB22-EFD86E9DACBA}" srcOrd="0" destOrd="0" presId="urn:microsoft.com/office/officeart/2008/layout/LinedList"/>
    <dgm:cxn modelId="{1EA1A638-CE73-4831-B018-4271203EB116}" type="presOf" srcId="{320C7BD2-73DC-464C-9378-7A217322775C}" destId="{13CD901E-2226-4027-895E-7788A5FD0B6B}" srcOrd="0" destOrd="0" presId="urn:microsoft.com/office/officeart/2008/layout/LinedList"/>
    <dgm:cxn modelId="{150DDC39-54DC-4E48-84EB-6F209B794DA3}" type="presOf" srcId="{EADAD40A-77B8-4B25-9843-C859DE430F85}" destId="{A09056A5-78A8-43A4-8AE7-175C5E2C2A19}" srcOrd="0" destOrd="0" presId="urn:microsoft.com/office/officeart/2008/layout/LinedList"/>
    <dgm:cxn modelId="{E82D843D-846E-41D3-A512-ABC317CF43D0}" srcId="{EADAD40A-77B8-4B25-9843-C859DE430F85}" destId="{3D413A9E-E2F9-4149-9A31-03022A358223}" srcOrd="1" destOrd="0" parTransId="{D11DDAAB-9D7D-4991-85B0-9AB28D295BE8}" sibTransId="{91DFF684-01EB-4424-946D-BDD2C1C6C921}"/>
    <dgm:cxn modelId="{987ACE5B-BA53-4F63-8637-83E63E91E31D}" type="presOf" srcId="{16DE1006-EDCB-4FC3-8368-359A209931D7}" destId="{C944E052-48D9-4C51-BFFA-572F292F0E54}" srcOrd="0" destOrd="0" presId="urn:microsoft.com/office/officeart/2008/layout/LinedList"/>
    <dgm:cxn modelId="{BC49D848-131A-4D6B-B000-72C54CE36F80}" type="presOf" srcId="{0D87336B-F512-4C1A-9925-B48811B9AF45}" destId="{2BE0637E-86DE-4834-8E5D-95A656586AAD}" srcOrd="0" destOrd="0" presId="urn:microsoft.com/office/officeart/2008/layout/LinedList"/>
    <dgm:cxn modelId="{F251E269-53D3-4D00-9013-E175B15F47C6}" srcId="{EADAD40A-77B8-4B25-9843-C859DE430F85}" destId="{AE41D073-6178-42D1-9DF0-827BCDF93BBD}" srcOrd="0" destOrd="0" parTransId="{3E666E7B-E6D2-47A9-B6AF-7F2364A09BE5}" sibTransId="{A1C8B15C-C7A5-4E6D-9CFC-1E5099B25936}"/>
    <dgm:cxn modelId="{49DC206A-45EA-4F2F-8E1F-10D9032A75BE}" type="presOf" srcId="{F848495D-658A-4A5A-9330-44BD76594134}" destId="{03646643-46D1-4EBC-85C4-3FD14F7B5E99}" srcOrd="0" destOrd="0" presId="urn:microsoft.com/office/officeart/2008/layout/LinedList"/>
    <dgm:cxn modelId="{BD3F2356-7845-4B52-9BCF-02DB0F810940}" srcId="{EADAD40A-77B8-4B25-9843-C859DE430F85}" destId="{56BD5C14-FACE-4764-8DBE-A416180F34B2}" srcOrd="19" destOrd="0" parTransId="{688661E6-D4E9-40A7-B5B7-B26D40DDEE96}" sibTransId="{26839241-AC40-4E0B-8CE9-3861FC1FB901}"/>
    <dgm:cxn modelId="{7C86F078-512C-492A-A510-F9FF6879FC79}" srcId="{EADAD40A-77B8-4B25-9843-C859DE430F85}" destId="{0E68214F-4E03-4000-B554-8789008E159D}" srcOrd="11" destOrd="0" parTransId="{4686D467-F392-4A98-8075-8AF435400723}" sibTransId="{0E283B61-FEE8-44C0-A32E-9E97174198F7}"/>
    <dgm:cxn modelId="{20D83779-51D5-4934-8CBC-C87357FB272E}" srcId="{EADAD40A-77B8-4B25-9843-C859DE430F85}" destId="{6985F212-08FD-4151-B323-C894470DB765}" srcOrd="17" destOrd="0" parTransId="{BA968F37-7FD3-4BBE-B61F-EAFE71537DC8}" sibTransId="{F980BCD7-AA8E-4155-881B-DAFD6BA49115}"/>
    <dgm:cxn modelId="{67FCBE59-6438-4AD2-8844-123DD9C8BA12}" srcId="{EADAD40A-77B8-4B25-9843-C859DE430F85}" destId="{EB1B4419-827B-4D6A-A2E8-5398219FEA6E}" srcOrd="13" destOrd="0" parTransId="{F802FA83-C254-46EA-A906-5E001B32F07F}" sibTransId="{EF7A7335-DF0B-4350-A602-2A7CE7E67891}"/>
    <dgm:cxn modelId="{66CF1681-AAF2-4057-A67E-00260BB668B9}" srcId="{EADAD40A-77B8-4B25-9843-C859DE430F85}" destId="{2516E474-7E47-444C-887E-7B2DB4266CD7}" srcOrd="9" destOrd="0" parTransId="{48F14FEB-861B-4094-A793-2F84AD78E805}" sibTransId="{CDAF777F-7D21-405D-8F50-8F60369DEDC5}"/>
    <dgm:cxn modelId="{F5EF6386-8EED-4992-B3C8-CDF4A916E907}" type="presOf" srcId="{017F7A26-88B5-4F58-93E1-598F3D587D98}" destId="{21533CEF-6E70-4102-857C-6DE55617786A}" srcOrd="0" destOrd="0" presId="urn:microsoft.com/office/officeart/2008/layout/LinedList"/>
    <dgm:cxn modelId="{01A3358A-5119-4430-B516-489B04B6C80E}" srcId="{EADAD40A-77B8-4B25-9843-C859DE430F85}" destId="{0D87336B-F512-4C1A-9925-B48811B9AF45}" srcOrd="8" destOrd="0" parTransId="{217A75EE-24E6-4F68-BBF4-D25FA8F8BC47}" sibTransId="{CDCE4360-7CF9-46A3-A795-0B9E1F7A7E16}"/>
    <dgm:cxn modelId="{57DC7190-BAA0-4C45-846F-3BEBA3CD28B0}" type="presOf" srcId="{95F0A9B6-CB0D-48FA-B0B3-3B28DCB2833A}" destId="{0180EFD6-3F8B-4D20-995D-61E7E8E441D6}" srcOrd="0" destOrd="0" presId="urn:microsoft.com/office/officeart/2008/layout/LinedList"/>
    <dgm:cxn modelId="{EF20A294-24B7-4F8D-8ACD-79E4F2048C7A}" srcId="{EADAD40A-77B8-4B25-9843-C859DE430F85}" destId="{BD744194-C6B7-4C27-81AB-5D7B92B689EA}" srcOrd="2" destOrd="0" parTransId="{057C1B00-4B58-4676-A038-8491C476C9A5}" sibTransId="{C4C07F32-72AD-4894-88F5-B0F269E5D839}"/>
    <dgm:cxn modelId="{9CD41E99-0D8B-474C-BF85-DF4DF77A26A3}" type="presOf" srcId="{FFE827FF-8EDD-4185-9F7F-A009037D7AF9}" destId="{3C77BCD6-0BA3-4641-B774-B94C77E6786A}" srcOrd="0" destOrd="0" presId="urn:microsoft.com/office/officeart/2008/layout/LinedList"/>
    <dgm:cxn modelId="{2826DB9D-E007-41BB-8EEA-8E84004A9EEB}" srcId="{EADAD40A-77B8-4B25-9843-C859DE430F85}" destId="{F848495D-658A-4A5A-9330-44BD76594134}" srcOrd="3" destOrd="0" parTransId="{477DCB32-8869-429D-8734-7CD62FD05B1D}" sibTransId="{F9B9B322-11E5-4A38-AEAB-1CD23A7C1E08}"/>
    <dgm:cxn modelId="{4C3A289E-A9FA-45A2-8027-220AF2E11B62}" srcId="{EADAD40A-77B8-4B25-9843-C859DE430F85}" destId="{FFE827FF-8EDD-4185-9F7F-A009037D7AF9}" srcOrd="4" destOrd="0" parTransId="{99DFD142-4CB2-42C7-9B12-7E2B2C98614F}" sibTransId="{41134656-EE7C-4173-824B-CE6A3B73113C}"/>
    <dgm:cxn modelId="{FB0CB4A0-575F-44D5-B43F-FE93A50174C4}" type="presOf" srcId="{3D413A9E-E2F9-4149-9A31-03022A358223}" destId="{EE98D5C9-B13D-4D9E-92ED-6D70ADD66E2E}" srcOrd="0" destOrd="0" presId="urn:microsoft.com/office/officeart/2008/layout/LinedList"/>
    <dgm:cxn modelId="{711314A2-82FA-4DD5-8683-B82E41D59E89}" type="presOf" srcId="{EB1B4419-827B-4D6A-A2E8-5398219FEA6E}" destId="{E8E89E84-FFC5-457B-B971-572CA4833473}" srcOrd="0" destOrd="0" presId="urn:microsoft.com/office/officeart/2008/layout/LinedList"/>
    <dgm:cxn modelId="{53D9FFAE-ED54-458F-A78B-13CCEC8D9835}" type="presOf" srcId="{2516E474-7E47-444C-887E-7B2DB4266CD7}" destId="{550624C6-D88E-4AA6-94D5-00C2B0079D01}" srcOrd="0" destOrd="0" presId="urn:microsoft.com/office/officeart/2008/layout/LinedList"/>
    <dgm:cxn modelId="{14B31FB9-97EA-4ED8-B85B-7EB1FAE3E961}" type="presOf" srcId="{B79C292F-D5AD-4557-BE80-85895F0F3646}" destId="{C74BE059-1B1C-40E8-8869-923416E4C3EF}" srcOrd="0" destOrd="0" presId="urn:microsoft.com/office/officeart/2008/layout/LinedList"/>
    <dgm:cxn modelId="{7D78C2BD-987D-40B1-A0AB-9DA491A77B15}" srcId="{EADAD40A-77B8-4B25-9843-C859DE430F85}" destId="{16DE1006-EDCB-4FC3-8368-359A209931D7}" srcOrd="16" destOrd="0" parTransId="{41767CBF-20DD-47CF-A8CC-4AA871B2BF8E}" sibTransId="{4193DBA7-9CD4-45DD-ABDE-56F7A2AECEEA}"/>
    <dgm:cxn modelId="{A2A2CCBE-B0E6-476A-BDA4-228B28E9FFC9}" srcId="{EADAD40A-77B8-4B25-9843-C859DE430F85}" destId="{A4ACC9FC-1597-414C-A47D-7999C11D50C1}" srcOrd="15" destOrd="0" parTransId="{D9C98B04-789D-4419-BE6E-C36745AFD32F}" sibTransId="{47058775-5326-4068-8542-019FB84B98DA}"/>
    <dgm:cxn modelId="{932093E1-B4FB-473E-9758-1B67994B404D}" srcId="{EADAD40A-77B8-4B25-9843-C859DE430F85}" destId="{95F0A9B6-CB0D-48FA-B0B3-3B28DCB2833A}" srcOrd="12" destOrd="0" parTransId="{E4CD687A-272B-4D36-898E-82B36B90312B}" sibTransId="{F9C54F9C-212C-4A1D-97F8-B93382CBEA29}"/>
    <dgm:cxn modelId="{9F4554EA-B81A-4D1B-BE9E-18B05E41F66B}" srcId="{EADAD40A-77B8-4B25-9843-C859DE430F85}" destId="{9EAC8F82-9727-40DD-82CA-AD9499AA8476}" srcOrd="18" destOrd="0" parTransId="{1339D282-4687-4EDB-BCC6-98F3A965BE67}" sibTransId="{B0E1C87F-CDAB-404C-8B4B-5FC352793559}"/>
    <dgm:cxn modelId="{4ECAD6EE-FB8C-47FB-B65F-61F2F0A60A71}" srcId="{EADAD40A-77B8-4B25-9843-C859DE430F85}" destId="{017F7A26-88B5-4F58-93E1-598F3D587D98}" srcOrd="14" destOrd="0" parTransId="{4EFA9472-B8EF-4199-9033-A2D56E3C14B8}" sibTransId="{0CAD27E2-4AB9-402B-98AC-4E59AB74975E}"/>
    <dgm:cxn modelId="{4E27B3FC-D681-41D7-9B22-A6AD58AE2E15}" srcId="{EADAD40A-77B8-4B25-9843-C859DE430F85}" destId="{9AAF266D-82DA-4344-BADE-DABCB98505B5}" srcOrd="7" destOrd="0" parTransId="{4C845BC4-B112-480B-B842-C605622F22BF}" sibTransId="{A1DB9F8D-EC75-4F8E-904E-C29603059991}"/>
    <dgm:cxn modelId="{DE2C50C2-2B0D-467A-9430-EDC3E00C26A3}" type="presParOf" srcId="{A09056A5-78A8-43A4-8AE7-175C5E2C2A19}" destId="{3712AAE0-52AF-4B7E-A699-031BB32EBC09}" srcOrd="0" destOrd="0" presId="urn:microsoft.com/office/officeart/2008/layout/LinedList"/>
    <dgm:cxn modelId="{6615DBF2-6F33-4C43-AD52-AB70F33AF38C}" type="presParOf" srcId="{A09056A5-78A8-43A4-8AE7-175C5E2C2A19}" destId="{B177B25D-85D6-4D01-A80C-790A11718015}" srcOrd="1" destOrd="0" presId="urn:microsoft.com/office/officeart/2008/layout/LinedList"/>
    <dgm:cxn modelId="{5B2DAA68-440B-4473-B625-137DFE48A3B7}" type="presParOf" srcId="{B177B25D-85D6-4D01-A80C-790A11718015}" destId="{192CD5CB-7232-44BA-BB22-EFD86E9DACBA}" srcOrd="0" destOrd="0" presId="urn:microsoft.com/office/officeart/2008/layout/LinedList"/>
    <dgm:cxn modelId="{33FB7D87-6F06-4891-A456-975C50C3CD82}" type="presParOf" srcId="{B177B25D-85D6-4D01-A80C-790A11718015}" destId="{FC80D7D4-C622-4C60-9FCB-E937CDAAC7CF}" srcOrd="1" destOrd="0" presId="urn:microsoft.com/office/officeart/2008/layout/LinedList"/>
    <dgm:cxn modelId="{CD916545-A6DF-4BEA-8DE7-E20FD46403BD}" type="presParOf" srcId="{A09056A5-78A8-43A4-8AE7-175C5E2C2A19}" destId="{CE5A903A-7105-4E89-96BE-117279CEAC00}" srcOrd="2" destOrd="0" presId="urn:microsoft.com/office/officeart/2008/layout/LinedList"/>
    <dgm:cxn modelId="{9CAA2C7E-773A-494F-AC30-DA3032463487}" type="presParOf" srcId="{A09056A5-78A8-43A4-8AE7-175C5E2C2A19}" destId="{D2FA241A-1386-4523-B01C-E0A60B53BCCA}" srcOrd="3" destOrd="0" presId="urn:microsoft.com/office/officeart/2008/layout/LinedList"/>
    <dgm:cxn modelId="{5DA25428-471C-4FDD-9998-0AB767BA5F11}" type="presParOf" srcId="{D2FA241A-1386-4523-B01C-E0A60B53BCCA}" destId="{EE98D5C9-B13D-4D9E-92ED-6D70ADD66E2E}" srcOrd="0" destOrd="0" presId="urn:microsoft.com/office/officeart/2008/layout/LinedList"/>
    <dgm:cxn modelId="{AC15C0CD-0368-4E64-A6D0-B6457EE134EC}" type="presParOf" srcId="{D2FA241A-1386-4523-B01C-E0A60B53BCCA}" destId="{56D97BE8-16D1-4903-A962-6F14F762064E}" srcOrd="1" destOrd="0" presId="urn:microsoft.com/office/officeart/2008/layout/LinedList"/>
    <dgm:cxn modelId="{C393DE3D-EBBF-43B3-852A-68DFD8F05582}" type="presParOf" srcId="{A09056A5-78A8-43A4-8AE7-175C5E2C2A19}" destId="{0F19E399-5FA2-44FA-A0A2-545AF9A8CA57}" srcOrd="4" destOrd="0" presId="urn:microsoft.com/office/officeart/2008/layout/LinedList"/>
    <dgm:cxn modelId="{FD4CAC87-1065-4CF5-A0FC-7C4A973CFAE2}" type="presParOf" srcId="{A09056A5-78A8-43A4-8AE7-175C5E2C2A19}" destId="{6041A89C-5529-46C6-AADD-3F8476B0BB44}" srcOrd="5" destOrd="0" presId="urn:microsoft.com/office/officeart/2008/layout/LinedList"/>
    <dgm:cxn modelId="{9DBE09E7-AF36-4235-AE7E-F20D4E7B08B9}" type="presParOf" srcId="{6041A89C-5529-46C6-AADD-3F8476B0BB44}" destId="{8757274B-FF60-4C48-AB0E-BE5DB861E14C}" srcOrd="0" destOrd="0" presId="urn:microsoft.com/office/officeart/2008/layout/LinedList"/>
    <dgm:cxn modelId="{B5766E54-F75A-4B1B-8A5F-C14EF5F3E793}" type="presParOf" srcId="{6041A89C-5529-46C6-AADD-3F8476B0BB44}" destId="{9AD1F98B-DD16-4ED3-8825-8EBAA885CC03}" srcOrd="1" destOrd="0" presId="urn:microsoft.com/office/officeart/2008/layout/LinedList"/>
    <dgm:cxn modelId="{53E4A4CF-D889-4FA8-A154-5135AFD16576}" type="presParOf" srcId="{A09056A5-78A8-43A4-8AE7-175C5E2C2A19}" destId="{935ECEF8-4B78-4D7C-8C45-E2CD47833054}" srcOrd="6" destOrd="0" presId="urn:microsoft.com/office/officeart/2008/layout/LinedList"/>
    <dgm:cxn modelId="{2C043919-F14A-4610-9E57-E80FCC7429DC}" type="presParOf" srcId="{A09056A5-78A8-43A4-8AE7-175C5E2C2A19}" destId="{19FABAAF-6DA2-4F6B-B618-D61521470E5D}" srcOrd="7" destOrd="0" presId="urn:microsoft.com/office/officeart/2008/layout/LinedList"/>
    <dgm:cxn modelId="{CD58BC99-FC9C-4A1D-9068-BE89ADB7EB93}" type="presParOf" srcId="{19FABAAF-6DA2-4F6B-B618-D61521470E5D}" destId="{03646643-46D1-4EBC-85C4-3FD14F7B5E99}" srcOrd="0" destOrd="0" presId="urn:microsoft.com/office/officeart/2008/layout/LinedList"/>
    <dgm:cxn modelId="{D41DED0A-7744-459C-86C1-92928E633E6F}" type="presParOf" srcId="{19FABAAF-6DA2-4F6B-B618-D61521470E5D}" destId="{4FA2D051-61A6-4E6F-8EEF-0865480C9E65}" srcOrd="1" destOrd="0" presId="urn:microsoft.com/office/officeart/2008/layout/LinedList"/>
    <dgm:cxn modelId="{DB8236B2-A158-4F52-97DE-817B1120840B}" type="presParOf" srcId="{A09056A5-78A8-43A4-8AE7-175C5E2C2A19}" destId="{09DBB54E-19F1-4BBF-875D-8C616EB08AF7}" srcOrd="8" destOrd="0" presId="urn:microsoft.com/office/officeart/2008/layout/LinedList"/>
    <dgm:cxn modelId="{F706D0AC-AEBD-4C88-B5EA-161974D74EE2}" type="presParOf" srcId="{A09056A5-78A8-43A4-8AE7-175C5E2C2A19}" destId="{F59E5439-4FFF-4F44-B812-519DE30C78D2}" srcOrd="9" destOrd="0" presId="urn:microsoft.com/office/officeart/2008/layout/LinedList"/>
    <dgm:cxn modelId="{FC0E219C-2694-47A1-975E-C98091961865}" type="presParOf" srcId="{F59E5439-4FFF-4F44-B812-519DE30C78D2}" destId="{3C77BCD6-0BA3-4641-B774-B94C77E6786A}" srcOrd="0" destOrd="0" presId="urn:microsoft.com/office/officeart/2008/layout/LinedList"/>
    <dgm:cxn modelId="{E9644C4D-98BB-4F19-B991-F5DC30561ACB}" type="presParOf" srcId="{F59E5439-4FFF-4F44-B812-519DE30C78D2}" destId="{222229B9-8963-4297-8B9B-AD4AA2B28990}" srcOrd="1" destOrd="0" presId="urn:microsoft.com/office/officeart/2008/layout/LinedList"/>
    <dgm:cxn modelId="{51BBA91E-193F-41B0-B0EA-D9F280F8F463}" type="presParOf" srcId="{A09056A5-78A8-43A4-8AE7-175C5E2C2A19}" destId="{952507E4-FFD6-4111-A252-AC3CB46D0C24}" srcOrd="10" destOrd="0" presId="urn:microsoft.com/office/officeart/2008/layout/LinedList"/>
    <dgm:cxn modelId="{E796F4CA-C726-49B1-B673-221AFBB893A6}" type="presParOf" srcId="{A09056A5-78A8-43A4-8AE7-175C5E2C2A19}" destId="{D1DF35CD-03F9-44D3-8F6E-A849B1E0336E}" srcOrd="11" destOrd="0" presId="urn:microsoft.com/office/officeart/2008/layout/LinedList"/>
    <dgm:cxn modelId="{444F41B6-3580-4B7F-ADD5-FA4AF3FCD190}" type="presParOf" srcId="{D1DF35CD-03F9-44D3-8F6E-A849B1E0336E}" destId="{C74BE059-1B1C-40E8-8869-923416E4C3EF}" srcOrd="0" destOrd="0" presId="urn:microsoft.com/office/officeart/2008/layout/LinedList"/>
    <dgm:cxn modelId="{E469AC4F-753E-4AD9-949F-FD79B2ECD065}" type="presParOf" srcId="{D1DF35CD-03F9-44D3-8F6E-A849B1E0336E}" destId="{569F9213-A476-47EE-B82E-5E520D9129F4}" srcOrd="1" destOrd="0" presId="urn:microsoft.com/office/officeart/2008/layout/LinedList"/>
    <dgm:cxn modelId="{F04140A2-4C44-4D2E-B8F1-0FFAA14AB780}" type="presParOf" srcId="{A09056A5-78A8-43A4-8AE7-175C5E2C2A19}" destId="{4CE957B5-A2A4-4116-8BBF-F08BD5440E2E}" srcOrd="12" destOrd="0" presId="urn:microsoft.com/office/officeart/2008/layout/LinedList"/>
    <dgm:cxn modelId="{F54F2772-93D2-4489-B971-6E3EBCA594E3}" type="presParOf" srcId="{A09056A5-78A8-43A4-8AE7-175C5E2C2A19}" destId="{F52BDA1B-6F73-4753-AC5B-FEBD2D95D10A}" srcOrd="13" destOrd="0" presId="urn:microsoft.com/office/officeart/2008/layout/LinedList"/>
    <dgm:cxn modelId="{02BF795A-1284-4AD6-907A-672CC9CCF888}" type="presParOf" srcId="{F52BDA1B-6F73-4753-AC5B-FEBD2D95D10A}" destId="{72196700-66F3-4567-ADDE-0B2DEACB8953}" srcOrd="0" destOrd="0" presId="urn:microsoft.com/office/officeart/2008/layout/LinedList"/>
    <dgm:cxn modelId="{43C29656-36B6-4DC7-9998-FAD06C8A46D3}" type="presParOf" srcId="{F52BDA1B-6F73-4753-AC5B-FEBD2D95D10A}" destId="{AE46D187-56AD-465B-85EA-5613E78DFBFA}" srcOrd="1" destOrd="0" presId="urn:microsoft.com/office/officeart/2008/layout/LinedList"/>
    <dgm:cxn modelId="{E930D60A-C277-467B-9DAB-2CBB1954B415}" type="presParOf" srcId="{A09056A5-78A8-43A4-8AE7-175C5E2C2A19}" destId="{95F50DB0-9F03-4407-A78A-EE700598500B}" srcOrd="14" destOrd="0" presId="urn:microsoft.com/office/officeart/2008/layout/LinedList"/>
    <dgm:cxn modelId="{4406D364-9604-454D-BBE6-B24F5AED201B}" type="presParOf" srcId="{A09056A5-78A8-43A4-8AE7-175C5E2C2A19}" destId="{623209AA-1AB3-4E2F-9928-0EBC06596442}" srcOrd="15" destOrd="0" presId="urn:microsoft.com/office/officeart/2008/layout/LinedList"/>
    <dgm:cxn modelId="{66BCCD66-0B6C-4D5D-BB67-E862A25BB645}" type="presParOf" srcId="{623209AA-1AB3-4E2F-9928-0EBC06596442}" destId="{7EEF1D74-C207-4FCA-B255-DAD5B316423E}" srcOrd="0" destOrd="0" presId="urn:microsoft.com/office/officeart/2008/layout/LinedList"/>
    <dgm:cxn modelId="{2BBA16FF-ED85-4F5A-AB11-E9EA0199504E}" type="presParOf" srcId="{623209AA-1AB3-4E2F-9928-0EBC06596442}" destId="{38199472-26AD-4569-9F50-9411F192BEE7}" srcOrd="1" destOrd="0" presId="urn:microsoft.com/office/officeart/2008/layout/LinedList"/>
    <dgm:cxn modelId="{4AB68A0D-C04E-48A3-A7EF-87221B630059}" type="presParOf" srcId="{A09056A5-78A8-43A4-8AE7-175C5E2C2A19}" destId="{144305DF-51B5-4606-A58E-0DB1D242AADB}" srcOrd="16" destOrd="0" presId="urn:microsoft.com/office/officeart/2008/layout/LinedList"/>
    <dgm:cxn modelId="{ACF74D99-24AE-4FD8-B7A2-D72B846870E3}" type="presParOf" srcId="{A09056A5-78A8-43A4-8AE7-175C5E2C2A19}" destId="{EF6609E9-9A58-4423-9D97-F113ADB690C8}" srcOrd="17" destOrd="0" presId="urn:microsoft.com/office/officeart/2008/layout/LinedList"/>
    <dgm:cxn modelId="{A8679CD4-F752-4BF2-8B2C-41D74CEB787C}" type="presParOf" srcId="{EF6609E9-9A58-4423-9D97-F113ADB690C8}" destId="{2BE0637E-86DE-4834-8E5D-95A656586AAD}" srcOrd="0" destOrd="0" presId="urn:microsoft.com/office/officeart/2008/layout/LinedList"/>
    <dgm:cxn modelId="{514D1552-0D3F-41B7-8F76-BEE8B944446B}" type="presParOf" srcId="{EF6609E9-9A58-4423-9D97-F113ADB690C8}" destId="{C459BCA1-F32B-45BD-B71D-796FF302CD1C}" srcOrd="1" destOrd="0" presId="urn:microsoft.com/office/officeart/2008/layout/LinedList"/>
    <dgm:cxn modelId="{706328D8-6C7C-4C61-9A7B-A65AB2C27C90}" type="presParOf" srcId="{A09056A5-78A8-43A4-8AE7-175C5E2C2A19}" destId="{825BFA73-5A73-4661-8912-1002842BF236}" srcOrd="18" destOrd="0" presId="urn:microsoft.com/office/officeart/2008/layout/LinedList"/>
    <dgm:cxn modelId="{E7FC7B47-CE4D-4DA7-B9B5-01EE5BBA2F7F}" type="presParOf" srcId="{A09056A5-78A8-43A4-8AE7-175C5E2C2A19}" destId="{9ACF697C-4EA0-4EA6-B3EF-3BE8CC47FB9A}" srcOrd="19" destOrd="0" presId="urn:microsoft.com/office/officeart/2008/layout/LinedList"/>
    <dgm:cxn modelId="{277FB750-5B0B-4C21-8FAE-F5E9A8ABFB88}" type="presParOf" srcId="{9ACF697C-4EA0-4EA6-B3EF-3BE8CC47FB9A}" destId="{550624C6-D88E-4AA6-94D5-00C2B0079D01}" srcOrd="0" destOrd="0" presId="urn:microsoft.com/office/officeart/2008/layout/LinedList"/>
    <dgm:cxn modelId="{29BA2BB2-ED88-46FC-85EC-53E706CCF552}" type="presParOf" srcId="{9ACF697C-4EA0-4EA6-B3EF-3BE8CC47FB9A}" destId="{864917B6-CDD0-459E-B5FE-F48B1666F6F8}" srcOrd="1" destOrd="0" presId="urn:microsoft.com/office/officeart/2008/layout/LinedList"/>
    <dgm:cxn modelId="{3C27F4BD-946A-4970-AF29-D59ABE2AB2E2}" type="presParOf" srcId="{A09056A5-78A8-43A4-8AE7-175C5E2C2A19}" destId="{5CEE885D-1108-4651-A431-32278FC5984A}" srcOrd="20" destOrd="0" presId="urn:microsoft.com/office/officeart/2008/layout/LinedList"/>
    <dgm:cxn modelId="{6CA1FD29-83C7-4953-9A11-B8827C172626}" type="presParOf" srcId="{A09056A5-78A8-43A4-8AE7-175C5E2C2A19}" destId="{40E83917-79EF-4291-AB25-9509FC1016FC}" srcOrd="21" destOrd="0" presId="urn:microsoft.com/office/officeart/2008/layout/LinedList"/>
    <dgm:cxn modelId="{98D5EB3B-29B2-4FDF-88B5-C291461A1AAB}" type="presParOf" srcId="{40E83917-79EF-4291-AB25-9509FC1016FC}" destId="{13CD901E-2226-4027-895E-7788A5FD0B6B}" srcOrd="0" destOrd="0" presId="urn:microsoft.com/office/officeart/2008/layout/LinedList"/>
    <dgm:cxn modelId="{A5F0695F-BC95-45F9-B814-19D9712176DE}" type="presParOf" srcId="{40E83917-79EF-4291-AB25-9509FC1016FC}" destId="{6A445635-650B-4B39-AEC8-68CB7ED3324F}" srcOrd="1" destOrd="0" presId="urn:microsoft.com/office/officeart/2008/layout/LinedList"/>
    <dgm:cxn modelId="{2D1369D5-0BE2-46AA-946B-E4C6D39FB387}" type="presParOf" srcId="{A09056A5-78A8-43A4-8AE7-175C5E2C2A19}" destId="{5E1FBFD9-B6CB-41CE-9065-AD22858F2540}" srcOrd="22" destOrd="0" presId="urn:microsoft.com/office/officeart/2008/layout/LinedList"/>
    <dgm:cxn modelId="{C0BC3CA1-4166-4E42-BC36-721B2E8133AD}" type="presParOf" srcId="{A09056A5-78A8-43A4-8AE7-175C5E2C2A19}" destId="{B5995223-AE12-4316-BA84-23CEE39BBFCA}" srcOrd="23" destOrd="0" presId="urn:microsoft.com/office/officeart/2008/layout/LinedList"/>
    <dgm:cxn modelId="{00A7124B-AEEE-4D86-A43F-7BDA50AB08A0}" type="presParOf" srcId="{B5995223-AE12-4316-BA84-23CEE39BBFCA}" destId="{B059C50F-AF5F-433A-A50E-BC0C270DB98C}" srcOrd="0" destOrd="0" presId="urn:microsoft.com/office/officeart/2008/layout/LinedList"/>
    <dgm:cxn modelId="{51BF54DA-87E7-436C-84F5-328EDE130CE5}" type="presParOf" srcId="{B5995223-AE12-4316-BA84-23CEE39BBFCA}" destId="{E6F337FD-F273-4561-8123-4283B2C05940}" srcOrd="1" destOrd="0" presId="urn:microsoft.com/office/officeart/2008/layout/LinedList"/>
    <dgm:cxn modelId="{1677090F-16FF-4AC0-B866-F9A8BDB357AB}" type="presParOf" srcId="{A09056A5-78A8-43A4-8AE7-175C5E2C2A19}" destId="{70CEE8B9-04CE-4078-9B80-11CDE91ECAD1}" srcOrd="24" destOrd="0" presId="urn:microsoft.com/office/officeart/2008/layout/LinedList"/>
    <dgm:cxn modelId="{8E9F892B-F144-485C-9453-F371BC00A9BB}" type="presParOf" srcId="{A09056A5-78A8-43A4-8AE7-175C5E2C2A19}" destId="{2004CEE5-4251-4D03-B874-9A65B9BAA03B}" srcOrd="25" destOrd="0" presId="urn:microsoft.com/office/officeart/2008/layout/LinedList"/>
    <dgm:cxn modelId="{4AC13A3E-2A2C-41F1-BCD6-BFE55F55103A}" type="presParOf" srcId="{2004CEE5-4251-4D03-B874-9A65B9BAA03B}" destId="{0180EFD6-3F8B-4D20-995D-61E7E8E441D6}" srcOrd="0" destOrd="0" presId="urn:microsoft.com/office/officeart/2008/layout/LinedList"/>
    <dgm:cxn modelId="{B1D1ADE5-EAF4-407F-90ED-F6B2DB0DEB67}" type="presParOf" srcId="{2004CEE5-4251-4D03-B874-9A65B9BAA03B}" destId="{B795D0E6-BAD1-41FC-83EF-275C3547F3A7}" srcOrd="1" destOrd="0" presId="urn:microsoft.com/office/officeart/2008/layout/LinedList"/>
    <dgm:cxn modelId="{D4D27566-755E-4B3E-8F8B-CD26F4564593}" type="presParOf" srcId="{A09056A5-78A8-43A4-8AE7-175C5E2C2A19}" destId="{50B1F2C9-FA09-4E78-A6D3-5BC9A6FA006F}" srcOrd="26" destOrd="0" presId="urn:microsoft.com/office/officeart/2008/layout/LinedList"/>
    <dgm:cxn modelId="{87B3BD14-D008-4DEC-A282-ED0C7713E7BA}" type="presParOf" srcId="{A09056A5-78A8-43A4-8AE7-175C5E2C2A19}" destId="{76B0EC9B-15C6-4885-9347-EB3E6557E3E2}" srcOrd="27" destOrd="0" presId="urn:microsoft.com/office/officeart/2008/layout/LinedList"/>
    <dgm:cxn modelId="{D9849CB4-C721-45C6-A7B6-6CC7450792A2}" type="presParOf" srcId="{76B0EC9B-15C6-4885-9347-EB3E6557E3E2}" destId="{E8E89E84-FFC5-457B-B971-572CA4833473}" srcOrd="0" destOrd="0" presId="urn:microsoft.com/office/officeart/2008/layout/LinedList"/>
    <dgm:cxn modelId="{FE3FFC0D-FBFF-4134-AB0B-30F385B03CD3}" type="presParOf" srcId="{76B0EC9B-15C6-4885-9347-EB3E6557E3E2}" destId="{0F904FA9-8A58-4CD7-9FD7-A2CBF677DF24}" srcOrd="1" destOrd="0" presId="urn:microsoft.com/office/officeart/2008/layout/LinedList"/>
    <dgm:cxn modelId="{B48C6203-CB5E-4BFF-8EE0-D3DBEC676C34}" type="presParOf" srcId="{A09056A5-78A8-43A4-8AE7-175C5E2C2A19}" destId="{AB2052D0-28F0-4AF2-A172-19149A267506}" srcOrd="28" destOrd="0" presId="urn:microsoft.com/office/officeart/2008/layout/LinedList"/>
    <dgm:cxn modelId="{3C956B14-6070-44C9-BCCE-492E780CF4E9}" type="presParOf" srcId="{A09056A5-78A8-43A4-8AE7-175C5E2C2A19}" destId="{EEEB5D9C-CE59-48CC-A849-C26CD63D00A2}" srcOrd="29" destOrd="0" presId="urn:microsoft.com/office/officeart/2008/layout/LinedList"/>
    <dgm:cxn modelId="{25053F95-197A-4249-88FE-B672AAC52825}" type="presParOf" srcId="{EEEB5D9C-CE59-48CC-A849-C26CD63D00A2}" destId="{21533CEF-6E70-4102-857C-6DE55617786A}" srcOrd="0" destOrd="0" presId="urn:microsoft.com/office/officeart/2008/layout/LinedList"/>
    <dgm:cxn modelId="{403AD1F2-3099-4C2E-897A-17AE424E8DBF}" type="presParOf" srcId="{EEEB5D9C-CE59-48CC-A849-C26CD63D00A2}" destId="{3D4B7665-494A-4000-B26E-0A023DCE44C4}" srcOrd="1" destOrd="0" presId="urn:microsoft.com/office/officeart/2008/layout/LinedList"/>
    <dgm:cxn modelId="{044362E4-9C74-4787-AA4E-7FE2128657D7}" type="presParOf" srcId="{A09056A5-78A8-43A4-8AE7-175C5E2C2A19}" destId="{1905C0AA-DEE7-470C-A6C0-848CE14625DF}" srcOrd="30" destOrd="0" presId="urn:microsoft.com/office/officeart/2008/layout/LinedList"/>
    <dgm:cxn modelId="{E624F02C-3F3B-4BC3-8142-6338CC0EB918}" type="presParOf" srcId="{A09056A5-78A8-43A4-8AE7-175C5E2C2A19}" destId="{BDEBDA2A-74B8-42A0-9E2E-F8593E32FCCF}" srcOrd="31" destOrd="0" presId="urn:microsoft.com/office/officeart/2008/layout/LinedList"/>
    <dgm:cxn modelId="{EFF3A527-AC8C-4FA1-B90B-B54E5C131DF3}" type="presParOf" srcId="{BDEBDA2A-74B8-42A0-9E2E-F8593E32FCCF}" destId="{646BA10C-D241-4CCD-AD30-407DBD2FE2A1}" srcOrd="0" destOrd="0" presId="urn:microsoft.com/office/officeart/2008/layout/LinedList"/>
    <dgm:cxn modelId="{C0D320A9-11BC-4E34-A976-825176347990}" type="presParOf" srcId="{BDEBDA2A-74B8-42A0-9E2E-F8593E32FCCF}" destId="{B172A7BD-8048-4B5E-B8CF-86CA4FDA7DC8}" srcOrd="1" destOrd="0" presId="urn:microsoft.com/office/officeart/2008/layout/LinedList"/>
    <dgm:cxn modelId="{DB52B10A-CBC2-4BCF-A402-A51238696523}" type="presParOf" srcId="{A09056A5-78A8-43A4-8AE7-175C5E2C2A19}" destId="{9DEDB22C-9948-4B93-868A-05512099682C}" srcOrd="32" destOrd="0" presId="urn:microsoft.com/office/officeart/2008/layout/LinedList"/>
    <dgm:cxn modelId="{1A8BA4F8-2B74-4FCD-8B1E-2794390C4535}" type="presParOf" srcId="{A09056A5-78A8-43A4-8AE7-175C5E2C2A19}" destId="{E8FA1EE7-7D84-4086-83C3-959A92008ABB}" srcOrd="33" destOrd="0" presId="urn:microsoft.com/office/officeart/2008/layout/LinedList"/>
    <dgm:cxn modelId="{40981445-E2C9-4559-9354-7495534551F9}" type="presParOf" srcId="{E8FA1EE7-7D84-4086-83C3-959A92008ABB}" destId="{C944E052-48D9-4C51-BFFA-572F292F0E54}" srcOrd="0" destOrd="0" presId="urn:microsoft.com/office/officeart/2008/layout/LinedList"/>
    <dgm:cxn modelId="{0834728D-4316-40A0-ADC0-4A107A22FC00}" type="presParOf" srcId="{E8FA1EE7-7D84-4086-83C3-959A92008ABB}" destId="{4FE39CB4-EDB7-444A-95A8-609591FB568F}" srcOrd="1" destOrd="0" presId="urn:microsoft.com/office/officeart/2008/layout/LinedList"/>
    <dgm:cxn modelId="{12A95C64-3B0D-4EBF-8000-B518F25EC443}" type="presParOf" srcId="{A09056A5-78A8-43A4-8AE7-175C5E2C2A19}" destId="{87601041-7618-4893-8E23-79F90A9DB36C}" srcOrd="34" destOrd="0" presId="urn:microsoft.com/office/officeart/2008/layout/LinedList"/>
    <dgm:cxn modelId="{5B114B3E-4E9D-4726-8734-E34CEE5B4778}" type="presParOf" srcId="{A09056A5-78A8-43A4-8AE7-175C5E2C2A19}" destId="{F0BF6144-B5E0-49A5-954A-AE4B3EB1FEFB}" srcOrd="35" destOrd="0" presId="urn:microsoft.com/office/officeart/2008/layout/LinedList"/>
    <dgm:cxn modelId="{91E8DABF-3CDE-49BC-8CF0-8617633891E7}" type="presParOf" srcId="{F0BF6144-B5E0-49A5-954A-AE4B3EB1FEFB}" destId="{EBD3F798-5FEF-4516-B6E2-15108FFD1B9D}" srcOrd="0" destOrd="0" presId="urn:microsoft.com/office/officeart/2008/layout/LinedList"/>
    <dgm:cxn modelId="{F9CC706E-625C-473F-AE46-D7D4B5154FC7}" type="presParOf" srcId="{F0BF6144-B5E0-49A5-954A-AE4B3EB1FEFB}" destId="{BFC0A5E1-6DB6-4FF6-9CDF-C69B620E4C38}" srcOrd="1" destOrd="0" presId="urn:microsoft.com/office/officeart/2008/layout/LinedList"/>
    <dgm:cxn modelId="{9306DF1D-0F75-4964-8293-5E7724199B78}" type="presParOf" srcId="{A09056A5-78A8-43A4-8AE7-175C5E2C2A19}" destId="{11F6D9CD-0746-4402-829F-5566CFA07342}" srcOrd="36" destOrd="0" presId="urn:microsoft.com/office/officeart/2008/layout/LinedList"/>
    <dgm:cxn modelId="{8559163A-56C4-4828-9C32-FB20AD0DC636}" type="presParOf" srcId="{A09056A5-78A8-43A4-8AE7-175C5E2C2A19}" destId="{A7A57275-FCC6-43C9-9A78-AFB7A5AE4D96}" srcOrd="37" destOrd="0" presId="urn:microsoft.com/office/officeart/2008/layout/LinedList"/>
    <dgm:cxn modelId="{21322289-B340-40BA-9D7E-F9EEAA76944F}" type="presParOf" srcId="{A7A57275-FCC6-43C9-9A78-AFB7A5AE4D96}" destId="{4C29CB30-7966-43EB-9B42-0E78285E29EF}" srcOrd="0" destOrd="0" presId="urn:microsoft.com/office/officeart/2008/layout/LinedList"/>
    <dgm:cxn modelId="{4298A960-24EC-478B-9539-0936BC6718DB}" type="presParOf" srcId="{A7A57275-FCC6-43C9-9A78-AFB7A5AE4D96}" destId="{896C6B33-ECFF-4CB4-97C9-B35617716C5D}" srcOrd="1" destOrd="0" presId="urn:microsoft.com/office/officeart/2008/layout/LinedList"/>
    <dgm:cxn modelId="{D4B832B4-1BD3-4EF3-96AE-82A161332BA3}" type="presParOf" srcId="{A09056A5-78A8-43A4-8AE7-175C5E2C2A19}" destId="{8A6F3B39-4857-4A03-9101-D496D96A2C24}" srcOrd="38" destOrd="0" presId="urn:microsoft.com/office/officeart/2008/layout/LinedList"/>
    <dgm:cxn modelId="{25541C5B-6B6A-4B6A-8F82-5B0C4B186925}" type="presParOf" srcId="{A09056A5-78A8-43A4-8AE7-175C5E2C2A19}" destId="{E5B763CE-8DA1-4895-B0EE-C046F5B5CD4D}" srcOrd="39" destOrd="0" presId="urn:microsoft.com/office/officeart/2008/layout/LinedList"/>
    <dgm:cxn modelId="{5A76FB7A-B955-426A-BC9D-A65A9D6BB8A3}" type="presParOf" srcId="{E5B763CE-8DA1-4895-B0EE-C046F5B5CD4D}" destId="{B8A077BE-07CF-4F41-AD96-0FAB0BFA6510}" srcOrd="0" destOrd="0" presId="urn:microsoft.com/office/officeart/2008/layout/LinedList"/>
    <dgm:cxn modelId="{34E79D70-3295-495D-AFA1-D057D542B408}" type="presParOf" srcId="{E5B763CE-8DA1-4895-B0EE-C046F5B5CD4D}" destId="{D88991D5-3AC0-4B21-A5F7-6772D07F433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D2E2D-A19C-4CD3-854A-06F8BC74841F}">
      <dsp:nvSpPr>
        <dsp:cNvPr id="0" name=""/>
        <dsp:cNvSpPr/>
      </dsp:nvSpPr>
      <dsp:spPr>
        <a:xfrm>
          <a:off x="0" y="19470"/>
          <a:ext cx="6628804" cy="87984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Ethical requirement---respect for persons</a:t>
          </a:r>
        </a:p>
      </dsp:txBody>
      <dsp:txXfrm>
        <a:off x="42950" y="62420"/>
        <a:ext cx="6542904" cy="793940"/>
      </dsp:txXfrm>
    </dsp:sp>
    <dsp:sp modelId="{03325F33-5EB0-47F3-B866-740F7CA633F2}">
      <dsp:nvSpPr>
        <dsp:cNvPr id="0" name=""/>
        <dsp:cNvSpPr/>
      </dsp:nvSpPr>
      <dsp:spPr>
        <a:xfrm>
          <a:off x="0" y="1034670"/>
          <a:ext cx="6628804" cy="879840"/>
        </a:xfrm>
        <a:prstGeom prst="roundRect">
          <a:avLst/>
        </a:prstGeom>
        <a:gradFill rotWithShape="0">
          <a:gsLst>
            <a:gs pos="0">
              <a:schemeClr val="accent2">
                <a:hueOff val="-741071"/>
                <a:satOff val="3550"/>
                <a:lumOff val="3284"/>
                <a:alphaOff val="0"/>
                <a:tint val="96000"/>
                <a:lumMod val="100000"/>
              </a:schemeClr>
            </a:gs>
            <a:gs pos="78000">
              <a:schemeClr val="accent2">
                <a:hueOff val="-741071"/>
                <a:satOff val="3550"/>
                <a:lumOff val="328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Ensures the subject is fully and accurately informed</a:t>
          </a:r>
        </a:p>
      </dsp:txBody>
      <dsp:txXfrm>
        <a:off x="42950" y="1077620"/>
        <a:ext cx="6542904" cy="793940"/>
      </dsp:txXfrm>
    </dsp:sp>
    <dsp:sp modelId="{440F936F-781C-4661-B503-3805AEBFEDCF}">
      <dsp:nvSpPr>
        <dsp:cNvPr id="0" name=""/>
        <dsp:cNvSpPr/>
      </dsp:nvSpPr>
      <dsp:spPr>
        <a:xfrm>
          <a:off x="0" y="2049870"/>
          <a:ext cx="6628804" cy="879840"/>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May demonstrates comprehension of the information</a:t>
          </a:r>
        </a:p>
      </dsp:txBody>
      <dsp:txXfrm>
        <a:off x="42950" y="2092820"/>
        <a:ext cx="6542904" cy="793940"/>
      </dsp:txXfrm>
    </dsp:sp>
    <dsp:sp modelId="{F8C4B9F5-294D-41DB-9AE4-63C3A02F2775}">
      <dsp:nvSpPr>
        <dsp:cNvPr id="0" name=""/>
        <dsp:cNvSpPr/>
      </dsp:nvSpPr>
      <dsp:spPr>
        <a:xfrm>
          <a:off x="0" y="3065070"/>
          <a:ext cx="6628804" cy="879840"/>
        </a:xfrm>
        <a:prstGeom prst="roundRect">
          <a:avLst/>
        </a:prstGeom>
        <a:gradFill rotWithShape="0">
          <a:gsLst>
            <a:gs pos="0">
              <a:schemeClr val="accent2">
                <a:hueOff val="-2223214"/>
                <a:satOff val="10650"/>
                <a:lumOff val="9853"/>
                <a:alphaOff val="0"/>
                <a:tint val="96000"/>
                <a:lumMod val="100000"/>
              </a:schemeClr>
            </a:gs>
            <a:gs pos="78000">
              <a:schemeClr val="accent2">
                <a:hueOff val="-2223214"/>
                <a:satOff val="10650"/>
                <a:lumOff val="985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Authenticates decision is voluntary </a:t>
          </a:r>
        </a:p>
      </dsp:txBody>
      <dsp:txXfrm>
        <a:off x="42950" y="3108020"/>
        <a:ext cx="6542904" cy="793940"/>
      </dsp:txXfrm>
    </dsp:sp>
    <dsp:sp modelId="{48BAAAD9-C1E3-4D34-A34D-F3F10F15959D}">
      <dsp:nvSpPr>
        <dsp:cNvPr id="0" name=""/>
        <dsp:cNvSpPr/>
      </dsp:nvSpPr>
      <dsp:spPr>
        <a:xfrm>
          <a:off x="0" y="4080270"/>
          <a:ext cx="6628804" cy="87984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Protect the rights, safety and well-being of subjects</a:t>
          </a:r>
        </a:p>
      </dsp:txBody>
      <dsp:txXfrm>
        <a:off x="42950" y="4123220"/>
        <a:ext cx="6542904" cy="793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B3AA6-80C8-4FEF-95A7-D4A13CE1210E}">
      <dsp:nvSpPr>
        <dsp:cNvPr id="0" name=""/>
        <dsp:cNvSpPr/>
      </dsp:nvSpPr>
      <dsp:spPr>
        <a:xfrm>
          <a:off x="0" y="477390"/>
          <a:ext cx="6628804" cy="12168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The Elements of informed consent are virtually identical except:</a:t>
          </a:r>
        </a:p>
      </dsp:txBody>
      <dsp:txXfrm>
        <a:off x="59399" y="536789"/>
        <a:ext cx="6510006" cy="1098002"/>
      </dsp:txXfrm>
    </dsp:sp>
    <dsp:sp modelId="{D91EC67C-42FC-4E67-89BD-B87119061DF7}">
      <dsp:nvSpPr>
        <dsp:cNvPr id="0" name=""/>
        <dsp:cNvSpPr/>
      </dsp:nvSpPr>
      <dsp:spPr>
        <a:xfrm>
          <a:off x="0" y="1881390"/>
          <a:ext cx="6628804" cy="1216800"/>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solidFill>
                <a:schemeClr val="tx1"/>
              </a:solidFill>
              <a:latin typeface="Arial" panose="020B0604020202020204" pitchFamily="34" charset="0"/>
              <a:cs typeface="Arial" panose="020B0604020202020204" pitchFamily="34" charset="0"/>
            </a:rPr>
            <a:t>FDA requires the confidentiality statement to note "the possibility that the FDA may inspect the records”</a:t>
          </a:r>
        </a:p>
      </dsp:txBody>
      <dsp:txXfrm>
        <a:off x="59399" y="1940789"/>
        <a:ext cx="6510006" cy="1098002"/>
      </dsp:txXfrm>
    </dsp:sp>
    <dsp:sp modelId="{EA6609D9-EDFA-436E-9727-08750C3F1A36}">
      <dsp:nvSpPr>
        <dsp:cNvPr id="0" name=""/>
        <dsp:cNvSpPr/>
      </dsp:nvSpPr>
      <dsp:spPr>
        <a:xfrm>
          <a:off x="0" y="3285390"/>
          <a:ext cx="6628804" cy="121680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solidFill>
                <a:schemeClr val="tx1"/>
              </a:solidFill>
              <a:latin typeface="Arial" panose="020B0604020202020204" pitchFamily="34" charset="0"/>
              <a:cs typeface="Arial" panose="020B0604020202020204" pitchFamily="34" charset="0"/>
            </a:rPr>
            <a:t>FDA requires a statement regarding study registry in Clinicaltrials.gov.</a:t>
          </a:r>
        </a:p>
      </dsp:txBody>
      <dsp:txXfrm>
        <a:off x="59399" y="3344789"/>
        <a:ext cx="6510006"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A18D2-6279-4D85-91E1-2BD398D916DF}">
      <dsp:nvSpPr>
        <dsp:cNvPr id="0" name=""/>
        <dsp:cNvSpPr/>
      </dsp:nvSpPr>
      <dsp:spPr>
        <a:xfrm>
          <a:off x="0" y="1255"/>
          <a:ext cx="6628804" cy="98404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solidFill>
                <a:schemeClr val="tx1"/>
              </a:solidFill>
              <a:latin typeface="Arial" panose="020B0604020202020204" pitchFamily="34" charset="0"/>
              <a:cs typeface="Arial" panose="020B0604020202020204" pitchFamily="34" charset="0"/>
            </a:rPr>
            <a:t>The research involves no more than minimal risk to the subjects </a:t>
          </a:r>
        </a:p>
      </dsp:txBody>
      <dsp:txXfrm>
        <a:off x="48037" y="49292"/>
        <a:ext cx="6532730" cy="887966"/>
      </dsp:txXfrm>
    </dsp:sp>
    <dsp:sp modelId="{E15052FB-6042-4C00-976B-6C48145E2A19}">
      <dsp:nvSpPr>
        <dsp:cNvPr id="0" name=""/>
        <dsp:cNvSpPr/>
      </dsp:nvSpPr>
      <dsp:spPr>
        <a:xfrm>
          <a:off x="0" y="999512"/>
          <a:ext cx="6628804" cy="984040"/>
        </a:xfrm>
        <a:prstGeom prst="roundRect">
          <a:avLst/>
        </a:prstGeom>
        <a:gradFill rotWithShape="0">
          <a:gsLst>
            <a:gs pos="0">
              <a:schemeClr val="accent2">
                <a:hueOff val="-741071"/>
                <a:satOff val="3550"/>
                <a:lumOff val="3284"/>
                <a:alphaOff val="0"/>
                <a:tint val="96000"/>
                <a:lumMod val="100000"/>
              </a:schemeClr>
            </a:gs>
            <a:gs pos="78000">
              <a:schemeClr val="accent2">
                <a:hueOff val="-741071"/>
                <a:satOff val="3550"/>
                <a:lumOff val="328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solidFill>
                <a:schemeClr val="tx1"/>
              </a:solidFill>
              <a:latin typeface="Arial" panose="020B0604020202020204" pitchFamily="34" charset="0"/>
              <a:cs typeface="Arial" panose="020B0604020202020204" pitchFamily="34" charset="0"/>
            </a:rPr>
            <a:t>The research could not practicably be carried out without the requested waiver or alteration </a:t>
          </a:r>
        </a:p>
      </dsp:txBody>
      <dsp:txXfrm>
        <a:off x="48037" y="1047549"/>
        <a:ext cx="6532730" cy="887966"/>
      </dsp:txXfrm>
    </dsp:sp>
    <dsp:sp modelId="{BE64DBBC-EAA4-427B-A3E7-A302AB62F18F}">
      <dsp:nvSpPr>
        <dsp:cNvPr id="0" name=""/>
        <dsp:cNvSpPr/>
      </dsp:nvSpPr>
      <dsp:spPr>
        <a:xfrm>
          <a:off x="0" y="1997770"/>
          <a:ext cx="6628804" cy="984040"/>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solidFill>
                <a:schemeClr val="tx1"/>
              </a:solidFill>
              <a:latin typeface="Arial" panose="020B0604020202020204" pitchFamily="34" charset="0"/>
              <a:cs typeface="Arial" panose="020B0604020202020204" pitchFamily="34" charset="0"/>
            </a:rPr>
            <a:t>If the research involves using identifiable private information or identifiable biospecimens, the research could not practicably be carried out without using such information or biospecimens in an identifiable format </a:t>
          </a:r>
        </a:p>
      </dsp:txBody>
      <dsp:txXfrm>
        <a:off x="48037" y="2045807"/>
        <a:ext cx="6532730" cy="887966"/>
      </dsp:txXfrm>
    </dsp:sp>
    <dsp:sp modelId="{30936997-3735-4C1F-B2B9-3147DC1C992F}">
      <dsp:nvSpPr>
        <dsp:cNvPr id="0" name=""/>
        <dsp:cNvSpPr/>
      </dsp:nvSpPr>
      <dsp:spPr>
        <a:xfrm>
          <a:off x="0" y="2996027"/>
          <a:ext cx="6628804" cy="984040"/>
        </a:xfrm>
        <a:prstGeom prst="roundRect">
          <a:avLst/>
        </a:prstGeom>
        <a:gradFill rotWithShape="0">
          <a:gsLst>
            <a:gs pos="0">
              <a:schemeClr val="accent2">
                <a:hueOff val="-2223214"/>
                <a:satOff val="10650"/>
                <a:lumOff val="9853"/>
                <a:alphaOff val="0"/>
                <a:tint val="96000"/>
                <a:lumMod val="100000"/>
              </a:schemeClr>
            </a:gs>
            <a:gs pos="78000">
              <a:schemeClr val="accent2">
                <a:hueOff val="-2223214"/>
                <a:satOff val="10650"/>
                <a:lumOff val="985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solidFill>
                <a:schemeClr val="tx1"/>
              </a:solidFill>
              <a:latin typeface="Arial" panose="020B0604020202020204" pitchFamily="34" charset="0"/>
              <a:cs typeface="Arial" panose="020B0604020202020204" pitchFamily="34" charset="0"/>
            </a:rPr>
            <a:t>The waiver or alteration will not adversely affect the rights and welfare of the subjects </a:t>
          </a:r>
        </a:p>
      </dsp:txBody>
      <dsp:txXfrm>
        <a:off x="48037" y="3044064"/>
        <a:ext cx="6532730" cy="887966"/>
      </dsp:txXfrm>
    </dsp:sp>
    <dsp:sp modelId="{34E4EFC7-9AD6-4DF1-91A3-D888C0CBFF79}">
      <dsp:nvSpPr>
        <dsp:cNvPr id="0" name=""/>
        <dsp:cNvSpPr/>
      </dsp:nvSpPr>
      <dsp:spPr>
        <a:xfrm>
          <a:off x="0" y="3994285"/>
          <a:ext cx="6628804" cy="98404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solidFill>
                <a:schemeClr val="tx1"/>
              </a:solidFill>
              <a:latin typeface="Arial" panose="020B0604020202020204" pitchFamily="34" charset="0"/>
              <a:cs typeface="Arial" panose="020B0604020202020204" pitchFamily="34" charset="0"/>
            </a:rPr>
            <a:t>Whenever appropriate, the subjects or legally authorized representatives will be provided with additional pertinent information after participation</a:t>
          </a:r>
        </a:p>
      </dsp:txBody>
      <dsp:txXfrm>
        <a:off x="48037" y="4042322"/>
        <a:ext cx="6532730" cy="8879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7C2F3-2FA2-446C-A30F-F5784A88DD68}">
      <dsp:nvSpPr>
        <dsp:cNvPr id="0" name=""/>
        <dsp:cNvSpPr/>
      </dsp:nvSpPr>
      <dsp:spPr>
        <a:xfrm>
          <a:off x="0" y="1827"/>
          <a:ext cx="6628804" cy="609575"/>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solidFill>
                <a:schemeClr val="tx1"/>
              </a:solidFill>
              <a:latin typeface="Arial" panose="020B0604020202020204" pitchFamily="34" charset="0"/>
              <a:cs typeface="Arial" panose="020B0604020202020204" pitchFamily="34" charset="0"/>
            </a:rPr>
            <a:t>21 CFR 50.23:  emergency use of a test article: </a:t>
          </a:r>
        </a:p>
      </dsp:txBody>
      <dsp:txXfrm>
        <a:off x="29757" y="31584"/>
        <a:ext cx="6569290" cy="550061"/>
      </dsp:txXfrm>
    </dsp:sp>
    <dsp:sp modelId="{C26D378A-9C4B-4EA0-928F-AD29E6B3A689}">
      <dsp:nvSpPr>
        <dsp:cNvPr id="0" name=""/>
        <dsp:cNvSpPr/>
      </dsp:nvSpPr>
      <dsp:spPr>
        <a:xfrm>
          <a:off x="0" y="625591"/>
          <a:ext cx="6628804" cy="609575"/>
        </a:xfrm>
        <a:prstGeom prst="roundRect">
          <a:avLst/>
        </a:prstGeom>
        <a:gradFill rotWithShape="0">
          <a:gsLst>
            <a:gs pos="0">
              <a:schemeClr val="accent2">
                <a:hueOff val="-423469"/>
                <a:satOff val="2029"/>
                <a:lumOff val="1877"/>
                <a:alphaOff val="0"/>
                <a:tint val="96000"/>
                <a:lumMod val="100000"/>
              </a:schemeClr>
            </a:gs>
            <a:gs pos="78000">
              <a:schemeClr val="accent2">
                <a:hueOff val="-423469"/>
                <a:satOff val="2029"/>
                <a:lumOff val="187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solidFill>
                <a:schemeClr val="tx1"/>
              </a:solidFill>
              <a:latin typeface="Arial" panose="020B0604020202020204" pitchFamily="34" charset="0"/>
              <a:cs typeface="Arial" panose="020B0604020202020204" pitchFamily="34" charset="0"/>
            </a:rPr>
            <a:t>Life threatening</a:t>
          </a:r>
        </a:p>
      </dsp:txBody>
      <dsp:txXfrm>
        <a:off x="29757" y="655348"/>
        <a:ext cx="6569290" cy="550061"/>
      </dsp:txXfrm>
    </dsp:sp>
    <dsp:sp modelId="{9F0A887F-454D-44E0-A4A1-C0B0BDBBA3C6}">
      <dsp:nvSpPr>
        <dsp:cNvPr id="0" name=""/>
        <dsp:cNvSpPr/>
      </dsp:nvSpPr>
      <dsp:spPr>
        <a:xfrm>
          <a:off x="0" y="1249356"/>
          <a:ext cx="6628804" cy="609575"/>
        </a:xfrm>
        <a:prstGeom prst="roundRect">
          <a:avLst/>
        </a:prstGeom>
        <a:gradFill rotWithShape="0">
          <a:gsLst>
            <a:gs pos="0">
              <a:schemeClr val="accent2">
                <a:hueOff val="-846939"/>
                <a:satOff val="4057"/>
                <a:lumOff val="3753"/>
                <a:alphaOff val="0"/>
                <a:tint val="96000"/>
                <a:lumMod val="100000"/>
              </a:schemeClr>
            </a:gs>
            <a:gs pos="78000">
              <a:schemeClr val="accent2">
                <a:hueOff val="-846939"/>
                <a:satOff val="4057"/>
                <a:lumOff val="375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solidFill>
                <a:schemeClr val="tx1"/>
              </a:solidFill>
              <a:latin typeface="Arial" panose="020B0604020202020204" pitchFamily="34" charset="0"/>
              <a:cs typeface="Arial" panose="020B0604020202020204" pitchFamily="34" charset="0"/>
            </a:rPr>
            <a:t>Informed consent cannot be obtained</a:t>
          </a:r>
        </a:p>
      </dsp:txBody>
      <dsp:txXfrm>
        <a:off x="29757" y="1279113"/>
        <a:ext cx="6569290" cy="550061"/>
      </dsp:txXfrm>
    </dsp:sp>
    <dsp:sp modelId="{85E4F99A-0D56-4B35-B810-946D850124FB}">
      <dsp:nvSpPr>
        <dsp:cNvPr id="0" name=""/>
        <dsp:cNvSpPr/>
      </dsp:nvSpPr>
      <dsp:spPr>
        <a:xfrm>
          <a:off x="0" y="1873120"/>
          <a:ext cx="6628804" cy="609575"/>
        </a:xfrm>
        <a:prstGeom prst="roundRect">
          <a:avLst/>
        </a:prstGeom>
        <a:gradFill rotWithShape="0">
          <a:gsLst>
            <a:gs pos="0">
              <a:schemeClr val="accent2">
                <a:hueOff val="-1270408"/>
                <a:satOff val="6086"/>
                <a:lumOff val="5630"/>
                <a:alphaOff val="0"/>
                <a:tint val="96000"/>
                <a:lumMod val="100000"/>
              </a:schemeClr>
            </a:gs>
            <a:gs pos="78000">
              <a:schemeClr val="accent2">
                <a:hueOff val="-1270408"/>
                <a:satOff val="6086"/>
                <a:lumOff val="563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solidFill>
                <a:schemeClr val="tx1"/>
              </a:solidFill>
              <a:latin typeface="Arial" panose="020B0604020202020204" pitchFamily="34" charset="0"/>
              <a:cs typeface="Arial" panose="020B0604020202020204" pitchFamily="34" charset="0"/>
            </a:rPr>
            <a:t>Time is not sufficient to obtain consent from the legally authorized representative</a:t>
          </a:r>
        </a:p>
      </dsp:txBody>
      <dsp:txXfrm>
        <a:off x="29757" y="1902877"/>
        <a:ext cx="6569290" cy="550061"/>
      </dsp:txXfrm>
    </dsp:sp>
    <dsp:sp modelId="{11104A17-2468-432D-AB7B-36A097D6273B}">
      <dsp:nvSpPr>
        <dsp:cNvPr id="0" name=""/>
        <dsp:cNvSpPr/>
      </dsp:nvSpPr>
      <dsp:spPr>
        <a:xfrm>
          <a:off x="0" y="2496885"/>
          <a:ext cx="6628804" cy="609575"/>
        </a:xfrm>
        <a:prstGeom prst="roundRect">
          <a:avLst/>
        </a:prstGeom>
        <a:gradFill rotWithShape="0">
          <a:gsLst>
            <a:gs pos="0">
              <a:schemeClr val="accent2">
                <a:hueOff val="-1693878"/>
                <a:satOff val="8114"/>
                <a:lumOff val="7507"/>
                <a:alphaOff val="0"/>
                <a:tint val="96000"/>
                <a:lumMod val="100000"/>
              </a:schemeClr>
            </a:gs>
            <a:gs pos="78000">
              <a:schemeClr val="accent2">
                <a:hueOff val="-1693878"/>
                <a:satOff val="8114"/>
                <a:lumOff val="750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solidFill>
                <a:schemeClr val="tx1"/>
              </a:solidFill>
              <a:latin typeface="Arial" panose="020B0604020202020204" pitchFamily="34" charset="0"/>
              <a:cs typeface="Arial" panose="020B0604020202020204" pitchFamily="34" charset="0"/>
            </a:rPr>
            <a:t>There is no alternative treatment</a:t>
          </a:r>
        </a:p>
      </dsp:txBody>
      <dsp:txXfrm>
        <a:off x="29757" y="2526642"/>
        <a:ext cx="6569290" cy="550061"/>
      </dsp:txXfrm>
    </dsp:sp>
    <dsp:sp modelId="{799B083A-6601-4A4C-BEB1-C7E7E036DF8D}">
      <dsp:nvSpPr>
        <dsp:cNvPr id="0" name=""/>
        <dsp:cNvSpPr/>
      </dsp:nvSpPr>
      <dsp:spPr>
        <a:xfrm>
          <a:off x="0" y="3120649"/>
          <a:ext cx="6628804" cy="609575"/>
        </a:xfrm>
        <a:prstGeom prst="roundRect">
          <a:avLst/>
        </a:prstGeom>
        <a:gradFill rotWithShape="0">
          <a:gsLst>
            <a:gs pos="0">
              <a:schemeClr val="accent2">
                <a:hueOff val="-2117347"/>
                <a:satOff val="10143"/>
                <a:lumOff val="9384"/>
                <a:alphaOff val="0"/>
                <a:tint val="96000"/>
                <a:lumMod val="100000"/>
              </a:schemeClr>
            </a:gs>
            <a:gs pos="78000">
              <a:schemeClr val="accent2">
                <a:hueOff val="-2117347"/>
                <a:satOff val="10143"/>
                <a:lumOff val="938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solidFill>
                <a:schemeClr val="tx1"/>
              </a:solidFill>
              <a:latin typeface="Arial" panose="020B0604020202020204" pitchFamily="34" charset="0"/>
              <a:cs typeface="Arial" panose="020B0604020202020204" pitchFamily="34" charset="0"/>
            </a:rPr>
            <a:t>The test article, in the opinion of the investigator is life-saving</a:t>
          </a:r>
        </a:p>
      </dsp:txBody>
      <dsp:txXfrm>
        <a:off x="29757" y="3150406"/>
        <a:ext cx="6569290" cy="550061"/>
      </dsp:txXfrm>
    </dsp:sp>
    <dsp:sp modelId="{CEFB4465-C566-4799-A22E-CCEF39650360}">
      <dsp:nvSpPr>
        <dsp:cNvPr id="0" name=""/>
        <dsp:cNvSpPr/>
      </dsp:nvSpPr>
      <dsp:spPr>
        <a:xfrm>
          <a:off x="0" y="3744414"/>
          <a:ext cx="6628804" cy="609575"/>
        </a:xfrm>
        <a:prstGeom prst="roundRect">
          <a:avLst/>
        </a:prstGeom>
        <a:gradFill rotWithShape="0">
          <a:gsLst>
            <a:gs pos="0">
              <a:schemeClr val="accent2">
                <a:hueOff val="-2540817"/>
                <a:satOff val="12171"/>
                <a:lumOff val="11260"/>
                <a:alphaOff val="0"/>
                <a:tint val="96000"/>
                <a:lumMod val="100000"/>
              </a:schemeClr>
            </a:gs>
            <a:gs pos="78000">
              <a:schemeClr val="accent2">
                <a:hueOff val="-2540817"/>
                <a:satOff val="12171"/>
                <a:lumOff val="1126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solidFill>
                <a:schemeClr val="tx1"/>
              </a:solidFill>
              <a:latin typeface="Arial" panose="020B0604020202020204" pitchFamily="34" charset="0"/>
              <a:cs typeface="Arial" panose="020B0604020202020204" pitchFamily="34" charset="0"/>
            </a:rPr>
            <a:t>Must be validated in writing by a physician who is not participating in the clinical investigation</a:t>
          </a:r>
        </a:p>
      </dsp:txBody>
      <dsp:txXfrm>
        <a:off x="29757" y="3774171"/>
        <a:ext cx="6569290" cy="550061"/>
      </dsp:txXfrm>
    </dsp:sp>
    <dsp:sp modelId="{1C609AA5-5538-4244-B59B-62F798FB6377}">
      <dsp:nvSpPr>
        <dsp:cNvPr id="0" name=""/>
        <dsp:cNvSpPr/>
      </dsp:nvSpPr>
      <dsp:spPr>
        <a:xfrm>
          <a:off x="0" y="4368178"/>
          <a:ext cx="6628804" cy="609575"/>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solidFill>
                <a:schemeClr val="tx1"/>
              </a:solidFill>
              <a:latin typeface="Arial" panose="020B0604020202020204" pitchFamily="34" charset="0"/>
              <a:cs typeface="Arial" panose="020B0604020202020204" pitchFamily="34" charset="0"/>
            </a:rPr>
            <a:t>This Documentation should be submitted to the IRB within 5 working days after use of the test article.</a:t>
          </a:r>
        </a:p>
      </dsp:txBody>
      <dsp:txXfrm>
        <a:off x="29757" y="4397935"/>
        <a:ext cx="6569290" cy="5500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AD59E-BF2A-4BC6-968E-946800BE20A9}">
      <dsp:nvSpPr>
        <dsp:cNvPr id="0" name=""/>
        <dsp:cNvSpPr/>
      </dsp:nvSpPr>
      <dsp:spPr>
        <a:xfrm>
          <a:off x="0" y="147668"/>
          <a:ext cx="10558702" cy="121680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Informed consent shall be documented by the use of a written informed consent form approved by the IRB.</a:t>
          </a:r>
        </a:p>
      </dsp:txBody>
      <dsp:txXfrm>
        <a:off x="59399" y="207067"/>
        <a:ext cx="10439904" cy="1098002"/>
      </dsp:txXfrm>
    </dsp:sp>
    <dsp:sp modelId="{B91A90F7-54DE-47E9-8029-F5361947ABB7}">
      <dsp:nvSpPr>
        <dsp:cNvPr id="0" name=""/>
        <dsp:cNvSpPr/>
      </dsp:nvSpPr>
      <dsp:spPr>
        <a:xfrm>
          <a:off x="0" y="1551669"/>
          <a:ext cx="10558702" cy="1216800"/>
        </a:xfrm>
        <a:prstGeom prst="roundRect">
          <a:avLst/>
        </a:prstGeom>
        <a:solidFill>
          <a:schemeClr val="accent5">
            <a:hueOff val="1247628"/>
            <a:satOff val="-25244"/>
            <a:lumOff val="7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The ICF should be signed (including in an electronic format) by the subject or the subject’s legally authorized representative. </a:t>
          </a:r>
        </a:p>
      </dsp:txBody>
      <dsp:txXfrm>
        <a:off x="59399" y="1611068"/>
        <a:ext cx="10439904" cy="1098002"/>
      </dsp:txXfrm>
    </dsp:sp>
    <dsp:sp modelId="{B4DDEDD2-17EE-4C0B-ACD5-60E35E052549}">
      <dsp:nvSpPr>
        <dsp:cNvPr id="0" name=""/>
        <dsp:cNvSpPr/>
      </dsp:nvSpPr>
      <dsp:spPr>
        <a:xfrm>
          <a:off x="0" y="2955669"/>
          <a:ext cx="10558702" cy="1216800"/>
        </a:xfrm>
        <a:prstGeom prst="roundRect">
          <a:avLst/>
        </a:prstGeom>
        <a:solidFill>
          <a:schemeClr val="accent5">
            <a:hueOff val="2495256"/>
            <a:satOff val="-50489"/>
            <a:lumOff val="1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A written copy shall be given to the person signing the informed consent form.</a:t>
          </a:r>
        </a:p>
      </dsp:txBody>
      <dsp:txXfrm>
        <a:off x="59399" y="3015068"/>
        <a:ext cx="10439904" cy="1098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E1E77-460E-4158-BB07-A9B9BB06000F}">
      <dsp:nvSpPr>
        <dsp:cNvPr id="0" name=""/>
        <dsp:cNvSpPr/>
      </dsp:nvSpPr>
      <dsp:spPr>
        <a:xfrm>
          <a:off x="0" y="477390"/>
          <a:ext cx="6628804" cy="12168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Both OHRP and FDA state that informed consent may be either of the following: </a:t>
          </a:r>
        </a:p>
      </dsp:txBody>
      <dsp:txXfrm>
        <a:off x="59399" y="536789"/>
        <a:ext cx="6510006" cy="1098002"/>
      </dsp:txXfrm>
    </dsp:sp>
    <dsp:sp modelId="{D1A5BDFC-25D9-4DDF-8EC0-104B3F0DCF96}">
      <dsp:nvSpPr>
        <dsp:cNvPr id="0" name=""/>
        <dsp:cNvSpPr/>
      </dsp:nvSpPr>
      <dsp:spPr>
        <a:xfrm>
          <a:off x="0" y="1881390"/>
          <a:ext cx="6628804" cy="1216800"/>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(1) A full written informed consent form that meets the requirements. </a:t>
          </a:r>
        </a:p>
      </dsp:txBody>
      <dsp:txXfrm>
        <a:off x="59399" y="1940789"/>
        <a:ext cx="6510006" cy="1098002"/>
      </dsp:txXfrm>
    </dsp:sp>
    <dsp:sp modelId="{7EF85938-A25E-4E7E-8879-5F169978FDF2}">
      <dsp:nvSpPr>
        <dsp:cNvPr id="0" name=""/>
        <dsp:cNvSpPr/>
      </dsp:nvSpPr>
      <dsp:spPr>
        <a:xfrm>
          <a:off x="0" y="3285390"/>
          <a:ext cx="6628804" cy="121680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(2) A short form written informed consent form</a:t>
          </a:r>
        </a:p>
      </dsp:txBody>
      <dsp:txXfrm>
        <a:off x="59399" y="3344789"/>
        <a:ext cx="6510006" cy="10980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2AAE0-52AF-4B7E-A699-031BB32EBC09}">
      <dsp:nvSpPr>
        <dsp:cNvPr id="0" name=""/>
        <dsp:cNvSpPr/>
      </dsp:nvSpPr>
      <dsp:spPr>
        <a:xfrm>
          <a:off x="0" y="642"/>
          <a:ext cx="10390236"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2CD5CB-7232-44BA-BB22-EFD86E9DACBA}">
      <dsp:nvSpPr>
        <dsp:cNvPr id="0" name=""/>
        <dsp:cNvSpPr/>
      </dsp:nvSpPr>
      <dsp:spPr>
        <a:xfrm>
          <a:off x="0" y="642"/>
          <a:ext cx="10390236" cy="26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i="0" kern="1200" baseline="0" dirty="0">
              <a:latin typeface="Arial" panose="020B0604020202020204" pitchFamily="34" charset="0"/>
              <a:cs typeface="Arial" panose="020B0604020202020204" pitchFamily="34" charset="0"/>
            </a:rPr>
            <a:t>Subject Name:  ________________________________</a:t>
          </a:r>
          <a:endParaRPr lang="en-US" sz="1100" b="1" i="0" kern="1200" dirty="0">
            <a:latin typeface="Arial" panose="020B0604020202020204" pitchFamily="34" charset="0"/>
            <a:cs typeface="Arial" panose="020B0604020202020204" pitchFamily="34" charset="0"/>
          </a:endParaRPr>
        </a:p>
      </dsp:txBody>
      <dsp:txXfrm>
        <a:off x="0" y="642"/>
        <a:ext cx="10390236" cy="263084"/>
      </dsp:txXfrm>
    </dsp:sp>
    <dsp:sp modelId="{CE5A903A-7105-4E89-96BE-117279CEAC00}">
      <dsp:nvSpPr>
        <dsp:cNvPr id="0" name=""/>
        <dsp:cNvSpPr/>
      </dsp:nvSpPr>
      <dsp:spPr>
        <a:xfrm>
          <a:off x="0" y="263727"/>
          <a:ext cx="10390236"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98D5C9-B13D-4D9E-92ED-6D70ADD66E2E}">
      <dsp:nvSpPr>
        <dsp:cNvPr id="0" name=""/>
        <dsp:cNvSpPr/>
      </dsp:nvSpPr>
      <dsp:spPr>
        <a:xfrm>
          <a:off x="0" y="263727"/>
          <a:ext cx="10390236" cy="26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i="0" kern="1200" baseline="0" dirty="0">
              <a:latin typeface="Arial" panose="020B0604020202020204" pitchFamily="34" charset="0"/>
              <a:cs typeface="Arial" panose="020B0604020202020204" pitchFamily="34" charset="0"/>
            </a:rPr>
            <a:t>On the _____ day of ________,_______ I discussed the possibility of participating in a clinical research trial for </a:t>
          </a:r>
          <a:endParaRPr lang="en-US" sz="1100" b="1" i="0" kern="1200" dirty="0">
            <a:latin typeface="Arial" panose="020B0604020202020204" pitchFamily="34" charset="0"/>
            <a:cs typeface="Arial" panose="020B0604020202020204" pitchFamily="34" charset="0"/>
          </a:endParaRPr>
        </a:p>
      </dsp:txBody>
      <dsp:txXfrm>
        <a:off x="0" y="263727"/>
        <a:ext cx="10390236" cy="263084"/>
      </dsp:txXfrm>
    </dsp:sp>
    <dsp:sp modelId="{0F19E399-5FA2-44FA-A0A2-545AF9A8CA57}">
      <dsp:nvSpPr>
        <dsp:cNvPr id="0" name=""/>
        <dsp:cNvSpPr/>
      </dsp:nvSpPr>
      <dsp:spPr>
        <a:xfrm>
          <a:off x="0" y="526811"/>
          <a:ext cx="10390236"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57274B-FF60-4C48-AB0E-BE5DB861E14C}">
      <dsp:nvSpPr>
        <dsp:cNvPr id="0" name=""/>
        <dsp:cNvSpPr/>
      </dsp:nvSpPr>
      <dsp:spPr>
        <a:xfrm>
          <a:off x="0" y="526811"/>
          <a:ext cx="10390236" cy="26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i="0" kern="1200" baseline="0" dirty="0">
              <a:latin typeface="Arial" panose="020B0604020202020204" pitchFamily="34" charset="0"/>
              <a:cs typeface="Arial" panose="020B0604020202020204" pitchFamily="34" charset="0"/>
            </a:rPr>
            <a:t>Protocol __________________IRB #:__________________with the above named subject.  The study was explained in </a:t>
          </a:r>
          <a:endParaRPr lang="en-US" sz="1100" b="1" i="0" kern="1200" dirty="0">
            <a:latin typeface="Arial" panose="020B0604020202020204" pitchFamily="34" charset="0"/>
            <a:cs typeface="Arial" panose="020B0604020202020204" pitchFamily="34" charset="0"/>
          </a:endParaRPr>
        </a:p>
      </dsp:txBody>
      <dsp:txXfrm>
        <a:off x="0" y="526811"/>
        <a:ext cx="10390236" cy="263084"/>
      </dsp:txXfrm>
    </dsp:sp>
    <dsp:sp modelId="{935ECEF8-4B78-4D7C-8C45-E2CD47833054}">
      <dsp:nvSpPr>
        <dsp:cNvPr id="0" name=""/>
        <dsp:cNvSpPr/>
      </dsp:nvSpPr>
      <dsp:spPr>
        <a:xfrm>
          <a:off x="0" y="789896"/>
          <a:ext cx="10390236"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646643-46D1-4EBC-85C4-3FD14F7B5E99}">
      <dsp:nvSpPr>
        <dsp:cNvPr id="0" name=""/>
        <dsp:cNvSpPr/>
      </dsp:nvSpPr>
      <dsp:spPr>
        <a:xfrm>
          <a:off x="0" y="789896"/>
          <a:ext cx="10390236" cy="26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i="0" kern="1200" baseline="0" dirty="0">
              <a:latin typeface="Arial" panose="020B0604020202020204" pitchFamily="34" charset="0"/>
              <a:cs typeface="Arial" panose="020B0604020202020204" pitchFamily="34" charset="0"/>
            </a:rPr>
            <a:t>detail including, but not limited to, the contents of the informed consent, purpose of the study, visits and procedures </a:t>
          </a:r>
          <a:endParaRPr lang="en-US" sz="1100" b="1" i="0" kern="1200" dirty="0">
            <a:latin typeface="Arial" panose="020B0604020202020204" pitchFamily="34" charset="0"/>
            <a:cs typeface="Arial" panose="020B0604020202020204" pitchFamily="34" charset="0"/>
          </a:endParaRPr>
        </a:p>
      </dsp:txBody>
      <dsp:txXfrm>
        <a:off x="0" y="789896"/>
        <a:ext cx="10390236" cy="263084"/>
      </dsp:txXfrm>
    </dsp:sp>
    <dsp:sp modelId="{09DBB54E-19F1-4BBF-875D-8C616EB08AF7}">
      <dsp:nvSpPr>
        <dsp:cNvPr id="0" name=""/>
        <dsp:cNvSpPr/>
      </dsp:nvSpPr>
      <dsp:spPr>
        <a:xfrm>
          <a:off x="0" y="1052981"/>
          <a:ext cx="10390236"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77BCD6-0BA3-4641-B774-B94C77E6786A}">
      <dsp:nvSpPr>
        <dsp:cNvPr id="0" name=""/>
        <dsp:cNvSpPr/>
      </dsp:nvSpPr>
      <dsp:spPr>
        <a:xfrm>
          <a:off x="0" y="1052981"/>
          <a:ext cx="10390236" cy="26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i="0" kern="1200" baseline="0" dirty="0">
              <a:latin typeface="Arial" panose="020B0604020202020204" pitchFamily="34" charset="0"/>
              <a:cs typeface="Arial" panose="020B0604020202020204" pitchFamily="34" charset="0"/>
            </a:rPr>
            <a:t>involved, risks and benefits, alternative treatments, confidentiality, right to withdraw from the study at any time,</a:t>
          </a:r>
          <a:endParaRPr lang="en-US" sz="1100" b="1" i="0" kern="1200" dirty="0">
            <a:latin typeface="Arial" panose="020B0604020202020204" pitchFamily="34" charset="0"/>
            <a:cs typeface="Arial" panose="020B0604020202020204" pitchFamily="34" charset="0"/>
          </a:endParaRPr>
        </a:p>
      </dsp:txBody>
      <dsp:txXfrm>
        <a:off x="0" y="1052981"/>
        <a:ext cx="10390236" cy="263084"/>
      </dsp:txXfrm>
    </dsp:sp>
    <dsp:sp modelId="{952507E4-FFD6-4111-A252-AC3CB46D0C24}">
      <dsp:nvSpPr>
        <dsp:cNvPr id="0" name=""/>
        <dsp:cNvSpPr/>
      </dsp:nvSpPr>
      <dsp:spPr>
        <a:xfrm>
          <a:off x="0" y="1316065"/>
          <a:ext cx="10390236"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4BE059-1B1C-40E8-8869-923416E4C3EF}">
      <dsp:nvSpPr>
        <dsp:cNvPr id="0" name=""/>
        <dsp:cNvSpPr/>
      </dsp:nvSpPr>
      <dsp:spPr>
        <a:xfrm>
          <a:off x="0" y="1316065"/>
          <a:ext cx="10390236" cy="26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i="0" kern="1200" baseline="0" dirty="0">
              <a:latin typeface="Arial" panose="020B0604020202020204" pitchFamily="34" charset="0"/>
              <a:cs typeface="Arial" panose="020B0604020202020204" pitchFamily="34" charset="0"/>
            </a:rPr>
            <a:t>treatments provided, arms of the study, and randomization.  The subject was encouraged to ask questions.  All questions </a:t>
          </a:r>
          <a:endParaRPr lang="en-US" sz="1100" b="1" i="0" kern="1200" dirty="0">
            <a:latin typeface="Arial" panose="020B0604020202020204" pitchFamily="34" charset="0"/>
            <a:cs typeface="Arial" panose="020B0604020202020204" pitchFamily="34" charset="0"/>
          </a:endParaRPr>
        </a:p>
      </dsp:txBody>
      <dsp:txXfrm>
        <a:off x="0" y="1316065"/>
        <a:ext cx="10390236" cy="263084"/>
      </dsp:txXfrm>
    </dsp:sp>
    <dsp:sp modelId="{4CE957B5-A2A4-4116-8BBF-F08BD5440E2E}">
      <dsp:nvSpPr>
        <dsp:cNvPr id="0" name=""/>
        <dsp:cNvSpPr/>
      </dsp:nvSpPr>
      <dsp:spPr>
        <a:xfrm>
          <a:off x="0" y="1579150"/>
          <a:ext cx="10390236"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196700-66F3-4567-ADDE-0B2DEACB8953}">
      <dsp:nvSpPr>
        <dsp:cNvPr id="0" name=""/>
        <dsp:cNvSpPr/>
      </dsp:nvSpPr>
      <dsp:spPr>
        <a:xfrm>
          <a:off x="0" y="1579150"/>
          <a:ext cx="10390236" cy="26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i="0" kern="1200" baseline="0" dirty="0">
              <a:latin typeface="Arial" panose="020B0604020202020204" pitchFamily="34" charset="0"/>
              <a:cs typeface="Arial" panose="020B0604020202020204" pitchFamily="34" charset="0"/>
            </a:rPr>
            <a:t>were answered to the satisfaction of the subject. </a:t>
          </a:r>
          <a:endParaRPr lang="en-US" sz="1100" b="1" i="0" kern="1200" dirty="0">
            <a:latin typeface="Arial" panose="020B0604020202020204" pitchFamily="34" charset="0"/>
            <a:cs typeface="Arial" panose="020B0604020202020204" pitchFamily="34" charset="0"/>
          </a:endParaRPr>
        </a:p>
      </dsp:txBody>
      <dsp:txXfrm>
        <a:off x="0" y="1579150"/>
        <a:ext cx="10390236" cy="263084"/>
      </dsp:txXfrm>
    </dsp:sp>
    <dsp:sp modelId="{95F50DB0-9F03-4407-A78A-EE700598500B}">
      <dsp:nvSpPr>
        <dsp:cNvPr id="0" name=""/>
        <dsp:cNvSpPr/>
      </dsp:nvSpPr>
      <dsp:spPr>
        <a:xfrm>
          <a:off x="0" y="1842235"/>
          <a:ext cx="10390236"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EF1D74-C207-4FCA-B255-DAD5B316423E}">
      <dsp:nvSpPr>
        <dsp:cNvPr id="0" name=""/>
        <dsp:cNvSpPr/>
      </dsp:nvSpPr>
      <dsp:spPr>
        <a:xfrm>
          <a:off x="0" y="1842235"/>
          <a:ext cx="10390236" cy="26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i="0" kern="1200" baseline="0" dirty="0">
              <a:latin typeface="Arial" panose="020B0604020202020204" pitchFamily="34" charset="0"/>
              <a:cs typeface="Arial" panose="020B0604020202020204" pitchFamily="34" charset="0"/>
            </a:rPr>
            <a:t>The subject was given adequate time to read the informed consent and the opportunity to discuss it.  The subject demonstrated </a:t>
          </a:r>
          <a:endParaRPr lang="en-US" sz="1100" b="1" i="0" kern="1200" dirty="0">
            <a:latin typeface="Arial" panose="020B0604020202020204" pitchFamily="34" charset="0"/>
            <a:cs typeface="Arial" panose="020B0604020202020204" pitchFamily="34" charset="0"/>
          </a:endParaRPr>
        </a:p>
      </dsp:txBody>
      <dsp:txXfrm>
        <a:off x="0" y="1842235"/>
        <a:ext cx="10390236" cy="263084"/>
      </dsp:txXfrm>
    </dsp:sp>
    <dsp:sp modelId="{144305DF-51B5-4606-A58E-0DB1D242AADB}">
      <dsp:nvSpPr>
        <dsp:cNvPr id="0" name=""/>
        <dsp:cNvSpPr/>
      </dsp:nvSpPr>
      <dsp:spPr>
        <a:xfrm>
          <a:off x="0" y="2105320"/>
          <a:ext cx="10390236"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E0637E-86DE-4834-8E5D-95A656586AAD}">
      <dsp:nvSpPr>
        <dsp:cNvPr id="0" name=""/>
        <dsp:cNvSpPr/>
      </dsp:nvSpPr>
      <dsp:spPr>
        <a:xfrm>
          <a:off x="0" y="2105320"/>
          <a:ext cx="10390236" cy="26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i="0" kern="1200" baseline="0" dirty="0">
              <a:latin typeface="Arial" panose="020B0604020202020204" pitchFamily="34" charset="0"/>
              <a:cs typeface="Arial" panose="020B0604020202020204" pitchFamily="34" charset="0"/>
            </a:rPr>
            <a:t>understanding of the informed consent and a copy was given to the subject. The discussion was free of undue influence or coercion.</a:t>
          </a:r>
          <a:endParaRPr lang="en-US" sz="1100" b="1" i="0" kern="1200" dirty="0">
            <a:latin typeface="Arial" panose="020B0604020202020204" pitchFamily="34" charset="0"/>
            <a:cs typeface="Arial" panose="020B0604020202020204" pitchFamily="34" charset="0"/>
          </a:endParaRPr>
        </a:p>
      </dsp:txBody>
      <dsp:txXfrm>
        <a:off x="0" y="2105320"/>
        <a:ext cx="10390236" cy="263084"/>
      </dsp:txXfrm>
    </dsp:sp>
    <dsp:sp modelId="{825BFA73-5A73-4661-8912-1002842BF236}">
      <dsp:nvSpPr>
        <dsp:cNvPr id="0" name=""/>
        <dsp:cNvSpPr/>
      </dsp:nvSpPr>
      <dsp:spPr>
        <a:xfrm>
          <a:off x="0" y="2368404"/>
          <a:ext cx="10390236"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0624C6-D88E-4AA6-94D5-00C2B0079D01}">
      <dsp:nvSpPr>
        <dsp:cNvPr id="0" name=""/>
        <dsp:cNvSpPr/>
      </dsp:nvSpPr>
      <dsp:spPr>
        <a:xfrm>
          <a:off x="0" y="2368404"/>
          <a:ext cx="10390236" cy="26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i="0" kern="1200" baseline="0" dirty="0">
              <a:latin typeface="Arial" panose="020B0604020202020204" pitchFamily="34" charset="0"/>
              <a:cs typeface="Arial" panose="020B0604020202020204" pitchFamily="34" charset="0"/>
            </a:rPr>
            <a:t>The informed consent was signed on _____/_____/______ at ______ am/pm prior to any study-related procedures being performed.</a:t>
          </a:r>
          <a:endParaRPr lang="en-US" sz="1100" b="1" i="0" kern="1200" dirty="0">
            <a:latin typeface="Arial" panose="020B0604020202020204" pitchFamily="34" charset="0"/>
            <a:cs typeface="Arial" panose="020B0604020202020204" pitchFamily="34" charset="0"/>
          </a:endParaRPr>
        </a:p>
      </dsp:txBody>
      <dsp:txXfrm>
        <a:off x="0" y="2368404"/>
        <a:ext cx="10390236" cy="263084"/>
      </dsp:txXfrm>
    </dsp:sp>
    <dsp:sp modelId="{5CEE885D-1108-4651-A431-32278FC5984A}">
      <dsp:nvSpPr>
        <dsp:cNvPr id="0" name=""/>
        <dsp:cNvSpPr/>
      </dsp:nvSpPr>
      <dsp:spPr>
        <a:xfrm>
          <a:off x="0" y="2631489"/>
          <a:ext cx="10390236"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CD901E-2226-4027-895E-7788A5FD0B6B}">
      <dsp:nvSpPr>
        <dsp:cNvPr id="0" name=""/>
        <dsp:cNvSpPr/>
      </dsp:nvSpPr>
      <dsp:spPr>
        <a:xfrm>
          <a:off x="0" y="2631489"/>
          <a:ext cx="10390236" cy="26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i="0" kern="1200" baseline="0" dirty="0">
              <a:latin typeface="Arial" panose="020B0604020202020204" pitchFamily="34" charset="0"/>
              <a:cs typeface="Arial" panose="020B0604020202020204" pitchFamily="34" charset="0"/>
            </a:rPr>
            <a:t>If the primary language of the adult subject or LAR; or of the child subject or parent/legal guardian is not English:</a:t>
          </a:r>
          <a:endParaRPr lang="en-US" sz="1100" b="1" i="0" kern="1200" dirty="0">
            <a:latin typeface="Arial" panose="020B0604020202020204" pitchFamily="34" charset="0"/>
            <a:cs typeface="Arial" panose="020B0604020202020204" pitchFamily="34" charset="0"/>
          </a:endParaRPr>
        </a:p>
      </dsp:txBody>
      <dsp:txXfrm>
        <a:off x="0" y="2631489"/>
        <a:ext cx="10390236" cy="263084"/>
      </dsp:txXfrm>
    </dsp:sp>
    <dsp:sp modelId="{5E1FBFD9-B6CB-41CE-9065-AD22858F2540}">
      <dsp:nvSpPr>
        <dsp:cNvPr id="0" name=""/>
        <dsp:cNvSpPr/>
      </dsp:nvSpPr>
      <dsp:spPr>
        <a:xfrm>
          <a:off x="0" y="2894574"/>
          <a:ext cx="10390236"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59C50F-AF5F-433A-A50E-BC0C270DB98C}">
      <dsp:nvSpPr>
        <dsp:cNvPr id="0" name=""/>
        <dsp:cNvSpPr/>
      </dsp:nvSpPr>
      <dsp:spPr>
        <a:xfrm>
          <a:off x="0" y="2894574"/>
          <a:ext cx="10390236" cy="26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i="0" kern="1200" baseline="0" dirty="0">
              <a:latin typeface="Arial" panose="020B0604020202020204" pitchFamily="34" charset="0"/>
              <a:cs typeface="Arial" panose="020B0604020202020204" pitchFamily="34" charset="0"/>
            </a:rPr>
            <a:t>Primary language:  ____________________________</a:t>
          </a:r>
          <a:endParaRPr lang="en-US" sz="1100" b="1" i="0" kern="1200" dirty="0">
            <a:latin typeface="Arial" panose="020B0604020202020204" pitchFamily="34" charset="0"/>
            <a:cs typeface="Arial" panose="020B0604020202020204" pitchFamily="34" charset="0"/>
          </a:endParaRPr>
        </a:p>
      </dsp:txBody>
      <dsp:txXfrm>
        <a:off x="0" y="2894574"/>
        <a:ext cx="10390236" cy="263084"/>
      </dsp:txXfrm>
    </dsp:sp>
    <dsp:sp modelId="{70CEE8B9-04CE-4078-9B80-11CDE91ECAD1}">
      <dsp:nvSpPr>
        <dsp:cNvPr id="0" name=""/>
        <dsp:cNvSpPr/>
      </dsp:nvSpPr>
      <dsp:spPr>
        <a:xfrm>
          <a:off x="0" y="3157658"/>
          <a:ext cx="10390236"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80EFD6-3F8B-4D20-995D-61E7E8E441D6}">
      <dsp:nvSpPr>
        <dsp:cNvPr id="0" name=""/>
        <dsp:cNvSpPr/>
      </dsp:nvSpPr>
      <dsp:spPr>
        <a:xfrm>
          <a:off x="0" y="3157658"/>
          <a:ext cx="10390236" cy="26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i="0" kern="1200" baseline="0" dirty="0">
              <a:latin typeface="Arial" panose="020B0604020202020204" pitchFamily="34" charset="0"/>
              <a:cs typeface="Arial" panose="020B0604020202020204" pitchFamily="34" charset="0"/>
            </a:rPr>
            <a:t>A translator participated in the informed consent interview. </a:t>
          </a:r>
          <a:endParaRPr lang="en-US" sz="1100" b="1" i="0" kern="1200" dirty="0">
            <a:latin typeface="Arial" panose="020B0604020202020204" pitchFamily="34" charset="0"/>
            <a:cs typeface="Arial" panose="020B0604020202020204" pitchFamily="34" charset="0"/>
          </a:endParaRPr>
        </a:p>
      </dsp:txBody>
      <dsp:txXfrm>
        <a:off x="0" y="3157658"/>
        <a:ext cx="10390236" cy="263084"/>
      </dsp:txXfrm>
    </dsp:sp>
    <dsp:sp modelId="{50B1F2C9-FA09-4E78-A6D3-5BC9A6FA006F}">
      <dsp:nvSpPr>
        <dsp:cNvPr id="0" name=""/>
        <dsp:cNvSpPr/>
      </dsp:nvSpPr>
      <dsp:spPr>
        <a:xfrm>
          <a:off x="0" y="3420743"/>
          <a:ext cx="10390236"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E89E84-FFC5-457B-B971-572CA4833473}">
      <dsp:nvSpPr>
        <dsp:cNvPr id="0" name=""/>
        <dsp:cNvSpPr/>
      </dsp:nvSpPr>
      <dsp:spPr>
        <a:xfrm>
          <a:off x="0" y="3420743"/>
          <a:ext cx="10390236" cy="26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i="0" kern="1200" baseline="0" dirty="0">
              <a:latin typeface="Arial" panose="020B0604020202020204" pitchFamily="34" charset="0"/>
              <a:cs typeface="Arial" panose="020B0604020202020204" pitchFamily="34" charset="0"/>
            </a:rPr>
            <a:t>OR</a:t>
          </a:r>
          <a:endParaRPr lang="en-US" sz="1100" b="1" i="0" kern="1200" dirty="0">
            <a:latin typeface="Arial" panose="020B0604020202020204" pitchFamily="34" charset="0"/>
            <a:cs typeface="Arial" panose="020B0604020202020204" pitchFamily="34" charset="0"/>
          </a:endParaRPr>
        </a:p>
      </dsp:txBody>
      <dsp:txXfrm>
        <a:off x="0" y="3420743"/>
        <a:ext cx="10390236" cy="263084"/>
      </dsp:txXfrm>
    </dsp:sp>
    <dsp:sp modelId="{AB2052D0-28F0-4AF2-A172-19149A267506}">
      <dsp:nvSpPr>
        <dsp:cNvPr id="0" name=""/>
        <dsp:cNvSpPr/>
      </dsp:nvSpPr>
      <dsp:spPr>
        <a:xfrm>
          <a:off x="0" y="3683828"/>
          <a:ext cx="10390236"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533CEF-6E70-4102-857C-6DE55617786A}">
      <dsp:nvSpPr>
        <dsp:cNvPr id="0" name=""/>
        <dsp:cNvSpPr/>
      </dsp:nvSpPr>
      <dsp:spPr>
        <a:xfrm>
          <a:off x="0" y="3683828"/>
          <a:ext cx="10390236" cy="26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i="0" kern="1200" baseline="0" dirty="0">
              <a:latin typeface="Arial" panose="020B0604020202020204" pitchFamily="34" charset="0"/>
              <a:cs typeface="Arial" panose="020B0604020202020204" pitchFamily="34" charset="0"/>
            </a:rPr>
            <a:t>A translator did not participate in the informed consent interview because the person who obtained consent is fluent</a:t>
          </a:r>
          <a:endParaRPr lang="en-US" sz="1100" b="1" i="0" kern="1200" dirty="0">
            <a:latin typeface="Arial" panose="020B0604020202020204" pitchFamily="34" charset="0"/>
            <a:cs typeface="Arial" panose="020B0604020202020204" pitchFamily="34" charset="0"/>
          </a:endParaRPr>
        </a:p>
      </dsp:txBody>
      <dsp:txXfrm>
        <a:off x="0" y="3683828"/>
        <a:ext cx="10390236" cy="263084"/>
      </dsp:txXfrm>
    </dsp:sp>
    <dsp:sp modelId="{1905C0AA-DEE7-470C-A6C0-848CE14625DF}">
      <dsp:nvSpPr>
        <dsp:cNvPr id="0" name=""/>
        <dsp:cNvSpPr/>
      </dsp:nvSpPr>
      <dsp:spPr>
        <a:xfrm>
          <a:off x="0" y="3946913"/>
          <a:ext cx="10390236"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6BA10C-D241-4CCD-AD30-407DBD2FE2A1}">
      <dsp:nvSpPr>
        <dsp:cNvPr id="0" name=""/>
        <dsp:cNvSpPr/>
      </dsp:nvSpPr>
      <dsp:spPr>
        <a:xfrm>
          <a:off x="0" y="3946913"/>
          <a:ext cx="10390236" cy="26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i="0" kern="1200" baseline="0" dirty="0">
              <a:latin typeface="Arial" panose="020B0604020202020204" pitchFamily="34" charset="0"/>
              <a:cs typeface="Arial" panose="020B0604020202020204" pitchFamily="34" charset="0"/>
            </a:rPr>
            <a:t>in both English and the primary language.</a:t>
          </a:r>
          <a:endParaRPr lang="en-US" sz="1100" b="1" i="0" kern="1200" dirty="0">
            <a:latin typeface="Arial" panose="020B0604020202020204" pitchFamily="34" charset="0"/>
            <a:cs typeface="Arial" panose="020B0604020202020204" pitchFamily="34" charset="0"/>
          </a:endParaRPr>
        </a:p>
      </dsp:txBody>
      <dsp:txXfrm>
        <a:off x="0" y="3946913"/>
        <a:ext cx="10390236" cy="263084"/>
      </dsp:txXfrm>
    </dsp:sp>
    <dsp:sp modelId="{9DEDB22C-9948-4B93-868A-05512099682C}">
      <dsp:nvSpPr>
        <dsp:cNvPr id="0" name=""/>
        <dsp:cNvSpPr/>
      </dsp:nvSpPr>
      <dsp:spPr>
        <a:xfrm>
          <a:off x="0" y="4209997"/>
          <a:ext cx="10390236"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44E052-48D9-4C51-BFFA-572F292F0E54}">
      <dsp:nvSpPr>
        <dsp:cNvPr id="0" name=""/>
        <dsp:cNvSpPr/>
      </dsp:nvSpPr>
      <dsp:spPr>
        <a:xfrm>
          <a:off x="0" y="4209997"/>
          <a:ext cx="10390236" cy="26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i="0" kern="1200" baseline="0" dirty="0">
              <a:latin typeface="Arial" panose="020B0604020202020204" pitchFamily="34" charset="0"/>
              <a:cs typeface="Arial" panose="020B0604020202020204" pitchFamily="34" charset="0"/>
            </a:rPr>
            <a:t>_______________________________			_______________</a:t>
          </a:r>
          <a:endParaRPr lang="en-US" sz="1100" b="1" i="0" kern="1200" dirty="0">
            <a:latin typeface="Arial" panose="020B0604020202020204" pitchFamily="34" charset="0"/>
            <a:cs typeface="Arial" panose="020B0604020202020204" pitchFamily="34" charset="0"/>
          </a:endParaRPr>
        </a:p>
      </dsp:txBody>
      <dsp:txXfrm>
        <a:off x="0" y="4209997"/>
        <a:ext cx="10390236" cy="263084"/>
      </dsp:txXfrm>
    </dsp:sp>
    <dsp:sp modelId="{87601041-7618-4893-8E23-79F90A9DB36C}">
      <dsp:nvSpPr>
        <dsp:cNvPr id="0" name=""/>
        <dsp:cNvSpPr/>
      </dsp:nvSpPr>
      <dsp:spPr>
        <a:xfrm>
          <a:off x="0" y="4473082"/>
          <a:ext cx="10390236"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D3F798-5FEF-4516-B6E2-15108FFD1B9D}">
      <dsp:nvSpPr>
        <dsp:cNvPr id="0" name=""/>
        <dsp:cNvSpPr/>
      </dsp:nvSpPr>
      <dsp:spPr>
        <a:xfrm>
          <a:off x="0" y="4473082"/>
          <a:ext cx="10390236" cy="26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i="0" kern="1200" baseline="0" dirty="0">
              <a:latin typeface="Arial" panose="020B0604020202020204" pitchFamily="34" charset="0"/>
              <a:cs typeface="Arial" panose="020B0604020202020204" pitchFamily="34" charset="0"/>
            </a:rPr>
            <a:t>Signature of person obtaining consent			Date</a:t>
          </a:r>
          <a:endParaRPr lang="en-US" sz="1100" b="1" i="0" kern="1200" dirty="0">
            <a:latin typeface="Arial" panose="020B0604020202020204" pitchFamily="34" charset="0"/>
            <a:cs typeface="Arial" panose="020B0604020202020204" pitchFamily="34" charset="0"/>
          </a:endParaRPr>
        </a:p>
      </dsp:txBody>
      <dsp:txXfrm>
        <a:off x="0" y="4473082"/>
        <a:ext cx="10390236" cy="263084"/>
      </dsp:txXfrm>
    </dsp:sp>
    <dsp:sp modelId="{11F6D9CD-0746-4402-829F-5566CFA07342}">
      <dsp:nvSpPr>
        <dsp:cNvPr id="0" name=""/>
        <dsp:cNvSpPr/>
      </dsp:nvSpPr>
      <dsp:spPr>
        <a:xfrm>
          <a:off x="0" y="4736167"/>
          <a:ext cx="10390236"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29CB30-7966-43EB-9B42-0E78285E29EF}">
      <dsp:nvSpPr>
        <dsp:cNvPr id="0" name=""/>
        <dsp:cNvSpPr/>
      </dsp:nvSpPr>
      <dsp:spPr>
        <a:xfrm>
          <a:off x="0" y="4736167"/>
          <a:ext cx="10390236" cy="26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i="0" kern="1200" baseline="0" dirty="0">
              <a:latin typeface="Arial" panose="020B0604020202020204" pitchFamily="34" charset="0"/>
              <a:cs typeface="Arial" panose="020B0604020202020204" pitchFamily="34" charset="0"/>
            </a:rPr>
            <a:t>______________________________			_______________</a:t>
          </a:r>
          <a:endParaRPr lang="en-US" sz="1100" b="1" i="0" kern="1200" dirty="0">
            <a:latin typeface="Arial" panose="020B0604020202020204" pitchFamily="34" charset="0"/>
            <a:cs typeface="Arial" panose="020B0604020202020204" pitchFamily="34" charset="0"/>
          </a:endParaRPr>
        </a:p>
      </dsp:txBody>
      <dsp:txXfrm>
        <a:off x="0" y="4736167"/>
        <a:ext cx="10390236" cy="263084"/>
      </dsp:txXfrm>
    </dsp:sp>
    <dsp:sp modelId="{8A6F3B39-4857-4A03-9101-D496D96A2C24}">
      <dsp:nvSpPr>
        <dsp:cNvPr id="0" name=""/>
        <dsp:cNvSpPr/>
      </dsp:nvSpPr>
      <dsp:spPr>
        <a:xfrm>
          <a:off x="0" y="4999251"/>
          <a:ext cx="10390236"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A077BE-07CF-4F41-AD96-0FAB0BFA6510}">
      <dsp:nvSpPr>
        <dsp:cNvPr id="0" name=""/>
        <dsp:cNvSpPr/>
      </dsp:nvSpPr>
      <dsp:spPr>
        <a:xfrm>
          <a:off x="0" y="4999251"/>
          <a:ext cx="10390236" cy="26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i="0" kern="1200" baseline="0" dirty="0">
              <a:latin typeface="Arial" panose="020B0604020202020204" pitchFamily="34" charset="0"/>
              <a:cs typeface="Arial" panose="020B0604020202020204" pitchFamily="34" charset="0"/>
            </a:rPr>
            <a:t>Signature of PI (if different from above)			Date  </a:t>
          </a:r>
          <a:endParaRPr lang="en-US" sz="1100" b="1" i="0" kern="1200" dirty="0">
            <a:latin typeface="Arial" panose="020B0604020202020204" pitchFamily="34" charset="0"/>
            <a:cs typeface="Arial" panose="020B0604020202020204" pitchFamily="34" charset="0"/>
          </a:endParaRPr>
        </a:p>
      </dsp:txBody>
      <dsp:txXfrm>
        <a:off x="0" y="4999251"/>
        <a:ext cx="10390236" cy="26308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8:27.524"/>
    </inkml:context>
    <inkml:brush xml:id="br0">
      <inkml:brushProperty name="width" value="0.05" units="cm"/>
      <inkml:brushProperty name="height" value="0.05" units="cm"/>
      <inkml:brushProperty name="color" value="#E71224"/>
    </inkml:brush>
  </inkml:definitions>
  <inkml:trace contextRef="#ctx0" brushRef="#br0">9880 758 24575,'-89'-4'0,"-156"-29"0,147 18 0,-1040-145 0,-14 49 0,378 46 0,-253-14 0,150 49 0,0 43 0,629 7 0,-324 69 0,-231 120 0,365-64 0,-554 266 0,951-392 0,-214 115 0,227-117 0,2 0 0,0 2 0,1 2 0,1 0 0,1 1 0,-36 46 0,53-61 0,1 1 0,0 0 0,1 0 0,0 1 0,1-1 0,-1 1 0,1 0 0,1 0 0,0 0 0,0 0 0,1 0 0,0 0 0,1 0 0,-1 1 0,2-1 0,0 0 0,0 0 0,0 0 0,1 0 0,0 0 0,1 0 0,0 0 0,1 0 0,0-1 0,9 16 0,6 5 0,2 0 0,1-2 0,0 0 0,3-1 0,38 32 0,33 21 14,3-3-1,4-6 0,2-3 1,4-6-1,1-4 0,140 50 1,-47-36-488,4-8 1,376 63-1,-127-66 209,110-9-395,136-8-1979,158-7 1224,140-5-1608,114-6 1693,3788 10-3579,-3777-46 4391,-141-27 454,-181-32 323,-189-27 49,-474 65 177,166-60 0,-244 69-224,-1-2 0,-2-3 0,-1-2-1,-1-3 1,75-57 0,-108 71 119,-1-1 0,-1-1 0,-1-1-1,-1-1 1,-1 0 0,-1-2 0,-1 0 0,-1-1 0,-1-1 0,-2 0 0,0-1 0,-2 0-1,9-37 1,-12 29 157,-2-1 0,-1 1 0,-2-1 0,-1 0 0,-3 0-1,0 0 1,-3 0 0,-1 0 0,-1 1 0,-3 0 0,-20-59-1,16 63-380,-1 1 0,-1 1 0,-2 0 0,-1 1-1,-1 1 1,-2 0 0,-45-46 0,17 29-142,-1 2-1,-2 2 1,-2 3 0,-71-38 0,-256-102-432,-36 20-1144,-113-12 540,-7 23 0,-1037-142 0,675 219 289,8 96-481,647 2-12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1:45.031"/>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1:45.616"/>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5T15:09:05.052"/>
    </inkml:context>
    <inkml:brush xml:id="br0">
      <inkml:brushProperty name="width" value="0.05" units="cm"/>
      <inkml:brushProperty name="height" value="0.05" units="cm"/>
      <inkml:brushProperty name="color" value="#E71224"/>
    </inkml:brush>
  </inkml:definitions>
  <inkml:trace contextRef="#ctx0" brushRef="#br0">4257 491 24575,'-1'-4'0,"0"1"0,0-1 0,0 0 0,0 1 0,-1-1 0,1 1 0,-1 0 0,0-1 0,0 1 0,0 0 0,-1 0 0,1 0 0,-1 0 0,1 1 0,-1-1 0,0 1 0,-4-3 0,-54-35 0,10 15 0,0 2 0,-72-21 0,-6-3 0,15 5 0,-188-45 0,-129 5 0,270 61 0,-182 0 0,-167 25 0,185 14 0,-486 88 0,470-31 0,293-60 0,0 1 0,1 2 0,1 2 0,-81 50 0,115-61 0,0 0 0,1 1 0,0 0 0,1 0 0,0 1 0,0 1 0,1-1 0,1 2 0,0-1 0,1 1 0,0 0 0,1 1 0,0-1 0,1 1 0,1 0 0,0 1 0,1-1 0,1 1 0,0 0 0,0 19 0,3 17 0,1-1 0,3 1 0,2-1 0,22 79 0,-11-63 0,3 0 0,3-1 0,3-2 0,2-1 0,3-1 0,53 77 0,-25-57 0,3-2 0,4-3 0,128 114 0,-155-157 0,1-2 0,1-1 0,2-3 0,90 43 0,-64-41 0,1-4 0,130 30 0,-9-23 0,328 12 0,183-35 0,-649-11 0,1-3 0,-1-2 0,-1-3 0,0-2 0,53-19 0,-78 21 0,0-2 0,-1 0 0,0-2 0,-1-1 0,-1-1 0,0-1 0,-1-1 0,-1-2 0,-1 0 0,33-38 0,18-36 0,-5-3 0,-3-3 0,-5-3 0,74-176 0,57-227 0,-182 478 0,-1 0 0,-1-1 0,-1 1 0,2-33 0,-8 48 0,1 1 0,-2-1 0,0 1 0,0-1 0,-1 1 0,-1-1 0,0 1 0,0 0 0,-1 0 0,-1 1 0,0-1 0,-7-10 0,-5-5 0,-2 1 0,0 1 0,-2 1 0,-1 0 0,-1 2 0,0 1 0,-2 0 0,-1 2 0,0 1 0,-1 1 0,-1 1 0,0 2 0,-1 1 0,-1 1 0,-47-13 0,-1 10-1365,3 2-5461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5T15:09:27.693"/>
    </inkml:context>
    <inkml:brush xml:id="br0">
      <inkml:brushProperty name="width" value="0.05" units="cm"/>
      <inkml:brushProperty name="height" value="0.05" units="cm"/>
      <inkml:brushProperty name="color" value="#E71224"/>
    </inkml:brush>
  </inkml:definitions>
  <inkml:trace contextRef="#ctx0" brushRef="#br0">11920 115 24575,'-3822'0'0,"2708"-50"0,978 41 0,-597-24 0,531 26 0,-1639-8 0,1143 17 0,447-4 0,-280 5 0,490 2 0,0 1 0,1 2 0,-62 21 0,-31 7 0,-361 48 0,96-20 0,-184 74 0,571-135 0,-279 84 0,254-73 0,0 2 0,0 1 0,2 1 0,0 2 0,-51 40 0,71-45 0,1-1 0,1 2 0,1 0 0,0 0 0,1 1 0,0 0 0,2 1 0,-12 31 0,5-12 0,0 0 0,2 1 0,1 0 0,2 1 0,1 0 0,3 0 0,1 1 0,2 0 0,1 0 0,6 61 0,-2-89 0,1-1 0,-1 1 0,2-1 0,0 0 0,0 0 0,1 0 0,0-1 0,1 1 0,0-1 0,12 14 0,9 9 0,48 44 0,-58-60 0,27 23 0,2-2 0,2-3 0,93 54 0,-34-32 0,3-5 0,220 71 0,246 31 0,822 107-457,21-84-86,-1222-154 531,2499 184-4800,-1955-175 4245,2534 102-2996,5-39 2303,-973-79 1240,-1391-68 1548,-9-49-1639,1651-52 2793,-2425 152-2644,1536-44 2442,-1107-19-171,-488 49-1925,0-3 1,0-3 0,-2-3 0,-1-4-1,90-48 1,-144 67-385,0-2 0,-1 0 0,0-1 0,-1 0 0,0-1 0,25-30 0,-35 37 0,0 0 0,-1-1 0,1 0 0,-1 0 0,-1 0 0,1 0 0,-1-1 0,-1 1 0,1-1 0,-1 0 0,-1 0 0,1 0 0,-1 1 0,-1-2 0,1 1 0,-2 0 0,1 0 0,-1 0 0,-2-11 0,-5-6 0,0 1 0,-2 0 0,-1 1 0,-1 0 0,-19-28 0,-84-104 0,38 67 0,-5 2 0,-4 5 0,-119-89 0,155 135 0,-1 3 0,-1 2 0,-2 2 0,-1 3 0,-60-19 0,-299-74 0,373 108 0,-612-137 0,-93-24 0,301 62 0,-668-77 0,695 137 0,-140-15 0,-8 34 0,-565 36 0,-31 62 0,930-50 0,-169 14 0,-477 32 0,-612 89 0,743-85 0,-6-58 0,-553-13-110,896 3-1145,370 0-5571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5T15:09:36.246"/>
    </inkml:context>
    <inkml:brush xml:id="br0">
      <inkml:brushProperty name="width" value="0.05" units="cm"/>
      <inkml:brushProperty name="height" value="0.05" units="cm"/>
      <inkml:brushProperty name="color" value="#E71224"/>
    </inkml:brush>
  </inkml:definitions>
  <inkml:trace contextRef="#ctx0" brushRef="#br0">8370 640 24575,'-6'-2'0,"0"0"0,0 0 0,1-1 0,0 0 0,-1 0 0,1 0 0,0 0 0,0-1 0,-8-8 0,-12-8 0,-1 6 0,0 1 0,-1 1 0,0 2 0,-1 0 0,-37-7 0,-149-17 0,126 22 0,-682-70 0,359 45 0,166 12 0,-584-68 0,-359-25 0,842 90 0,-1709-49 0,1976 77 0,-343 8 0,315 0 0,-202 40 0,181-14 0,1 5 0,2 6 0,2 5 0,-166 93 0,275-135 0,-12 6 0,0 1 0,1 1 0,-33 28 0,50-37 0,1 0 0,1 0 0,-1 1 0,1 0 0,0 0 0,1 1 0,0 0 0,0 0 0,1 0 0,0 0 0,1 1 0,0-1 0,1 1 0,-2 10 0,2-7 0,0 0 0,1 0 0,1 1 0,0-1 0,1 0 0,1 0 0,0 1 0,0-1 0,2 0 0,6 19 0,-2-16 0,-1 0 0,2-1 0,0 0 0,1-1 0,0 0 0,1-1 0,23 22 0,6 0 0,1-1 0,1-3 0,2-1 0,1-3 0,63 29 0,256 87 0,709 171-1547,27-70-1,-345-107 1548,4-32 0,959 9 0,260-118-971,-831-4 543,-382 10 439,572-5-457,-1308 2 605,23 2 267,0-3-1,1-1 1,-2-3 0,80-20-1,-127 25-354,0 0 0,0 0 0,-1 0 0,1-1 0,0 0 0,-1 1 0,1-1 0,-1 0 0,0-1 0,1 1 0,-1 0 0,0-1 0,0 0 0,-1 0 0,1 0 0,-1 0 0,1 0 0,-1 0 0,0-1 0,0 1 0,2-6 0,-3 1 37,0 0 0,0 1 0,0-1 0,-1 0 0,0 0 0,-1 0 0,1 0 0,-2 0 0,-2-11 0,-3-8-108,-2 0 0,0 0 0,-2 0 0,-1 2 0,-1-1 0,-1 2 0,-1 0 0,-1 0 0,-1 2 0,-1 0 0,-1 1 0,-1 0 0,-37-28 0,-12-3 0,-2 4 0,-2 3 0,-99-46 0,-186-75-210,-6 16-1,-392-105 1,-786-103-421,1474 345 631,-433-69 0,357 65 0,-217 2 0,89 27-103,214-11-6723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5T15:09:47.996"/>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5T15:09:48.709"/>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5T15:09:47.996"/>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5T15:09:48.709"/>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18:12:33.070"/>
    </inkml:context>
    <inkml:brush xml:id="br0">
      <inkml:brushProperty name="width" value="0.2" units="cm"/>
      <inkml:brushProperty name="height" value="0.2" units="cm"/>
      <inkml:brushProperty name="color" value="#E71224"/>
    </inkml:brush>
  </inkml:definitions>
  <inkml:trace contextRef="#ctx0" brushRef="#br0">7851 630 24575,'-56'-2'0,"-59"-11"0,-13-1 0,-15 1 0,-236-55 0,-320-50 0,516 93 0,-678-84 0,188 25 0,39 6 0,-3 40 0,562 38 0,-606 0 0,1 38 0,504-14 0,-230 60 0,-161 82 0,506-145 0,2 1 0,0 4 0,2 2 0,0 2 0,3 3 0,1 2 0,1 3 0,2 1 0,2 3 0,1 2 0,-50 62 0,89-94 0,0-1 0,1 1 0,1 0 0,0 1 0,0-1 0,1 1 0,1 0 0,0 1 0,1-1 0,1 1 0,0-1 0,0 1 0,1 0 0,1-1 0,1 1 0,0 0 0,0 0 0,2-1 0,-1 1 0,2-1 0,0 0 0,0 0 0,1 0 0,9 16 0,101 182 0,-92-175 0,2-1 0,1-1 0,49 49 0,-37-49 0,1-1 0,2-2 0,2-2 0,0-2 0,73 34 0,-12-16 0,161 46 0,492 88-659,17-53-164,-631-104 791,2648 258-2466,-841-138-792,-609-41 1474,522 20 1852,11-43-489,-977-63-1215,87-7 883,89-4-685,82 6 865,1388 47-872,961 6 688,-2472-80 735,-116-33 149,-123-34 287,-129-22-83,-125-14 518,-113-8-201,-195 42 253,-4-10 1,333-196-1,-264 125 3082,484-199 1,-684 330-2582,-23 9-796,-1-2-1,-1-3 0,82-52 0,-142 76-573,0 0 0,-1-1 0,0 0 0,0-1 0,-1 0 0,12-16 0,-19 23 0,0 0 0,0 1 0,0-1 0,0 0 0,-1 0 0,1 0 0,-1-1 0,0 1 0,0 0 0,0-1 0,0 1 0,-1 0 0,1-1 0,-1 1 0,0-1 0,0 1 0,0 0 0,0-1 0,-1 1 0,1-1 0,-1 1 0,0 0 0,0-1 0,0 1 0,-1 0 0,1 0 0,-1 0 0,1 0 0,-1 0 0,-3-4 0,-5-2 0,0 0 0,0 0 0,-1 1 0,0 0 0,0 1 0,-1 0 0,-15-6 0,-95-33 0,98 39 0,-483-122-86,-33 39-1076,516 87 1077,-496-73-728,-144-12-1450,-131-9 858,120 15-737,-1542-180 474,-4 45-78,1667 178 1394,-797 6 298,9 65 25,-965 12 704,-4-45 377,1122-2-841,-1000 2 1057,1237 1 7331,748 0-9964,119 0-5461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8T14:33:55.794"/>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5T15:11:23.469"/>
    </inkml:context>
    <inkml:brush xml:id="br0">
      <inkml:brushProperty name="width" value="0.05" units="cm"/>
      <inkml:brushProperty name="height" value="0.05" units="cm"/>
      <inkml:brushProperty name="color" value="#E71224"/>
    </inkml:brush>
  </inkml:definitions>
  <inkml:trace contextRef="#ctx0" brushRef="#br0">3330 459 24575,'-341'-1'0,"-404"3"0,131 55 0,19-1 0,563-55 0,1 0 0,0 2 0,0 1 0,0 2 0,0 1 0,1 1 0,0 2 0,0 1 0,-29 16 0,-91 47 0,-130 77 0,260-138 0,1 1 0,1 0 0,1 1 0,0 1 0,1 1 0,0 1 0,2 0 0,0 0 0,1 2 0,1 0 0,-11 23 0,10-11 0,1 1 0,1 0 0,2 0 0,2 1 0,1 0 0,-3 60 0,7-60 0,1 0 0,2-1 0,10 67 0,-7-84 0,0-1 0,0 0 0,2 0 0,0 0 0,0 0 0,2-1 0,0 0 0,0-1 0,1 0 0,17 19 0,1-6 0,0 0 0,2-2 0,1 0 0,1-3 0,1 0 0,1-2 0,43 18 0,255 82 0,-311-113 0,758 193-68,19-51-446,-416-94 514,3-15 0,583-18 0,-953-21 12,1 0 0,-1-2 0,1 0 0,-1 0 0,0-1 0,25-9 0,-33 9 17,0 0 0,-1-1 1,1 1-1,0-1 0,-1 0 1,0 0-1,0-1 0,-1 0 1,1 0-1,-1 0 0,0 0 1,0-1-1,-1 1 0,1-1 1,-1 0-1,4-12 0,6-19-29,-3-1 0,0-1 0,-3 0 0,6-74 0,-13-165 0,-7 188 0,-3 1 0,-5 1 0,-34-120 0,-112-252 0,126 376 0,-3 1 0,-3 1 0,-5 3 0,-2 1 0,-89-107 0,107 150 0,-2 1 0,-1 1 0,-1 3 0,-2 0 0,-1 3 0,-1 0 0,-1 3 0,-2 1 0,0 2 0,-1 2 0,-1 2 0,-82-21 0,81 31-27,-1 2-1,0 2 0,0 2 1,-59 6-1,21-2-1199,46-2-5599</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5T15:11:29.628"/>
    </inkml:context>
    <inkml:brush xml:id="br0">
      <inkml:brushProperty name="width" value="0.05" units="cm"/>
      <inkml:brushProperty name="height" value="0.05" units="cm"/>
      <inkml:brushProperty name="color" value="#E71224"/>
    </inkml:brush>
  </inkml:definitions>
  <inkml:trace contextRef="#ctx0" brushRef="#br0">2214 312 24575,'-707'14'0,"664"-11"0,-282 21 0,228-12 0,-125 31 0,179-32 0,11-4 0,0 1 0,0 2 0,1 0 0,0 3 0,-53 29 0,10 6 0,2 4 0,-73 67 0,122-97 0,2 0 0,0 2 0,1 0 0,2 1 0,0 1 0,2 1 0,1 0 0,1 1 0,-17 48 0,19-30 0,1 0 0,2 1 0,2 1 0,3-1 0,1 1 0,3 0 0,1-1 0,11 65 0,-4-78 0,0-2 0,2 0 0,2 0 0,1 0 0,1-2 0,1 0 0,2 0 0,1-2 0,39 47 0,-7-18 0,3-2 0,2-2 0,78 57 0,-56-56 0,3-4 0,1-4 0,2-3 0,3-4 0,91 29 0,-55-29 0,1-5 0,202 29 0,260-19 0,-493-44 0,-1-5 0,1-3 0,-1-4 0,123-33 0,-190 38 0,-1 0 0,1-1 0,-1-2 0,26-14 0,-41 19 0,-1 1 0,1-1 0,-1 0 0,-1-1 0,1 0 0,-1 0 0,0 0 0,0-1 0,-1 0 0,1 0 0,-2 0 0,1-1 0,-1 0 0,0 0 0,4-12 0,6-41 0,-3-2 0,-3 1 0,2-111 0,2-26 0,28-91 0,-14 118 0,6-214 0,-33 368 0,-1-1 0,-1 1 0,0 0 0,-2 0 0,0 0 0,0 0 0,-2 1 0,0 0 0,-1 0 0,-1 1 0,0 0 0,-1 0 0,-19-20 0,-12-12 0,-2 2 0,-78-64 0,22 31 0,-4 4 0,-2 5 0,-4 4 0,-3 5 0,-188-74 0,283 129-341,0 0 0,0 2-1,-28-5 1,7 5-6485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5T15:11:51.300"/>
    </inkml:context>
    <inkml:brush xml:id="br0">
      <inkml:brushProperty name="width" value="0.05" units="cm"/>
      <inkml:brushProperty name="height" value="0.05" units="cm"/>
      <inkml:brushProperty name="color" value="#E71224"/>
    </inkml:brush>
  </inkml:definitions>
  <inkml:trace contextRef="#ctx0" brushRef="#br0">7807 487 24575,'-59'-4'0,"1"-2"0,-1-3 0,-80-22 0,39 8 0,-1300-237 0,1114 220 0,-311-2 0,-82 9 0,-249-6 0,-175 41 0,311 70 0,7 70 0,421-53 0,289-64 0,1 2 0,-118 63 0,183-85 0,-1 0 0,1 1 0,0 1 0,0 0 0,1 0 0,0 0 0,0 1 0,0 0 0,1 1 0,1 0 0,-7 10 0,11-15 0,0 1 0,0 0 0,0-1 0,1 1 0,0 0 0,0 0 0,0 0 0,0 0 0,1 0 0,0 0 0,0 0 0,0 0 0,1 0 0,0 0 0,0 0 0,0 0 0,0 0 0,1-1 0,0 1 0,0 0 0,0-1 0,0 1 0,1-1 0,0 0 0,6 8 0,9 9 0,2-1 0,0 0 0,0-2 0,2 0 0,29 18 0,126 67 0,-163-95 0,134 66 0,3-6 0,280 84 0,334 36 0,640 57-1231,-705-135 324,710 109 907,15-73 0,342-78-2249,-2-51 2268,-1314-15-33,1424-12-148,-1546-1-198,573-95-1,-784 81 998,213-75 1,-267 75 22,-1-3 1,-2-2-1,-1-4 1,96-69-1,-140 91-609,-1-2 0,0 0 0,0-1-1,-2 0 1,0-1 0,0-1 0,-2 0 0,0 0-1,16-37 1,-17 28-25,-1-1 0,-2 0-1,-1 0 1,0 0 0,-2-1 0,0-49-1,-4 68-25,0 0 0,-1 1 0,0-1 0,-1 0 0,0 0 0,0 1 0,-1-1 0,0 1 0,0-1 0,-1 1 0,-7-11 0,3 7 0,-1 0 0,0 1 0,-1 0 0,-1 0 0,1 1 0,-17-11 0,-13-6 0,-1 2 0,-2 2 0,-54-22 0,90 42 0,-114-46-93,-2 6 0,-186-40 0,-266-22-438,538 99 498,-2041-267-1835,-19 149 1824,638 123-154,517 4 1786,916-3-8414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5T15:12:00.259"/>
    </inkml:context>
    <inkml:brush xml:id="br0">
      <inkml:brushProperty name="width" value="0.05" units="cm"/>
      <inkml:brushProperty name="height" value="0.05" units="cm"/>
      <inkml:brushProperty name="color" value="#E71224"/>
    </inkml:brush>
  </inkml:definitions>
  <inkml:trace contextRef="#ctx0" brushRef="#br0">7347 146 24575,'-307'18'0,"41"-1"0,-1520-10-718,1007-10 515,380 7 664,-503 70-1,-744 233-460,848-108 0,777-193 0,0 1 0,1 0 0,0 2 0,0 0 0,0 1 0,2 1 0,-1 1 0,1 1 0,1 0 0,0 2 0,1 0 0,1 0 0,0 1 0,1 1 0,1 1 0,1 0 0,-16 30 0,13-23 0,-9 17 0,1 1 0,1 1 0,-15 50 0,33-83 0,0 0 0,1 1 0,1-1 0,0 1 0,0 0 0,1-1 0,1 1 0,0 0 0,1 0 0,0 0 0,0-1 0,1 1 0,1-1 0,0 1 0,1-1 0,0 0 0,1 0 0,6 13 0,1-8 0,0 0 0,1-1 0,1 0 0,0-1 0,1-1 0,0 0 0,1-1 0,0 0 0,1-1 0,1-1 0,-1-1 0,22 7 0,28 9 0,1-3 0,75 13 0,-127-31 0,740 125-871,-519-95 102,300 47-168,125 18-1499,112 8 1156,527 52-1949,1757 125 3099,495-167-2786,-2011-186 3410,-1144 24 1531,712-176 0,-870 155 385,453-191 1,-649 236-2100,0-2 1,-2-2 0,0-2 0,-2-1 0,60-57-1,-85 72-237,-2-1 0,1-1 1,-2 0-1,0 0 0,-1-2 0,-1 1 0,0-1 0,-1-1 0,-1 0 0,-1 0 0,-1 0 0,0-1 0,-1 0 0,-1 0 0,-1 0 0,0-1 0,-1-20 0,-3 26-74,-1 1 0,0 0 0,-1 0 0,0 0 0,-1 0 0,-1 0 0,0 1 0,-1-1 0,0 1 0,0 1 0,-2-1 0,1 1 0,-1 1 0,-13-14 0,-11-8 0,0 2 0,-2 1 0,-45-28 0,-25-10-128,-2 4 0,-4 6 0,-1 4 0,-188-61-1,-496-94-512,170 84 641,-1023-70 0,62 131-752,290 16-367,968 32 1039,-1109-63 235,6-60-1627,1345 127-2169</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5T15:12:08.852"/>
    </inkml:context>
    <inkml:brush xml:id="br0">
      <inkml:brushProperty name="width" value="0.05" units="cm"/>
      <inkml:brushProperty name="height" value="0.05" units="cm"/>
      <inkml:brushProperty name="color" value="#E71224"/>
    </inkml:brush>
  </inkml:definitions>
  <inkml:trace contextRef="#ctx0" brushRef="#br0">8938 872 24575,'-10'-8'0,"0"0"0,0 2 0,-1-1 0,0 1 0,0 1 0,-1 0 0,0 0 0,0 1 0,-19-4 0,9 2 0,-217-56-202,-302-40 0,-253 11-338,582 69 502,-1429-114 38,307 94 90,6 92 76,525 32-108,513-51-65,-433 77 204,559-71-75,1 7 0,-203 84 0,347-120-102,0 0 1,1 1-1,0 1 0,0 1 1,-18 15-1,31-22-20,0 1-1,0 0 1,0 0-1,1 0 1,-1 1-1,1 0 0,0 0 1,1 0-1,0 0 1,0 1-1,0-1 1,1 1-1,0 0 1,0-1-1,0 1 1,1 0-1,0 0 1,0 10-1,1 31 1,2 0 0,16 89 0,-12-109 0,1-1 0,2 0 0,0 0 0,2-1 0,1 0 0,19 30 0,-7-17 0,2-1 0,2-1 0,1-1 0,2-2 0,1-1 0,1-1 0,2-2 0,2-2 0,0-1 0,1-2 0,72 35 0,-24-25-14,2-4 0,1-3 0,104 17-1,295 31-1037,-389-63 656,373 43 95,96-1-267,103-1-1705,2898 90-2819,25-133 3819,-3174-12 1034,1273 78 1362,-1108-10-430,118 14-694,119 10-695,113 9 129,1595 156-2496,-1-71 1956,-1771-154 831,-147-28 367,-133-32 552,-361 18-214,-1-6 0,0-5-1,117-38 1,-192 46 100,0-1 0,-1-2-1,-1-2 1,0-1 0,-2-2 0,0-2 0,-2-1 0,0-2-1,-2-1 1,-1-2 0,34-41 0,-51 52 33,-1-1 1,-1 0-1,-1-1 1,0-1-1,-2 0 1,0 0-1,-2-1 1,8-34-1,-14 46-455,0 0 0,-1 1-1,0-1 1,-1 0 0,0 0-1,-1 0 1,0 1 0,0-1 0,-5-12-1,4 16-91,-1-1 0,0 1-1,0 1 1,-1-1 0,0 0 0,0 1-1,0 0 1,-1 0 0,0 0 0,0 0-1,-1 1 1,1 0 0,-1 0 0,-8-4-1,-40-23-14,-1 3 0,-1 3 0,-2 2 0,-86-24 0,-887-197-1038,-691-21-1993,1494 235 3027,-1300-161-3332,957 123 3092,-236-27-342,-474-39-2122,-228-25 2039,-1458-201-1740,-1206-136 1910,3439 421 365,101 19 232,95 15 292,92 14 28,-256 3 2935,238 34 4715,439-8-13928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5T15:12:18.493"/>
    </inkml:context>
    <inkml:brush xml:id="br0">
      <inkml:brushProperty name="width" value="0.05" units="cm"/>
      <inkml:brushProperty name="height" value="0.05" units="cm"/>
      <inkml:brushProperty name="color" value="#E71224"/>
    </inkml:brush>
  </inkml:definitions>
  <inkml:trace contextRef="#ctx0" brushRef="#br0">3336 487 24575,'0'-10'0,"0"0"0,-1 1 0,-1-1 0,0 1 0,0-1 0,0 1 0,-1-1 0,-1 1 0,0 0 0,0 1 0,0-1 0,-10-12 0,5 9 0,-1 1 0,0 0 0,-1 0 0,0 1 0,-1 1 0,0 0 0,-18-10 0,-17-5 0,-1 2 0,-1 2 0,-83-21 0,94 30 0,-86-23 0,-2 7 0,-131-13 0,-258 3 0,-29 31 0,487 11 0,-1 2 0,1 2 0,1 3 0,0 3 0,1 2 0,0 2 0,2 2 0,-91 52 0,62-24 0,2 3 0,3 5 0,2 2 0,-101 105 0,152-138 0,1 2 0,1 0 0,1 2 0,2 0 0,1 1 0,2 1 0,0 1 0,3 0 0,0 1 0,3 0 0,0 1 0,3 0 0,0 1 0,3-1 0,1 1 0,1 0 0,2 0 0,2 0 0,7 42 0,-5-58 0,0-1 0,2 1 0,0-1 0,2-1 0,0 1 0,0-1 0,2-1 0,18 27 0,-10-21 0,1 0 0,1-2 0,1 0 0,0-2 0,36 25 0,-17-17 0,2-2 0,1-2 0,1-2 0,0-2 0,2-1 0,0-3 0,50 10 0,20-4 6,198 11-1,128-23-98,-333-8-6,73 0-12,666-5-419,-11-70 265,-763 64 265,0-4 0,0-3 0,110-41 0,-177 55 8,1 0 0,-1 0 0,0-1 1,0 0-1,-1-1 0,1 1 0,-1-1 1,0 0-1,0-1 0,-1 1 0,1-1 1,-1 0-1,-1-1 0,1 1 0,-1-1 1,0 0-1,0 0 0,-1 0 0,0-1 0,-1 1 1,4-15-1,10-34 121,-2-1 1,-3-1-1,-3 0 1,-2 0-1,-2 0 1,-8-98-1,-2 123-129,-1 0 0,-1 0 0,-2 1 0,-2 1 0,0 0 0,-3 0 0,0 2 0,-2-1 0,-1 2 0,-1 1 0,-1 0 0,-2 1 0,-35-33 0,16 21 0,-1 2 0,-3 2 0,0 1 0,-3 3 0,0 2 0,-2 1 0,-67-24 0,82 40-170,0 1-1,-1 1 0,0 3 1,-1 0-1,1 3 0,-1 1 1,-70 5-1,70-1-6655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5T15:12:28.565"/>
    </inkml:context>
    <inkml:brush xml:id="br0">
      <inkml:brushProperty name="width" value="0.05" units="cm"/>
      <inkml:brushProperty name="height" value="0.05" units="cm"/>
      <inkml:brushProperty name="color" value="#E71224"/>
    </inkml:brush>
  </inkml:definitions>
  <inkml:trace contextRef="#ctx0" brushRef="#br0">9103 415 24575,'-90'-5'0,"-178"-32"0,163 19 0,-2399-252-744,288 190 220,-1 75-291,1431 7 671,714-2 44,-507 17-206,569-16 306,-15 0 19,0 1-1,0 2 1,1 0-1,-44 15 1,62-17 49,1 0-1,0 0 1,0 1 0,0 0-1,0 0 1,1 0 0,-1 1-1,1 0 1,-1 0 0,1 0-1,1 0 1,-1 0 0,1 1 0,-1 0-1,1-1 1,0 1 0,1 1-1,-1-1 1,1 0 0,0 0-1,1 1 1,-1-1 0,1 1 0,0 0-1,0 11 1,1 9-28,1 0 1,2 1-1,0-1 1,2 0-1,1-1 1,0 1-1,3-1 1,0 0-1,1-1 1,1 0 0,1-1-1,2 0 1,22 30-1,5 0 3,2-2-1,3-2 1,1-1 0,63 47-1,-9-18-216,2-3 0,114 58 0,257 99-796,12-40 127,121 3-1337,133 1 942,145-4-1537,127-13 1460,116-18-1171,3889 180-1018,-3865-337 3330,-112-40 174,-143-35 47,-156-28 143,-151-19 121,-139-10 746,-120 1-286,-270 101-110,-1-2 1,-1-3-1,-2-2 1,79-62-1,-122 84-82,0-1 0,-1 0 1,-1 0-1,0-2 0,-1 1 0,0-2 0,15-30 0,-22 39-336,-1 0 1,-1-1-1,1 1 0,-1 0 0,0-1 0,-1 0 0,0 1 0,0-1 0,-1 0 0,0 0 0,0 1 0,-1-1 0,0 0 1,0 1-1,-1-1 0,0 0 0,0 1 0,0 0 0,-1-1 0,-7-10 0,1 3-162,-1 1 0,0 1 0,-1-1 0,-1 2 1,0 0-1,-22-18 0,-94-56-63,16 24-183,-2 5 1,-172-62-1,-271-54-753,109 59 180,-77 1-1081,-1040-131-194,-10 77 424,1072 125 1392,84 15-593,-712 10 2768,1014 20-3589</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1T18:09:26.974"/>
    </inkml:context>
    <inkml:brush xml:id="br0">
      <inkml:brushProperty name="width" value="0.2" units="cm"/>
      <inkml:brushProperty name="height" value="0.2" units="cm"/>
      <inkml:brushProperty name="color" value="#E71224"/>
    </inkml:brush>
  </inkml:definitions>
  <inkml:trace contextRef="#ctx0" brushRef="#br0">9276 522 24575,'-145'-7'0,"1"-7"0,-193-43 0,276 45 0,-389-78 0,-452-74 0,141 57 0,510 82 0,-297 10 0,182 11 0,-2206-22 0,1798 68 0,566-17 0,-349 89 0,462-85 0,2 3 0,1 4 0,2 5 0,2 3 0,-101 68 0,186-110 0,-246 167 0,201-133 0,2 3 0,-81 87 0,118-115 0,1 0 0,0 0 0,0 1 0,2 1 0,-1-1 0,1 1 0,1 0 0,0 0 0,-4 24 0,5-16 0,2 0 0,0 0 0,1 0 0,1 0 0,5 38 0,-1-45 0,-1 1 0,2-1 0,0 0 0,0 0 0,1-1 0,1 1 0,0-1 0,1-1 0,1 1 0,0-1 0,0-1 0,14 13 0,5 3 0,0-1 0,2-2 0,54 34 0,-21-22 0,1-3 0,1-2 0,99 30 0,224 43 0,526 49-999,16-61-610,712 9 1128,14-111 38,-1201-24 443,745-154 0,-1193 187-5,57-12 129,0-3-1,105-41 1,-151 49 94,-1-1-1,1 0 0,-1-1 0,-1-1 1,0-1-1,-1 0 0,0-1 1,-1-1-1,0 0 0,-1-1 1,-1 0-1,0-1 0,14-24 0,86-189-93,-107 219-124,0-1 0,0 0 0,-1 0 0,-1 0 0,0-1 0,0 0 0,1-15 0,-4 22 0,0 1 0,0-1 0,-1 0 0,1 1 0,-1-1 0,0 0 0,0 1 0,-1-1 0,0 1 0,1-1 0,-1 1 0,-1 0 0,1 0 0,-1 0 0,1 0 0,-1 0 0,0 0 0,0 1 0,-1-1 0,-6-4 0,-20-12-227,0 1-1,-1 2 1,-2 1-1,1 1 1,-50-14-1,42 17-6598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8T14:33:56.579"/>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1:44.336"/>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1:45.031"/>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1:45.616"/>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8T14:33:55.794"/>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8T14:33:56.579"/>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1:44.336"/>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B7A733-BC38-4538-AF66-C6519A11C6A2}" type="datetimeFigureOut">
              <a:rPr lang="en-US" smtClean="0"/>
              <a:t>8/20/2024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C226DA-DF69-471B-BF04-9233122E3EB0}" type="slidenum">
              <a:rPr lang="en-US" smtClean="0"/>
              <a:t>‹#›</a:t>
            </a:fld>
            <a:endParaRPr lang="en-US"/>
          </a:p>
        </p:txBody>
      </p:sp>
    </p:spTree>
    <p:extLst>
      <p:ext uri="{BB962C8B-B14F-4D97-AF65-F5344CB8AC3E}">
        <p14:creationId xmlns:p14="http://schemas.microsoft.com/office/powerpoint/2010/main" val="3056046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Session One of our certification review course, Derita outlined the significance of some of the events that led to our federal regulations and guidance regarding human subjects research.  I want to review some of those events in this slide and the next one.  After World War II  the Nuremberg Code of 1947 was developed.  One important part of the Code was that voluntary consent is essential.   We take that for granted now but at one time in history, humans may not have had that right. </a:t>
            </a:r>
          </a:p>
          <a:p>
            <a:endParaRPr lang="en-US" dirty="0"/>
          </a:p>
          <a:p>
            <a:r>
              <a:rPr lang="en-US" dirty="0"/>
              <a:t>In 1964, the Declaration of Helsinki was created by the World Medical Association.  And there was a declaration regarding that the Consent should be obtained if at all possible and increased vigilance is needed for vulnerable subjects.  So you can see that there is a trend for honor of self-determination of persons and care for those that do not have the ability for self-determination. </a:t>
            </a:r>
          </a:p>
          <a:p>
            <a:endParaRPr lang="en-US" dirty="0"/>
          </a:p>
          <a:p>
            <a:r>
              <a:rPr lang="en-US" dirty="0"/>
              <a:t>In 1979, after the Tuskegee Syphilis experiment, the Belmont Report was developed.  We have talked over and over in these sessions about the three core principals.  Respect for persons, beneficence (benefit of research outweighs the risk), and justice (participation in research is an opportunity that should be afforded to all persons and the risk associated with participation should be equally distributed among all persons).  In the Belmont Report, the informed consent was deemed a vital part of showing respect for all persons.</a:t>
            </a:r>
          </a:p>
          <a:p>
            <a:endParaRPr lang="en-US" dirty="0"/>
          </a:p>
          <a:p>
            <a:r>
              <a:rPr lang="en-US" dirty="0"/>
              <a:t>In 1981, FDA 21 CFR 50 harmonized (meaning blended, or combined or coordinated) with OHRP 45 CFR 46 Subpart A.</a:t>
            </a:r>
          </a:p>
          <a:p>
            <a:r>
              <a:rPr lang="en-US" dirty="0"/>
              <a:t>A quick question---what is Subpart A called?  ----Yes, the common rule.  These two sets of federal regulations outline requirements for obtaining informed consent.  </a:t>
            </a:r>
          </a:p>
          <a:p>
            <a:endParaRPr lang="en-US" dirty="0"/>
          </a:p>
          <a:p>
            <a:endParaRPr lang="en-US" dirty="0"/>
          </a:p>
        </p:txBody>
      </p:sp>
      <p:sp>
        <p:nvSpPr>
          <p:cNvPr id="4" name="Slide Number Placeholder 3"/>
          <p:cNvSpPr>
            <a:spLocks noGrp="1"/>
          </p:cNvSpPr>
          <p:nvPr>
            <p:ph type="sldNum" sz="quarter" idx="5"/>
          </p:nvPr>
        </p:nvSpPr>
        <p:spPr/>
        <p:txBody>
          <a:bodyPr/>
          <a:lstStyle/>
          <a:p>
            <a:fld id="{48C226DA-DF69-471B-BF04-9233122E3EB0}" type="slidenum">
              <a:rPr lang="en-US" smtClean="0"/>
              <a:t>2</a:t>
            </a:fld>
            <a:endParaRPr lang="en-US"/>
          </a:p>
        </p:txBody>
      </p:sp>
    </p:spTree>
    <p:extLst>
      <p:ext uri="{BB962C8B-B14F-4D97-AF65-F5344CB8AC3E}">
        <p14:creationId xmlns:p14="http://schemas.microsoft.com/office/powerpoint/2010/main" val="2857382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talk about exculpatory language. </a:t>
            </a:r>
          </a:p>
        </p:txBody>
      </p:sp>
      <p:sp>
        <p:nvSpPr>
          <p:cNvPr id="4" name="Slide Number Placeholder 3"/>
          <p:cNvSpPr>
            <a:spLocks noGrp="1"/>
          </p:cNvSpPr>
          <p:nvPr>
            <p:ph type="sldNum" sz="quarter" idx="5"/>
          </p:nvPr>
        </p:nvSpPr>
        <p:spPr/>
        <p:txBody>
          <a:bodyPr/>
          <a:lstStyle/>
          <a:p>
            <a:fld id="{48C226DA-DF69-471B-BF04-9233122E3EB0}" type="slidenum">
              <a:rPr lang="en-US" smtClean="0"/>
              <a:t>11</a:t>
            </a:fld>
            <a:endParaRPr lang="en-US"/>
          </a:p>
        </p:txBody>
      </p:sp>
    </p:spTree>
    <p:extLst>
      <p:ext uri="{BB962C8B-B14F-4D97-AF65-F5344CB8AC3E}">
        <p14:creationId xmlns:p14="http://schemas.microsoft.com/office/powerpoint/2010/main" val="3611656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are some examples of exculpatory language.   Read the slide.</a:t>
            </a:r>
          </a:p>
          <a:p>
            <a:endParaRPr lang="en-US" dirty="0"/>
          </a:p>
          <a:p>
            <a:r>
              <a:rPr lang="en-US" dirty="0"/>
              <a:t>Sometimes legal departments in institutions include language like this and skirt around the regulations but that is not adhering to the federal regulations</a:t>
            </a:r>
          </a:p>
        </p:txBody>
      </p:sp>
      <p:sp>
        <p:nvSpPr>
          <p:cNvPr id="4" name="Slide Number Placeholder 3"/>
          <p:cNvSpPr>
            <a:spLocks noGrp="1"/>
          </p:cNvSpPr>
          <p:nvPr>
            <p:ph type="sldNum" sz="quarter" idx="5"/>
          </p:nvPr>
        </p:nvSpPr>
        <p:spPr/>
        <p:txBody>
          <a:bodyPr/>
          <a:lstStyle/>
          <a:p>
            <a:fld id="{48C226DA-DF69-471B-BF04-9233122E3EB0}" type="slidenum">
              <a:rPr lang="en-US" smtClean="0"/>
              <a:t>12</a:t>
            </a:fld>
            <a:endParaRPr lang="en-US"/>
          </a:p>
        </p:txBody>
      </p:sp>
    </p:spTree>
    <p:extLst>
      <p:ext uri="{BB962C8B-B14F-4D97-AF65-F5344CB8AC3E}">
        <p14:creationId xmlns:p14="http://schemas.microsoft.com/office/powerpoint/2010/main" val="97323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way to use language that is acceptable. </a:t>
            </a:r>
          </a:p>
        </p:txBody>
      </p:sp>
      <p:sp>
        <p:nvSpPr>
          <p:cNvPr id="4" name="Slide Number Placeholder 3"/>
          <p:cNvSpPr>
            <a:spLocks noGrp="1"/>
          </p:cNvSpPr>
          <p:nvPr>
            <p:ph type="sldNum" sz="quarter" idx="5"/>
          </p:nvPr>
        </p:nvSpPr>
        <p:spPr/>
        <p:txBody>
          <a:bodyPr/>
          <a:lstStyle/>
          <a:p>
            <a:fld id="{48C226DA-DF69-471B-BF04-9233122E3EB0}" type="slidenum">
              <a:rPr lang="en-US" smtClean="0"/>
              <a:t>13</a:t>
            </a:fld>
            <a:endParaRPr lang="en-US"/>
          </a:p>
        </p:txBody>
      </p:sp>
    </p:spTree>
    <p:extLst>
      <p:ext uri="{BB962C8B-B14F-4D97-AF65-F5344CB8AC3E}">
        <p14:creationId xmlns:p14="http://schemas.microsoft.com/office/powerpoint/2010/main" val="3323458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Informed consent must occur without the possibility of coercion or undue influence.   What does that mean.  We talked about that in our session about recruitment.  So let’s talk about how coercion or undue influence looks when enrolling subjects. </a:t>
            </a:r>
          </a:p>
        </p:txBody>
      </p:sp>
      <p:sp>
        <p:nvSpPr>
          <p:cNvPr id="4" name="Slide Number Placeholder 3"/>
          <p:cNvSpPr>
            <a:spLocks noGrp="1"/>
          </p:cNvSpPr>
          <p:nvPr>
            <p:ph type="sldNum" sz="quarter" idx="5"/>
          </p:nvPr>
        </p:nvSpPr>
        <p:spPr/>
        <p:txBody>
          <a:bodyPr/>
          <a:lstStyle/>
          <a:p>
            <a:fld id="{48C226DA-DF69-471B-BF04-9233122E3EB0}" type="slidenum">
              <a:rPr lang="en-US" smtClean="0"/>
              <a:t>14</a:t>
            </a:fld>
            <a:endParaRPr lang="en-US"/>
          </a:p>
        </p:txBody>
      </p:sp>
    </p:spTree>
    <p:extLst>
      <p:ext uri="{BB962C8B-B14F-4D97-AF65-F5344CB8AC3E}">
        <p14:creationId xmlns:p14="http://schemas.microsoft.com/office/powerpoint/2010/main" val="291951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 </a:t>
            </a:r>
          </a:p>
        </p:txBody>
      </p:sp>
      <p:sp>
        <p:nvSpPr>
          <p:cNvPr id="4" name="Slide Number Placeholder 3"/>
          <p:cNvSpPr>
            <a:spLocks noGrp="1"/>
          </p:cNvSpPr>
          <p:nvPr>
            <p:ph type="sldNum" sz="quarter" idx="5"/>
          </p:nvPr>
        </p:nvSpPr>
        <p:spPr/>
        <p:txBody>
          <a:bodyPr/>
          <a:lstStyle/>
          <a:p>
            <a:fld id="{48C226DA-DF69-471B-BF04-9233122E3EB0}" type="slidenum">
              <a:rPr lang="en-US" smtClean="0"/>
              <a:t>15</a:t>
            </a:fld>
            <a:endParaRPr lang="en-US"/>
          </a:p>
        </p:txBody>
      </p:sp>
    </p:spTree>
    <p:extLst>
      <p:ext uri="{BB962C8B-B14F-4D97-AF65-F5344CB8AC3E}">
        <p14:creationId xmlns:p14="http://schemas.microsoft.com/office/powerpoint/2010/main" val="3890025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48C226DA-DF69-471B-BF04-9233122E3EB0}" type="slidenum">
              <a:rPr lang="en-US" smtClean="0"/>
              <a:t>16</a:t>
            </a:fld>
            <a:endParaRPr lang="en-US"/>
          </a:p>
        </p:txBody>
      </p:sp>
    </p:spTree>
    <p:extLst>
      <p:ext uri="{BB962C8B-B14F-4D97-AF65-F5344CB8AC3E}">
        <p14:creationId xmlns:p14="http://schemas.microsoft.com/office/powerpoint/2010/main" val="1573541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  I think the second example is what we may see often.  When a potential subject is in his / her provider’s office and is approached regarding participation in a study. Because the provider is in a position of power as caretaker, the potential subject may feel the need to enroll.  Or that they may disappoint the provider if they don’t and …..may be thinking…..how will not enrolling  affect my relationship or care in the future. </a:t>
            </a:r>
          </a:p>
        </p:txBody>
      </p:sp>
      <p:sp>
        <p:nvSpPr>
          <p:cNvPr id="4" name="Slide Number Placeholder 3"/>
          <p:cNvSpPr>
            <a:spLocks noGrp="1"/>
          </p:cNvSpPr>
          <p:nvPr>
            <p:ph type="sldNum" sz="quarter" idx="5"/>
          </p:nvPr>
        </p:nvSpPr>
        <p:spPr/>
        <p:txBody>
          <a:bodyPr/>
          <a:lstStyle/>
          <a:p>
            <a:fld id="{48C226DA-DF69-471B-BF04-9233122E3EB0}" type="slidenum">
              <a:rPr lang="en-US" smtClean="0"/>
              <a:t>18</a:t>
            </a:fld>
            <a:endParaRPr lang="en-US"/>
          </a:p>
        </p:txBody>
      </p:sp>
    </p:spTree>
    <p:extLst>
      <p:ext uri="{BB962C8B-B14F-4D97-AF65-F5344CB8AC3E}">
        <p14:creationId xmlns:p14="http://schemas.microsoft.com/office/powerpoint/2010/main" val="4148494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Derita, will you read this scenario, please?</a:t>
            </a:r>
          </a:p>
        </p:txBody>
      </p:sp>
      <p:sp>
        <p:nvSpPr>
          <p:cNvPr id="4" name="Slide Number Placeholder 3"/>
          <p:cNvSpPr>
            <a:spLocks noGrp="1"/>
          </p:cNvSpPr>
          <p:nvPr>
            <p:ph type="sldNum" sz="quarter" idx="5"/>
          </p:nvPr>
        </p:nvSpPr>
        <p:spPr/>
        <p:txBody>
          <a:bodyPr/>
          <a:lstStyle/>
          <a:p>
            <a:fld id="{48C226DA-DF69-471B-BF04-9233122E3EB0}" type="slidenum">
              <a:rPr lang="en-US" smtClean="0"/>
              <a:t>20</a:t>
            </a:fld>
            <a:endParaRPr lang="en-US"/>
          </a:p>
        </p:txBody>
      </p:sp>
    </p:spTree>
    <p:extLst>
      <p:ext uri="{BB962C8B-B14F-4D97-AF65-F5344CB8AC3E}">
        <p14:creationId xmlns:p14="http://schemas.microsoft.com/office/powerpoint/2010/main" val="4127351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thus far about the process of obtaining informed consent. Moving along---the next part of our session will be discussing the parts required in an informed consent documents. </a:t>
            </a:r>
          </a:p>
        </p:txBody>
      </p:sp>
      <p:sp>
        <p:nvSpPr>
          <p:cNvPr id="4" name="Slide Number Placeholder 3"/>
          <p:cNvSpPr>
            <a:spLocks noGrp="1"/>
          </p:cNvSpPr>
          <p:nvPr>
            <p:ph type="sldNum" sz="quarter" idx="5"/>
          </p:nvPr>
        </p:nvSpPr>
        <p:spPr/>
        <p:txBody>
          <a:bodyPr/>
          <a:lstStyle/>
          <a:p>
            <a:fld id="{48C226DA-DF69-471B-BF04-9233122E3EB0}" type="slidenum">
              <a:rPr lang="en-US" smtClean="0"/>
              <a:t>23</a:t>
            </a:fld>
            <a:endParaRPr lang="en-US"/>
          </a:p>
        </p:txBody>
      </p:sp>
    </p:spTree>
    <p:extLst>
      <p:ext uri="{BB962C8B-B14F-4D97-AF65-F5344CB8AC3E}">
        <p14:creationId xmlns:p14="http://schemas.microsoft.com/office/powerpoint/2010/main" val="2839542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 </a:t>
            </a:r>
          </a:p>
        </p:txBody>
      </p:sp>
      <p:sp>
        <p:nvSpPr>
          <p:cNvPr id="4" name="Slide Number Placeholder 3"/>
          <p:cNvSpPr>
            <a:spLocks noGrp="1"/>
          </p:cNvSpPr>
          <p:nvPr>
            <p:ph type="sldNum" sz="quarter" idx="5"/>
          </p:nvPr>
        </p:nvSpPr>
        <p:spPr/>
        <p:txBody>
          <a:bodyPr/>
          <a:lstStyle/>
          <a:p>
            <a:fld id="{48C226DA-DF69-471B-BF04-9233122E3EB0}" type="slidenum">
              <a:rPr lang="en-US" smtClean="0"/>
              <a:t>24</a:t>
            </a:fld>
            <a:endParaRPr lang="en-US"/>
          </a:p>
        </p:txBody>
      </p:sp>
    </p:spTree>
    <p:extLst>
      <p:ext uri="{BB962C8B-B14F-4D97-AF65-F5344CB8AC3E}">
        <p14:creationId xmlns:p14="http://schemas.microsoft.com/office/powerpoint/2010/main" val="1222800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we will continue with the historical development for informed consent in research.</a:t>
            </a:r>
          </a:p>
          <a:p>
            <a:endParaRPr lang="en-US" dirty="0"/>
          </a:p>
          <a:p>
            <a:r>
              <a:rPr lang="en-US" dirty="0"/>
              <a:t>In 1991, the Common rule, 45 CFR 46 was adopted by many of the governmental agencies.  It is a standard of ethics by which federally funded research in the US is held.  Most academic institutions uphold these standards for all of their research regardless of the funding source.  These regulations were modified in January, of 2019.  About 30 years after the first version.</a:t>
            </a:r>
          </a:p>
          <a:p>
            <a:endParaRPr lang="en-US" dirty="0"/>
          </a:p>
          <a:p>
            <a:r>
              <a:rPr lang="en-US" dirty="0"/>
              <a:t>And also in 1991, the International Conference for harmonization Good Clinical practice was formed. Derita has given an entire session on Good Clinical practice.  Even though it is not part of the federal regulations, FDA has adopted the principles of good clinical practice and sponsors hold their study sites accountable to the practices.  The focus and outcome regarding informed consent in this conference was </a:t>
            </a:r>
            <a:r>
              <a:rPr lang="en-US" b="1" u="sng" dirty="0">
                <a:highlight>
                  <a:srgbClr val="FFFF00"/>
                </a:highlight>
                <a:latin typeface="Arial Black" panose="020B0A04020102020204" pitchFamily="34" charset="0"/>
                <a:cs typeface="Times New Roman" panose="02020603050405020304" pitchFamily="18" charset="0"/>
              </a:rPr>
              <a:t>Freely given informed consent should be obtained from every subject prior to clinical trial participation. </a:t>
            </a:r>
            <a:endParaRPr lang="en-US" dirty="0"/>
          </a:p>
        </p:txBody>
      </p:sp>
      <p:sp>
        <p:nvSpPr>
          <p:cNvPr id="4" name="Slide Number Placeholder 3"/>
          <p:cNvSpPr>
            <a:spLocks noGrp="1"/>
          </p:cNvSpPr>
          <p:nvPr>
            <p:ph type="sldNum" sz="quarter" idx="5"/>
          </p:nvPr>
        </p:nvSpPr>
        <p:spPr/>
        <p:txBody>
          <a:bodyPr/>
          <a:lstStyle/>
          <a:p>
            <a:fld id="{48C226DA-DF69-471B-BF04-9233122E3EB0}" type="slidenum">
              <a:rPr lang="en-US" smtClean="0"/>
              <a:t>3</a:t>
            </a:fld>
            <a:endParaRPr lang="en-US"/>
          </a:p>
        </p:txBody>
      </p:sp>
    </p:spTree>
    <p:extLst>
      <p:ext uri="{BB962C8B-B14F-4D97-AF65-F5344CB8AC3E}">
        <p14:creationId xmlns:p14="http://schemas.microsoft.com/office/powerpoint/2010/main" val="2925147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48C226DA-DF69-471B-BF04-9233122E3EB0}" type="slidenum">
              <a:rPr lang="en-US" smtClean="0"/>
              <a:t>25</a:t>
            </a:fld>
            <a:endParaRPr lang="en-US"/>
          </a:p>
        </p:txBody>
      </p:sp>
    </p:spTree>
    <p:extLst>
      <p:ext uri="{BB962C8B-B14F-4D97-AF65-F5344CB8AC3E}">
        <p14:creationId xmlns:p14="http://schemas.microsoft.com/office/powerpoint/2010/main" val="2680734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48C226DA-DF69-471B-BF04-9233122E3EB0}" type="slidenum">
              <a:rPr lang="en-US" smtClean="0"/>
              <a:t>26</a:t>
            </a:fld>
            <a:endParaRPr lang="en-US"/>
          </a:p>
        </p:txBody>
      </p:sp>
    </p:spTree>
    <p:extLst>
      <p:ext uri="{BB962C8B-B14F-4D97-AF65-F5344CB8AC3E}">
        <p14:creationId xmlns:p14="http://schemas.microsoft.com/office/powerpoint/2010/main" val="2863702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 </a:t>
            </a:r>
          </a:p>
        </p:txBody>
      </p:sp>
      <p:sp>
        <p:nvSpPr>
          <p:cNvPr id="4" name="Slide Number Placeholder 3"/>
          <p:cNvSpPr>
            <a:spLocks noGrp="1"/>
          </p:cNvSpPr>
          <p:nvPr>
            <p:ph type="sldNum" sz="quarter" idx="5"/>
          </p:nvPr>
        </p:nvSpPr>
        <p:spPr/>
        <p:txBody>
          <a:bodyPr/>
          <a:lstStyle/>
          <a:p>
            <a:fld id="{48C226DA-DF69-471B-BF04-9233122E3EB0}" type="slidenum">
              <a:rPr lang="en-US" smtClean="0"/>
              <a:t>27</a:t>
            </a:fld>
            <a:endParaRPr lang="en-US"/>
          </a:p>
        </p:txBody>
      </p:sp>
    </p:spTree>
    <p:extLst>
      <p:ext uri="{BB962C8B-B14F-4D97-AF65-F5344CB8AC3E}">
        <p14:creationId xmlns:p14="http://schemas.microsoft.com/office/powerpoint/2010/main" val="3516973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is a way to remember the essential elements of informed consent.   We have to think of any way we can to remember these items for the test. </a:t>
            </a:r>
          </a:p>
        </p:txBody>
      </p:sp>
      <p:sp>
        <p:nvSpPr>
          <p:cNvPr id="4" name="Slide Number Placeholder 3"/>
          <p:cNvSpPr>
            <a:spLocks noGrp="1"/>
          </p:cNvSpPr>
          <p:nvPr>
            <p:ph type="sldNum" sz="quarter" idx="5"/>
          </p:nvPr>
        </p:nvSpPr>
        <p:spPr/>
        <p:txBody>
          <a:bodyPr/>
          <a:lstStyle/>
          <a:p>
            <a:fld id="{48C226DA-DF69-471B-BF04-9233122E3EB0}" type="slidenum">
              <a:rPr lang="en-US" smtClean="0"/>
              <a:t>28</a:t>
            </a:fld>
            <a:endParaRPr lang="en-US"/>
          </a:p>
        </p:txBody>
      </p:sp>
    </p:spTree>
    <p:extLst>
      <p:ext uri="{BB962C8B-B14F-4D97-AF65-F5344CB8AC3E}">
        <p14:creationId xmlns:p14="http://schemas.microsoft.com/office/powerpoint/2010/main" val="2795478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way to remember the additional elements of informed consent </a:t>
            </a:r>
          </a:p>
        </p:txBody>
      </p:sp>
      <p:sp>
        <p:nvSpPr>
          <p:cNvPr id="4" name="Slide Number Placeholder 3"/>
          <p:cNvSpPr>
            <a:spLocks noGrp="1"/>
          </p:cNvSpPr>
          <p:nvPr>
            <p:ph type="sldNum" sz="quarter" idx="5"/>
          </p:nvPr>
        </p:nvSpPr>
        <p:spPr/>
        <p:txBody>
          <a:bodyPr/>
          <a:lstStyle/>
          <a:p>
            <a:fld id="{48C226DA-DF69-471B-BF04-9233122E3EB0}" type="slidenum">
              <a:rPr lang="en-US" smtClean="0"/>
              <a:t>29</a:t>
            </a:fld>
            <a:endParaRPr lang="en-US"/>
          </a:p>
        </p:txBody>
      </p:sp>
    </p:spTree>
    <p:extLst>
      <p:ext uri="{BB962C8B-B14F-4D97-AF65-F5344CB8AC3E}">
        <p14:creationId xmlns:p14="http://schemas.microsoft.com/office/powerpoint/2010/main" val="233615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compare 21 CFR 50 (FDA) regulations to those of 45 CFR 46 (OHRP regulations, FDA requires two additional statements.</a:t>
            </a:r>
          </a:p>
          <a:p>
            <a:endParaRPr lang="en-US" dirty="0"/>
          </a:p>
          <a:p>
            <a:r>
              <a:rPr lang="en-US" dirty="0"/>
              <a:t>Read the slide. </a:t>
            </a:r>
          </a:p>
        </p:txBody>
      </p:sp>
      <p:sp>
        <p:nvSpPr>
          <p:cNvPr id="4" name="Slide Number Placeholder 3"/>
          <p:cNvSpPr>
            <a:spLocks noGrp="1"/>
          </p:cNvSpPr>
          <p:nvPr>
            <p:ph type="sldNum" sz="quarter" idx="5"/>
          </p:nvPr>
        </p:nvSpPr>
        <p:spPr/>
        <p:txBody>
          <a:bodyPr/>
          <a:lstStyle/>
          <a:p>
            <a:fld id="{48C226DA-DF69-471B-BF04-9233122E3EB0}" type="slidenum">
              <a:rPr lang="en-US" smtClean="0"/>
              <a:t>30</a:t>
            </a:fld>
            <a:endParaRPr lang="en-US"/>
          </a:p>
        </p:txBody>
      </p:sp>
    </p:spTree>
    <p:extLst>
      <p:ext uri="{BB962C8B-B14F-4D97-AF65-F5344CB8AC3E}">
        <p14:creationId xmlns:p14="http://schemas.microsoft.com/office/powerpoint/2010/main" val="2543978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in research it is not possible to obtain a full written informed consent from a subject.  The investigator can request a waiver of consent (meaning not get a consent at all) or an alteration of consent (meaning some part of the consent or some part of the process) needs to be altered to enroll subjects in a study.</a:t>
            </a:r>
          </a:p>
          <a:p>
            <a:endParaRPr lang="en-US" dirty="0"/>
          </a:p>
          <a:p>
            <a:r>
              <a:rPr lang="en-US" dirty="0"/>
              <a:t>For an IRB to allow this under OHRP or 45 CFR 46 rules, the following criteria have to be met.   Read the slide. </a:t>
            </a:r>
          </a:p>
        </p:txBody>
      </p:sp>
      <p:sp>
        <p:nvSpPr>
          <p:cNvPr id="4" name="Slide Number Placeholder 3"/>
          <p:cNvSpPr>
            <a:spLocks noGrp="1"/>
          </p:cNvSpPr>
          <p:nvPr>
            <p:ph type="sldNum" sz="quarter" idx="5"/>
          </p:nvPr>
        </p:nvSpPr>
        <p:spPr/>
        <p:txBody>
          <a:bodyPr/>
          <a:lstStyle/>
          <a:p>
            <a:fld id="{48C226DA-DF69-471B-BF04-9233122E3EB0}" type="slidenum">
              <a:rPr lang="en-US" smtClean="0"/>
              <a:t>31</a:t>
            </a:fld>
            <a:endParaRPr lang="en-US"/>
          </a:p>
        </p:txBody>
      </p:sp>
    </p:spTree>
    <p:extLst>
      <p:ext uri="{BB962C8B-B14F-4D97-AF65-F5344CB8AC3E}">
        <p14:creationId xmlns:p14="http://schemas.microsoft.com/office/powerpoint/2010/main" val="38467243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does the FDA allow a waiver or alteration.  Three situations exist.  The first is emergency use of a test article.  The situation has to be:  Read the slide. </a:t>
            </a:r>
          </a:p>
        </p:txBody>
      </p:sp>
      <p:sp>
        <p:nvSpPr>
          <p:cNvPr id="4" name="Slide Number Placeholder 3"/>
          <p:cNvSpPr>
            <a:spLocks noGrp="1"/>
          </p:cNvSpPr>
          <p:nvPr>
            <p:ph type="sldNum" sz="quarter" idx="5"/>
          </p:nvPr>
        </p:nvSpPr>
        <p:spPr/>
        <p:txBody>
          <a:bodyPr/>
          <a:lstStyle/>
          <a:p>
            <a:fld id="{48C226DA-DF69-471B-BF04-9233122E3EB0}" type="slidenum">
              <a:rPr lang="en-US" smtClean="0"/>
              <a:t>32</a:t>
            </a:fld>
            <a:endParaRPr lang="en-US"/>
          </a:p>
        </p:txBody>
      </p:sp>
    </p:spTree>
    <p:extLst>
      <p:ext uri="{BB962C8B-B14F-4D97-AF65-F5344CB8AC3E}">
        <p14:creationId xmlns:p14="http://schemas.microsoft.com/office/powerpoint/2010/main" val="1375708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a:t>
            </a:r>
            <a:r>
              <a:rPr lang="en-US" baseline="30000" dirty="0"/>
              <a:t>nd</a:t>
            </a:r>
            <a:r>
              <a:rPr lang="en-US" dirty="0"/>
              <a:t> situation is when there is a study of emergency research described in 21 CFR 50.24.  An example of emergency research would be like the following situation.  A trauma surgeon wants to compare two different kinds of blood products after trauma to the abdominal area (like a car accident, gun-shot wound or other kind of trauma.  The potential subjects come to the ER in an ambulance, the blood product has to be administered immediately and informed consent can’t be obtained because of the timeframe for administering the test article.   These criteria must be met before consent can be waived or altered in this situation. </a:t>
            </a:r>
          </a:p>
          <a:p>
            <a:r>
              <a:rPr lang="en-US" dirty="0"/>
              <a:t>Read the slide. </a:t>
            </a:r>
          </a:p>
        </p:txBody>
      </p:sp>
      <p:sp>
        <p:nvSpPr>
          <p:cNvPr id="4" name="Slide Number Placeholder 3"/>
          <p:cNvSpPr>
            <a:spLocks noGrp="1"/>
          </p:cNvSpPr>
          <p:nvPr>
            <p:ph type="sldNum" sz="quarter" idx="5"/>
          </p:nvPr>
        </p:nvSpPr>
        <p:spPr/>
        <p:txBody>
          <a:bodyPr/>
          <a:lstStyle/>
          <a:p>
            <a:fld id="{48C226DA-DF69-471B-BF04-9233122E3EB0}" type="slidenum">
              <a:rPr lang="en-US" smtClean="0"/>
              <a:t>33</a:t>
            </a:fld>
            <a:endParaRPr lang="en-US"/>
          </a:p>
        </p:txBody>
      </p:sp>
    </p:spTree>
    <p:extLst>
      <p:ext uri="{BB962C8B-B14F-4D97-AF65-F5344CB8AC3E}">
        <p14:creationId xmlns:p14="http://schemas.microsoft.com/office/powerpoint/2010/main" val="3506588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Read the slide. The last criteria is an important one.  When emergency research is approved by an IRB, there are often public notices provided in the newspaper to alert the community that this will be going on.  Sometimes, a public survey will be conducted to obtain public opinion.  Sometimes focus groups of community leaders will be interviewed to determine their feelings regarding the study.  Emergency research is well planned out and involves a detailed protocol just like a drug study. </a:t>
            </a:r>
          </a:p>
        </p:txBody>
      </p:sp>
      <p:sp>
        <p:nvSpPr>
          <p:cNvPr id="4" name="Slide Number Placeholder 3"/>
          <p:cNvSpPr>
            <a:spLocks noGrp="1"/>
          </p:cNvSpPr>
          <p:nvPr>
            <p:ph type="sldNum" sz="quarter" idx="5"/>
          </p:nvPr>
        </p:nvSpPr>
        <p:spPr/>
        <p:txBody>
          <a:bodyPr/>
          <a:lstStyle/>
          <a:p>
            <a:fld id="{48C226DA-DF69-471B-BF04-9233122E3EB0}" type="slidenum">
              <a:rPr lang="en-US" smtClean="0"/>
              <a:t>34</a:t>
            </a:fld>
            <a:endParaRPr lang="en-US"/>
          </a:p>
        </p:txBody>
      </p:sp>
    </p:spTree>
    <p:extLst>
      <p:ext uri="{BB962C8B-B14F-4D97-AF65-F5344CB8AC3E}">
        <p14:creationId xmlns:p14="http://schemas.microsoft.com/office/powerpoint/2010/main" val="328218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other sources for obtaining informed consent and they are:  </a:t>
            </a:r>
          </a:p>
          <a:p>
            <a:endParaRPr lang="en-US" dirty="0"/>
          </a:p>
          <a:p>
            <a:r>
              <a:rPr lang="en-US" dirty="0"/>
              <a:t>Read the slide. </a:t>
            </a:r>
          </a:p>
          <a:p>
            <a:endParaRPr lang="en-US" dirty="0"/>
          </a:p>
          <a:p>
            <a:r>
              <a:rPr lang="en-US" dirty="0"/>
              <a:t>I will give you an example regarding how informed consent may be more restrictive in state laws.  FDA regulations in 21 CFR 50 define a legally authorized representative as an individual or judicial or other body authorized under applicable law to consent on behalf of a prospective subject to the subject's participation in the procedure(s) involved in the research.  State laws may actually define who that representative can be.  And in Tennessee, there is a hierarchy of descending preference beginning with conservator, guardian, attorney-in-fact, subjects’ spouse and so on and ends with any other adult who is familiar with the subject / patient’s personal values, who is reasonable, available and who is willing to serve as LAR. </a:t>
            </a:r>
          </a:p>
          <a:p>
            <a:endParaRPr lang="en-US" dirty="0"/>
          </a:p>
          <a:p>
            <a:r>
              <a:rPr lang="en-US" dirty="0"/>
              <a:t>You will be tested on the federal guidelines and not institutional, local, or state laws.  So remember that when you are studying. </a:t>
            </a:r>
          </a:p>
        </p:txBody>
      </p:sp>
      <p:sp>
        <p:nvSpPr>
          <p:cNvPr id="4" name="Slide Number Placeholder 3"/>
          <p:cNvSpPr>
            <a:spLocks noGrp="1"/>
          </p:cNvSpPr>
          <p:nvPr>
            <p:ph type="sldNum" sz="quarter" idx="5"/>
          </p:nvPr>
        </p:nvSpPr>
        <p:spPr/>
        <p:txBody>
          <a:bodyPr/>
          <a:lstStyle/>
          <a:p>
            <a:fld id="{48C226DA-DF69-471B-BF04-9233122E3EB0}" type="slidenum">
              <a:rPr lang="en-US" smtClean="0"/>
              <a:t>4</a:t>
            </a:fld>
            <a:endParaRPr lang="en-US"/>
          </a:p>
        </p:txBody>
      </p:sp>
    </p:spTree>
    <p:extLst>
      <p:ext uri="{BB962C8B-B14F-4D97-AF65-F5344CB8AC3E}">
        <p14:creationId xmlns:p14="http://schemas.microsoft.com/office/powerpoint/2010/main" val="42724017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3</a:t>
            </a:r>
            <a:r>
              <a:rPr lang="en-US" baseline="30000" dirty="0"/>
              <a:t>rd</a:t>
            </a:r>
            <a:r>
              <a:rPr lang="en-US" dirty="0"/>
              <a:t> situation when Consent can be waived or altered is when  the President of the US waives prior consent for an investigational new drug to be administered to a member of the armed forces in connection with that member’s participation in a particular military operation.  I can’t give you an example of that situation but it must be a unique situation. </a:t>
            </a:r>
          </a:p>
        </p:txBody>
      </p:sp>
      <p:sp>
        <p:nvSpPr>
          <p:cNvPr id="4" name="Slide Number Placeholder 3"/>
          <p:cNvSpPr>
            <a:spLocks noGrp="1"/>
          </p:cNvSpPr>
          <p:nvPr>
            <p:ph type="sldNum" sz="quarter" idx="5"/>
          </p:nvPr>
        </p:nvSpPr>
        <p:spPr/>
        <p:txBody>
          <a:bodyPr/>
          <a:lstStyle/>
          <a:p>
            <a:fld id="{48C226DA-DF69-471B-BF04-9233122E3EB0}" type="slidenum">
              <a:rPr lang="en-US" smtClean="0"/>
              <a:t>35</a:t>
            </a:fld>
            <a:endParaRPr lang="en-US"/>
          </a:p>
        </p:txBody>
      </p:sp>
    </p:spTree>
    <p:extLst>
      <p:ext uri="{BB962C8B-B14F-4D97-AF65-F5344CB8AC3E}">
        <p14:creationId xmlns:p14="http://schemas.microsoft.com/office/powerpoint/2010/main" val="40155568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talk a bit about when research involves deception. An alteration of consent may need to be in place in order for the research outcome to be accurate.   This cannot occur unless the subject is told in advance.  Read the slide. </a:t>
            </a:r>
          </a:p>
        </p:txBody>
      </p:sp>
      <p:sp>
        <p:nvSpPr>
          <p:cNvPr id="4" name="Slide Number Placeholder 3"/>
          <p:cNvSpPr>
            <a:spLocks noGrp="1"/>
          </p:cNvSpPr>
          <p:nvPr>
            <p:ph type="sldNum" sz="quarter" idx="5"/>
          </p:nvPr>
        </p:nvSpPr>
        <p:spPr/>
        <p:txBody>
          <a:bodyPr/>
          <a:lstStyle/>
          <a:p>
            <a:fld id="{48C226DA-DF69-471B-BF04-9233122E3EB0}" type="slidenum">
              <a:rPr lang="en-US" smtClean="0"/>
              <a:t>36</a:t>
            </a:fld>
            <a:endParaRPr lang="en-US"/>
          </a:p>
        </p:txBody>
      </p:sp>
    </p:spTree>
    <p:extLst>
      <p:ext uri="{BB962C8B-B14F-4D97-AF65-F5344CB8AC3E}">
        <p14:creationId xmlns:p14="http://schemas.microsoft.com/office/powerpoint/2010/main" val="13061358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deception in research and how the subjects will be informed of the research is as follows.  </a:t>
            </a:r>
          </a:p>
          <a:p>
            <a:endParaRPr lang="en-US" dirty="0"/>
          </a:p>
          <a:p>
            <a:r>
              <a:rPr lang="en-US" dirty="0"/>
              <a:t>Read the slide. </a:t>
            </a:r>
          </a:p>
          <a:p>
            <a:endParaRPr lang="en-US" dirty="0"/>
          </a:p>
          <a:p>
            <a:r>
              <a:rPr lang="en-US" dirty="0"/>
              <a:t>After the study, the PI will most likely give the subject an informational sheet that has been approved by the IRB.  This sheet will inform subjects of the purpose of the study and the how they were deceived.  The subject has the right to allow their data to be included in the study or they may decide to withdraw from the study. </a:t>
            </a:r>
          </a:p>
        </p:txBody>
      </p:sp>
      <p:sp>
        <p:nvSpPr>
          <p:cNvPr id="4" name="Slide Number Placeholder 3"/>
          <p:cNvSpPr>
            <a:spLocks noGrp="1"/>
          </p:cNvSpPr>
          <p:nvPr>
            <p:ph type="sldNum" sz="quarter" idx="5"/>
          </p:nvPr>
        </p:nvSpPr>
        <p:spPr/>
        <p:txBody>
          <a:bodyPr/>
          <a:lstStyle/>
          <a:p>
            <a:fld id="{48C226DA-DF69-471B-BF04-9233122E3EB0}" type="slidenum">
              <a:rPr lang="en-US" smtClean="0"/>
              <a:t>37</a:t>
            </a:fld>
            <a:endParaRPr lang="en-US"/>
          </a:p>
        </p:txBody>
      </p:sp>
    </p:spTree>
    <p:extLst>
      <p:ext uri="{BB962C8B-B14F-4D97-AF65-F5344CB8AC3E}">
        <p14:creationId xmlns:p14="http://schemas.microsoft.com/office/powerpoint/2010/main" val="14650805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talked about therapeutic misconception in the session regarding recruitment. </a:t>
            </a:r>
          </a:p>
          <a:p>
            <a:endParaRPr lang="en-US" dirty="0"/>
          </a:p>
          <a:p>
            <a:r>
              <a:rPr lang="en-US" dirty="0"/>
              <a:t>Derita, will you Read the slide, please.</a:t>
            </a:r>
          </a:p>
          <a:p>
            <a:endParaRPr lang="en-US" dirty="0"/>
          </a:p>
          <a:p>
            <a:r>
              <a:rPr lang="en-US" dirty="0"/>
              <a:t>So patients with a diagnosis of cancer, for example, may be willing to enroll in a study thinking that this may be a miracle cure.  And it may be---but in the informed consent, it must be stated that the drug or treatment is experimental </a:t>
            </a:r>
          </a:p>
        </p:txBody>
      </p:sp>
      <p:sp>
        <p:nvSpPr>
          <p:cNvPr id="4" name="Slide Number Placeholder 3"/>
          <p:cNvSpPr>
            <a:spLocks noGrp="1"/>
          </p:cNvSpPr>
          <p:nvPr>
            <p:ph type="sldNum" sz="quarter" idx="5"/>
          </p:nvPr>
        </p:nvSpPr>
        <p:spPr/>
        <p:txBody>
          <a:bodyPr/>
          <a:lstStyle/>
          <a:p>
            <a:fld id="{48C226DA-DF69-471B-BF04-9233122E3EB0}" type="slidenum">
              <a:rPr lang="en-US" smtClean="0"/>
              <a:t>38</a:t>
            </a:fld>
            <a:endParaRPr lang="en-US"/>
          </a:p>
        </p:txBody>
      </p:sp>
    </p:spTree>
    <p:extLst>
      <p:ext uri="{BB962C8B-B14F-4D97-AF65-F5344CB8AC3E}">
        <p14:creationId xmlns:p14="http://schemas.microsoft.com/office/powerpoint/2010/main" val="18405849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Documentation of informed consent must occur or  as the rule regarding documentation goes------If it is not documented, it didn’t occur.  So here are the basics while the subject is in your presence.   Read the slide. </a:t>
            </a:r>
          </a:p>
        </p:txBody>
      </p:sp>
      <p:sp>
        <p:nvSpPr>
          <p:cNvPr id="4" name="Slide Number Placeholder 3"/>
          <p:cNvSpPr>
            <a:spLocks noGrp="1"/>
          </p:cNvSpPr>
          <p:nvPr>
            <p:ph type="sldNum" sz="quarter" idx="5"/>
          </p:nvPr>
        </p:nvSpPr>
        <p:spPr/>
        <p:txBody>
          <a:bodyPr/>
          <a:lstStyle/>
          <a:p>
            <a:fld id="{48C226DA-DF69-471B-BF04-9233122E3EB0}" type="slidenum">
              <a:rPr lang="en-US" smtClean="0"/>
              <a:t>39</a:t>
            </a:fld>
            <a:endParaRPr lang="en-US"/>
          </a:p>
        </p:txBody>
      </p:sp>
    </p:spTree>
    <p:extLst>
      <p:ext uri="{BB962C8B-B14F-4D97-AF65-F5344CB8AC3E}">
        <p14:creationId xmlns:p14="http://schemas.microsoft.com/office/powerpoint/2010/main" val="12297475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OHRP and FDA state that informed consent my be either of the following.  A full written informed consent or a short form.   We will cover short forms in Session Two of Informed Consent. </a:t>
            </a:r>
          </a:p>
        </p:txBody>
      </p:sp>
      <p:sp>
        <p:nvSpPr>
          <p:cNvPr id="4" name="Slide Number Placeholder 3"/>
          <p:cNvSpPr>
            <a:spLocks noGrp="1"/>
          </p:cNvSpPr>
          <p:nvPr>
            <p:ph type="sldNum" sz="quarter" idx="5"/>
          </p:nvPr>
        </p:nvSpPr>
        <p:spPr/>
        <p:txBody>
          <a:bodyPr/>
          <a:lstStyle/>
          <a:p>
            <a:fld id="{48C226DA-DF69-471B-BF04-9233122E3EB0}" type="slidenum">
              <a:rPr lang="en-US" smtClean="0"/>
              <a:t>40</a:t>
            </a:fld>
            <a:endParaRPr lang="en-US"/>
          </a:p>
        </p:txBody>
      </p:sp>
    </p:spTree>
    <p:extLst>
      <p:ext uri="{BB962C8B-B14F-4D97-AF65-F5344CB8AC3E}">
        <p14:creationId xmlns:p14="http://schemas.microsoft.com/office/powerpoint/2010/main" val="38746852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regulations for waiver of documentation or signature of the informed consent process.  Here are the circumstances that need to be present for that waiver of documentation of the informed consent. The only record linking the subject and research would be the informed consent and if confidentiality was breached, there is a possibility of harm for the subject.  This might be the case when an adult disclosed information about abuse in some form.  Think about battered spouses. There is that fear that the battered spouse might be hurt again if the abuser found out about the disclosure.  Remember there may be local or state mandated reporting.  The research has to be no more than minimal risk---so it could not be a drug study.  </a:t>
            </a:r>
          </a:p>
          <a:p>
            <a:endParaRPr lang="en-US" dirty="0"/>
          </a:p>
          <a:p>
            <a:r>
              <a:rPr lang="en-US" dirty="0"/>
              <a:t>Another possibility could be the 3</a:t>
            </a:r>
            <a:r>
              <a:rPr lang="en-US" baseline="30000" dirty="0"/>
              <a:t>rd</a:t>
            </a:r>
            <a:r>
              <a:rPr lang="en-US" dirty="0"/>
              <a:t> circumstance. In some cultures it is offensive to have to sign an agreement.  Verbal affirmation is considered the norm.  And lastly, the IRB may require that some sort of information sheet regarding the research is given to the subject. </a:t>
            </a:r>
          </a:p>
        </p:txBody>
      </p:sp>
      <p:sp>
        <p:nvSpPr>
          <p:cNvPr id="4" name="Slide Number Placeholder 3"/>
          <p:cNvSpPr>
            <a:spLocks noGrp="1"/>
          </p:cNvSpPr>
          <p:nvPr>
            <p:ph type="sldNum" sz="quarter" idx="5"/>
          </p:nvPr>
        </p:nvSpPr>
        <p:spPr/>
        <p:txBody>
          <a:bodyPr/>
          <a:lstStyle/>
          <a:p>
            <a:fld id="{48C226DA-DF69-471B-BF04-9233122E3EB0}" type="slidenum">
              <a:rPr lang="en-US" smtClean="0"/>
              <a:t>41</a:t>
            </a:fld>
            <a:endParaRPr lang="en-US"/>
          </a:p>
        </p:txBody>
      </p:sp>
    </p:spTree>
    <p:extLst>
      <p:ext uri="{BB962C8B-B14F-4D97-AF65-F5344CB8AC3E}">
        <p14:creationId xmlns:p14="http://schemas.microsoft.com/office/powerpoint/2010/main" val="29601766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comparison of OHRP, FDA and ICH GCP  requirements for signature, DATE, Time and giving the subject a copy of the consent.  All three, OHRP, FDA and ICH GCP require a signature on the consent form.  OHRP does not require a date.  Time is not required for any of the regulations or guidance but ICH requires that informed consent be obtained before any study procedures commence.  So adding a time of signature entry will prove, for example, that a lab test was not drawn until after the subject signed the consent form.  All three require a copy be given to the subject but only ICH GCP requires that a signed copy by given to the subject.  A sidenote.  You could be recruiting subjects at a </a:t>
            </a:r>
            <a:r>
              <a:rPr lang="en-US" dirty="0" err="1"/>
              <a:t>healthfair</a:t>
            </a:r>
            <a:r>
              <a:rPr lang="en-US" dirty="0"/>
              <a:t> where a copy machine is not available. A signed copy may not be possible to give to a subject. </a:t>
            </a:r>
          </a:p>
        </p:txBody>
      </p:sp>
      <p:sp>
        <p:nvSpPr>
          <p:cNvPr id="4" name="Slide Number Placeholder 3"/>
          <p:cNvSpPr>
            <a:spLocks noGrp="1"/>
          </p:cNvSpPr>
          <p:nvPr>
            <p:ph type="sldNum" sz="quarter" idx="5"/>
          </p:nvPr>
        </p:nvSpPr>
        <p:spPr/>
        <p:txBody>
          <a:bodyPr/>
          <a:lstStyle/>
          <a:p>
            <a:fld id="{48C226DA-DF69-471B-BF04-9233122E3EB0}" type="slidenum">
              <a:rPr lang="en-US" smtClean="0"/>
              <a:t>42</a:t>
            </a:fld>
            <a:endParaRPr lang="en-US"/>
          </a:p>
        </p:txBody>
      </p:sp>
    </p:spTree>
    <p:extLst>
      <p:ext uri="{BB962C8B-B14F-4D97-AF65-F5344CB8AC3E}">
        <p14:creationId xmlns:p14="http://schemas.microsoft.com/office/powerpoint/2010/main" val="16740728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needed after obtaining consent.   Read the slide. </a:t>
            </a:r>
          </a:p>
        </p:txBody>
      </p:sp>
      <p:sp>
        <p:nvSpPr>
          <p:cNvPr id="4" name="Slide Number Placeholder 3"/>
          <p:cNvSpPr>
            <a:spLocks noGrp="1"/>
          </p:cNvSpPr>
          <p:nvPr>
            <p:ph type="sldNum" sz="quarter" idx="5"/>
          </p:nvPr>
        </p:nvSpPr>
        <p:spPr/>
        <p:txBody>
          <a:bodyPr/>
          <a:lstStyle/>
          <a:p>
            <a:fld id="{48C226DA-DF69-471B-BF04-9233122E3EB0}" type="slidenum">
              <a:rPr lang="en-US" smtClean="0"/>
              <a:t>43</a:t>
            </a:fld>
            <a:endParaRPr lang="en-US"/>
          </a:p>
        </p:txBody>
      </p:sp>
    </p:spTree>
    <p:extLst>
      <p:ext uri="{BB962C8B-B14F-4D97-AF65-F5344CB8AC3E}">
        <p14:creationId xmlns:p14="http://schemas.microsoft.com/office/powerpoint/2010/main" val="8507496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need to document how the informed consent was obtained..  That includes. Read the slide. </a:t>
            </a:r>
          </a:p>
        </p:txBody>
      </p:sp>
      <p:sp>
        <p:nvSpPr>
          <p:cNvPr id="4" name="Slide Number Placeholder 3"/>
          <p:cNvSpPr>
            <a:spLocks noGrp="1"/>
          </p:cNvSpPr>
          <p:nvPr>
            <p:ph type="sldNum" sz="quarter" idx="5"/>
          </p:nvPr>
        </p:nvSpPr>
        <p:spPr/>
        <p:txBody>
          <a:bodyPr/>
          <a:lstStyle/>
          <a:p>
            <a:fld id="{48C226DA-DF69-471B-BF04-9233122E3EB0}" type="slidenum">
              <a:rPr lang="en-US" smtClean="0"/>
              <a:t>44</a:t>
            </a:fld>
            <a:endParaRPr lang="en-US"/>
          </a:p>
        </p:txBody>
      </p:sp>
    </p:spTree>
    <p:extLst>
      <p:ext uri="{BB962C8B-B14F-4D97-AF65-F5344CB8AC3E}">
        <p14:creationId xmlns:p14="http://schemas.microsoft.com/office/powerpoint/2010/main" val="2548176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dig deep into the Belmont Report where Consent equals respect for persons.  Why is this correct.  Respect for persons is an ethical requirement.  It ensures that the subject is fully and accurately informed,  It may demonstrate comprehension of the information.   We don’t know that fully. Some institutions have subjects take a small test.  You, however, could use the teach-back method where you can check understanding by asking the subject to state in their own works what they need to know or do about participating in the research study. </a:t>
            </a:r>
          </a:p>
          <a:p>
            <a:endParaRPr lang="en-US" dirty="0"/>
          </a:p>
          <a:p>
            <a:r>
              <a:rPr lang="en-US" dirty="0"/>
              <a:t>The signature on that consent form affirms that the decision is voluntary.  </a:t>
            </a:r>
          </a:p>
          <a:p>
            <a:endParaRPr lang="en-US" dirty="0"/>
          </a:p>
          <a:p>
            <a:r>
              <a:rPr lang="en-US" dirty="0"/>
              <a:t>Lastly, the consent form (because it has been IRB approved) protects the rights, safety and well-being of subjects---in part.  There are other procedures in study management that protect the rights, safety and well-being of subjects, too, such as Good Clinical Practice guidelines. </a:t>
            </a:r>
          </a:p>
        </p:txBody>
      </p:sp>
      <p:sp>
        <p:nvSpPr>
          <p:cNvPr id="4" name="Slide Number Placeholder 3"/>
          <p:cNvSpPr>
            <a:spLocks noGrp="1"/>
          </p:cNvSpPr>
          <p:nvPr>
            <p:ph type="sldNum" sz="quarter" idx="5"/>
          </p:nvPr>
        </p:nvSpPr>
        <p:spPr/>
        <p:txBody>
          <a:bodyPr/>
          <a:lstStyle/>
          <a:p>
            <a:fld id="{48C226DA-DF69-471B-BF04-9233122E3EB0}" type="slidenum">
              <a:rPr lang="en-US" smtClean="0"/>
              <a:t>5</a:t>
            </a:fld>
            <a:endParaRPr lang="en-US"/>
          </a:p>
        </p:txBody>
      </p:sp>
    </p:spTree>
    <p:extLst>
      <p:ext uri="{BB962C8B-B14F-4D97-AF65-F5344CB8AC3E}">
        <p14:creationId xmlns:p14="http://schemas.microsoft.com/office/powerpoint/2010/main" val="33577905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narrative form of consent documentation. </a:t>
            </a:r>
          </a:p>
        </p:txBody>
      </p:sp>
      <p:sp>
        <p:nvSpPr>
          <p:cNvPr id="4" name="Slide Number Placeholder 3"/>
          <p:cNvSpPr>
            <a:spLocks noGrp="1"/>
          </p:cNvSpPr>
          <p:nvPr>
            <p:ph type="sldNum" sz="quarter" idx="5"/>
          </p:nvPr>
        </p:nvSpPr>
        <p:spPr/>
        <p:txBody>
          <a:bodyPr/>
          <a:lstStyle/>
          <a:p>
            <a:fld id="{48C226DA-DF69-471B-BF04-9233122E3EB0}" type="slidenum">
              <a:rPr lang="en-US" smtClean="0"/>
              <a:t>45</a:t>
            </a:fld>
            <a:endParaRPr lang="en-US"/>
          </a:p>
        </p:txBody>
      </p:sp>
    </p:spTree>
    <p:extLst>
      <p:ext uri="{BB962C8B-B14F-4D97-AF65-F5344CB8AC3E}">
        <p14:creationId xmlns:p14="http://schemas.microsoft.com/office/powerpoint/2010/main" val="31027790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checklist for informed consent documentation. </a:t>
            </a:r>
          </a:p>
        </p:txBody>
      </p:sp>
      <p:sp>
        <p:nvSpPr>
          <p:cNvPr id="4" name="Slide Number Placeholder 3"/>
          <p:cNvSpPr>
            <a:spLocks noGrp="1"/>
          </p:cNvSpPr>
          <p:nvPr>
            <p:ph type="sldNum" sz="quarter" idx="5"/>
          </p:nvPr>
        </p:nvSpPr>
        <p:spPr/>
        <p:txBody>
          <a:bodyPr/>
          <a:lstStyle/>
          <a:p>
            <a:fld id="{48C226DA-DF69-471B-BF04-9233122E3EB0}" type="slidenum">
              <a:rPr lang="en-US" smtClean="0"/>
              <a:t>46</a:t>
            </a:fld>
            <a:endParaRPr lang="en-US"/>
          </a:p>
        </p:txBody>
      </p:sp>
    </p:spTree>
    <p:extLst>
      <p:ext uri="{BB962C8B-B14F-4D97-AF65-F5344CB8AC3E}">
        <p14:creationId xmlns:p14="http://schemas.microsoft.com/office/powerpoint/2010/main" val="40331193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checklist that is used to document continued agreement of a subject to participate in the study.  Remember, this needs to be done at each encounter. </a:t>
            </a:r>
          </a:p>
        </p:txBody>
      </p:sp>
      <p:sp>
        <p:nvSpPr>
          <p:cNvPr id="4" name="Slide Number Placeholder 3"/>
          <p:cNvSpPr>
            <a:spLocks noGrp="1"/>
          </p:cNvSpPr>
          <p:nvPr>
            <p:ph type="sldNum" sz="quarter" idx="5"/>
          </p:nvPr>
        </p:nvSpPr>
        <p:spPr/>
        <p:txBody>
          <a:bodyPr/>
          <a:lstStyle/>
          <a:p>
            <a:fld id="{48C226DA-DF69-471B-BF04-9233122E3EB0}" type="slidenum">
              <a:rPr lang="en-US" smtClean="0"/>
              <a:t>47</a:t>
            </a:fld>
            <a:endParaRPr lang="en-US"/>
          </a:p>
        </p:txBody>
      </p:sp>
    </p:spTree>
    <p:extLst>
      <p:ext uri="{BB962C8B-B14F-4D97-AF65-F5344CB8AC3E}">
        <p14:creationId xmlns:p14="http://schemas.microsoft.com/office/powerpoint/2010/main" val="6645421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Informed Consent ---the way to do it right.  Read the slide. </a:t>
            </a:r>
          </a:p>
        </p:txBody>
      </p:sp>
      <p:sp>
        <p:nvSpPr>
          <p:cNvPr id="4" name="Slide Number Placeholder 3"/>
          <p:cNvSpPr>
            <a:spLocks noGrp="1"/>
          </p:cNvSpPr>
          <p:nvPr>
            <p:ph type="sldNum" sz="quarter" idx="5"/>
          </p:nvPr>
        </p:nvSpPr>
        <p:spPr/>
        <p:txBody>
          <a:bodyPr/>
          <a:lstStyle/>
          <a:p>
            <a:fld id="{48C226DA-DF69-471B-BF04-9233122E3EB0}" type="slidenum">
              <a:rPr lang="en-US" smtClean="0"/>
              <a:t>48</a:t>
            </a:fld>
            <a:endParaRPr lang="en-US"/>
          </a:p>
        </p:txBody>
      </p:sp>
    </p:spTree>
    <p:extLst>
      <p:ext uri="{BB962C8B-B14F-4D97-AF65-F5344CB8AC3E}">
        <p14:creationId xmlns:p14="http://schemas.microsoft.com/office/powerpoint/2010/main" val="35553782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a note can be placed in the research file.  Remember, the investigator’s signature is not required in the regulations----only </a:t>
            </a:r>
            <a:r>
              <a:rPr lang="en-US"/>
              <a:t>the subject’s.</a:t>
            </a:r>
          </a:p>
        </p:txBody>
      </p:sp>
      <p:sp>
        <p:nvSpPr>
          <p:cNvPr id="4" name="Slide Number Placeholder 3"/>
          <p:cNvSpPr>
            <a:spLocks noGrp="1"/>
          </p:cNvSpPr>
          <p:nvPr>
            <p:ph type="sldNum" sz="quarter" idx="5"/>
          </p:nvPr>
        </p:nvSpPr>
        <p:spPr/>
        <p:txBody>
          <a:bodyPr/>
          <a:lstStyle/>
          <a:p>
            <a:fld id="{48C226DA-DF69-471B-BF04-9233122E3EB0}" type="slidenum">
              <a:rPr lang="en-US" smtClean="0"/>
              <a:t>53</a:t>
            </a:fld>
            <a:endParaRPr lang="en-US"/>
          </a:p>
        </p:txBody>
      </p:sp>
    </p:spTree>
    <p:extLst>
      <p:ext uri="{BB962C8B-B14F-4D97-AF65-F5344CB8AC3E}">
        <p14:creationId xmlns:p14="http://schemas.microsoft.com/office/powerpoint/2010/main" val="2874901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The informed consent process starts with recruitment.  Remember, a couple of sessions ago, we talked about recruitment literature and how important it was to provide information that was not coercive or did not contain undue influence.  Why, because it is the first encounter a potential subject may have with a research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The informed consent process begins with the first conversation.  Wherever that may be—in a clinic or on the phone,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The actual sit down and go-over time with the subject should allow ample time for discussion and questions.  The potential subject may need to discuss the participation with family and friends, particularly if they will be helping with transportation and study procedures.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The informed consent should be signed but also documented in the research record.  And I will give an example of that later 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Remember, the informed consent process is ongoing where affirmation of continued participation is requested by the subject at each encounter.  That, too, must be documented in the research record. </a:t>
            </a:r>
          </a:p>
          <a:p>
            <a:endParaRPr lang="en-US" dirty="0"/>
          </a:p>
        </p:txBody>
      </p:sp>
      <p:sp>
        <p:nvSpPr>
          <p:cNvPr id="4" name="Slide Number Placeholder 3"/>
          <p:cNvSpPr>
            <a:spLocks noGrp="1"/>
          </p:cNvSpPr>
          <p:nvPr>
            <p:ph type="sldNum" sz="quarter" idx="5"/>
          </p:nvPr>
        </p:nvSpPr>
        <p:spPr/>
        <p:txBody>
          <a:bodyPr/>
          <a:lstStyle/>
          <a:p>
            <a:fld id="{7C958A5B-54AD-412A-9C44-1CA2FDF9C163}" type="slidenum">
              <a:rPr lang="en-US" smtClean="0"/>
              <a:t>6</a:t>
            </a:fld>
            <a:endParaRPr lang="en-US"/>
          </a:p>
        </p:txBody>
      </p:sp>
    </p:spTree>
    <p:extLst>
      <p:ext uri="{BB962C8B-B14F-4D97-AF65-F5344CB8AC3E}">
        <p14:creationId xmlns:p14="http://schemas.microsoft.com/office/powerpoint/2010/main" val="1398402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general requirements for the informed consent process and these requirements will continue on the next few slides. Number one:  The investigator shall obtain the legally effective informed consent before any study procedures begin. 2. There should be opportunity to discuss and consider participation without coercion or undue influence and we will talk about those issues in more detail later. 3. The information should be in a language understandable to the subject or LAR.  So that means in the long consent process (normal consent process)  and we will discuss the short consent process in part 2 of the Informed Consent session.  The consent document needs to be in the subject’s  native language. 4  The consent form needs to provide the core information that a reasonable person would want to have in order to make a decision to participate. So what does that actually mean---we will discuss the required elements that need to be included in the informed consent shortly.</a:t>
            </a:r>
          </a:p>
        </p:txBody>
      </p:sp>
      <p:sp>
        <p:nvSpPr>
          <p:cNvPr id="4" name="Slide Number Placeholder 3"/>
          <p:cNvSpPr>
            <a:spLocks noGrp="1"/>
          </p:cNvSpPr>
          <p:nvPr>
            <p:ph type="sldNum" sz="quarter" idx="5"/>
          </p:nvPr>
        </p:nvSpPr>
        <p:spPr/>
        <p:txBody>
          <a:bodyPr/>
          <a:lstStyle/>
          <a:p>
            <a:fld id="{48C226DA-DF69-471B-BF04-9233122E3EB0}" type="slidenum">
              <a:rPr lang="en-US" smtClean="0"/>
              <a:t>7</a:t>
            </a:fld>
            <a:endParaRPr lang="en-US"/>
          </a:p>
        </p:txBody>
      </p:sp>
    </p:spTree>
    <p:extLst>
      <p:ext uri="{BB962C8B-B14F-4D97-AF65-F5344CB8AC3E}">
        <p14:creationId xmlns:p14="http://schemas.microsoft.com/office/powerpoint/2010/main" val="2383322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general requirements. </a:t>
            </a:r>
            <a:r>
              <a:rPr lang="en-US" sz="1200" b="0" i="0" dirty="0">
                <a:effectLst/>
                <a:highlight>
                  <a:srgbClr val="FFFF00"/>
                </a:highlight>
                <a:latin typeface="Arial Black" panose="020B0A04020102020204" pitchFamily="34" charset="0"/>
              </a:rPr>
              <a:t>Informed consent must begin with a concise and focused presentation of the key information.  So the first part of the consent form must summarize the key points of the study---why—because that will be what subjects receive first.  As a subject read pages and pages of consent form,  the key information may get lost.  That is why it must be at the beginning.  The second part is that the information must be presented in a way that will help subjects understand the reasons why he/she may or may not want to participate.  </a:t>
            </a:r>
          </a:p>
          <a:p>
            <a:endParaRPr lang="en-US" sz="1200" b="0" i="0" dirty="0">
              <a:effectLst/>
              <a:highlight>
                <a:srgbClr val="FFFF00"/>
              </a:highlight>
              <a:latin typeface="Arial Black" panose="020B0A04020102020204" pitchFamily="34" charset="0"/>
            </a:endParaRPr>
          </a:p>
          <a:p>
            <a:r>
              <a:rPr lang="en-US" sz="1200" b="0" i="0" dirty="0">
                <a:effectLst/>
                <a:highlight>
                  <a:srgbClr val="FFFF00"/>
                </a:highlight>
                <a:latin typeface="Arial Black" panose="020B0A04020102020204" pitchFamily="34" charset="0"/>
              </a:rPr>
              <a:t>Now lets cover what broad consent means because broad consent does not have to include these two criteria. </a:t>
            </a:r>
            <a:endParaRPr lang="en-US" dirty="0"/>
          </a:p>
        </p:txBody>
      </p:sp>
      <p:sp>
        <p:nvSpPr>
          <p:cNvPr id="4" name="Slide Number Placeholder 3"/>
          <p:cNvSpPr>
            <a:spLocks noGrp="1"/>
          </p:cNvSpPr>
          <p:nvPr>
            <p:ph type="sldNum" sz="quarter" idx="5"/>
          </p:nvPr>
        </p:nvSpPr>
        <p:spPr/>
        <p:txBody>
          <a:bodyPr/>
          <a:lstStyle/>
          <a:p>
            <a:fld id="{48C226DA-DF69-471B-BF04-9233122E3EB0}" type="slidenum">
              <a:rPr lang="en-US" smtClean="0"/>
              <a:t>8</a:t>
            </a:fld>
            <a:endParaRPr lang="en-US"/>
          </a:p>
        </p:txBody>
      </p:sp>
    </p:spTree>
    <p:extLst>
      <p:ext uri="{BB962C8B-B14F-4D97-AF65-F5344CB8AC3E}">
        <p14:creationId xmlns:p14="http://schemas.microsoft.com/office/powerpoint/2010/main" val="3787410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Derita to read the slide. </a:t>
            </a:r>
          </a:p>
          <a:p>
            <a:endParaRPr lang="en-US" dirty="0"/>
          </a:p>
          <a:p>
            <a:r>
              <a:rPr lang="en-US" dirty="0"/>
              <a:t>So what his is saying </a:t>
            </a:r>
            <a:r>
              <a:rPr lang="en-US" dirty="0" err="1"/>
              <a:t>iw</a:t>
            </a:r>
            <a:r>
              <a:rPr lang="en-US" dirty="0"/>
              <a:t> if you have a repository (which is a storage of data or specimens that you may use down the road in future studies but you don’t know how they will be used), you may use a broad consent. </a:t>
            </a:r>
          </a:p>
        </p:txBody>
      </p:sp>
      <p:sp>
        <p:nvSpPr>
          <p:cNvPr id="4" name="Slide Number Placeholder 3"/>
          <p:cNvSpPr>
            <a:spLocks noGrp="1"/>
          </p:cNvSpPr>
          <p:nvPr>
            <p:ph type="sldNum" sz="quarter" idx="5"/>
          </p:nvPr>
        </p:nvSpPr>
        <p:spPr/>
        <p:txBody>
          <a:bodyPr/>
          <a:lstStyle/>
          <a:p>
            <a:fld id="{48C226DA-DF69-471B-BF04-9233122E3EB0}" type="slidenum">
              <a:rPr lang="en-US" smtClean="0"/>
              <a:t>9</a:t>
            </a:fld>
            <a:endParaRPr lang="en-US"/>
          </a:p>
        </p:txBody>
      </p:sp>
    </p:spTree>
    <p:extLst>
      <p:ext uri="{BB962C8B-B14F-4D97-AF65-F5344CB8AC3E}">
        <p14:creationId xmlns:p14="http://schemas.microsoft.com/office/powerpoint/2010/main" val="1969444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the general requirements of informed consent.  And lastly,  there must not be any exculpatory language in the consent. </a:t>
            </a:r>
          </a:p>
        </p:txBody>
      </p:sp>
      <p:sp>
        <p:nvSpPr>
          <p:cNvPr id="4" name="Slide Number Placeholder 3"/>
          <p:cNvSpPr>
            <a:spLocks noGrp="1"/>
          </p:cNvSpPr>
          <p:nvPr>
            <p:ph type="sldNum" sz="quarter" idx="5"/>
          </p:nvPr>
        </p:nvSpPr>
        <p:spPr/>
        <p:txBody>
          <a:bodyPr/>
          <a:lstStyle/>
          <a:p>
            <a:fld id="{48C226DA-DF69-471B-BF04-9233122E3EB0}" type="slidenum">
              <a:rPr lang="en-US" smtClean="0"/>
              <a:t>10</a:t>
            </a:fld>
            <a:endParaRPr lang="en-US"/>
          </a:p>
        </p:txBody>
      </p:sp>
    </p:spTree>
    <p:extLst>
      <p:ext uri="{BB962C8B-B14F-4D97-AF65-F5344CB8AC3E}">
        <p14:creationId xmlns:p14="http://schemas.microsoft.com/office/powerpoint/2010/main" val="3621542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093A3B-AFAE-49E0-AFDC-FE38CF703C81}"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1B816-307C-451F-A716-1CA0701E3555}" type="slidenum">
              <a:rPr lang="en-US" smtClean="0"/>
              <a:t>‹#›</a:t>
            </a:fld>
            <a:endParaRPr lang="en-US"/>
          </a:p>
        </p:txBody>
      </p:sp>
    </p:spTree>
    <p:extLst>
      <p:ext uri="{BB962C8B-B14F-4D97-AF65-F5344CB8AC3E}">
        <p14:creationId xmlns:p14="http://schemas.microsoft.com/office/powerpoint/2010/main" val="4129527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093A3B-AFAE-49E0-AFDC-FE38CF703C81}"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1B816-307C-451F-A716-1CA0701E3555}" type="slidenum">
              <a:rPr lang="en-US" smtClean="0"/>
              <a:t>‹#›</a:t>
            </a:fld>
            <a:endParaRPr lang="en-US"/>
          </a:p>
        </p:txBody>
      </p:sp>
    </p:spTree>
    <p:extLst>
      <p:ext uri="{BB962C8B-B14F-4D97-AF65-F5344CB8AC3E}">
        <p14:creationId xmlns:p14="http://schemas.microsoft.com/office/powerpoint/2010/main" val="912850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093A3B-AFAE-49E0-AFDC-FE38CF703C81}"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1B816-307C-451F-A716-1CA0701E355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4293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093A3B-AFAE-49E0-AFDC-FE38CF703C81}"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1B816-307C-451F-A716-1CA0701E3555}" type="slidenum">
              <a:rPr lang="en-US" smtClean="0"/>
              <a:t>‹#›</a:t>
            </a:fld>
            <a:endParaRPr lang="en-US"/>
          </a:p>
        </p:txBody>
      </p:sp>
    </p:spTree>
    <p:extLst>
      <p:ext uri="{BB962C8B-B14F-4D97-AF65-F5344CB8AC3E}">
        <p14:creationId xmlns:p14="http://schemas.microsoft.com/office/powerpoint/2010/main" val="3601704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093A3B-AFAE-49E0-AFDC-FE38CF703C81}"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1B816-307C-451F-A716-1CA0701E355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60304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093A3B-AFAE-49E0-AFDC-FE38CF703C81}"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1B816-307C-451F-A716-1CA0701E3555}" type="slidenum">
              <a:rPr lang="en-US" smtClean="0"/>
              <a:t>‹#›</a:t>
            </a:fld>
            <a:endParaRPr lang="en-US"/>
          </a:p>
        </p:txBody>
      </p:sp>
    </p:spTree>
    <p:extLst>
      <p:ext uri="{BB962C8B-B14F-4D97-AF65-F5344CB8AC3E}">
        <p14:creationId xmlns:p14="http://schemas.microsoft.com/office/powerpoint/2010/main" val="2612785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093A3B-AFAE-49E0-AFDC-FE38CF703C81}"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1B816-307C-451F-A716-1CA0701E3555}" type="slidenum">
              <a:rPr lang="en-US" smtClean="0"/>
              <a:t>‹#›</a:t>
            </a:fld>
            <a:endParaRPr lang="en-US"/>
          </a:p>
        </p:txBody>
      </p:sp>
    </p:spTree>
    <p:extLst>
      <p:ext uri="{BB962C8B-B14F-4D97-AF65-F5344CB8AC3E}">
        <p14:creationId xmlns:p14="http://schemas.microsoft.com/office/powerpoint/2010/main" val="1678102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093A3B-AFAE-49E0-AFDC-FE38CF703C81}"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1B816-307C-451F-A716-1CA0701E3555}" type="slidenum">
              <a:rPr lang="en-US" smtClean="0"/>
              <a:t>‹#›</a:t>
            </a:fld>
            <a:endParaRPr lang="en-US"/>
          </a:p>
        </p:txBody>
      </p:sp>
    </p:spTree>
    <p:extLst>
      <p:ext uri="{BB962C8B-B14F-4D97-AF65-F5344CB8AC3E}">
        <p14:creationId xmlns:p14="http://schemas.microsoft.com/office/powerpoint/2010/main" val="1424081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2057400"/>
            <a:ext cx="10519719" cy="2743200"/>
          </a:xfrm>
          <a:prstGeom prst="rect">
            <a:avLst/>
          </a:prstGeom>
        </p:spPr>
        <p:txBody>
          <a:bodyPr anchor="ctr">
            <a:normAutofit/>
          </a:bodyPr>
          <a:lstStyle>
            <a:lvl1pPr algn="ctr">
              <a:defRPr sz="4400" b="0">
                <a:solidFill>
                  <a:srgbClr val="F6941F"/>
                </a:solidFill>
              </a:defRPr>
            </a:lvl1pPr>
          </a:lstStyle>
          <a:p>
            <a:r>
              <a:rPr lang="en-US" dirty="0"/>
              <a:t>Section Header Goes Here</a:t>
            </a:r>
          </a:p>
        </p:txBody>
      </p:sp>
    </p:spTree>
    <p:extLst>
      <p:ext uri="{BB962C8B-B14F-4D97-AF65-F5344CB8AC3E}">
        <p14:creationId xmlns:p14="http://schemas.microsoft.com/office/powerpoint/2010/main" val="3424861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2057400"/>
            <a:ext cx="10519719" cy="2743200"/>
          </a:xfrm>
          <a:prstGeom prst="rect">
            <a:avLst/>
          </a:prstGeom>
        </p:spPr>
        <p:txBody>
          <a:bodyPr anchor="ctr">
            <a:normAutofit/>
          </a:bodyPr>
          <a:lstStyle>
            <a:lvl1pPr algn="ctr">
              <a:defRPr sz="4400" b="0">
                <a:solidFill>
                  <a:srgbClr val="F6941F"/>
                </a:solidFill>
              </a:defRPr>
            </a:lvl1pPr>
          </a:lstStyle>
          <a:p>
            <a:r>
              <a:rPr lang="en-US" dirty="0"/>
              <a:t>Section Header Goes Here</a:t>
            </a:r>
          </a:p>
        </p:txBody>
      </p:sp>
    </p:spTree>
    <p:extLst>
      <p:ext uri="{BB962C8B-B14F-4D97-AF65-F5344CB8AC3E}">
        <p14:creationId xmlns:p14="http://schemas.microsoft.com/office/powerpoint/2010/main" val="2741441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7EB0D-FB78-4BC2-9406-5F9997CA95A1}"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4970F-5C4A-43DF-99ED-807DEDB6C38A}" type="slidenum">
              <a:rPr lang="en-US" smtClean="0"/>
              <a:t>‹#›</a:t>
            </a:fld>
            <a:endParaRPr lang="en-US"/>
          </a:p>
        </p:txBody>
      </p:sp>
    </p:spTree>
    <p:extLst>
      <p:ext uri="{BB962C8B-B14F-4D97-AF65-F5344CB8AC3E}">
        <p14:creationId xmlns:p14="http://schemas.microsoft.com/office/powerpoint/2010/main" val="1388264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093A3B-AFAE-49E0-AFDC-FE38CF703C81}"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1B816-307C-451F-A716-1CA0701E3555}" type="slidenum">
              <a:rPr lang="en-US" smtClean="0"/>
              <a:t>‹#›</a:t>
            </a:fld>
            <a:endParaRPr lang="en-US"/>
          </a:p>
        </p:txBody>
      </p:sp>
    </p:spTree>
    <p:extLst>
      <p:ext uri="{BB962C8B-B14F-4D97-AF65-F5344CB8AC3E}">
        <p14:creationId xmlns:p14="http://schemas.microsoft.com/office/powerpoint/2010/main" val="32560336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EBA1F4-ADBA-4608-9ADD-230599DCA62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9C9F3-AFBC-4CF0-A544-6F95ECF6DD19}" type="slidenum">
              <a:rPr lang="en-US" smtClean="0"/>
              <a:t>‹#›</a:t>
            </a:fld>
            <a:endParaRPr lang="en-US"/>
          </a:p>
        </p:txBody>
      </p:sp>
    </p:spTree>
    <p:extLst>
      <p:ext uri="{BB962C8B-B14F-4D97-AF65-F5344CB8AC3E}">
        <p14:creationId xmlns:p14="http://schemas.microsoft.com/office/powerpoint/2010/main" val="3839739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EBA1F4-ADBA-4608-9ADD-230599DCA62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9C9F3-AFBC-4CF0-A544-6F95ECF6DD19}" type="slidenum">
              <a:rPr lang="en-US" smtClean="0"/>
              <a:t>‹#›</a:t>
            </a:fld>
            <a:endParaRPr lang="en-US"/>
          </a:p>
        </p:txBody>
      </p:sp>
    </p:spTree>
    <p:extLst>
      <p:ext uri="{BB962C8B-B14F-4D97-AF65-F5344CB8AC3E}">
        <p14:creationId xmlns:p14="http://schemas.microsoft.com/office/powerpoint/2010/main" val="642015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2057400"/>
            <a:ext cx="10519719" cy="2743200"/>
          </a:xfrm>
          <a:prstGeom prst="rect">
            <a:avLst/>
          </a:prstGeom>
        </p:spPr>
        <p:txBody>
          <a:bodyPr anchor="ctr">
            <a:normAutofit/>
          </a:bodyPr>
          <a:lstStyle>
            <a:lvl1pPr algn="ctr">
              <a:defRPr sz="4400" b="0">
                <a:solidFill>
                  <a:srgbClr val="F6941F"/>
                </a:solidFill>
              </a:defRPr>
            </a:lvl1pPr>
          </a:lstStyle>
          <a:p>
            <a:r>
              <a:rPr lang="en-US" dirty="0"/>
              <a:t>Section Header Goes Here</a:t>
            </a:r>
          </a:p>
        </p:txBody>
      </p:sp>
    </p:spTree>
    <p:extLst>
      <p:ext uri="{BB962C8B-B14F-4D97-AF65-F5344CB8AC3E}">
        <p14:creationId xmlns:p14="http://schemas.microsoft.com/office/powerpoint/2010/main" val="1125846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CD575-0819-461A-B2AB-CD3A9BFEDA69}" type="datetimeFigureOut">
              <a:rPr lang="en-US" smtClean="0"/>
              <a:t>8/20/2024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C05BCC-A5E1-4A22-A898-05F9B84734EA}" type="slidenum">
              <a:rPr lang="en-US" smtClean="0"/>
              <a:t>‹#›</a:t>
            </a:fld>
            <a:endParaRPr lang="en-US" dirty="0"/>
          </a:p>
        </p:txBody>
      </p:sp>
    </p:spTree>
    <p:extLst>
      <p:ext uri="{BB962C8B-B14F-4D97-AF65-F5344CB8AC3E}">
        <p14:creationId xmlns:p14="http://schemas.microsoft.com/office/powerpoint/2010/main" val="238946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093A3B-AFAE-49E0-AFDC-FE38CF703C81}"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1B816-307C-451F-A716-1CA0701E3555}" type="slidenum">
              <a:rPr lang="en-US" smtClean="0"/>
              <a:t>‹#›</a:t>
            </a:fld>
            <a:endParaRPr lang="en-US"/>
          </a:p>
        </p:txBody>
      </p:sp>
    </p:spTree>
    <p:extLst>
      <p:ext uri="{BB962C8B-B14F-4D97-AF65-F5344CB8AC3E}">
        <p14:creationId xmlns:p14="http://schemas.microsoft.com/office/powerpoint/2010/main" val="1479624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093A3B-AFAE-49E0-AFDC-FE38CF703C81}"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1B816-307C-451F-A716-1CA0701E3555}" type="slidenum">
              <a:rPr lang="en-US" smtClean="0"/>
              <a:t>‹#›</a:t>
            </a:fld>
            <a:endParaRPr lang="en-US"/>
          </a:p>
        </p:txBody>
      </p:sp>
    </p:spTree>
    <p:extLst>
      <p:ext uri="{BB962C8B-B14F-4D97-AF65-F5344CB8AC3E}">
        <p14:creationId xmlns:p14="http://schemas.microsoft.com/office/powerpoint/2010/main" val="428510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093A3B-AFAE-49E0-AFDC-FE38CF703C81}" type="datetimeFigureOut">
              <a:rPr lang="en-US" smtClean="0"/>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21B816-307C-451F-A716-1CA0701E3555}" type="slidenum">
              <a:rPr lang="en-US" smtClean="0"/>
              <a:t>‹#›</a:t>
            </a:fld>
            <a:endParaRPr lang="en-US"/>
          </a:p>
        </p:txBody>
      </p:sp>
    </p:spTree>
    <p:extLst>
      <p:ext uri="{BB962C8B-B14F-4D97-AF65-F5344CB8AC3E}">
        <p14:creationId xmlns:p14="http://schemas.microsoft.com/office/powerpoint/2010/main" val="770112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093A3B-AFAE-49E0-AFDC-FE38CF703C81}" type="datetimeFigureOut">
              <a:rPr lang="en-US" smtClean="0"/>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21B816-307C-451F-A716-1CA0701E3555}" type="slidenum">
              <a:rPr lang="en-US" smtClean="0"/>
              <a:t>‹#›</a:t>
            </a:fld>
            <a:endParaRPr lang="en-US"/>
          </a:p>
        </p:txBody>
      </p:sp>
    </p:spTree>
    <p:extLst>
      <p:ext uri="{BB962C8B-B14F-4D97-AF65-F5344CB8AC3E}">
        <p14:creationId xmlns:p14="http://schemas.microsoft.com/office/powerpoint/2010/main" val="1881539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093A3B-AFAE-49E0-AFDC-FE38CF703C81}" type="datetimeFigureOut">
              <a:rPr lang="en-US" smtClean="0"/>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21B816-307C-451F-A716-1CA0701E3555}" type="slidenum">
              <a:rPr lang="en-US" smtClean="0"/>
              <a:t>‹#›</a:t>
            </a:fld>
            <a:endParaRPr lang="en-US"/>
          </a:p>
        </p:txBody>
      </p:sp>
    </p:spTree>
    <p:extLst>
      <p:ext uri="{BB962C8B-B14F-4D97-AF65-F5344CB8AC3E}">
        <p14:creationId xmlns:p14="http://schemas.microsoft.com/office/powerpoint/2010/main" val="328001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093A3B-AFAE-49E0-AFDC-FE38CF703C81}"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1B816-307C-451F-A716-1CA0701E3555}" type="slidenum">
              <a:rPr lang="en-US" smtClean="0"/>
              <a:t>‹#›</a:t>
            </a:fld>
            <a:endParaRPr lang="en-US"/>
          </a:p>
        </p:txBody>
      </p:sp>
    </p:spTree>
    <p:extLst>
      <p:ext uri="{BB962C8B-B14F-4D97-AF65-F5344CB8AC3E}">
        <p14:creationId xmlns:p14="http://schemas.microsoft.com/office/powerpoint/2010/main" val="2328459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093A3B-AFAE-49E0-AFDC-FE38CF703C81}"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1B816-307C-451F-A716-1CA0701E3555}" type="slidenum">
              <a:rPr lang="en-US" smtClean="0"/>
              <a:t>‹#›</a:t>
            </a:fld>
            <a:endParaRPr lang="en-US"/>
          </a:p>
        </p:txBody>
      </p:sp>
    </p:spTree>
    <p:extLst>
      <p:ext uri="{BB962C8B-B14F-4D97-AF65-F5344CB8AC3E}">
        <p14:creationId xmlns:p14="http://schemas.microsoft.com/office/powerpoint/2010/main" val="2180618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8093A3B-AFAE-49E0-AFDC-FE38CF703C81}" type="datetimeFigureOut">
              <a:rPr lang="en-US" smtClean="0"/>
              <a:t>8/20/2024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D21B816-307C-451F-A716-1CA0701E3555}" type="slidenum">
              <a:rPr lang="en-US" smtClean="0"/>
              <a:t>‹#›</a:t>
            </a:fld>
            <a:endParaRPr lang="en-US"/>
          </a:p>
        </p:txBody>
      </p:sp>
    </p:spTree>
    <p:extLst>
      <p:ext uri="{BB962C8B-B14F-4D97-AF65-F5344CB8AC3E}">
        <p14:creationId xmlns:p14="http://schemas.microsoft.com/office/powerpoint/2010/main" val="2931262396"/>
      </p:ext>
    </p:extLst>
  </p:cSld>
  <p:clrMap bg1="lt1" tx1="dk1" bg2="lt2" tx2="dk2" accent1="accent1" accent2="accent2" accent3="accent3" accent4="accent4" accent5="accent5" accent6="accent6" hlink="hlink" folHlink="folHlink"/>
  <p:sldLayoutIdLst>
    <p:sldLayoutId id="2147483686" r:id="rId1"/>
    <p:sldLayoutId id="2147483681" r:id="rId2"/>
    <p:sldLayoutId id="2147483663" r:id="rId3"/>
    <p:sldLayoutId id="2147483664" r:id="rId4"/>
    <p:sldLayoutId id="2147483665" r:id="rId5"/>
    <p:sldLayoutId id="2147483666" r:id="rId6"/>
    <p:sldLayoutId id="2147483685"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83"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67EB0D-FB78-4BC2-9406-5F9997CA95A1}" type="datetimeFigureOut">
              <a:rPr lang="en-US" smtClean="0"/>
              <a:t>8/20/2024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784970F-5C4A-43DF-99ED-807DEDB6C38A}" type="slidenum">
              <a:rPr lang="en-US" smtClean="0"/>
              <a:t>‹#›</a:t>
            </a:fld>
            <a:endParaRPr lang="en-US"/>
          </a:p>
        </p:txBody>
      </p:sp>
    </p:spTree>
    <p:extLst>
      <p:ext uri="{BB962C8B-B14F-4D97-AF65-F5344CB8AC3E}">
        <p14:creationId xmlns:p14="http://schemas.microsoft.com/office/powerpoint/2010/main" val="450804524"/>
      </p:ext>
    </p:extLst>
  </p:cSld>
  <p:clrMap bg1="lt1" tx1="dk1" bg2="lt2" tx2="dk2" accent1="accent1" accent2="accent2" accent3="accent3" accent4="accent4" accent5="accent5" accent6="accent6" hlink="hlink" folHlink="folHlink"/>
  <p:sldLayoutIdLst>
    <p:sldLayoutId id="2147483677" r:id="rId1"/>
    <p:sldLayoutId id="2147483662" r:id="rId2"/>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EBA1F4-ADBA-4608-9ADD-230599DCA629}" type="datetimeFigureOut">
              <a:rPr lang="en-US" smtClean="0"/>
              <a:t>8/20/2024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FB9C9F3-AFBC-4CF0-A544-6F95ECF6DD19}" type="slidenum">
              <a:rPr lang="en-US" smtClean="0"/>
              <a:t>‹#›</a:t>
            </a:fld>
            <a:endParaRPr lang="en-US"/>
          </a:p>
        </p:txBody>
      </p:sp>
    </p:spTree>
    <p:extLst>
      <p:ext uri="{BB962C8B-B14F-4D97-AF65-F5344CB8AC3E}">
        <p14:creationId xmlns:p14="http://schemas.microsoft.com/office/powerpoint/2010/main" val="1250132516"/>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80" r:id="rId3"/>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4CD575-0819-461A-B2AB-CD3A9BFEDA69}" type="datetimeFigureOut">
              <a:rPr lang="en-US" smtClean="0"/>
              <a:t>8/20/2024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6C05BCC-A5E1-4A22-A898-05F9B84734EA}" type="slidenum">
              <a:rPr lang="en-US" smtClean="0"/>
              <a:t>‹#›</a:t>
            </a:fld>
            <a:endParaRPr lang="en-US" dirty="0"/>
          </a:p>
        </p:txBody>
      </p:sp>
    </p:spTree>
    <p:extLst>
      <p:ext uri="{BB962C8B-B14F-4D97-AF65-F5344CB8AC3E}">
        <p14:creationId xmlns:p14="http://schemas.microsoft.com/office/powerpoint/2010/main" val="4257459469"/>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3.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customXml" Target="../ink/ink2.xml"/><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customXml" Target="../ink/ink3.xml"/><Relationship Id="rId4" Type="http://schemas.openxmlformats.org/officeDocument/2006/relationships/image" Target="../media/image50.png"/><Relationship Id="rId9" Type="http://schemas.openxmlformats.org/officeDocument/2006/relationships/customXml" Target="../ink/ink6.xml"/></Relationships>
</file>

<file path=ppt/slides/_rels/slide24.xml.rels><?xml version="1.0" encoding="UTF-8" standalone="yes"?>
<Relationships xmlns="http://schemas.openxmlformats.org/package/2006/relationships"><Relationship Id="rId8" Type="http://schemas.openxmlformats.org/officeDocument/2006/relationships/customXml" Target="../ink/ink11.xml"/><Relationship Id="rId3" Type="http://schemas.openxmlformats.org/officeDocument/2006/relationships/customXml" Target="../ink/ink7.xml"/><Relationship Id="rId7" Type="http://schemas.openxmlformats.org/officeDocument/2006/relationships/customXml" Target="../ink/ink1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customXml" Target="../ink/ink9.xml"/><Relationship Id="rId5" Type="http://schemas.openxmlformats.org/officeDocument/2006/relationships/customXml" Target="../ink/ink8.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1.xml"/><Relationship Id="rId4" Type="http://schemas.openxmlformats.org/officeDocument/2006/relationships/image" Target="../media/image12.svg"/></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0.xml"/><Relationship Id="rId1" Type="http://schemas.openxmlformats.org/officeDocument/2006/relationships/slideLayout" Target="../slideLayouts/slideLayout2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12.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44.xml"/><Relationship Id="rId1" Type="http://schemas.openxmlformats.org/officeDocument/2006/relationships/slideLayout" Target="../slideLayouts/slideLayout21.xml"/><Relationship Id="rId4" Type="http://schemas.openxmlformats.org/officeDocument/2006/relationships/image" Target="../media/image13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14.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customXml" Target="../ink/ink15.xml"/><Relationship Id="rId1" Type="http://schemas.openxmlformats.org/officeDocument/2006/relationships/slideLayout" Target="../slideLayouts/slideLayout21.xml"/><Relationship Id="rId4" Type="http://schemas.openxmlformats.org/officeDocument/2006/relationships/customXml" Target="../ink/ink16.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17.xml"/><Relationship Id="rId1" Type="http://schemas.openxmlformats.org/officeDocument/2006/relationships/slideLayout" Target="../slideLayouts/slideLayout21.xml"/><Relationship Id="rId6" Type="http://schemas.openxmlformats.org/officeDocument/2006/relationships/image" Target="../media/image17.png"/><Relationship Id="rId5" Type="http://schemas.openxmlformats.org/officeDocument/2006/relationships/customXml" Target="../ink/ink19.xml"/><Relationship Id="rId4" Type="http://schemas.openxmlformats.org/officeDocument/2006/relationships/customXml" Target="../ink/ink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customXml" Target="../ink/ink20.xml"/><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21.xml"/><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ustomXml" Target="../ink/ink22.xml"/><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23.xml"/><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ustomXml" Target="../ink/ink24.xml"/><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25.xml"/><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26.xml"/><Relationship Id="rId1" Type="http://schemas.openxmlformats.org/officeDocument/2006/relationships/slideLayout" Target="../slideLayouts/slideLayout2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27.xml"/><Relationship Id="rId1" Type="http://schemas.openxmlformats.org/officeDocument/2006/relationships/slideLayout" Target="../slideLayouts/slideLayout21.xml"/></Relationships>
</file>

<file path=ppt/slides/_rels/slide7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BDA0-CB21-1041-BE52-21CA3B04B97C}"/>
              </a:ext>
            </a:extLst>
          </p:cNvPr>
          <p:cNvSpPr>
            <a:spLocks noGrp="1"/>
          </p:cNvSpPr>
          <p:nvPr>
            <p:ph type="ctrTitle"/>
          </p:nvPr>
        </p:nvSpPr>
        <p:spPr/>
        <p:txBody>
          <a:bodyPr/>
          <a:lstStyle/>
          <a:p>
            <a:r>
              <a:rPr lang="en-US" sz="4800" b="1" dirty="0">
                <a:solidFill>
                  <a:srgbClr val="92D050"/>
                </a:solidFill>
                <a:latin typeface="Arial Black"/>
              </a:rPr>
              <a:t>CERTIFICATION EXAM PREPARATION COURSE</a:t>
            </a:r>
            <a:endParaRPr lang="en-US" sz="4800" dirty="0">
              <a:solidFill>
                <a:srgbClr val="000000"/>
              </a:solidFill>
              <a:latin typeface="Arial Black"/>
            </a:endParaRPr>
          </a:p>
        </p:txBody>
      </p:sp>
      <p:sp>
        <p:nvSpPr>
          <p:cNvPr id="3" name="Subtitle 2">
            <a:extLst>
              <a:ext uri="{FF2B5EF4-FFF2-40B4-BE49-F238E27FC236}">
                <a16:creationId xmlns:a16="http://schemas.microsoft.com/office/drawing/2014/main" id="{102E59F7-B213-83C3-77E6-D5BCD294DB89}"/>
              </a:ext>
            </a:extLst>
          </p:cNvPr>
          <p:cNvSpPr>
            <a:spLocks noGrp="1"/>
          </p:cNvSpPr>
          <p:nvPr>
            <p:ph type="subTitle" idx="1"/>
          </p:nvPr>
        </p:nvSpPr>
        <p:spPr/>
        <p:txBody>
          <a:bodyPr vert="horz" lIns="91440" tIns="45720" rIns="91440" bIns="45720" rtlCol="0" anchor="t">
            <a:noAutofit/>
          </a:bodyPr>
          <a:lstStyle/>
          <a:p>
            <a:pPr>
              <a:lnSpc>
                <a:spcPct val="90000"/>
              </a:lnSpc>
              <a:spcBef>
                <a:spcPct val="0"/>
              </a:spcBef>
              <a:spcAft>
                <a:spcPts val="600"/>
              </a:spcAft>
            </a:pPr>
            <a:r>
              <a:rPr lang="en-US" sz="2800" b="1" dirty="0">
                <a:solidFill>
                  <a:schemeClr val="tx1">
                    <a:lumMod val="65000"/>
                    <a:lumOff val="35000"/>
                  </a:schemeClr>
                </a:solidFill>
                <a:latin typeface="Arial"/>
                <a:cs typeface="Arial"/>
              </a:rPr>
              <a:t>Session 15: </a:t>
            </a:r>
          </a:p>
          <a:p>
            <a:pPr>
              <a:lnSpc>
                <a:spcPct val="90000"/>
              </a:lnSpc>
              <a:spcBef>
                <a:spcPct val="0"/>
              </a:spcBef>
              <a:spcAft>
                <a:spcPts val="600"/>
              </a:spcAft>
            </a:pPr>
            <a:r>
              <a:rPr lang="en-US" sz="2800" dirty="0">
                <a:solidFill>
                  <a:schemeClr val="tx1">
                    <a:lumMod val="65000"/>
                    <a:lumOff val="35000"/>
                  </a:schemeClr>
                </a:solidFill>
                <a:latin typeface="Arial"/>
                <a:cs typeface="Arial"/>
              </a:rPr>
              <a:t>Informed Consent, Part 1</a:t>
            </a:r>
          </a:p>
          <a:p>
            <a:endParaRPr lang="en-US" dirty="0">
              <a:cs typeface="Times New Roman"/>
            </a:endParaRPr>
          </a:p>
        </p:txBody>
      </p:sp>
    </p:spTree>
    <p:extLst>
      <p:ext uri="{BB962C8B-B14F-4D97-AF65-F5344CB8AC3E}">
        <p14:creationId xmlns:p14="http://schemas.microsoft.com/office/powerpoint/2010/main" val="1146296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7531896-C528-47BE-9614-695B4913DF91}"/>
              </a:ext>
            </a:extLst>
          </p:cNvPr>
          <p:cNvSpPr>
            <a:spLocks noGrp="1"/>
          </p:cNvSpPr>
          <p:nvPr>
            <p:ph type="title"/>
          </p:nvPr>
        </p:nvSpPr>
        <p:spPr>
          <a:xfrm>
            <a:off x="643467" y="816638"/>
            <a:ext cx="3367359" cy="5224724"/>
          </a:xfrm>
        </p:spPr>
        <p:txBody>
          <a:bodyPr anchor="ctr">
            <a:normAutofit/>
          </a:bodyPr>
          <a:lstStyle/>
          <a:p>
            <a:r>
              <a:rPr lang="en-US" b="1" dirty="0">
                <a:latin typeface="Arial" panose="020B0604020202020204" pitchFamily="34" charset="0"/>
                <a:cs typeface="Arial" panose="020B0604020202020204" pitchFamily="34" charset="0"/>
              </a:rPr>
              <a:t>General Requirements for Informed Consent</a:t>
            </a:r>
          </a:p>
        </p:txBody>
      </p:sp>
      <p:sp>
        <p:nvSpPr>
          <p:cNvPr id="3" name="Content Placeholder 2">
            <a:extLst>
              <a:ext uri="{FF2B5EF4-FFF2-40B4-BE49-F238E27FC236}">
                <a16:creationId xmlns:a16="http://schemas.microsoft.com/office/drawing/2014/main" id="{04811DD8-8A0E-46F0-93DA-2EA50B4FFCF3}"/>
              </a:ext>
            </a:extLst>
          </p:cNvPr>
          <p:cNvSpPr>
            <a:spLocks noGrp="1"/>
          </p:cNvSpPr>
          <p:nvPr>
            <p:ph idx="1"/>
          </p:nvPr>
        </p:nvSpPr>
        <p:spPr>
          <a:xfrm>
            <a:off x="4654295" y="816638"/>
            <a:ext cx="4619706" cy="5603016"/>
          </a:xfrm>
        </p:spPr>
        <p:txBody>
          <a:bodyPr anchor="ctr">
            <a:normAutofit/>
          </a:bodyPr>
          <a:lstStyle/>
          <a:p>
            <a:pPr marL="0" indent="0">
              <a:lnSpc>
                <a:spcPct val="90000"/>
              </a:lnSpc>
              <a:buNone/>
            </a:pPr>
            <a:endParaRPr lang="en-US" b="1" dirty="0">
              <a:effectLst/>
              <a:latin typeface="Arial" panose="020B0604020202020204" pitchFamily="34" charset="0"/>
              <a:cs typeface="Arial" panose="020B0604020202020204" pitchFamily="34" charset="0"/>
            </a:endParaRPr>
          </a:p>
          <a:p>
            <a:pPr marL="0" indent="0">
              <a:lnSpc>
                <a:spcPct val="90000"/>
              </a:lnSpc>
              <a:buNone/>
            </a:pPr>
            <a:r>
              <a:rPr lang="en-US" b="1" dirty="0">
                <a:effectLst/>
                <a:latin typeface="Arial" panose="020B0604020202020204" pitchFamily="34" charset="0"/>
                <a:cs typeface="Arial" panose="020B0604020202020204" pitchFamily="34" charset="0"/>
              </a:rPr>
              <a:t>(6) </a:t>
            </a:r>
            <a:r>
              <a:rPr lang="en-US" b="1" dirty="0">
                <a:effectLst/>
                <a:highlight>
                  <a:srgbClr val="FFFF00"/>
                </a:highlight>
                <a:latin typeface="Arial" panose="020B0604020202020204" pitchFamily="34" charset="0"/>
                <a:cs typeface="Arial" panose="020B0604020202020204" pitchFamily="34" charset="0"/>
              </a:rPr>
              <a:t>No informed consent may include any exculpatory language </a:t>
            </a:r>
            <a:r>
              <a:rPr lang="en-US" b="1" dirty="0">
                <a:effectLst/>
                <a:latin typeface="Arial" panose="020B0604020202020204" pitchFamily="34" charset="0"/>
                <a:cs typeface="Arial" panose="020B0604020202020204" pitchFamily="34" charset="0"/>
              </a:rPr>
              <a:t>through which the subject or the legally authorized representative is made to waive or appear to waive any of the subject’s legal rights, or releases or appears to release the investigator, the sponsor, the institution, or its agents from liability for negligence.</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9466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8CF138-1A2B-4E3B-83ED-6AA4BF7541A6}"/>
              </a:ext>
            </a:extLst>
          </p:cNvPr>
          <p:cNvSpPr>
            <a:spLocks noGrp="1"/>
          </p:cNvSpPr>
          <p:nvPr>
            <p:ph idx="1"/>
          </p:nvPr>
        </p:nvSpPr>
        <p:spPr>
          <a:xfrm>
            <a:off x="677334" y="1253067"/>
            <a:ext cx="6155266" cy="4351866"/>
          </a:xfrm>
        </p:spPr>
        <p:txBody>
          <a:bodyPr anchor="ctr">
            <a:normAutofit/>
          </a:bodyPr>
          <a:lstStyle/>
          <a:p>
            <a:r>
              <a:rPr lang="en-US" b="1" dirty="0">
                <a:effectLst/>
                <a:latin typeface="Arial" panose="020B0604020202020204" pitchFamily="34" charset="0"/>
                <a:cs typeface="Arial" panose="020B0604020202020204" pitchFamily="34" charset="0"/>
              </a:rPr>
              <a:t>FDA considers exculpatory language to be language that has the general effect of freeing or appearing to free an individual or an entity from malpractice, negligence, blame, fault, or guilt.</a:t>
            </a:r>
          </a:p>
          <a:p>
            <a:endParaRPr lang="en-US"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9E3324B-0DFA-4B91-946A-043B77E91E6A}"/>
              </a:ext>
            </a:extLst>
          </p:cNvPr>
          <p:cNvSpPr>
            <a:spLocks noGrp="1"/>
          </p:cNvSpPr>
          <p:nvPr>
            <p:ph type="title"/>
          </p:nvPr>
        </p:nvSpPr>
        <p:spPr>
          <a:xfrm>
            <a:off x="7819370" y="1248833"/>
            <a:ext cx="3371742" cy="4351866"/>
          </a:xfrm>
        </p:spPr>
        <p:txBody>
          <a:bodyPr anchor="ctr">
            <a:normAutofit/>
          </a:bodyPr>
          <a:lstStyle/>
          <a:p>
            <a:r>
              <a:rPr lang="en-US" b="1">
                <a:solidFill>
                  <a:schemeClr val="bg1"/>
                </a:solidFill>
                <a:latin typeface="Arial" panose="020B0604020202020204" pitchFamily="34" charset="0"/>
                <a:cs typeface="Arial" panose="020B0604020202020204" pitchFamily="34" charset="0"/>
              </a:rPr>
              <a:t>Exculpatory Language</a:t>
            </a:r>
          </a:p>
        </p:txBody>
      </p:sp>
    </p:spTree>
    <p:extLst>
      <p:ext uri="{BB962C8B-B14F-4D97-AF65-F5344CB8AC3E}">
        <p14:creationId xmlns:p14="http://schemas.microsoft.com/office/powerpoint/2010/main" val="1469688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8CF138-1A2B-4E3B-83ED-6AA4BF7541A6}"/>
              </a:ext>
            </a:extLst>
          </p:cNvPr>
          <p:cNvSpPr>
            <a:spLocks noGrp="1"/>
          </p:cNvSpPr>
          <p:nvPr>
            <p:ph idx="1"/>
          </p:nvPr>
        </p:nvSpPr>
        <p:spPr>
          <a:xfrm>
            <a:off x="677334" y="657225"/>
            <a:ext cx="6155266" cy="5715000"/>
          </a:xfrm>
        </p:spPr>
        <p:txBody>
          <a:bodyPr anchor="ctr">
            <a:normAutofit/>
          </a:bodyPr>
          <a:lstStyle/>
          <a:p>
            <a:pPr>
              <a:lnSpc>
                <a:spcPct val="90000"/>
              </a:lnSpc>
            </a:pPr>
            <a:r>
              <a:rPr lang="en-US" b="1" dirty="0">
                <a:effectLst/>
                <a:latin typeface="Arial" panose="020B0604020202020204" pitchFamily="34" charset="0"/>
                <a:cs typeface="Arial" panose="020B0604020202020204" pitchFamily="34" charset="0"/>
              </a:rPr>
              <a:t>The following are examples of exculpatory language that would violate </a:t>
            </a:r>
            <a:r>
              <a:rPr lang="en-US" b="1" dirty="0">
                <a:latin typeface="Arial" panose="020B0604020202020204" pitchFamily="34" charset="0"/>
                <a:cs typeface="Arial" panose="020B0604020202020204" pitchFamily="34" charset="0"/>
              </a:rPr>
              <a:t>compliance </a:t>
            </a:r>
            <a:r>
              <a:rPr lang="en-US" b="1" dirty="0">
                <a:effectLst/>
                <a:latin typeface="Arial" panose="020B0604020202020204" pitchFamily="34" charset="0"/>
                <a:cs typeface="Arial" panose="020B0604020202020204" pitchFamily="34" charset="0"/>
              </a:rPr>
              <a:t>and therefore cannot appear in consent forms: </a:t>
            </a:r>
          </a:p>
          <a:p>
            <a:pPr marL="0" indent="0">
              <a:lnSpc>
                <a:spcPct val="90000"/>
              </a:lnSpc>
              <a:buNone/>
            </a:pPr>
            <a:endParaRPr lang="en-US" b="1" dirty="0">
              <a:effectLst/>
              <a:latin typeface="Arial" panose="020B0604020202020204" pitchFamily="34" charset="0"/>
              <a:cs typeface="Arial" panose="020B0604020202020204" pitchFamily="34" charset="0"/>
            </a:endParaRPr>
          </a:p>
          <a:p>
            <a:pPr marL="684213" indent="-222250">
              <a:lnSpc>
                <a:spcPct val="90000"/>
              </a:lnSpc>
              <a:buFont typeface="Arial" panose="020B0604020202020204" pitchFamily="34" charset="0"/>
              <a:buChar char="•"/>
            </a:pPr>
            <a:r>
              <a:rPr lang="en-US" b="1" dirty="0">
                <a:effectLst/>
                <a:latin typeface="Arial" panose="020B0604020202020204" pitchFamily="34" charset="0"/>
                <a:cs typeface="Arial" panose="020B0604020202020204" pitchFamily="34" charset="0"/>
              </a:rPr>
              <a:t>I waive any possibility of compensation, including any right to sue, for injuries that I may receive as a result of participation in this research.</a:t>
            </a:r>
          </a:p>
          <a:p>
            <a:pPr marL="684213" indent="-222250">
              <a:lnSpc>
                <a:spcPct val="90000"/>
              </a:lnSpc>
              <a:buFont typeface="Arial" panose="020B0604020202020204" pitchFamily="34" charset="0"/>
              <a:buChar char="•"/>
            </a:pPr>
            <a:r>
              <a:rPr lang="en-US" b="1" dirty="0">
                <a:effectLst/>
                <a:latin typeface="Arial" panose="020B0604020202020204" pitchFamily="34" charset="0"/>
                <a:cs typeface="Arial" panose="020B0604020202020204" pitchFamily="34" charset="0"/>
              </a:rPr>
              <a:t>If you suffer a research-related injury, neither the institution nor the investigator can assume financial responsibility or liability for the expenses of treatment for such injury.</a:t>
            </a:r>
          </a:p>
          <a:p>
            <a:pPr marL="684213" indent="-222250">
              <a:lnSpc>
                <a:spcPct val="90000"/>
              </a:lnSpc>
              <a:buFont typeface="Arial" panose="020B0604020202020204" pitchFamily="34" charset="0"/>
              <a:buChar char="•"/>
            </a:pPr>
            <a:r>
              <a:rPr lang="en-US" b="1" dirty="0">
                <a:effectLst/>
                <a:latin typeface="Arial" panose="020B0604020202020204" pitchFamily="34" charset="0"/>
                <a:cs typeface="Arial" panose="020B0604020202020204" pitchFamily="34" charset="0"/>
              </a:rPr>
              <a:t>In the event that you suffer a research-related injury, your medical expenses will be your responsibility or that of your third party payer.</a:t>
            </a:r>
          </a:p>
          <a:p>
            <a:pPr>
              <a:lnSpc>
                <a:spcPct val="90000"/>
              </a:lnSpc>
            </a:pPr>
            <a:endParaRPr lang="en-US" sz="1700"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9E3324B-0DFA-4B91-946A-043B77E91E6A}"/>
              </a:ext>
            </a:extLst>
          </p:cNvPr>
          <p:cNvSpPr>
            <a:spLocks noGrp="1"/>
          </p:cNvSpPr>
          <p:nvPr>
            <p:ph type="title"/>
          </p:nvPr>
        </p:nvSpPr>
        <p:spPr>
          <a:xfrm>
            <a:off x="7748430" y="657225"/>
            <a:ext cx="3371742" cy="4351866"/>
          </a:xfrm>
        </p:spPr>
        <p:txBody>
          <a:bodyPr anchor="ctr">
            <a:normAutofit/>
          </a:bodyPr>
          <a:lstStyle/>
          <a:p>
            <a:r>
              <a:rPr lang="en-US" b="1" dirty="0">
                <a:solidFill>
                  <a:schemeClr val="bg1"/>
                </a:solidFill>
                <a:latin typeface="Arial" panose="020B0604020202020204" pitchFamily="34" charset="0"/>
                <a:cs typeface="Arial" panose="020B0604020202020204" pitchFamily="34" charset="0"/>
              </a:rPr>
              <a:t>Exculpatory Language</a:t>
            </a:r>
          </a:p>
        </p:txBody>
      </p:sp>
    </p:spTree>
    <p:extLst>
      <p:ext uri="{BB962C8B-B14F-4D97-AF65-F5344CB8AC3E}">
        <p14:creationId xmlns:p14="http://schemas.microsoft.com/office/powerpoint/2010/main" val="4157208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8CF138-1A2B-4E3B-83ED-6AA4BF7541A6}"/>
              </a:ext>
            </a:extLst>
          </p:cNvPr>
          <p:cNvSpPr>
            <a:spLocks noGrp="1"/>
          </p:cNvSpPr>
          <p:nvPr>
            <p:ph idx="1"/>
          </p:nvPr>
        </p:nvSpPr>
        <p:spPr>
          <a:xfrm>
            <a:off x="677334" y="1253067"/>
            <a:ext cx="6155266" cy="4351866"/>
          </a:xfrm>
        </p:spPr>
        <p:txBody>
          <a:bodyPr anchor="ctr">
            <a:normAutofit/>
          </a:bodyPr>
          <a:lstStyle/>
          <a:p>
            <a:r>
              <a:rPr lang="en-US" b="1" dirty="0">
                <a:effectLst/>
                <a:latin typeface="Arial" panose="020B0604020202020204" pitchFamily="34" charset="0"/>
                <a:cs typeface="Arial" panose="020B0604020202020204" pitchFamily="34" charset="0"/>
              </a:rPr>
              <a:t>An example of one potential way to explain that a subject's legal right to seek to collect compensation for research-related injuries in certain situations is not being waived is included below. </a:t>
            </a:r>
          </a:p>
          <a:p>
            <a:pPr marL="0" indent="0">
              <a:buNone/>
            </a:pPr>
            <a:endParaRPr lang="en-US" b="1" dirty="0">
              <a:effectLst/>
              <a:latin typeface="Arial" panose="020B0604020202020204" pitchFamily="34" charset="0"/>
              <a:cs typeface="Arial" panose="020B0604020202020204" pitchFamily="34" charset="0"/>
            </a:endParaRPr>
          </a:p>
          <a:p>
            <a:pPr marL="568325" indent="-222250">
              <a:buFont typeface="Arial" panose="020B0604020202020204" pitchFamily="34" charset="0"/>
              <a:buChar char="•"/>
            </a:pPr>
            <a:r>
              <a:rPr lang="en-US" b="1" dirty="0">
                <a:effectLst/>
                <a:latin typeface="Arial" panose="020B0604020202020204" pitchFamily="34" charset="0"/>
                <a:cs typeface="Arial" panose="020B0604020202020204" pitchFamily="34" charset="0"/>
              </a:rPr>
              <a:t>In the event that you suffer a research-related injury, your medical expenses will be your responsibility or that of your third-party payer, although you are not precluded from seeking to collect compensation for injury related to malpractice, fault, or blame on the part of those involved in the research.</a:t>
            </a:r>
          </a:p>
          <a:p>
            <a:endParaRPr lang="en-US"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9E3324B-0DFA-4B91-946A-043B77E91E6A}"/>
              </a:ext>
            </a:extLst>
          </p:cNvPr>
          <p:cNvSpPr>
            <a:spLocks noGrp="1"/>
          </p:cNvSpPr>
          <p:nvPr>
            <p:ph type="title"/>
          </p:nvPr>
        </p:nvSpPr>
        <p:spPr>
          <a:xfrm>
            <a:off x="7851849" y="1248833"/>
            <a:ext cx="3371742" cy="4351866"/>
          </a:xfrm>
        </p:spPr>
        <p:txBody>
          <a:bodyPr anchor="ctr">
            <a:normAutofit/>
          </a:bodyPr>
          <a:lstStyle/>
          <a:p>
            <a:r>
              <a:rPr lang="en-US" b="1">
                <a:solidFill>
                  <a:schemeClr val="bg1"/>
                </a:solidFill>
                <a:latin typeface="Arial" panose="020B0604020202020204" pitchFamily="34" charset="0"/>
                <a:cs typeface="Arial" panose="020B0604020202020204" pitchFamily="34" charset="0"/>
              </a:rPr>
              <a:t>Preventing Exculpatory Language</a:t>
            </a:r>
          </a:p>
        </p:txBody>
      </p:sp>
    </p:spTree>
    <p:extLst>
      <p:ext uri="{BB962C8B-B14F-4D97-AF65-F5344CB8AC3E}">
        <p14:creationId xmlns:p14="http://schemas.microsoft.com/office/powerpoint/2010/main" val="2138305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6"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BA23EB9-1CE4-E546-9BA5-DD0C7B916B29}"/>
              </a:ext>
            </a:extLst>
          </p:cNvPr>
          <p:cNvSpPr>
            <a:spLocks noGrp="1"/>
          </p:cNvSpPr>
          <p:nvPr>
            <p:ph type="title"/>
          </p:nvPr>
        </p:nvSpPr>
        <p:spPr>
          <a:xfrm>
            <a:off x="677334" y="609600"/>
            <a:ext cx="3843375" cy="5175624"/>
          </a:xfrm>
        </p:spPr>
        <p:txBody>
          <a:bodyPr anchor="ctr">
            <a:normAutofit/>
          </a:bodyPr>
          <a:lstStyle/>
          <a:p>
            <a:r>
              <a:rPr lang="en-US" b="1">
                <a:solidFill>
                  <a:schemeClr val="tx1">
                    <a:lumMod val="85000"/>
                    <a:lumOff val="15000"/>
                  </a:schemeClr>
                </a:solidFill>
                <a:latin typeface="Arial" panose="020B0604020202020204" pitchFamily="34" charset="0"/>
                <a:cs typeface="Arial" panose="020B0604020202020204" pitchFamily="34" charset="0"/>
              </a:rPr>
              <a:t>Informed Consent</a:t>
            </a:r>
          </a:p>
        </p:txBody>
      </p:sp>
      <p:sp>
        <p:nvSpPr>
          <p:cNvPr id="21"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E448004-25D7-2D4C-AB07-072E9073F2BD}"/>
              </a:ext>
            </a:extLst>
          </p:cNvPr>
          <p:cNvSpPr>
            <a:spLocks noGrp="1"/>
          </p:cNvSpPr>
          <p:nvPr>
            <p:ph idx="1"/>
          </p:nvPr>
        </p:nvSpPr>
        <p:spPr>
          <a:xfrm>
            <a:off x="6062662" y="714375"/>
            <a:ext cx="3593949" cy="5272088"/>
          </a:xfrm>
        </p:spPr>
        <p:txBody>
          <a:bodyPr anchor="ctr">
            <a:noAutofit/>
          </a:bodyPr>
          <a:lstStyle/>
          <a:p>
            <a:pPr marL="0" indent="0">
              <a:buNone/>
            </a:pPr>
            <a:endParaRPr lang="en-US" sz="2400" b="1" u="sng" dirty="0">
              <a:solidFill>
                <a:srgbClr val="FFFFFF"/>
              </a:solidFill>
              <a:latin typeface="Arial" panose="020B0604020202020204" pitchFamily="34" charset="0"/>
              <a:cs typeface="Arial" panose="020B0604020202020204" pitchFamily="34" charset="0"/>
            </a:endParaRPr>
          </a:p>
          <a:p>
            <a:pPr marL="0" indent="0">
              <a:buNone/>
            </a:pPr>
            <a:endParaRPr lang="en-US" sz="2400" b="1" dirty="0">
              <a:solidFill>
                <a:srgbClr val="FFFFFF"/>
              </a:solidFill>
              <a:latin typeface="Arial" panose="020B0604020202020204" pitchFamily="34" charset="0"/>
              <a:cs typeface="Arial" panose="020B0604020202020204" pitchFamily="34" charset="0"/>
            </a:endParaRPr>
          </a:p>
          <a:p>
            <a:pPr marL="0" indent="0">
              <a:buNone/>
            </a:pPr>
            <a:endParaRPr lang="en-US" sz="2400" b="1" dirty="0">
              <a:solidFill>
                <a:srgbClr val="FFFFFF"/>
              </a:solidFill>
              <a:latin typeface="Arial" panose="020B0604020202020204" pitchFamily="34" charset="0"/>
              <a:cs typeface="Arial" panose="020B0604020202020204" pitchFamily="34" charset="0"/>
            </a:endParaRPr>
          </a:p>
          <a:p>
            <a:pPr marL="0" indent="0">
              <a:buNone/>
            </a:pPr>
            <a:endParaRPr lang="en-US" sz="2400" b="1" dirty="0">
              <a:solidFill>
                <a:srgbClr val="FFFFFF"/>
              </a:solidFill>
              <a:latin typeface="Arial" panose="020B0604020202020204" pitchFamily="34" charset="0"/>
              <a:cs typeface="Arial" panose="020B0604020202020204" pitchFamily="34" charset="0"/>
            </a:endParaRPr>
          </a:p>
          <a:p>
            <a:pPr marL="0" indent="0">
              <a:buNone/>
            </a:pPr>
            <a:endParaRPr lang="en-US" sz="2400" b="1" dirty="0">
              <a:solidFill>
                <a:srgbClr val="FFFFFF"/>
              </a:solidFill>
              <a:latin typeface="Arial" panose="020B0604020202020204" pitchFamily="34" charset="0"/>
              <a:cs typeface="Arial" panose="020B0604020202020204" pitchFamily="34" charset="0"/>
            </a:endParaRPr>
          </a:p>
          <a:p>
            <a:pPr marL="0" indent="0">
              <a:buNone/>
            </a:pPr>
            <a:endParaRPr lang="en-US" sz="2400" b="1" dirty="0">
              <a:solidFill>
                <a:srgbClr val="FFFFFF"/>
              </a:solidFill>
              <a:latin typeface="Arial" panose="020B0604020202020204" pitchFamily="34" charset="0"/>
              <a:cs typeface="Arial" panose="020B0604020202020204" pitchFamily="34" charset="0"/>
            </a:endParaRPr>
          </a:p>
          <a:p>
            <a:pPr marL="0" indent="0">
              <a:buNone/>
            </a:pPr>
            <a:endParaRPr lang="en-US" sz="2400" b="1" dirty="0">
              <a:solidFill>
                <a:srgbClr val="FFFFFF"/>
              </a:solidFill>
              <a:latin typeface="Arial" panose="020B0604020202020204" pitchFamily="34" charset="0"/>
              <a:cs typeface="Arial" panose="020B0604020202020204" pitchFamily="34" charset="0"/>
            </a:endParaRPr>
          </a:p>
          <a:p>
            <a:pPr marL="0" indent="0">
              <a:buNone/>
            </a:pPr>
            <a:endParaRPr lang="en-US" sz="2400" b="1" dirty="0">
              <a:solidFill>
                <a:srgbClr val="FFFFFF"/>
              </a:solidFill>
              <a:latin typeface="Arial" panose="020B0604020202020204" pitchFamily="34" charset="0"/>
              <a:cs typeface="Arial" panose="020B0604020202020204" pitchFamily="34" charset="0"/>
            </a:endParaRPr>
          </a:p>
          <a:p>
            <a:pPr marL="0" indent="0">
              <a:buNone/>
            </a:pPr>
            <a:endParaRPr lang="en-US" sz="2400" b="1" dirty="0">
              <a:solidFill>
                <a:srgbClr val="FFFFFF"/>
              </a:solidFill>
              <a:latin typeface="Arial" panose="020B0604020202020204" pitchFamily="34" charset="0"/>
              <a:cs typeface="Arial" panose="020B0604020202020204" pitchFamily="34" charset="0"/>
            </a:endParaRPr>
          </a:p>
          <a:p>
            <a:pPr marL="0" indent="0">
              <a:buNone/>
            </a:pPr>
            <a:endParaRPr lang="en-US" sz="2400" b="1" dirty="0">
              <a:solidFill>
                <a:srgbClr val="FFFFFF"/>
              </a:solidFill>
              <a:latin typeface="Arial" panose="020B0604020202020204" pitchFamily="34" charset="0"/>
              <a:cs typeface="Arial" panose="020B0604020202020204" pitchFamily="34" charset="0"/>
            </a:endParaRPr>
          </a:p>
          <a:p>
            <a:pPr marL="0" indent="0">
              <a:buNone/>
            </a:pPr>
            <a:endParaRPr lang="en-US" sz="2400" b="1" dirty="0">
              <a:solidFill>
                <a:srgbClr val="FFFFFF"/>
              </a:solidFill>
              <a:latin typeface="Arial" panose="020B0604020202020204" pitchFamily="34" charset="0"/>
              <a:cs typeface="Arial" panose="020B0604020202020204" pitchFamily="34" charset="0"/>
            </a:endParaRPr>
          </a:p>
          <a:p>
            <a:pPr marL="0" indent="0">
              <a:buNone/>
            </a:pPr>
            <a:endParaRPr lang="en-US" sz="2400" b="1" dirty="0">
              <a:solidFill>
                <a:srgbClr val="FFFFFF"/>
              </a:solidFill>
              <a:latin typeface="Arial" panose="020B0604020202020204" pitchFamily="34" charset="0"/>
              <a:cs typeface="Arial" panose="020B0604020202020204" pitchFamily="34" charset="0"/>
            </a:endParaRPr>
          </a:p>
          <a:p>
            <a:pPr marL="0" indent="0">
              <a:buNone/>
            </a:pPr>
            <a:r>
              <a:rPr lang="en-US" sz="2400" b="1" dirty="0">
                <a:solidFill>
                  <a:srgbClr val="FFFFFF"/>
                </a:solidFill>
                <a:latin typeface="Arial" panose="020B0604020202020204" pitchFamily="34" charset="0"/>
                <a:cs typeface="Arial" panose="020B0604020202020204" pitchFamily="34" charset="0"/>
              </a:rPr>
              <a:t>The process must occur without the possibility of coercion or undue influence.</a:t>
            </a:r>
          </a:p>
          <a:p>
            <a:endParaRPr lang="en-US" sz="2400" b="1" dirty="0">
              <a:solidFill>
                <a:srgbClr val="FFFFFF"/>
              </a:solidFill>
              <a:latin typeface="Arial" panose="020B0604020202020204" pitchFamily="34" charset="0"/>
              <a:cs typeface="Arial" panose="020B0604020202020204" pitchFamily="34" charset="0"/>
            </a:endParaRPr>
          </a:p>
          <a:p>
            <a:endParaRPr lang="en-US" sz="2400" b="1" dirty="0">
              <a:solidFill>
                <a:srgbClr val="FFFFFF"/>
              </a:solidFill>
              <a:latin typeface="Arial" panose="020B0604020202020204" pitchFamily="34" charset="0"/>
              <a:cs typeface="Arial" panose="020B0604020202020204" pitchFamily="34" charset="0"/>
            </a:endParaRPr>
          </a:p>
          <a:p>
            <a:endParaRPr lang="en-US" sz="2400" b="1" dirty="0">
              <a:solidFill>
                <a:srgbClr val="FFFFFF"/>
              </a:solidFill>
              <a:latin typeface="Arial" panose="020B0604020202020204" pitchFamily="34" charset="0"/>
              <a:cs typeface="Arial" panose="020B0604020202020204" pitchFamily="34" charset="0"/>
            </a:endParaRPr>
          </a:p>
          <a:p>
            <a:pPr marL="0" indent="0">
              <a:buNone/>
            </a:pPr>
            <a:endParaRPr lang="en-US" sz="2400" b="1" dirty="0">
              <a:solidFill>
                <a:srgbClr val="FFFFFF"/>
              </a:solidFill>
              <a:latin typeface="Arial" panose="020B0604020202020204" pitchFamily="34" charset="0"/>
              <a:cs typeface="Arial" panose="020B0604020202020204" pitchFamily="34" charset="0"/>
            </a:endParaRPr>
          </a:p>
          <a:p>
            <a:pPr marL="0" indent="0">
              <a:buNone/>
            </a:pPr>
            <a:endParaRPr lang="en-US" sz="2400" b="1" dirty="0">
              <a:solidFill>
                <a:srgbClr val="FFFFFF"/>
              </a:solidFill>
              <a:latin typeface="Arial" panose="020B0604020202020204" pitchFamily="34" charset="0"/>
              <a:cs typeface="Arial" panose="020B0604020202020204" pitchFamily="34" charset="0"/>
            </a:endParaRPr>
          </a:p>
          <a:p>
            <a:pPr marL="0" indent="0">
              <a:buNone/>
            </a:pPr>
            <a:endParaRPr lang="en-US" sz="2400" b="1" u="sng" dirty="0">
              <a:solidFill>
                <a:srgbClr val="FFFFFF"/>
              </a:solidFill>
              <a:latin typeface="Arial" panose="020B0604020202020204" pitchFamily="34" charset="0"/>
              <a:cs typeface="Arial" panose="020B0604020202020204" pitchFamily="34" charset="0"/>
            </a:endParaRPr>
          </a:p>
          <a:p>
            <a:pPr marL="0" indent="0">
              <a:buNone/>
            </a:pPr>
            <a:endParaRPr lang="en-US" sz="2400" b="1" u="sng" dirty="0">
              <a:solidFill>
                <a:srgbClr val="FFFFFF"/>
              </a:solidFill>
              <a:latin typeface="Arial" panose="020B0604020202020204" pitchFamily="34" charset="0"/>
              <a:cs typeface="Arial" panose="020B0604020202020204" pitchFamily="34" charset="0"/>
            </a:endParaRPr>
          </a:p>
          <a:p>
            <a:pPr marL="0" indent="0">
              <a:buNone/>
            </a:pPr>
            <a:endParaRPr lang="en-US" sz="2400" b="1" u="sng" dirty="0">
              <a:solidFill>
                <a:srgbClr val="FFFFFF"/>
              </a:solidFill>
              <a:latin typeface="Arial" panose="020B0604020202020204" pitchFamily="34" charset="0"/>
              <a:cs typeface="Arial" panose="020B0604020202020204" pitchFamily="34" charset="0"/>
            </a:endParaRPr>
          </a:p>
          <a:p>
            <a:pPr marL="0" indent="0">
              <a:buNone/>
            </a:pPr>
            <a:endParaRPr lang="en-US" sz="2400" b="1" u="sng" dirty="0">
              <a:solidFill>
                <a:srgbClr val="FFFFFF"/>
              </a:solidFill>
              <a:latin typeface="Arial" panose="020B0604020202020204" pitchFamily="34" charset="0"/>
              <a:cs typeface="Arial" panose="020B0604020202020204" pitchFamily="34" charset="0"/>
            </a:endParaRPr>
          </a:p>
          <a:p>
            <a:pPr marL="0" indent="0">
              <a:buNone/>
            </a:pPr>
            <a:endParaRPr lang="en-US" sz="2400" b="1" u="sng" dirty="0">
              <a:solidFill>
                <a:srgbClr val="FFFFFF"/>
              </a:solidFill>
              <a:latin typeface="Arial" panose="020B0604020202020204" pitchFamily="34" charset="0"/>
              <a:cs typeface="Arial" panose="020B0604020202020204" pitchFamily="34" charset="0"/>
            </a:endParaRPr>
          </a:p>
          <a:p>
            <a:pPr marL="0" indent="0">
              <a:buNone/>
            </a:pPr>
            <a:endParaRPr lang="en-US" sz="2400" b="1" u="sng" dirty="0">
              <a:solidFill>
                <a:srgbClr val="FFFFFF"/>
              </a:solidFill>
              <a:latin typeface="Arial" panose="020B0604020202020204" pitchFamily="34" charset="0"/>
              <a:cs typeface="Arial" panose="020B0604020202020204" pitchFamily="34" charset="0"/>
            </a:endParaRPr>
          </a:p>
          <a:p>
            <a:endParaRPr lang="en-US" sz="2400" b="1" dirty="0">
              <a:solidFill>
                <a:srgbClr val="FFFFFF"/>
              </a:solidFill>
              <a:latin typeface="Arial" panose="020B0604020202020204" pitchFamily="34" charset="0"/>
              <a:cs typeface="Arial" panose="020B0604020202020204" pitchFamily="34" charset="0"/>
            </a:endParaRPr>
          </a:p>
          <a:p>
            <a:endParaRPr lang="en-US" sz="24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656821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23EB9-1CE4-E546-9BA5-DD0C7B916B29}"/>
              </a:ext>
            </a:extLst>
          </p:cNvPr>
          <p:cNvSpPr>
            <a:spLocks noGrp="1"/>
          </p:cNvSpPr>
          <p:nvPr>
            <p:ph type="title"/>
          </p:nvPr>
        </p:nvSpPr>
        <p:spPr>
          <a:xfrm>
            <a:off x="677334" y="466200"/>
            <a:ext cx="8596668" cy="791944"/>
          </a:xfrm>
        </p:spPr>
        <p:txBody>
          <a:bodyPr>
            <a:noAutofit/>
          </a:bodyPr>
          <a:lstStyle/>
          <a:p>
            <a:r>
              <a:rPr lang="en-US" b="1" dirty="0">
                <a:solidFill>
                  <a:schemeClr val="accent2"/>
                </a:solidFill>
                <a:latin typeface="Arial" panose="020B0604020202020204" pitchFamily="34" charset="0"/>
                <a:cs typeface="Arial" panose="020B0604020202020204" pitchFamily="34" charset="0"/>
              </a:rPr>
              <a:t>Coercion</a:t>
            </a:r>
          </a:p>
        </p:txBody>
      </p:sp>
      <p:sp>
        <p:nvSpPr>
          <p:cNvPr id="3" name="Content Placeholder 2">
            <a:extLst>
              <a:ext uri="{FF2B5EF4-FFF2-40B4-BE49-F238E27FC236}">
                <a16:creationId xmlns:a16="http://schemas.microsoft.com/office/drawing/2014/main" id="{3E448004-25D7-2D4C-AB07-072E9073F2BD}"/>
              </a:ext>
            </a:extLst>
          </p:cNvPr>
          <p:cNvSpPr>
            <a:spLocks noGrp="1"/>
          </p:cNvSpPr>
          <p:nvPr>
            <p:ph idx="1"/>
          </p:nvPr>
        </p:nvSpPr>
        <p:spPr>
          <a:xfrm>
            <a:off x="677335" y="1692409"/>
            <a:ext cx="8869002" cy="3473181"/>
          </a:xfrm>
        </p:spPr>
        <p:txBody>
          <a:bodyPr>
            <a:normAutofit/>
          </a:bodyPr>
          <a:lstStyle/>
          <a:p>
            <a:pPr marL="0" indent="0">
              <a:buNone/>
            </a:pPr>
            <a:r>
              <a:rPr lang="en-US" b="1" dirty="0">
                <a:latin typeface="Arial" panose="020B0604020202020204" pitchFamily="34" charset="0"/>
                <a:cs typeface="Arial" panose="020B0604020202020204" pitchFamily="34" charset="0"/>
              </a:rPr>
              <a:t>The practice of persuading someone to do something by using force or threats is coercion. </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Examples: </a:t>
            </a:r>
          </a:p>
          <a:p>
            <a:r>
              <a:rPr lang="en-US" b="1" dirty="0">
                <a:latin typeface="Arial" panose="020B0604020202020204" pitchFamily="34" charset="0"/>
                <a:cs typeface="Arial" panose="020B0604020202020204" pitchFamily="34" charset="0"/>
              </a:rPr>
              <a:t>“Ms. Smith,  you will not be able to obtain medical care from this clinic if you choose not to participate in this study.”  </a:t>
            </a:r>
          </a:p>
          <a:p>
            <a:pPr marL="0" indent="0">
              <a:buNone/>
            </a:pP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“Prisoner Jones,  you will lose your canteen rights and / or will lose potential parole if you do not participate in a research study.”</a:t>
            </a:r>
          </a:p>
          <a:p>
            <a:pPr marL="0" indent="0">
              <a:buNone/>
            </a:pP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b="1" u="sng" dirty="0">
              <a:latin typeface="Arial" panose="020B0604020202020204" pitchFamily="34" charset="0"/>
              <a:cs typeface="Arial" panose="020B0604020202020204" pitchFamily="34" charset="0"/>
            </a:endParaRPr>
          </a:p>
          <a:p>
            <a:pPr marL="0" indent="0">
              <a:buNone/>
            </a:pPr>
            <a:endParaRPr lang="en-US" b="1" u="sng" dirty="0">
              <a:latin typeface="Arial" panose="020B0604020202020204" pitchFamily="34" charset="0"/>
              <a:cs typeface="Arial" panose="020B0604020202020204" pitchFamily="34" charset="0"/>
            </a:endParaRPr>
          </a:p>
          <a:p>
            <a:pPr marL="0" indent="0">
              <a:buNone/>
            </a:pPr>
            <a:endParaRPr lang="en-US" b="1" u="sng" dirty="0">
              <a:latin typeface="Arial" panose="020B0604020202020204" pitchFamily="34" charset="0"/>
              <a:cs typeface="Arial" panose="020B0604020202020204" pitchFamily="34" charset="0"/>
            </a:endParaRPr>
          </a:p>
          <a:p>
            <a:pPr marL="0" indent="0">
              <a:buNone/>
            </a:pPr>
            <a:endParaRPr lang="en-US" b="1" u="sng" dirty="0">
              <a:latin typeface="Arial" panose="020B0604020202020204" pitchFamily="34" charset="0"/>
              <a:cs typeface="Arial" panose="020B0604020202020204" pitchFamily="34" charset="0"/>
            </a:endParaRPr>
          </a:p>
          <a:p>
            <a:pPr marL="0" indent="0">
              <a:buNone/>
            </a:pPr>
            <a:endParaRPr lang="en-US" b="1" u="sng" dirty="0">
              <a:latin typeface="Arial" panose="020B0604020202020204" pitchFamily="34" charset="0"/>
              <a:cs typeface="Arial" panose="020B0604020202020204" pitchFamily="34" charset="0"/>
            </a:endParaRPr>
          </a:p>
          <a:p>
            <a:pPr marL="0" indent="0">
              <a:buNone/>
            </a:pPr>
            <a:endParaRPr lang="en-US" b="1" u="sng"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4240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23EB9-1CE4-E546-9BA5-DD0C7B916B29}"/>
              </a:ext>
            </a:extLst>
          </p:cNvPr>
          <p:cNvSpPr>
            <a:spLocks noGrp="1"/>
          </p:cNvSpPr>
          <p:nvPr>
            <p:ph type="title"/>
          </p:nvPr>
        </p:nvSpPr>
        <p:spPr>
          <a:xfrm>
            <a:off x="5146590" y="682752"/>
            <a:ext cx="3737268" cy="1320800"/>
          </a:xfrm>
        </p:spPr>
        <p:txBody>
          <a:bodyPr>
            <a:normAutofit/>
          </a:bodyPr>
          <a:lstStyle/>
          <a:p>
            <a:r>
              <a:rPr lang="en-US" b="1" dirty="0">
                <a:latin typeface="Arial" panose="020B0604020202020204" pitchFamily="34" charset="0"/>
                <a:cs typeface="Arial" panose="020B0604020202020204" pitchFamily="34" charset="0"/>
              </a:rPr>
              <a:t>Undue Influence</a:t>
            </a:r>
          </a:p>
        </p:txBody>
      </p:sp>
      <p:sp>
        <p:nvSpPr>
          <p:cNvPr id="3" name="Content Placeholder 2">
            <a:extLst>
              <a:ext uri="{FF2B5EF4-FFF2-40B4-BE49-F238E27FC236}">
                <a16:creationId xmlns:a16="http://schemas.microsoft.com/office/drawing/2014/main" id="{3E448004-25D7-2D4C-AB07-072E9073F2BD}"/>
              </a:ext>
            </a:extLst>
          </p:cNvPr>
          <p:cNvSpPr>
            <a:spLocks noGrp="1"/>
          </p:cNvSpPr>
          <p:nvPr>
            <p:ph idx="1"/>
          </p:nvPr>
        </p:nvSpPr>
        <p:spPr>
          <a:xfrm>
            <a:off x="5045243" y="2527807"/>
            <a:ext cx="4720250" cy="1802384"/>
          </a:xfrm>
        </p:spPr>
        <p:txBody>
          <a:bodyPr>
            <a:normAutofit/>
          </a:bodyPr>
          <a:lstStyle/>
          <a:p>
            <a:pPr marL="0" indent="0">
              <a:buNone/>
            </a:pPr>
            <a:r>
              <a:rPr lang="en-US" b="1" dirty="0">
                <a:latin typeface="Arial" panose="020B0604020202020204" pitchFamily="34" charset="0"/>
                <a:cs typeface="Arial" panose="020B0604020202020204" pitchFamily="34" charset="0"/>
              </a:rPr>
              <a:t>Undue influence, by contrast, often occurs through an offer of an excessive or inappropriate reward or other overture in order to obtain compliance.</a:t>
            </a:r>
          </a:p>
          <a:p>
            <a:pPr marL="0" indent="0">
              <a:buNone/>
            </a:pPr>
            <a:endParaRPr lang="en-US" b="1" dirty="0">
              <a:latin typeface="Arial" panose="020B0604020202020204" pitchFamily="34" charset="0"/>
              <a:cs typeface="Arial" panose="020B0604020202020204" pitchFamily="34" charset="0"/>
            </a:endParaRPr>
          </a:p>
          <a:p>
            <a:pPr>
              <a:buFont typeface="Wingdings" panose="05000000000000000000" pitchFamily="2" charset="2"/>
              <a:buChar char="q"/>
            </a:pP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b="1" u="sng" dirty="0">
              <a:latin typeface="Arial" panose="020B0604020202020204" pitchFamily="34" charset="0"/>
              <a:cs typeface="Arial" panose="020B0604020202020204" pitchFamily="34" charset="0"/>
            </a:endParaRPr>
          </a:p>
          <a:p>
            <a:pPr marL="0" indent="0">
              <a:buNone/>
            </a:pPr>
            <a:endParaRPr lang="en-US" b="1" u="sng" dirty="0">
              <a:latin typeface="Arial" panose="020B0604020202020204" pitchFamily="34" charset="0"/>
              <a:cs typeface="Arial" panose="020B0604020202020204" pitchFamily="34" charset="0"/>
            </a:endParaRPr>
          </a:p>
          <a:p>
            <a:pPr marL="0" indent="0">
              <a:buNone/>
            </a:pPr>
            <a:endParaRPr lang="en-US" b="1" u="sng" dirty="0">
              <a:latin typeface="Arial" panose="020B0604020202020204" pitchFamily="34" charset="0"/>
              <a:cs typeface="Arial" panose="020B0604020202020204" pitchFamily="34" charset="0"/>
            </a:endParaRPr>
          </a:p>
          <a:p>
            <a:pPr marL="0" indent="0">
              <a:buNone/>
            </a:pPr>
            <a:endParaRPr lang="en-US" b="1" u="sng" dirty="0">
              <a:latin typeface="Arial" panose="020B0604020202020204" pitchFamily="34" charset="0"/>
              <a:cs typeface="Arial" panose="020B0604020202020204" pitchFamily="34" charset="0"/>
            </a:endParaRPr>
          </a:p>
          <a:p>
            <a:pPr marL="0" indent="0">
              <a:buNone/>
            </a:pPr>
            <a:endParaRPr lang="en-US" b="1" u="sng" dirty="0">
              <a:latin typeface="Arial" panose="020B0604020202020204" pitchFamily="34" charset="0"/>
              <a:cs typeface="Arial" panose="020B0604020202020204" pitchFamily="34" charset="0"/>
            </a:endParaRPr>
          </a:p>
          <a:p>
            <a:pPr marL="0" indent="0">
              <a:buNone/>
            </a:pPr>
            <a:endParaRPr lang="en-US" b="1" u="sng"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pic>
        <p:nvPicPr>
          <p:cNvPr id="5" name="Picture 4" descr="Pen placed on top of a signature line">
            <a:extLst>
              <a:ext uri="{FF2B5EF4-FFF2-40B4-BE49-F238E27FC236}">
                <a16:creationId xmlns:a16="http://schemas.microsoft.com/office/drawing/2014/main" id="{F678640B-9530-4406-B5E8-6F330FE739CA}"/>
              </a:ext>
            </a:extLst>
          </p:cNvPr>
          <p:cNvPicPr>
            <a:picLocks noChangeAspect="1"/>
          </p:cNvPicPr>
          <p:nvPr/>
        </p:nvPicPr>
        <p:blipFill rotWithShape="1">
          <a:blip r:embed="rId3"/>
          <a:srcRect l="47491" r="-2" b="-2"/>
          <a:stretch/>
        </p:blipFill>
        <p:spPr>
          <a:xfrm>
            <a:off x="0" y="-1"/>
            <a:ext cx="5029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5259851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23EB9-1CE4-E546-9BA5-DD0C7B916B29}"/>
              </a:ext>
            </a:extLst>
          </p:cNvPr>
          <p:cNvSpPr>
            <a:spLocks noGrp="1"/>
          </p:cNvSpPr>
          <p:nvPr>
            <p:ph type="title"/>
          </p:nvPr>
        </p:nvSpPr>
        <p:spPr>
          <a:xfrm>
            <a:off x="677334" y="370182"/>
            <a:ext cx="8596668" cy="791944"/>
          </a:xfrm>
        </p:spPr>
        <p:txBody>
          <a:bodyPr>
            <a:noAutofit/>
          </a:bodyPr>
          <a:lstStyle/>
          <a:p>
            <a:r>
              <a:rPr lang="en-US" b="1" dirty="0">
                <a:solidFill>
                  <a:schemeClr val="accent2"/>
                </a:solidFill>
                <a:latin typeface="Arial" panose="020B0604020202020204" pitchFamily="34" charset="0"/>
                <a:cs typeface="Arial" panose="020B0604020202020204" pitchFamily="34" charset="0"/>
              </a:rPr>
              <a:t>Undue Influence Examples</a:t>
            </a:r>
          </a:p>
        </p:txBody>
      </p:sp>
      <p:sp>
        <p:nvSpPr>
          <p:cNvPr id="3" name="Content Placeholder 2">
            <a:extLst>
              <a:ext uri="{FF2B5EF4-FFF2-40B4-BE49-F238E27FC236}">
                <a16:creationId xmlns:a16="http://schemas.microsoft.com/office/drawing/2014/main" id="{3E448004-25D7-2D4C-AB07-072E9073F2BD}"/>
              </a:ext>
            </a:extLst>
          </p:cNvPr>
          <p:cNvSpPr>
            <a:spLocks noGrp="1"/>
          </p:cNvSpPr>
          <p:nvPr>
            <p:ph idx="1"/>
          </p:nvPr>
        </p:nvSpPr>
        <p:spPr>
          <a:xfrm>
            <a:off x="677334" y="1162126"/>
            <a:ext cx="8596668" cy="5205290"/>
          </a:xfrm>
        </p:spPr>
        <p:txBody>
          <a:bodyPr>
            <a:normAutofit/>
          </a:bodyPr>
          <a:lstStyle/>
          <a:p>
            <a:pPr marL="0" indent="0">
              <a:buNone/>
            </a:pPr>
            <a:endParaRPr lang="en-US" b="1"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b="1" dirty="0">
                <a:latin typeface="Arial" panose="020B0604020202020204" pitchFamily="34" charset="0"/>
                <a:cs typeface="Arial" panose="020B0604020202020204" pitchFamily="34" charset="0"/>
              </a:rPr>
              <a:t>An investigator might promise psychology students extra credit if they participate in the research. If that is the only way a student can earn extra credit, then the investigator is unduly influencing potential subjects. If, however, the investigator offers comparable non-research alternatives for earning extra credit, the possibility of undue influence is minimized.</a:t>
            </a:r>
          </a:p>
          <a:p>
            <a:pPr marL="0" indent="0">
              <a:buNone/>
            </a:pPr>
            <a:endParaRPr lang="en-US" b="1"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b="1" dirty="0">
                <a:latin typeface="Arial" panose="020B0604020202020204" pitchFamily="34" charset="0"/>
                <a:cs typeface="Arial" panose="020B0604020202020204" pitchFamily="34" charset="0"/>
              </a:rPr>
              <a:t>Undue influence also can be subtle. For example, potential subjects might feel obligated to participate in research if their physician is also the investigator, or students might feel pressure to participate in research if everyone else in the class is doing so.</a:t>
            </a:r>
          </a:p>
          <a:p>
            <a:pPr>
              <a:buFont typeface="Wingdings" panose="05000000000000000000" pitchFamily="2" charset="2"/>
              <a:buChar char="q"/>
            </a:pPr>
            <a:endParaRPr lang="en-US" b="1"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b="1" dirty="0">
                <a:latin typeface="Arial" panose="020B0604020202020204" pitchFamily="34" charset="0"/>
                <a:cs typeface="Arial" panose="020B0604020202020204" pitchFamily="34" charset="0"/>
              </a:rPr>
              <a:t>Excessive payments for participation or compensation for time and travel.</a:t>
            </a:r>
          </a:p>
          <a:p>
            <a:pPr>
              <a:buFont typeface="Wingdings" panose="05000000000000000000" pitchFamily="2" charset="2"/>
              <a:buChar char="q"/>
            </a:pPr>
            <a:endParaRPr lang="en-US" b="1" dirty="0">
              <a:latin typeface="Arial" panose="020B0604020202020204" pitchFamily="34" charset="0"/>
              <a:cs typeface="Arial" panose="020B0604020202020204" pitchFamily="34" charset="0"/>
            </a:endParaRPr>
          </a:p>
          <a:p>
            <a:pPr>
              <a:buFont typeface="Wingdings" panose="05000000000000000000" pitchFamily="2" charset="2"/>
              <a:buChar char="q"/>
            </a:pP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b="1" u="sng" dirty="0">
              <a:latin typeface="Arial" panose="020B0604020202020204" pitchFamily="34" charset="0"/>
              <a:cs typeface="Arial" panose="020B0604020202020204" pitchFamily="34" charset="0"/>
            </a:endParaRPr>
          </a:p>
          <a:p>
            <a:pPr marL="0" indent="0">
              <a:buNone/>
            </a:pPr>
            <a:endParaRPr lang="en-US" b="1" u="sng" dirty="0">
              <a:latin typeface="Arial" panose="020B0604020202020204" pitchFamily="34" charset="0"/>
              <a:cs typeface="Arial" panose="020B0604020202020204" pitchFamily="34" charset="0"/>
            </a:endParaRPr>
          </a:p>
          <a:p>
            <a:pPr marL="0" indent="0">
              <a:buNone/>
            </a:pPr>
            <a:endParaRPr lang="en-US" b="1" u="sng" dirty="0">
              <a:latin typeface="Arial" panose="020B0604020202020204" pitchFamily="34" charset="0"/>
              <a:cs typeface="Arial" panose="020B0604020202020204" pitchFamily="34" charset="0"/>
            </a:endParaRPr>
          </a:p>
          <a:p>
            <a:pPr marL="0" indent="0">
              <a:buNone/>
            </a:pPr>
            <a:endParaRPr lang="en-US" b="1" u="sng" dirty="0">
              <a:latin typeface="Arial" panose="020B0604020202020204" pitchFamily="34" charset="0"/>
              <a:cs typeface="Arial" panose="020B0604020202020204" pitchFamily="34" charset="0"/>
            </a:endParaRPr>
          </a:p>
          <a:p>
            <a:pPr marL="0" indent="0">
              <a:buNone/>
            </a:pPr>
            <a:endParaRPr lang="en-US" b="1" u="sng" dirty="0">
              <a:latin typeface="Arial" panose="020B0604020202020204" pitchFamily="34" charset="0"/>
              <a:cs typeface="Arial" panose="020B0604020202020204" pitchFamily="34" charset="0"/>
            </a:endParaRPr>
          </a:p>
          <a:p>
            <a:pPr marL="0" indent="0">
              <a:buNone/>
            </a:pPr>
            <a:endParaRPr lang="en-US" b="1" u="sng"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7145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ight bulb on yellow background with sketched light beams and cord">
            <a:extLst>
              <a:ext uri="{FF2B5EF4-FFF2-40B4-BE49-F238E27FC236}">
                <a16:creationId xmlns:a16="http://schemas.microsoft.com/office/drawing/2014/main" id="{B28901F6-63AF-4D0F-A907-223D80C0434D}"/>
              </a:ext>
            </a:extLst>
          </p:cNvPr>
          <p:cNvPicPr>
            <a:picLocks noChangeAspect="1"/>
          </p:cNvPicPr>
          <p:nvPr/>
        </p:nvPicPr>
        <p:blipFill rotWithShape="1">
          <a:blip r:embed="rId2"/>
          <a:srcRect l="28957"/>
          <a:stretch/>
        </p:blipFill>
        <p:spPr>
          <a:xfrm>
            <a:off x="4266678" y="-8467"/>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5" name="Title 4">
            <a:extLst>
              <a:ext uri="{FF2B5EF4-FFF2-40B4-BE49-F238E27FC236}">
                <a16:creationId xmlns:a16="http://schemas.microsoft.com/office/drawing/2014/main" id="{D60DC44C-EB98-43FA-B34B-17F82D36E79A}"/>
              </a:ext>
            </a:extLst>
          </p:cNvPr>
          <p:cNvSpPr>
            <a:spLocks noGrp="1"/>
          </p:cNvSpPr>
          <p:nvPr>
            <p:ph type="ctrTitle"/>
          </p:nvPr>
        </p:nvSpPr>
        <p:spPr>
          <a:xfrm>
            <a:off x="668867" y="1678666"/>
            <a:ext cx="4088190" cy="2369093"/>
          </a:xfrm>
        </p:spPr>
        <p:txBody>
          <a:bodyPr vert="horz" lIns="91440" tIns="45720" rIns="91440" bIns="45720" rtlCol="0" anchor="b">
            <a:normAutofit/>
          </a:bodyPr>
          <a:lstStyle/>
          <a:p>
            <a:pPr algn="r"/>
            <a:r>
              <a:rPr lang="en-US" sz="3600" b="1" dirty="0">
                <a:solidFill>
                  <a:schemeClr val="accent1"/>
                </a:solidFill>
                <a:latin typeface="Arial" panose="020B0604020202020204" pitchFamily="34" charset="0"/>
                <a:cs typeface="Arial" panose="020B0604020202020204" pitchFamily="34" charset="0"/>
              </a:rPr>
              <a:t>Test your knowledge</a:t>
            </a:r>
          </a:p>
        </p:txBody>
      </p:sp>
    </p:spTree>
    <p:extLst>
      <p:ext uri="{BB962C8B-B14F-4D97-AF65-F5344CB8AC3E}">
        <p14:creationId xmlns:p14="http://schemas.microsoft.com/office/powerpoint/2010/main" val="2851636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70684-FFB6-46A9-93DC-FE954D1A4DF4}"/>
              </a:ext>
            </a:extLst>
          </p:cNvPr>
          <p:cNvSpPr>
            <a:spLocks noGrp="1"/>
          </p:cNvSpPr>
          <p:nvPr>
            <p:ph type="ctrTitle"/>
          </p:nvPr>
        </p:nvSpPr>
        <p:spPr>
          <a:xfrm>
            <a:off x="811756" y="1057656"/>
            <a:ext cx="8600468" cy="4742688"/>
          </a:xfrm>
        </p:spPr>
        <p:txBody>
          <a:bodyPr>
            <a:noAutofit/>
          </a:bodyPr>
          <a:lstStyle/>
          <a:p>
            <a:pPr algn="l"/>
            <a:br>
              <a:rPr lang="en-US" sz="1400" b="1" dirty="0">
                <a:solidFill>
                  <a:schemeClr val="tx1"/>
                </a:solidFill>
                <a:latin typeface="Arial" panose="020B0604020202020204" pitchFamily="34" charset="0"/>
                <a:cs typeface="Arial" panose="020B0604020202020204" pitchFamily="34" charset="0"/>
              </a:rPr>
            </a:br>
            <a:br>
              <a:rPr lang="en-US" sz="1400" b="1" dirty="0">
                <a:solidFill>
                  <a:schemeClr val="tx1"/>
                </a:solidFill>
                <a:latin typeface="Arial" panose="020B0604020202020204" pitchFamily="34" charset="0"/>
                <a:cs typeface="Arial" panose="020B0604020202020204" pitchFamily="34" charset="0"/>
              </a:rPr>
            </a:br>
            <a:br>
              <a:rPr lang="en-US" sz="1400" b="1" dirty="0">
                <a:solidFill>
                  <a:schemeClr val="tx1"/>
                </a:solidFill>
                <a:latin typeface="Arial" panose="020B0604020202020204" pitchFamily="34" charset="0"/>
                <a:cs typeface="Arial" panose="020B0604020202020204" pitchFamily="34" charset="0"/>
              </a:rPr>
            </a:br>
            <a:br>
              <a:rPr lang="en-US" sz="1400" b="1" dirty="0">
                <a:solidFill>
                  <a:schemeClr val="tx1"/>
                </a:solidFill>
                <a:latin typeface="Arial" panose="020B0604020202020204" pitchFamily="34" charset="0"/>
                <a:cs typeface="Arial" panose="020B0604020202020204" pitchFamily="34" charset="0"/>
              </a:rPr>
            </a:br>
            <a:br>
              <a:rPr lang="en-US" sz="1400" b="1" dirty="0">
                <a:solidFill>
                  <a:schemeClr val="tx1"/>
                </a:solidFill>
                <a:latin typeface="Arial" panose="020B0604020202020204" pitchFamily="34" charset="0"/>
                <a:cs typeface="Arial" panose="020B0604020202020204" pitchFamily="34" charset="0"/>
              </a:rPr>
            </a:br>
            <a:br>
              <a:rPr lang="en-US" sz="1400" b="1" dirty="0">
                <a:solidFill>
                  <a:schemeClr val="tx1"/>
                </a:solidFill>
                <a:latin typeface="Arial" panose="020B0604020202020204" pitchFamily="34" charset="0"/>
                <a:cs typeface="Arial" panose="020B0604020202020204" pitchFamily="34" charset="0"/>
              </a:rPr>
            </a:br>
            <a:br>
              <a:rPr lang="en-US" sz="1400" b="1" dirty="0">
                <a:solidFill>
                  <a:schemeClr val="tx1"/>
                </a:solidFill>
                <a:latin typeface="Arial" panose="020B0604020202020204" pitchFamily="34" charset="0"/>
                <a:cs typeface="Arial" panose="020B0604020202020204" pitchFamily="34" charset="0"/>
              </a:rPr>
            </a:br>
            <a:br>
              <a:rPr lang="en-US" sz="1400" b="1" dirty="0">
                <a:solidFill>
                  <a:schemeClr val="tx1"/>
                </a:solidFill>
                <a:latin typeface="Arial" panose="020B0604020202020204" pitchFamily="34" charset="0"/>
                <a:cs typeface="Arial" panose="020B0604020202020204" pitchFamily="34" charset="0"/>
              </a:rPr>
            </a:br>
            <a:r>
              <a:rPr lang="en-US" sz="3200" b="1" dirty="0">
                <a:solidFill>
                  <a:schemeClr val="tx1"/>
                </a:solidFill>
                <a:latin typeface="Arial" panose="020B0604020202020204" pitchFamily="34" charset="0"/>
                <a:cs typeface="Arial" panose="020B0604020202020204" pitchFamily="34" charset="0"/>
              </a:rPr>
              <a:t>University of California Santa Barbara Policy Statement</a:t>
            </a:r>
            <a:br>
              <a:rPr lang="en-US" sz="1600" b="1" dirty="0">
                <a:solidFill>
                  <a:schemeClr val="tx1"/>
                </a:solidFill>
                <a:latin typeface="Arial" panose="020B0604020202020204" pitchFamily="34" charset="0"/>
                <a:cs typeface="Arial" panose="020B0604020202020204" pitchFamily="34" charset="0"/>
              </a:rPr>
            </a:br>
            <a:br>
              <a:rPr lang="en-US" sz="1600" b="1" dirty="0">
                <a:solidFill>
                  <a:schemeClr val="tx1"/>
                </a:solidFill>
                <a:latin typeface="Arial" panose="020B0604020202020204" pitchFamily="34" charset="0"/>
                <a:cs typeface="Arial" panose="020B0604020202020204" pitchFamily="34" charset="0"/>
              </a:rPr>
            </a:b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1. A subject's participation in research must be completely voluntary. </a:t>
            </a:r>
            <a:br>
              <a:rPr lang="en-US" sz="1600" b="1" dirty="0">
                <a:solidFill>
                  <a:schemeClr val="tx1"/>
                </a:solidFill>
                <a:latin typeface="Arial" panose="020B0604020202020204" pitchFamily="34" charset="0"/>
                <a:cs typeface="Arial" panose="020B0604020202020204" pitchFamily="34" charset="0"/>
              </a:rPr>
            </a:b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2. Great care should be taken by investigators to avoid even the appearance of coercion or undue influence when recruiting potential study subjects. </a:t>
            </a:r>
            <a:br>
              <a:rPr lang="en-US" sz="1600" b="1" dirty="0">
                <a:solidFill>
                  <a:schemeClr val="tx1"/>
                </a:solidFill>
                <a:latin typeface="Arial" panose="020B0604020202020204" pitchFamily="34" charset="0"/>
                <a:cs typeface="Arial" panose="020B0604020202020204" pitchFamily="34" charset="0"/>
              </a:rPr>
            </a:b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3. For this reason, the Human Subjects Committee (HSC) is required to review and approve all subject recruitment procedures and materials to make sure they do not downplay serious risks, give the impression that participation is mandatory, or emphasize financial inducements. </a:t>
            </a:r>
            <a:br>
              <a:rPr lang="en-US" sz="1600" b="1" dirty="0">
                <a:solidFill>
                  <a:schemeClr val="tx1"/>
                </a:solidFill>
                <a:latin typeface="Arial" panose="020B0604020202020204" pitchFamily="34" charset="0"/>
                <a:cs typeface="Arial" panose="020B0604020202020204" pitchFamily="34" charset="0"/>
              </a:rPr>
            </a:b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4. Also, to reduce the potential for real and apparent coercion of study subjects, UCSB discourages investigators from direct solicitation of students in their own classes and employees in their own department. </a:t>
            </a:r>
            <a:br>
              <a:rPr lang="en-US" sz="1600" b="1" dirty="0">
                <a:solidFill>
                  <a:schemeClr val="tx1"/>
                </a:solidFill>
                <a:latin typeface="Arial" panose="020B0604020202020204" pitchFamily="34" charset="0"/>
                <a:cs typeface="Arial" panose="020B0604020202020204" pitchFamily="34" charset="0"/>
              </a:rPr>
            </a:b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5. An investigator may recruit students or personnel from their department with general recruitment advertisements (such as a poster hanging in a lounge) or additional safeguards protecting subjects from actual or perceived coercion must be added to the protocol.</a:t>
            </a:r>
            <a:br>
              <a:rPr lang="en-US" sz="1600" b="1" dirty="0">
                <a:solidFill>
                  <a:schemeClr val="tx1"/>
                </a:solidFill>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1000" b="1" dirty="0">
                <a:solidFill>
                  <a:schemeClr val="tx1"/>
                </a:solidFill>
                <a:latin typeface="Arial" panose="020B0604020202020204" pitchFamily="34" charset="0"/>
                <a:cs typeface="Arial" panose="020B0604020202020204" pitchFamily="34" charset="0"/>
              </a:rPr>
              <a:t>Resource: UC Santa Barbara</a:t>
            </a: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solidFill>
                  <a:schemeClr val="tx1"/>
                </a:solidFill>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endParaRPr lang="en-US" sz="1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0893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77334" y="471340"/>
            <a:ext cx="6155266" cy="5627801"/>
          </a:xfrm>
        </p:spPr>
        <p:txBody>
          <a:bodyPr anchor="ctr">
            <a:normAutofit/>
          </a:bodyPr>
          <a:lstStyle/>
          <a:p>
            <a:pPr>
              <a:lnSpc>
                <a:spcPct val="90000"/>
              </a:lnSpc>
            </a:pPr>
            <a:r>
              <a:rPr lang="en-US" b="1" dirty="0">
                <a:latin typeface="Arial" panose="020B0604020202020204" pitchFamily="34" charset="0"/>
                <a:cs typeface="Arial" panose="020B0604020202020204" pitchFamily="34" charset="0"/>
              </a:rPr>
              <a:t>1947, Nuremberg Code, </a:t>
            </a:r>
            <a:r>
              <a:rPr lang="en-US" b="1" u="sng" dirty="0">
                <a:highlight>
                  <a:srgbClr val="FFFF00"/>
                </a:highlight>
                <a:latin typeface="Arial" panose="020B0604020202020204" pitchFamily="34" charset="0"/>
                <a:cs typeface="Arial" panose="020B0604020202020204" pitchFamily="34" charset="0"/>
              </a:rPr>
              <a:t>Voluntary consent is essential.</a:t>
            </a:r>
          </a:p>
          <a:p>
            <a:pPr>
              <a:lnSpc>
                <a:spcPct val="90000"/>
              </a:lnSpc>
            </a:pPr>
            <a:endParaRPr lang="en-US" b="1" u="sng" dirty="0">
              <a:latin typeface="Arial" panose="020B0604020202020204" pitchFamily="34" charset="0"/>
              <a:cs typeface="Arial" panose="020B0604020202020204" pitchFamily="34" charset="0"/>
            </a:endParaRPr>
          </a:p>
          <a:p>
            <a:pPr>
              <a:lnSpc>
                <a:spcPct val="90000"/>
              </a:lnSpc>
            </a:pPr>
            <a:r>
              <a:rPr lang="en-US" b="1" dirty="0">
                <a:latin typeface="Arial" panose="020B0604020202020204" pitchFamily="34" charset="0"/>
                <a:cs typeface="Arial" panose="020B0604020202020204" pitchFamily="34" charset="0"/>
              </a:rPr>
              <a:t>1964, Declaration of Helsinki, World Medical Association, </a:t>
            </a:r>
            <a:r>
              <a:rPr lang="en-US" b="1" u="sng" dirty="0">
                <a:highlight>
                  <a:srgbClr val="FFFF00"/>
                </a:highlight>
                <a:latin typeface="Arial" panose="020B0604020202020204" pitchFamily="34" charset="0"/>
                <a:cs typeface="Arial" panose="020B0604020202020204" pitchFamily="34" charset="0"/>
              </a:rPr>
              <a:t>Consent should be obtained if at all possible and increased vigilance is needed for vulnerable subjects. </a:t>
            </a:r>
          </a:p>
          <a:p>
            <a:pPr>
              <a:lnSpc>
                <a:spcPct val="90000"/>
              </a:lnSpc>
            </a:pPr>
            <a:endParaRPr lang="en-US" b="1" u="sng" dirty="0">
              <a:latin typeface="Arial" panose="020B0604020202020204" pitchFamily="34" charset="0"/>
              <a:cs typeface="Arial" panose="020B0604020202020204" pitchFamily="34" charset="0"/>
            </a:endParaRPr>
          </a:p>
          <a:p>
            <a:pPr>
              <a:lnSpc>
                <a:spcPct val="90000"/>
              </a:lnSpc>
            </a:pPr>
            <a:r>
              <a:rPr lang="en-US" b="1" dirty="0">
                <a:latin typeface="Arial" panose="020B0604020202020204" pitchFamily="34" charset="0"/>
                <a:cs typeface="Arial" panose="020B0604020202020204" pitchFamily="34" charset="0"/>
              </a:rPr>
              <a:t>1979, Belmont Report had three core principals, Respect for persons, beneficence and justice. </a:t>
            </a:r>
            <a:r>
              <a:rPr lang="en-US" b="1" u="sng" dirty="0">
                <a:highlight>
                  <a:srgbClr val="FFFF00"/>
                </a:highlight>
                <a:latin typeface="Arial" panose="020B0604020202020204" pitchFamily="34" charset="0"/>
                <a:cs typeface="Arial" panose="020B0604020202020204" pitchFamily="34" charset="0"/>
              </a:rPr>
              <a:t>Informed consent is necessary part of showing respect for all persons.</a:t>
            </a:r>
            <a:r>
              <a:rPr lang="en-US" b="1" dirty="0">
                <a:highlight>
                  <a:srgbClr val="FFFF00"/>
                </a:highlight>
                <a:latin typeface="Arial" panose="020B0604020202020204" pitchFamily="34" charset="0"/>
                <a:cs typeface="Arial" panose="020B0604020202020204" pitchFamily="34" charset="0"/>
              </a:rPr>
              <a:t> </a:t>
            </a:r>
          </a:p>
          <a:p>
            <a:pPr>
              <a:lnSpc>
                <a:spcPct val="90000"/>
              </a:lnSpc>
            </a:pPr>
            <a:endParaRPr lang="en-US" b="1" dirty="0">
              <a:latin typeface="Arial" panose="020B0604020202020204" pitchFamily="34" charset="0"/>
              <a:cs typeface="Arial" panose="020B0604020202020204" pitchFamily="34" charset="0"/>
            </a:endParaRPr>
          </a:p>
          <a:p>
            <a:pPr>
              <a:lnSpc>
                <a:spcPct val="90000"/>
              </a:lnSpc>
            </a:pPr>
            <a:r>
              <a:rPr lang="en-US" b="1" dirty="0">
                <a:latin typeface="Arial" panose="020B0604020202020204" pitchFamily="34" charset="0"/>
                <a:cs typeface="Arial" panose="020B0604020202020204" pitchFamily="34" charset="0"/>
              </a:rPr>
              <a:t>1981 FDA harmonized 21 CFR 50 with OHRP 45 CFR 56, Subpart A. </a:t>
            </a:r>
            <a:r>
              <a:rPr lang="en-US" b="1" u="sng" dirty="0">
                <a:highlight>
                  <a:srgbClr val="FFFF00"/>
                </a:highlight>
                <a:latin typeface="Arial" panose="020B0604020202020204" pitchFamily="34" charset="0"/>
                <a:cs typeface="Arial" panose="020B0604020202020204" pitchFamily="34" charset="0"/>
              </a:rPr>
              <a:t>These codes of federal regulations outline requirements for obtaining informed consent. </a:t>
            </a:r>
          </a:p>
          <a:p>
            <a:pPr>
              <a:lnSpc>
                <a:spcPct val="90000"/>
              </a:lnSpc>
            </a:pPr>
            <a:endParaRPr lang="en-US"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7718426" y="1274529"/>
            <a:ext cx="4074181" cy="4351866"/>
          </a:xfrm>
        </p:spPr>
        <p:txBody>
          <a:bodyPr anchor="ctr">
            <a:normAutofit/>
          </a:bodyPr>
          <a:lstStyle/>
          <a:p>
            <a:r>
              <a:rPr lang="en-US" sz="2800" b="1" dirty="0">
                <a:solidFill>
                  <a:schemeClr val="bg1"/>
                </a:solidFill>
                <a:latin typeface="Arial" panose="020B0604020202020204" pitchFamily="34" charset="0"/>
                <a:cs typeface="Arial" panose="020B0604020202020204" pitchFamily="34" charset="0"/>
              </a:rPr>
              <a:t>Historical Development of Regulations/Guidance for Informed Consent</a:t>
            </a:r>
          </a:p>
        </p:txBody>
      </p:sp>
    </p:spTree>
    <p:extLst>
      <p:ext uri="{BB962C8B-B14F-4D97-AF65-F5344CB8AC3E}">
        <p14:creationId xmlns:p14="http://schemas.microsoft.com/office/powerpoint/2010/main" val="1058409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85A1C-497B-402B-9584-260CCCA79A59}"/>
              </a:ext>
            </a:extLst>
          </p:cNvPr>
          <p:cNvSpPr>
            <a:spLocks noGrp="1"/>
          </p:cNvSpPr>
          <p:nvPr>
            <p:ph type="title"/>
          </p:nvPr>
        </p:nvSpPr>
        <p:spPr>
          <a:xfrm>
            <a:off x="677334" y="315468"/>
            <a:ext cx="8596668" cy="1225118"/>
          </a:xfrm>
        </p:spPr>
        <p:txBody>
          <a:bodyPr>
            <a:noAutofit/>
          </a:bodyPr>
          <a:lstStyle/>
          <a:p>
            <a:r>
              <a:rPr lang="en-US" b="1" dirty="0">
                <a:solidFill>
                  <a:schemeClr val="tx1"/>
                </a:solidFill>
                <a:latin typeface="Arial" panose="020B0604020202020204" pitchFamily="34" charset="0"/>
                <a:cs typeface="Arial" panose="020B0604020202020204" pitchFamily="34" charset="0"/>
              </a:rPr>
              <a:t>To reduce the potential for coercion or undue influence during recruitment of UCSB-affiliated human research subjects, investigators should:</a:t>
            </a:r>
            <a:br>
              <a:rPr lang="en-US" b="1" dirty="0">
                <a:solidFill>
                  <a:schemeClr val="tx1"/>
                </a:solidFill>
                <a:latin typeface="Arial" panose="020B0604020202020204" pitchFamily="34" charset="0"/>
                <a:cs typeface="Arial" panose="020B0604020202020204" pitchFamily="34" charset="0"/>
              </a:rPr>
            </a:br>
            <a:br>
              <a:rPr lang="en-US" b="1" dirty="0">
                <a:solidFill>
                  <a:schemeClr val="tx1"/>
                </a:solidFill>
                <a:latin typeface="Arial" panose="020B0604020202020204" pitchFamily="34" charset="0"/>
                <a:cs typeface="Arial" panose="020B0604020202020204" pitchFamily="34" charset="0"/>
              </a:rPr>
            </a:br>
            <a:br>
              <a:rPr lang="en-US" b="1" dirty="0">
                <a:solidFill>
                  <a:schemeClr val="tx1"/>
                </a:solidFill>
                <a:latin typeface="Arial" panose="020B0604020202020204" pitchFamily="34" charset="0"/>
                <a:cs typeface="Arial" panose="020B0604020202020204" pitchFamily="34" charset="0"/>
              </a:rPr>
            </a:b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59097B7-80CD-4541-9AA4-AE8563975DB7}"/>
              </a:ext>
            </a:extLst>
          </p:cNvPr>
          <p:cNvSpPr>
            <a:spLocks noGrp="1"/>
          </p:cNvSpPr>
          <p:nvPr>
            <p:ph idx="1"/>
          </p:nvPr>
        </p:nvSpPr>
        <p:spPr>
          <a:xfrm>
            <a:off x="677334" y="2971653"/>
            <a:ext cx="8596668" cy="3380380"/>
          </a:xfrm>
        </p:spPr>
        <p:txBody>
          <a:bodyPr>
            <a:noAutofit/>
          </a:bodyPr>
          <a:lstStyle/>
          <a:p>
            <a:pPr marL="0" indent="0">
              <a:buNone/>
            </a:pPr>
            <a:r>
              <a:rPr lang="en-US" b="1" dirty="0">
                <a:latin typeface="Arial" panose="020B0604020202020204" pitchFamily="34" charset="0"/>
                <a:cs typeface="Arial" panose="020B0604020202020204" pitchFamily="34" charset="0"/>
              </a:rPr>
              <a:t>a. Use general, public recruitment tools (such as posters, fliers and other advertisements) to recruit on and off campus audiences only.</a:t>
            </a:r>
          </a:p>
          <a:p>
            <a:pPr marL="0" indent="0">
              <a:buNone/>
            </a:pPr>
            <a:r>
              <a:rPr lang="en-US" b="1" dirty="0">
                <a:latin typeface="Arial" panose="020B0604020202020204" pitchFamily="34" charset="0"/>
                <a:cs typeface="Arial" panose="020B0604020202020204" pitchFamily="34" charset="0"/>
              </a:rPr>
              <a:t>b. Avoid directly approaching or soliciting employees, students or staff in their own classes and departments</a:t>
            </a:r>
          </a:p>
          <a:p>
            <a:pPr marL="0" indent="0">
              <a:buNone/>
            </a:pPr>
            <a:r>
              <a:rPr lang="en-US" b="1" dirty="0">
                <a:latin typeface="Arial" panose="020B0604020202020204" pitchFamily="34" charset="0"/>
                <a:cs typeface="Arial" panose="020B0604020202020204" pitchFamily="34" charset="0"/>
              </a:rPr>
              <a:t>c. Require participation by only those employees, students, and staff in their own departments</a:t>
            </a:r>
          </a:p>
          <a:p>
            <a:pPr marL="0" indent="0">
              <a:buNone/>
            </a:pPr>
            <a:r>
              <a:rPr lang="en-US" b="1" dirty="0">
                <a:latin typeface="Arial" panose="020B0604020202020204" pitchFamily="34" charset="0"/>
                <a:cs typeface="Arial" panose="020B0604020202020204" pitchFamily="34" charset="0"/>
              </a:rPr>
              <a:t>d. Completely exclude UCSB faculty, students, and staff from participation in research</a:t>
            </a:r>
          </a:p>
          <a:p>
            <a:pPr marL="0" indent="0">
              <a:buNone/>
            </a:pPr>
            <a:r>
              <a:rPr lang="en-US" b="1" dirty="0">
                <a:latin typeface="Arial" panose="020B0604020202020204" pitchFamily="34" charset="0"/>
                <a:cs typeface="Arial" panose="020B0604020202020204" pitchFamily="34" charset="0"/>
              </a:rPr>
              <a:t>e. a and b</a:t>
            </a:r>
          </a:p>
          <a:p>
            <a:pPr marL="0" indent="0">
              <a:buNone/>
            </a:pP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pic>
        <p:nvPicPr>
          <p:cNvPr id="2049" name="DefaultOcx">
            <a:extLst>
              <a:ext uri="{FF2B5EF4-FFF2-40B4-BE49-F238E27FC236}">
                <a16:creationId xmlns:a16="http://schemas.microsoft.com/office/drawing/2014/main" id="{9023978C-1FDB-4108-8F5C-6F8D63D1043B}"/>
              </a:ext>
            </a:extLst>
          </p:cNvPr>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HTMLOption1">
            <a:extLst>
              <a:ext uri="{FF2B5EF4-FFF2-40B4-BE49-F238E27FC236}">
                <a16:creationId xmlns:a16="http://schemas.microsoft.com/office/drawing/2014/main" id="{F070B03A-AE9F-46E8-8CCE-DFFB61223F56}"/>
              </a:ext>
            </a:extLst>
          </p:cNvPr>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HTMLOption2">
            <a:extLst>
              <a:ext uri="{FF2B5EF4-FFF2-40B4-BE49-F238E27FC236}">
                <a16:creationId xmlns:a16="http://schemas.microsoft.com/office/drawing/2014/main" id="{DDCEE05A-304B-4462-BCAA-CE614786A2D9}"/>
              </a:ext>
            </a:extLst>
          </p:cNvPr>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HTMLOption3">
            <a:extLst>
              <a:ext uri="{FF2B5EF4-FFF2-40B4-BE49-F238E27FC236}">
                <a16:creationId xmlns:a16="http://schemas.microsoft.com/office/drawing/2014/main" id="{C7AB20F9-8765-4307-801C-CB87E24D3D93}"/>
              </a:ext>
            </a:extLst>
          </p:cNvPr>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610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85A1C-497B-402B-9584-260CCCA79A59}"/>
              </a:ext>
            </a:extLst>
          </p:cNvPr>
          <p:cNvSpPr>
            <a:spLocks noGrp="1"/>
          </p:cNvSpPr>
          <p:nvPr>
            <p:ph type="title"/>
          </p:nvPr>
        </p:nvSpPr>
        <p:spPr>
          <a:xfrm>
            <a:off x="685800" y="499176"/>
            <a:ext cx="8596668" cy="1225118"/>
          </a:xfrm>
        </p:spPr>
        <p:txBody>
          <a:bodyPr>
            <a:noAutofit/>
          </a:bodyPr>
          <a:lstStyle/>
          <a:p>
            <a:r>
              <a:rPr lang="en-US" sz="3200" b="1" dirty="0">
                <a:solidFill>
                  <a:schemeClr val="tx1"/>
                </a:solidFill>
                <a:latin typeface="Arial" panose="020B0604020202020204" pitchFamily="34" charset="0"/>
                <a:cs typeface="Arial" panose="020B0604020202020204" pitchFamily="34" charset="0"/>
              </a:rPr>
              <a:t>To reduce the potential for coercion or undue influence during recruitment of UCSB-affiliated human research subjects, investigators should:</a:t>
            </a:r>
            <a:br>
              <a:rPr lang="en-US" sz="3200" b="1" dirty="0">
                <a:solidFill>
                  <a:schemeClr val="tx1"/>
                </a:solidFill>
                <a:latin typeface="Arial" panose="020B0604020202020204" pitchFamily="34" charset="0"/>
                <a:cs typeface="Arial" panose="020B0604020202020204" pitchFamily="34" charset="0"/>
              </a:rPr>
            </a:br>
            <a:br>
              <a:rPr lang="en-US" sz="3200" b="1" dirty="0">
                <a:solidFill>
                  <a:schemeClr val="tx1"/>
                </a:solidFill>
                <a:latin typeface="Arial" panose="020B0604020202020204" pitchFamily="34" charset="0"/>
                <a:cs typeface="Arial" panose="020B0604020202020204" pitchFamily="34" charset="0"/>
              </a:rPr>
            </a:br>
            <a:br>
              <a:rPr lang="en-US" sz="3200" b="1" dirty="0">
                <a:solidFill>
                  <a:schemeClr val="tx1"/>
                </a:solidFill>
                <a:latin typeface="Arial" panose="020B0604020202020204" pitchFamily="34" charset="0"/>
                <a:cs typeface="Arial" panose="020B0604020202020204" pitchFamily="34" charset="0"/>
              </a:rPr>
            </a:br>
            <a:endParaRPr lang="en-US" sz="3200" b="1"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59097B7-80CD-4541-9AA4-AE8563975DB7}"/>
              </a:ext>
            </a:extLst>
          </p:cNvPr>
          <p:cNvSpPr>
            <a:spLocks noGrp="1"/>
          </p:cNvSpPr>
          <p:nvPr>
            <p:ph idx="1"/>
          </p:nvPr>
        </p:nvSpPr>
        <p:spPr>
          <a:xfrm>
            <a:off x="685800" y="2935076"/>
            <a:ext cx="8596668" cy="4714043"/>
          </a:xfrm>
        </p:spPr>
        <p:txBody>
          <a:bodyPr>
            <a:noAutofit/>
          </a:bodyPr>
          <a:lstStyle/>
          <a:p>
            <a:pPr marL="0" indent="0">
              <a:buNone/>
            </a:pPr>
            <a:r>
              <a:rPr lang="en-US" b="1" dirty="0">
                <a:latin typeface="Arial" panose="020B0604020202020204" pitchFamily="34" charset="0"/>
                <a:cs typeface="Arial" panose="020B0604020202020204" pitchFamily="34" charset="0"/>
              </a:rPr>
              <a:t>a. Use general, public recruitment tools (such as posters, fliers and other advertisements) to recruit on and off campus audiences only.</a:t>
            </a:r>
          </a:p>
          <a:p>
            <a:pPr marL="0" indent="0">
              <a:buNone/>
            </a:pPr>
            <a:r>
              <a:rPr lang="en-US" b="1" dirty="0">
                <a:latin typeface="Arial" panose="020B0604020202020204" pitchFamily="34" charset="0"/>
                <a:cs typeface="Arial" panose="020B0604020202020204" pitchFamily="34" charset="0"/>
              </a:rPr>
              <a:t>b. Avoid directly approaching or soliciting employees, students or staff in their own classes and departments</a:t>
            </a:r>
          </a:p>
          <a:p>
            <a:pPr marL="0" indent="0">
              <a:buNone/>
            </a:pPr>
            <a:r>
              <a:rPr lang="en-US" b="1" dirty="0">
                <a:latin typeface="Arial" panose="020B0604020202020204" pitchFamily="34" charset="0"/>
                <a:cs typeface="Arial" panose="020B0604020202020204" pitchFamily="34" charset="0"/>
              </a:rPr>
              <a:t>c. Require participation by only those employees, students, and staff in their own departments</a:t>
            </a:r>
          </a:p>
          <a:p>
            <a:pPr marL="0" indent="0">
              <a:buNone/>
            </a:pPr>
            <a:r>
              <a:rPr lang="en-US" b="1" dirty="0">
                <a:latin typeface="Arial" panose="020B0604020202020204" pitchFamily="34" charset="0"/>
                <a:cs typeface="Arial" panose="020B0604020202020204" pitchFamily="34" charset="0"/>
              </a:rPr>
              <a:t>d. Completely exclude UCSB faculty, students, and staff from participation in research</a:t>
            </a:r>
          </a:p>
          <a:p>
            <a:pPr marL="0" indent="0">
              <a:buNone/>
            </a:pPr>
            <a:r>
              <a:rPr lang="en-US" b="1" dirty="0">
                <a:latin typeface="Arial" panose="020B0604020202020204" pitchFamily="34" charset="0"/>
                <a:cs typeface="Arial" panose="020B0604020202020204" pitchFamily="34" charset="0"/>
              </a:rPr>
              <a:t>e. a and b</a:t>
            </a:r>
          </a:p>
          <a:p>
            <a:pPr marL="0" indent="0">
              <a:buNone/>
            </a:pP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pic>
        <p:nvPicPr>
          <p:cNvPr id="2049" name="DefaultOcx">
            <a:extLst>
              <a:ext uri="{FF2B5EF4-FFF2-40B4-BE49-F238E27FC236}">
                <a16:creationId xmlns:a16="http://schemas.microsoft.com/office/drawing/2014/main" id="{9023978C-1FDB-4108-8F5C-6F8D63D1043B}"/>
              </a:ext>
            </a:extLst>
          </p:cNvPr>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HTMLOption1">
            <a:extLst>
              <a:ext uri="{FF2B5EF4-FFF2-40B4-BE49-F238E27FC236}">
                <a16:creationId xmlns:a16="http://schemas.microsoft.com/office/drawing/2014/main" id="{F070B03A-AE9F-46E8-8CCE-DFFB61223F56}"/>
              </a:ext>
            </a:extLst>
          </p:cNvPr>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HTMLOption2">
            <a:extLst>
              <a:ext uri="{FF2B5EF4-FFF2-40B4-BE49-F238E27FC236}">
                <a16:creationId xmlns:a16="http://schemas.microsoft.com/office/drawing/2014/main" id="{DDCEE05A-304B-4462-BCAA-CE614786A2D9}"/>
              </a:ext>
            </a:extLst>
          </p:cNvPr>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HTMLOption3">
            <a:extLst>
              <a:ext uri="{FF2B5EF4-FFF2-40B4-BE49-F238E27FC236}">
                <a16:creationId xmlns:a16="http://schemas.microsoft.com/office/drawing/2014/main" id="{C7AB20F9-8765-4307-801C-CB87E24D3D93}"/>
              </a:ext>
            </a:extLst>
          </p:cNvPr>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010E5839-A1D3-48D4-A61A-62A9D7426469}"/>
                  </a:ext>
                </a:extLst>
              </p14:cNvPr>
              <p14:cNvContentPartPr/>
              <p14:nvPr/>
            </p14:nvContentPartPr>
            <p14:xfrm>
              <a:off x="356664" y="5292097"/>
              <a:ext cx="5885640" cy="1074240"/>
            </p14:xfrm>
          </p:contentPart>
        </mc:Choice>
        <mc:Fallback xmlns="">
          <p:pic>
            <p:nvPicPr>
              <p:cNvPr id="4" name="Ink 3">
                <a:extLst>
                  <a:ext uri="{FF2B5EF4-FFF2-40B4-BE49-F238E27FC236}">
                    <a16:creationId xmlns:a16="http://schemas.microsoft.com/office/drawing/2014/main" id="{010E5839-A1D3-48D4-A61A-62A9D7426469}"/>
                  </a:ext>
                </a:extLst>
              </p:cNvPr>
              <p:cNvPicPr/>
              <p:nvPr/>
            </p:nvPicPr>
            <p:blipFill>
              <a:blip r:embed="rId4"/>
              <a:stretch>
                <a:fillRect/>
              </a:stretch>
            </p:blipFill>
            <p:spPr>
              <a:xfrm>
                <a:off x="347665" y="5283097"/>
                <a:ext cx="5903279" cy="1091880"/>
              </a:xfrm>
              <a:prstGeom prst="rect">
                <a:avLst/>
              </a:prstGeom>
            </p:spPr>
          </p:pic>
        </mc:Fallback>
      </mc:AlternateContent>
    </p:spTree>
    <p:extLst>
      <p:ext uri="{BB962C8B-B14F-4D97-AF65-F5344CB8AC3E}">
        <p14:creationId xmlns:p14="http://schemas.microsoft.com/office/powerpoint/2010/main" val="580437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FFAA1-09A2-472F-ADB8-DC65ED1D61B2}"/>
              </a:ext>
            </a:extLst>
          </p:cNvPr>
          <p:cNvSpPr>
            <a:spLocks noGrp="1"/>
          </p:cNvSpPr>
          <p:nvPr>
            <p:ph type="title"/>
          </p:nvPr>
        </p:nvSpPr>
        <p:spPr/>
        <p:txBody>
          <a:bodyPr/>
          <a:lstStyle/>
          <a:p>
            <a:pPr algn="ctr"/>
            <a:r>
              <a:rPr lang="en-US" b="1" dirty="0">
                <a:solidFill>
                  <a:schemeClr val="tx1"/>
                </a:solidFill>
                <a:latin typeface="Arial" panose="020B0604020202020204" pitchFamily="34" charset="0"/>
                <a:cs typeface="Arial" panose="020B0604020202020204" pitchFamily="34" charset="0"/>
              </a:rPr>
              <a:t>Informed Consent Elements</a:t>
            </a:r>
          </a:p>
        </p:txBody>
      </p:sp>
      <p:pic>
        <p:nvPicPr>
          <p:cNvPr id="5" name="Content Placeholder 4" descr="Contract with solid fill">
            <a:extLst>
              <a:ext uri="{FF2B5EF4-FFF2-40B4-BE49-F238E27FC236}">
                <a16:creationId xmlns:a16="http://schemas.microsoft.com/office/drawing/2014/main" id="{63A68F28-8B9C-407D-A652-FA97823C5BC1}"/>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71775" y="1771649"/>
            <a:ext cx="4614863" cy="3986213"/>
          </a:xfrm>
        </p:spPr>
      </p:pic>
    </p:spTree>
    <p:extLst>
      <p:ext uri="{BB962C8B-B14F-4D97-AF65-F5344CB8AC3E}">
        <p14:creationId xmlns:p14="http://schemas.microsoft.com/office/powerpoint/2010/main" val="1479755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845" y="308357"/>
            <a:ext cx="8723840" cy="1086646"/>
          </a:xfrm>
        </p:spPr>
        <p:txBody>
          <a:bodyPr>
            <a:noAutofit/>
          </a:bodyPr>
          <a:lstStyle/>
          <a:p>
            <a:pPr algn="ctr"/>
            <a:r>
              <a:rPr lang="en-US" sz="3600" b="1" dirty="0">
                <a:solidFill>
                  <a:schemeClr val="tx1"/>
                </a:solidFill>
                <a:latin typeface="Arial" panose="020B0604020202020204" pitchFamily="34" charset="0"/>
                <a:cs typeface="Arial" panose="020B0604020202020204" pitchFamily="34" charset="0"/>
              </a:rPr>
              <a:t>The Nine </a:t>
            </a:r>
            <a:r>
              <a:rPr lang="en-US" b="1" dirty="0">
                <a:solidFill>
                  <a:schemeClr val="tx1"/>
                </a:solidFill>
                <a:latin typeface="Arial" panose="020B0604020202020204" pitchFamily="34" charset="0"/>
                <a:cs typeface="Arial" panose="020B0604020202020204" pitchFamily="34" charset="0"/>
              </a:rPr>
              <a:t>E</a:t>
            </a:r>
            <a:r>
              <a:rPr lang="en-US" sz="3600" b="1" dirty="0">
                <a:solidFill>
                  <a:schemeClr val="tx1"/>
                </a:solidFill>
                <a:latin typeface="Arial" panose="020B0604020202020204" pitchFamily="34" charset="0"/>
                <a:cs typeface="Arial" panose="020B0604020202020204" pitchFamily="34" charset="0"/>
              </a:rPr>
              <a:t>ssential </a:t>
            </a:r>
            <a:r>
              <a:rPr lang="en-US" b="1" dirty="0">
                <a:solidFill>
                  <a:schemeClr val="tx1"/>
                </a:solidFill>
                <a:latin typeface="Arial" panose="020B0604020202020204" pitchFamily="34" charset="0"/>
                <a:cs typeface="Arial" panose="020B0604020202020204" pitchFamily="34" charset="0"/>
              </a:rPr>
              <a:t>E</a:t>
            </a:r>
            <a:r>
              <a:rPr lang="en-US" sz="3600" b="1" dirty="0">
                <a:solidFill>
                  <a:schemeClr val="tx1"/>
                </a:solidFill>
                <a:latin typeface="Arial" panose="020B0604020202020204" pitchFamily="34" charset="0"/>
                <a:cs typeface="Arial" panose="020B0604020202020204" pitchFamily="34" charset="0"/>
              </a:rPr>
              <a:t>lements of the ICF</a:t>
            </a:r>
            <a:br>
              <a:rPr lang="en-US" sz="3600" b="1" dirty="0">
                <a:latin typeface="Arial" panose="020B0604020202020204" pitchFamily="34" charset="0"/>
                <a:cs typeface="Arial" panose="020B0604020202020204" pitchFamily="34" charset="0"/>
              </a:rPr>
            </a:br>
            <a:endParaRPr lang="en-US" b="1"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53484" y="1716566"/>
            <a:ext cx="8723841" cy="4398885"/>
          </a:xfrm>
        </p:spPr>
        <p:txBody>
          <a:bodyPr>
            <a:normAutofit/>
          </a:bodyPr>
          <a:lstStyle/>
          <a:p>
            <a:pPr marL="0" indent="0">
              <a:buNone/>
            </a:pPr>
            <a:r>
              <a:rPr lang="en-US" b="1" dirty="0">
                <a:latin typeface="Arial" panose="020B0604020202020204" pitchFamily="34" charset="0"/>
                <a:cs typeface="Arial" panose="020B0604020202020204" pitchFamily="34" charset="0"/>
              </a:rPr>
              <a:t>Research, Purposes, duration, Procedures and which are experimental</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Risks or discomfort</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Benefits</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Alternative procedures or course of treatment</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Confidentiality of research records</a:t>
            </a:r>
          </a:p>
          <a:p>
            <a:pPr marL="0" indent="0">
              <a:buNone/>
            </a:pPr>
            <a:endParaRPr lang="en-US" b="1" dirty="0">
              <a:latin typeface="Arial" panose="020B0604020202020204" pitchFamily="34" charset="0"/>
              <a:cs typeface="Arial" panose="020B0604020202020204" pitchFamily="34" charset="0"/>
            </a:endParaRPr>
          </a:p>
          <a:p>
            <a:pPr marL="457200" lvl="1" indent="0">
              <a:buNone/>
            </a:pPr>
            <a:endParaRPr lang="en-US" sz="1800" b="1"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707F9903-E2F2-4F53-86E4-90FB475C2524}"/>
                  </a:ext>
                </a:extLst>
              </p14:cNvPr>
              <p14:cNvContentPartPr/>
              <p14:nvPr/>
            </p14:nvContentPartPr>
            <p14:xfrm>
              <a:off x="5552873" y="2608496"/>
              <a:ext cx="360" cy="360"/>
            </p14:xfrm>
          </p:contentPart>
        </mc:Choice>
        <mc:Fallback xmlns="">
          <p:pic>
            <p:nvPicPr>
              <p:cNvPr id="4" name="Ink 3">
                <a:extLst>
                  <a:ext uri="{FF2B5EF4-FFF2-40B4-BE49-F238E27FC236}">
                    <a16:creationId xmlns:a16="http://schemas.microsoft.com/office/drawing/2014/main" id="{707F9903-E2F2-4F53-86E4-90FB475C2524}"/>
                  </a:ext>
                </a:extLst>
              </p:cNvPr>
              <p:cNvPicPr/>
              <p:nvPr/>
            </p:nvPicPr>
            <p:blipFill>
              <a:blip r:embed="rId4"/>
              <a:stretch>
                <a:fillRect/>
              </a:stretch>
            </p:blipFill>
            <p:spPr>
              <a:xfrm>
                <a:off x="5544233" y="259949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981135B3-7B03-48F2-AC5F-80EADBF9DADF}"/>
                  </a:ext>
                </a:extLst>
              </p14:cNvPr>
              <p14:cNvContentPartPr/>
              <p14:nvPr/>
            </p14:nvContentPartPr>
            <p14:xfrm>
              <a:off x="5795513" y="2608496"/>
              <a:ext cx="360" cy="360"/>
            </p14:xfrm>
          </p:contentPart>
        </mc:Choice>
        <mc:Fallback xmlns="">
          <p:pic>
            <p:nvPicPr>
              <p:cNvPr id="5" name="Ink 4">
                <a:extLst>
                  <a:ext uri="{FF2B5EF4-FFF2-40B4-BE49-F238E27FC236}">
                    <a16:creationId xmlns:a16="http://schemas.microsoft.com/office/drawing/2014/main" id="{981135B3-7B03-48F2-AC5F-80EADBF9DADF}"/>
                  </a:ext>
                </a:extLst>
              </p:cNvPr>
              <p:cNvPicPr/>
              <p:nvPr/>
            </p:nvPicPr>
            <p:blipFill>
              <a:blip r:embed="rId4"/>
              <a:stretch>
                <a:fillRect/>
              </a:stretch>
            </p:blipFill>
            <p:spPr>
              <a:xfrm>
                <a:off x="5786513" y="259949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1D8B4A42-770F-4539-A9D6-6EE064D1DFD6}"/>
                  </a:ext>
                </a:extLst>
              </p14:cNvPr>
              <p14:cNvContentPartPr/>
              <p14:nvPr/>
            </p14:nvContentPartPr>
            <p14:xfrm>
              <a:off x="4979765" y="851680"/>
              <a:ext cx="360" cy="360"/>
            </p14:xfrm>
          </p:contentPart>
        </mc:Choice>
        <mc:Fallback xmlns="">
          <p:pic>
            <p:nvPicPr>
              <p:cNvPr id="6" name="Ink 5">
                <a:extLst>
                  <a:ext uri="{FF2B5EF4-FFF2-40B4-BE49-F238E27FC236}">
                    <a16:creationId xmlns:a16="http://schemas.microsoft.com/office/drawing/2014/main" id="{1D8B4A42-770F-4539-A9D6-6EE064D1DFD6}"/>
                  </a:ext>
                </a:extLst>
              </p:cNvPr>
              <p:cNvPicPr/>
              <p:nvPr/>
            </p:nvPicPr>
            <p:blipFill>
              <a:blip r:embed="rId7"/>
              <a:stretch>
                <a:fillRect/>
              </a:stretch>
            </p:blipFill>
            <p:spPr>
              <a:xfrm>
                <a:off x="4971125" y="8430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601A27A7-771B-46BE-A111-03A1F20FBC9C}"/>
                  </a:ext>
                </a:extLst>
              </p14:cNvPr>
              <p14:cNvContentPartPr/>
              <p14:nvPr/>
            </p14:nvContentPartPr>
            <p14:xfrm>
              <a:off x="5015405" y="629920"/>
              <a:ext cx="360" cy="360"/>
            </p14:xfrm>
          </p:contentPart>
        </mc:Choice>
        <mc:Fallback xmlns="">
          <p:pic>
            <p:nvPicPr>
              <p:cNvPr id="7" name="Ink 6">
                <a:extLst>
                  <a:ext uri="{FF2B5EF4-FFF2-40B4-BE49-F238E27FC236}">
                    <a16:creationId xmlns:a16="http://schemas.microsoft.com/office/drawing/2014/main" id="{601A27A7-771B-46BE-A111-03A1F20FBC9C}"/>
                  </a:ext>
                </a:extLst>
              </p:cNvPr>
              <p:cNvPicPr/>
              <p:nvPr/>
            </p:nvPicPr>
            <p:blipFill>
              <a:blip r:embed="rId7"/>
              <a:stretch>
                <a:fillRect/>
              </a:stretch>
            </p:blipFill>
            <p:spPr>
              <a:xfrm>
                <a:off x="5006765" y="6212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95A9325E-9816-44B8-ABDD-1058AA2A61F9}"/>
                  </a:ext>
                </a:extLst>
              </p14:cNvPr>
              <p14:cNvContentPartPr/>
              <p14:nvPr/>
            </p14:nvContentPartPr>
            <p14:xfrm>
              <a:off x="4491605" y="2787040"/>
              <a:ext cx="360" cy="360"/>
            </p14:xfrm>
          </p:contentPart>
        </mc:Choice>
        <mc:Fallback xmlns="">
          <p:pic>
            <p:nvPicPr>
              <p:cNvPr id="8" name="Ink 7">
                <a:extLst>
                  <a:ext uri="{FF2B5EF4-FFF2-40B4-BE49-F238E27FC236}">
                    <a16:creationId xmlns:a16="http://schemas.microsoft.com/office/drawing/2014/main" id="{95A9325E-9816-44B8-ABDD-1058AA2A61F9}"/>
                  </a:ext>
                </a:extLst>
              </p:cNvPr>
              <p:cNvPicPr/>
              <p:nvPr/>
            </p:nvPicPr>
            <p:blipFill>
              <a:blip r:embed="rId7"/>
              <a:stretch>
                <a:fillRect/>
              </a:stretch>
            </p:blipFill>
            <p:spPr>
              <a:xfrm>
                <a:off x="4482965" y="2778400"/>
                <a:ext cx="18000" cy="18000"/>
              </a:xfrm>
              <a:prstGeom prst="rect">
                <a:avLst/>
              </a:prstGeom>
            </p:spPr>
          </p:pic>
        </mc:Fallback>
      </mc:AlternateContent>
    </p:spTree>
    <p:extLst>
      <p:ext uri="{BB962C8B-B14F-4D97-AF65-F5344CB8AC3E}">
        <p14:creationId xmlns:p14="http://schemas.microsoft.com/office/powerpoint/2010/main" val="1435737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284954"/>
            <a:ext cx="8676873" cy="1086646"/>
          </a:xfrm>
        </p:spPr>
        <p:txBody>
          <a:bodyPr>
            <a:noAutofit/>
          </a:bodyPr>
          <a:lstStyle/>
          <a:p>
            <a:pPr algn="ctr"/>
            <a:r>
              <a:rPr lang="en-US" sz="3600" b="1" dirty="0">
                <a:solidFill>
                  <a:schemeClr val="tx1"/>
                </a:solidFill>
                <a:latin typeface="Arial" panose="020B0604020202020204" pitchFamily="34" charset="0"/>
                <a:cs typeface="Arial" panose="020B0604020202020204" pitchFamily="34" charset="0"/>
              </a:rPr>
              <a:t>The Nine </a:t>
            </a:r>
            <a:r>
              <a:rPr lang="en-US" b="1" dirty="0">
                <a:solidFill>
                  <a:schemeClr val="tx1"/>
                </a:solidFill>
                <a:latin typeface="Arial" panose="020B0604020202020204" pitchFamily="34" charset="0"/>
                <a:cs typeface="Arial" panose="020B0604020202020204" pitchFamily="34" charset="0"/>
              </a:rPr>
              <a:t>E</a:t>
            </a:r>
            <a:r>
              <a:rPr lang="en-US" sz="3600" b="1" dirty="0">
                <a:solidFill>
                  <a:schemeClr val="tx1"/>
                </a:solidFill>
                <a:latin typeface="Arial" panose="020B0604020202020204" pitchFamily="34" charset="0"/>
                <a:cs typeface="Arial" panose="020B0604020202020204" pitchFamily="34" charset="0"/>
              </a:rPr>
              <a:t>ssential </a:t>
            </a:r>
            <a:r>
              <a:rPr lang="en-US" b="1" dirty="0">
                <a:solidFill>
                  <a:schemeClr val="tx1"/>
                </a:solidFill>
                <a:latin typeface="Arial" panose="020B0604020202020204" pitchFamily="34" charset="0"/>
                <a:cs typeface="Arial" panose="020B0604020202020204" pitchFamily="34" charset="0"/>
              </a:rPr>
              <a:t>E</a:t>
            </a:r>
            <a:r>
              <a:rPr lang="en-US" sz="3600" b="1" dirty="0">
                <a:solidFill>
                  <a:schemeClr val="tx1"/>
                </a:solidFill>
                <a:latin typeface="Arial" panose="020B0604020202020204" pitchFamily="34" charset="0"/>
                <a:cs typeface="Arial" panose="020B0604020202020204" pitchFamily="34" charset="0"/>
              </a:rPr>
              <a:t>lements of the ICF (</a:t>
            </a:r>
            <a:r>
              <a:rPr lang="en-US" sz="3600" b="1" dirty="0" err="1">
                <a:solidFill>
                  <a:schemeClr val="tx1"/>
                </a:solidFill>
                <a:latin typeface="Arial" panose="020B0604020202020204" pitchFamily="34" charset="0"/>
                <a:cs typeface="Arial" panose="020B0604020202020204" pitchFamily="34" charset="0"/>
              </a:rPr>
              <a:t>cont</a:t>
            </a:r>
            <a:r>
              <a:rPr lang="en-US" sz="3600" b="1" dirty="0">
                <a:solidFill>
                  <a:schemeClr val="tx1"/>
                </a:solidFill>
                <a:latin typeface="Arial" panose="020B0604020202020204" pitchFamily="34" charset="0"/>
                <a:cs typeface="Arial" panose="020B0604020202020204" pitchFamily="34" charset="0"/>
              </a:rPr>
              <a:t>)</a:t>
            </a:r>
            <a:br>
              <a:rPr lang="en-US" sz="3600" b="1" dirty="0">
                <a:solidFill>
                  <a:schemeClr val="tx1"/>
                </a:solidFill>
                <a:latin typeface="Arial" panose="020B0604020202020204" pitchFamily="34" charset="0"/>
                <a:cs typeface="Arial" panose="020B0604020202020204" pitchFamily="34" charset="0"/>
              </a:rPr>
            </a:b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3" y="1716566"/>
            <a:ext cx="8596668" cy="4746559"/>
          </a:xfrm>
        </p:spPr>
        <p:txBody>
          <a:bodyPr>
            <a:normAutofit/>
          </a:bodyPr>
          <a:lstStyle/>
          <a:p>
            <a:pPr marL="0" indent="0">
              <a:buNone/>
            </a:pPr>
            <a:r>
              <a:rPr lang="en-US" b="1" dirty="0">
                <a:latin typeface="Arial" panose="020B0604020202020204" pitchFamily="34" charset="0"/>
                <a:cs typeface="Arial" panose="020B0604020202020204" pitchFamily="34" charset="0"/>
              </a:rPr>
              <a:t>For more than minimal risk studies, an explanation as to whether any compensation is available if injury occurs.</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Contact</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Voluntarism with no penalty </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One of the following statement about identifiable private information or biospecimens</a:t>
            </a:r>
          </a:p>
          <a:p>
            <a:pPr marL="685800" indent="-228600">
              <a:buFont typeface="Wingdings" panose="05000000000000000000" pitchFamily="2" charset="2"/>
              <a:buChar char="§"/>
            </a:pPr>
            <a:r>
              <a:rPr lang="en-US" b="1" dirty="0">
                <a:latin typeface="Arial" panose="020B0604020202020204" pitchFamily="34" charset="0"/>
                <a:cs typeface="Arial" panose="020B0604020202020204" pitchFamily="34" charset="0"/>
              </a:rPr>
              <a:t>Identifiers might be removed and used for future research </a:t>
            </a:r>
          </a:p>
          <a:p>
            <a:pPr marL="685800" indent="-228600">
              <a:buFont typeface="Wingdings" panose="05000000000000000000" pitchFamily="2" charset="2"/>
              <a:buChar char="§"/>
            </a:pPr>
            <a:r>
              <a:rPr lang="en-US" b="1" dirty="0">
                <a:latin typeface="Arial" panose="020B0604020202020204" pitchFamily="34" charset="0"/>
                <a:cs typeface="Arial" panose="020B0604020202020204" pitchFamily="34" charset="0"/>
              </a:rPr>
              <a:t>Information ever if identifiers are removed will not be used for future research</a:t>
            </a: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pPr marL="457200" lvl="1" indent="0">
              <a:buNone/>
            </a:pPr>
            <a:endParaRPr lang="en-US" sz="1800" b="1"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707F9903-E2F2-4F53-86E4-90FB475C2524}"/>
                  </a:ext>
                </a:extLst>
              </p14:cNvPr>
              <p14:cNvContentPartPr/>
              <p14:nvPr/>
            </p14:nvContentPartPr>
            <p14:xfrm>
              <a:off x="5552873" y="2608496"/>
              <a:ext cx="360" cy="360"/>
            </p14:xfrm>
          </p:contentPart>
        </mc:Choice>
        <mc:Fallback xmlns="">
          <p:pic>
            <p:nvPicPr>
              <p:cNvPr id="4" name="Ink 3">
                <a:extLst>
                  <a:ext uri="{FF2B5EF4-FFF2-40B4-BE49-F238E27FC236}">
                    <a16:creationId xmlns:a16="http://schemas.microsoft.com/office/drawing/2014/main" id="{707F9903-E2F2-4F53-86E4-90FB475C2524}"/>
                  </a:ext>
                </a:extLst>
              </p:cNvPr>
              <p:cNvPicPr/>
              <p:nvPr/>
            </p:nvPicPr>
            <p:blipFill>
              <a:blip r:embed="rId4"/>
              <a:stretch>
                <a:fillRect/>
              </a:stretch>
            </p:blipFill>
            <p:spPr>
              <a:xfrm>
                <a:off x="5543873" y="259949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981135B3-7B03-48F2-AC5F-80EADBF9DADF}"/>
                  </a:ext>
                </a:extLst>
              </p14:cNvPr>
              <p14:cNvContentPartPr/>
              <p14:nvPr/>
            </p14:nvContentPartPr>
            <p14:xfrm>
              <a:off x="5795513" y="2608496"/>
              <a:ext cx="360" cy="360"/>
            </p14:xfrm>
          </p:contentPart>
        </mc:Choice>
        <mc:Fallback xmlns="">
          <p:pic>
            <p:nvPicPr>
              <p:cNvPr id="5" name="Ink 4">
                <a:extLst>
                  <a:ext uri="{FF2B5EF4-FFF2-40B4-BE49-F238E27FC236}">
                    <a16:creationId xmlns:a16="http://schemas.microsoft.com/office/drawing/2014/main" id="{981135B3-7B03-48F2-AC5F-80EADBF9DADF}"/>
                  </a:ext>
                </a:extLst>
              </p:cNvPr>
              <p:cNvPicPr/>
              <p:nvPr/>
            </p:nvPicPr>
            <p:blipFill>
              <a:blip r:embed="rId4"/>
              <a:stretch>
                <a:fillRect/>
              </a:stretch>
            </p:blipFill>
            <p:spPr>
              <a:xfrm>
                <a:off x="5786513" y="259949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1D8B4A42-770F-4539-A9D6-6EE064D1DFD6}"/>
                  </a:ext>
                </a:extLst>
              </p14:cNvPr>
              <p14:cNvContentPartPr/>
              <p14:nvPr/>
            </p14:nvContentPartPr>
            <p14:xfrm>
              <a:off x="4979765" y="851680"/>
              <a:ext cx="360" cy="360"/>
            </p14:xfrm>
          </p:contentPart>
        </mc:Choice>
        <mc:Fallback xmlns="">
          <p:pic>
            <p:nvPicPr>
              <p:cNvPr id="6" name="Ink 5">
                <a:extLst>
                  <a:ext uri="{FF2B5EF4-FFF2-40B4-BE49-F238E27FC236}">
                    <a16:creationId xmlns:a16="http://schemas.microsoft.com/office/drawing/2014/main" id="{1D8B4A42-770F-4539-A9D6-6EE064D1DFD6}"/>
                  </a:ext>
                </a:extLst>
              </p:cNvPr>
              <p:cNvPicPr/>
              <p:nvPr/>
            </p:nvPicPr>
            <p:blipFill>
              <a:blip r:embed="rId4"/>
              <a:stretch>
                <a:fillRect/>
              </a:stretch>
            </p:blipFill>
            <p:spPr>
              <a:xfrm>
                <a:off x="4970765" y="8426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601A27A7-771B-46BE-A111-03A1F20FBC9C}"/>
                  </a:ext>
                </a:extLst>
              </p14:cNvPr>
              <p14:cNvContentPartPr/>
              <p14:nvPr/>
            </p14:nvContentPartPr>
            <p14:xfrm>
              <a:off x="5015405" y="629920"/>
              <a:ext cx="360" cy="360"/>
            </p14:xfrm>
          </p:contentPart>
        </mc:Choice>
        <mc:Fallback xmlns="">
          <p:pic>
            <p:nvPicPr>
              <p:cNvPr id="7" name="Ink 6">
                <a:extLst>
                  <a:ext uri="{FF2B5EF4-FFF2-40B4-BE49-F238E27FC236}">
                    <a16:creationId xmlns:a16="http://schemas.microsoft.com/office/drawing/2014/main" id="{601A27A7-771B-46BE-A111-03A1F20FBC9C}"/>
                  </a:ext>
                </a:extLst>
              </p:cNvPr>
              <p:cNvPicPr/>
              <p:nvPr/>
            </p:nvPicPr>
            <p:blipFill>
              <a:blip r:embed="rId4"/>
              <a:stretch>
                <a:fillRect/>
              </a:stretch>
            </p:blipFill>
            <p:spPr>
              <a:xfrm>
                <a:off x="5006405" y="620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95A9325E-9816-44B8-ABDD-1058AA2A61F9}"/>
                  </a:ext>
                </a:extLst>
              </p14:cNvPr>
              <p14:cNvContentPartPr/>
              <p14:nvPr/>
            </p14:nvContentPartPr>
            <p14:xfrm>
              <a:off x="4491605" y="2787040"/>
              <a:ext cx="360" cy="360"/>
            </p14:xfrm>
          </p:contentPart>
        </mc:Choice>
        <mc:Fallback xmlns="">
          <p:pic>
            <p:nvPicPr>
              <p:cNvPr id="8" name="Ink 7">
                <a:extLst>
                  <a:ext uri="{FF2B5EF4-FFF2-40B4-BE49-F238E27FC236}">
                    <a16:creationId xmlns:a16="http://schemas.microsoft.com/office/drawing/2014/main" id="{95A9325E-9816-44B8-ABDD-1058AA2A61F9}"/>
                  </a:ext>
                </a:extLst>
              </p:cNvPr>
              <p:cNvPicPr/>
              <p:nvPr/>
            </p:nvPicPr>
            <p:blipFill>
              <a:blip r:embed="rId4"/>
              <a:stretch>
                <a:fillRect/>
              </a:stretch>
            </p:blipFill>
            <p:spPr>
              <a:xfrm>
                <a:off x="4482605" y="2778040"/>
                <a:ext cx="18000" cy="18000"/>
              </a:xfrm>
              <a:prstGeom prst="rect">
                <a:avLst/>
              </a:prstGeom>
            </p:spPr>
          </p:pic>
        </mc:Fallback>
      </mc:AlternateContent>
    </p:spTree>
    <p:extLst>
      <p:ext uri="{BB962C8B-B14F-4D97-AF65-F5344CB8AC3E}">
        <p14:creationId xmlns:p14="http://schemas.microsoft.com/office/powerpoint/2010/main" val="1906623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43467" y="816638"/>
            <a:ext cx="3367359" cy="5224724"/>
          </a:xfrm>
        </p:spPr>
        <p:txBody>
          <a:bodyPr anchor="ctr">
            <a:normAutofit/>
          </a:bodyPr>
          <a:lstStyle/>
          <a:p>
            <a:r>
              <a:rPr lang="en-US" b="1" dirty="0">
                <a:latin typeface="Arial" panose="020B0604020202020204" pitchFamily="34" charset="0"/>
                <a:cs typeface="Arial" panose="020B0604020202020204" pitchFamily="34" charset="0"/>
              </a:rPr>
              <a:t>Additional Elements of Informed Consent That May be Included if Pertinent</a:t>
            </a:r>
          </a:p>
        </p:txBody>
      </p:sp>
      <p:sp>
        <p:nvSpPr>
          <p:cNvPr id="3" name="Content Placeholder 2"/>
          <p:cNvSpPr>
            <a:spLocks noGrp="1"/>
          </p:cNvSpPr>
          <p:nvPr>
            <p:ph idx="1"/>
          </p:nvPr>
        </p:nvSpPr>
        <p:spPr>
          <a:xfrm>
            <a:off x="4654295" y="816638"/>
            <a:ext cx="4946904" cy="6041362"/>
          </a:xfrm>
        </p:spPr>
        <p:txBody>
          <a:bodyPr anchor="ctr">
            <a:normAutofit/>
          </a:bodyPr>
          <a:lstStyle/>
          <a:p>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Risks if the subject is or may become pregnant</a:t>
            </a:r>
          </a:p>
          <a:p>
            <a:pPr marL="0" indent="0">
              <a:buNone/>
            </a:pPr>
            <a:endParaRPr lang="en-US" sz="1600" b="1" dirty="0">
              <a:latin typeface="Arial" panose="020B0604020202020204" pitchFamily="34" charset="0"/>
              <a:cs typeface="Arial" panose="020B0604020202020204" pitchFamily="34" charset="0"/>
            </a:endParaRPr>
          </a:p>
          <a:p>
            <a:pPr marL="0" lvl="0" indent="0">
              <a:spcBef>
                <a:spcPts val="0"/>
              </a:spcBef>
              <a:buClrTx/>
              <a:buSzTx/>
              <a:buNone/>
              <a:defRPr/>
            </a:pPr>
            <a:r>
              <a:rPr lang="en-US" sz="1600" b="1" dirty="0">
                <a:latin typeface="Arial" panose="020B0604020202020204" pitchFamily="34" charset="0"/>
                <a:cs typeface="Arial" panose="020B0604020202020204" pitchFamily="34" charset="0"/>
              </a:rPr>
              <a:t>Circumstances under which the subject’s participation may be terminated by the PI</a:t>
            </a:r>
          </a:p>
          <a:p>
            <a:pPr marL="0" lvl="0" indent="0">
              <a:spcBef>
                <a:spcPts val="0"/>
              </a:spcBef>
              <a:buClrTx/>
              <a:buSzTx/>
              <a:buNone/>
              <a:defRPr/>
            </a:pPr>
            <a:endParaRPr lang="en-US" sz="1600" b="1" dirty="0">
              <a:latin typeface="Arial" panose="020B0604020202020204" pitchFamily="34" charset="0"/>
              <a:cs typeface="Arial" panose="020B0604020202020204" pitchFamily="34" charset="0"/>
            </a:endParaRPr>
          </a:p>
          <a:p>
            <a:pPr marL="0" indent="0">
              <a:spcBef>
                <a:spcPts val="0"/>
              </a:spcBef>
              <a:buClrTx/>
              <a:buSzTx/>
              <a:buNone/>
              <a:defRPr/>
            </a:pPr>
            <a:r>
              <a:rPr lang="en-US" sz="1600" b="1" dirty="0">
                <a:latin typeface="Arial" panose="020B0604020202020204" pitchFamily="34" charset="0"/>
                <a:cs typeface="Arial" panose="020B0604020202020204" pitchFamily="34" charset="0"/>
              </a:rPr>
              <a:t>Additional costs to the subject</a:t>
            </a:r>
          </a:p>
          <a:p>
            <a:pPr marL="0" indent="0">
              <a:spcBef>
                <a:spcPts val="0"/>
              </a:spcBef>
              <a:buClrTx/>
              <a:buSzTx/>
              <a:buNone/>
              <a:defRPr/>
            </a:pPr>
            <a:endParaRPr lang="en-US" sz="1600" b="1" dirty="0">
              <a:latin typeface="Arial" panose="020B0604020202020204" pitchFamily="34" charset="0"/>
              <a:cs typeface="Arial" panose="020B0604020202020204" pitchFamily="34" charset="0"/>
            </a:endParaRPr>
          </a:p>
          <a:p>
            <a:pPr marL="0" indent="0">
              <a:spcBef>
                <a:spcPts val="0"/>
              </a:spcBef>
              <a:buClrTx/>
              <a:buSzTx/>
              <a:buNone/>
              <a:defRPr/>
            </a:pPr>
            <a:r>
              <a:rPr lang="en-US" sz="1600" b="1" dirty="0">
                <a:latin typeface="Arial" panose="020B0604020202020204" pitchFamily="34" charset="0"/>
                <a:cs typeface="Arial" panose="020B0604020202020204" pitchFamily="34" charset="0"/>
              </a:rPr>
              <a:t>Consequences of a subject’s decision to withdraw</a:t>
            </a:r>
          </a:p>
          <a:p>
            <a:pPr marL="0" indent="0">
              <a:spcBef>
                <a:spcPts val="0"/>
              </a:spcBef>
              <a:buClrTx/>
              <a:buSzTx/>
              <a:buNone/>
              <a:defRPr/>
            </a:pPr>
            <a:endParaRPr lang="en-US" sz="1600" b="1" dirty="0">
              <a:latin typeface="Arial" panose="020B0604020202020204" pitchFamily="34" charset="0"/>
              <a:cs typeface="Arial" panose="020B0604020202020204" pitchFamily="34" charset="0"/>
            </a:endParaRPr>
          </a:p>
          <a:p>
            <a:pPr marL="0" indent="0">
              <a:spcBef>
                <a:spcPts val="0"/>
              </a:spcBef>
              <a:buClrTx/>
              <a:buSzTx/>
              <a:buNone/>
              <a:defRPr/>
            </a:pPr>
            <a:r>
              <a:rPr lang="en-US" sz="1600" b="1" dirty="0">
                <a:latin typeface="Arial" panose="020B0604020202020204" pitchFamily="34" charset="0"/>
                <a:cs typeface="Arial" panose="020B0604020202020204" pitchFamily="34" charset="0"/>
              </a:rPr>
              <a:t>New findings that may affect willingness to participate</a:t>
            </a:r>
          </a:p>
          <a:p>
            <a:pPr marL="0" indent="0">
              <a:spcBef>
                <a:spcPts val="0"/>
              </a:spcBef>
              <a:buClrTx/>
              <a:buSzTx/>
              <a:buNone/>
              <a:defRPr/>
            </a:pPr>
            <a:endParaRPr lang="en-US" sz="1600" b="1" dirty="0">
              <a:latin typeface="Arial" panose="020B0604020202020204" pitchFamily="34" charset="0"/>
              <a:cs typeface="Arial" panose="020B0604020202020204" pitchFamily="34" charset="0"/>
            </a:endParaRPr>
          </a:p>
          <a:p>
            <a:pPr marL="0" indent="0">
              <a:spcBef>
                <a:spcPts val="0"/>
              </a:spcBef>
              <a:buClrTx/>
              <a:buSzTx/>
              <a:buNone/>
              <a:defRPr/>
            </a:pPr>
            <a:r>
              <a:rPr lang="en-US" sz="1600" b="1" dirty="0">
                <a:latin typeface="Arial" panose="020B0604020202020204" pitchFamily="34" charset="0"/>
                <a:cs typeface="Arial" panose="020B0604020202020204" pitchFamily="34" charset="0"/>
              </a:rPr>
              <a:t>Approximate number of subjects</a:t>
            </a:r>
          </a:p>
          <a:p>
            <a:pPr marL="0" indent="0">
              <a:spcBef>
                <a:spcPts val="0"/>
              </a:spcBef>
              <a:buClrTx/>
              <a:buSzTx/>
              <a:buNone/>
              <a:defRPr/>
            </a:pPr>
            <a:endParaRPr lang="en-US" sz="1600" b="1" dirty="0">
              <a:latin typeface="Arial" panose="020B0604020202020204" pitchFamily="34" charset="0"/>
              <a:cs typeface="Arial" panose="020B0604020202020204" pitchFamily="34" charset="0"/>
            </a:endParaRPr>
          </a:p>
          <a:p>
            <a:pPr marL="0" indent="0">
              <a:spcBef>
                <a:spcPts val="0"/>
              </a:spcBef>
              <a:buClrTx/>
              <a:buSzTx/>
              <a:buNone/>
              <a:defRPr/>
            </a:pPr>
            <a:endParaRPr lang="en-US" sz="1600" b="1" dirty="0">
              <a:latin typeface="Arial" panose="020B0604020202020204" pitchFamily="34" charset="0"/>
              <a:cs typeface="Arial" panose="020B0604020202020204" pitchFamily="34" charset="0"/>
            </a:endParaRPr>
          </a:p>
          <a:p>
            <a:pPr marL="0" indent="0">
              <a:spcBef>
                <a:spcPts val="0"/>
              </a:spcBef>
              <a:buClrTx/>
              <a:buSzTx/>
              <a:buNone/>
              <a:defRPr/>
            </a:pPr>
            <a:endParaRPr lang="en-US" sz="1600" b="1" dirty="0">
              <a:latin typeface="Arial" panose="020B0604020202020204" pitchFamily="34" charset="0"/>
              <a:cs typeface="Arial" panose="020B0604020202020204" pitchFamily="34" charset="0"/>
            </a:endParaRPr>
          </a:p>
          <a:p>
            <a:pPr marL="0" indent="0">
              <a:spcBef>
                <a:spcPts val="0"/>
              </a:spcBef>
              <a:buClrTx/>
              <a:buSzTx/>
              <a:buNone/>
              <a:defRPr/>
            </a:pPr>
            <a:endParaRPr lang="en-US" sz="1600" b="1" dirty="0">
              <a:latin typeface="Arial" panose="020B0604020202020204" pitchFamily="34" charset="0"/>
              <a:cs typeface="Arial" panose="020B0604020202020204" pitchFamily="34" charset="0"/>
            </a:endParaRPr>
          </a:p>
          <a:p>
            <a:pPr marL="0" indent="0">
              <a:spcBef>
                <a:spcPts val="0"/>
              </a:spcBef>
              <a:buClrTx/>
              <a:buSzTx/>
              <a:buNone/>
              <a:defRPr/>
            </a:pPr>
            <a:endParaRPr lang="en-US" sz="1600" b="1" dirty="0">
              <a:latin typeface="Arial" panose="020B0604020202020204" pitchFamily="34" charset="0"/>
              <a:cs typeface="Arial" panose="020B0604020202020204" pitchFamily="34" charset="0"/>
            </a:endParaRPr>
          </a:p>
          <a:p>
            <a:pPr marL="0" lvl="0" indent="0">
              <a:spcBef>
                <a:spcPts val="0"/>
              </a:spcBef>
              <a:buClrTx/>
              <a:buSzTx/>
              <a:buNone/>
              <a:defRPr/>
            </a:pPr>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pPr marL="457200" lvl="1" indent="0">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0029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43467" y="816638"/>
            <a:ext cx="3367359" cy="5224724"/>
          </a:xfrm>
        </p:spPr>
        <p:txBody>
          <a:bodyPr anchor="ctr">
            <a:normAutofit/>
          </a:bodyPr>
          <a:lstStyle/>
          <a:p>
            <a:r>
              <a:rPr lang="en-US" b="1" dirty="0">
                <a:latin typeface="Arial" panose="020B0604020202020204" pitchFamily="34" charset="0"/>
                <a:cs typeface="Arial" panose="020B0604020202020204" pitchFamily="34" charset="0"/>
              </a:rPr>
              <a:t>Additional Elements of Informed Consent That May be Included if</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Pertinent (</a:t>
            </a:r>
            <a:r>
              <a:rPr lang="en-US" b="1" dirty="0" err="1">
                <a:latin typeface="Arial" panose="020B0604020202020204" pitchFamily="34" charset="0"/>
                <a:cs typeface="Arial" panose="020B0604020202020204" pitchFamily="34" charset="0"/>
              </a:rPr>
              <a:t>cont</a:t>
            </a:r>
            <a:r>
              <a:rPr lang="en-US" b="1" dirty="0">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a:xfrm>
            <a:off x="4654295" y="1"/>
            <a:ext cx="4619706" cy="7143750"/>
          </a:xfrm>
        </p:spPr>
        <p:txBody>
          <a:bodyPr anchor="ctr">
            <a:noAutofit/>
          </a:bodyPr>
          <a:lstStyle/>
          <a:p>
            <a:pPr>
              <a:lnSpc>
                <a:spcPct val="90000"/>
              </a:lnSpc>
            </a:pPr>
            <a:endParaRPr lang="en-US" sz="1600" b="1" dirty="0">
              <a:latin typeface="Arial" panose="020B0604020202020204" pitchFamily="34" charset="0"/>
              <a:cs typeface="Arial" panose="020B0604020202020204" pitchFamily="34" charset="0"/>
            </a:endParaRPr>
          </a:p>
          <a:p>
            <a:pPr marL="0" indent="0">
              <a:lnSpc>
                <a:spcPct val="90000"/>
              </a:lnSpc>
              <a:spcBef>
                <a:spcPts val="0"/>
              </a:spcBef>
              <a:buClrTx/>
              <a:buSzTx/>
              <a:buNone/>
              <a:defRPr/>
            </a:pPr>
            <a:endParaRPr lang="en-US" sz="1600" b="1" dirty="0">
              <a:latin typeface="Arial" panose="020B0604020202020204" pitchFamily="34" charset="0"/>
              <a:cs typeface="Arial" panose="020B0604020202020204" pitchFamily="34" charset="0"/>
            </a:endParaRPr>
          </a:p>
          <a:p>
            <a:pPr marL="0" indent="0">
              <a:lnSpc>
                <a:spcPct val="90000"/>
              </a:lnSpc>
              <a:buNone/>
            </a:pPr>
            <a:endParaRPr lang="en-US" sz="1600" b="1" dirty="0">
              <a:latin typeface="Arial" panose="020B0604020202020204" pitchFamily="34" charset="0"/>
              <a:cs typeface="Arial" panose="020B0604020202020204" pitchFamily="34" charset="0"/>
            </a:endParaRPr>
          </a:p>
          <a:p>
            <a:pPr marL="0" indent="0">
              <a:lnSpc>
                <a:spcPct val="90000"/>
              </a:lnSpc>
              <a:buNone/>
            </a:pPr>
            <a:endParaRPr lang="en-US" sz="1600" b="1" dirty="0">
              <a:latin typeface="Arial" panose="020B0604020202020204" pitchFamily="34" charset="0"/>
              <a:cs typeface="Arial" panose="020B0604020202020204" pitchFamily="34" charset="0"/>
            </a:endParaRPr>
          </a:p>
          <a:p>
            <a:pPr marL="0" indent="0">
              <a:lnSpc>
                <a:spcPct val="90000"/>
              </a:lnSpc>
              <a:buNone/>
            </a:pPr>
            <a:endParaRPr lang="en-US" sz="1600" b="1" dirty="0">
              <a:latin typeface="Arial" panose="020B0604020202020204" pitchFamily="34" charset="0"/>
              <a:cs typeface="Arial" panose="020B0604020202020204" pitchFamily="34" charset="0"/>
            </a:endParaRPr>
          </a:p>
          <a:p>
            <a:pPr marL="0" indent="0">
              <a:lnSpc>
                <a:spcPct val="90000"/>
              </a:lnSpc>
              <a:buNone/>
            </a:pPr>
            <a:endParaRPr lang="en-US" sz="1600" b="1" dirty="0">
              <a:latin typeface="Arial" panose="020B0604020202020204" pitchFamily="34" charset="0"/>
              <a:cs typeface="Arial" panose="020B0604020202020204" pitchFamily="34" charset="0"/>
            </a:endParaRPr>
          </a:p>
          <a:p>
            <a:pPr marL="0" indent="0">
              <a:lnSpc>
                <a:spcPct val="90000"/>
              </a:lnSpc>
              <a:buNone/>
            </a:pPr>
            <a:endParaRPr lang="en-US" sz="1600" b="1" dirty="0">
              <a:latin typeface="Arial" panose="020B0604020202020204" pitchFamily="34" charset="0"/>
              <a:cs typeface="Arial" panose="020B0604020202020204" pitchFamily="34" charset="0"/>
            </a:endParaRPr>
          </a:p>
          <a:p>
            <a:pPr marL="0" indent="0">
              <a:lnSpc>
                <a:spcPct val="90000"/>
              </a:lnSpc>
              <a:buNone/>
            </a:pPr>
            <a:r>
              <a:rPr lang="en-US" sz="1600" b="1" dirty="0">
                <a:latin typeface="Arial" panose="020B0604020202020204" pitchFamily="34" charset="0"/>
                <a:cs typeface="Arial" panose="020B0604020202020204" pitchFamily="34" charset="0"/>
              </a:rPr>
              <a:t>A statement that the subject’s biospecimens (even if identifiers are removed) may be used for commercial profit and whether the subject will or will not share in this commercial profit</a:t>
            </a:r>
          </a:p>
          <a:p>
            <a:pPr marL="0" indent="0">
              <a:lnSpc>
                <a:spcPct val="90000"/>
              </a:lnSpc>
              <a:buNone/>
            </a:pPr>
            <a:endParaRPr lang="en-US" sz="1600" b="1" dirty="0">
              <a:latin typeface="Arial" panose="020B0604020202020204" pitchFamily="34" charset="0"/>
              <a:cs typeface="Arial" panose="020B0604020202020204" pitchFamily="34" charset="0"/>
            </a:endParaRPr>
          </a:p>
          <a:p>
            <a:pPr marL="0" indent="0">
              <a:lnSpc>
                <a:spcPct val="90000"/>
              </a:lnSpc>
              <a:buNone/>
            </a:pPr>
            <a:r>
              <a:rPr lang="en-US" sz="1600" b="1" dirty="0">
                <a:latin typeface="Arial" panose="020B0604020202020204" pitchFamily="34" charset="0"/>
                <a:cs typeface="Arial" panose="020B0604020202020204" pitchFamily="34" charset="0"/>
              </a:rPr>
              <a:t>A statement regarding whether clinically relevant research results, including individual research results, will be disclosed to subjects, and if so, under what conditions</a:t>
            </a:r>
          </a:p>
          <a:p>
            <a:pPr marL="0" indent="0">
              <a:lnSpc>
                <a:spcPct val="90000"/>
              </a:lnSpc>
              <a:buNone/>
            </a:pPr>
            <a:endParaRPr lang="en-US" sz="1600" b="1" dirty="0">
              <a:latin typeface="Arial" panose="020B0604020202020204" pitchFamily="34" charset="0"/>
              <a:cs typeface="Arial" panose="020B0604020202020204" pitchFamily="34" charset="0"/>
            </a:endParaRPr>
          </a:p>
          <a:p>
            <a:pPr marL="0" indent="0">
              <a:lnSpc>
                <a:spcPct val="90000"/>
              </a:lnSpc>
              <a:buNone/>
            </a:pPr>
            <a:r>
              <a:rPr lang="en-US" sz="1600" b="1" dirty="0">
                <a:latin typeface="Arial" panose="020B0604020202020204" pitchFamily="34" charset="0"/>
                <a:cs typeface="Arial" panose="020B0604020202020204" pitchFamily="34" charset="0"/>
              </a:rPr>
              <a:t>For research involving biospecimens, whether the research will (if known) or might include whole genome sequencing (i.e., sequencing of a human germline or somatic specimen with the intent to generate the genome or exome sequence of that specimen)</a:t>
            </a:r>
          </a:p>
          <a:p>
            <a:pPr marL="0" indent="0">
              <a:lnSpc>
                <a:spcPct val="90000"/>
              </a:lnSpc>
              <a:buNone/>
            </a:pPr>
            <a:endParaRPr lang="en-US" sz="1600" b="1" dirty="0">
              <a:latin typeface="Arial" panose="020B0604020202020204" pitchFamily="34" charset="0"/>
              <a:cs typeface="Arial" panose="020B0604020202020204" pitchFamily="34" charset="0"/>
            </a:endParaRPr>
          </a:p>
          <a:p>
            <a:pPr marL="0" indent="0">
              <a:lnSpc>
                <a:spcPct val="90000"/>
              </a:lnSpc>
              <a:spcBef>
                <a:spcPts val="0"/>
              </a:spcBef>
              <a:buClrTx/>
              <a:buSzTx/>
              <a:buNone/>
              <a:defRPr/>
            </a:pPr>
            <a:endParaRPr lang="en-US" sz="1600" b="1" dirty="0">
              <a:latin typeface="Arial" panose="020B0604020202020204" pitchFamily="34" charset="0"/>
              <a:cs typeface="Arial" panose="020B0604020202020204" pitchFamily="34" charset="0"/>
            </a:endParaRPr>
          </a:p>
          <a:p>
            <a:pPr marL="0" indent="0">
              <a:lnSpc>
                <a:spcPct val="90000"/>
              </a:lnSpc>
              <a:spcBef>
                <a:spcPts val="0"/>
              </a:spcBef>
              <a:buClrTx/>
              <a:buSzTx/>
              <a:buNone/>
              <a:defRPr/>
            </a:pPr>
            <a:endParaRPr lang="en-US" sz="1600" b="1" dirty="0">
              <a:latin typeface="Arial" panose="020B0604020202020204" pitchFamily="34" charset="0"/>
              <a:cs typeface="Arial" panose="020B0604020202020204" pitchFamily="34" charset="0"/>
            </a:endParaRPr>
          </a:p>
          <a:p>
            <a:pPr marL="0" indent="0">
              <a:lnSpc>
                <a:spcPct val="90000"/>
              </a:lnSpc>
              <a:spcBef>
                <a:spcPts val="0"/>
              </a:spcBef>
              <a:buClrTx/>
              <a:buSzTx/>
              <a:buNone/>
              <a:defRPr/>
            </a:pPr>
            <a:endParaRPr lang="en-US" sz="1600" b="1" dirty="0">
              <a:latin typeface="Arial" panose="020B0604020202020204" pitchFamily="34" charset="0"/>
              <a:cs typeface="Arial" panose="020B0604020202020204" pitchFamily="34" charset="0"/>
            </a:endParaRPr>
          </a:p>
          <a:p>
            <a:pPr marL="0" indent="0">
              <a:lnSpc>
                <a:spcPct val="90000"/>
              </a:lnSpc>
              <a:spcBef>
                <a:spcPts val="0"/>
              </a:spcBef>
              <a:buClrTx/>
              <a:buSzTx/>
              <a:buNone/>
              <a:defRPr/>
            </a:pPr>
            <a:endParaRPr lang="en-US" sz="1600" b="1" dirty="0">
              <a:latin typeface="Arial" panose="020B0604020202020204" pitchFamily="34" charset="0"/>
              <a:cs typeface="Arial" panose="020B0604020202020204" pitchFamily="34" charset="0"/>
            </a:endParaRPr>
          </a:p>
          <a:p>
            <a:pPr marL="0" lvl="0" indent="0">
              <a:lnSpc>
                <a:spcPct val="90000"/>
              </a:lnSpc>
              <a:spcBef>
                <a:spcPts val="0"/>
              </a:spcBef>
              <a:buClrTx/>
              <a:buSzTx/>
              <a:buNone/>
              <a:defRPr/>
            </a:pPr>
            <a:endParaRPr lang="en-US" sz="1600" b="1" dirty="0">
              <a:latin typeface="Arial" panose="020B0604020202020204" pitchFamily="34" charset="0"/>
              <a:cs typeface="Arial" panose="020B0604020202020204" pitchFamily="34" charset="0"/>
            </a:endParaRPr>
          </a:p>
          <a:p>
            <a:pPr>
              <a:lnSpc>
                <a:spcPct val="90000"/>
              </a:lnSpc>
            </a:pPr>
            <a:endParaRPr lang="en-US" sz="1600" b="1" dirty="0">
              <a:latin typeface="Arial" panose="020B0604020202020204" pitchFamily="34" charset="0"/>
              <a:cs typeface="Arial" panose="020B0604020202020204" pitchFamily="34" charset="0"/>
            </a:endParaRPr>
          </a:p>
          <a:p>
            <a:pPr>
              <a:lnSpc>
                <a:spcPct val="90000"/>
              </a:lnSpc>
            </a:pPr>
            <a:endParaRPr lang="en-US" sz="1600" b="1" dirty="0">
              <a:latin typeface="Arial" panose="020B0604020202020204" pitchFamily="34" charset="0"/>
              <a:cs typeface="Arial" panose="020B0604020202020204" pitchFamily="34" charset="0"/>
            </a:endParaRPr>
          </a:p>
          <a:p>
            <a:pPr>
              <a:lnSpc>
                <a:spcPct val="90000"/>
              </a:lnSpc>
            </a:pPr>
            <a:endParaRPr lang="en-US" sz="1600" b="1" dirty="0">
              <a:latin typeface="Arial" panose="020B0604020202020204" pitchFamily="34" charset="0"/>
              <a:cs typeface="Arial" panose="020B0604020202020204" pitchFamily="34" charset="0"/>
            </a:endParaRPr>
          </a:p>
          <a:p>
            <a:pPr marL="457200" lvl="1" indent="0">
              <a:lnSpc>
                <a:spcPct val="90000"/>
              </a:lnSpc>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7191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4F2CB-C9C5-42B9-8AB0-8364E00B25B8}"/>
              </a:ext>
            </a:extLst>
          </p:cNvPr>
          <p:cNvSpPr>
            <a:spLocks noGrp="1"/>
          </p:cNvSpPr>
          <p:nvPr>
            <p:ph type="title"/>
          </p:nvPr>
        </p:nvSpPr>
        <p:spPr>
          <a:xfrm>
            <a:off x="336486" y="418560"/>
            <a:ext cx="9133335" cy="821661"/>
          </a:xfrm>
        </p:spPr>
        <p:txBody>
          <a:bodyPr>
            <a:normAutofit/>
          </a:bodyPr>
          <a:lstStyle/>
          <a:p>
            <a:pPr algn="ctr"/>
            <a:r>
              <a:rPr lang="en-US" sz="3200" b="1" dirty="0">
                <a:solidFill>
                  <a:schemeClr val="tx1"/>
                </a:solidFill>
                <a:latin typeface="Arial" panose="020B0604020202020204" pitchFamily="34" charset="0"/>
                <a:cs typeface="Arial" panose="020B0604020202020204" pitchFamily="34" charset="0"/>
              </a:rPr>
              <a:t>Nine Essential Elements of Informed Consent</a:t>
            </a:r>
          </a:p>
        </p:txBody>
      </p:sp>
      <p:pic>
        <p:nvPicPr>
          <p:cNvPr id="5" name="Content Placeholder 4">
            <a:extLst>
              <a:ext uri="{FF2B5EF4-FFF2-40B4-BE49-F238E27FC236}">
                <a16:creationId xmlns:a16="http://schemas.microsoft.com/office/drawing/2014/main" id="{31D25D43-C2BA-460B-8232-2453DC835855}"/>
              </a:ext>
            </a:extLst>
          </p:cNvPr>
          <p:cNvPicPr>
            <a:picLocks noGrp="1" noChangeAspect="1"/>
          </p:cNvPicPr>
          <p:nvPr>
            <p:ph idx="1"/>
          </p:nvPr>
        </p:nvPicPr>
        <p:blipFill>
          <a:blip r:embed="rId3"/>
          <a:stretch>
            <a:fillRect/>
          </a:stretch>
        </p:blipFill>
        <p:spPr>
          <a:xfrm>
            <a:off x="706351" y="1812932"/>
            <a:ext cx="8406118" cy="3728568"/>
          </a:xfrm>
        </p:spPr>
      </p:pic>
    </p:spTree>
    <p:extLst>
      <p:ext uri="{BB962C8B-B14F-4D97-AF65-F5344CB8AC3E}">
        <p14:creationId xmlns:p14="http://schemas.microsoft.com/office/powerpoint/2010/main" val="1919356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4F2CB-C9C5-42B9-8AB0-8364E00B25B8}"/>
              </a:ext>
            </a:extLst>
          </p:cNvPr>
          <p:cNvSpPr>
            <a:spLocks noGrp="1"/>
          </p:cNvSpPr>
          <p:nvPr>
            <p:ph type="title"/>
          </p:nvPr>
        </p:nvSpPr>
        <p:spPr>
          <a:xfrm>
            <a:off x="136789" y="155654"/>
            <a:ext cx="9280479" cy="1552175"/>
          </a:xfrm>
        </p:spPr>
        <p:txBody>
          <a:bodyPr>
            <a:normAutofit/>
          </a:bodyPr>
          <a:lstStyle/>
          <a:p>
            <a:pPr algn="ctr"/>
            <a:r>
              <a:rPr lang="en-US" sz="3200" b="1" dirty="0">
                <a:solidFill>
                  <a:schemeClr val="tx1"/>
                </a:solidFill>
                <a:latin typeface="Arial" panose="020B0604020202020204" pitchFamily="34" charset="0"/>
                <a:cs typeface="Arial" panose="020B0604020202020204" pitchFamily="34" charset="0"/>
              </a:rPr>
              <a:t>Nine Additional Elements of Informed Consent (as appropriate)</a:t>
            </a:r>
          </a:p>
        </p:txBody>
      </p:sp>
      <p:pic>
        <p:nvPicPr>
          <p:cNvPr id="7" name="Content Placeholder 6">
            <a:extLst>
              <a:ext uri="{FF2B5EF4-FFF2-40B4-BE49-F238E27FC236}">
                <a16:creationId xmlns:a16="http://schemas.microsoft.com/office/drawing/2014/main" id="{90E97DA8-2C77-421C-8A9E-770FBFB30E5B}"/>
              </a:ext>
            </a:extLst>
          </p:cNvPr>
          <p:cNvPicPr>
            <a:picLocks noGrp="1" noChangeAspect="1"/>
          </p:cNvPicPr>
          <p:nvPr>
            <p:ph idx="1"/>
          </p:nvPr>
        </p:nvPicPr>
        <p:blipFill>
          <a:blip r:embed="rId3"/>
          <a:stretch>
            <a:fillRect/>
          </a:stretch>
        </p:blipFill>
        <p:spPr>
          <a:xfrm>
            <a:off x="420989" y="1707829"/>
            <a:ext cx="8534093" cy="4080516"/>
          </a:xfrm>
        </p:spPr>
      </p:pic>
    </p:spTree>
    <p:extLst>
      <p:ext uri="{BB962C8B-B14F-4D97-AF65-F5344CB8AC3E}">
        <p14:creationId xmlns:p14="http://schemas.microsoft.com/office/powerpoint/2010/main" val="4032681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531896-C528-47BE-9614-695B4913DF91}"/>
              </a:ext>
            </a:extLst>
          </p:cNvPr>
          <p:cNvSpPr>
            <a:spLocks noGrp="1"/>
          </p:cNvSpPr>
          <p:nvPr>
            <p:ph type="title"/>
          </p:nvPr>
        </p:nvSpPr>
        <p:spPr>
          <a:xfrm>
            <a:off x="106533" y="1382486"/>
            <a:ext cx="3400909" cy="4093028"/>
          </a:xfrm>
        </p:spPr>
        <p:txBody>
          <a:bodyPr anchor="ctr">
            <a:normAutofit/>
          </a:bodyPr>
          <a:lstStyle/>
          <a:p>
            <a:pPr marL="0" indent="0" algn="ctr">
              <a:buNone/>
            </a:pPr>
            <a:r>
              <a:rPr lang="en-US" b="1" dirty="0">
                <a:solidFill>
                  <a:schemeClr val="tx1"/>
                </a:solidFill>
                <a:latin typeface="Arial" panose="020B0604020202020204" pitchFamily="34" charset="0"/>
                <a:cs typeface="Arial" panose="020B0604020202020204" pitchFamily="34" charset="0"/>
              </a:rPr>
              <a:t>21 CFR 50 </a:t>
            </a:r>
            <a:br>
              <a:rPr lang="en-US" b="1" dirty="0">
                <a:solidFill>
                  <a:schemeClr val="tx1"/>
                </a:solidFill>
                <a:latin typeface="Arial" panose="020B0604020202020204" pitchFamily="34" charset="0"/>
                <a:cs typeface="Arial" panose="020B0604020202020204" pitchFamily="34" charset="0"/>
              </a:rPr>
            </a:br>
            <a:r>
              <a:rPr lang="en-US" b="1" dirty="0">
                <a:solidFill>
                  <a:schemeClr val="tx1"/>
                </a:solidFill>
                <a:latin typeface="Arial" panose="020B0604020202020204" pitchFamily="34" charset="0"/>
                <a:cs typeface="Arial" panose="020B0604020202020204" pitchFamily="34" charset="0"/>
              </a:rPr>
              <a:t>vs </a:t>
            </a:r>
            <a:br>
              <a:rPr lang="en-US" b="1" dirty="0">
                <a:solidFill>
                  <a:schemeClr val="tx1"/>
                </a:solidFill>
                <a:latin typeface="Arial" panose="020B0604020202020204" pitchFamily="34" charset="0"/>
                <a:cs typeface="Arial" panose="020B0604020202020204" pitchFamily="34" charset="0"/>
              </a:rPr>
            </a:br>
            <a:r>
              <a:rPr lang="en-US" b="1" dirty="0">
                <a:solidFill>
                  <a:schemeClr val="tx1"/>
                </a:solidFill>
                <a:latin typeface="Arial" panose="020B0604020202020204" pitchFamily="34" charset="0"/>
                <a:cs typeface="Arial" panose="020B0604020202020204" pitchFamily="34" charset="0"/>
              </a:rPr>
              <a:t>45 CFR 46 </a:t>
            </a:r>
          </a:p>
        </p:txBody>
      </p:sp>
      <p:grpSp>
        <p:nvGrpSpPr>
          <p:cNvPr id="26" name="Group 25">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7" name="Straight Connector 26">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Isosceles Triangle 34">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7" name="Rectangle 36">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Content Placeholder 2">
            <a:extLst>
              <a:ext uri="{FF2B5EF4-FFF2-40B4-BE49-F238E27FC236}">
                <a16:creationId xmlns:a16="http://schemas.microsoft.com/office/drawing/2014/main" id="{EE5A90A0-3970-4F17-B62A-CF1E696A858E}"/>
              </a:ext>
            </a:extLst>
          </p:cNvPr>
          <p:cNvGraphicFramePr>
            <a:graphicFrameLocks noGrp="1"/>
          </p:cNvGraphicFramePr>
          <p:nvPr>
            <p:ph idx="1"/>
            <p:extLst>
              <p:ext uri="{D42A27DB-BD31-4B8C-83A1-F6EECF244321}">
                <p14:modId xmlns:p14="http://schemas.microsoft.com/office/powerpoint/2010/main" val="559853695"/>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5748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811DD8-8A0E-46F0-93DA-2EA50B4FFCF3}"/>
              </a:ext>
            </a:extLst>
          </p:cNvPr>
          <p:cNvSpPr>
            <a:spLocks noGrp="1"/>
          </p:cNvSpPr>
          <p:nvPr>
            <p:ph idx="1"/>
          </p:nvPr>
        </p:nvSpPr>
        <p:spPr>
          <a:xfrm>
            <a:off x="677334" y="1253067"/>
            <a:ext cx="6155266" cy="4351866"/>
          </a:xfrm>
        </p:spPr>
        <p:txBody>
          <a:bodyPr anchor="ctr">
            <a:normAutofit/>
          </a:bodyPr>
          <a:lstStyle/>
          <a:p>
            <a:pPr marL="0" indent="0">
              <a:lnSpc>
                <a:spcPct val="90000"/>
              </a:lnSpc>
              <a:buNone/>
            </a:pPr>
            <a:endParaRPr lang="en-US" b="1" dirty="0">
              <a:latin typeface="Arial" panose="020B0604020202020204" pitchFamily="34" charset="0"/>
              <a:cs typeface="Arial" panose="020B0604020202020204" pitchFamily="34" charset="0"/>
            </a:endParaRPr>
          </a:p>
          <a:p>
            <a:pPr>
              <a:lnSpc>
                <a:spcPct val="90000"/>
              </a:lnSpc>
            </a:pPr>
            <a:r>
              <a:rPr lang="en-US" b="1" dirty="0">
                <a:latin typeface="Arial" panose="020B0604020202020204" pitchFamily="34" charset="0"/>
                <a:cs typeface="Arial" panose="020B0604020202020204" pitchFamily="34" charset="0"/>
              </a:rPr>
              <a:t>1991, </a:t>
            </a:r>
            <a:r>
              <a:rPr lang="en-US" b="1" dirty="0">
                <a:highlight>
                  <a:srgbClr val="FFFF00"/>
                </a:highlight>
                <a:latin typeface="Arial" panose="020B0604020202020204" pitchFamily="34" charset="0"/>
                <a:cs typeface="Arial" panose="020B0604020202020204" pitchFamily="34" charset="0"/>
              </a:rPr>
              <a:t>The Common Rule</a:t>
            </a:r>
            <a:r>
              <a:rPr lang="en-US" b="1" dirty="0">
                <a:latin typeface="Arial" panose="020B0604020202020204" pitchFamily="34" charset="0"/>
                <a:cs typeface="Arial" panose="020B0604020202020204" pitchFamily="34" charset="0"/>
              </a:rPr>
              <a:t>, 45 CFR 46, was adopted by many of the governmental agencies. The common rule is the baseline standard of ethics by which any government-funded research in the US is held.  Nearly all academic institutions hold their researchers to these standards regardless of funding. The revised common rule was implemented on January 21, 2019. </a:t>
            </a:r>
          </a:p>
          <a:p>
            <a:pPr>
              <a:lnSpc>
                <a:spcPct val="90000"/>
              </a:lnSpc>
            </a:pPr>
            <a:endParaRPr lang="en-US" b="1" dirty="0">
              <a:latin typeface="Arial" panose="020B0604020202020204" pitchFamily="34" charset="0"/>
              <a:cs typeface="Arial" panose="020B0604020202020204" pitchFamily="34" charset="0"/>
            </a:endParaRPr>
          </a:p>
          <a:p>
            <a:pPr>
              <a:lnSpc>
                <a:spcPct val="90000"/>
              </a:lnSpc>
            </a:pPr>
            <a:r>
              <a:rPr lang="en-US" b="1" dirty="0">
                <a:latin typeface="Arial" panose="020B0604020202020204" pitchFamily="34" charset="0"/>
                <a:cs typeface="Arial" panose="020B0604020202020204" pitchFamily="34" charset="0"/>
              </a:rPr>
              <a:t>199I International Conference for </a:t>
            </a:r>
            <a:r>
              <a:rPr lang="en-US" b="1" dirty="0" err="1">
                <a:latin typeface="Arial" panose="020B0604020202020204" pitchFamily="34" charset="0"/>
                <a:cs typeface="Arial" panose="020B0604020202020204" pitchFamily="34" charset="0"/>
              </a:rPr>
              <a:t>Harmonisation</a:t>
            </a:r>
            <a:r>
              <a:rPr lang="en-US" b="1" dirty="0">
                <a:latin typeface="Arial" panose="020B0604020202020204" pitchFamily="34" charset="0"/>
                <a:cs typeface="Arial" panose="020B0604020202020204" pitchFamily="34" charset="0"/>
              </a:rPr>
              <a:t> Good Clinical Practice  [GCP] </a:t>
            </a:r>
            <a:r>
              <a:rPr lang="en-US" b="1" u="sng" dirty="0">
                <a:highlight>
                  <a:srgbClr val="FFFF00"/>
                </a:highlight>
                <a:latin typeface="Arial" panose="020B0604020202020204" pitchFamily="34" charset="0"/>
                <a:cs typeface="Arial" panose="020B0604020202020204" pitchFamily="34" charset="0"/>
              </a:rPr>
              <a:t>Freely given informed consent should be obtained from every subject prior to clinical trial participation. </a:t>
            </a:r>
          </a:p>
          <a:p>
            <a:pPr>
              <a:lnSpc>
                <a:spcPct val="90000"/>
              </a:lnSpc>
            </a:pPr>
            <a:endParaRPr lang="en-US"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7531896-C528-47BE-9614-695B4913DF91}"/>
              </a:ext>
            </a:extLst>
          </p:cNvPr>
          <p:cNvSpPr>
            <a:spLocks noGrp="1"/>
          </p:cNvSpPr>
          <p:nvPr>
            <p:ph type="title"/>
          </p:nvPr>
        </p:nvSpPr>
        <p:spPr>
          <a:xfrm>
            <a:off x="7829658" y="1253067"/>
            <a:ext cx="4131114" cy="4351866"/>
          </a:xfrm>
        </p:spPr>
        <p:txBody>
          <a:bodyPr anchor="ctr">
            <a:normAutofit/>
          </a:bodyPr>
          <a:lstStyle/>
          <a:p>
            <a:r>
              <a:rPr lang="en-US" sz="2800" b="1" dirty="0">
                <a:solidFill>
                  <a:schemeClr val="bg1"/>
                </a:solidFill>
                <a:latin typeface="Arial" panose="020B0604020202020204" pitchFamily="34" charset="0"/>
                <a:cs typeface="Arial" panose="020B0604020202020204" pitchFamily="34" charset="0"/>
              </a:rPr>
              <a:t>Historical Development of</a:t>
            </a:r>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Regulations/Guidance for Informed Consent (cont.)</a:t>
            </a:r>
          </a:p>
        </p:txBody>
      </p:sp>
    </p:spTree>
    <p:extLst>
      <p:ext uri="{BB962C8B-B14F-4D97-AF65-F5344CB8AC3E}">
        <p14:creationId xmlns:p14="http://schemas.microsoft.com/office/powerpoint/2010/main" val="1692875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E84EDC-BB6B-4C3C-B4B4-725649D91FDA}"/>
              </a:ext>
            </a:extLst>
          </p:cNvPr>
          <p:cNvSpPr>
            <a:spLocks noGrp="1"/>
          </p:cNvSpPr>
          <p:nvPr>
            <p:ph type="title"/>
          </p:nvPr>
        </p:nvSpPr>
        <p:spPr>
          <a:xfrm>
            <a:off x="277091" y="1382486"/>
            <a:ext cx="3230351" cy="4093028"/>
          </a:xfrm>
        </p:spPr>
        <p:txBody>
          <a:bodyPr anchor="ctr">
            <a:normAutofit/>
          </a:bodyPr>
          <a:lstStyle/>
          <a:p>
            <a:pPr>
              <a:lnSpc>
                <a:spcPct val="90000"/>
              </a:lnSpc>
            </a:pPr>
            <a:r>
              <a:rPr lang="en-US" sz="3200" b="1" dirty="0">
                <a:solidFill>
                  <a:schemeClr val="tx1"/>
                </a:solidFill>
                <a:latin typeface="Arial" panose="020B0604020202020204" pitchFamily="34" charset="0"/>
                <a:cs typeface="Arial" panose="020B0604020202020204" pitchFamily="34" charset="0"/>
              </a:rPr>
              <a:t>Under what conditions can an IRB grant a </a:t>
            </a:r>
            <a:r>
              <a:rPr lang="en-US" sz="3200" b="1" u="sng" dirty="0">
                <a:solidFill>
                  <a:schemeClr val="tx1"/>
                </a:solidFill>
                <a:latin typeface="Arial" panose="020B0604020202020204" pitchFamily="34" charset="0"/>
                <a:cs typeface="Arial" panose="020B0604020202020204" pitchFamily="34" charset="0"/>
              </a:rPr>
              <a:t>waiver</a:t>
            </a:r>
            <a:r>
              <a:rPr lang="en-US" sz="3200" b="1" dirty="0">
                <a:solidFill>
                  <a:schemeClr val="tx1"/>
                </a:solidFill>
                <a:latin typeface="Arial" panose="020B0604020202020204" pitchFamily="34" charset="0"/>
                <a:cs typeface="Arial" panose="020B0604020202020204" pitchFamily="34" charset="0"/>
              </a:rPr>
              <a:t> or </a:t>
            </a:r>
            <a:r>
              <a:rPr lang="en-US" sz="3200" b="1" u="sng" dirty="0">
                <a:solidFill>
                  <a:schemeClr val="tx1"/>
                </a:solidFill>
                <a:latin typeface="Arial" panose="020B0604020202020204" pitchFamily="34" charset="0"/>
                <a:cs typeface="Arial" panose="020B0604020202020204" pitchFamily="34" charset="0"/>
              </a:rPr>
              <a:t>alteration</a:t>
            </a:r>
            <a:r>
              <a:rPr lang="en-US" sz="3200" b="1" dirty="0">
                <a:solidFill>
                  <a:schemeClr val="tx1"/>
                </a:solidFill>
                <a:latin typeface="Arial" panose="020B0604020202020204" pitchFamily="34" charset="0"/>
                <a:cs typeface="Arial" panose="020B0604020202020204" pitchFamily="34" charset="0"/>
              </a:rPr>
              <a:t> of the consent process under 45 CFR 46? </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DE05D83-6FF7-4119-94C6-B6943468DF4E}"/>
              </a:ext>
            </a:extLst>
          </p:cNvPr>
          <p:cNvGraphicFramePr>
            <a:graphicFrameLocks noGrp="1"/>
          </p:cNvGraphicFramePr>
          <p:nvPr>
            <p:ph idx="1"/>
            <p:extLst>
              <p:ext uri="{D42A27DB-BD31-4B8C-83A1-F6EECF244321}">
                <p14:modId xmlns:p14="http://schemas.microsoft.com/office/powerpoint/2010/main" val="1964261718"/>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0618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E84EDC-BB6B-4C3C-B4B4-725649D91FDA}"/>
              </a:ext>
            </a:extLst>
          </p:cNvPr>
          <p:cNvSpPr>
            <a:spLocks noGrp="1"/>
          </p:cNvSpPr>
          <p:nvPr>
            <p:ph type="title"/>
          </p:nvPr>
        </p:nvSpPr>
        <p:spPr>
          <a:xfrm>
            <a:off x="315485" y="1387839"/>
            <a:ext cx="3188783" cy="4093028"/>
          </a:xfrm>
        </p:spPr>
        <p:txBody>
          <a:bodyPr anchor="ctr">
            <a:noAutofit/>
          </a:bodyPr>
          <a:lstStyle/>
          <a:p>
            <a:pPr>
              <a:lnSpc>
                <a:spcPct val="90000"/>
              </a:lnSpc>
            </a:pPr>
            <a:r>
              <a:rPr lang="en-US" sz="3200" b="1" dirty="0">
                <a:solidFill>
                  <a:schemeClr val="tx1"/>
                </a:solidFill>
                <a:latin typeface="Arial" panose="020B0604020202020204" pitchFamily="34" charset="0"/>
                <a:cs typeface="Arial" panose="020B0604020202020204" pitchFamily="34" charset="0"/>
              </a:rPr>
              <a:t>Under what conditions can an IRB grant a waiver or alteration of the consent process under 21 CFR 50?</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A1D6FE0-042C-4E66-91AB-0853ACBFA4AF}"/>
              </a:ext>
            </a:extLst>
          </p:cNvPr>
          <p:cNvGraphicFramePr>
            <a:graphicFrameLocks noGrp="1"/>
          </p:cNvGraphicFramePr>
          <p:nvPr>
            <p:ph idx="1"/>
            <p:extLst>
              <p:ext uri="{D42A27DB-BD31-4B8C-83A1-F6EECF244321}">
                <p14:modId xmlns:p14="http://schemas.microsoft.com/office/powerpoint/2010/main" val="2240203724"/>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226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E84EDC-BB6B-4C3C-B4B4-725649D91FDA}"/>
              </a:ext>
            </a:extLst>
          </p:cNvPr>
          <p:cNvSpPr>
            <a:spLocks noGrp="1"/>
          </p:cNvSpPr>
          <p:nvPr>
            <p:ph type="title"/>
          </p:nvPr>
        </p:nvSpPr>
        <p:spPr>
          <a:xfrm>
            <a:off x="1333502" y="609600"/>
            <a:ext cx="8596668" cy="1320800"/>
          </a:xfrm>
        </p:spPr>
        <p:txBody>
          <a:bodyPr>
            <a:noAutofit/>
          </a:bodyPr>
          <a:lstStyle/>
          <a:p>
            <a:pPr>
              <a:lnSpc>
                <a:spcPct val="90000"/>
              </a:lnSpc>
            </a:pPr>
            <a:r>
              <a:rPr lang="en-US" b="1" dirty="0">
                <a:latin typeface="Arial" panose="020B0604020202020204" pitchFamily="34" charset="0"/>
                <a:cs typeface="Arial" panose="020B0604020202020204" pitchFamily="34" charset="0"/>
              </a:rPr>
              <a:t>Under what conditions can an IRB grant a waiver or alteration of the consent process under 21 CFR 50? </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726959F-CD69-4B68-9B69-A4917AD142B9}"/>
              </a:ext>
            </a:extLst>
          </p:cNvPr>
          <p:cNvSpPr>
            <a:spLocks noGrp="1"/>
          </p:cNvSpPr>
          <p:nvPr>
            <p:ph idx="1"/>
          </p:nvPr>
        </p:nvSpPr>
        <p:spPr>
          <a:xfrm>
            <a:off x="1333502" y="1775012"/>
            <a:ext cx="8596668" cy="4473387"/>
          </a:xfrm>
        </p:spPr>
        <p:txBody>
          <a:bodyPr>
            <a:normAutofit/>
          </a:bodyPr>
          <a:lstStyle/>
          <a:p>
            <a:pPr marL="0" indent="0">
              <a:buNone/>
            </a:pPr>
            <a:endParaRPr lang="en-US" b="1" dirty="0">
              <a:effectLst/>
              <a:latin typeface="Arial" panose="020B0604020202020204" pitchFamily="34" charset="0"/>
              <a:cs typeface="Arial" panose="020B0604020202020204" pitchFamily="34" charset="0"/>
            </a:endParaRPr>
          </a:p>
          <a:p>
            <a:pPr marL="0" indent="0">
              <a:buNone/>
            </a:pPr>
            <a:endParaRPr lang="en-US" b="1" dirty="0">
              <a:effectLst/>
              <a:latin typeface="Arial" panose="020B0604020202020204" pitchFamily="34" charset="0"/>
              <a:cs typeface="Arial" panose="020B0604020202020204" pitchFamily="34" charset="0"/>
            </a:endParaRPr>
          </a:p>
          <a:p>
            <a:pPr marL="0" indent="0">
              <a:buNone/>
            </a:pPr>
            <a:r>
              <a:rPr lang="en-US" b="1" dirty="0">
                <a:effectLst/>
                <a:latin typeface="Arial" panose="020B0604020202020204" pitchFamily="34" charset="0"/>
                <a:cs typeface="Arial" panose="020B0604020202020204" pitchFamily="34" charset="0"/>
              </a:rPr>
              <a:t>21 CFR 50.24 emergency research.</a:t>
            </a:r>
          </a:p>
          <a:p>
            <a:pPr>
              <a:buFont typeface="Wingdings" panose="05000000000000000000" pitchFamily="2" charset="2"/>
              <a:buChar char="§"/>
            </a:pPr>
            <a:r>
              <a:rPr lang="en-US" b="1" dirty="0">
                <a:latin typeface="Arial" panose="020B0604020202020204" pitchFamily="34" charset="0"/>
                <a:cs typeface="Arial" panose="020B0604020202020204" pitchFamily="34" charset="0"/>
              </a:rPr>
              <a:t>The IRB must review and approve the clinical investigation without requiring informed consent </a:t>
            </a:r>
          </a:p>
          <a:p>
            <a:pPr>
              <a:buFont typeface="Wingdings" panose="05000000000000000000" pitchFamily="2" charset="2"/>
              <a:buChar char="§"/>
            </a:pPr>
            <a:r>
              <a:rPr lang="en-US" b="1" dirty="0">
                <a:latin typeface="Arial" panose="020B0604020202020204" pitchFamily="34" charset="0"/>
                <a:cs typeface="Arial" panose="020B0604020202020204" pitchFamily="34" charset="0"/>
              </a:rPr>
              <a:t>Obtaining informed consent is not feasible</a:t>
            </a:r>
          </a:p>
          <a:p>
            <a:pPr>
              <a:buFont typeface="Wingdings" panose="05000000000000000000" pitchFamily="2" charset="2"/>
              <a:buChar char="§"/>
            </a:pPr>
            <a:r>
              <a:rPr lang="en-US" b="1" dirty="0">
                <a:latin typeface="Arial" panose="020B0604020202020204" pitchFamily="34" charset="0"/>
                <a:cs typeface="Arial" panose="020B0604020202020204" pitchFamily="34" charset="0"/>
              </a:rPr>
              <a:t>Because subjects are unable to consent because of their medical condition, the intervention must be administered before the consent from the LAR is feasible. There is not a way to identify </a:t>
            </a:r>
            <a:r>
              <a:rPr lang="en-US" b="1">
                <a:latin typeface="Arial" panose="020B0604020202020204" pitchFamily="34" charset="0"/>
                <a:cs typeface="Arial" panose="020B0604020202020204" pitchFamily="34" charset="0"/>
              </a:rPr>
              <a:t>prospective subjects likely </a:t>
            </a:r>
            <a:r>
              <a:rPr lang="en-US" b="1" dirty="0">
                <a:latin typeface="Arial" panose="020B0604020202020204" pitchFamily="34" charset="0"/>
                <a:cs typeface="Arial" panose="020B0604020202020204" pitchFamily="34" charset="0"/>
              </a:rPr>
              <a:t>to become participants in </a:t>
            </a:r>
            <a:r>
              <a:rPr lang="en-US" b="1">
                <a:latin typeface="Arial" panose="020B0604020202020204" pitchFamily="34" charset="0"/>
                <a:cs typeface="Arial" panose="020B0604020202020204" pitchFamily="34" charset="0"/>
              </a:rPr>
              <a:t>the investigation.</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436173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E84EDC-BB6B-4C3C-B4B4-725649D91FDA}"/>
              </a:ext>
            </a:extLst>
          </p:cNvPr>
          <p:cNvSpPr>
            <a:spLocks noGrp="1"/>
          </p:cNvSpPr>
          <p:nvPr>
            <p:ph type="title"/>
          </p:nvPr>
        </p:nvSpPr>
        <p:spPr>
          <a:xfrm>
            <a:off x="1333502" y="493986"/>
            <a:ext cx="9040208" cy="1320800"/>
          </a:xfrm>
        </p:spPr>
        <p:txBody>
          <a:bodyPr>
            <a:noAutofit/>
          </a:bodyPr>
          <a:lstStyle/>
          <a:p>
            <a:pPr>
              <a:lnSpc>
                <a:spcPct val="90000"/>
              </a:lnSpc>
            </a:pPr>
            <a:r>
              <a:rPr lang="en-US" b="1" dirty="0">
                <a:latin typeface="Arial" panose="020B0604020202020204" pitchFamily="34" charset="0"/>
                <a:cs typeface="Arial" panose="020B0604020202020204" pitchFamily="34" charset="0"/>
              </a:rPr>
              <a:t>Under what conditions can an IRB grant a waiver or alteration of the consent process under 21 CFR 50? (cont.)</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726959F-CD69-4B68-9B69-A4917AD142B9}"/>
              </a:ext>
            </a:extLst>
          </p:cNvPr>
          <p:cNvSpPr>
            <a:spLocks noGrp="1"/>
          </p:cNvSpPr>
          <p:nvPr>
            <p:ph idx="1"/>
          </p:nvPr>
        </p:nvSpPr>
        <p:spPr>
          <a:xfrm>
            <a:off x="1333502" y="2280912"/>
            <a:ext cx="8596668" cy="4110962"/>
          </a:xfrm>
        </p:spPr>
        <p:txBody>
          <a:bodyPr>
            <a:normAutofit/>
          </a:bodyPr>
          <a:lstStyle/>
          <a:p>
            <a:pPr marL="0" indent="0">
              <a:lnSpc>
                <a:spcPct val="90000"/>
              </a:lnSpc>
              <a:buNone/>
            </a:pPr>
            <a:endParaRPr lang="en-US" b="1" dirty="0">
              <a:effectLst/>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
            </a:pPr>
            <a:r>
              <a:rPr lang="en-US" b="1" dirty="0">
                <a:latin typeface="Arial" panose="020B0604020202020204" pitchFamily="34" charset="0"/>
                <a:cs typeface="Arial" panose="020B0604020202020204" pitchFamily="34" charset="0"/>
              </a:rPr>
              <a:t>Participation in the research holds out the prospect of direct benefit</a:t>
            </a:r>
          </a:p>
          <a:p>
            <a:pPr>
              <a:lnSpc>
                <a:spcPct val="90000"/>
              </a:lnSpc>
              <a:buFont typeface="Wingdings" panose="05000000000000000000" pitchFamily="2" charset="2"/>
              <a:buChar char="§"/>
            </a:pPr>
            <a:r>
              <a:rPr lang="en-US" b="1" dirty="0">
                <a:latin typeface="Arial" panose="020B0604020202020204" pitchFamily="34" charset="0"/>
                <a:cs typeface="Arial" panose="020B0604020202020204" pitchFamily="34" charset="0"/>
              </a:rPr>
              <a:t>The investigation could not be practicably be carried out without the waiver</a:t>
            </a:r>
          </a:p>
          <a:p>
            <a:pPr>
              <a:lnSpc>
                <a:spcPct val="90000"/>
              </a:lnSpc>
              <a:buFont typeface="Wingdings" panose="05000000000000000000" pitchFamily="2" charset="2"/>
              <a:buChar char="§"/>
            </a:pPr>
            <a:r>
              <a:rPr lang="en-US" b="1" dirty="0">
                <a:latin typeface="Arial" panose="020B0604020202020204" pitchFamily="34" charset="0"/>
                <a:cs typeface="Arial" panose="020B0604020202020204" pitchFamily="34" charset="0"/>
              </a:rPr>
              <a:t>The clinical investigation defines the length of potential therapeutic window and obtain the consent from the LAR</a:t>
            </a:r>
          </a:p>
          <a:p>
            <a:pPr>
              <a:lnSpc>
                <a:spcPct val="90000"/>
              </a:lnSpc>
              <a:buFont typeface="Wingdings" panose="05000000000000000000" pitchFamily="2" charset="2"/>
              <a:buChar char="§"/>
            </a:pPr>
            <a:r>
              <a:rPr lang="en-US" b="1" dirty="0">
                <a:latin typeface="Arial" panose="020B0604020202020204" pitchFamily="34" charset="0"/>
                <a:cs typeface="Arial" panose="020B0604020202020204" pitchFamily="34" charset="0"/>
              </a:rPr>
              <a:t>The LAR will review the informed consent procedures</a:t>
            </a:r>
          </a:p>
          <a:p>
            <a:pPr>
              <a:lnSpc>
                <a:spcPct val="90000"/>
              </a:lnSpc>
              <a:buFont typeface="Wingdings" panose="05000000000000000000" pitchFamily="2" charset="2"/>
              <a:buChar char="§"/>
            </a:pPr>
            <a:r>
              <a:rPr lang="en-US" b="1" dirty="0">
                <a:latin typeface="Arial" panose="020B0604020202020204" pitchFamily="34" charset="0"/>
                <a:cs typeface="Arial" panose="020B0604020202020204" pitchFamily="34" charset="0"/>
              </a:rPr>
              <a:t>Additional protections of the rights and welfare of subjects will be provided, such as, public disclosure, data monitoring committee, a procedure to inform subjects at the earliest feasible opportunity about the clinical investigation.</a:t>
            </a:r>
          </a:p>
          <a:p>
            <a:pPr>
              <a:lnSpc>
                <a:spcPct val="90000"/>
              </a:lnSpc>
            </a:pPr>
            <a:endParaRPr lang="en-US" b="1" dirty="0">
              <a:latin typeface="Arial" panose="020B0604020202020204" pitchFamily="34" charset="0"/>
              <a:cs typeface="Arial" panose="020B0604020202020204" pitchFamily="34" charset="0"/>
            </a:endParaRPr>
          </a:p>
          <a:p>
            <a:pPr>
              <a:lnSpc>
                <a:spcPct val="90000"/>
              </a:lnSpc>
            </a:pPr>
            <a:endParaRPr lang="en-US" b="1" dirty="0">
              <a:latin typeface="Arial" panose="020B0604020202020204" pitchFamily="34" charset="0"/>
              <a:cs typeface="Arial" panose="020B0604020202020204" pitchFamily="34" charset="0"/>
            </a:endParaRP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8180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84EDC-BB6B-4C3C-B4B4-725649D91FDA}"/>
              </a:ext>
            </a:extLst>
          </p:cNvPr>
          <p:cNvSpPr>
            <a:spLocks noGrp="1"/>
          </p:cNvSpPr>
          <p:nvPr>
            <p:ph type="title"/>
          </p:nvPr>
        </p:nvSpPr>
        <p:spPr>
          <a:xfrm>
            <a:off x="677334" y="609599"/>
            <a:ext cx="8596668" cy="1550989"/>
          </a:xfrm>
        </p:spPr>
        <p:txBody>
          <a:bodyPr>
            <a:normAutofit/>
          </a:bodyPr>
          <a:lstStyle/>
          <a:p>
            <a:r>
              <a:rPr lang="en-US" b="1" dirty="0">
                <a:latin typeface="Arial" panose="020B0604020202020204" pitchFamily="34" charset="0"/>
                <a:cs typeface="Arial" panose="020B0604020202020204" pitchFamily="34" charset="0"/>
              </a:rPr>
              <a:t>Waiver or Alteration of the Consent Process under 21 CFR 50?</a:t>
            </a:r>
          </a:p>
        </p:txBody>
      </p:sp>
      <p:sp>
        <p:nvSpPr>
          <p:cNvPr id="3" name="Content Placeholder 2">
            <a:extLst>
              <a:ext uri="{FF2B5EF4-FFF2-40B4-BE49-F238E27FC236}">
                <a16:creationId xmlns:a16="http://schemas.microsoft.com/office/drawing/2014/main" id="{4726959F-CD69-4B68-9B69-A4917AD142B9}"/>
              </a:ext>
            </a:extLst>
          </p:cNvPr>
          <p:cNvSpPr>
            <a:spLocks noGrp="1"/>
          </p:cNvSpPr>
          <p:nvPr>
            <p:ph idx="1"/>
          </p:nvPr>
        </p:nvSpPr>
        <p:spPr>
          <a:xfrm>
            <a:off x="847164" y="2160589"/>
            <a:ext cx="8426837" cy="3880773"/>
          </a:xfrm>
        </p:spPr>
        <p:txBody>
          <a:bodyPr>
            <a:normAutofit/>
          </a:bodyPr>
          <a:lstStyle/>
          <a:p>
            <a:pPr marL="0" indent="0">
              <a:buNone/>
            </a:pPr>
            <a:endParaRPr lang="en-US" b="1" dirty="0">
              <a:solidFill>
                <a:srgbClr val="333333"/>
              </a:solidFill>
              <a:effectLst/>
              <a:latin typeface="Arial" panose="020B0604020202020204" pitchFamily="34" charset="0"/>
              <a:cs typeface="Arial" panose="020B0604020202020204" pitchFamily="34" charset="0"/>
            </a:endParaRPr>
          </a:p>
          <a:p>
            <a:pPr marL="0" indent="0">
              <a:buNone/>
            </a:pPr>
            <a:r>
              <a:rPr lang="en-US" b="1" dirty="0">
                <a:solidFill>
                  <a:srgbClr val="333333"/>
                </a:solidFill>
                <a:effectLst/>
                <a:latin typeface="Arial" panose="020B0604020202020204" pitchFamily="34" charset="0"/>
                <a:cs typeface="Arial" panose="020B0604020202020204" pitchFamily="34" charset="0"/>
              </a:rPr>
              <a:t>21 CFR 50.23:</a:t>
            </a:r>
          </a:p>
          <a:p>
            <a:r>
              <a:rPr lang="en-US" b="1" dirty="0">
                <a:solidFill>
                  <a:srgbClr val="333333"/>
                </a:solidFill>
                <a:latin typeface="Arial" panose="020B0604020202020204" pitchFamily="34" charset="0"/>
                <a:cs typeface="Arial" panose="020B0604020202020204" pitchFamily="34" charset="0"/>
              </a:rPr>
              <a:t>There is also a provision under this regulation for the President of the United States to waive prior consent for the administration of an investigational new drug to a member of the armed forces in connection with the member’s participation in a particular military operation.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8917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440C54-8E55-427B-9FA9-9C190994BCF9}"/>
              </a:ext>
            </a:extLst>
          </p:cNvPr>
          <p:cNvSpPr>
            <a:spLocks noGrp="1"/>
          </p:cNvSpPr>
          <p:nvPr>
            <p:ph idx="1"/>
          </p:nvPr>
        </p:nvSpPr>
        <p:spPr>
          <a:xfrm>
            <a:off x="677334" y="1253067"/>
            <a:ext cx="6155266" cy="4351866"/>
          </a:xfrm>
        </p:spPr>
        <p:txBody>
          <a:bodyPr anchor="ctr">
            <a:normAutofit/>
          </a:bodyPr>
          <a:lstStyle/>
          <a:p>
            <a:r>
              <a:rPr lang="en-US" b="1" dirty="0">
                <a:effectLst/>
                <a:latin typeface="Arial" panose="020B0604020202020204" pitchFamily="34" charset="0"/>
                <a:cs typeface="Arial" panose="020B0604020202020204" pitchFamily="34" charset="0"/>
              </a:rPr>
              <a:t>45 CFR 46.104 (d)(3)(iii) If the research involves deceiving the subjects regarding the nature or purposes of the research, this exemption is not applicable unless the subject authorizes the deception through a prospective agreement to participate in research in circumstances in which the </a:t>
            </a:r>
            <a:r>
              <a:rPr lang="en-US" b="1" dirty="0">
                <a:effectLst/>
                <a:highlight>
                  <a:srgbClr val="FFFF00"/>
                </a:highlight>
                <a:latin typeface="Arial" panose="020B0604020202020204" pitchFamily="34" charset="0"/>
                <a:cs typeface="Arial" panose="020B0604020202020204" pitchFamily="34" charset="0"/>
              </a:rPr>
              <a:t>subject is informed that he or she will be unaware of or misled regarding the nature or purposes of the research.</a:t>
            </a:r>
          </a:p>
          <a:p>
            <a:endParaRPr lang="en-US"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4163512-0211-4E45-912C-EB15A46E9555}"/>
              </a:ext>
            </a:extLst>
          </p:cNvPr>
          <p:cNvSpPr>
            <a:spLocks noGrp="1"/>
          </p:cNvSpPr>
          <p:nvPr>
            <p:ph type="title"/>
          </p:nvPr>
        </p:nvSpPr>
        <p:spPr>
          <a:xfrm>
            <a:off x="7829658" y="1253067"/>
            <a:ext cx="3371742" cy="4351866"/>
          </a:xfrm>
        </p:spPr>
        <p:txBody>
          <a:bodyPr anchor="ctr">
            <a:normAutofit/>
          </a:bodyPr>
          <a:lstStyle/>
          <a:p>
            <a:r>
              <a:rPr lang="en-US" b="1" dirty="0">
                <a:solidFill>
                  <a:schemeClr val="bg1"/>
                </a:solidFill>
                <a:latin typeface="Arial" panose="020B0604020202020204" pitchFamily="34" charset="0"/>
                <a:cs typeface="Arial" panose="020B0604020202020204" pitchFamily="34" charset="0"/>
              </a:rPr>
              <a:t>Consent Requirement When the Research Involves Deception </a:t>
            </a:r>
          </a:p>
        </p:txBody>
      </p:sp>
    </p:spTree>
    <p:extLst>
      <p:ext uri="{BB962C8B-B14F-4D97-AF65-F5344CB8AC3E}">
        <p14:creationId xmlns:p14="http://schemas.microsoft.com/office/powerpoint/2010/main" val="3127697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440C54-8E55-427B-9FA9-9C190994BCF9}"/>
              </a:ext>
            </a:extLst>
          </p:cNvPr>
          <p:cNvSpPr>
            <a:spLocks noGrp="1"/>
          </p:cNvSpPr>
          <p:nvPr>
            <p:ph idx="1"/>
          </p:nvPr>
        </p:nvSpPr>
        <p:spPr>
          <a:xfrm>
            <a:off x="677334" y="471055"/>
            <a:ext cx="6155266" cy="5133878"/>
          </a:xfrm>
        </p:spPr>
        <p:txBody>
          <a:bodyPr anchor="ctr">
            <a:normAutofit/>
          </a:bodyPr>
          <a:lstStyle/>
          <a:p>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Example: </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A Principal Investigator wants to observe the facial expressions of students with A+ grade averages when told they did poorly on an exam. In truth, they performed well on the test. Prior to participation in this study, the Principal Investigator must tell the students that they will not know the purpose of the study but will be informed later. </a:t>
            </a: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4163512-0211-4E45-912C-EB15A46E9555}"/>
              </a:ext>
            </a:extLst>
          </p:cNvPr>
          <p:cNvSpPr>
            <a:spLocks noGrp="1"/>
          </p:cNvSpPr>
          <p:nvPr>
            <p:ph type="title"/>
          </p:nvPr>
        </p:nvSpPr>
        <p:spPr>
          <a:xfrm>
            <a:off x="7829658" y="1253067"/>
            <a:ext cx="3371742" cy="4351866"/>
          </a:xfrm>
        </p:spPr>
        <p:txBody>
          <a:bodyPr anchor="ctr">
            <a:normAutofit/>
          </a:bodyPr>
          <a:lstStyle/>
          <a:p>
            <a:r>
              <a:rPr lang="en-US" b="1" dirty="0">
                <a:solidFill>
                  <a:schemeClr val="bg1"/>
                </a:solidFill>
                <a:latin typeface="Arial" panose="020B0604020202020204" pitchFamily="34" charset="0"/>
                <a:cs typeface="Arial" panose="020B0604020202020204" pitchFamily="34" charset="0"/>
              </a:rPr>
              <a:t>Consent requirement when the research involves Deception </a:t>
            </a:r>
          </a:p>
        </p:txBody>
      </p:sp>
    </p:spTree>
    <p:extLst>
      <p:ext uri="{BB962C8B-B14F-4D97-AF65-F5344CB8AC3E}">
        <p14:creationId xmlns:p14="http://schemas.microsoft.com/office/powerpoint/2010/main" val="2244295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677334" y="609600"/>
            <a:ext cx="3843375" cy="5175624"/>
          </a:xfrm>
        </p:spPr>
        <p:txBody>
          <a:bodyPr anchor="ctr">
            <a:normAutofit/>
          </a:bodyPr>
          <a:lstStyle/>
          <a:p>
            <a:r>
              <a:rPr lang="en-US" b="1">
                <a:solidFill>
                  <a:schemeClr val="tx1">
                    <a:lumMod val="85000"/>
                    <a:lumOff val="15000"/>
                  </a:schemeClr>
                </a:solidFill>
                <a:latin typeface="Arial" panose="020B0604020202020204" pitchFamily="34" charset="0"/>
                <a:cs typeface="Arial" panose="020B0604020202020204" pitchFamily="34" charset="0"/>
              </a:rPr>
              <a:t>Therapeutic misconception</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116084" y="609601"/>
            <a:ext cx="5511296" cy="5175624"/>
          </a:xfrm>
        </p:spPr>
        <p:txBody>
          <a:bodyPr anchor="ctr">
            <a:normAutofit/>
          </a:bodyPr>
          <a:lstStyle/>
          <a:p>
            <a:endParaRPr lang="en-US" b="1">
              <a:solidFill>
                <a:srgbClr val="FFFFFF"/>
              </a:solidFill>
              <a:effectLst/>
              <a:latin typeface="Arial" panose="020B0604020202020204" pitchFamily="34" charset="0"/>
              <a:cs typeface="Arial" panose="020B0604020202020204" pitchFamily="34" charset="0"/>
            </a:endParaRPr>
          </a:p>
          <a:p>
            <a:pPr marL="0" indent="0">
              <a:buNone/>
            </a:pPr>
            <a:r>
              <a:rPr lang="en-US" b="1">
                <a:solidFill>
                  <a:srgbClr val="FFFFFF"/>
                </a:solidFill>
                <a:effectLst/>
                <a:latin typeface="Arial" panose="020B0604020202020204" pitchFamily="34" charset="0"/>
                <a:cs typeface="Arial" panose="020B0604020202020204" pitchFamily="34" charset="0"/>
              </a:rPr>
              <a:t>Therapeutic misconception is a subject’s belief that participating in a clinical trial will be beneficial or “therapeutic”.  It is of the utmost ethical principle that patients understand that the therapy during a clinical trial MAY be beneficial but not guaranteed. </a:t>
            </a:r>
          </a:p>
          <a:p>
            <a:endParaRPr lang="en-US" b="1">
              <a:solidFill>
                <a:srgbClr val="FFFFFF"/>
              </a:solidFill>
              <a:latin typeface="Arial" panose="020B0604020202020204" pitchFamily="34" charset="0"/>
              <a:cs typeface="Arial" panose="020B0604020202020204" pitchFamily="34" charset="0"/>
            </a:endParaRPr>
          </a:p>
          <a:p>
            <a:pPr marL="0" indent="0">
              <a:buNone/>
            </a:pPr>
            <a:r>
              <a:rPr lang="en-US" b="1">
                <a:solidFill>
                  <a:srgbClr val="FFFFFF"/>
                </a:solidFill>
                <a:latin typeface="Arial" panose="020B0604020202020204" pitchFamily="34" charset="0"/>
                <a:cs typeface="Arial" panose="020B0604020202020204" pitchFamily="34" charset="0"/>
              </a:rPr>
              <a:t>Patients desperate for a cure may do anything for hope and this places potential subjects in a vulnerable position of participating in a study without understanding all of the facts about participation. </a:t>
            </a:r>
          </a:p>
        </p:txBody>
      </p:sp>
    </p:spTree>
    <p:extLst>
      <p:ext uri="{BB962C8B-B14F-4D97-AF65-F5344CB8AC3E}">
        <p14:creationId xmlns:p14="http://schemas.microsoft.com/office/powerpoint/2010/main" val="2652592230"/>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7334" y="609600"/>
            <a:ext cx="10558702" cy="1320800"/>
          </a:xfrm>
        </p:spPr>
        <p:txBody>
          <a:bodyPr>
            <a:normAutofit/>
          </a:bodyPr>
          <a:lstStyle/>
          <a:p>
            <a:pPr algn="ctr"/>
            <a:r>
              <a:rPr lang="en-US" b="1" dirty="0">
                <a:latin typeface="Arial" panose="020B0604020202020204" pitchFamily="34" charset="0"/>
                <a:cs typeface="Arial" panose="020B0604020202020204" pitchFamily="34" charset="0"/>
              </a:rPr>
              <a:t>Documentation of Informed Consent</a:t>
            </a:r>
          </a:p>
        </p:txBody>
      </p:sp>
      <p:graphicFrame>
        <p:nvGraphicFramePr>
          <p:cNvPr id="5" name="Content Placeholder 2">
            <a:extLst>
              <a:ext uri="{FF2B5EF4-FFF2-40B4-BE49-F238E27FC236}">
                <a16:creationId xmlns:a16="http://schemas.microsoft.com/office/drawing/2014/main" id="{A3B0CE09-2DEB-4414-9FB1-2E3A29559B09}"/>
              </a:ext>
            </a:extLst>
          </p:cNvPr>
          <p:cNvGraphicFramePr>
            <a:graphicFrameLocks noGrp="1"/>
          </p:cNvGraphicFramePr>
          <p:nvPr>
            <p:ph idx="1"/>
            <p:extLst>
              <p:ext uri="{D42A27DB-BD31-4B8C-83A1-F6EECF244321}">
                <p14:modId xmlns:p14="http://schemas.microsoft.com/office/powerpoint/2010/main" val="2117531810"/>
              </p:ext>
            </p:extLst>
          </p:nvPr>
        </p:nvGraphicFramePr>
        <p:xfrm>
          <a:off x="677334" y="1721225"/>
          <a:ext cx="10558702" cy="4320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5416751"/>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351" y="601188"/>
            <a:ext cx="3676203" cy="4893623"/>
          </a:xfrm>
        </p:spPr>
        <p:txBody>
          <a:bodyPr anchor="ctr">
            <a:normAutofit/>
          </a:bodyPr>
          <a:lstStyle/>
          <a:p>
            <a:r>
              <a:rPr lang="en-US" b="1" dirty="0">
                <a:latin typeface="Arial" panose="020B0604020202020204" pitchFamily="34" charset="0"/>
                <a:cs typeface="Arial" panose="020B0604020202020204" pitchFamily="34" charset="0"/>
              </a:rPr>
              <a:t>Documentation of Informed Consent</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357A4DF-B2E9-4354-AE78-9C91B987DF0E}"/>
              </a:ext>
            </a:extLst>
          </p:cNvPr>
          <p:cNvGraphicFramePr>
            <a:graphicFrameLocks noGrp="1"/>
          </p:cNvGraphicFramePr>
          <p:nvPr>
            <p:ph idx="1"/>
            <p:extLst>
              <p:ext uri="{D42A27DB-BD31-4B8C-83A1-F6EECF244321}">
                <p14:modId xmlns:p14="http://schemas.microsoft.com/office/powerpoint/2010/main" val="2690169154"/>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9204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811DD8-8A0E-46F0-93DA-2EA50B4FFCF3}"/>
              </a:ext>
            </a:extLst>
          </p:cNvPr>
          <p:cNvSpPr>
            <a:spLocks noGrp="1"/>
          </p:cNvSpPr>
          <p:nvPr>
            <p:ph idx="1"/>
          </p:nvPr>
        </p:nvSpPr>
        <p:spPr>
          <a:xfrm>
            <a:off x="677334" y="1253067"/>
            <a:ext cx="6155266" cy="4761234"/>
          </a:xfrm>
        </p:spPr>
        <p:txBody>
          <a:bodyPr anchor="ctr">
            <a:normAutofit/>
          </a:bodyPr>
          <a:lstStyle/>
          <a:p>
            <a:pPr marL="0" indent="0">
              <a:buNone/>
            </a:pPr>
            <a:r>
              <a:rPr lang="en-US" b="1" u="sng" dirty="0">
                <a:latin typeface="Arial" panose="020B0604020202020204" pitchFamily="34" charset="0"/>
                <a:cs typeface="Arial" panose="020B0604020202020204" pitchFamily="34" charset="0"/>
              </a:rPr>
              <a:t>Other sources: </a:t>
            </a:r>
          </a:p>
          <a:p>
            <a:pPr marL="0" indent="0">
              <a:buNone/>
            </a:pPr>
            <a:endParaRPr lang="en-US" b="1" u="sng"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FDA Guidance Documents</a:t>
            </a:r>
          </a:p>
          <a:p>
            <a:r>
              <a:rPr lang="en-US" b="1" dirty="0">
                <a:latin typeface="Arial" panose="020B0604020202020204" pitchFamily="34" charset="0"/>
                <a:cs typeface="Arial" panose="020B0604020202020204" pitchFamily="34" charset="0"/>
              </a:rPr>
              <a:t>IRB SOPs</a:t>
            </a:r>
          </a:p>
          <a:p>
            <a:r>
              <a:rPr lang="en-US" b="1" dirty="0">
                <a:latin typeface="Arial" panose="020B0604020202020204" pitchFamily="34" charset="0"/>
                <a:cs typeface="Arial" panose="020B0604020202020204" pitchFamily="34" charset="0"/>
              </a:rPr>
              <a:t>Protocols</a:t>
            </a:r>
          </a:p>
          <a:p>
            <a:r>
              <a:rPr lang="en-US" b="1" dirty="0">
                <a:latin typeface="Arial" panose="020B0604020202020204" pitchFamily="34" charset="0"/>
                <a:cs typeface="Arial" panose="020B0604020202020204" pitchFamily="34" charset="0"/>
              </a:rPr>
              <a:t>Department/Institution policies</a:t>
            </a:r>
          </a:p>
          <a:p>
            <a:r>
              <a:rPr lang="en-US" b="1" dirty="0">
                <a:latin typeface="Arial" panose="020B0604020202020204" pitchFamily="34" charset="0"/>
                <a:cs typeface="Arial" panose="020B0604020202020204" pitchFamily="34" charset="0"/>
              </a:rPr>
              <a:t>State or local laws</a:t>
            </a:r>
          </a:p>
          <a:p>
            <a:endParaRPr lang="en-US" b="1" dirty="0">
              <a:latin typeface="Arial" panose="020B0604020202020204" pitchFamily="34" charset="0"/>
              <a:cs typeface="Arial" panose="020B0604020202020204" pitchFamily="34" charset="0"/>
            </a:endParaRPr>
          </a:p>
          <a:p>
            <a:pPr marL="0" indent="0">
              <a:buNone/>
            </a:pPr>
            <a:r>
              <a:rPr lang="en-US" b="1" u="sng" dirty="0">
                <a:latin typeface="Arial" panose="020B0604020202020204" pitchFamily="34" charset="0"/>
                <a:cs typeface="Arial" panose="020B0604020202020204" pitchFamily="34" charset="0"/>
              </a:rPr>
              <a:t>Follow the most restrictive policies regarding the informed consent process. </a:t>
            </a:r>
          </a:p>
          <a:p>
            <a:pPr marL="0" indent="0">
              <a:buNone/>
            </a:pPr>
            <a:r>
              <a:rPr lang="en-US" b="1" dirty="0">
                <a:latin typeface="Arial" panose="020B0604020202020204" pitchFamily="34" charset="0"/>
                <a:cs typeface="Arial" panose="020B0604020202020204" pitchFamily="34" charset="0"/>
              </a:rPr>
              <a:t> </a:t>
            </a: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7531896-C528-47BE-9614-695B4913DF91}"/>
              </a:ext>
            </a:extLst>
          </p:cNvPr>
          <p:cNvSpPr>
            <a:spLocks noGrp="1"/>
          </p:cNvSpPr>
          <p:nvPr>
            <p:ph type="title"/>
          </p:nvPr>
        </p:nvSpPr>
        <p:spPr>
          <a:xfrm>
            <a:off x="7829658" y="1253067"/>
            <a:ext cx="4110094" cy="4351866"/>
          </a:xfrm>
        </p:spPr>
        <p:txBody>
          <a:bodyPr anchor="ctr">
            <a:normAutofit/>
          </a:bodyPr>
          <a:lstStyle/>
          <a:p>
            <a:r>
              <a:rPr lang="en-US" sz="2800" b="1" dirty="0">
                <a:solidFill>
                  <a:schemeClr val="bg1"/>
                </a:solidFill>
                <a:latin typeface="Arial" panose="020B0604020202020204" pitchFamily="34" charset="0"/>
                <a:cs typeface="Arial" panose="020B0604020202020204" pitchFamily="34" charset="0"/>
              </a:rPr>
              <a:t>Regulations/Guidance for Informed Consent</a:t>
            </a:r>
          </a:p>
        </p:txBody>
      </p:sp>
    </p:spTree>
    <p:extLst>
      <p:ext uri="{BB962C8B-B14F-4D97-AF65-F5344CB8AC3E}">
        <p14:creationId xmlns:p14="http://schemas.microsoft.com/office/powerpoint/2010/main" val="38089591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789" y="1179151"/>
            <a:ext cx="3828807" cy="4463889"/>
          </a:xfrm>
        </p:spPr>
        <p:txBody>
          <a:bodyPr anchor="ctr">
            <a:normAutofit/>
          </a:bodyPr>
          <a:lstStyle/>
          <a:p>
            <a:r>
              <a:rPr lang="en-US" b="1" dirty="0">
                <a:latin typeface="Arial" panose="020B0604020202020204" pitchFamily="34" charset="0"/>
                <a:cs typeface="Arial" panose="020B0604020202020204" pitchFamily="34" charset="0"/>
              </a:rPr>
              <a:t>Waiver of Documentation of Informed Consent</a:t>
            </a:r>
          </a:p>
        </p:txBody>
      </p:sp>
      <p:sp>
        <p:nvSpPr>
          <p:cNvPr id="17" name="Isosceles Triangle 20">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8" name="Straight Connector 22">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32785" y="450989"/>
            <a:ext cx="5843164" cy="6151418"/>
          </a:xfrm>
        </p:spPr>
        <p:txBody>
          <a:bodyPr anchor="ctr">
            <a:noAutofit/>
          </a:bodyPr>
          <a:lstStyle/>
          <a:p>
            <a:pPr>
              <a:lnSpc>
                <a:spcPct val="90000"/>
              </a:lnSpc>
            </a:pPr>
            <a:endParaRPr lang="en-US" sz="1400" b="1" dirty="0">
              <a:effectLst/>
              <a:latin typeface="Arial" panose="020B0604020202020204" pitchFamily="34" charset="0"/>
              <a:cs typeface="Arial" panose="020B0604020202020204" pitchFamily="34" charset="0"/>
            </a:endParaRPr>
          </a:p>
          <a:p>
            <a:pPr>
              <a:lnSpc>
                <a:spcPct val="90000"/>
              </a:lnSpc>
            </a:pPr>
            <a:r>
              <a:rPr lang="en-US" sz="1400" b="1" dirty="0">
                <a:latin typeface="Arial" panose="020B0604020202020204" pitchFamily="34" charset="0"/>
                <a:cs typeface="Arial" panose="020B0604020202020204" pitchFamily="34" charset="0"/>
              </a:rPr>
              <a:t>45 CFR 46.117</a:t>
            </a:r>
          </a:p>
          <a:p>
            <a:pPr marL="0" indent="0">
              <a:lnSpc>
                <a:spcPct val="90000"/>
              </a:lnSpc>
              <a:buNone/>
            </a:pPr>
            <a:r>
              <a:rPr lang="en-US" sz="1400" b="1" dirty="0">
                <a:effectLst/>
                <a:latin typeface="Arial" panose="020B0604020202020204" pitchFamily="34" charset="0"/>
                <a:cs typeface="Arial" panose="020B0604020202020204" pitchFamily="34" charset="0"/>
              </a:rPr>
              <a:t>(c)(1) </a:t>
            </a:r>
            <a:r>
              <a:rPr lang="en-US" sz="1400" b="1" dirty="0">
                <a:effectLst/>
                <a:highlight>
                  <a:srgbClr val="FFFF00"/>
                </a:highlight>
                <a:latin typeface="Arial" panose="020B0604020202020204" pitchFamily="34" charset="0"/>
                <a:cs typeface="Arial" panose="020B0604020202020204" pitchFamily="34" charset="0"/>
              </a:rPr>
              <a:t>An IRB may waive the requirement for the investigator to obtain a signed informed consent form </a:t>
            </a:r>
            <a:r>
              <a:rPr lang="en-US" sz="1400" b="1" dirty="0">
                <a:effectLst/>
                <a:latin typeface="Arial" panose="020B0604020202020204" pitchFamily="34" charset="0"/>
                <a:cs typeface="Arial" panose="020B0604020202020204" pitchFamily="34" charset="0"/>
              </a:rPr>
              <a:t>for some or all subjects if it finds any of the following:</a:t>
            </a:r>
          </a:p>
          <a:p>
            <a:pPr marL="0" indent="0">
              <a:lnSpc>
                <a:spcPct val="90000"/>
              </a:lnSpc>
              <a:buNone/>
            </a:pPr>
            <a:r>
              <a:rPr lang="en-US" sz="1400" b="1" dirty="0">
                <a:effectLst/>
                <a:latin typeface="Arial" panose="020B0604020202020204" pitchFamily="34" charset="0"/>
                <a:cs typeface="Arial" panose="020B0604020202020204" pitchFamily="34" charset="0"/>
              </a:rPr>
              <a:t>(i) That </a:t>
            </a:r>
            <a:r>
              <a:rPr lang="en-US" sz="1400" b="1" dirty="0">
                <a:effectLst/>
                <a:highlight>
                  <a:srgbClr val="FFFF00"/>
                </a:highlight>
                <a:latin typeface="Arial" panose="020B0604020202020204" pitchFamily="34" charset="0"/>
                <a:cs typeface="Arial" panose="020B0604020202020204" pitchFamily="34" charset="0"/>
              </a:rPr>
              <a:t>the only record linking the subject and the research would be the informed consent form and the principal risk would be potential harm resulting from a breach of confidentiality. </a:t>
            </a:r>
            <a:r>
              <a:rPr lang="en-US" sz="1400" b="1" dirty="0">
                <a:effectLst/>
                <a:latin typeface="Arial" panose="020B0604020202020204" pitchFamily="34" charset="0"/>
                <a:cs typeface="Arial" panose="020B0604020202020204" pitchFamily="34" charset="0"/>
              </a:rPr>
              <a:t>Each subject (or legally authorized representative) will be asked whether the subject wants documentation linking the subject with the research, and the subject’s wishes will govern;</a:t>
            </a:r>
            <a:br>
              <a:rPr lang="en-US" sz="1400" b="1" dirty="0">
                <a:effectLst/>
                <a:latin typeface="Arial" panose="020B0604020202020204" pitchFamily="34" charset="0"/>
                <a:cs typeface="Arial" panose="020B0604020202020204" pitchFamily="34" charset="0"/>
              </a:rPr>
            </a:br>
            <a:r>
              <a:rPr lang="en-US" sz="1400" b="1" dirty="0">
                <a:effectLst/>
                <a:latin typeface="Arial" panose="020B0604020202020204" pitchFamily="34" charset="0"/>
                <a:cs typeface="Arial" panose="020B0604020202020204" pitchFamily="34" charset="0"/>
              </a:rPr>
              <a:t>(ii) That the </a:t>
            </a:r>
            <a:r>
              <a:rPr lang="en-US" sz="1400" b="1" dirty="0">
                <a:effectLst/>
                <a:highlight>
                  <a:srgbClr val="FFFF00"/>
                </a:highlight>
                <a:latin typeface="Arial" panose="020B0604020202020204" pitchFamily="34" charset="0"/>
                <a:cs typeface="Arial" panose="020B0604020202020204" pitchFamily="34" charset="0"/>
              </a:rPr>
              <a:t>research presents no more than minimal risk </a:t>
            </a:r>
            <a:r>
              <a:rPr lang="en-US" sz="1400" b="1" dirty="0">
                <a:effectLst/>
                <a:latin typeface="Arial" panose="020B0604020202020204" pitchFamily="34" charset="0"/>
                <a:cs typeface="Arial" panose="020B0604020202020204" pitchFamily="34" charset="0"/>
              </a:rPr>
              <a:t>of harm to subjects and involves no procedures for which written consent is normally required outside of the research context; or</a:t>
            </a:r>
            <a:br>
              <a:rPr lang="en-US" sz="1400" b="1" dirty="0">
                <a:effectLst/>
                <a:latin typeface="Arial" panose="020B0604020202020204" pitchFamily="34" charset="0"/>
                <a:cs typeface="Arial" panose="020B0604020202020204" pitchFamily="34" charset="0"/>
              </a:rPr>
            </a:br>
            <a:r>
              <a:rPr lang="en-US" sz="1400" b="1" dirty="0">
                <a:effectLst/>
                <a:latin typeface="Arial" panose="020B0604020202020204" pitchFamily="34" charset="0"/>
                <a:cs typeface="Arial" panose="020B0604020202020204" pitchFamily="34" charset="0"/>
              </a:rPr>
              <a:t>(iii</a:t>
            </a:r>
            <a:r>
              <a:rPr lang="en-US" sz="1400" b="1" dirty="0">
                <a:effectLst/>
                <a:highlight>
                  <a:srgbClr val="FFFF00"/>
                </a:highlight>
                <a:latin typeface="Arial" panose="020B0604020202020204" pitchFamily="34" charset="0"/>
                <a:cs typeface="Arial" panose="020B0604020202020204" pitchFamily="34" charset="0"/>
              </a:rPr>
              <a:t>) If the subjects or legally authorized representatives are members of a distinct cultural group or community in which signing forms is not the norm</a:t>
            </a:r>
            <a:r>
              <a:rPr lang="en-US" sz="1400" b="1" dirty="0">
                <a:effectLst/>
                <a:latin typeface="Arial" panose="020B0604020202020204" pitchFamily="34" charset="0"/>
                <a:cs typeface="Arial" panose="020B0604020202020204" pitchFamily="34" charset="0"/>
              </a:rPr>
              <a:t>, that the research presents no more than minimal risk of harm to subjects and provided there is an appropriate alternative mechanism for documenting that informed consent was obtained.</a:t>
            </a:r>
          </a:p>
          <a:p>
            <a:pPr marL="0" indent="0">
              <a:lnSpc>
                <a:spcPct val="90000"/>
              </a:lnSpc>
              <a:buNone/>
            </a:pPr>
            <a:r>
              <a:rPr lang="en-US" sz="1400" b="1" dirty="0">
                <a:effectLst/>
                <a:latin typeface="Arial" panose="020B0604020202020204" pitchFamily="34" charset="0"/>
                <a:cs typeface="Arial" panose="020B0604020202020204" pitchFamily="34" charset="0"/>
              </a:rPr>
              <a:t>(2) In cases in which the documentation requirement is waived, </a:t>
            </a:r>
            <a:r>
              <a:rPr lang="en-US" sz="1400" b="1" dirty="0">
                <a:effectLst/>
                <a:highlight>
                  <a:srgbClr val="FFFF00"/>
                </a:highlight>
                <a:latin typeface="Arial" panose="020B0604020202020204" pitchFamily="34" charset="0"/>
                <a:cs typeface="Arial" panose="020B0604020202020204" pitchFamily="34" charset="0"/>
              </a:rPr>
              <a:t>the IRB may require the investigator to provide subjects or legally authorized representatives with a written statement regarding the research.</a:t>
            </a:r>
          </a:p>
          <a:p>
            <a:pPr lvl="1">
              <a:lnSpc>
                <a:spcPct val="90000"/>
              </a:lnSpc>
            </a:pPr>
            <a:endParaRPr lang="en-US" sz="1400" b="1" dirty="0">
              <a:latin typeface="Arial" panose="020B0604020202020204" pitchFamily="34" charset="0"/>
              <a:cs typeface="Arial" panose="020B0604020202020204" pitchFamily="34" charset="0"/>
            </a:endParaRPr>
          </a:p>
          <a:p>
            <a:pPr marL="457200" lvl="1" indent="0">
              <a:lnSpc>
                <a:spcPct val="90000"/>
              </a:lnSpc>
              <a:buNone/>
            </a:pPr>
            <a:endParaRPr lang="en-US" sz="1400" b="1" dirty="0">
              <a:latin typeface="Arial" panose="020B0604020202020204" pitchFamily="34" charset="0"/>
              <a:cs typeface="Arial" panose="020B0604020202020204" pitchFamily="34" charset="0"/>
            </a:endParaRPr>
          </a:p>
        </p:txBody>
      </p:sp>
      <p:sp>
        <p:nvSpPr>
          <p:cNvPr id="20" name="Isosceles Triangle 24">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5058500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8E6EB-9B88-4066-9A6A-C5308C6A80FC}"/>
              </a:ext>
            </a:extLst>
          </p:cNvPr>
          <p:cNvSpPr>
            <a:spLocks noGrp="1"/>
          </p:cNvSpPr>
          <p:nvPr>
            <p:ph type="title"/>
          </p:nvPr>
        </p:nvSpPr>
        <p:spPr>
          <a:xfrm>
            <a:off x="0" y="537575"/>
            <a:ext cx="10286759" cy="923364"/>
          </a:xfrm>
        </p:spPr>
        <p:txBody>
          <a:bodyPr>
            <a:normAutofit/>
          </a:bodyPr>
          <a:lstStyle/>
          <a:p>
            <a:pPr algn="ctr"/>
            <a:r>
              <a:rPr lang="en-US" sz="3200" b="1" dirty="0">
                <a:latin typeface="Arial" panose="020B0604020202020204" pitchFamily="34" charset="0"/>
                <a:cs typeface="Arial" panose="020B0604020202020204" pitchFamily="34" charset="0"/>
              </a:rPr>
              <a:t>ICF Dates, Times and Copies Comparison</a:t>
            </a:r>
          </a:p>
        </p:txBody>
      </p:sp>
      <p:pic>
        <p:nvPicPr>
          <p:cNvPr id="6" name="Content Placeholder 5">
            <a:extLst>
              <a:ext uri="{FF2B5EF4-FFF2-40B4-BE49-F238E27FC236}">
                <a16:creationId xmlns:a16="http://schemas.microsoft.com/office/drawing/2014/main" id="{1BBF6A7B-8B3F-4DEE-9D92-90D24784BDCA}"/>
              </a:ext>
            </a:extLst>
          </p:cNvPr>
          <p:cNvPicPr>
            <a:picLocks noGrp="1" noChangeAspect="1"/>
          </p:cNvPicPr>
          <p:nvPr>
            <p:ph idx="1"/>
          </p:nvPr>
        </p:nvPicPr>
        <p:blipFill>
          <a:blip r:embed="rId3"/>
          <a:stretch>
            <a:fillRect/>
          </a:stretch>
        </p:blipFill>
        <p:spPr>
          <a:xfrm>
            <a:off x="803564" y="1717964"/>
            <a:ext cx="8950035" cy="4336472"/>
          </a:xfrm>
        </p:spPr>
      </p:pic>
    </p:spTree>
    <p:extLst>
      <p:ext uri="{BB962C8B-B14F-4D97-AF65-F5344CB8AC3E}">
        <p14:creationId xmlns:p14="http://schemas.microsoft.com/office/powerpoint/2010/main" val="18088923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950" y="1179151"/>
            <a:ext cx="3300646" cy="4463889"/>
          </a:xfrm>
        </p:spPr>
        <p:txBody>
          <a:bodyPr anchor="ctr">
            <a:normAutofit/>
          </a:bodyPr>
          <a:lstStyle/>
          <a:p>
            <a:r>
              <a:rPr lang="en-US" b="1">
                <a:latin typeface="Arial" panose="020B0604020202020204" pitchFamily="34" charset="0"/>
                <a:cs typeface="Arial" panose="020B0604020202020204" pitchFamily="34" charset="0"/>
              </a:rPr>
              <a:t>What Is Needed After Obtaining Consent?</a:t>
            </a:r>
          </a:p>
        </p:txBody>
      </p:sp>
      <p:sp>
        <p:nvSpPr>
          <p:cNvPr id="25" name="Isosceles Triangle 24">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7" name="Straight Connector 26">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8918" y="1109145"/>
            <a:ext cx="6341016" cy="4603900"/>
          </a:xfrm>
        </p:spPr>
        <p:txBody>
          <a:bodyPr anchor="ctr">
            <a:noAutofit/>
          </a:bodyPr>
          <a:lstStyle/>
          <a:p>
            <a:r>
              <a:rPr lang="en-US" b="1" dirty="0">
                <a:latin typeface="Arial" panose="020B0604020202020204" pitchFamily="34" charset="0"/>
                <a:cs typeface="Arial" panose="020B0604020202020204" pitchFamily="34" charset="0"/>
              </a:rPr>
              <a:t>Original to be maintained with research documents unless approval by IRB to maintain in different manner</a:t>
            </a:r>
          </a:p>
          <a:p>
            <a:r>
              <a:rPr lang="en-US" b="1" dirty="0">
                <a:latin typeface="Arial" panose="020B0604020202020204" pitchFamily="34" charset="0"/>
                <a:cs typeface="Arial" panose="020B0604020202020204" pitchFamily="34" charset="0"/>
              </a:rPr>
              <a:t>Give a copy to subject. Give a signed copy if following ICH GCP E6(R2)</a:t>
            </a:r>
          </a:p>
          <a:p>
            <a:r>
              <a:rPr lang="en-US" b="1" dirty="0">
                <a:latin typeface="Arial" panose="020B0604020202020204" pitchFamily="34" charset="0"/>
                <a:cs typeface="Arial" panose="020B0604020202020204" pitchFamily="34" charset="0"/>
              </a:rPr>
              <a:t>Completion of the ICP documentation</a:t>
            </a:r>
          </a:p>
          <a:p>
            <a:r>
              <a:rPr lang="en-US" b="1" dirty="0">
                <a:latin typeface="Arial" panose="020B0604020202020204" pitchFamily="34" charset="0"/>
                <a:cs typeface="Arial" panose="020B0604020202020204" pitchFamily="34" charset="0"/>
              </a:rPr>
              <a:t>Document and place a copy of the signed ICF in the subject’s medical record (if required)</a:t>
            </a:r>
          </a:p>
          <a:p>
            <a:r>
              <a:rPr lang="en-US" b="1" dirty="0">
                <a:latin typeface="Arial" panose="020B0604020202020204" pitchFamily="34" charset="0"/>
                <a:cs typeface="Arial" panose="020B0604020202020204" pitchFamily="34" charset="0"/>
              </a:rPr>
              <a:t>Document continued desire to participate at each subsequent study visit</a:t>
            </a:r>
          </a:p>
          <a:p>
            <a:r>
              <a:rPr lang="en-US" b="1" dirty="0">
                <a:latin typeface="Arial" panose="020B0604020202020204" pitchFamily="34" charset="0"/>
                <a:cs typeface="Arial" panose="020B0604020202020204" pitchFamily="34" charset="0"/>
              </a:rPr>
              <a:t>Re-Consent if needed</a:t>
            </a:r>
          </a:p>
          <a:p>
            <a:r>
              <a:rPr lang="en-US" b="1" dirty="0">
                <a:latin typeface="Arial" panose="020B0604020202020204" pitchFamily="34" charset="0"/>
                <a:cs typeface="Arial" panose="020B0604020202020204" pitchFamily="34" charset="0"/>
              </a:rPr>
              <a:t>Remember--- IT IS an ONGOING PROCESS.</a:t>
            </a:r>
          </a:p>
        </p:txBody>
      </p:sp>
      <p:sp>
        <p:nvSpPr>
          <p:cNvPr id="29" name="Isosceles Triangle 28">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2648698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48AB9A5-BDBE-7949-899D-B1F8B24B8F18}"/>
              </a:ext>
            </a:extLst>
          </p:cNvPr>
          <p:cNvSpPr>
            <a:spLocks noGrp="1"/>
          </p:cNvSpPr>
          <p:nvPr>
            <p:ph type="title"/>
          </p:nvPr>
        </p:nvSpPr>
        <p:spPr>
          <a:xfrm>
            <a:off x="6980825" y="259404"/>
            <a:ext cx="5364199" cy="1565563"/>
          </a:xfrm>
        </p:spPr>
        <p:txBody>
          <a:bodyPr anchor="ctr">
            <a:normAutofit/>
          </a:bodyPr>
          <a:lstStyle/>
          <a:p>
            <a:pPr>
              <a:lnSpc>
                <a:spcPct val="90000"/>
              </a:lnSpc>
            </a:pPr>
            <a:r>
              <a:rPr lang="en-US" b="1" dirty="0">
                <a:solidFill>
                  <a:srgbClr val="FFFFFF"/>
                </a:solidFill>
                <a:latin typeface="Arial" panose="020B0604020202020204" pitchFamily="34" charset="0"/>
                <a:cs typeface="Arial" panose="020B0604020202020204" pitchFamily="34" charset="0"/>
              </a:rPr>
              <a:t>What to Document </a:t>
            </a:r>
            <a:br>
              <a:rPr lang="en-US" b="1" dirty="0">
                <a:solidFill>
                  <a:srgbClr val="FFFFFF"/>
                </a:solidFill>
                <a:latin typeface="Arial" panose="020B0604020202020204" pitchFamily="34" charset="0"/>
                <a:cs typeface="Arial" panose="020B0604020202020204" pitchFamily="34" charset="0"/>
              </a:rPr>
            </a:br>
            <a:r>
              <a:rPr lang="en-US" b="1" dirty="0">
                <a:solidFill>
                  <a:srgbClr val="FFFFFF"/>
                </a:solidFill>
                <a:latin typeface="Arial" panose="020B0604020202020204" pitchFamily="34" charset="0"/>
                <a:cs typeface="Arial" panose="020B0604020202020204" pitchFamily="34" charset="0"/>
              </a:rPr>
              <a:t>regarding the ICP?</a:t>
            </a:r>
          </a:p>
        </p:txBody>
      </p:sp>
      <p:pic>
        <p:nvPicPr>
          <p:cNvPr id="7" name="Graphic 6" descr="Presentation with Checklist">
            <a:extLst>
              <a:ext uri="{FF2B5EF4-FFF2-40B4-BE49-F238E27FC236}">
                <a16:creationId xmlns:a16="http://schemas.microsoft.com/office/drawing/2014/main" id="{D2A0DAFF-B1CA-4979-82F9-7957335DD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251" y="1545062"/>
            <a:ext cx="3856774" cy="3856774"/>
          </a:xfrm>
          <a:prstGeom prst="rect">
            <a:avLst/>
          </a:prstGeom>
        </p:spPr>
      </p:pic>
      <p:sp>
        <p:nvSpPr>
          <p:cNvPr id="3" name="Content Placeholder 2">
            <a:extLst>
              <a:ext uri="{FF2B5EF4-FFF2-40B4-BE49-F238E27FC236}">
                <a16:creationId xmlns:a16="http://schemas.microsoft.com/office/drawing/2014/main" id="{3CF944D7-0899-7241-B67D-BA2758BD0A6A}"/>
              </a:ext>
            </a:extLst>
          </p:cNvPr>
          <p:cNvSpPr>
            <a:spLocks noGrp="1"/>
          </p:cNvSpPr>
          <p:nvPr>
            <p:ph idx="1"/>
          </p:nvPr>
        </p:nvSpPr>
        <p:spPr>
          <a:xfrm>
            <a:off x="7147753" y="1906491"/>
            <a:ext cx="4512410" cy="4544290"/>
          </a:xfrm>
        </p:spPr>
        <p:txBody>
          <a:bodyPr anchor="t">
            <a:normAutofit/>
          </a:bodyPr>
          <a:lstStyle/>
          <a:p>
            <a:pPr marL="0" indent="0">
              <a:lnSpc>
                <a:spcPct val="90000"/>
              </a:lnSpc>
              <a:buNone/>
            </a:pPr>
            <a:r>
              <a:rPr lang="en-US" sz="1400" b="1" dirty="0">
                <a:solidFill>
                  <a:srgbClr val="FFFFFF"/>
                </a:solidFill>
                <a:latin typeface="Arial" panose="020B0604020202020204" pitchFamily="34" charset="0"/>
                <a:cs typeface="Arial" panose="020B0604020202020204" pitchFamily="34" charset="0"/>
              </a:rPr>
              <a:t>Utilize a template for documentation of the process and include: </a:t>
            </a:r>
          </a:p>
          <a:p>
            <a:pPr marL="0" indent="0">
              <a:lnSpc>
                <a:spcPct val="90000"/>
              </a:lnSpc>
              <a:buNone/>
            </a:pPr>
            <a:endParaRPr lang="en-US" sz="1400" b="1" dirty="0">
              <a:solidFill>
                <a:srgbClr val="FFFFFF"/>
              </a:solidFill>
              <a:latin typeface="Arial" panose="020B0604020202020204" pitchFamily="34" charset="0"/>
              <a:cs typeface="Arial" panose="020B0604020202020204" pitchFamily="34" charset="0"/>
            </a:endParaRPr>
          </a:p>
          <a:p>
            <a:pPr marL="457200" lvl="1" indent="0">
              <a:lnSpc>
                <a:spcPct val="90000"/>
              </a:lnSpc>
              <a:buNone/>
            </a:pPr>
            <a:r>
              <a:rPr lang="en-US" sz="1400" b="1" dirty="0">
                <a:solidFill>
                  <a:srgbClr val="FFFFFF"/>
                </a:solidFill>
                <a:latin typeface="Arial" panose="020B0604020202020204" pitchFamily="34" charset="0"/>
                <a:cs typeface="Arial" panose="020B0604020202020204" pitchFamily="34" charset="0"/>
              </a:rPr>
              <a:t>Sufficient opportunity to consider participation</a:t>
            </a:r>
          </a:p>
          <a:p>
            <a:pPr marL="457200" lvl="2" indent="0">
              <a:lnSpc>
                <a:spcPct val="90000"/>
              </a:lnSpc>
              <a:buNone/>
            </a:pPr>
            <a:r>
              <a:rPr lang="en-US" b="1" dirty="0">
                <a:solidFill>
                  <a:srgbClr val="FFFFFF"/>
                </a:solidFill>
                <a:latin typeface="Arial" panose="020B0604020202020204" pitchFamily="34" charset="0"/>
                <a:cs typeface="Arial" panose="020B0604020202020204" pitchFamily="34" charset="0"/>
              </a:rPr>
              <a:t>Ample time and opportunity to inquire details of the trial</a:t>
            </a:r>
          </a:p>
          <a:p>
            <a:pPr marL="457200" lvl="1" indent="0">
              <a:lnSpc>
                <a:spcPct val="90000"/>
              </a:lnSpc>
              <a:buNone/>
            </a:pPr>
            <a:r>
              <a:rPr lang="en-US" sz="1400" b="1" dirty="0">
                <a:solidFill>
                  <a:srgbClr val="FFFFFF"/>
                </a:solidFill>
                <a:latin typeface="Arial" panose="020B0604020202020204" pitchFamily="34" charset="0"/>
                <a:cs typeface="Arial" panose="020B0604020202020204" pitchFamily="34" charset="0"/>
              </a:rPr>
              <a:t>ICP conducted without coercion or undue influence</a:t>
            </a:r>
          </a:p>
          <a:p>
            <a:pPr marL="457200" lvl="1" indent="0">
              <a:lnSpc>
                <a:spcPct val="90000"/>
              </a:lnSpc>
              <a:buNone/>
            </a:pPr>
            <a:r>
              <a:rPr lang="en-US" sz="1400" b="1" dirty="0">
                <a:solidFill>
                  <a:srgbClr val="FFFFFF"/>
                </a:solidFill>
                <a:latin typeface="Arial" panose="020B0604020202020204" pitchFamily="34" charset="0"/>
                <a:cs typeface="Arial" panose="020B0604020202020204" pitchFamily="34" charset="0"/>
              </a:rPr>
              <a:t>Subject states understanding of procedures, risks, and  benefits</a:t>
            </a:r>
          </a:p>
          <a:p>
            <a:pPr marL="457200" lvl="1" indent="0">
              <a:lnSpc>
                <a:spcPct val="90000"/>
              </a:lnSpc>
              <a:buNone/>
            </a:pPr>
            <a:r>
              <a:rPr lang="en-US" sz="1400" b="1" dirty="0">
                <a:solidFill>
                  <a:srgbClr val="FFFFFF"/>
                </a:solidFill>
                <a:latin typeface="Arial" panose="020B0604020202020204" pitchFamily="34" charset="0"/>
                <a:cs typeface="Arial" panose="020B0604020202020204" pitchFamily="34" charset="0"/>
              </a:rPr>
              <a:t>ICF signed and dated before any study procedures were performed</a:t>
            </a:r>
          </a:p>
          <a:p>
            <a:pPr marL="0" indent="0">
              <a:lnSpc>
                <a:spcPct val="90000"/>
              </a:lnSpc>
              <a:buNone/>
            </a:pPr>
            <a:endParaRPr lang="en-US" sz="1400" b="1" dirty="0">
              <a:solidFill>
                <a:srgbClr val="FFFFFF"/>
              </a:solidFill>
              <a:latin typeface="Arial" panose="020B0604020202020204" pitchFamily="34" charset="0"/>
              <a:cs typeface="Arial" panose="020B0604020202020204" pitchFamily="34" charset="0"/>
            </a:endParaRPr>
          </a:p>
          <a:p>
            <a:pPr marL="0" indent="0">
              <a:lnSpc>
                <a:spcPct val="90000"/>
              </a:lnSpc>
              <a:buNone/>
            </a:pPr>
            <a:endParaRPr lang="en-US" sz="1400" b="1" dirty="0">
              <a:solidFill>
                <a:srgbClr val="FFFFFF"/>
              </a:solidFill>
              <a:latin typeface="Arial" panose="020B0604020202020204" pitchFamily="34" charset="0"/>
              <a:cs typeface="Arial" panose="020B0604020202020204" pitchFamily="34" charset="0"/>
            </a:endParaRPr>
          </a:p>
          <a:p>
            <a:pPr lvl="1">
              <a:lnSpc>
                <a:spcPct val="90000"/>
              </a:lnSpc>
            </a:pPr>
            <a:endParaRPr lang="en-US" sz="14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006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AD74B-4B29-4D79-BA71-9C48F5DB0859}"/>
              </a:ext>
            </a:extLst>
          </p:cNvPr>
          <p:cNvSpPr>
            <a:spLocks noGrp="1"/>
          </p:cNvSpPr>
          <p:nvPr>
            <p:ph type="title"/>
          </p:nvPr>
        </p:nvSpPr>
        <p:spPr>
          <a:xfrm>
            <a:off x="484910" y="227383"/>
            <a:ext cx="9898602" cy="594804"/>
          </a:xfrm>
        </p:spPr>
        <p:txBody>
          <a:bodyPr>
            <a:noAutofit/>
          </a:bodyPr>
          <a:lstStyle/>
          <a:p>
            <a:r>
              <a:rPr lang="en-US" b="1" dirty="0">
                <a:latin typeface="Arial" panose="020B0604020202020204" pitchFamily="34" charset="0"/>
                <a:cs typeface="Arial" panose="020B0604020202020204" pitchFamily="34" charset="0"/>
              </a:rPr>
              <a:t>Example of consent documentation</a:t>
            </a:r>
          </a:p>
        </p:txBody>
      </p:sp>
      <p:graphicFrame>
        <p:nvGraphicFramePr>
          <p:cNvPr id="6" name="Rectangle 1">
            <a:extLst>
              <a:ext uri="{FF2B5EF4-FFF2-40B4-BE49-F238E27FC236}">
                <a16:creationId xmlns:a16="http://schemas.microsoft.com/office/drawing/2014/main" id="{B94091F4-D8B7-4EE9-8093-76A178DEBF15}"/>
              </a:ext>
            </a:extLst>
          </p:cNvPr>
          <p:cNvGraphicFramePr>
            <a:graphicFrameLocks noGrp="1"/>
          </p:cNvGraphicFramePr>
          <p:nvPr>
            <p:ph idx="1"/>
            <p:extLst>
              <p:ext uri="{D42A27DB-BD31-4B8C-83A1-F6EECF244321}">
                <p14:modId xmlns:p14="http://schemas.microsoft.com/office/powerpoint/2010/main" val="1703114558"/>
              </p:ext>
            </p:extLst>
          </p:nvPr>
        </p:nvGraphicFramePr>
        <p:xfrm>
          <a:off x="484910" y="1171274"/>
          <a:ext cx="10390236" cy="5262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90257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67A0A6-9336-482B-918E-253B375ED020}"/>
              </a:ext>
            </a:extLst>
          </p:cNvPr>
          <p:cNvPicPr>
            <a:picLocks noChangeAspect="1"/>
          </p:cNvPicPr>
          <p:nvPr/>
        </p:nvPicPr>
        <p:blipFill>
          <a:blip r:embed="rId3"/>
          <a:stretch>
            <a:fillRect/>
          </a:stretch>
        </p:blipFill>
        <p:spPr>
          <a:xfrm>
            <a:off x="242046" y="-3388660"/>
            <a:ext cx="12909177" cy="13447059"/>
          </a:xfrm>
          <a:prstGeom prst="rect">
            <a:avLst/>
          </a:prstGeom>
        </p:spPr>
      </p:pic>
      <p:sp>
        <p:nvSpPr>
          <p:cNvPr id="5" name="Rectangle 4">
            <a:extLst>
              <a:ext uri="{FF2B5EF4-FFF2-40B4-BE49-F238E27FC236}">
                <a16:creationId xmlns:a16="http://schemas.microsoft.com/office/drawing/2014/main" id="{927C29DE-739D-448E-A6CC-1D0E5163F0D9}"/>
              </a:ext>
            </a:extLst>
          </p:cNvPr>
          <p:cNvSpPr/>
          <p:nvPr/>
        </p:nvSpPr>
        <p:spPr>
          <a:xfrm>
            <a:off x="242046" y="-3388660"/>
            <a:ext cx="12909177" cy="2163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75D4608-3FEB-44C3-ABF6-4009DEF10FB3}"/>
              </a:ext>
            </a:extLst>
          </p:cNvPr>
          <p:cNvSpPr/>
          <p:nvPr/>
        </p:nvSpPr>
        <p:spPr>
          <a:xfrm>
            <a:off x="242046" y="-1225120"/>
            <a:ext cx="1480222" cy="112835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475D126-55FD-40D8-A9F7-6A1B972FEA25}"/>
              </a:ext>
            </a:extLst>
          </p:cNvPr>
          <p:cNvSpPr/>
          <p:nvPr/>
        </p:nvSpPr>
        <p:spPr>
          <a:xfrm>
            <a:off x="1722267" y="9268287"/>
            <a:ext cx="11428955" cy="790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3359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D08AFC-8D5D-4C9C-ACD0-D1952F12DDE4}"/>
              </a:ext>
            </a:extLst>
          </p:cNvPr>
          <p:cNvPicPr>
            <a:picLocks noChangeAspect="1"/>
          </p:cNvPicPr>
          <p:nvPr/>
        </p:nvPicPr>
        <p:blipFill>
          <a:blip r:embed="rId3"/>
          <a:stretch>
            <a:fillRect/>
          </a:stretch>
        </p:blipFill>
        <p:spPr>
          <a:xfrm>
            <a:off x="0" y="-354563"/>
            <a:ext cx="12192000" cy="7464490"/>
          </a:xfrm>
          <a:prstGeom prst="rect">
            <a:avLst/>
          </a:prstGeom>
        </p:spPr>
      </p:pic>
      <p:sp>
        <p:nvSpPr>
          <p:cNvPr id="6" name="Rectangle 5">
            <a:extLst>
              <a:ext uri="{FF2B5EF4-FFF2-40B4-BE49-F238E27FC236}">
                <a16:creationId xmlns:a16="http://schemas.microsoft.com/office/drawing/2014/main" id="{4ADAA67A-AA88-4FDB-9284-DB06B57C203E}"/>
              </a:ext>
            </a:extLst>
          </p:cNvPr>
          <p:cNvSpPr/>
          <p:nvPr/>
        </p:nvSpPr>
        <p:spPr>
          <a:xfrm>
            <a:off x="0" y="-354562"/>
            <a:ext cx="12192000" cy="1233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94691FD-CB1B-41AD-9916-E3D58CEA3AB4}"/>
              </a:ext>
            </a:extLst>
          </p:cNvPr>
          <p:cNvSpPr/>
          <p:nvPr/>
        </p:nvSpPr>
        <p:spPr>
          <a:xfrm>
            <a:off x="0" y="878889"/>
            <a:ext cx="177553" cy="6231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719BF57-A39F-4E70-BD6B-74A3CAD951AC}"/>
              </a:ext>
            </a:extLst>
          </p:cNvPr>
          <p:cNvSpPr/>
          <p:nvPr/>
        </p:nvSpPr>
        <p:spPr>
          <a:xfrm>
            <a:off x="177552" y="6693762"/>
            <a:ext cx="12014447" cy="416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51D32A3-2AD8-47CC-ACA4-11A42CC00056}"/>
              </a:ext>
            </a:extLst>
          </p:cNvPr>
          <p:cNvSpPr/>
          <p:nvPr/>
        </p:nvSpPr>
        <p:spPr>
          <a:xfrm>
            <a:off x="12094344" y="878889"/>
            <a:ext cx="97655" cy="5814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26310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2DF37B-6E2B-5546-8C91-A0FD8DC9E28E}"/>
              </a:ext>
            </a:extLst>
          </p:cNvPr>
          <p:cNvSpPr>
            <a:spLocks noGrp="1"/>
          </p:cNvSpPr>
          <p:nvPr>
            <p:ph type="title"/>
          </p:nvPr>
        </p:nvSpPr>
        <p:spPr>
          <a:xfrm>
            <a:off x="1043950" y="1179151"/>
            <a:ext cx="3300646" cy="4463889"/>
          </a:xfrm>
        </p:spPr>
        <p:txBody>
          <a:bodyPr anchor="ctr">
            <a:normAutofit/>
          </a:bodyPr>
          <a:lstStyle/>
          <a:p>
            <a:r>
              <a:rPr lang="en-US" b="1" dirty="0">
                <a:latin typeface="Arial" panose="020B0604020202020204" pitchFamily="34" charset="0"/>
                <a:cs typeface="Arial" panose="020B0604020202020204" pitchFamily="34" charset="0"/>
              </a:rPr>
              <a:t>Summary-Doing It Right!</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0E5E24B-7A15-8A4D-82C4-40C2C454C3E5}"/>
              </a:ext>
            </a:extLst>
          </p:cNvPr>
          <p:cNvSpPr>
            <a:spLocks noGrp="1"/>
          </p:cNvSpPr>
          <p:nvPr>
            <p:ph idx="1"/>
          </p:nvPr>
        </p:nvSpPr>
        <p:spPr>
          <a:xfrm>
            <a:off x="4978918" y="1109145"/>
            <a:ext cx="6341016" cy="4603900"/>
          </a:xfrm>
        </p:spPr>
        <p:txBody>
          <a:bodyPr anchor="ctr">
            <a:normAutofit/>
          </a:bodyPr>
          <a:lstStyle/>
          <a:p>
            <a:r>
              <a:rPr lang="en-US" b="1" dirty="0">
                <a:latin typeface="Arial" panose="020B0604020202020204" pitchFamily="34" charset="0"/>
                <a:cs typeface="Arial" panose="020B0604020202020204" pitchFamily="34" charset="0"/>
              </a:rPr>
              <a:t>Remember:</a:t>
            </a:r>
          </a:p>
          <a:p>
            <a:pPr lvl="1">
              <a:buFont typeface="Arial" panose="020B0604020202020204" pitchFamily="34" charset="0"/>
              <a:buChar char="•"/>
            </a:pPr>
            <a:r>
              <a:rPr lang="en-US" sz="1800" b="1" dirty="0">
                <a:latin typeface="Arial" panose="020B0604020202020204" pitchFamily="34" charset="0"/>
                <a:cs typeface="Arial" panose="020B0604020202020204" pitchFamily="34" charset="0"/>
              </a:rPr>
              <a:t>Follow the applicable regulations, guidance, and/or SOPs for obtaining consent</a:t>
            </a:r>
          </a:p>
          <a:p>
            <a:pPr lvl="1">
              <a:buFont typeface="Arial" panose="020B0604020202020204" pitchFamily="34" charset="0"/>
              <a:buChar char="•"/>
            </a:pPr>
            <a:r>
              <a:rPr lang="en-US" sz="1800" b="1" dirty="0">
                <a:latin typeface="Arial" panose="020B0604020202020204" pitchFamily="34" charset="0"/>
                <a:cs typeface="Arial" panose="020B0604020202020204" pitchFamily="34" charset="0"/>
              </a:rPr>
              <a:t>The ICP is conducted to protect the rights, safety, and well-being of subjects</a:t>
            </a:r>
          </a:p>
          <a:p>
            <a:pPr lvl="1">
              <a:buFont typeface="Arial" panose="020B0604020202020204" pitchFamily="34" charset="0"/>
              <a:buChar char="•"/>
            </a:pPr>
            <a:r>
              <a:rPr lang="en-US" sz="1800" b="1" dirty="0">
                <a:latin typeface="Arial" panose="020B0604020202020204" pitchFamily="34" charset="0"/>
                <a:cs typeface="Arial" panose="020B0604020202020204" pitchFamily="34" charset="0"/>
              </a:rPr>
              <a:t>Ensure that the subject is fully informed and has a good understanding of the research procedures</a:t>
            </a:r>
          </a:p>
          <a:p>
            <a:pPr lvl="1">
              <a:buFont typeface="Arial" panose="020B0604020202020204" pitchFamily="34" charset="0"/>
              <a:buChar char="•"/>
            </a:pPr>
            <a:r>
              <a:rPr lang="en-US" sz="1800" b="1" dirty="0">
                <a:latin typeface="Arial" panose="020B0604020202020204" pitchFamily="34" charset="0"/>
                <a:cs typeface="Arial" panose="020B0604020202020204" pitchFamily="34" charset="0"/>
              </a:rPr>
              <a:t>Be proactive if mistakes/errors occur, implement the appropriate Corrective and Preventive Action (CAPA)</a:t>
            </a:r>
          </a:p>
          <a:p>
            <a:pPr lvl="1">
              <a:buFont typeface="Arial" panose="020B0604020202020204" pitchFamily="34" charset="0"/>
              <a:buChar char="•"/>
            </a:pPr>
            <a:r>
              <a:rPr lang="en-US" sz="1800" b="1" dirty="0">
                <a:latin typeface="Arial" panose="020B0604020202020204" pitchFamily="34" charset="0"/>
                <a:cs typeface="Arial" panose="020B0604020202020204" pitchFamily="34" charset="0"/>
              </a:rPr>
              <a:t>The process is on-going</a:t>
            </a:r>
          </a:p>
          <a:p>
            <a:pPr lvl="1">
              <a:buFont typeface="Arial" panose="020B0604020202020204" pitchFamily="34" charset="0"/>
              <a:buChar char="•"/>
            </a:pPr>
            <a:r>
              <a:rPr lang="en-US" sz="1800" b="1" dirty="0">
                <a:latin typeface="Arial" panose="020B0604020202020204" pitchFamily="34" charset="0"/>
                <a:cs typeface="Arial" panose="020B0604020202020204" pitchFamily="34" charset="0"/>
              </a:rPr>
              <a:t>Take your time and DO IT RIGHT!! </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020549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ight bulb on yellow background with sketched light beams and cord">
            <a:extLst>
              <a:ext uri="{FF2B5EF4-FFF2-40B4-BE49-F238E27FC236}">
                <a16:creationId xmlns:a16="http://schemas.microsoft.com/office/drawing/2014/main" id="{B28901F6-63AF-4D0F-A907-223D80C0434D}"/>
              </a:ext>
            </a:extLst>
          </p:cNvPr>
          <p:cNvPicPr>
            <a:picLocks noChangeAspect="1"/>
          </p:cNvPicPr>
          <p:nvPr/>
        </p:nvPicPr>
        <p:blipFill rotWithShape="1">
          <a:blip r:embed="rId2"/>
          <a:srcRect l="28957"/>
          <a:stretch/>
        </p:blipFill>
        <p:spPr>
          <a:xfrm>
            <a:off x="4266678" y="-8467"/>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5" name="Title 4">
            <a:extLst>
              <a:ext uri="{FF2B5EF4-FFF2-40B4-BE49-F238E27FC236}">
                <a16:creationId xmlns:a16="http://schemas.microsoft.com/office/drawing/2014/main" id="{D60DC44C-EB98-43FA-B34B-17F82D36E79A}"/>
              </a:ext>
            </a:extLst>
          </p:cNvPr>
          <p:cNvSpPr>
            <a:spLocks noGrp="1"/>
          </p:cNvSpPr>
          <p:nvPr>
            <p:ph type="ctrTitle"/>
          </p:nvPr>
        </p:nvSpPr>
        <p:spPr>
          <a:xfrm>
            <a:off x="668867" y="1678666"/>
            <a:ext cx="4088190" cy="2369093"/>
          </a:xfrm>
        </p:spPr>
        <p:txBody>
          <a:bodyPr vert="horz" lIns="91440" tIns="45720" rIns="91440" bIns="45720" rtlCol="0" anchor="b">
            <a:normAutofit/>
          </a:bodyPr>
          <a:lstStyle/>
          <a:p>
            <a:pPr algn="r"/>
            <a:r>
              <a:rPr lang="en-US" sz="3600" b="1" dirty="0">
                <a:solidFill>
                  <a:schemeClr val="accent1"/>
                </a:solidFill>
                <a:latin typeface="Arial" panose="020B0604020202020204" pitchFamily="34" charset="0"/>
                <a:cs typeface="Arial" panose="020B0604020202020204" pitchFamily="34" charset="0"/>
              </a:rPr>
              <a:t>Test your knowledge</a:t>
            </a:r>
          </a:p>
        </p:txBody>
      </p:sp>
    </p:spTree>
    <p:extLst>
      <p:ext uri="{BB962C8B-B14F-4D97-AF65-F5344CB8AC3E}">
        <p14:creationId xmlns:p14="http://schemas.microsoft.com/office/powerpoint/2010/main" val="18840768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D38A-4DE3-4DD0-ACFF-DB04FE814C1B}"/>
              </a:ext>
            </a:extLst>
          </p:cNvPr>
          <p:cNvSpPr>
            <a:spLocks noGrp="1"/>
          </p:cNvSpPr>
          <p:nvPr>
            <p:ph type="title"/>
          </p:nvPr>
        </p:nvSpPr>
        <p:spPr>
          <a:xfrm>
            <a:off x="677334" y="608673"/>
            <a:ext cx="8596668" cy="1356762"/>
          </a:xfrm>
        </p:spPr>
        <p:txBody>
          <a:bodyPr>
            <a:noAutofit/>
          </a:bodyPr>
          <a:lstStyle/>
          <a:p>
            <a:r>
              <a:rPr lang="en-US" b="1" dirty="0">
                <a:solidFill>
                  <a:schemeClr val="tx1"/>
                </a:solidFill>
                <a:latin typeface="Arial" panose="020B0604020202020204" pitchFamily="34" charset="0"/>
                <a:cs typeface="Arial" panose="020B0604020202020204" pitchFamily="34" charset="0"/>
              </a:rPr>
              <a:t>The FDA requires specific elements to be included in an informed consent form? </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15C557-D91A-49C5-AE0B-5BEAC4C0A998}"/>
              </a:ext>
            </a:extLst>
          </p:cNvPr>
          <p:cNvSpPr>
            <a:spLocks noGrp="1"/>
          </p:cNvSpPr>
          <p:nvPr>
            <p:ph idx="1"/>
          </p:nvPr>
        </p:nvSpPr>
        <p:spPr>
          <a:xfrm>
            <a:off x="677334" y="2459421"/>
            <a:ext cx="8596668" cy="3581941"/>
          </a:xfrm>
        </p:spPr>
        <p:txBody>
          <a:bodyPr>
            <a:normAutofit/>
          </a:bodyPr>
          <a:lstStyle/>
          <a:p>
            <a:pPr marL="0" indent="0">
              <a:buNone/>
            </a:pPr>
            <a:r>
              <a:rPr lang="en-US" sz="2400" b="1" dirty="0">
                <a:latin typeface="Arial" panose="020B0604020202020204" pitchFamily="34" charset="0"/>
                <a:cs typeface="Arial" panose="020B0604020202020204" pitchFamily="34" charset="0"/>
              </a:rPr>
              <a:t>True or False </a:t>
            </a:r>
          </a:p>
        </p:txBody>
      </p:sp>
    </p:spTree>
    <p:extLst>
      <p:ext uri="{BB962C8B-B14F-4D97-AF65-F5344CB8AC3E}">
        <p14:creationId xmlns:p14="http://schemas.microsoft.com/office/powerpoint/2010/main" val="2905109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531896-C528-47BE-9614-695B4913DF91}"/>
              </a:ext>
            </a:extLst>
          </p:cNvPr>
          <p:cNvSpPr>
            <a:spLocks noGrp="1"/>
          </p:cNvSpPr>
          <p:nvPr>
            <p:ph type="title"/>
          </p:nvPr>
        </p:nvSpPr>
        <p:spPr>
          <a:xfrm>
            <a:off x="177553" y="1382486"/>
            <a:ext cx="2904749" cy="4093028"/>
          </a:xfrm>
        </p:spPr>
        <p:txBody>
          <a:bodyPr anchor="ctr">
            <a:normAutofit/>
          </a:bodyPr>
          <a:lstStyle/>
          <a:p>
            <a:pPr algn="ctr">
              <a:lnSpc>
                <a:spcPct val="90000"/>
              </a:lnSpc>
            </a:pPr>
            <a:r>
              <a:rPr lang="en-US" b="1" dirty="0">
                <a:latin typeface="Arial" panose="020B0604020202020204" pitchFamily="34" charset="0"/>
                <a:cs typeface="Arial" panose="020B0604020202020204" pitchFamily="34" charset="0"/>
              </a:rPr>
              <a:t>Belmont Report</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Consent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Respect for persons</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07D4767-4856-4DAA-AB3E-DD5F7FAF9E8A}"/>
              </a:ext>
            </a:extLst>
          </p:cNvPr>
          <p:cNvGraphicFramePr>
            <a:graphicFrameLocks noGrp="1"/>
          </p:cNvGraphicFramePr>
          <p:nvPr>
            <p:ph idx="1"/>
            <p:extLst>
              <p:ext uri="{D42A27DB-BD31-4B8C-83A1-F6EECF244321}">
                <p14:modId xmlns:p14="http://schemas.microsoft.com/office/powerpoint/2010/main" val="2886171251"/>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84410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D38A-4DE3-4DD0-ACFF-DB04FE814C1B}"/>
              </a:ext>
            </a:extLst>
          </p:cNvPr>
          <p:cNvSpPr>
            <a:spLocks noGrp="1"/>
          </p:cNvSpPr>
          <p:nvPr>
            <p:ph type="title"/>
          </p:nvPr>
        </p:nvSpPr>
        <p:spPr>
          <a:xfrm>
            <a:off x="638968" y="528674"/>
            <a:ext cx="8596668" cy="1356762"/>
          </a:xfrm>
        </p:spPr>
        <p:txBody>
          <a:bodyPr>
            <a:noAutofit/>
          </a:bodyPr>
          <a:lstStyle/>
          <a:p>
            <a:r>
              <a:rPr lang="en-US" b="1" dirty="0">
                <a:solidFill>
                  <a:schemeClr val="tx1"/>
                </a:solidFill>
                <a:latin typeface="Arial" panose="020B0604020202020204" pitchFamily="34" charset="0"/>
                <a:cs typeface="Arial" panose="020B0604020202020204" pitchFamily="34" charset="0"/>
              </a:rPr>
              <a:t>The FDA requires specific elements to be included in an informed consent form? </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15C557-D91A-49C5-AE0B-5BEAC4C0A998}"/>
              </a:ext>
            </a:extLst>
          </p:cNvPr>
          <p:cNvSpPr>
            <a:spLocks noGrp="1"/>
          </p:cNvSpPr>
          <p:nvPr>
            <p:ph idx="1"/>
          </p:nvPr>
        </p:nvSpPr>
        <p:spPr>
          <a:xfrm>
            <a:off x="638968" y="3120416"/>
            <a:ext cx="8596668" cy="3581941"/>
          </a:xfrm>
        </p:spPr>
        <p:txBody>
          <a:bodyPr>
            <a:normAutofit/>
          </a:bodyPr>
          <a:lstStyle/>
          <a:p>
            <a:pPr marL="0" indent="0">
              <a:buNone/>
            </a:pPr>
            <a:r>
              <a:rPr lang="en-US" sz="2400" b="1" dirty="0">
                <a:latin typeface="Arial" panose="020B0604020202020204" pitchFamily="34" charset="0"/>
                <a:cs typeface="Arial" panose="020B0604020202020204" pitchFamily="34" charset="0"/>
              </a:rPr>
              <a:t>True or False </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B3EC4467-7FA0-4D7D-8D51-455785A67C48}"/>
                  </a:ext>
                </a:extLst>
              </p14:cNvPr>
              <p14:cNvContentPartPr/>
              <p14:nvPr/>
            </p14:nvContentPartPr>
            <p14:xfrm>
              <a:off x="289086" y="3017340"/>
              <a:ext cx="1532880" cy="823320"/>
            </p14:xfrm>
          </p:contentPart>
        </mc:Choice>
        <mc:Fallback xmlns="">
          <p:pic>
            <p:nvPicPr>
              <p:cNvPr id="4" name="Ink 3">
                <a:extLst>
                  <a:ext uri="{FF2B5EF4-FFF2-40B4-BE49-F238E27FC236}">
                    <a16:creationId xmlns:a16="http://schemas.microsoft.com/office/drawing/2014/main" id="{B3EC4467-7FA0-4D7D-8D51-455785A67C48}"/>
                  </a:ext>
                </a:extLst>
              </p:cNvPr>
              <p:cNvPicPr/>
              <p:nvPr/>
            </p:nvPicPr>
            <p:blipFill>
              <a:blip r:embed="rId3"/>
              <a:stretch>
                <a:fillRect/>
              </a:stretch>
            </p:blipFill>
            <p:spPr>
              <a:xfrm>
                <a:off x="280086" y="3008340"/>
                <a:ext cx="1550520" cy="840960"/>
              </a:xfrm>
              <a:prstGeom prst="rect">
                <a:avLst/>
              </a:prstGeom>
            </p:spPr>
          </p:pic>
        </mc:Fallback>
      </mc:AlternateContent>
    </p:spTree>
    <p:extLst>
      <p:ext uri="{BB962C8B-B14F-4D97-AF65-F5344CB8AC3E}">
        <p14:creationId xmlns:p14="http://schemas.microsoft.com/office/powerpoint/2010/main" val="38211339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D38A-4DE3-4DD0-ACFF-DB04FE814C1B}"/>
              </a:ext>
            </a:extLst>
          </p:cNvPr>
          <p:cNvSpPr>
            <a:spLocks noGrp="1"/>
          </p:cNvSpPr>
          <p:nvPr>
            <p:ph type="title"/>
          </p:nvPr>
        </p:nvSpPr>
        <p:spPr>
          <a:xfrm>
            <a:off x="677334" y="602787"/>
            <a:ext cx="8596668" cy="1356762"/>
          </a:xfrm>
        </p:spPr>
        <p:txBody>
          <a:bodyPr>
            <a:noAutofit/>
          </a:bodyPr>
          <a:lstStyle/>
          <a:p>
            <a:r>
              <a:rPr lang="en-US" b="1" dirty="0">
                <a:solidFill>
                  <a:schemeClr val="tx1"/>
                </a:solidFill>
                <a:latin typeface="Arial" panose="020B0604020202020204" pitchFamily="34" charset="0"/>
                <a:cs typeface="Arial" panose="020B0604020202020204" pitchFamily="34" charset="0"/>
              </a:rPr>
              <a:t>What date should an investigator write when he failed to sign the consent form on the date section of the consent form.</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15C557-D91A-49C5-AE0B-5BEAC4C0A998}"/>
              </a:ext>
            </a:extLst>
          </p:cNvPr>
          <p:cNvSpPr>
            <a:spLocks noGrp="1"/>
          </p:cNvSpPr>
          <p:nvPr>
            <p:ph idx="1"/>
          </p:nvPr>
        </p:nvSpPr>
        <p:spPr>
          <a:xfrm>
            <a:off x="677334" y="3262210"/>
            <a:ext cx="8596668" cy="3163691"/>
          </a:xfrm>
        </p:spPr>
        <p:txBody>
          <a:bodyPr>
            <a:normAutofit/>
          </a:bodyPr>
          <a:lstStyle/>
          <a:p>
            <a:pPr marL="457200" indent="-457200">
              <a:buAutoNum type="alphaLcPeriod"/>
            </a:pPr>
            <a:r>
              <a:rPr lang="en-US" b="1" dirty="0">
                <a:latin typeface="Arial" panose="020B0604020202020204" pitchFamily="34" charset="0"/>
                <a:cs typeface="Arial" panose="020B0604020202020204" pitchFamily="34" charset="0"/>
              </a:rPr>
              <a:t>The date the consent was obtained.</a:t>
            </a:r>
          </a:p>
          <a:p>
            <a:pPr marL="457200" indent="-457200">
              <a:buAutoNum type="alphaLcPeriod"/>
            </a:pPr>
            <a:r>
              <a:rPr lang="en-US" b="1" dirty="0">
                <a:latin typeface="Arial" panose="020B0604020202020204" pitchFamily="34" charset="0"/>
                <a:cs typeface="Arial" panose="020B0604020202020204" pitchFamily="34" charset="0"/>
              </a:rPr>
              <a:t>The date he actually signed the consent form.</a:t>
            </a:r>
          </a:p>
          <a:p>
            <a:pPr marL="457200" indent="-457200">
              <a:buAutoNum type="alphaLcPeriod"/>
            </a:pPr>
            <a:r>
              <a:rPr lang="en-US" b="1" dirty="0">
                <a:latin typeface="Arial" panose="020B0604020202020204" pitchFamily="34" charset="0"/>
                <a:cs typeface="Arial" panose="020B0604020202020204" pitchFamily="34" charset="0"/>
              </a:rPr>
              <a:t>He should not date it but should explain in the progress notes</a:t>
            </a:r>
          </a:p>
          <a:p>
            <a:pPr marL="457200" indent="-457200">
              <a:buAutoNum type="alphaLcPeriod"/>
            </a:pPr>
            <a:r>
              <a:rPr lang="en-US" b="1" dirty="0">
                <a:latin typeface="Arial" panose="020B0604020202020204" pitchFamily="34" charset="0"/>
                <a:cs typeface="Arial" panose="020B0604020202020204" pitchFamily="34" charset="0"/>
              </a:rPr>
              <a:t>None of the above</a:t>
            </a:r>
          </a:p>
        </p:txBody>
      </p:sp>
    </p:spTree>
    <p:extLst>
      <p:ext uri="{BB962C8B-B14F-4D97-AF65-F5344CB8AC3E}">
        <p14:creationId xmlns:p14="http://schemas.microsoft.com/office/powerpoint/2010/main" val="3151256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D38A-4DE3-4DD0-ACFF-DB04FE814C1B}"/>
              </a:ext>
            </a:extLst>
          </p:cNvPr>
          <p:cNvSpPr>
            <a:spLocks noGrp="1"/>
          </p:cNvSpPr>
          <p:nvPr>
            <p:ph type="title"/>
          </p:nvPr>
        </p:nvSpPr>
        <p:spPr>
          <a:xfrm>
            <a:off x="677334" y="1102659"/>
            <a:ext cx="8596668" cy="1356762"/>
          </a:xfrm>
        </p:spPr>
        <p:txBody>
          <a:bodyPr>
            <a:noAutofit/>
          </a:bodyPr>
          <a:lstStyle/>
          <a:p>
            <a:r>
              <a:rPr lang="en-US" sz="2400" dirty="0">
                <a:solidFill>
                  <a:schemeClr val="tx1"/>
                </a:solidFill>
                <a:latin typeface="Arial Black" panose="020B0A04020102020204" pitchFamily="34" charset="0"/>
              </a:rPr>
              <a:t>What date should an investigator write when he failed to sign the consent form on the date section of the consent form.</a:t>
            </a:r>
            <a:endParaRPr lang="en-US" sz="240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AC15C557-D91A-49C5-AE0B-5BEAC4C0A998}"/>
              </a:ext>
            </a:extLst>
          </p:cNvPr>
          <p:cNvSpPr>
            <a:spLocks noGrp="1"/>
          </p:cNvSpPr>
          <p:nvPr>
            <p:ph idx="1"/>
          </p:nvPr>
        </p:nvSpPr>
        <p:spPr>
          <a:xfrm>
            <a:off x="677334" y="2877671"/>
            <a:ext cx="8596668" cy="3163691"/>
          </a:xfrm>
        </p:spPr>
        <p:txBody>
          <a:bodyPr>
            <a:normAutofit/>
          </a:bodyPr>
          <a:lstStyle/>
          <a:p>
            <a:pPr marL="457200" indent="-457200">
              <a:buAutoNum type="alphaLcPeriod"/>
            </a:pPr>
            <a:r>
              <a:rPr lang="en-US" sz="2400" dirty="0">
                <a:latin typeface="Arial Black" panose="020B0A04020102020204" pitchFamily="34" charset="0"/>
              </a:rPr>
              <a:t>The date the consent was obtained.</a:t>
            </a:r>
          </a:p>
          <a:p>
            <a:pPr marL="457200" indent="-457200">
              <a:buAutoNum type="alphaLcPeriod"/>
            </a:pPr>
            <a:r>
              <a:rPr lang="en-US" sz="2400" dirty="0">
                <a:latin typeface="Arial Black" panose="020B0A04020102020204" pitchFamily="34" charset="0"/>
              </a:rPr>
              <a:t>The date he actually signed the consent form.</a:t>
            </a:r>
          </a:p>
          <a:p>
            <a:pPr marL="457200" indent="-457200">
              <a:buAutoNum type="alphaLcPeriod"/>
            </a:pPr>
            <a:r>
              <a:rPr lang="en-US" sz="2400" dirty="0">
                <a:latin typeface="Arial Black" panose="020B0A04020102020204" pitchFamily="34" charset="0"/>
              </a:rPr>
              <a:t>He should not date it but should explain in the progress notes</a:t>
            </a:r>
          </a:p>
          <a:p>
            <a:pPr marL="457200" indent="-457200">
              <a:buAutoNum type="alphaLcPeriod"/>
            </a:pPr>
            <a:r>
              <a:rPr lang="en-US" sz="2400" dirty="0">
                <a:latin typeface="Arial Black" panose="020B0A04020102020204" pitchFamily="34" charset="0"/>
              </a:rPr>
              <a:t>None of the above</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1CC136B2-4862-42C3-852B-C9070AA7F173}"/>
                  </a:ext>
                </a:extLst>
              </p14:cNvPr>
              <p14:cNvContentPartPr/>
              <p14:nvPr/>
            </p14:nvContentPartPr>
            <p14:xfrm>
              <a:off x="1020113" y="3104936"/>
              <a:ext cx="8765640" cy="1104840"/>
            </p14:xfrm>
          </p:contentPart>
        </mc:Choice>
        <mc:Fallback xmlns="">
          <p:pic>
            <p:nvPicPr>
              <p:cNvPr id="5" name="Ink 4">
                <a:extLst>
                  <a:ext uri="{FF2B5EF4-FFF2-40B4-BE49-F238E27FC236}">
                    <a16:creationId xmlns:a16="http://schemas.microsoft.com/office/drawing/2014/main" id="{1CC136B2-4862-42C3-852B-C9070AA7F173}"/>
                  </a:ext>
                </a:extLst>
              </p:cNvPr>
              <p:cNvPicPr/>
              <p:nvPr/>
            </p:nvPicPr>
            <p:blipFill>
              <a:blip r:embed="rId4"/>
              <a:stretch>
                <a:fillRect/>
              </a:stretch>
            </p:blipFill>
            <p:spPr>
              <a:xfrm>
                <a:off x="1011113" y="3096296"/>
                <a:ext cx="8783280" cy="1122480"/>
              </a:xfrm>
              <a:prstGeom prst="rect">
                <a:avLst/>
              </a:prstGeom>
            </p:spPr>
          </p:pic>
        </mc:Fallback>
      </mc:AlternateContent>
    </p:spTree>
    <p:extLst>
      <p:ext uri="{BB962C8B-B14F-4D97-AF65-F5344CB8AC3E}">
        <p14:creationId xmlns:p14="http://schemas.microsoft.com/office/powerpoint/2010/main" val="35056239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D38A-4DE3-4DD0-ACFF-DB04FE814C1B}"/>
              </a:ext>
            </a:extLst>
          </p:cNvPr>
          <p:cNvSpPr>
            <a:spLocks noGrp="1"/>
          </p:cNvSpPr>
          <p:nvPr>
            <p:ph type="title"/>
          </p:nvPr>
        </p:nvSpPr>
        <p:spPr>
          <a:xfrm>
            <a:off x="677334" y="816638"/>
            <a:ext cx="8596668" cy="1356762"/>
          </a:xfrm>
        </p:spPr>
        <p:txBody>
          <a:bodyPr>
            <a:noAutofit/>
          </a:bodyPr>
          <a:lstStyle/>
          <a:p>
            <a:r>
              <a:rPr lang="en-US" b="1" dirty="0">
                <a:solidFill>
                  <a:schemeClr val="tx1"/>
                </a:solidFill>
                <a:latin typeface="Arial" panose="020B0604020202020204" pitchFamily="34" charset="0"/>
                <a:cs typeface="Arial" panose="020B0604020202020204" pitchFamily="34" charset="0"/>
              </a:rPr>
              <a:t>In assessing vulnerability of research subjects the IRB should: </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15C557-D91A-49C5-AE0B-5BEAC4C0A998}"/>
              </a:ext>
            </a:extLst>
          </p:cNvPr>
          <p:cNvSpPr>
            <a:spLocks noGrp="1"/>
          </p:cNvSpPr>
          <p:nvPr>
            <p:ph idx="1"/>
          </p:nvPr>
        </p:nvSpPr>
        <p:spPr>
          <a:xfrm>
            <a:off x="696300" y="2487527"/>
            <a:ext cx="8596668" cy="3163691"/>
          </a:xfrm>
        </p:spPr>
        <p:txBody>
          <a:bodyPr>
            <a:normAutofit/>
          </a:bodyPr>
          <a:lstStyle/>
          <a:p>
            <a:pPr marL="457200" indent="-457200">
              <a:buAutoNum type="alphaLcPeriod"/>
            </a:pPr>
            <a:r>
              <a:rPr lang="en-US" b="1" dirty="0">
                <a:latin typeface="Arial" panose="020B0604020202020204" pitchFamily="34" charset="0"/>
                <a:cs typeface="Arial" panose="020B0604020202020204" pitchFamily="34" charset="0"/>
              </a:rPr>
              <a:t>Determine how informed consent should be obtained</a:t>
            </a:r>
          </a:p>
          <a:p>
            <a:pPr marL="457200" indent="-457200">
              <a:buAutoNum type="alphaLcPeriod"/>
            </a:pPr>
            <a:r>
              <a:rPr lang="en-US" b="1" dirty="0">
                <a:latin typeface="Arial" panose="020B0604020202020204" pitchFamily="34" charset="0"/>
                <a:cs typeface="Arial" panose="020B0604020202020204" pitchFamily="34" charset="0"/>
              </a:rPr>
              <a:t>Evaluate whether the subjects may be vulnerable to undue influence or coercion.</a:t>
            </a:r>
          </a:p>
          <a:p>
            <a:pPr marL="457200" indent="-457200">
              <a:buAutoNum type="alphaLcPeriod"/>
            </a:pPr>
            <a:r>
              <a:rPr lang="en-US" b="1" dirty="0">
                <a:latin typeface="Arial" panose="020B0604020202020204" pitchFamily="34" charset="0"/>
                <a:cs typeface="Arial" panose="020B0604020202020204" pitchFamily="34" charset="0"/>
              </a:rPr>
              <a:t>Determine whether a Legally Authorized Representative may give consent</a:t>
            </a:r>
          </a:p>
          <a:p>
            <a:pPr marL="457200" indent="-457200">
              <a:buAutoNum type="alphaLcPeriod"/>
            </a:pPr>
            <a:r>
              <a:rPr lang="en-US" b="1" dirty="0">
                <a:latin typeface="Arial" panose="020B0604020202020204" pitchFamily="34" charset="0"/>
                <a:cs typeface="Arial" panose="020B0604020202020204" pitchFamily="34" charset="0"/>
              </a:rPr>
              <a:t>All of the above</a:t>
            </a:r>
          </a:p>
        </p:txBody>
      </p:sp>
    </p:spTree>
    <p:extLst>
      <p:ext uri="{BB962C8B-B14F-4D97-AF65-F5344CB8AC3E}">
        <p14:creationId xmlns:p14="http://schemas.microsoft.com/office/powerpoint/2010/main" val="37978409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D38A-4DE3-4DD0-ACFF-DB04FE814C1B}"/>
              </a:ext>
            </a:extLst>
          </p:cNvPr>
          <p:cNvSpPr>
            <a:spLocks noGrp="1"/>
          </p:cNvSpPr>
          <p:nvPr>
            <p:ph type="title"/>
          </p:nvPr>
        </p:nvSpPr>
        <p:spPr>
          <a:xfrm>
            <a:off x="677334" y="841195"/>
            <a:ext cx="8596668" cy="1356762"/>
          </a:xfrm>
        </p:spPr>
        <p:txBody>
          <a:bodyPr>
            <a:noAutofit/>
          </a:bodyPr>
          <a:lstStyle/>
          <a:p>
            <a:r>
              <a:rPr lang="en-US" b="1" dirty="0">
                <a:solidFill>
                  <a:schemeClr val="tx1"/>
                </a:solidFill>
                <a:latin typeface="Arial" panose="020B0604020202020204" pitchFamily="34" charset="0"/>
                <a:cs typeface="Arial" panose="020B0604020202020204" pitchFamily="34" charset="0"/>
              </a:rPr>
              <a:t>In assessing vulnerability of research subjects the IRB should: </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15C557-D91A-49C5-AE0B-5BEAC4C0A998}"/>
              </a:ext>
            </a:extLst>
          </p:cNvPr>
          <p:cNvSpPr>
            <a:spLocks noGrp="1"/>
          </p:cNvSpPr>
          <p:nvPr>
            <p:ph idx="1"/>
          </p:nvPr>
        </p:nvSpPr>
        <p:spPr>
          <a:xfrm>
            <a:off x="677334" y="2438759"/>
            <a:ext cx="8596668" cy="3163691"/>
          </a:xfrm>
        </p:spPr>
        <p:txBody>
          <a:bodyPr>
            <a:normAutofit/>
          </a:bodyPr>
          <a:lstStyle/>
          <a:p>
            <a:pPr marL="457200" indent="-457200">
              <a:buAutoNum type="alphaLcPeriod"/>
            </a:pPr>
            <a:r>
              <a:rPr lang="en-US" b="1" dirty="0">
                <a:latin typeface="Arial" panose="020B0604020202020204" pitchFamily="34" charset="0"/>
                <a:cs typeface="Arial" panose="020B0604020202020204" pitchFamily="34" charset="0"/>
              </a:rPr>
              <a:t>Determine how informed consent should be obtained</a:t>
            </a:r>
          </a:p>
          <a:p>
            <a:pPr marL="457200" indent="-457200">
              <a:buAutoNum type="alphaLcPeriod"/>
            </a:pPr>
            <a:r>
              <a:rPr lang="en-US" b="1" dirty="0">
                <a:latin typeface="Arial" panose="020B0604020202020204" pitchFamily="34" charset="0"/>
                <a:cs typeface="Arial" panose="020B0604020202020204" pitchFamily="34" charset="0"/>
              </a:rPr>
              <a:t>Evaluate whether the subjects may be vulnerable to undue influence or coercion.</a:t>
            </a:r>
          </a:p>
          <a:p>
            <a:pPr marL="457200" indent="-457200">
              <a:buAutoNum type="alphaLcPeriod"/>
            </a:pPr>
            <a:r>
              <a:rPr lang="en-US" b="1" dirty="0">
                <a:latin typeface="Arial" panose="020B0604020202020204" pitchFamily="34" charset="0"/>
                <a:cs typeface="Arial" panose="020B0604020202020204" pitchFamily="34" charset="0"/>
              </a:rPr>
              <a:t>Determine whether a Legally Authorized Representative may give consent</a:t>
            </a:r>
          </a:p>
          <a:p>
            <a:pPr marL="457200" indent="-457200">
              <a:buAutoNum type="alphaLcPeriod"/>
            </a:pPr>
            <a:r>
              <a:rPr lang="en-US" b="1" dirty="0">
                <a:latin typeface="Arial" panose="020B0604020202020204" pitchFamily="34" charset="0"/>
                <a:cs typeface="Arial" panose="020B0604020202020204" pitchFamily="34" charset="0"/>
              </a:rPr>
              <a:t>All of the above</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582479F5-E79F-4F0F-9A8C-F5027FC4C55A}"/>
                  </a:ext>
                </a:extLst>
              </p14:cNvPr>
              <p14:cNvContentPartPr/>
              <p14:nvPr/>
            </p14:nvContentPartPr>
            <p14:xfrm>
              <a:off x="429257" y="4137656"/>
              <a:ext cx="4275720" cy="786240"/>
            </p14:xfrm>
          </p:contentPart>
        </mc:Choice>
        <mc:Fallback xmlns="">
          <p:pic>
            <p:nvPicPr>
              <p:cNvPr id="4" name="Ink 3">
                <a:extLst>
                  <a:ext uri="{FF2B5EF4-FFF2-40B4-BE49-F238E27FC236}">
                    <a16:creationId xmlns:a16="http://schemas.microsoft.com/office/drawing/2014/main" id="{582479F5-E79F-4F0F-9A8C-F5027FC4C55A}"/>
                  </a:ext>
                </a:extLst>
              </p:cNvPr>
              <p:cNvPicPr/>
              <p:nvPr/>
            </p:nvPicPr>
            <p:blipFill>
              <a:blip r:embed="rId3"/>
              <a:stretch>
                <a:fillRect/>
              </a:stretch>
            </p:blipFill>
            <p:spPr>
              <a:xfrm>
                <a:off x="420257" y="4128656"/>
                <a:ext cx="4293360" cy="803880"/>
              </a:xfrm>
              <a:prstGeom prst="rect">
                <a:avLst/>
              </a:prstGeom>
            </p:spPr>
          </p:pic>
        </mc:Fallback>
      </mc:AlternateContent>
    </p:spTree>
    <p:extLst>
      <p:ext uri="{BB962C8B-B14F-4D97-AF65-F5344CB8AC3E}">
        <p14:creationId xmlns:p14="http://schemas.microsoft.com/office/powerpoint/2010/main" val="13375740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D38A-4DE3-4DD0-ACFF-DB04FE814C1B}"/>
              </a:ext>
            </a:extLst>
          </p:cNvPr>
          <p:cNvSpPr>
            <a:spLocks noGrp="1"/>
          </p:cNvSpPr>
          <p:nvPr>
            <p:ph type="title"/>
          </p:nvPr>
        </p:nvSpPr>
        <p:spPr>
          <a:xfrm>
            <a:off x="677334" y="609599"/>
            <a:ext cx="8596668" cy="1660635"/>
          </a:xfrm>
        </p:spPr>
        <p:txBody>
          <a:bodyPr>
            <a:noAutofit/>
          </a:bodyPr>
          <a:lstStyle/>
          <a:p>
            <a:r>
              <a:rPr lang="en-US" sz="2400" dirty="0">
                <a:solidFill>
                  <a:schemeClr val="tx1"/>
                </a:solidFill>
                <a:latin typeface="Arial Black" panose="020B0A04020102020204" pitchFamily="34" charset="0"/>
              </a:rPr>
              <a:t>When obtaining informed consent in a provider’s office, coercion and undue influence should be avoided. Undue influences are harder to control because: </a:t>
            </a:r>
            <a:endParaRPr lang="en-US" sz="240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AC15C557-D91A-49C5-AE0B-5BEAC4C0A998}"/>
              </a:ext>
            </a:extLst>
          </p:cNvPr>
          <p:cNvSpPr>
            <a:spLocks noGrp="1"/>
          </p:cNvSpPr>
          <p:nvPr>
            <p:ph idx="1"/>
          </p:nvPr>
        </p:nvSpPr>
        <p:spPr>
          <a:xfrm>
            <a:off x="677334" y="2459421"/>
            <a:ext cx="8596668" cy="3581941"/>
          </a:xfrm>
        </p:spPr>
        <p:txBody>
          <a:bodyPr>
            <a:normAutofit/>
          </a:bodyPr>
          <a:lstStyle/>
          <a:p>
            <a:pPr marL="0" indent="0">
              <a:buNone/>
            </a:pPr>
            <a:r>
              <a:rPr lang="en-US" sz="2400" dirty="0">
                <a:latin typeface="Arial Black" panose="020B0A04020102020204" pitchFamily="34" charset="0"/>
              </a:rPr>
              <a:t>A.  Subjects are in a dependent relationship with the investigator</a:t>
            </a:r>
          </a:p>
          <a:p>
            <a:pPr marL="0" indent="0">
              <a:buNone/>
            </a:pPr>
            <a:r>
              <a:rPr lang="en-US" sz="2400" dirty="0">
                <a:latin typeface="Arial Black" panose="020B0A04020102020204" pitchFamily="34" charset="0"/>
              </a:rPr>
              <a:t>B. They always include some benefit for subjects</a:t>
            </a:r>
          </a:p>
          <a:p>
            <a:pPr marL="0" indent="0">
              <a:buNone/>
            </a:pPr>
            <a:r>
              <a:rPr lang="en-US" sz="2400" dirty="0">
                <a:latin typeface="Arial Black" panose="020B0A04020102020204" pitchFamily="34" charset="0"/>
              </a:rPr>
              <a:t>C. There is an overt threat of harm</a:t>
            </a:r>
          </a:p>
          <a:p>
            <a:pPr marL="0" indent="0">
              <a:buNone/>
            </a:pPr>
            <a:r>
              <a:rPr lang="en-US" sz="2400" dirty="0">
                <a:latin typeface="Arial Black" panose="020B0A04020102020204" pitchFamily="34" charset="0"/>
              </a:rPr>
              <a:t>D. They are known to the investigator but not the subject. </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B5FBC2FE-592D-444F-8FB2-E693C9ED44E5}"/>
                  </a:ext>
                </a:extLst>
              </p14:cNvPr>
              <p14:cNvContentPartPr/>
              <p14:nvPr/>
            </p14:nvContentPartPr>
            <p14:xfrm>
              <a:off x="994553" y="3980096"/>
              <a:ext cx="360" cy="360"/>
            </p14:xfrm>
          </p:contentPart>
        </mc:Choice>
        <mc:Fallback xmlns="">
          <p:pic>
            <p:nvPicPr>
              <p:cNvPr id="4" name="Ink 3">
                <a:extLst>
                  <a:ext uri="{FF2B5EF4-FFF2-40B4-BE49-F238E27FC236}">
                    <a16:creationId xmlns:a16="http://schemas.microsoft.com/office/drawing/2014/main" id="{B5FBC2FE-592D-444F-8FB2-E693C9ED44E5}"/>
                  </a:ext>
                </a:extLst>
              </p:cNvPr>
              <p:cNvPicPr/>
              <p:nvPr/>
            </p:nvPicPr>
            <p:blipFill>
              <a:blip r:embed="rId3"/>
              <a:stretch>
                <a:fillRect/>
              </a:stretch>
            </p:blipFill>
            <p:spPr>
              <a:xfrm>
                <a:off x="985913" y="397145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6BC7AA37-7171-457C-929A-B3F8DB19BDF0}"/>
                  </a:ext>
                </a:extLst>
              </p14:cNvPr>
              <p14:cNvContentPartPr/>
              <p14:nvPr/>
            </p14:nvContentPartPr>
            <p14:xfrm>
              <a:off x="1330433" y="3980096"/>
              <a:ext cx="360" cy="360"/>
            </p14:xfrm>
          </p:contentPart>
        </mc:Choice>
        <mc:Fallback xmlns="">
          <p:pic>
            <p:nvPicPr>
              <p:cNvPr id="5" name="Ink 4">
                <a:extLst>
                  <a:ext uri="{FF2B5EF4-FFF2-40B4-BE49-F238E27FC236}">
                    <a16:creationId xmlns:a16="http://schemas.microsoft.com/office/drawing/2014/main" id="{6BC7AA37-7171-457C-929A-B3F8DB19BDF0}"/>
                  </a:ext>
                </a:extLst>
              </p:cNvPr>
              <p:cNvPicPr/>
              <p:nvPr/>
            </p:nvPicPr>
            <p:blipFill>
              <a:blip r:embed="rId3"/>
              <a:stretch>
                <a:fillRect/>
              </a:stretch>
            </p:blipFill>
            <p:spPr>
              <a:xfrm>
                <a:off x="1321793" y="3971456"/>
                <a:ext cx="18000" cy="18000"/>
              </a:xfrm>
              <a:prstGeom prst="rect">
                <a:avLst/>
              </a:prstGeom>
            </p:spPr>
          </p:pic>
        </mc:Fallback>
      </mc:AlternateContent>
    </p:spTree>
    <p:extLst>
      <p:ext uri="{BB962C8B-B14F-4D97-AF65-F5344CB8AC3E}">
        <p14:creationId xmlns:p14="http://schemas.microsoft.com/office/powerpoint/2010/main" val="3602555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D38A-4DE3-4DD0-ACFF-DB04FE814C1B}"/>
              </a:ext>
            </a:extLst>
          </p:cNvPr>
          <p:cNvSpPr>
            <a:spLocks noGrp="1"/>
          </p:cNvSpPr>
          <p:nvPr>
            <p:ph type="title"/>
          </p:nvPr>
        </p:nvSpPr>
        <p:spPr>
          <a:xfrm>
            <a:off x="677334" y="609599"/>
            <a:ext cx="8596668" cy="1660635"/>
          </a:xfrm>
        </p:spPr>
        <p:txBody>
          <a:bodyPr>
            <a:noAutofit/>
          </a:bodyPr>
          <a:lstStyle/>
          <a:p>
            <a:r>
              <a:rPr lang="en-US" sz="2800" b="1" dirty="0">
                <a:solidFill>
                  <a:schemeClr val="tx1"/>
                </a:solidFill>
                <a:latin typeface="Arial" panose="020B0604020202020204" pitchFamily="34" charset="0"/>
                <a:cs typeface="Arial" panose="020B0604020202020204" pitchFamily="34" charset="0"/>
              </a:rPr>
              <a:t>When obtaining informed consent in a provider’s office, coercion and undue influence should be avoided. Undue influences are harder to control because: </a:t>
            </a:r>
            <a:endParaRPr lang="en-US" sz="28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15C557-D91A-49C5-AE0B-5BEAC4C0A998}"/>
              </a:ext>
            </a:extLst>
          </p:cNvPr>
          <p:cNvSpPr>
            <a:spLocks noGrp="1"/>
          </p:cNvSpPr>
          <p:nvPr>
            <p:ph idx="1"/>
          </p:nvPr>
        </p:nvSpPr>
        <p:spPr>
          <a:xfrm>
            <a:off x="677334" y="2846164"/>
            <a:ext cx="8596668" cy="3581941"/>
          </a:xfrm>
        </p:spPr>
        <p:txBody>
          <a:bodyPr>
            <a:normAutofit/>
          </a:bodyPr>
          <a:lstStyle/>
          <a:p>
            <a:pPr marL="0" indent="0">
              <a:buNone/>
            </a:pPr>
            <a:r>
              <a:rPr lang="en-US" b="1" dirty="0">
                <a:latin typeface="Arial" panose="020B0604020202020204" pitchFamily="34" charset="0"/>
                <a:cs typeface="Arial" panose="020B0604020202020204" pitchFamily="34" charset="0"/>
              </a:rPr>
              <a:t>A.  Subjects are in a dependent relationship with the investigator</a:t>
            </a:r>
          </a:p>
          <a:p>
            <a:pPr marL="0" indent="0">
              <a:buNone/>
            </a:pPr>
            <a:r>
              <a:rPr lang="en-US" b="1" dirty="0">
                <a:latin typeface="Arial" panose="020B0604020202020204" pitchFamily="34" charset="0"/>
                <a:cs typeface="Arial" panose="020B0604020202020204" pitchFamily="34" charset="0"/>
              </a:rPr>
              <a:t>B. They always include some benefit for subjects</a:t>
            </a:r>
          </a:p>
          <a:p>
            <a:pPr marL="0" indent="0">
              <a:buNone/>
            </a:pPr>
            <a:r>
              <a:rPr lang="en-US" b="1" dirty="0">
                <a:latin typeface="Arial" panose="020B0604020202020204" pitchFamily="34" charset="0"/>
                <a:cs typeface="Arial" panose="020B0604020202020204" pitchFamily="34" charset="0"/>
              </a:rPr>
              <a:t>C. There is an overt threat of harm</a:t>
            </a:r>
          </a:p>
          <a:p>
            <a:pPr marL="0" indent="0">
              <a:buNone/>
            </a:pPr>
            <a:r>
              <a:rPr lang="en-US" b="1" dirty="0">
                <a:latin typeface="Arial" panose="020B0604020202020204" pitchFamily="34" charset="0"/>
                <a:cs typeface="Arial" panose="020B0604020202020204" pitchFamily="34" charset="0"/>
              </a:rPr>
              <a:t>D. They are known to the investigator but not the subject. </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B5FBC2FE-592D-444F-8FB2-E693C9ED44E5}"/>
                  </a:ext>
                </a:extLst>
              </p14:cNvPr>
              <p14:cNvContentPartPr/>
              <p14:nvPr/>
            </p14:nvContentPartPr>
            <p14:xfrm>
              <a:off x="994553" y="3980096"/>
              <a:ext cx="360" cy="360"/>
            </p14:xfrm>
          </p:contentPart>
        </mc:Choice>
        <mc:Fallback xmlns="">
          <p:pic>
            <p:nvPicPr>
              <p:cNvPr id="4" name="Ink 3">
                <a:extLst>
                  <a:ext uri="{FF2B5EF4-FFF2-40B4-BE49-F238E27FC236}">
                    <a16:creationId xmlns:a16="http://schemas.microsoft.com/office/drawing/2014/main" id="{B5FBC2FE-592D-444F-8FB2-E693C9ED44E5}"/>
                  </a:ext>
                </a:extLst>
              </p:cNvPr>
              <p:cNvPicPr/>
              <p:nvPr/>
            </p:nvPicPr>
            <p:blipFill>
              <a:blip r:embed="rId3"/>
              <a:stretch>
                <a:fillRect/>
              </a:stretch>
            </p:blipFill>
            <p:spPr>
              <a:xfrm>
                <a:off x="985553" y="397109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6BC7AA37-7171-457C-929A-B3F8DB19BDF0}"/>
                  </a:ext>
                </a:extLst>
              </p14:cNvPr>
              <p14:cNvContentPartPr/>
              <p14:nvPr/>
            </p14:nvContentPartPr>
            <p14:xfrm>
              <a:off x="1330433" y="3980096"/>
              <a:ext cx="360" cy="360"/>
            </p14:xfrm>
          </p:contentPart>
        </mc:Choice>
        <mc:Fallback xmlns="">
          <p:pic>
            <p:nvPicPr>
              <p:cNvPr id="5" name="Ink 4">
                <a:extLst>
                  <a:ext uri="{FF2B5EF4-FFF2-40B4-BE49-F238E27FC236}">
                    <a16:creationId xmlns:a16="http://schemas.microsoft.com/office/drawing/2014/main" id="{6BC7AA37-7171-457C-929A-B3F8DB19BDF0}"/>
                  </a:ext>
                </a:extLst>
              </p:cNvPr>
              <p:cNvPicPr/>
              <p:nvPr/>
            </p:nvPicPr>
            <p:blipFill>
              <a:blip r:embed="rId3"/>
              <a:stretch>
                <a:fillRect/>
              </a:stretch>
            </p:blipFill>
            <p:spPr>
              <a:xfrm>
                <a:off x="1321433" y="397109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404F15A5-21AD-4D4F-A78A-4277549D6ADE}"/>
                  </a:ext>
                </a:extLst>
              </p14:cNvPr>
              <p14:cNvContentPartPr/>
              <p14:nvPr/>
            </p14:nvContentPartPr>
            <p14:xfrm>
              <a:off x="438912" y="2560651"/>
              <a:ext cx="10681920" cy="1131480"/>
            </p14:xfrm>
          </p:contentPart>
        </mc:Choice>
        <mc:Fallback xmlns="">
          <p:pic>
            <p:nvPicPr>
              <p:cNvPr id="6" name="Ink 5">
                <a:extLst>
                  <a:ext uri="{FF2B5EF4-FFF2-40B4-BE49-F238E27FC236}">
                    <a16:creationId xmlns:a16="http://schemas.microsoft.com/office/drawing/2014/main" id="{404F15A5-21AD-4D4F-A78A-4277549D6ADE}"/>
                  </a:ext>
                </a:extLst>
              </p:cNvPr>
              <p:cNvPicPr/>
              <p:nvPr/>
            </p:nvPicPr>
            <p:blipFill>
              <a:blip r:embed="rId6"/>
              <a:stretch>
                <a:fillRect/>
              </a:stretch>
            </p:blipFill>
            <p:spPr>
              <a:xfrm>
                <a:off x="402912" y="2524651"/>
                <a:ext cx="10753560" cy="1203120"/>
              </a:xfrm>
              <a:prstGeom prst="rect">
                <a:avLst/>
              </a:prstGeom>
            </p:spPr>
          </p:pic>
        </mc:Fallback>
      </mc:AlternateContent>
    </p:spTree>
    <p:extLst>
      <p:ext uri="{BB962C8B-B14F-4D97-AF65-F5344CB8AC3E}">
        <p14:creationId xmlns:p14="http://schemas.microsoft.com/office/powerpoint/2010/main" val="10558843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D38A-4DE3-4DD0-ACFF-DB04FE814C1B}"/>
              </a:ext>
            </a:extLst>
          </p:cNvPr>
          <p:cNvSpPr>
            <a:spLocks noGrp="1"/>
          </p:cNvSpPr>
          <p:nvPr>
            <p:ph type="title"/>
          </p:nvPr>
        </p:nvSpPr>
        <p:spPr>
          <a:xfrm>
            <a:off x="677334" y="609599"/>
            <a:ext cx="8596668" cy="1972236"/>
          </a:xfrm>
        </p:spPr>
        <p:txBody>
          <a:bodyPr>
            <a:noAutofit/>
          </a:bodyPr>
          <a:lstStyle/>
          <a:p>
            <a:r>
              <a:rPr lang="en-US" sz="2400" dirty="0">
                <a:solidFill>
                  <a:schemeClr val="tx1"/>
                </a:solidFill>
                <a:latin typeface="Arial Black" panose="020B0A04020102020204" pitchFamily="34" charset="0"/>
              </a:rPr>
              <a:t>If a research study involves more than minimal risks to subjects, a statement regarding compensation and whether any medical treatments are available for potential injury is required. </a:t>
            </a:r>
            <a:endParaRPr lang="en-US" sz="240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AC15C557-D91A-49C5-AE0B-5BEAC4C0A998}"/>
              </a:ext>
            </a:extLst>
          </p:cNvPr>
          <p:cNvSpPr>
            <a:spLocks noGrp="1"/>
          </p:cNvSpPr>
          <p:nvPr>
            <p:ph idx="1"/>
          </p:nvPr>
        </p:nvSpPr>
        <p:spPr>
          <a:xfrm>
            <a:off x="677334" y="2459421"/>
            <a:ext cx="8596668" cy="3581941"/>
          </a:xfrm>
        </p:spPr>
        <p:txBody>
          <a:bodyPr/>
          <a:lstStyle/>
          <a:p>
            <a:endParaRPr lang="en-US" dirty="0">
              <a:latin typeface="Arial Black" panose="020B0A04020102020204" pitchFamily="34" charset="0"/>
            </a:endParaRPr>
          </a:p>
          <a:p>
            <a:endParaRPr lang="en-US" dirty="0">
              <a:latin typeface="Arial Black" panose="020B0A04020102020204" pitchFamily="34" charset="0"/>
            </a:endParaRPr>
          </a:p>
          <a:p>
            <a:pPr marL="0" indent="0">
              <a:buNone/>
            </a:pPr>
            <a:r>
              <a:rPr lang="en-US" sz="2400" dirty="0">
                <a:latin typeface="Arial Black" panose="020B0A04020102020204" pitchFamily="34" charset="0"/>
              </a:rPr>
              <a:t>True or False</a:t>
            </a:r>
          </a:p>
        </p:txBody>
      </p:sp>
    </p:spTree>
    <p:extLst>
      <p:ext uri="{BB962C8B-B14F-4D97-AF65-F5344CB8AC3E}">
        <p14:creationId xmlns:p14="http://schemas.microsoft.com/office/powerpoint/2010/main" val="42715715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D38A-4DE3-4DD0-ACFF-DB04FE814C1B}"/>
              </a:ext>
            </a:extLst>
          </p:cNvPr>
          <p:cNvSpPr>
            <a:spLocks noGrp="1"/>
          </p:cNvSpPr>
          <p:nvPr>
            <p:ph type="title"/>
          </p:nvPr>
        </p:nvSpPr>
        <p:spPr>
          <a:xfrm>
            <a:off x="677334" y="609599"/>
            <a:ext cx="8596668" cy="1972236"/>
          </a:xfrm>
        </p:spPr>
        <p:txBody>
          <a:bodyPr>
            <a:noAutofit/>
          </a:bodyPr>
          <a:lstStyle/>
          <a:p>
            <a:r>
              <a:rPr lang="en-US" sz="2400" dirty="0">
                <a:solidFill>
                  <a:schemeClr val="tx1"/>
                </a:solidFill>
                <a:latin typeface="Arial Black" panose="020B0A04020102020204" pitchFamily="34" charset="0"/>
              </a:rPr>
              <a:t>If a research study involves more than minimal risks to subjects, a statement regarding compensation and whether any medical treatments are available for potential injury is required. </a:t>
            </a:r>
            <a:endParaRPr lang="en-US" sz="240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AC15C557-D91A-49C5-AE0B-5BEAC4C0A998}"/>
              </a:ext>
            </a:extLst>
          </p:cNvPr>
          <p:cNvSpPr>
            <a:spLocks noGrp="1"/>
          </p:cNvSpPr>
          <p:nvPr>
            <p:ph idx="1"/>
          </p:nvPr>
        </p:nvSpPr>
        <p:spPr>
          <a:xfrm>
            <a:off x="677334" y="2459421"/>
            <a:ext cx="8596668" cy="3581941"/>
          </a:xfrm>
        </p:spPr>
        <p:txBody>
          <a:bodyPr/>
          <a:lstStyle/>
          <a:p>
            <a:endParaRPr lang="en-US" dirty="0">
              <a:latin typeface="Arial Black" panose="020B0A04020102020204" pitchFamily="34" charset="0"/>
            </a:endParaRPr>
          </a:p>
          <a:p>
            <a:endParaRPr lang="en-US" dirty="0">
              <a:latin typeface="Arial Black" panose="020B0A04020102020204" pitchFamily="34" charset="0"/>
            </a:endParaRPr>
          </a:p>
          <a:p>
            <a:pPr marL="0" indent="0">
              <a:buNone/>
            </a:pPr>
            <a:r>
              <a:rPr lang="en-US" sz="2400" dirty="0">
                <a:latin typeface="Arial Black" panose="020B0A04020102020204" pitchFamily="34" charset="0"/>
              </a:rPr>
              <a:t>True or False</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7AE50A26-3733-459E-948D-BD0DFA83C6BE}"/>
                  </a:ext>
                </a:extLst>
              </p14:cNvPr>
              <p14:cNvContentPartPr/>
              <p14:nvPr/>
            </p14:nvContentPartPr>
            <p14:xfrm>
              <a:off x="347273" y="3021416"/>
              <a:ext cx="1549800" cy="920880"/>
            </p14:xfrm>
          </p:contentPart>
        </mc:Choice>
        <mc:Fallback xmlns="">
          <p:pic>
            <p:nvPicPr>
              <p:cNvPr id="4" name="Ink 3">
                <a:extLst>
                  <a:ext uri="{FF2B5EF4-FFF2-40B4-BE49-F238E27FC236}">
                    <a16:creationId xmlns:a16="http://schemas.microsoft.com/office/drawing/2014/main" id="{7AE50A26-3733-459E-948D-BD0DFA83C6BE}"/>
                  </a:ext>
                </a:extLst>
              </p:cNvPr>
              <p:cNvPicPr/>
              <p:nvPr/>
            </p:nvPicPr>
            <p:blipFill>
              <a:blip r:embed="rId3"/>
              <a:stretch>
                <a:fillRect/>
              </a:stretch>
            </p:blipFill>
            <p:spPr>
              <a:xfrm>
                <a:off x="338273" y="3012776"/>
                <a:ext cx="1567440" cy="938520"/>
              </a:xfrm>
              <a:prstGeom prst="rect">
                <a:avLst/>
              </a:prstGeom>
            </p:spPr>
          </p:pic>
        </mc:Fallback>
      </mc:AlternateContent>
    </p:spTree>
    <p:extLst>
      <p:ext uri="{BB962C8B-B14F-4D97-AF65-F5344CB8AC3E}">
        <p14:creationId xmlns:p14="http://schemas.microsoft.com/office/powerpoint/2010/main" val="36618635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D38A-4DE3-4DD0-ACFF-DB04FE814C1B}"/>
              </a:ext>
            </a:extLst>
          </p:cNvPr>
          <p:cNvSpPr>
            <a:spLocks noGrp="1"/>
          </p:cNvSpPr>
          <p:nvPr>
            <p:ph type="title"/>
          </p:nvPr>
        </p:nvSpPr>
        <p:spPr>
          <a:xfrm>
            <a:off x="677334" y="682257"/>
            <a:ext cx="8596668" cy="1972236"/>
          </a:xfrm>
        </p:spPr>
        <p:txBody>
          <a:bodyPr>
            <a:noAutofit/>
          </a:bodyPr>
          <a:lstStyle/>
          <a:p>
            <a:r>
              <a:rPr lang="en-US" b="1" dirty="0">
                <a:solidFill>
                  <a:schemeClr val="tx1"/>
                </a:solidFill>
                <a:latin typeface="Arial" panose="020B0604020202020204" pitchFamily="34" charset="0"/>
                <a:cs typeface="Arial" panose="020B0604020202020204" pitchFamily="34" charset="0"/>
              </a:rPr>
              <a:t>The IRB has the authority to require a third party to observe the consent process.</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15C557-D91A-49C5-AE0B-5BEAC4C0A998}"/>
              </a:ext>
            </a:extLst>
          </p:cNvPr>
          <p:cNvSpPr>
            <a:spLocks noGrp="1"/>
          </p:cNvSpPr>
          <p:nvPr>
            <p:ph idx="1"/>
          </p:nvPr>
        </p:nvSpPr>
        <p:spPr>
          <a:xfrm>
            <a:off x="677334" y="2118045"/>
            <a:ext cx="8596668" cy="3581941"/>
          </a:xfrm>
        </p:spPr>
        <p:txBody>
          <a:bodyPr>
            <a:normAutofit/>
          </a:bodyPr>
          <a:lstStyle/>
          <a:p>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True or False</a:t>
            </a:r>
          </a:p>
        </p:txBody>
      </p:sp>
    </p:spTree>
    <p:extLst>
      <p:ext uri="{BB962C8B-B14F-4D97-AF65-F5344CB8AC3E}">
        <p14:creationId xmlns:p14="http://schemas.microsoft.com/office/powerpoint/2010/main" val="1200019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43467" y="816638"/>
            <a:ext cx="3367359" cy="5224724"/>
          </a:xfrm>
        </p:spPr>
        <p:txBody>
          <a:bodyPr anchor="ctr">
            <a:normAutofit/>
          </a:bodyPr>
          <a:lstStyle/>
          <a:p>
            <a:r>
              <a:rPr lang="en-US" b="1">
                <a:latin typeface="Arial" panose="020B0604020202020204" pitchFamily="34" charset="0"/>
                <a:cs typeface="Arial" panose="020B0604020202020204" pitchFamily="34" charset="0"/>
              </a:rPr>
              <a:t>Informed Consent Process</a:t>
            </a:r>
          </a:p>
        </p:txBody>
      </p:sp>
      <p:sp>
        <p:nvSpPr>
          <p:cNvPr id="3" name="Content Placeholder 2"/>
          <p:cNvSpPr>
            <a:spLocks noGrp="1"/>
          </p:cNvSpPr>
          <p:nvPr>
            <p:ph idx="1"/>
          </p:nvPr>
        </p:nvSpPr>
        <p:spPr>
          <a:xfrm>
            <a:off x="4654294" y="1081807"/>
            <a:ext cx="5177859" cy="5224725"/>
          </a:xfrm>
        </p:spPr>
        <p:txBody>
          <a:bodyPr anchor="ctr">
            <a:noAutofit/>
          </a:bodyPr>
          <a:lstStyle/>
          <a:p>
            <a:pPr marL="465138" indent="-465138">
              <a:lnSpc>
                <a:spcPct val="90000"/>
              </a:lnSpc>
              <a:buFont typeface="+mj-lt"/>
              <a:buAutoNum type="arabicPeriod"/>
            </a:pPr>
            <a:endParaRPr lang="en-US" b="1" dirty="0">
              <a:latin typeface="Arial" panose="020B0604020202020204" pitchFamily="34" charset="0"/>
              <a:cs typeface="Arial" panose="020B0604020202020204" pitchFamily="34" charset="0"/>
            </a:endParaRPr>
          </a:p>
          <a:p>
            <a:pPr marL="465138" indent="-465138">
              <a:lnSpc>
                <a:spcPct val="90000"/>
              </a:lnSpc>
              <a:buFont typeface="+mj-lt"/>
              <a:buAutoNum type="arabicPeriod"/>
            </a:pPr>
            <a:r>
              <a:rPr lang="en-US" b="1" dirty="0">
                <a:latin typeface="Arial" panose="020B0604020202020204" pitchFamily="34" charset="0"/>
                <a:cs typeface="Arial" panose="020B0604020202020204" pitchFamily="34" charset="0"/>
              </a:rPr>
              <a:t>It begins with recruitment materials such as flyers, ads, emails.</a:t>
            </a:r>
          </a:p>
          <a:p>
            <a:pPr marL="465138" indent="-465138">
              <a:lnSpc>
                <a:spcPct val="90000"/>
              </a:lnSpc>
              <a:buFont typeface="+mj-lt"/>
              <a:buAutoNum type="arabicPeriod"/>
            </a:pPr>
            <a:endParaRPr lang="en-US" b="1" dirty="0">
              <a:latin typeface="Arial" panose="020B0604020202020204" pitchFamily="34" charset="0"/>
              <a:cs typeface="Arial" panose="020B0604020202020204" pitchFamily="34" charset="0"/>
            </a:endParaRPr>
          </a:p>
          <a:p>
            <a:pPr marL="465138" indent="-465138">
              <a:lnSpc>
                <a:spcPct val="90000"/>
              </a:lnSpc>
              <a:buFont typeface="+mj-lt"/>
              <a:buAutoNum type="arabicPeriod"/>
            </a:pPr>
            <a:r>
              <a:rPr lang="en-US" b="1" dirty="0">
                <a:latin typeface="Arial" panose="020B0604020202020204" pitchFamily="34" charset="0"/>
                <a:cs typeface="Arial" panose="020B0604020202020204" pitchFamily="34" charset="0"/>
              </a:rPr>
              <a:t>It continues with the first conversation regarding the study with the potential subject.</a:t>
            </a:r>
          </a:p>
          <a:p>
            <a:pPr marL="465138" indent="-465138">
              <a:lnSpc>
                <a:spcPct val="90000"/>
              </a:lnSpc>
              <a:buFont typeface="+mj-lt"/>
              <a:buAutoNum type="arabicPeriod"/>
            </a:pPr>
            <a:endParaRPr lang="en-US" b="1" dirty="0">
              <a:latin typeface="Arial" panose="020B0604020202020204" pitchFamily="34" charset="0"/>
              <a:cs typeface="Arial" panose="020B0604020202020204" pitchFamily="34" charset="0"/>
            </a:endParaRPr>
          </a:p>
          <a:p>
            <a:pPr marL="465138" indent="-465138">
              <a:lnSpc>
                <a:spcPct val="90000"/>
              </a:lnSpc>
              <a:buFont typeface="+mj-lt"/>
              <a:buAutoNum type="arabicPeriod"/>
            </a:pPr>
            <a:r>
              <a:rPr lang="en-US" b="1" dirty="0">
                <a:latin typeface="Arial" panose="020B0604020202020204" pitchFamily="34" charset="0"/>
                <a:cs typeface="Arial" panose="020B0604020202020204" pitchFamily="34" charset="0"/>
              </a:rPr>
              <a:t>Allow ample time for discussion and exchange of information and time for the potential subject to discuss participation with family / friends.</a:t>
            </a:r>
          </a:p>
          <a:p>
            <a:pPr marL="465138" indent="-465138">
              <a:lnSpc>
                <a:spcPct val="90000"/>
              </a:lnSpc>
              <a:buFont typeface="+mj-lt"/>
              <a:buAutoNum type="arabicPeriod"/>
            </a:pPr>
            <a:endParaRPr lang="en-US" b="1" dirty="0">
              <a:latin typeface="Arial" panose="020B0604020202020204" pitchFamily="34" charset="0"/>
              <a:cs typeface="Arial" panose="020B0604020202020204" pitchFamily="34" charset="0"/>
            </a:endParaRPr>
          </a:p>
          <a:p>
            <a:pPr marL="465138" indent="-465138">
              <a:lnSpc>
                <a:spcPct val="90000"/>
              </a:lnSpc>
              <a:buFont typeface="+mj-lt"/>
              <a:buAutoNum type="arabicPeriod"/>
            </a:pPr>
            <a:r>
              <a:rPr lang="en-US" b="1" dirty="0">
                <a:latin typeface="Arial" panose="020B0604020202020204" pitchFamily="34" charset="0"/>
                <a:cs typeface="Arial" panose="020B0604020202020204" pitchFamily="34" charset="0"/>
              </a:rPr>
              <a:t>Always allow time for questions. </a:t>
            </a:r>
          </a:p>
          <a:p>
            <a:pPr marL="465138" indent="-465138">
              <a:lnSpc>
                <a:spcPct val="90000"/>
              </a:lnSpc>
              <a:buFont typeface="+mj-lt"/>
              <a:buAutoNum type="arabicPeriod"/>
            </a:pPr>
            <a:endParaRPr lang="en-US" b="1" dirty="0">
              <a:latin typeface="Arial" panose="020B0604020202020204" pitchFamily="34" charset="0"/>
              <a:cs typeface="Arial" panose="020B0604020202020204" pitchFamily="34" charset="0"/>
            </a:endParaRPr>
          </a:p>
          <a:p>
            <a:pPr marL="465138" indent="-465138">
              <a:lnSpc>
                <a:spcPct val="90000"/>
              </a:lnSpc>
              <a:buFont typeface="+mj-lt"/>
              <a:buAutoNum type="arabicPeriod"/>
            </a:pPr>
            <a:r>
              <a:rPr lang="en-US" b="1" dirty="0">
                <a:latin typeface="Arial" panose="020B0604020202020204" pitchFamily="34" charset="0"/>
                <a:cs typeface="Arial" panose="020B0604020202020204" pitchFamily="34" charset="0"/>
              </a:rPr>
              <a:t>Document the consent process in the research record.</a:t>
            </a:r>
          </a:p>
          <a:p>
            <a:pPr>
              <a:lnSpc>
                <a:spcPct val="90000"/>
              </a:lnSpc>
            </a:pPr>
            <a:endParaRPr lang="en-US" b="1" dirty="0">
              <a:latin typeface="Arial" panose="020B0604020202020204" pitchFamily="34" charset="0"/>
              <a:cs typeface="Arial" panose="020B0604020202020204" pitchFamily="34" charset="0"/>
            </a:endParaRPr>
          </a:p>
          <a:p>
            <a:pPr>
              <a:lnSpc>
                <a:spcPct val="90000"/>
              </a:lnSpc>
            </a:pPr>
            <a:endParaRPr lang="en-US" b="1" dirty="0">
              <a:latin typeface="Arial" panose="020B0604020202020204" pitchFamily="34" charset="0"/>
              <a:cs typeface="Arial" panose="020B0604020202020204" pitchFamily="34" charset="0"/>
            </a:endParaRPr>
          </a:p>
          <a:p>
            <a:pPr>
              <a:lnSpc>
                <a:spcPct val="90000"/>
              </a:lnSpc>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96939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D38A-4DE3-4DD0-ACFF-DB04FE814C1B}"/>
              </a:ext>
            </a:extLst>
          </p:cNvPr>
          <p:cNvSpPr>
            <a:spLocks noGrp="1"/>
          </p:cNvSpPr>
          <p:nvPr>
            <p:ph type="title"/>
          </p:nvPr>
        </p:nvSpPr>
        <p:spPr>
          <a:xfrm>
            <a:off x="677334" y="487185"/>
            <a:ext cx="8596668" cy="1972236"/>
          </a:xfrm>
        </p:spPr>
        <p:txBody>
          <a:bodyPr>
            <a:noAutofit/>
          </a:bodyPr>
          <a:lstStyle/>
          <a:p>
            <a:r>
              <a:rPr lang="en-US" b="1" dirty="0">
                <a:solidFill>
                  <a:schemeClr val="tx1"/>
                </a:solidFill>
                <a:latin typeface="Arial" panose="020B0604020202020204" pitchFamily="34" charset="0"/>
                <a:cs typeface="Arial" panose="020B0604020202020204" pitchFamily="34" charset="0"/>
              </a:rPr>
              <a:t>The IRB has the authority to require a third party to observe the consent process.</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15C557-D91A-49C5-AE0B-5BEAC4C0A998}"/>
              </a:ext>
            </a:extLst>
          </p:cNvPr>
          <p:cNvSpPr>
            <a:spLocks noGrp="1"/>
          </p:cNvSpPr>
          <p:nvPr>
            <p:ph idx="1"/>
          </p:nvPr>
        </p:nvSpPr>
        <p:spPr>
          <a:xfrm>
            <a:off x="677334" y="2081245"/>
            <a:ext cx="8596668" cy="3581941"/>
          </a:xfrm>
        </p:spPr>
        <p:txBody>
          <a:bodyPr>
            <a:normAutofit/>
          </a:bodyPr>
          <a:lstStyle/>
          <a:p>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True or False</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B581819-4761-4ED5-8AFC-0D7CFAEDB805}"/>
                  </a:ext>
                </a:extLst>
              </p14:cNvPr>
              <p14:cNvContentPartPr/>
              <p14:nvPr/>
            </p14:nvContentPartPr>
            <p14:xfrm>
              <a:off x="451985" y="2702603"/>
              <a:ext cx="1148040" cy="946440"/>
            </p14:xfrm>
          </p:contentPart>
        </mc:Choice>
        <mc:Fallback xmlns="">
          <p:pic>
            <p:nvPicPr>
              <p:cNvPr id="4" name="Ink 3">
                <a:extLst>
                  <a:ext uri="{FF2B5EF4-FFF2-40B4-BE49-F238E27FC236}">
                    <a16:creationId xmlns:a16="http://schemas.microsoft.com/office/drawing/2014/main" id="{8B581819-4761-4ED5-8AFC-0D7CFAEDB805}"/>
                  </a:ext>
                </a:extLst>
              </p:cNvPr>
              <p:cNvPicPr/>
              <p:nvPr/>
            </p:nvPicPr>
            <p:blipFill>
              <a:blip r:embed="rId3"/>
              <a:stretch>
                <a:fillRect/>
              </a:stretch>
            </p:blipFill>
            <p:spPr>
              <a:xfrm>
                <a:off x="442985" y="2693603"/>
                <a:ext cx="1165680" cy="964080"/>
              </a:xfrm>
              <a:prstGeom prst="rect">
                <a:avLst/>
              </a:prstGeom>
            </p:spPr>
          </p:pic>
        </mc:Fallback>
      </mc:AlternateContent>
    </p:spTree>
    <p:extLst>
      <p:ext uri="{BB962C8B-B14F-4D97-AF65-F5344CB8AC3E}">
        <p14:creationId xmlns:p14="http://schemas.microsoft.com/office/powerpoint/2010/main" val="1310511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D38A-4DE3-4DD0-ACFF-DB04FE814C1B}"/>
              </a:ext>
            </a:extLst>
          </p:cNvPr>
          <p:cNvSpPr>
            <a:spLocks noGrp="1"/>
          </p:cNvSpPr>
          <p:nvPr>
            <p:ph type="title"/>
          </p:nvPr>
        </p:nvSpPr>
        <p:spPr>
          <a:xfrm>
            <a:off x="677334" y="487185"/>
            <a:ext cx="8596668" cy="1972236"/>
          </a:xfrm>
        </p:spPr>
        <p:txBody>
          <a:bodyPr>
            <a:noAutofit/>
          </a:bodyPr>
          <a:lstStyle/>
          <a:p>
            <a:r>
              <a:rPr lang="en-US" b="1" dirty="0">
                <a:solidFill>
                  <a:schemeClr val="tx1"/>
                </a:solidFill>
                <a:latin typeface="Arial" panose="020B0604020202020204" pitchFamily="34" charset="0"/>
                <a:cs typeface="Arial" panose="020B0604020202020204" pitchFamily="34" charset="0"/>
              </a:rPr>
              <a:t>Of the choices listed, which one is an additional element of informed consent?</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15C557-D91A-49C5-AE0B-5BEAC4C0A998}"/>
              </a:ext>
            </a:extLst>
          </p:cNvPr>
          <p:cNvSpPr>
            <a:spLocks noGrp="1"/>
          </p:cNvSpPr>
          <p:nvPr>
            <p:ph idx="1"/>
          </p:nvPr>
        </p:nvSpPr>
        <p:spPr>
          <a:xfrm>
            <a:off x="677334" y="2459421"/>
            <a:ext cx="8596668" cy="3581941"/>
          </a:xfrm>
        </p:spPr>
        <p:txBody>
          <a:bodyPr/>
          <a:lstStyle/>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 Benefits</a:t>
            </a:r>
          </a:p>
          <a:p>
            <a:r>
              <a:rPr lang="en-US" b="1" dirty="0">
                <a:latin typeface="Arial" panose="020B0604020202020204" pitchFamily="34" charset="0"/>
                <a:cs typeface="Arial" panose="020B0604020202020204" pitchFamily="34" charset="0"/>
              </a:rPr>
              <a:t>B. Compensation</a:t>
            </a:r>
          </a:p>
          <a:p>
            <a:r>
              <a:rPr lang="en-US" b="1" dirty="0">
                <a:latin typeface="Arial" panose="020B0604020202020204" pitchFamily="34" charset="0"/>
                <a:cs typeface="Arial" panose="020B0604020202020204" pitchFamily="34" charset="0"/>
              </a:rPr>
              <a:t>C. Voluntary</a:t>
            </a:r>
          </a:p>
          <a:p>
            <a:r>
              <a:rPr lang="en-US" b="1" dirty="0">
                <a:latin typeface="Arial" panose="020B0604020202020204" pitchFamily="34" charset="0"/>
                <a:cs typeface="Arial" panose="020B0604020202020204" pitchFamily="34" charset="0"/>
              </a:rPr>
              <a:t>D. Consequences of withdrawal</a:t>
            </a:r>
          </a:p>
          <a:p>
            <a:r>
              <a:rPr lang="en-US" b="1" dirty="0">
                <a:latin typeface="Arial" panose="020B0604020202020204" pitchFamily="34" charset="0"/>
                <a:cs typeface="Arial" panose="020B0604020202020204" pitchFamily="34" charset="0"/>
              </a:rPr>
              <a:t>E. Alternatives to participation</a:t>
            </a:r>
          </a:p>
        </p:txBody>
      </p:sp>
    </p:spTree>
    <p:extLst>
      <p:ext uri="{BB962C8B-B14F-4D97-AF65-F5344CB8AC3E}">
        <p14:creationId xmlns:p14="http://schemas.microsoft.com/office/powerpoint/2010/main" val="2187196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D38A-4DE3-4DD0-ACFF-DB04FE814C1B}"/>
              </a:ext>
            </a:extLst>
          </p:cNvPr>
          <p:cNvSpPr>
            <a:spLocks noGrp="1"/>
          </p:cNvSpPr>
          <p:nvPr>
            <p:ph type="title"/>
          </p:nvPr>
        </p:nvSpPr>
        <p:spPr>
          <a:xfrm>
            <a:off x="677334" y="487185"/>
            <a:ext cx="8596668" cy="1972236"/>
          </a:xfrm>
        </p:spPr>
        <p:txBody>
          <a:bodyPr>
            <a:noAutofit/>
          </a:bodyPr>
          <a:lstStyle/>
          <a:p>
            <a:r>
              <a:rPr lang="en-US" b="1" dirty="0">
                <a:solidFill>
                  <a:schemeClr val="tx1"/>
                </a:solidFill>
                <a:latin typeface="Arial" panose="020B0604020202020204" pitchFamily="34" charset="0"/>
                <a:cs typeface="Arial" panose="020B0604020202020204" pitchFamily="34" charset="0"/>
              </a:rPr>
              <a:t>Of the choices listed, which one is an additional element of informed consent?</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15C557-D91A-49C5-AE0B-5BEAC4C0A998}"/>
              </a:ext>
            </a:extLst>
          </p:cNvPr>
          <p:cNvSpPr>
            <a:spLocks noGrp="1"/>
          </p:cNvSpPr>
          <p:nvPr>
            <p:ph idx="1"/>
          </p:nvPr>
        </p:nvSpPr>
        <p:spPr>
          <a:xfrm>
            <a:off x="677334" y="2459421"/>
            <a:ext cx="8596668" cy="3581941"/>
          </a:xfrm>
        </p:spPr>
        <p:txBody>
          <a:bodyPr/>
          <a:lstStyle/>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 Benefits</a:t>
            </a:r>
          </a:p>
          <a:p>
            <a:r>
              <a:rPr lang="en-US" b="1" dirty="0">
                <a:latin typeface="Arial" panose="020B0604020202020204" pitchFamily="34" charset="0"/>
                <a:cs typeface="Arial" panose="020B0604020202020204" pitchFamily="34" charset="0"/>
              </a:rPr>
              <a:t>B. Compensation</a:t>
            </a:r>
          </a:p>
          <a:p>
            <a:r>
              <a:rPr lang="en-US" b="1" dirty="0">
                <a:latin typeface="Arial" panose="020B0604020202020204" pitchFamily="34" charset="0"/>
                <a:cs typeface="Arial" panose="020B0604020202020204" pitchFamily="34" charset="0"/>
              </a:rPr>
              <a:t>C. Voluntary</a:t>
            </a:r>
          </a:p>
          <a:p>
            <a:r>
              <a:rPr lang="en-US" b="1" dirty="0">
                <a:latin typeface="Arial" panose="020B0604020202020204" pitchFamily="34" charset="0"/>
                <a:cs typeface="Arial" panose="020B0604020202020204" pitchFamily="34" charset="0"/>
              </a:rPr>
              <a:t>D. Consequences of withdrawal</a:t>
            </a:r>
          </a:p>
          <a:p>
            <a:r>
              <a:rPr lang="en-US" b="1" dirty="0">
                <a:latin typeface="Arial" panose="020B0604020202020204" pitchFamily="34" charset="0"/>
                <a:cs typeface="Arial" panose="020B0604020202020204" pitchFamily="34" charset="0"/>
              </a:rPr>
              <a:t>E. Alternatives to participation</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B54869C5-8CEB-47D8-AE9F-C287C1191F62}"/>
                  </a:ext>
                </a:extLst>
              </p14:cNvPr>
              <p14:cNvContentPartPr/>
              <p14:nvPr/>
            </p14:nvContentPartPr>
            <p14:xfrm>
              <a:off x="107153" y="3872096"/>
              <a:ext cx="5380200" cy="795240"/>
            </p14:xfrm>
          </p:contentPart>
        </mc:Choice>
        <mc:Fallback xmlns="">
          <p:pic>
            <p:nvPicPr>
              <p:cNvPr id="4" name="Ink 3">
                <a:extLst>
                  <a:ext uri="{FF2B5EF4-FFF2-40B4-BE49-F238E27FC236}">
                    <a16:creationId xmlns:a16="http://schemas.microsoft.com/office/drawing/2014/main" id="{B54869C5-8CEB-47D8-AE9F-C287C1191F62}"/>
                  </a:ext>
                </a:extLst>
              </p:cNvPr>
              <p:cNvPicPr/>
              <p:nvPr/>
            </p:nvPicPr>
            <p:blipFill>
              <a:blip r:embed="rId3"/>
              <a:stretch>
                <a:fillRect/>
              </a:stretch>
            </p:blipFill>
            <p:spPr>
              <a:xfrm>
                <a:off x="98153" y="3863096"/>
                <a:ext cx="5397840" cy="812880"/>
              </a:xfrm>
              <a:prstGeom prst="rect">
                <a:avLst/>
              </a:prstGeom>
            </p:spPr>
          </p:pic>
        </mc:Fallback>
      </mc:AlternateContent>
    </p:spTree>
    <p:extLst>
      <p:ext uri="{BB962C8B-B14F-4D97-AF65-F5344CB8AC3E}">
        <p14:creationId xmlns:p14="http://schemas.microsoft.com/office/powerpoint/2010/main" val="14954043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D38A-4DE3-4DD0-ACFF-DB04FE814C1B}"/>
              </a:ext>
            </a:extLst>
          </p:cNvPr>
          <p:cNvSpPr>
            <a:spLocks noGrp="1"/>
          </p:cNvSpPr>
          <p:nvPr>
            <p:ph type="title"/>
          </p:nvPr>
        </p:nvSpPr>
        <p:spPr>
          <a:xfrm>
            <a:off x="677334" y="487185"/>
            <a:ext cx="8596668" cy="1972236"/>
          </a:xfrm>
        </p:spPr>
        <p:txBody>
          <a:bodyPr>
            <a:noAutofit/>
          </a:bodyPr>
          <a:lstStyle/>
          <a:p>
            <a:r>
              <a:rPr lang="en-US" sz="2800" b="1" dirty="0">
                <a:solidFill>
                  <a:schemeClr val="tx1"/>
                </a:solidFill>
                <a:latin typeface="Arial" panose="020B0604020202020204" pitchFamily="34" charset="0"/>
                <a:cs typeface="Arial" panose="020B0604020202020204" pitchFamily="34" charset="0"/>
              </a:rPr>
              <a:t>A potential subject is participating in a consent discussion for enrollment in a randomized placebo controlled drug study.  After 2 hours, as the patient is signing the consent form, she says to her companion, “…I will be so glad to get this drug.  I hate these disfiguring plaques.” This is an example of </a:t>
            </a:r>
            <a:endParaRPr lang="en-US" sz="28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15C557-D91A-49C5-AE0B-5BEAC4C0A998}"/>
              </a:ext>
            </a:extLst>
          </p:cNvPr>
          <p:cNvSpPr>
            <a:spLocks noGrp="1"/>
          </p:cNvSpPr>
          <p:nvPr>
            <p:ph idx="1"/>
          </p:nvPr>
        </p:nvSpPr>
        <p:spPr>
          <a:xfrm>
            <a:off x="677334" y="3512309"/>
            <a:ext cx="8596668" cy="2760280"/>
          </a:xfrm>
        </p:spPr>
        <p:txBody>
          <a:bodyPr/>
          <a:lstStyle/>
          <a:p>
            <a:pPr marL="0" indent="0">
              <a:buNone/>
            </a:pP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 Placebo effect</a:t>
            </a:r>
          </a:p>
          <a:p>
            <a:r>
              <a:rPr lang="en-US" b="1" dirty="0">
                <a:latin typeface="Arial" panose="020B0604020202020204" pitchFamily="34" charset="0"/>
                <a:cs typeface="Arial" panose="020B0604020202020204" pitchFamily="34" charset="0"/>
              </a:rPr>
              <a:t>B. Undue influence</a:t>
            </a:r>
          </a:p>
          <a:p>
            <a:r>
              <a:rPr lang="en-US" b="1" dirty="0">
                <a:latin typeface="Arial" panose="020B0604020202020204" pitchFamily="34" charset="0"/>
                <a:cs typeface="Arial" panose="020B0604020202020204" pitchFamily="34" charset="0"/>
              </a:rPr>
              <a:t>C. Clinical Equipoise</a:t>
            </a:r>
          </a:p>
          <a:p>
            <a:r>
              <a:rPr lang="en-US" b="1" dirty="0">
                <a:latin typeface="Arial" panose="020B0604020202020204" pitchFamily="34" charset="0"/>
                <a:cs typeface="Arial" panose="020B0604020202020204" pitchFamily="34" charset="0"/>
              </a:rPr>
              <a:t>D. Therapeutic misconception</a:t>
            </a: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06035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D38A-4DE3-4DD0-ACFF-DB04FE814C1B}"/>
              </a:ext>
            </a:extLst>
          </p:cNvPr>
          <p:cNvSpPr>
            <a:spLocks noGrp="1"/>
          </p:cNvSpPr>
          <p:nvPr>
            <p:ph type="title"/>
          </p:nvPr>
        </p:nvSpPr>
        <p:spPr>
          <a:xfrm>
            <a:off x="677334" y="487185"/>
            <a:ext cx="8596668" cy="1972236"/>
          </a:xfrm>
        </p:spPr>
        <p:txBody>
          <a:bodyPr>
            <a:noAutofit/>
          </a:bodyPr>
          <a:lstStyle/>
          <a:p>
            <a:r>
              <a:rPr lang="en-US" sz="2800" b="1" dirty="0">
                <a:solidFill>
                  <a:schemeClr val="tx1"/>
                </a:solidFill>
                <a:latin typeface="Arial" panose="020B0604020202020204" pitchFamily="34" charset="0"/>
                <a:cs typeface="Arial" panose="020B0604020202020204" pitchFamily="34" charset="0"/>
              </a:rPr>
              <a:t>A potential subject is participating in a consent discussion for enrollment in a randomized placebo controlled drug study.  After 2 hours, as the patient is signing the consent form, she says to her companion, “…I will be so glad to get this drug.  I hate these disfiguring plaques.” This is an example of </a:t>
            </a:r>
            <a:endParaRPr lang="en-US" sz="28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15C557-D91A-49C5-AE0B-5BEAC4C0A998}"/>
              </a:ext>
            </a:extLst>
          </p:cNvPr>
          <p:cNvSpPr>
            <a:spLocks noGrp="1"/>
          </p:cNvSpPr>
          <p:nvPr>
            <p:ph idx="1"/>
          </p:nvPr>
        </p:nvSpPr>
        <p:spPr>
          <a:xfrm>
            <a:off x="677334" y="3281082"/>
            <a:ext cx="8596668" cy="2760280"/>
          </a:xfrm>
        </p:spPr>
        <p:txBody>
          <a:bodyPr/>
          <a:lstStyle/>
          <a:p>
            <a:pPr marL="0" indent="0">
              <a:buNone/>
            </a:pP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 Placebo effect</a:t>
            </a:r>
          </a:p>
          <a:p>
            <a:r>
              <a:rPr lang="en-US" b="1" dirty="0">
                <a:latin typeface="Arial" panose="020B0604020202020204" pitchFamily="34" charset="0"/>
                <a:cs typeface="Arial" panose="020B0604020202020204" pitchFamily="34" charset="0"/>
              </a:rPr>
              <a:t>B. Undue influence</a:t>
            </a:r>
          </a:p>
          <a:p>
            <a:r>
              <a:rPr lang="en-US" b="1" dirty="0">
                <a:latin typeface="Arial" panose="020B0604020202020204" pitchFamily="34" charset="0"/>
                <a:cs typeface="Arial" panose="020B0604020202020204" pitchFamily="34" charset="0"/>
              </a:rPr>
              <a:t>C. Clinical Equipoise</a:t>
            </a:r>
          </a:p>
          <a:p>
            <a:r>
              <a:rPr lang="en-US" b="1" dirty="0">
                <a:latin typeface="Arial" panose="020B0604020202020204" pitchFamily="34" charset="0"/>
                <a:cs typeface="Arial" panose="020B0604020202020204" pitchFamily="34" charset="0"/>
              </a:rPr>
              <a:t>D. Therapeutic misconception</a:t>
            </a:r>
          </a:p>
          <a:p>
            <a:endParaRPr lang="en-US" b="1"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CB65DDDA-54E6-46B6-977A-0900ED4B4C3C}"/>
                  </a:ext>
                </a:extLst>
              </p14:cNvPr>
              <p14:cNvContentPartPr/>
              <p14:nvPr/>
            </p14:nvContentPartPr>
            <p14:xfrm>
              <a:off x="313073" y="4760936"/>
              <a:ext cx="5713560" cy="999360"/>
            </p14:xfrm>
          </p:contentPart>
        </mc:Choice>
        <mc:Fallback xmlns="">
          <p:pic>
            <p:nvPicPr>
              <p:cNvPr id="4" name="Ink 3">
                <a:extLst>
                  <a:ext uri="{FF2B5EF4-FFF2-40B4-BE49-F238E27FC236}">
                    <a16:creationId xmlns:a16="http://schemas.microsoft.com/office/drawing/2014/main" id="{CB65DDDA-54E6-46B6-977A-0900ED4B4C3C}"/>
                  </a:ext>
                </a:extLst>
              </p:cNvPr>
              <p:cNvPicPr/>
              <p:nvPr/>
            </p:nvPicPr>
            <p:blipFill>
              <a:blip r:embed="rId3"/>
              <a:stretch>
                <a:fillRect/>
              </a:stretch>
            </p:blipFill>
            <p:spPr>
              <a:xfrm>
                <a:off x="304433" y="4752296"/>
                <a:ext cx="5731200" cy="1017000"/>
              </a:xfrm>
              <a:prstGeom prst="rect">
                <a:avLst/>
              </a:prstGeom>
            </p:spPr>
          </p:pic>
        </mc:Fallback>
      </mc:AlternateContent>
    </p:spTree>
    <p:extLst>
      <p:ext uri="{BB962C8B-B14F-4D97-AF65-F5344CB8AC3E}">
        <p14:creationId xmlns:p14="http://schemas.microsoft.com/office/powerpoint/2010/main" val="16334448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D38A-4DE3-4DD0-ACFF-DB04FE814C1B}"/>
              </a:ext>
            </a:extLst>
          </p:cNvPr>
          <p:cNvSpPr>
            <a:spLocks noGrp="1"/>
          </p:cNvSpPr>
          <p:nvPr>
            <p:ph type="title"/>
          </p:nvPr>
        </p:nvSpPr>
        <p:spPr>
          <a:xfrm>
            <a:off x="677334" y="487185"/>
            <a:ext cx="8596668" cy="1381956"/>
          </a:xfrm>
        </p:spPr>
        <p:txBody>
          <a:bodyPr>
            <a:noAutofit/>
          </a:bodyPr>
          <a:lstStyle/>
          <a:p>
            <a:r>
              <a:rPr lang="en-US" b="1" dirty="0">
                <a:solidFill>
                  <a:schemeClr val="tx1"/>
                </a:solidFill>
                <a:latin typeface="Arial" panose="020B0604020202020204" pitchFamily="34" charset="0"/>
                <a:cs typeface="Arial" panose="020B0604020202020204" pitchFamily="34" charset="0"/>
              </a:rPr>
              <a:t>According to 45 CFR 46 (b) revision, the informed consent must contain certain required information. There are:</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15C557-D91A-49C5-AE0B-5BEAC4C0A998}"/>
              </a:ext>
            </a:extLst>
          </p:cNvPr>
          <p:cNvSpPr>
            <a:spLocks noGrp="1"/>
          </p:cNvSpPr>
          <p:nvPr>
            <p:ph idx="1"/>
          </p:nvPr>
        </p:nvSpPr>
        <p:spPr>
          <a:xfrm>
            <a:off x="677334" y="2837329"/>
            <a:ext cx="8596668" cy="3204033"/>
          </a:xfrm>
        </p:spPr>
        <p:txBody>
          <a:bodyPr/>
          <a:lstStyle/>
          <a:p>
            <a:pPr marL="0" indent="0">
              <a:buNone/>
            </a:pP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 Nine required elements of informed consent</a:t>
            </a:r>
          </a:p>
          <a:p>
            <a:r>
              <a:rPr lang="en-US" b="1" dirty="0">
                <a:latin typeface="Arial" panose="020B0604020202020204" pitchFamily="34" charset="0"/>
                <a:cs typeface="Arial" panose="020B0604020202020204" pitchFamily="34" charset="0"/>
              </a:rPr>
              <a:t>B. Fourteen elements of informed consent</a:t>
            </a:r>
          </a:p>
          <a:p>
            <a:r>
              <a:rPr lang="en-US" b="1" dirty="0">
                <a:latin typeface="Arial" panose="020B0604020202020204" pitchFamily="34" charset="0"/>
                <a:cs typeface="Arial" panose="020B0604020202020204" pitchFamily="34" charset="0"/>
              </a:rPr>
              <a:t>C. There are no required elements</a:t>
            </a:r>
          </a:p>
          <a:p>
            <a:r>
              <a:rPr lang="en-US" b="1" dirty="0">
                <a:latin typeface="Arial" panose="020B0604020202020204" pitchFamily="34" charset="0"/>
                <a:cs typeface="Arial" panose="020B0604020202020204" pitchFamily="34" charset="0"/>
              </a:rPr>
              <a:t>D. Six required elements of informed consent</a:t>
            </a: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47019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D38A-4DE3-4DD0-ACFF-DB04FE814C1B}"/>
              </a:ext>
            </a:extLst>
          </p:cNvPr>
          <p:cNvSpPr>
            <a:spLocks noGrp="1"/>
          </p:cNvSpPr>
          <p:nvPr>
            <p:ph type="title"/>
          </p:nvPr>
        </p:nvSpPr>
        <p:spPr>
          <a:xfrm>
            <a:off x="677334" y="487185"/>
            <a:ext cx="8596668" cy="1381956"/>
          </a:xfrm>
        </p:spPr>
        <p:txBody>
          <a:bodyPr>
            <a:noAutofit/>
          </a:bodyPr>
          <a:lstStyle/>
          <a:p>
            <a:r>
              <a:rPr lang="en-US" b="1" dirty="0">
                <a:solidFill>
                  <a:schemeClr val="tx1"/>
                </a:solidFill>
                <a:latin typeface="Arial" panose="020B0604020202020204" pitchFamily="34" charset="0"/>
                <a:cs typeface="Arial" panose="020B0604020202020204" pitchFamily="34" charset="0"/>
              </a:rPr>
              <a:t>According to 45 CFR 46 (b) revision, the informed consent must contain certain required information. There are:</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15C557-D91A-49C5-AE0B-5BEAC4C0A998}"/>
              </a:ext>
            </a:extLst>
          </p:cNvPr>
          <p:cNvSpPr>
            <a:spLocks noGrp="1"/>
          </p:cNvSpPr>
          <p:nvPr>
            <p:ph idx="1"/>
          </p:nvPr>
        </p:nvSpPr>
        <p:spPr>
          <a:xfrm>
            <a:off x="682006" y="2803591"/>
            <a:ext cx="8596668" cy="3204033"/>
          </a:xfrm>
        </p:spPr>
        <p:txBody>
          <a:bodyPr/>
          <a:lstStyle/>
          <a:p>
            <a:pPr marL="0" indent="0">
              <a:buNone/>
            </a:pP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 Nine required elements of informed consent</a:t>
            </a:r>
          </a:p>
          <a:p>
            <a:r>
              <a:rPr lang="en-US" b="1" dirty="0">
                <a:latin typeface="Arial" panose="020B0604020202020204" pitchFamily="34" charset="0"/>
                <a:cs typeface="Arial" panose="020B0604020202020204" pitchFamily="34" charset="0"/>
              </a:rPr>
              <a:t>B. Fourteen elements of informed consent</a:t>
            </a:r>
          </a:p>
          <a:p>
            <a:r>
              <a:rPr lang="en-US" b="1" dirty="0">
                <a:latin typeface="Arial" panose="020B0604020202020204" pitchFamily="34" charset="0"/>
                <a:cs typeface="Arial" panose="020B0604020202020204" pitchFamily="34" charset="0"/>
              </a:rPr>
              <a:t>C. There are no required elements</a:t>
            </a:r>
          </a:p>
          <a:p>
            <a:r>
              <a:rPr lang="en-US" b="1" dirty="0">
                <a:latin typeface="Arial" panose="020B0604020202020204" pitchFamily="34" charset="0"/>
                <a:cs typeface="Arial" panose="020B0604020202020204" pitchFamily="34" charset="0"/>
              </a:rPr>
              <a:t>D. Six required elements of informed consent</a:t>
            </a:r>
          </a:p>
          <a:p>
            <a:endParaRPr lang="en-US" b="1"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34132F5D-BCDA-464D-AFCA-E7941428C357}"/>
                  </a:ext>
                </a:extLst>
              </p14:cNvPr>
              <p14:cNvContentPartPr/>
              <p14:nvPr/>
            </p14:nvContentPartPr>
            <p14:xfrm>
              <a:off x="677334" y="2803591"/>
              <a:ext cx="8539200" cy="1199880"/>
            </p14:xfrm>
          </p:contentPart>
        </mc:Choice>
        <mc:Fallback xmlns="">
          <p:pic>
            <p:nvPicPr>
              <p:cNvPr id="4" name="Ink 3">
                <a:extLst>
                  <a:ext uri="{FF2B5EF4-FFF2-40B4-BE49-F238E27FC236}">
                    <a16:creationId xmlns:a16="http://schemas.microsoft.com/office/drawing/2014/main" id="{34132F5D-BCDA-464D-AFCA-E7941428C357}"/>
                  </a:ext>
                </a:extLst>
              </p:cNvPr>
              <p:cNvPicPr/>
              <p:nvPr/>
            </p:nvPicPr>
            <p:blipFill>
              <a:blip r:embed="rId3"/>
              <a:stretch>
                <a:fillRect/>
              </a:stretch>
            </p:blipFill>
            <p:spPr>
              <a:xfrm>
                <a:off x="668334" y="2794591"/>
                <a:ext cx="8556840" cy="1217520"/>
              </a:xfrm>
              <a:prstGeom prst="rect">
                <a:avLst/>
              </a:prstGeom>
            </p:spPr>
          </p:pic>
        </mc:Fallback>
      </mc:AlternateContent>
    </p:spTree>
    <p:extLst>
      <p:ext uri="{BB962C8B-B14F-4D97-AF65-F5344CB8AC3E}">
        <p14:creationId xmlns:p14="http://schemas.microsoft.com/office/powerpoint/2010/main" val="6503364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D38A-4DE3-4DD0-ACFF-DB04FE814C1B}"/>
              </a:ext>
            </a:extLst>
          </p:cNvPr>
          <p:cNvSpPr>
            <a:spLocks noGrp="1"/>
          </p:cNvSpPr>
          <p:nvPr>
            <p:ph type="title"/>
          </p:nvPr>
        </p:nvSpPr>
        <p:spPr>
          <a:xfrm>
            <a:off x="677334" y="487184"/>
            <a:ext cx="8596668" cy="2000521"/>
          </a:xfrm>
        </p:spPr>
        <p:txBody>
          <a:bodyPr>
            <a:noAutofit/>
          </a:bodyPr>
          <a:lstStyle/>
          <a:p>
            <a:r>
              <a:rPr lang="en-US" sz="3200" b="1" dirty="0">
                <a:solidFill>
                  <a:schemeClr val="tx1"/>
                </a:solidFill>
                <a:latin typeface="Arial" panose="020B0604020202020204" pitchFamily="34" charset="0"/>
                <a:cs typeface="Arial" panose="020B0604020202020204" pitchFamily="34" charset="0"/>
              </a:rPr>
              <a:t>Waiver of documentation of informed consent may be used for phone surveys of illegal behaviors, anonymous internet-based survey of sexual practices, and in person interview of rape victims. </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15C557-D91A-49C5-AE0B-5BEAC4C0A998}"/>
              </a:ext>
            </a:extLst>
          </p:cNvPr>
          <p:cNvSpPr>
            <a:spLocks noGrp="1"/>
          </p:cNvSpPr>
          <p:nvPr>
            <p:ph idx="1"/>
          </p:nvPr>
        </p:nvSpPr>
        <p:spPr>
          <a:xfrm>
            <a:off x="677334" y="3166783"/>
            <a:ext cx="8596668" cy="3204033"/>
          </a:xfrm>
        </p:spPr>
        <p:txBody>
          <a:bodyPr/>
          <a:lstStyle/>
          <a:p>
            <a:pPr marL="0" indent="0">
              <a:buNone/>
            </a:pPr>
            <a:endParaRPr lang="en-US" b="1"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True or False</a:t>
            </a:r>
          </a:p>
        </p:txBody>
      </p:sp>
    </p:spTree>
    <p:extLst>
      <p:ext uri="{BB962C8B-B14F-4D97-AF65-F5344CB8AC3E}">
        <p14:creationId xmlns:p14="http://schemas.microsoft.com/office/powerpoint/2010/main" val="4621701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D38A-4DE3-4DD0-ACFF-DB04FE814C1B}"/>
              </a:ext>
            </a:extLst>
          </p:cNvPr>
          <p:cNvSpPr>
            <a:spLocks noGrp="1"/>
          </p:cNvSpPr>
          <p:nvPr>
            <p:ph type="title"/>
          </p:nvPr>
        </p:nvSpPr>
        <p:spPr>
          <a:xfrm>
            <a:off x="677334" y="487184"/>
            <a:ext cx="8596668" cy="2000521"/>
          </a:xfrm>
        </p:spPr>
        <p:txBody>
          <a:bodyPr>
            <a:noAutofit/>
          </a:bodyPr>
          <a:lstStyle/>
          <a:p>
            <a:r>
              <a:rPr lang="en-US" sz="3200" b="1" dirty="0">
                <a:solidFill>
                  <a:schemeClr val="tx1"/>
                </a:solidFill>
                <a:latin typeface="Arial" panose="020B0604020202020204" pitchFamily="34" charset="0"/>
                <a:cs typeface="Arial" panose="020B0604020202020204" pitchFamily="34" charset="0"/>
              </a:rPr>
              <a:t>Waiver of documentation of informed consent may be used for phone surveys of illegal behaviors, anonymous internet-based survey of sexual practices, and in person interview of rape victims. </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15C557-D91A-49C5-AE0B-5BEAC4C0A998}"/>
              </a:ext>
            </a:extLst>
          </p:cNvPr>
          <p:cNvSpPr>
            <a:spLocks noGrp="1"/>
          </p:cNvSpPr>
          <p:nvPr>
            <p:ph idx="1"/>
          </p:nvPr>
        </p:nvSpPr>
        <p:spPr>
          <a:xfrm>
            <a:off x="682006" y="3283286"/>
            <a:ext cx="8596668" cy="3204033"/>
          </a:xfrm>
        </p:spPr>
        <p:txBody>
          <a:bodyPr>
            <a:normAutofit/>
          </a:bodyPr>
          <a:lstStyle/>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True or False</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5CF2DF85-5AF4-4CE3-B856-42700F768240}"/>
                  </a:ext>
                </a:extLst>
              </p14:cNvPr>
              <p14:cNvContentPartPr/>
              <p14:nvPr/>
            </p14:nvContentPartPr>
            <p14:xfrm>
              <a:off x="120279" y="3612267"/>
              <a:ext cx="1469160" cy="663480"/>
            </p14:xfrm>
          </p:contentPart>
        </mc:Choice>
        <mc:Fallback xmlns="">
          <p:pic>
            <p:nvPicPr>
              <p:cNvPr id="4" name="Ink 3">
                <a:extLst>
                  <a:ext uri="{FF2B5EF4-FFF2-40B4-BE49-F238E27FC236}">
                    <a16:creationId xmlns:a16="http://schemas.microsoft.com/office/drawing/2014/main" id="{5CF2DF85-5AF4-4CE3-B856-42700F768240}"/>
                  </a:ext>
                </a:extLst>
              </p:cNvPr>
              <p:cNvPicPr/>
              <p:nvPr/>
            </p:nvPicPr>
            <p:blipFill>
              <a:blip r:embed="rId3"/>
              <a:stretch>
                <a:fillRect/>
              </a:stretch>
            </p:blipFill>
            <p:spPr>
              <a:xfrm>
                <a:off x="111281" y="3603272"/>
                <a:ext cx="1486796" cy="681110"/>
              </a:xfrm>
              <a:prstGeom prst="rect">
                <a:avLst/>
              </a:prstGeom>
            </p:spPr>
          </p:pic>
        </mc:Fallback>
      </mc:AlternateContent>
    </p:spTree>
    <p:extLst>
      <p:ext uri="{BB962C8B-B14F-4D97-AF65-F5344CB8AC3E}">
        <p14:creationId xmlns:p14="http://schemas.microsoft.com/office/powerpoint/2010/main" val="366643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703" y="1179151"/>
            <a:ext cx="3629893" cy="4463889"/>
          </a:xfrm>
        </p:spPr>
        <p:txBody>
          <a:bodyPr anchor="ctr">
            <a:normAutofit/>
          </a:bodyPr>
          <a:lstStyle/>
          <a:p>
            <a:r>
              <a:rPr lang="en-US" b="1" dirty="0">
                <a:latin typeface="Arial" panose="020B0604020202020204" pitchFamily="34" charset="0"/>
                <a:cs typeface="Arial" panose="020B0604020202020204" pitchFamily="34" charset="0"/>
              </a:rPr>
              <a:t>Waiver of Documentation of Informed Consent</a:t>
            </a:r>
          </a:p>
        </p:txBody>
      </p:sp>
      <p:sp>
        <p:nvSpPr>
          <p:cNvPr id="3" name="Content Placeholder 2"/>
          <p:cNvSpPr>
            <a:spLocks noGrp="1"/>
          </p:cNvSpPr>
          <p:nvPr>
            <p:ph idx="1"/>
          </p:nvPr>
        </p:nvSpPr>
        <p:spPr>
          <a:xfrm>
            <a:off x="4344596" y="353291"/>
            <a:ext cx="4802640" cy="6151418"/>
          </a:xfrm>
        </p:spPr>
        <p:txBody>
          <a:bodyPr anchor="ctr">
            <a:normAutofit/>
          </a:bodyPr>
          <a:lstStyle/>
          <a:p>
            <a:pPr>
              <a:lnSpc>
                <a:spcPct val="90000"/>
              </a:lnSpc>
            </a:pPr>
            <a:endParaRPr lang="en-US" sz="1400" b="1" dirty="0">
              <a:effectLst/>
              <a:latin typeface="Arial" panose="020B0604020202020204" pitchFamily="34" charset="0"/>
              <a:cs typeface="Arial" panose="020B0604020202020204" pitchFamily="34" charset="0"/>
            </a:endParaRPr>
          </a:p>
          <a:p>
            <a:pPr>
              <a:lnSpc>
                <a:spcPct val="90000"/>
              </a:lnSpc>
            </a:pPr>
            <a:r>
              <a:rPr lang="en-US" sz="1400" b="1" dirty="0">
                <a:latin typeface="Arial" panose="020B0604020202020204" pitchFamily="34" charset="0"/>
                <a:cs typeface="Arial" panose="020B0604020202020204" pitchFamily="34" charset="0"/>
              </a:rPr>
              <a:t>45 CFR 46.117</a:t>
            </a:r>
          </a:p>
          <a:p>
            <a:pPr marL="0" indent="0">
              <a:lnSpc>
                <a:spcPct val="90000"/>
              </a:lnSpc>
              <a:buNone/>
            </a:pPr>
            <a:r>
              <a:rPr lang="en-US" sz="1400" b="1" dirty="0">
                <a:effectLst/>
                <a:latin typeface="Arial" panose="020B0604020202020204" pitchFamily="34" charset="0"/>
                <a:cs typeface="Arial" panose="020B0604020202020204" pitchFamily="34" charset="0"/>
              </a:rPr>
              <a:t>(c)(1) An IRB may waive the requirement for the investigator to obtain a signed informed consent form for some or all subjects if it finds any of the following:</a:t>
            </a:r>
          </a:p>
          <a:p>
            <a:pPr marL="0" indent="0">
              <a:lnSpc>
                <a:spcPct val="90000"/>
              </a:lnSpc>
              <a:buNone/>
            </a:pPr>
            <a:r>
              <a:rPr lang="en-US" sz="1400" b="1" dirty="0">
                <a:effectLst/>
                <a:latin typeface="Arial" panose="020B0604020202020204" pitchFamily="34" charset="0"/>
                <a:cs typeface="Arial" panose="020B0604020202020204" pitchFamily="34" charset="0"/>
              </a:rPr>
              <a:t>(i) That the only record linking the subject and the research would be the informed consent form and the principal risk would be potential harm resulting from a breach of confidentiality. Each subject (or legally authorized representative) will be asked whether the subject wants documentation linking the subject with the research, and the subject’s wishes will govern;</a:t>
            </a:r>
            <a:br>
              <a:rPr lang="en-US" sz="1400" b="1" dirty="0">
                <a:effectLst/>
                <a:latin typeface="Arial" panose="020B0604020202020204" pitchFamily="34" charset="0"/>
                <a:cs typeface="Arial" panose="020B0604020202020204" pitchFamily="34" charset="0"/>
              </a:rPr>
            </a:br>
            <a:r>
              <a:rPr lang="en-US" sz="1400" b="1" dirty="0">
                <a:effectLst/>
                <a:latin typeface="Arial" panose="020B0604020202020204" pitchFamily="34" charset="0"/>
                <a:cs typeface="Arial" panose="020B0604020202020204" pitchFamily="34" charset="0"/>
              </a:rPr>
              <a:t>(ii) That the research presents no more than minimal risk of harm to subjects and involves no procedures for which written consent is normally required outside of the research context; or</a:t>
            </a:r>
            <a:br>
              <a:rPr lang="en-US" sz="1400" b="1" dirty="0">
                <a:effectLst/>
                <a:latin typeface="Arial" panose="020B0604020202020204" pitchFamily="34" charset="0"/>
                <a:cs typeface="Arial" panose="020B0604020202020204" pitchFamily="34" charset="0"/>
              </a:rPr>
            </a:br>
            <a:r>
              <a:rPr lang="en-US" sz="1400" b="1" dirty="0">
                <a:effectLst/>
                <a:latin typeface="Arial" panose="020B0604020202020204" pitchFamily="34" charset="0"/>
                <a:cs typeface="Arial" panose="020B0604020202020204" pitchFamily="34" charset="0"/>
              </a:rPr>
              <a:t>(iii) If the subjects or legally authorized representatives are members of a distinct cultural group or community in which signing forms is not the norm, that the research presents no more than minimal risk of harm to subjects and provided there is an appropriate alternative mechanism for documenting that informed consent was obtained.</a:t>
            </a:r>
          </a:p>
          <a:p>
            <a:pPr marL="0" indent="0">
              <a:lnSpc>
                <a:spcPct val="90000"/>
              </a:lnSpc>
              <a:buNone/>
            </a:pPr>
            <a:r>
              <a:rPr lang="en-US" sz="1400" b="1" dirty="0">
                <a:effectLst/>
                <a:latin typeface="Arial" panose="020B0604020202020204" pitchFamily="34" charset="0"/>
                <a:cs typeface="Arial" panose="020B0604020202020204" pitchFamily="34" charset="0"/>
              </a:rPr>
              <a:t>(2) In cases in which the documentation requirement is waived, the IRB may require the investigator to provide subjects or legally authorized representatives with a written statement regarding the research.</a:t>
            </a:r>
          </a:p>
          <a:p>
            <a:pPr lvl="1">
              <a:lnSpc>
                <a:spcPct val="90000"/>
              </a:lnSpc>
            </a:pPr>
            <a:endParaRPr lang="en-US" sz="1400" b="1" dirty="0">
              <a:latin typeface="Arial" panose="020B0604020202020204" pitchFamily="34" charset="0"/>
              <a:cs typeface="Arial" panose="020B0604020202020204" pitchFamily="34" charset="0"/>
            </a:endParaRPr>
          </a:p>
          <a:p>
            <a:pPr marL="457200" lvl="1" indent="0">
              <a:lnSpc>
                <a:spcPct val="90000"/>
              </a:lnSpc>
              <a:buNone/>
            </a:pP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3044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7531896-C528-47BE-9614-695B4913DF91}"/>
              </a:ext>
            </a:extLst>
          </p:cNvPr>
          <p:cNvSpPr>
            <a:spLocks noGrp="1"/>
          </p:cNvSpPr>
          <p:nvPr>
            <p:ph type="title"/>
          </p:nvPr>
        </p:nvSpPr>
        <p:spPr>
          <a:xfrm>
            <a:off x="643467" y="816638"/>
            <a:ext cx="3367359" cy="5224724"/>
          </a:xfrm>
        </p:spPr>
        <p:txBody>
          <a:bodyPr anchor="ctr">
            <a:normAutofit/>
          </a:bodyPr>
          <a:lstStyle/>
          <a:p>
            <a:r>
              <a:rPr lang="en-US" sz="3100" b="1">
                <a:latin typeface="Arial" panose="020B0604020202020204" pitchFamily="34" charset="0"/>
                <a:cs typeface="Arial" panose="020B0604020202020204" pitchFamily="34" charset="0"/>
              </a:rPr>
              <a:t>General Requirements for Informed Consent</a:t>
            </a:r>
          </a:p>
        </p:txBody>
      </p:sp>
      <p:sp>
        <p:nvSpPr>
          <p:cNvPr id="3" name="Content Placeholder 2">
            <a:extLst>
              <a:ext uri="{FF2B5EF4-FFF2-40B4-BE49-F238E27FC236}">
                <a16:creationId xmlns:a16="http://schemas.microsoft.com/office/drawing/2014/main" id="{04811DD8-8A0E-46F0-93DA-2EA50B4FFCF3}"/>
              </a:ext>
            </a:extLst>
          </p:cNvPr>
          <p:cNvSpPr>
            <a:spLocks noGrp="1"/>
          </p:cNvSpPr>
          <p:nvPr>
            <p:ph idx="1"/>
          </p:nvPr>
        </p:nvSpPr>
        <p:spPr>
          <a:xfrm>
            <a:off x="4308049" y="300039"/>
            <a:ext cx="5130233" cy="6315074"/>
          </a:xfrm>
        </p:spPr>
        <p:txBody>
          <a:bodyPr anchor="ctr">
            <a:normAutofit/>
          </a:bodyPr>
          <a:lstStyle/>
          <a:p>
            <a:pPr marL="0" indent="0">
              <a:lnSpc>
                <a:spcPct val="90000"/>
              </a:lnSpc>
              <a:buNone/>
            </a:pPr>
            <a:r>
              <a:rPr lang="en-US" sz="1400" b="1" dirty="0">
                <a:effectLst/>
                <a:latin typeface="Arial" panose="020B0604020202020204" pitchFamily="34" charset="0"/>
                <a:cs typeface="Arial" panose="020B0604020202020204" pitchFamily="34" charset="0"/>
              </a:rPr>
              <a:t>(1) Before involving a human subject in research covered by this policy, an </a:t>
            </a:r>
            <a:r>
              <a:rPr lang="en-US" sz="1400" b="1" dirty="0">
                <a:effectLst/>
                <a:highlight>
                  <a:srgbClr val="FFFF00"/>
                </a:highlight>
                <a:latin typeface="Arial" panose="020B0604020202020204" pitchFamily="34" charset="0"/>
                <a:cs typeface="Arial" panose="020B0604020202020204" pitchFamily="34" charset="0"/>
              </a:rPr>
              <a:t>investigator shall obtain the legally effective informed consent</a:t>
            </a:r>
            <a:r>
              <a:rPr lang="en-US" sz="1400" b="1" dirty="0">
                <a:effectLst/>
                <a:latin typeface="Arial" panose="020B0604020202020204" pitchFamily="34" charset="0"/>
                <a:cs typeface="Arial" panose="020B0604020202020204" pitchFamily="34" charset="0"/>
              </a:rPr>
              <a:t> of the subject or the subject’s legally authorized representative.</a:t>
            </a:r>
          </a:p>
          <a:p>
            <a:pPr>
              <a:lnSpc>
                <a:spcPct val="90000"/>
              </a:lnSpc>
            </a:pPr>
            <a:endParaRPr lang="en-US" sz="1400" b="1" dirty="0">
              <a:effectLst/>
              <a:latin typeface="Arial" panose="020B0604020202020204" pitchFamily="34" charset="0"/>
              <a:cs typeface="Arial" panose="020B0604020202020204" pitchFamily="34" charset="0"/>
            </a:endParaRPr>
          </a:p>
          <a:p>
            <a:pPr marL="0" indent="0">
              <a:lnSpc>
                <a:spcPct val="90000"/>
              </a:lnSpc>
              <a:buNone/>
            </a:pPr>
            <a:r>
              <a:rPr lang="en-US" sz="1400" b="1" dirty="0">
                <a:effectLst/>
                <a:latin typeface="Arial" panose="020B0604020202020204" pitchFamily="34" charset="0"/>
                <a:cs typeface="Arial" panose="020B0604020202020204" pitchFamily="34" charset="0"/>
              </a:rPr>
              <a:t>(2) An investigator shall seek </a:t>
            </a:r>
            <a:r>
              <a:rPr lang="en-US" sz="1400" b="1" dirty="0">
                <a:effectLst/>
                <a:highlight>
                  <a:srgbClr val="FFFF00"/>
                </a:highlight>
                <a:latin typeface="Arial" panose="020B0604020202020204" pitchFamily="34" charset="0"/>
                <a:cs typeface="Arial" panose="020B0604020202020204" pitchFamily="34" charset="0"/>
              </a:rPr>
              <a:t>informed consent </a:t>
            </a:r>
            <a:r>
              <a:rPr lang="en-US" sz="1400" b="1" dirty="0">
                <a:effectLst/>
                <a:latin typeface="Arial" panose="020B0604020202020204" pitchFamily="34" charset="0"/>
                <a:cs typeface="Arial" panose="020B0604020202020204" pitchFamily="34" charset="0"/>
              </a:rPr>
              <a:t>only under circumstances that </a:t>
            </a:r>
            <a:r>
              <a:rPr lang="en-US" sz="1400" b="1" dirty="0">
                <a:effectLst/>
                <a:highlight>
                  <a:srgbClr val="FFFF00"/>
                </a:highlight>
                <a:latin typeface="Arial" panose="020B0604020202020204" pitchFamily="34" charset="0"/>
                <a:cs typeface="Arial" panose="020B0604020202020204" pitchFamily="34" charset="0"/>
              </a:rPr>
              <a:t>provide</a:t>
            </a:r>
            <a:r>
              <a:rPr lang="en-US" sz="1400" b="1" dirty="0">
                <a:effectLst/>
                <a:latin typeface="Arial" panose="020B0604020202020204" pitchFamily="34" charset="0"/>
                <a:cs typeface="Arial" panose="020B0604020202020204" pitchFamily="34" charset="0"/>
              </a:rPr>
              <a:t> the prospective subject or the legally authorized representative </a:t>
            </a:r>
            <a:r>
              <a:rPr lang="en-US" sz="1400" b="1" dirty="0">
                <a:effectLst/>
                <a:highlight>
                  <a:srgbClr val="FFFF00"/>
                </a:highlight>
                <a:latin typeface="Arial" panose="020B0604020202020204" pitchFamily="34" charset="0"/>
                <a:cs typeface="Arial" panose="020B0604020202020204" pitchFamily="34" charset="0"/>
              </a:rPr>
              <a:t>sufficient opportunity to discuss and consider whether or not to participate and that minimize the possibility of coercion or undue influence.</a:t>
            </a:r>
          </a:p>
          <a:p>
            <a:pPr>
              <a:lnSpc>
                <a:spcPct val="90000"/>
              </a:lnSpc>
            </a:pPr>
            <a:endParaRPr lang="en-US" sz="1400" b="1" dirty="0">
              <a:effectLst/>
              <a:latin typeface="Arial" panose="020B0604020202020204" pitchFamily="34" charset="0"/>
              <a:cs typeface="Arial" panose="020B0604020202020204" pitchFamily="34" charset="0"/>
            </a:endParaRPr>
          </a:p>
          <a:p>
            <a:pPr marL="0" indent="0">
              <a:lnSpc>
                <a:spcPct val="90000"/>
              </a:lnSpc>
              <a:buNone/>
            </a:pPr>
            <a:r>
              <a:rPr lang="en-US" sz="1400" b="1" dirty="0">
                <a:effectLst/>
                <a:latin typeface="Arial" panose="020B0604020202020204" pitchFamily="34" charset="0"/>
                <a:cs typeface="Arial" panose="020B0604020202020204" pitchFamily="34" charset="0"/>
              </a:rPr>
              <a:t>(3) The </a:t>
            </a:r>
            <a:r>
              <a:rPr lang="en-US" sz="1400" b="1" dirty="0">
                <a:effectLst/>
                <a:highlight>
                  <a:srgbClr val="FFFF00"/>
                </a:highlight>
                <a:latin typeface="Arial" panose="020B0604020202020204" pitchFamily="34" charset="0"/>
                <a:cs typeface="Arial" panose="020B0604020202020204" pitchFamily="34" charset="0"/>
              </a:rPr>
              <a:t>information</a:t>
            </a:r>
            <a:r>
              <a:rPr lang="en-US" sz="1400" b="1" dirty="0">
                <a:effectLst/>
                <a:latin typeface="Arial" panose="020B0604020202020204" pitchFamily="34" charset="0"/>
                <a:cs typeface="Arial" panose="020B0604020202020204" pitchFamily="34" charset="0"/>
              </a:rPr>
              <a:t> that is given to the subject or the legally authorized representative </a:t>
            </a:r>
            <a:r>
              <a:rPr lang="en-US" sz="1400" b="1" dirty="0">
                <a:effectLst/>
                <a:highlight>
                  <a:srgbClr val="FFFF00"/>
                </a:highlight>
                <a:latin typeface="Arial" panose="020B0604020202020204" pitchFamily="34" charset="0"/>
                <a:cs typeface="Arial" panose="020B0604020202020204" pitchFamily="34" charset="0"/>
              </a:rPr>
              <a:t>shall be in language understandable to the subject or the legally authorized representative.</a:t>
            </a:r>
          </a:p>
          <a:p>
            <a:pPr>
              <a:lnSpc>
                <a:spcPct val="90000"/>
              </a:lnSpc>
            </a:pPr>
            <a:endParaRPr lang="en-US" sz="1400" b="1" dirty="0">
              <a:effectLst/>
              <a:latin typeface="Arial" panose="020B0604020202020204" pitchFamily="34" charset="0"/>
              <a:cs typeface="Arial" panose="020B0604020202020204" pitchFamily="34" charset="0"/>
            </a:endParaRPr>
          </a:p>
          <a:p>
            <a:pPr marL="0" indent="0">
              <a:lnSpc>
                <a:spcPct val="90000"/>
              </a:lnSpc>
              <a:buNone/>
            </a:pPr>
            <a:r>
              <a:rPr lang="en-US" sz="1400" b="1" dirty="0">
                <a:effectLst/>
                <a:latin typeface="Arial" panose="020B0604020202020204" pitchFamily="34" charset="0"/>
                <a:cs typeface="Arial" panose="020B0604020202020204" pitchFamily="34" charset="0"/>
              </a:rPr>
              <a:t>(4) The prospective subject or the legally authorized representative must be </a:t>
            </a:r>
            <a:r>
              <a:rPr lang="en-US" sz="1400" b="1" dirty="0">
                <a:effectLst/>
                <a:highlight>
                  <a:srgbClr val="FFFF00"/>
                </a:highlight>
                <a:latin typeface="Arial" panose="020B0604020202020204" pitchFamily="34" charset="0"/>
                <a:cs typeface="Arial" panose="020B0604020202020204" pitchFamily="34" charset="0"/>
              </a:rPr>
              <a:t>provided with the information that a reasonable person would want to have in order to make an informed decision about whether to participate, </a:t>
            </a:r>
            <a:r>
              <a:rPr lang="en-US" sz="1400" b="1" dirty="0">
                <a:effectLst/>
                <a:latin typeface="Arial" panose="020B0604020202020204" pitchFamily="34" charset="0"/>
                <a:cs typeface="Arial" panose="020B0604020202020204" pitchFamily="34" charset="0"/>
              </a:rPr>
              <a:t>and an opportunity to discuss that information.</a:t>
            </a:r>
          </a:p>
          <a:p>
            <a:pPr marL="0" indent="0">
              <a:lnSpc>
                <a:spcPct val="90000"/>
              </a:lnSpc>
              <a:buNone/>
            </a:pP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33666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D38A-4DE3-4DD0-ACFF-DB04FE814C1B}"/>
              </a:ext>
            </a:extLst>
          </p:cNvPr>
          <p:cNvSpPr>
            <a:spLocks noGrp="1"/>
          </p:cNvSpPr>
          <p:nvPr>
            <p:ph type="title"/>
          </p:nvPr>
        </p:nvSpPr>
        <p:spPr>
          <a:xfrm>
            <a:off x="677334" y="487184"/>
            <a:ext cx="8596668" cy="2000521"/>
          </a:xfrm>
        </p:spPr>
        <p:txBody>
          <a:bodyPr>
            <a:noAutofit/>
          </a:bodyPr>
          <a:lstStyle/>
          <a:p>
            <a:r>
              <a:rPr lang="en-US" b="1" dirty="0">
                <a:solidFill>
                  <a:schemeClr val="tx1"/>
                </a:solidFill>
                <a:latin typeface="Arial" panose="020B0604020202020204" pitchFamily="34" charset="0"/>
                <a:cs typeface="Arial" panose="020B0604020202020204" pitchFamily="34" charset="0"/>
              </a:rPr>
              <a:t>A waiver of informed consent can be granted in the following minimal risk studies: </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15C557-D91A-49C5-AE0B-5BEAC4C0A998}"/>
              </a:ext>
            </a:extLst>
          </p:cNvPr>
          <p:cNvSpPr>
            <a:spLocks noGrp="1"/>
          </p:cNvSpPr>
          <p:nvPr>
            <p:ph idx="1"/>
          </p:nvPr>
        </p:nvSpPr>
        <p:spPr>
          <a:xfrm>
            <a:off x="677334" y="2133175"/>
            <a:ext cx="8596668" cy="4237641"/>
          </a:xfrm>
        </p:spPr>
        <p:txBody>
          <a:bodyPr>
            <a:normAutofit/>
          </a:bodyPr>
          <a:lstStyle/>
          <a:p>
            <a:pPr marL="0" indent="0">
              <a:buNone/>
            </a:pPr>
            <a:endParaRPr lang="en-US" b="1" dirty="0">
              <a:latin typeface="Arial" panose="020B0604020202020204" pitchFamily="34" charset="0"/>
              <a:cs typeface="Arial" panose="020B0604020202020204" pitchFamily="34" charset="0"/>
            </a:endParaRPr>
          </a:p>
          <a:p>
            <a:pPr marL="457200" indent="-457200">
              <a:buAutoNum type="alphaUcPeriod"/>
            </a:pPr>
            <a:r>
              <a:rPr lang="en-US" b="1" dirty="0">
                <a:latin typeface="Arial" panose="020B0604020202020204" pitchFamily="34" charset="0"/>
                <a:cs typeface="Arial" panose="020B0604020202020204" pitchFamily="34" charset="0"/>
              </a:rPr>
              <a:t>Large numbers of subjects are involved and there is not sufficient staff to obtain written informed consent</a:t>
            </a:r>
          </a:p>
          <a:p>
            <a:pPr marL="457200" indent="-457200">
              <a:buAutoNum type="alphaUcPeriod"/>
            </a:pPr>
            <a:r>
              <a:rPr lang="en-US" b="1" dirty="0">
                <a:latin typeface="Arial" panose="020B0604020202020204" pitchFamily="34" charset="0"/>
                <a:cs typeface="Arial" panose="020B0604020202020204" pitchFamily="34" charset="0"/>
              </a:rPr>
              <a:t>Records belong to a significant number of subjects who are lost to follow up</a:t>
            </a:r>
          </a:p>
          <a:p>
            <a:pPr marL="457200" indent="-457200">
              <a:buFont typeface="Wingdings 3" charset="2"/>
              <a:buAutoNum type="alphaUcPeriod"/>
            </a:pPr>
            <a:r>
              <a:rPr lang="en-US" b="1" dirty="0">
                <a:latin typeface="Arial" panose="020B0604020202020204" pitchFamily="34" charset="0"/>
                <a:cs typeface="Arial" panose="020B0604020202020204" pitchFamily="34" charset="0"/>
              </a:rPr>
              <a:t>Records belong to a significant number of subjects who are deceased.</a:t>
            </a:r>
          </a:p>
          <a:p>
            <a:pPr marL="457200" indent="-457200">
              <a:buFont typeface="Wingdings 3" charset="2"/>
              <a:buAutoNum type="alphaUcPeriod"/>
            </a:pPr>
            <a:r>
              <a:rPr lang="en-US" b="1" dirty="0">
                <a:latin typeface="Arial" panose="020B0604020202020204" pitchFamily="34" charset="0"/>
                <a:cs typeface="Arial" panose="020B0604020202020204" pitchFamily="34" charset="0"/>
              </a:rPr>
              <a:t>All of the above</a:t>
            </a:r>
          </a:p>
          <a:p>
            <a:pPr marL="457200" indent="-457200">
              <a:buAutoNum type="alphaUcPeriod"/>
            </a:pPr>
            <a:endParaRPr lang="en-US" b="1" dirty="0">
              <a:latin typeface="Arial" panose="020B0604020202020204" pitchFamily="34" charset="0"/>
              <a:cs typeface="Arial" panose="020B0604020202020204" pitchFamily="34" charset="0"/>
            </a:endParaRPr>
          </a:p>
          <a:p>
            <a:pPr marL="457200" indent="-457200">
              <a:buAutoNum type="alphaUcPeriod"/>
            </a:pPr>
            <a:endParaRPr lang="en-US" b="1" dirty="0">
              <a:latin typeface="Arial" panose="020B0604020202020204" pitchFamily="34" charset="0"/>
              <a:cs typeface="Arial" panose="020B0604020202020204" pitchFamily="34" charset="0"/>
            </a:endParaRPr>
          </a:p>
          <a:p>
            <a:pPr marL="457200" indent="-457200">
              <a:buAutoNum type="alphaUcPeriod"/>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67478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D38A-4DE3-4DD0-ACFF-DB04FE814C1B}"/>
              </a:ext>
            </a:extLst>
          </p:cNvPr>
          <p:cNvSpPr>
            <a:spLocks noGrp="1"/>
          </p:cNvSpPr>
          <p:nvPr>
            <p:ph type="title"/>
          </p:nvPr>
        </p:nvSpPr>
        <p:spPr>
          <a:xfrm>
            <a:off x="677334" y="487184"/>
            <a:ext cx="8596668" cy="2000521"/>
          </a:xfrm>
        </p:spPr>
        <p:txBody>
          <a:bodyPr>
            <a:noAutofit/>
          </a:bodyPr>
          <a:lstStyle/>
          <a:p>
            <a:r>
              <a:rPr lang="en-US" b="1" dirty="0">
                <a:solidFill>
                  <a:schemeClr val="tx1"/>
                </a:solidFill>
                <a:latin typeface="Arial" panose="020B0604020202020204" pitchFamily="34" charset="0"/>
                <a:cs typeface="Arial" panose="020B0604020202020204" pitchFamily="34" charset="0"/>
              </a:rPr>
              <a:t>A waiver of informed consent can be granted in the following minimal risk studies: </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15C557-D91A-49C5-AE0B-5BEAC4C0A998}"/>
              </a:ext>
            </a:extLst>
          </p:cNvPr>
          <p:cNvSpPr>
            <a:spLocks noGrp="1"/>
          </p:cNvSpPr>
          <p:nvPr>
            <p:ph idx="1"/>
          </p:nvPr>
        </p:nvSpPr>
        <p:spPr>
          <a:xfrm>
            <a:off x="677334" y="2142435"/>
            <a:ext cx="8596668" cy="4237641"/>
          </a:xfrm>
        </p:spPr>
        <p:txBody>
          <a:bodyPr>
            <a:normAutofit/>
          </a:bodyPr>
          <a:lstStyle/>
          <a:p>
            <a:pPr marL="0" indent="0">
              <a:buNone/>
            </a:pPr>
            <a:endParaRPr lang="en-US" b="1" dirty="0">
              <a:latin typeface="Arial" panose="020B0604020202020204" pitchFamily="34" charset="0"/>
              <a:cs typeface="Arial" panose="020B0604020202020204" pitchFamily="34" charset="0"/>
            </a:endParaRPr>
          </a:p>
          <a:p>
            <a:pPr marL="457200" indent="-457200">
              <a:buAutoNum type="alphaUcPeriod"/>
            </a:pPr>
            <a:r>
              <a:rPr lang="en-US" b="1" dirty="0">
                <a:latin typeface="Arial" panose="020B0604020202020204" pitchFamily="34" charset="0"/>
                <a:cs typeface="Arial" panose="020B0604020202020204" pitchFamily="34" charset="0"/>
              </a:rPr>
              <a:t>Large numbers of subjects are involved and there is not sufficient staff to obtain written informed consent</a:t>
            </a:r>
          </a:p>
          <a:p>
            <a:pPr marL="457200" indent="-457200">
              <a:buAutoNum type="alphaUcPeriod"/>
            </a:pPr>
            <a:r>
              <a:rPr lang="en-US" b="1" dirty="0">
                <a:latin typeface="Arial" panose="020B0604020202020204" pitchFamily="34" charset="0"/>
                <a:cs typeface="Arial" panose="020B0604020202020204" pitchFamily="34" charset="0"/>
              </a:rPr>
              <a:t>Records belong to a significant number of subjects who are lost to follow up</a:t>
            </a:r>
          </a:p>
          <a:p>
            <a:pPr marL="457200" indent="-457200">
              <a:buFont typeface="Wingdings 3" charset="2"/>
              <a:buAutoNum type="alphaUcPeriod"/>
            </a:pPr>
            <a:r>
              <a:rPr lang="en-US" b="1" dirty="0">
                <a:latin typeface="Arial" panose="020B0604020202020204" pitchFamily="34" charset="0"/>
                <a:cs typeface="Arial" panose="020B0604020202020204" pitchFamily="34" charset="0"/>
              </a:rPr>
              <a:t>Records belong to a significant number of subjects who are deceased.</a:t>
            </a:r>
          </a:p>
          <a:p>
            <a:pPr marL="457200" indent="-457200">
              <a:buFont typeface="Wingdings 3" charset="2"/>
              <a:buAutoNum type="alphaUcPeriod"/>
            </a:pPr>
            <a:r>
              <a:rPr lang="en-US" b="1" dirty="0">
                <a:latin typeface="Arial" panose="020B0604020202020204" pitchFamily="34" charset="0"/>
                <a:cs typeface="Arial" panose="020B0604020202020204" pitchFamily="34" charset="0"/>
              </a:rPr>
              <a:t>All of the above</a:t>
            </a:r>
          </a:p>
          <a:p>
            <a:pPr marL="457200" indent="-457200">
              <a:buAutoNum type="alphaUcPeriod"/>
            </a:pPr>
            <a:endParaRPr lang="en-US" b="1" dirty="0">
              <a:latin typeface="Arial" panose="020B0604020202020204" pitchFamily="34" charset="0"/>
              <a:cs typeface="Arial" panose="020B0604020202020204" pitchFamily="34" charset="0"/>
            </a:endParaRPr>
          </a:p>
          <a:p>
            <a:pPr marL="457200" indent="-457200">
              <a:buAutoNum type="alphaUcPeriod"/>
            </a:pPr>
            <a:endParaRPr lang="en-US" b="1" dirty="0">
              <a:latin typeface="Arial" panose="020B0604020202020204" pitchFamily="34" charset="0"/>
              <a:cs typeface="Arial" panose="020B0604020202020204" pitchFamily="34" charset="0"/>
            </a:endParaRPr>
          </a:p>
          <a:p>
            <a:pPr marL="457200" indent="-457200">
              <a:buAutoNum type="alphaUcPeriod"/>
            </a:pPr>
            <a:endParaRPr lang="en-US" b="1"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CC38DC5C-1708-42B7-BD2C-E4D0112F04D3}"/>
                  </a:ext>
                </a:extLst>
              </p14:cNvPr>
              <p14:cNvContentPartPr/>
              <p14:nvPr/>
            </p14:nvContentPartPr>
            <p14:xfrm>
              <a:off x="-265447" y="4261256"/>
              <a:ext cx="6080400" cy="1013040"/>
            </p14:xfrm>
          </p:contentPart>
        </mc:Choice>
        <mc:Fallback xmlns="">
          <p:pic>
            <p:nvPicPr>
              <p:cNvPr id="4" name="Ink 3">
                <a:extLst>
                  <a:ext uri="{FF2B5EF4-FFF2-40B4-BE49-F238E27FC236}">
                    <a16:creationId xmlns:a16="http://schemas.microsoft.com/office/drawing/2014/main" id="{CC38DC5C-1708-42B7-BD2C-E4D0112F04D3}"/>
                  </a:ext>
                </a:extLst>
              </p:cNvPr>
              <p:cNvPicPr/>
              <p:nvPr/>
            </p:nvPicPr>
            <p:blipFill>
              <a:blip r:embed="rId3"/>
              <a:stretch>
                <a:fillRect/>
              </a:stretch>
            </p:blipFill>
            <p:spPr>
              <a:xfrm>
                <a:off x="-274087" y="4252256"/>
                <a:ext cx="6098040" cy="1030680"/>
              </a:xfrm>
              <a:prstGeom prst="rect">
                <a:avLst/>
              </a:prstGeom>
            </p:spPr>
          </p:pic>
        </mc:Fallback>
      </mc:AlternateContent>
    </p:spTree>
    <p:extLst>
      <p:ext uri="{BB962C8B-B14F-4D97-AF65-F5344CB8AC3E}">
        <p14:creationId xmlns:p14="http://schemas.microsoft.com/office/powerpoint/2010/main" val="28821928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D38A-4DE3-4DD0-ACFF-DB04FE814C1B}"/>
              </a:ext>
            </a:extLst>
          </p:cNvPr>
          <p:cNvSpPr>
            <a:spLocks noGrp="1"/>
          </p:cNvSpPr>
          <p:nvPr>
            <p:ph type="title"/>
          </p:nvPr>
        </p:nvSpPr>
        <p:spPr>
          <a:xfrm>
            <a:off x="677334" y="361060"/>
            <a:ext cx="8596668" cy="1704687"/>
          </a:xfrm>
        </p:spPr>
        <p:txBody>
          <a:bodyPr>
            <a:noAutofit/>
          </a:bodyPr>
          <a:lstStyle/>
          <a:p>
            <a:r>
              <a:rPr lang="en-US" b="1" dirty="0">
                <a:solidFill>
                  <a:schemeClr val="tx1"/>
                </a:solidFill>
                <a:latin typeface="Arial" panose="020B0604020202020204" pitchFamily="34" charset="0"/>
                <a:cs typeface="Arial" panose="020B0604020202020204" pitchFamily="34" charset="0"/>
              </a:rPr>
              <a:t>Which signatures are required by regulation to be on a full consent form?</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15C557-D91A-49C5-AE0B-5BEAC4C0A998}"/>
              </a:ext>
            </a:extLst>
          </p:cNvPr>
          <p:cNvSpPr>
            <a:spLocks noGrp="1"/>
          </p:cNvSpPr>
          <p:nvPr>
            <p:ph idx="1"/>
          </p:nvPr>
        </p:nvSpPr>
        <p:spPr>
          <a:xfrm>
            <a:off x="677334" y="2065747"/>
            <a:ext cx="8596668" cy="4237641"/>
          </a:xfrm>
        </p:spPr>
        <p:txBody>
          <a:bodyPr>
            <a:normAutofit/>
          </a:bodyPr>
          <a:lstStyle/>
          <a:p>
            <a:pPr marL="0" indent="0">
              <a:buNone/>
            </a:pPr>
            <a:endParaRPr lang="en-US" b="1" dirty="0">
              <a:latin typeface="Arial" panose="020B0604020202020204" pitchFamily="34" charset="0"/>
              <a:cs typeface="Arial" panose="020B0604020202020204" pitchFamily="34" charset="0"/>
            </a:endParaRPr>
          </a:p>
          <a:p>
            <a:pPr marL="457200" indent="-457200">
              <a:buAutoNum type="alphaUcPeriod"/>
            </a:pPr>
            <a:r>
              <a:rPr lang="en-US" b="1" dirty="0">
                <a:latin typeface="Arial" panose="020B0604020202020204" pitchFamily="34" charset="0"/>
                <a:cs typeface="Arial" panose="020B0604020202020204" pitchFamily="34" charset="0"/>
              </a:rPr>
              <a:t>The investigator</a:t>
            </a:r>
          </a:p>
          <a:p>
            <a:pPr marL="457200" indent="-457200">
              <a:buAutoNum type="alphaUcPeriod"/>
            </a:pPr>
            <a:r>
              <a:rPr lang="en-US" b="1" dirty="0">
                <a:latin typeface="Arial" panose="020B0604020202020204" pitchFamily="34" charset="0"/>
                <a:cs typeface="Arial" panose="020B0604020202020204" pitchFamily="34" charset="0"/>
              </a:rPr>
              <a:t>The subject</a:t>
            </a:r>
          </a:p>
          <a:p>
            <a:pPr marL="457200" indent="-457200">
              <a:buFont typeface="Wingdings 3" charset="2"/>
              <a:buAutoNum type="alphaUcPeriod"/>
            </a:pPr>
            <a:r>
              <a:rPr lang="en-US" b="1" dirty="0">
                <a:latin typeface="Arial" panose="020B0604020202020204" pitchFamily="34" charset="0"/>
                <a:cs typeface="Arial" panose="020B0604020202020204" pitchFamily="34" charset="0"/>
              </a:rPr>
              <a:t>The investigator and the subject</a:t>
            </a:r>
          </a:p>
          <a:p>
            <a:pPr marL="457200" indent="-457200">
              <a:buFont typeface="Wingdings 3" charset="2"/>
              <a:buAutoNum type="alphaUcPeriod"/>
            </a:pPr>
            <a:r>
              <a:rPr lang="en-US" b="1" dirty="0">
                <a:latin typeface="Arial" panose="020B0604020202020204" pitchFamily="34" charset="0"/>
                <a:cs typeface="Arial" panose="020B0604020202020204" pitchFamily="34" charset="0"/>
              </a:rPr>
              <a:t>A subject and a witness</a:t>
            </a:r>
          </a:p>
          <a:p>
            <a:pPr marL="457200" indent="-457200">
              <a:buFont typeface="Wingdings 3" charset="2"/>
              <a:buAutoNum type="alphaUcPeriod"/>
            </a:pPr>
            <a:r>
              <a:rPr lang="en-US" b="1" dirty="0">
                <a:latin typeface="Arial" panose="020B0604020202020204" pitchFamily="34" charset="0"/>
                <a:cs typeface="Arial" panose="020B0604020202020204" pitchFamily="34" charset="0"/>
              </a:rPr>
              <a:t>The investigator, the subject and the person obtaining consent</a:t>
            </a:r>
          </a:p>
          <a:p>
            <a:pPr marL="0" indent="0">
              <a:buNone/>
            </a:pPr>
            <a:endParaRPr lang="en-US" b="1" dirty="0">
              <a:latin typeface="Arial" panose="020B0604020202020204" pitchFamily="34" charset="0"/>
              <a:cs typeface="Arial" panose="020B0604020202020204" pitchFamily="34" charset="0"/>
            </a:endParaRPr>
          </a:p>
          <a:p>
            <a:pPr marL="457200" indent="-457200">
              <a:buAutoNum type="alphaUcPeriod"/>
            </a:pPr>
            <a:endParaRPr lang="en-US" b="1" dirty="0">
              <a:latin typeface="Arial" panose="020B0604020202020204" pitchFamily="34" charset="0"/>
              <a:cs typeface="Arial" panose="020B0604020202020204" pitchFamily="34" charset="0"/>
            </a:endParaRPr>
          </a:p>
          <a:p>
            <a:pPr marL="457200" indent="-457200">
              <a:buAutoNum type="alphaUcPeriod"/>
            </a:pPr>
            <a:endParaRPr lang="en-US" b="1" dirty="0">
              <a:latin typeface="Arial" panose="020B0604020202020204" pitchFamily="34" charset="0"/>
              <a:cs typeface="Arial" panose="020B0604020202020204" pitchFamily="34" charset="0"/>
            </a:endParaRPr>
          </a:p>
          <a:p>
            <a:pPr marL="457200" indent="-457200">
              <a:buAutoNum type="alphaUcPeriod"/>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65863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D38A-4DE3-4DD0-ACFF-DB04FE814C1B}"/>
              </a:ext>
            </a:extLst>
          </p:cNvPr>
          <p:cNvSpPr>
            <a:spLocks noGrp="1"/>
          </p:cNvSpPr>
          <p:nvPr>
            <p:ph type="title"/>
          </p:nvPr>
        </p:nvSpPr>
        <p:spPr>
          <a:xfrm>
            <a:off x="677334" y="345936"/>
            <a:ext cx="8596668" cy="1704687"/>
          </a:xfrm>
        </p:spPr>
        <p:txBody>
          <a:bodyPr>
            <a:noAutofit/>
          </a:bodyPr>
          <a:lstStyle/>
          <a:p>
            <a:r>
              <a:rPr lang="en-US" b="1" dirty="0">
                <a:solidFill>
                  <a:schemeClr val="tx1"/>
                </a:solidFill>
                <a:latin typeface="Arial" panose="020B0604020202020204" pitchFamily="34" charset="0"/>
                <a:cs typeface="Arial" panose="020B0604020202020204" pitchFamily="34" charset="0"/>
              </a:rPr>
              <a:t>Which signatures are required by regulation to be on a full consent form?</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15C557-D91A-49C5-AE0B-5BEAC4C0A998}"/>
              </a:ext>
            </a:extLst>
          </p:cNvPr>
          <p:cNvSpPr>
            <a:spLocks noGrp="1"/>
          </p:cNvSpPr>
          <p:nvPr>
            <p:ph idx="1"/>
          </p:nvPr>
        </p:nvSpPr>
        <p:spPr>
          <a:xfrm>
            <a:off x="677334" y="1734671"/>
            <a:ext cx="8596668" cy="4237641"/>
          </a:xfrm>
        </p:spPr>
        <p:txBody>
          <a:bodyPr>
            <a:normAutofit/>
          </a:bodyPr>
          <a:lstStyle/>
          <a:p>
            <a:pPr marL="0" indent="0">
              <a:buNone/>
            </a:pPr>
            <a:endParaRPr lang="en-US" b="1" dirty="0">
              <a:latin typeface="Arial" panose="020B0604020202020204" pitchFamily="34" charset="0"/>
              <a:cs typeface="Arial" panose="020B0604020202020204" pitchFamily="34" charset="0"/>
            </a:endParaRPr>
          </a:p>
          <a:p>
            <a:pPr marL="457200" indent="-457200">
              <a:buAutoNum type="alphaUcPeriod"/>
            </a:pPr>
            <a:r>
              <a:rPr lang="en-US" b="1" dirty="0">
                <a:latin typeface="Arial" panose="020B0604020202020204" pitchFamily="34" charset="0"/>
                <a:cs typeface="Arial" panose="020B0604020202020204" pitchFamily="34" charset="0"/>
              </a:rPr>
              <a:t>The investigator</a:t>
            </a:r>
          </a:p>
          <a:p>
            <a:pPr marL="457200" indent="-457200">
              <a:buAutoNum type="alphaUcPeriod"/>
            </a:pPr>
            <a:r>
              <a:rPr lang="en-US" b="1" dirty="0">
                <a:latin typeface="Arial" panose="020B0604020202020204" pitchFamily="34" charset="0"/>
                <a:cs typeface="Arial" panose="020B0604020202020204" pitchFamily="34" charset="0"/>
              </a:rPr>
              <a:t>The subject</a:t>
            </a:r>
          </a:p>
          <a:p>
            <a:pPr marL="457200" indent="-457200">
              <a:buFont typeface="Wingdings 3" charset="2"/>
              <a:buAutoNum type="alphaUcPeriod"/>
            </a:pPr>
            <a:r>
              <a:rPr lang="en-US" b="1" dirty="0">
                <a:latin typeface="Arial" panose="020B0604020202020204" pitchFamily="34" charset="0"/>
                <a:cs typeface="Arial" panose="020B0604020202020204" pitchFamily="34" charset="0"/>
              </a:rPr>
              <a:t>The investigator and the subject</a:t>
            </a:r>
          </a:p>
          <a:p>
            <a:pPr marL="457200" indent="-457200">
              <a:buFont typeface="Wingdings 3" charset="2"/>
              <a:buAutoNum type="alphaUcPeriod"/>
            </a:pPr>
            <a:r>
              <a:rPr lang="en-US" b="1" dirty="0">
                <a:latin typeface="Arial" panose="020B0604020202020204" pitchFamily="34" charset="0"/>
                <a:cs typeface="Arial" panose="020B0604020202020204" pitchFamily="34" charset="0"/>
              </a:rPr>
              <a:t>A subject and a witness</a:t>
            </a:r>
          </a:p>
          <a:p>
            <a:pPr marL="457200" indent="-457200">
              <a:buFont typeface="Wingdings 3" charset="2"/>
              <a:buAutoNum type="alphaUcPeriod"/>
            </a:pPr>
            <a:r>
              <a:rPr lang="en-US" b="1" dirty="0">
                <a:latin typeface="Arial" panose="020B0604020202020204" pitchFamily="34" charset="0"/>
                <a:cs typeface="Arial" panose="020B0604020202020204" pitchFamily="34" charset="0"/>
              </a:rPr>
              <a:t>The investigator, the subject and the person obtaining consent</a:t>
            </a:r>
          </a:p>
          <a:p>
            <a:pPr marL="0" indent="0">
              <a:buNone/>
            </a:pPr>
            <a:endParaRPr lang="en-US" b="1" dirty="0">
              <a:latin typeface="Arial" panose="020B0604020202020204" pitchFamily="34" charset="0"/>
              <a:cs typeface="Arial" panose="020B0604020202020204" pitchFamily="34" charset="0"/>
            </a:endParaRPr>
          </a:p>
          <a:p>
            <a:pPr marL="457200" indent="-457200">
              <a:buAutoNum type="alphaUcPeriod"/>
            </a:pPr>
            <a:endParaRPr lang="en-US" b="1" dirty="0">
              <a:latin typeface="Arial" panose="020B0604020202020204" pitchFamily="34" charset="0"/>
              <a:cs typeface="Arial" panose="020B0604020202020204" pitchFamily="34" charset="0"/>
            </a:endParaRPr>
          </a:p>
          <a:p>
            <a:pPr marL="457200" indent="-457200">
              <a:buAutoNum type="alphaUcPeriod"/>
            </a:pPr>
            <a:endParaRPr lang="en-US" b="1" dirty="0">
              <a:latin typeface="Arial" panose="020B0604020202020204" pitchFamily="34" charset="0"/>
              <a:cs typeface="Arial" panose="020B0604020202020204" pitchFamily="34" charset="0"/>
            </a:endParaRPr>
          </a:p>
          <a:p>
            <a:pPr marL="457200" indent="-457200">
              <a:buAutoNum type="alphaUcPeriod"/>
            </a:pPr>
            <a:endParaRPr lang="en-US" b="1"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D06162F6-A7D2-41B4-A0AF-E1F72EA8859E}"/>
                  </a:ext>
                </a:extLst>
              </p14:cNvPr>
              <p14:cNvContentPartPr/>
              <p14:nvPr/>
            </p14:nvContentPartPr>
            <p14:xfrm>
              <a:off x="254777" y="2503210"/>
              <a:ext cx="3339360" cy="751680"/>
            </p14:xfrm>
          </p:contentPart>
        </mc:Choice>
        <mc:Fallback xmlns="">
          <p:pic>
            <p:nvPicPr>
              <p:cNvPr id="4" name="Ink 3">
                <a:extLst>
                  <a:ext uri="{FF2B5EF4-FFF2-40B4-BE49-F238E27FC236}">
                    <a16:creationId xmlns:a16="http://schemas.microsoft.com/office/drawing/2014/main" id="{D06162F6-A7D2-41B4-A0AF-E1F72EA8859E}"/>
                  </a:ext>
                </a:extLst>
              </p:cNvPr>
              <p:cNvPicPr/>
              <p:nvPr/>
            </p:nvPicPr>
            <p:blipFill>
              <a:blip r:embed="rId3"/>
              <a:stretch>
                <a:fillRect/>
              </a:stretch>
            </p:blipFill>
            <p:spPr>
              <a:xfrm>
                <a:off x="218781" y="2467193"/>
                <a:ext cx="3410992" cy="823354"/>
              </a:xfrm>
              <a:prstGeom prst="rect">
                <a:avLst/>
              </a:prstGeom>
            </p:spPr>
          </p:pic>
        </mc:Fallback>
      </mc:AlternateContent>
    </p:spTree>
    <p:extLst>
      <p:ext uri="{BB962C8B-B14F-4D97-AF65-F5344CB8AC3E}">
        <p14:creationId xmlns:p14="http://schemas.microsoft.com/office/powerpoint/2010/main" val="32517306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DC38-D385-40C1-A423-62A11E99C906}"/>
              </a:ext>
            </a:extLst>
          </p:cNvPr>
          <p:cNvSpPr>
            <a:spLocks noGrp="1"/>
          </p:cNvSpPr>
          <p:nvPr>
            <p:ph type="ctrTitle"/>
          </p:nvPr>
        </p:nvSpPr>
        <p:spPr>
          <a:xfrm>
            <a:off x="836140" y="614363"/>
            <a:ext cx="10519719" cy="1428749"/>
          </a:xfrm>
        </p:spPr>
        <p:txBody>
          <a:bodyPr/>
          <a:lstStyle/>
          <a:p>
            <a:r>
              <a:rPr lang="en-US" b="1" dirty="0">
                <a:solidFill>
                  <a:schemeClr val="tx1"/>
                </a:solidFill>
                <a:latin typeface="Arial" panose="020B0604020202020204" pitchFamily="34" charset="0"/>
                <a:cs typeface="Arial" panose="020B0604020202020204" pitchFamily="34" charset="0"/>
              </a:rPr>
              <a:t>Questions?</a:t>
            </a:r>
          </a:p>
        </p:txBody>
      </p:sp>
      <p:pic>
        <p:nvPicPr>
          <p:cNvPr id="4" name="Graphic 3" descr="Customer review outline">
            <a:extLst>
              <a:ext uri="{FF2B5EF4-FFF2-40B4-BE49-F238E27FC236}">
                <a16:creationId xmlns:a16="http://schemas.microsoft.com/office/drawing/2014/main" id="{2E017D38-7237-4045-AE80-47049635BC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71901" y="2043112"/>
            <a:ext cx="4186237" cy="4186237"/>
          </a:xfrm>
          <a:prstGeom prst="rect">
            <a:avLst/>
          </a:prstGeom>
        </p:spPr>
      </p:pic>
    </p:spTree>
    <p:extLst>
      <p:ext uri="{BB962C8B-B14F-4D97-AF65-F5344CB8AC3E}">
        <p14:creationId xmlns:p14="http://schemas.microsoft.com/office/powerpoint/2010/main" val="1618907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7531896-C528-47BE-9614-695B4913DF91}"/>
              </a:ext>
            </a:extLst>
          </p:cNvPr>
          <p:cNvSpPr>
            <a:spLocks noGrp="1"/>
          </p:cNvSpPr>
          <p:nvPr>
            <p:ph type="title"/>
          </p:nvPr>
        </p:nvSpPr>
        <p:spPr>
          <a:xfrm>
            <a:off x="643467" y="816638"/>
            <a:ext cx="3367359" cy="5224724"/>
          </a:xfrm>
        </p:spPr>
        <p:txBody>
          <a:bodyPr anchor="ctr">
            <a:normAutofit/>
          </a:bodyPr>
          <a:lstStyle/>
          <a:p>
            <a:r>
              <a:rPr lang="en-US" b="1" dirty="0">
                <a:latin typeface="Arial" panose="020B0604020202020204" pitchFamily="34" charset="0"/>
                <a:cs typeface="Arial" panose="020B0604020202020204" pitchFamily="34" charset="0"/>
              </a:rPr>
              <a:t>General Requirements for Informed Consent</a:t>
            </a:r>
          </a:p>
        </p:txBody>
      </p:sp>
      <p:sp>
        <p:nvSpPr>
          <p:cNvPr id="3" name="Content Placeholder 2">
            <a:extLst>
              <a:ext uri="{FF2B5EF4-FFF2-40B4-BE49-F238E27FC236}">
                <a16:creationId xmlns:a16="http://schemas.microsoft.com/office/drawing/2014/main" id="{04811DD8-8A0E-46F0-93DA-2EA50B4FFCF3}"/>
              </a:ext>
            </a:extLst>
          </p:cNvPr>
          <p:cNvSpPr>
            <a:spLocks noGrp="1"/>
          </p:cNvSpPr>
          <p:nvPr>
            <p:ph idx="1"/>
          </p:nvPr>
        </p:nvSpPr>
        <p:spPr>
          <a:xfrm>
            <a:off x="4654295" y="271463"/>
            <a:ext cx="4932618" cy="6148191"/>
          </a:xfrm>
        </p:spPr>
        <p:txBody>
          <a:bodyPr anchor="ctr">
            <a:noAutofit/>
          </a:bodyPr>
          <a:lstStyle/>
          <a:p>
            <a:pPr marL="0" indent="0">
              <a:lnSpc>
                <a:spcPct val="90000"/>
              </a:lnSpc>
              <a:buNone/>
            </a:pPr>
            <a:r>
              <a:rPr lang="en-US" sz="1400" b="1" dirty="0">
                <a:effectLst/>
                <a:latin typeface="Arial" panose="020B0604020202020204" pitchFamily="34" charset="0"/>
                <a:cs typeface="Arial" panose="020B0604020202020204" pitchFamily="34" charset="0"/>
              </a:rPr>
              <a:t>(5) Except for broad consent:</a:t>
            </a:r>
          </a:p>
          <a:p>
            <a:pPr marL="0" indent="0">
              <a:lnSpc>
                <a:spcPct val="90000"/>
              </a:lnSpc>
              <a:buNone/>
            </a:pPr>
            <a:endParaRPr lang="en-US" sz="1400" b="1" dirty="0">
              <a:latin typeface="Arial" panose="020B0604020202020204" pitchFamily="34" charset="0"/>
              <a:cs typeface="Arial" panose="020B0604020202020204" pitchFamily="34" charset="0"/>
            </a:endParaRPr>
          </a:p>
          <a:p>
            <a:pPr marL="230188" indent="0">
              <a:lnSpc>
                <a:spcPct val="90000"/>
              </a:lnSpc>
              <a:buNone/>
            </a:pPr>
            <a:r>
              <a:rPr lang="en-US" sz="1400" b="1" dirty="0">
                <a:effectLst/>
                <a:latin typeface="Arial" panose="020B0604020202020204" pitchFamily="34" charset="0"/>
                <a:cs typeface="Arial" panose="020B0604020202020204" pitchFamily="34" charset="0"/>
              </a:rPr>
              <a:t>(i) </a:t>
            </a:r>
            <a:r>
              <a:rPr lang="en-US" sz="1400" b="1" dirty="0">
                <a:effectLst/>
                <a:highlight>
                  <a:srgbClr val="FFFF00"/>
                </a:highlight>
                <a:latin typeface="Arial" panose="020B0604020202020204" pitchFamily="34" charset="0"/>
                <a:cs typeface="Arial" panose="020B0604020202020204" pitchFamily="34" charset="0"/>
              </a:rPr>
              <a:t>Informed consent must begin with a concise and focused presentation of the key information </a:t>
            </a:r>
            <a:r>
              <a:rPr lang="en-US" sz="1400" b="1" dirty="0">
                <a:effectLst/>
                <a:latin typeface="Arial" panose="020B0604020202020204" pitchFamily="34" charset="0"/>
                <a:cs typeface="Arial" panose="020B0604020202020204" pitchFamily="34" charset="0"/>
              </a:rPr>
              <a:t>that is most likely to assist a prospective subject or legally authorized representative in understanding the reasons why one might or might not want to participate in the research. This part of the informed consent must be organized and presented in a way that facilitates comprehension.</a:t>
            </a:r>
          </a:p>
          <a:p>
            <a:pPr marL="230188" indent="0">
              <a:lnSpc>
                <a:spcPct val="90000"/>
              </a:lnSpc>
              <a:buNone/>
            </a:pPr>
            <a:br>
              <a:rPr lang="en-US" sz="1400" b="1" dirty="0">
                <a:effectLst/>
                <a:latin typeface="Arial" panose="020B0604020202020204" pitchFamily="34" charset="0"/>
                <a:cs typeface="Arial" panose="020B0604020202020204" pitchFamily="34" charset="0"/>
              </a:rPr>
            </a:br>
            <a:r>
              <a:rPr lang="en-US" sz="1400" b="1" dirty="0">
                <a:effectLst/>
                <a:latin typeface="Arial" panose="020B0604020202020204" pitchFamily="34" charset="0"/>
                <a:cs typeface="Arial" panose="020B0604020202020204" pitchFamily="34" charset="0"/>
              </a:rPr>
              <a:t>(ii) Informed consent as a whole must </a:t>
            </a:r>
            <a:r>
              <a:rPr lang="en-US" sz="1400" b="1" dirty="0">
                <a:effectLst/>
                <a:highlight>
                  <a:srgbClr val="FFFF00"/>
                </a:highlight>
                <a:latin typeface="Arial" panose="020B0604020202020204" pitchFamily="34" charset="0"/>
                <a:cs typeface="Arial" panose="020B0604020202020204" pitchFamily="34" charset="0"/>
              </a:rPr>
              <a:t>present information in sufficient detail </a:t>
            </a:r>
            <a:r>
              <a:rPr lang="en-US" sz="1400" b="1" dirty="0">
                <a:effectLst/>
                <a:latin typeface="Arial" panose="020B0604020202020204" pitchFamily="34" charset="0"/>
                <a:cs typeface="Arial" panose="020B0604020202020204" pitchFamily="34" charset="0"/>
              </a:rPr>
              <a:t>relating to the research, and must be organized and presented in a way that does not merely provide lists of isolated facts, but rather facilitates the prospective subject’s or legally authorized representative’s understanding </a:t>
            </a:r>
            <a:r>
              <a:rPr lang="en-US" sz="1400" b="1" dirty="0">
                <a:effectLst/>
                <a:highlight>
                  <a:srgbClr val="FFFF00"/>
                </a:highlight>
                <a:latin typeface="Arial" panose="020B0604020202020204" pitchFamily="34" charset="0"/>
                <a:cs typeface="Arial" panose="020B0604020202020204" pitchFamily="34" charset="0"/>
              </a:rPr>
              <a:t>of the reasons why one might or might not want to participate.</a:t>
            </a:r>
          </a:p>
          <a:p>
            <a:pPr marL="0" indent="0">
              <a:lnSpc>
                <a:spcPct val="90000"/>
              </a:lnSpc>
              <a:buNone/>
            </a:pPr>
            <a:endParaRPr lang="en-US" sz="1400"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9900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2491B2D-5AEE-48E1-A240-2B9E2BC7585E}"/>
              </a:ext>
            </a:extLst>
          </p:cNvPr>
          <p:cNvSpPr>
            <a:spLocks noGrp="1"/>
          </p:cNvSpPr>
          <p:nvPr>
            <p:ph type="title"/>
          </p:nvPr>
        </p:nvSpPr>
        <p:spPr>
          <a:xfrm>
            <a:off x="643467" y="816638"/>
            <a:ext cx="3367359" cy="5224724"/>
          </a:xfrm>
        </p:spPr>
        <p:txBody>
          <a:bodyPr anchor="ctr">
            <a:normAutofit/>
          </a:bodyPr>
          <a:lstStyle/>
          <a:p>
            <a:r>
              <a:rPr lang="en-US" b="1">
                <a:latin typeface="Arial" panose="020B0604020202020204" pitchFamily="34" charset="0"/>
                <a:cs typeface="Arial" panose="020B0604020202020204" pitchFamily="34" charset="0"/>
              </a:rPr>
              <a:t>Broad Consent</a:t>
            </a:r>
          </a:p>
        </p:txBody>
      </p:sp>
      <p:sp>
        <p:nvSpPr>
          <p:cNvPr id="3" name="Content Placeholder 2">
            <a:extLst>
              <a:ext uri="{FF2B5EF4-FFF2-40B4-BE49-F238E27FC236}">
                <a16:creationId xmlns:a16="http://schemas.microsoft.com/office/drawing/2014/main" id="{5562E3C8-AF4F-4E66-B05A-A1C47419B9B4}"/>
              </a:ext>
            </a:extLst>
          </p:cNvPr>
          <p:cNvSpPr>
            <a:spLocks noGrp="1"/>
          </p:cNvSpPr>
          <p:nvPr>
            <p:ph idx="1"/>
          </p:nvPr>
        </p:nvSpPr>
        <p:spPr>
          <a:xfrm>
            <a:off x="4654295" y="816638"/>
            <a:ext cx="4875468" cy="5224724"/>
          </a:xfrm>
        </p:spPr>
        <p:txBody>
          <a:bodyPr anchor="ctr">
            <a:normAutofit/>
          </a:bodyPr>
          <a:lstStyle/>
          <a:p>
            <a:r>
              <a:rPr lang="en-US" b="1" dirty="0">
                <a:effectLst/>
                <a:latin typeface="Arial" panose="020B0604020202020204" pitchFamily="34" charset="0"/>
                <a:cs typeface="Arial" panose="020B0604020202020204" pitchFamily="34" charset="0"/>
              </a:rPr>
              <a:t>In the revised Common Rule, "broad consent" is an alternative consent process only for the storage, maintenance, and secondary use of identifiable private information or identifiable biospecimens for future, yet-to-be-specified research.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Some institutions are choosing not to use broad consent because tracking has to be done for specimen use. </a:t>
            </a:r>
          </a:p>
        </p:txBody>
      </p:sp>
    </p:spTree>
    <p:extLst>
      <p:ext uri="{BB962C8B-B14F-4D97-AF65-F5344CB8AC3E}">
        <p14:creationId xmlns:p14="http://schemas.microsoft.com/office/powerpoint/2010/main" val="339463512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b0cd99f-67e1-42ef-9d87-a93b8801e167">
      <Terms xmlns="http://schemas.microsoft.com/office/infopath/2007/PartnerControls"/>
    </lcf76f155ced4ddcb4097134ff3c332f>
    <TaxCatchAll xmlns="ecebac2a-1c6d-4e7e-a809-e8984ab44ac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FD6E4CA336F74D94DE2268E40125E1" ma:contentTypeVersion="18" ma:contentTypeDescription="Create a new document." ma:contentTypeScope="" ma:versionID="38fe62104956ff05588c333b2adf1f19">
  <xsd:schema xmlns:xsd="http://www.w3.org/2001/XMLSchema" xmlns:xs="http://www.w3.org/2001/XMLSchema" xmlns:p="http://schemas.microsoft.com/office/2006/metadata/properties" xmlns:ns2="4b0cd99f-67e1-42ef-9d87-a93b8801e167" xmlns:ns3="ecebac2a-1c6d-4e7e-a809-e8984ab44acf" targetNamespace="http://schemas.microsoft.com/office/2006/metadata/properties" ma:root="true" ma:fieldsID="89d74f28451f1f025390614dc3837163" ns2:_="" ns3:_="">
    <xsd:import namespace="4b0cd99f-67e1-42ef-9d87-a93b8801e167"/>
    <xsd:import namespace="ecebac2a-1c6d-4e7e-a809-e8984ab44a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0cd99f-67e1-42ef-9d87-a93b8801e1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8ab95b9-39aa-4b9d-a2e7-0451eedf9b8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ebac2a-1c6d-4e7e-a809-e8984ab44ac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d49d866-60c6-4559-842f-764d32f99b7f}" ma:internalName="TaxCatchAll" ma:showField="CatchAllData" ma:web="ecebac2a-1c6d-4e7e-a809-e8984ab44a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CD4FE0-D74D-483D-B178-D836DFEB8C6E}">
  <ds:schemaRefs>
    <ds:schemaRef ds:uri="http://schemas.microsoft.com/sharepoint/v3/contenttype/forms"/>
  </ds:schemaRefs>
</ds:datastoreItem>
</file>

<file path=customXml/itemProps2.xml><?xml version="1.0" encoding="utf-8"?>
<ds:datastoreItem xmlns:ds="http://schemas.openxmlformats.org/officeDocument/2006/customXml" ds:itemID="{02063D30-DA39-4EAA-8B4B-CD47D908078D}">
  <ds:schemaRefs>
    <ds:schemaRef ds:uri="http://schemas.microsoft.com/office/2006/metadata/properties"/>
    <ds:schemaRef ds:uri="http://schemas.microsoft.com/office/infopath/2007/PartnerControls"/>
    <ds:schemaRef ds:uri="4b0cd99f-67e1-42ef-9d87-a93b8801e167"/>
    <ds:schemaRef ds:uri="ecebac2a-1c6d-4e7e-a809-e8984ab44acf"/>
  </ds:schemaRefs>
</ds:datastoreItem>
</file>

<file path=customXml/itemProps3.xml><?xml version="1.0" encoding="utf-8"?>
<ds:datastoreItem xmlns:ds="http://schemas.openxmlformats.org/officeDocument/2006/customXml" ds:itemID="{79B3A3C6-B4B5-4931-8E31-968E36F5E9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0cd99f-67e1-42ef-9d87-a93b8801e167"/>
    <ds:schemaRef ds:uri="ecebac2a-1c6d-4e7e-a809-e8984ab44a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1397</TotalTime>
  <Words>7792</Words>
  <Application>Microsoft Office PowerPoint</Application>
  <PresentationFormat>Widescreen</PresentationFormat>
  <Paragraphs>632</Paragraphs>
  <Slides>74</Slides>
  <Notes>44</Notes>
  <HiddenSlides>0</HiddenSlides>
  <MMClips>0</MMClips>
  <ScaleCrop>false</ScaleCrop>
  <HeadingPairs>
    <vt:vector size="4" baseType="variant">
      <vt:variant>
        <vt:lpstr>Theme</vt:lpstr>
      </vt:variant>
      <vt:variant>
        <vt:i4>4</vt:i4>
      </vt:variant>
      <vt:variant>
        <vt:lpstr>Slide Titles</vt:lpstr>
      </vt:variant>
      <vt:variant>
        <vt:i4>74</vt:i4>
      </vt:variant>
    </vt:vector>
  </HeadingPairs>
  <TitlesOfParts>
    <vt:vector size="78" baseType="lpstr">
      <vt:lpstr>Facet</vt:lpstr>
      <vt:lpstr>Facet</vt:lpstr>
      <vt:lpstr>Facet</vt:lpstr>
      <vt:lpstr>Facet</vt:lpstr>
      <vt:lpstr>CERTIFICATION EXAM PREPARATION COURSE</vt:lpstr>
      <vt:lpstr>Historical Development of Regulations/Guidance for Informed Consent</vt:lpstr>
      <vt:lpstr>Historical Development of Regulations/Guidance for Informed Consent (cont.)</vt:lpstr>
      <vt:lpstr>Regulations/Guidance for Informed Consent</vt:lpstr>
      <vt:lpstr>Belmont Report  Consent  =  Respect for persons</vt:lpstr>
      <vt:lpstr>Informed Consent Process</vt:lpstr>
      <vt:lpstr>General Requirements for Informed Consent</vt:lpstr>
      <vt:lpstr>General Requirements for Informed Consent</vt:lpstr>
      <vt:lpstr>Broad Consent</vt:lpstr>
      <vt:lpstr>General Requirements for Informed Consent</vt:lpstr>
      <vt:lpstr>Exculpatory Language</vt:lpstr>
      <vt:lpstr>Exculpatory Language</vt:lpstr>
      <vt:lpstr>Preventing Exculpatory Language</vt:lpstr>
      <vt:lpstr>Informed Consent</vt:lpstr>
      <vt:lpstr>Coercion</vt:lpstr>
      <vt:lpstr>Undue Influence</vt:lpstr>
      <vt:lpstr>Undue Influence Examples</vt:lpstr>
      <vt:lpstr>Test your knowledge</vt:lpstr>
      <vt:lpstr>        University of California Santa Barbara Policy Statement   1. A subject's participation in research must be completely voluntary.   2. Great care should be taken by investigators to avoid even the appearance of coercion or undue influence when recruiting potential study subjects.   3. For this reason, the Human Subjects Committee (HSC) is required to review and approve all subject recruitment procedures and materials to make sure they do not downplay serious risks, give the impression that participation is mandatory, or emphasize financial inducements.   4. Also, to reduce the potential for real and apparent coercion of study subjects, UCSB discourages investigators from direct solicitation of students in their own classes and employees in their own department.   5. An investigator may recruit students or personnel from their department with general recruitment advertisements (such as a poster hanging in a lounge) or additional safeguards protecting subjects from actual or perceived coercion must be added to the protocol.   Resource: UC Santa Barbara      </vt:lpstr>
      <vt:lpstr>To reduce the potential for coercion or undue influence during recruitment of UCSB-affiliated human research subjects, investigators should:   </vt:lpstr>
      <vt:lpstr>To reduce the potential for coercion or undue influence during recruitment of UCSB-affiliated human research subjects, investigators should:   </vt:lpstr>
      <vt:lpstr>Informed Consent Elements</vt:lpstr>
      <vt:lpstr>The Nine Essential Elements of the ICF </vt:lpstr>
      <vt:lpstr>The Nine Essential Elements of the ICF (cont) </vt:lpstr>
      <vt:lpstr>Additional Elements of Informed Consent That May be Included if Pertinent</vt:lpstr>
      <vt:lpstr>Additional Elements of Informed Consent That May be Included if Pertinent (cont)</vt:lpstr>
      <vt:lpstr>Nine Essential Elements of Informed Consent</vt:lpstr>
      <vt:lpstr>Nine Additional Elements of Informed Consent (as appropriate)</vt:lpstr>
      <vt:lpstr>21 CFR 50  vs  45 CFR 46 </vt:lpstr>
      <vt:lpstr>Under what conditions can an IRB grant a waiver or alteration of the consent process under 45 CFR 46? </vt:lpstr>
      <vt:lpstr>Under what conditions can an IRB grant a waiver or alteration of the consent process under 21 CFR 50?</vt:lpstr>
      <vt:lpstr>Under what conditions can an IRB grant a waiver or alteration of the consent process under 21 CFR 50? </vt:lpstr>
      <vt:lpstr>Under what conditions can an IRB grant a waiver or alteration of the consent process under 21 CFR 50? (cont.)</vt:lpstr>
      <vt:lpstr>Waiver or Alteration of the Consent Process under 21 CFR 50?</vt:lpstr>
      <vt:lpstr>Consent Requirement When the Research Involves Deception </vt:lpstr>
      <vt:lpstr>Consent requirement when the research involves Deception </vt:lpstr>
      <vt:lpstr>Therapeutic misconception</vt:lpstr>
      <vt:lpstr>Documentation of Informed Consent</vt:lpstr>
      <vt:lpstr>Documentation of Informed Consent</vt:lpstr>
      <vt:lpstr>Waiver of Documentation of Informed Consent</vt:lpstr>
      <vt:lpstr>ICF Dates, Times and Copies Comparison</vt:lpstr>
      <vt:lpstr>What Is Needed After Obtaining Consent?</vt:lpstr>
      <vt:lpstr>What to Document  regarding the ICP?</vt:lpstr>
      <vt:lpstr>Example of consent documentation</vt:lpstr>
      <vt:lpstr>PowerPoint Presentation</vt:lpstr>
      <vt:lpstr>PowerPoint Presentation</vt:lpstr>
      <vt:lpstr>Summary-Doing It Right!</vt:lpstr>
      <vt:lpstr>Test your knowledge</vt:lpstr>
      <vt:lpstr>The FDA requires specific elements to be included in an informed consent form? </vt:lpstr>
      <vt:lpstr>The FDA requires specific elements to be included in an informed consent form? </vt:lpstr>
      <vt:lpstr>What date should an investigator write when he failed to sign the consent form on the date section of the consent form.</vt:lpstr>
      <vt:lpstr>What date should an investigator write when he failed to sign the consent form on the date section of the consent form.</vt:lpstr>
      <vt:lpstr>In assessing vulnerability of research subjects the IRB should: </vt:lpstr>
      <vt:lpstr>In assessing vulnerability of research subjects the IRB should: </vt:lpstr>
      <vt:lpstr>When obtaining informed consent in a provider’s office, coercion and undue influence should be avoided. Undue influences are harder to control because: </vt:lpstr>
      <vt:lpstr>When obtaining informed consent in a provider’s office, coercion and undue influence should be avoided. Undue influences are harder to control because: </vt:lpstr>
      <vt:lpstr>If a research study involves more than minimal risks to subjects, a statement regarding compensation and whether any medical treatments are available for potential injury is required. </vt:lpstr>
      <vt:lpstr>If a research study involves more than minimal risks to subjects, a statement regarding compensation and whether any medical treatments are available for potential injury is required. </vt:lpstr>
      <vt:lpstr>The IRB has the authority to require a third party to observe the consent process.</vt:lpstr>
      <vt:lpstr>The IRB has the authority to require a third party to observe the consent process.</vt:lpstr>
      <vt:lpstr>Of the choices listed, which one is an additional element of informed consent?</vt:lpstr>
      <vt:lpstr>Of the choices listed, which one is an additional element of informed consent?</vt:lpstr>
      <vt:lpstr>A potential subject is participating in a consent discussion for enrollment in a randomized placebo controlled drug study.  After 2 hours, as the patient is signing the consent form, she says to her companion, “…I will be so glad to get this drug.  I hate these disfiguring plaques.” This is an example of </vt:lpstr>
      <vt:lpstr>A potential subject is participating in a consent discussion for enrollment in a randomized placebo controlled drug study.  After 2 hours, as the patient is signing the consent form, she says to her companion, “…I will be so glad to get this drug.  I hate these disfiguring plaques.” This is an example of </vt:lpstr>
      <vt:lpstr>According to 45 CFR 46 (b) revision, the informed consent must contain certain required information. There are:</vt:lpstr>
      <vt:lpstr>According to 45 CFR 46 (b) revision, the informed consent must contain certain required information. There are:</vt:lpstr>
      <vt:lpstr>Waiver of documentation of informed consent may be used for phone surveys of illegal behaviors, anonymous internet-based survey of sexual practices, and in person interview of rape victims. </vt:lpstr>
      <vt:lpstr>Waiver of documentation of informed consent may be used for phone surveys of illegal behaviors, anonymous internet-based survey of sexual practices, and in person interview of rape victims. </vt:lpstr>
      <vt:lpstr>Waiver of Documentation of Informed Consent</vt:lpstr>
      <vt:lpstr>A waiver of informed consent can be granted in the following minimal risk studies: </vt:lpstr>
      <vt:lpstr>A waiver of informed consent can be granted in the following minimal risk studies: </vt:lpstr>
      <vt:lpstr>Which signatures are required by regulation to be on a full consent form?</vt:lpstr>
      <vt:lpstr>Which signatures are required by regulation to be on a full consent form?</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Margaret M</dc:creator>
  <cp:lastModifiedBy>Dean, Amber D</cp:lastModifiedBy>
  <cp:revision>11</cp:revision>
  <dcterms:created xsi:type="dcterms:W3CDTF">2021-12-20T19:38:26Z</dcterms:created>
  <dcterms:modified xsi:type="dcterms:W3CDTF">2024-08-20T14:37:06Z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0x01010005FD6E4CA336F74D94DE2268E40125E1</vt:lpwstr>
  </property>
  <property fmtid="{D5CDD505-2E9C-101B-9397-08002B2CF9AE}" pid="3" name="MediaServiceImageTags">
    <vt:lpwstr/>
  </property>
</Properties>
</file>