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621" r:id="rId5"/>
    <p:sldId id="277" r:id="rId6"/>
    <p:sldId id="266" r:id="rId7"/>
    <p:sldId id="603" r:id="rId8"/>
    <p:sldId id="264" r:id="rId9"/>
    <p:sldId id="595" r:id="rId10"/>
    <p:sldId id="615" r:id="rId11"/>
    <p:sldId id="600" r:id="rId12"/>
    <p:sldId id="515" r:id="rId13"/>
    <p:sldId id="601" r:id="rId14"/>
    <p:sldId id="597" r:id="rId15"/>
    <p:sldId id="590" r:id="rId16"/>
    <p:sldId id="607" r:id="rId17"/>
    <p:sldId id="617" r:id="rId18"/>
    <p:sldId id="591" r:id="rId19"/>
    <p:sldId id="604" r:id="rId20"/>
    <p:sldId id="605" r:id="rId21"/>
    <p:sldId id="606" r:id="rId22"/>
    <p:sldId id="618" r:id="rId23"/>
    <p:sldId id="584" r:id="rId24"/>
    <p:sldId id="586" r:id="rId25"/>
    <p:sldId id="587" r:id="rId26"/>
    <p:sldId id="514" r:id="rId27"/>
    <p:sldId id="563" r:id="rId28"/>
    <p:sldId id="564" r:id="rId29"/>
    <p:sldId id="565" r:id="rId30"/>
    <p:sldId id="566" r:id="rId31"/>
    <p:sldId id="567" r:id="rId32"/>
    <p:sldId id="568" r:id="rId33"/>
    <p:sldId id="275" r:id="rId34"/>
    <p:sldId id="619" r:id="rId35"/>
    <p:sldId id="562" r:id="rId36"/>
    <p:sldId id="259" r:id="rId37"/>
    <p:sldId id="614" r:id="rId38"/>
    <p:sldId id="362" r:id="rId39"/>
    <p:sldId id="267" r:id="rId40"/>
    <p:sldId id="561" r:id="rId41"/>
    <p:sldId id="602" r:id="rId42"/>
    <p:sldId id="608" r:id="rId43"/>
    <p:sldId id="609" r:id="rId44"/>
    <p:sldId id="612" r:id="rId45"/>
    <p:sldId id="61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FD2CC-DBC7-FF85-29C2-7D8C3C1FEEDA}" v="20" dt="2024-08-20T14:32:40.717"/>
    <p1510:client id="{29DF61B9-1FA4-9B67-9707-01BD89C4F401}" v="13" dt="2024-08-20T14:45:25.183"/>
    <p1510:client id="{9FE9F1B8-641A-C550-2158-FEBDC8EC514A}" v="2" dt="2024-08-20T15:40:21.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ee" userId="S::lfergu12@uthsc.edu::9d1fb0ab-5f3d-4f85-ac2c-07b5678237b0" providerId="AD" clId="Web-{001FD2CC-DBC7-FF85-29C2-7D8C3C1FEEDA}"/>
    <pc:docChg chg="addSld delSld modSld sldOrd">
      <pc:chgData name="Ferguson, Lee" userId="S::lfergu12@uthsc.edu::9d1fb0ab-5f3d-4f85-ac2c-07b5678237b0" providerId="AD" clId="Web-{001FD2CC-DBC7-FF85-29C2-7D8C3C1FEEDA}" dt="2024-08-20T14:32:40.717" v="18" actId="20577"/>
      <pc:docMkLst>
        <pc:docMk/>
      </pc:docMkLst>
      <pc:sldChg chg="ord">
        <pc:chgData name="Ferguson, Lee" userId="S::lfergu12@uthsc.edu::9d1fb0ab-5f3d-4f85-ac2c-07b5678237b0" providerId="AD" clId="Web-{001FD2CC-DBC7-FF85-29C2-7D8C3C1FEEDA}" dt="2024-08-20T14:32:31.342" v="7"/>
        <pc:sldMkLst>
          <pc:docMk/>
          <pc:sldMk cId="2258870800" sldId="277"/>
        </pc:sldMkLst>
      </pc:sldChg>
      <pc:sldChg chg="new del">
        <pc:chgData name="Ferguson, Lee" userId="S::lfergu12@uthsc.edu::9d1fb0ab-5f3d-4f85-ac2c-07b5678237b0" providerId="AD" clId="Web-{001FD2CC-DBC7-FF85-29C2-7D8C3C1FEEDA}" dt="2024-08-20T14:32:15.498" v="2"/>
        <pc:sldMkLst>
          <pc:docMk/>
          <pc:sldMk cId="1147024131" sldId="620"/>
        </pc:sldMkLst>
      </pc:sldChg>
      <pc:sldChg chg="new del">
        <pc:chgData name="Ferguson, Lee" userId="S::lfergu12@uthsc.edu::9d1fb0ab-5f3d-4f85-ac2c-07b5678237b0" providerId="AD" clId="Web-{001FD2CC-DBC7-FF85-29C2-7D8C3C1FEEDA}" dt="2024-08-20T14:32:25.904" v="6"/>
        <pc:sldMkLst>
          <pc:docMk/>
          <pc:sldMk cId="3502396471" sldId="620"/>
        </pc:sldMkLst>
      </pc:sldChg>
      <pc:sldChg chg="modSp new">
        <pc:chgData name="Ferguson, Lee" userId="S::lfergu12@uthsc.edu::9d1fb0ab-5f3d-4f85-ac2c-07b5678237b0" providerId="AD" clId="Web-{001FD2CC-DBC7-FF85-29C2-7D8C3C1FEEDA}" dt="2024-08-20T14:32:40.717" v="18" actId="20577"/>
        <pc:sldMkLst>
          <pc:docMk/>
          <pc:sldMk cId="4272446635" sldId="621"/>
        </pc:sldMkLst>
        <pc:spChg chg="mod">
          <ac:chgData name="Ferguson, Lee" userId="S::lfergu12@uthsc.edu::9d1fb0ab-5f3d-4f85-ac2c-07b5678237b0" providerId="AD" clId="Web-{001FD2CC-DBC7-FF85-29C2-7D8C3C1FEEDA}" dt="2024-08-20T14:32:23.951" v="5" actId="20577"/>
          <ac:spMkLst>
            <pc:docMk/>
            <pc:sldMk cId="4272446635" sldId="621"/>
            <ac:spMk id="2" creationId="{4890AF5A-06EB-B77B-CC83-D81F7D4227FD}"/>
          </ac:spMkLst>
        </pc:spChg>
        <pc:spChg chg="mod">
          <ac:chgData name="Ferguson, Lee" userId="S::lfergu12@uthsc.edu::9d1fb0ab-5f3d-4f85-ac2c-07b5678237b0" providerId="AD" clId="Web-{001FD2CC-DBC7-FF85-29C2-7D8C3C1FEEDA}" dt="2024-08-20T14:32:40.717" v="18" actId="20577"/>
          <ac:spMkLst>
            <pc:docMk/>
            <pc:sldMk cId="4272446635" sldId="621"/>
            <ac:spMk id="3" creationId="{295D362C-B54E-FBBB-A2DF-0B1978E5EC75}"/>
          </ac:spMkLst>
        </pc:spChg>
      </pc:sldChg>
    </pc:docChg>
  </pc:docChgLst>
  <pc:docChgLst>
    <pc:chgData name="Ferguson, Lee" userId="S::lfergu12@uthsc.edu::9d1fb0ab-5f3d-4f85-ac2c-07b5678237b0" providerId="AD" clId="Web-{9FE9F1B8-641A-C550-2158-FEBDC8EC514A}"/>
    <pc:docChg chg="modSld">
      <pc:chgData name="Ferguson, Lee" userId="S::lfergu12@uthsc.edu::9d1fb0ab-5f3d-4f85-ac2c-07b5678237b0" providerId="AD" clId="Web-{9FE9F1B8-641A-C550-2158-FEBDC8EC514A}" dt="2024-08-20T15:40:21.612" v="1" actId="20577"/>
      <pc:docMkLst>
        <pc:docMk/>
      </pc:docMkLst>
      <pc:sldChg chg="modSp">
        <pc:chgData name="Ferguson, Lee" userId="S::lfergu12@uthsc.edu::9d1fb0ab-5f3d-4f85-ac2c-07b5678237b0" providerId="AD" clId="Web-{9FE9F1B8-641A-C550-2158-FEBDC8EC514A}" dt="2024-08-20T15:40:21.612" v="1" actId="20577"/>
        <pc:sldMkLst>
          <pc:docMk/>
          <pc:sldMk cId="4272446635" sldId="621"/>
        </pc:sldMkLst>
        <pc:spChg chg="mod">
          <ac:chgData name="Ferguson, Lee" userId="S::lfergu12@uthsc.edu::9d1fb0ab-5f3d-4f85-ac2c-07b5678237b0" providerId="AD" clId="Web-{9FE9F1B8-641A-C550-2158-FEBDC8EC514A}" dt="2024-08-20T15:40:21.612" v="1" actId="20577"/>
          <ac:spMkLst>
            <pc:docMk/>
            <pc:sldMk cId="4272446635" sldId="621"/>
            <ac:spMk id="3" creationId="{295D362C-B54E-FBBB-A2DF-0B1978E5EC75}"/>
          </ac:spMkLst>
        </pc:spChg>
      </pc:sldChg>
    </pc:docChg>
  </pc:docChgLst>
  <pc:docChgLst>
    <pc:chgData name="Ferguson, Lee" userId="S::lfergu12@uthsc.edu::9d1fb0ab-5f3d-4f85-ac2c-07b5678237b0" providerId="AD" clId="Web-{29DF61B9-1FA4-9B67-9707-01BD89C4F401}"/>
    <pc:docChg chg="modSld">
      <pc:chgData name="Ferguson, Lee" userId="S::lfergu12@uthsc.edu::9d1fb0ab-5f3d-4f85-ac2c-07b5678237b0" providerId="AD" clId="Web-{29DF61B9-1FA4-9B67-9707-01BD89C4F401}" dt="2024-08-20T14:45:25.183" v="12" actId="20577"/>
      <pc:docMkLst>
        <pc:docMk/>
      </pc:docMkLst>
      <pc:sldChg chg="modSp">
        <pc:chgData name="Ferguson, Lee" userId="S::lfergu12@uthsc.edu::9d1fb0ab-5f3d-4f85-ac2c-07b5678237b0" providerId="AD" clId="Web-{29DF61B9-1FA4-9B67-9707-01BD89C4F401}" dt="2024-08-20T14:45:25.183" v="12" actId="20577"/>
        <pc:sldMkLst>
          <pc:docMk/>
          <pc:sldMk cId="4272446635" sldId="621"/>
        </pc:sldMkLst>
        <pc:spChg chg="mod">
          <ac:chgData name="Ferguson, Lee" userId="S::lfergu12@uthsc.edu::9d1fb0ab-5f3d-4f85-ac2c-07b5678237b0" providerId="AD" clId="Web-{29DF61B9-1FA4-9B67-9707-01BD89C4F401}" dt="2024-08-20T14:45:25.183" v="12" actId="20577"/>
          <ac:spMkLst>
            <pc:docMk/>
            <pc:sldMk cId="4272446635" sldId="621"/>
            <ac:spMk id="3" creationId="{295D362C-B54E-FBBB-A2DF-0B1978E5EC75}"/>
          </ac:spMkLst>
        </pc:spChg>
      </pc:sldChg>
    </pc:docChg>
  </pc:docChgLst>
</pc:chgInfo>
</file>

<file path=ppt/diagrams/_rels/data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AB5D2-D805-4CA6-87CF-E0BB43765DB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A8ADC47-DC7E-45F8-8E22-B78BF5600A8E}">
      <dgm:prSet custT="1"/>
      <dgm:spPr/>
      <dgm:t>
        <a:bodyPr/>
        <a:lstStyle/>
        <a:p>
          <a:r>
            <a:rPr lang="en-US" sz="1800" b="1">
              <a:latin typeface="Arial" panose="020B0604020202020204" pitchFamily="34" charset="0"/>
              <a:cs typeface="Arial" panose="020B0604020202020204" pitchFamily="34" charset="0"/>
            </a:rPr>
            <a:t>Includes the following being studied in a clinical trial:</a:t>
          </a:r>
          <a:endParaRPr lang="en-US" sz="1800">
            <a:latin typeface="Arial" panose="020B0604020202020204" pitchFamily="34" charset="0"/>
            <a:cs typeface="Arial" panose="020B0604020202020204" pitchFamily="34" charset="0"/>
          </a:endParaRPr>
        </a:p>
      </dgm:t>
    </dgm:pt>
    <dgm:pt modelId="{98C22F2F-D2A6-4E10-9D15-C4AD2F9E189F}" type="parTrans" cxnId="{2E631352-6124-4633-9374-987AF6AB7CAC}">
      <dgm:prSet/>
      <dgm:spPr/>
      <dgm:t>
        <a:bodyPr/>
        <a:lstStyle/>
        <a:p>
          <a:endParaRPr lang="en-US"/>
        </a:p>
      </dgm:t>
    </dgm:pt>
    <dgm:pt modelId="{2DB5D0F4-2C56-436E-AAC0-2EA79F7309BD}" type="sibTrans" cxnId="{2E631352-6124-4633-9374-987AF6AB7CAC}">
      <dgm:prSet/>
      <dgm:spPr/>
      <dgm:t>
        <a:bodyPr/>
        <a:lstStyle/>
        <a:p>
          <a:endParaRPr lang="en-US"/>
        </a:p>
      </dgm:t>
    </dgm:pt>
    <dgm:pt modelId="{EE118C30-5CC2-4041-985E-F3C7E778CC97}">
      <dgm:prSet custT="1"/>
      <dgm:spPr/>
      <dgm:t>
        <a:bodyPr/>
        <a:lstStyle/>
        <a:p>
          <a:r>
            <a:rPr lang="en-US" sz="1800" b="1" dirty="0">
              <a:latin typeface="Arial" panose="020B0604020202020204" pitchFamily="34" charset="0"/>
              <a:cs typeface="Arial" panose="020B0604020202020204" pitchFamily="34" charset="0"/>
            </a:rPr>
            <a:t>	Drug</a:t>
          </a:r>
          <a:endParaRPr lang="en-US" sz="1800" dirty="0">
            <a:latin typeface="Arial" panose="020B0604020202020204" pitchFamily="34" charset="0"/>
            <a:cs typeface="Arial" panose="020B0604020202020204" pitchFamily="34" charset="0"/>
          </a:endParaRPr>
        </a:p>
      </dgm:t>
    </dgm:pt>
    <dgm:pt modelId="{4E64279C-9A6F-4811-9685-05DE3125A0B1}" type="parTrans" cxnId="{1E695BAA-6C54-4F3B-A092-2CBBFC3B2D1B}">
      <dgm:prSet/>
      <dgm:spPr/>
      <dgm:t>
        <a:bodyPr/>
        <a:lstStyle/>
        <a:p>
          <a:endParaRPr lang="en-US"/>
        </a:p>
      </dgm:t>
    </dgm:pt>
    <dgm:pt modelId="{14F290D1-1C96-4A18-93E4-4F2F0B592682}" type="sibTrans" cxnId="{1E695BAA-6C54-4F3B-A092-2CBBFC3B2D1B}">
      <dgm:prSet/>
      <dgm:spPr/>
      <dgm:t>
        <a:bodyPr/>
        <a:lstStyle/>
        <a:p>
          <a:endParaRPr lang="en-US"/>
        </a:p>
      </dgm:t>
    </dgm:pt>
    <dgm:pt modelId="{B85F561F-4022-4579-9BE4-F8BEE193DD4B}">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	Device</a:t>
          </a:r>
          <a:endParaRPr lang="en-US" sz="1800" dirty="0">
            <a:latin typeface="Arial" panose="020B0604020202020204" pitchFamily="34" charset="0"/>
            <a:cs typeface="Arial" panose="020B0604020202020204" pitchFamily="34" charset="0"/>
          </a:endParaRPr>
        </a:p>
      </dgm:t>
    </dgm:pt>
    <dgm:pt modelId="{CFA072E3-1C68-4AB7-BDDC-EA366041AEE1}" type="parTrans" cxnId="{353E7F43-B457-4F64-813E-BAB57635D112}">
      <dgm:prSet/>
      <dgm:spPr/>
      <dgm:t>
        <a:bodyPr/>
        <a:lstStyle/>
        <a:p>
          <a:endParaRPr lang="en-US"/>
        </a:p>
      </dgm:t>
    </dgm:pt>
    <dgm:pt modelId="{7B908727-A98B-41ED-9DD1-DADE9FF3266B}" type="sibTrans" cxnId="{353E7F43-B457-4F64-813E-BAB57635D112}">
      <dgm:prSet/>
      <dgm:spPr/>
      <dgm:t>
        <a:bodyPr/>
        <a:lstStyle/>
        <a:p>
          <a:endParaRPr lang="en-US"/>
        </a:p>
      </dgm:t>
    </dgm:pt>
    <dgm:pt modelId="{08AB30AF-A539-4004-ABE2-D4D2CCCE1584}">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	Biologic</a:t>
          </a:r>
          <a:endParaRPr lang="en-US" sz="1800" dirty="0">
            <a:latin typeface="Arial" panose="020B0604020202020204" pitchFamily="34" charset="0"/>
            <a:cs typeface="Arial" panose="020B0604020202020204" pitchFamily="34" charset="0"/>
          </a:endParaRPr>
        </a:p>
      </dgm:t>
    </dgm:pt>
    <dgm:pt modelId="{EC35A5D1-4BE9-416E-9634-A1C291C4ED7E}" type="parTrans" cxnId="{821E1E5D-446D-4403-ABB7-3AEC7B616917}">
      <dgm:prSet/>
      <dgm:spPr/>
      <dgm:t>
        <a:bodyPr/>
        <a:lstStyle/>
        <a:p>
          <a:endParaRPr lang="en-US"/>
        </a:p>
      </dgm:t>
    </dgm:pt>
    <dgm:pt modelId="{535534F3-EF1E-423D-8F60-84E14447D84A}" type="sibTrans" cxnId="{821E1E5D-446D-4403-ABB7-3AEC7B616917}">
      <dgm:prSet/>
      <dgm:spPr/>
      <dgm:t>
        <a:bodyPr/>
        <a:lstStyle/>
        <a:p>
          <a:endParaRPr lang="en-US"/>
        </a:p>
      </dgm:t>
    </dgm:pt>
    <dgm:pt modelId="{943A6A61-9A37-42E3-B04A-405CC7DF51B6}" type="pres">
      <dgm:prSet presAssocID="{3F3AB5D2-D805-4CA6-87CF-E0BB43765DB3}" presName="linear" presStyleCnt="0">
        <dgm:presLayoutVars>
          <dgm:animLvl val="lvl"/>
          <dgm:resizeHandles val="exact"/>
        </dgm:presLayoutVars>
      </dgm:prSet>
      <dgm:spPr/>
    </dgm:pt>
    <dgm:pt modelId="{C4CBCD52-8803-4083-B45F-8F11699C3C07}" type="pres">
      <dgm:prSet presAssocID="{2A8ADC47-DC7E-45F8-8E22-B78BF5600A8E}" presName="parentText" presStyleLbl="node1" presStyleIdx="0" presStyleCnt="4">
        <dgm:presLayoutVars>
          <dgm:chMax val="0"/>
          <dgm:bulletEnabled val="1"/>
        </dgm:presLayoutVars>
      </dgm:prSet>
      <dgm:spPr/>
    </dgm:pt>
    <dgm:pt modelId="{248BD7F4-1E37-4FC3-A83F-E9364B0A740A}" type="pres">
      <dgm:prSet presAssocID="{2DB5D0F4-2C56-436E-AAC0-2EA79F7309BD}" presName="spacer" presStyleCnt="0"/>
      <dgm:spPr/>
    </dgm:pt>
    <dgm:pt modelId="{C0904D1B-65BD-4DE4-AC2C-619A24EBCD37}" type="pres">
      <dgm:prSet presAssocID="{EE118C30-5CC2-4041-985E-F3C7E778CC97}" presName="parentText" presStyleLbl="node1" presStyleIdx="1" presStyleCnt="4">
        <dgm:presLayoutVars>
          <dgm:chMax val="0"/>
          <dgm:bulletEnabled val="1"/>
        </dgm:presLayoutVars>
      </dgm:prSet>
      <dgm:spPr/>
    </dgm:pt>
    <dgm:pt modelId="{196BC60D-A4F4-4A3F-BF8C-0C0FD8AE5733}" type="pres">
      <dgm:prSet presAssocID="{14F290D1-1C96-4A18-93E4-4F2F0B592682}" presName="spacer" presStyleCnt="0"/>
      <dgm:spPr/>
    </dgm:pt>
    <dgm:pt modelId="{167B37B5-FDFE-41AE-A6B0-D982EB55AC43}" type="pres">
      <dgm:prSet presAssocID="{B85F561F-4022-4579-9BE4-F8BEE193DD4B}" presName="parentText" presStyleLbl="node1" presStyleIdx="2" presStyleCnt="4">
        <dgm:presLayoutVars>
          <dgm:chMax val="0"/>
          <dgm:bulletEnabled val="1"/>
        </dgm:presLayoutVars>
      </dgm:prSet>
      <dgm:spPr/>
    </dgm:pt>
    <dgm:pt modelId="{9957E55E-C42C-4149-89FA-3C12EC6BF740}" type="pres">
      <dgm:prSet presAssocID="{7B908727-A98B-41ED-9DD1-DADE9FF3266B}" presName="spacer" presStyleCnt="0"/>
      <dgm:spPr/>
    </dgm:pt>
    <dgm:pt modelId="{02F299AA-18C5-4C9E-97A9-652A53869B3B}" type="pres">
      <dgm:prSet presAssocID="{08AB30AF-A539-4004-ABE2-D4D2CCCE1584}" presName="parentText" presStyleLbl="node1" presStyleIdx="3" presStyleCnt="4">
        <dgm:presLayoutVars>
          <dgm:chMax val="0"/>
          <dgm:bulletEnabled val="1"/>
        </dgm:presLayoutVars>
      </dgm:prSet>
      <dgm:spPr/>
    </dgm:pt>
  </dgm:ptLst>
  <dgm:cxnLst>
    <dgm:cxn modelId="{821E1E5D-446D-4403-ABB7-3AEC7B616917}" srcId="{3F3AB5D2-D805-4CA6-87CF-E0BB43765DB3}" destId="{08AB30AF-A539-4004-ABE2-D4D2CCCE1584}" srcOrd="3" destOrd="0" parTransId="{EC35A5D1-4BE9-416E-9634-A1C291C4ED7E}" sibTransId="{535534F3-EF1E-423D-8F60-84E14447D84A}"/>
    <dgm:cxn modelId="{353E7F43-B457-4F64-813E-BAB57635D112}" srcId="{3F3AB5D2-D805-4CA6-87CF-E0BB43765DB3}" destId="{B85F561F-4022-4579-9BE4-F8BEE193DD4B}" srcOrd="2" destOrd="0" parTransId="{CFA072E3-1C68-4AB7-BDDC-EA366041AEE1}" sibTransId="{7B908727-A98B-41ED-9DD1-DADE9FF3266B}"/>
    <dgm:cxn modelId="{A638C451-BBC0-4406-8920-A4A0EA63E685}" type="presOf" srcId="{EE118C30-5CC2-4041-985E-F3C7E778CC97}" destId="{C0904D1B-65BD-4DE4-AC2C-619A24EBCD37}" srcOrd="0" destOrd="0" presId="urn:microsoft.com/office/officeart/2005/8/layout/vList2"/>
    <dgm:cxn modelId="{2E631352-6124-4633-9374-987AF6AB7CAC}" srcId="{3F3AB5D2-D805-4CA6-87CF-E0BB43765DB3}" destId="{2A8ADC47-DC7E-45F8-8E22-B78BF5600A8E}" srcOrd="0" destOrd="0" parTransId="{98C22F2F-D2A6-4E10-9D15-C4AD2F9E189F}" sibTransId="{2DB5D0F4-2C56-436E-AAC0-2EA79F7309BD}"/>
    <dgm:cxn modelId="{2083B573-B5BB-449A-9A5F-24470B2A2214}" type="presOf" srcId="{08AB30AF-A539-4004-ABE2-D4D2CCCE1584}" destId="{02F299AA-18C5-4C9E-97A9-652A53869B3B}" srcOrd="0" destOrd="0" presId="urn:microsoft.com/office/officeart/2005/8/layout/vList2"/>
    <dgm:cxn modelId="{FFB8B18D-8D19-4163-903A-82D9BE4B8831}" type="presOf" srcId="{B85F561F-4022-4579-9BE4-F8BEE193DD4B}" destId="{167B37B5-FDFE-41AE-A6B0-D982EB55AC43}" srcOrd="0" destOrd="0" presId="urn:microsoft.com/office/officeart/2005/8/layout/vList2"/>
    <dgm:cxn modelId="{1E695BAA-6C54-4F3B-A092-2CBBFC3B2D1B}" srcId="{3F3AB5D2-D805-4CA6-87CF-E0BB43765DB3}" destId="{EE118C30-5CC2-4041-985E-F3C7E778CC97}" srcOrd="1" destOrd="0" parTransId="{4E64279C-9A6F-4811-9685-05DE3125A0B1}" sibTransId="{14F290D1-1C96-4A18-93E4-4F2F0B592682}"/>
    <dgm:cxn modelId="{ECE550AF-399B-48D8-86B5-85D26ACC2482}" type="presOf" srcId="{2A8ADC47-DC7E-45F8-8E22-B78BF5600A8E}" destId="{C4CBCD52-8803-4083-B45F-8F11699C3C07}" srcOrd="0" destOrd="0" presId="urn:microsoft.com/office/officeart/2005/8/layout/vList2"/>
    <dgm:cxn modelId="{87844AFA-B0AA-4639-87BD-FB9E9065149C}" type="presOf" srcId="{3F3AB5D2-D805-4CA6-87CF-E0BB43765DB3}" destId="{943A6A61-9A37-42E3-B04A-405CC7DF51B6}" srcOrd="0" destOrd="0" presId="urn:microsoft.com/office/officeart/2005/8/layout/vList2"/>
    <dgm:cxn modelId="{790068FF-574E-441B-A8DF-28F4F739412B}" type="presParOf" srcId="{943A6A61-9A37-42E3-B04A-405CC7DF51B6}" destId="{C4CBCD52-8803-4083-B45F-8F11699C3C07}" srcOrd="0" destOrd="0" presId="urn:microsoft.com/office/officeart/2005/8/layout/vList2"/>
    <dgm:cxn modelId="{754F7F39-BC25-470D-8392-26B0B558381A}" type="presParOf" srcId="{943A6A61-9A37-42E3-B04A-405CC7DF51B6}" destId="{248BD7F4-1E37-4FC3-A83F-E9364B0A740A}" srcOrd="1" destOrd="0" presId="urn:microsoft.com/office/officeart/2005/8/layout/vList2"/>
    <dgm:cxn modelId="{F747E18E-F561-43F6-81AE-75082429F12C}" type="presParOf" srcId="{943A6A61-9A37-42E3-B04A-405CC7DF51B6}" destId="{C0904D1B-65BD-4DE4-AC2C-619A24EBCD37}" srcOrd="2" destOrd="0" presId="urn:microsoft.com/office/officeart/2005/8/layout/vList2"/>
    <dgm:cxn modelId="{01A47F27-AACB-42E5-9ED1-351BFCC3B19A}" type="presParOf" srcId="{943A6A61-9A37-42E3-B04A-405CC7DF51B6}" destId="{196BC60D-A4F4-4A3F-BF8C-0C0FD8AE5733}" srcOrd="3" destOrd="0" presId="urn:microsoft.com/office/officeart/2005/8/layout/vList2"/>
    <dgm:cxn modelId="{8F7C138B-2FA4-45EB-B61E-A0A48A954CDF}" type="presParOf" srcId="{943A6A61-9A37-42E3-B04A-405CC7DF51B6}" destId="{167B37B5-FDFE-41AE-A6B0-D982EB55AC43}" srcOrd="4" destOrd="0" presId="urn:microsoft.com/office/officeart/2005/8/layout/vList2"/>
    <dgm:cxn modelId="{F34DF852-9BCA-46B5-9C7F-2BA8B750BC3C}" type="presParOf" srcId="{943A6A61-9A37-42E3-B04A-405CC7DF51B6}" destId="{9957E55E-C42C-4149-89FA-3C12EC6BF740}" srcOrd="5" destOrd="0" presId="urn:microsoft.com/office/officeart/2005/8/layout/vList2"/>
    <dgm:cxn modelId="{563B700B-9C59-402F-AA67-E81F65235C37}" type="presParOf" srcId="{943A6A61-9A37-42E3-B04A-405CC7DF51B6}" destId="{02F299AA-18C5-4C9E-97A9-652A53869B3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7421BC-BE0C-4112-9C1A-57B08FFA619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3EFAF28-FE4E-497F-9A8A-5D11A6E761F0}">
      <dgm:prSet custT="1"/>
      <dgm:spPr/>
      <dgm:t>
        <a:bodyPr/>
        <a:lstStyle/>
        <a:p>
          <a:r>
            <a:rPr lang="en-US" sz="1800" b="1" dirty="0">
              <a:latin typeface="Arial" panose="020B0604020202020204" pitchFamily="34" charset="0"/>
              <a:cs typeface="Arial" panose="020B0604020202020204" pitchFamily="34" charset="0"/>
            </a:rPr>
            <a:t>8.3.1 INVESTIGATOR’S BROCHURE UPDATES To document that investigator is informed in a timely manner of relevant information as it becomes available</a:t>
          </a:r>
          <a:endParaRPr lang="en-US" sz="1800" dirty="0">
            <a:latin typeface="Arial" panose="020B0604020202020204" pitchFamily="34" charset="0"/>
            <a:cs typeface="Arial" panose="020B0604020202020204" pitchFamily="34" charset="0"/>
          </a:endParaRPr>
        </a:p>
      </dgm:t>
    </dgm:pt>
    <dgm:pt modelId="{53A77020-FA22-412A-B548-707637AE8FB6}" type="parTrans" cxnId="{8DC2897C-630F-4B6C-A8FC-B213413B7886}">
      <dgm:prSet/>
      <dgm:spPr/>
      <dgm:t>
        <a:bodyPr/>
        <a:lstStyle/>
        <a:p>
          <a:endParaRPr lang="en-US"/>
        </a:p>
      </dgm:t>
    </dgm:pt>
    <dgm:pt modelId="{8AC17FA9-790D-4D37-99DA-2E5A0BA09CF0}" type="sibTrans" cxnId="{8DC2897C-630F-4B6C-A8FC-B213413B7886}">
      <dgm:prSet/>
      <dgm:spPr/>
      <dgm:t>
        <a:bodyPr/>
        <a:lstStyle/>
        <a:p>
          <a:endParaRPr lang="en-US"/>
        </a:p>
      </dgm:t>
    </dgm:pt>
    <dgm:pt modelId="{07B832A9-9D1E-402C-B967-25D61055AF50}">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8.3.8 DOCUMENTATION OF INVESTIGATIONAL PRODUCT(S) AND TRIAL-RELATED MATERIALS SHIPMENT</a:t>
          </a:r>
          <a:endParaRPr lang="en-US" sz="1800" dirty="0">
            <a:latin typeface="Arial" panose="020B0604020202020204" pitchFamily="34" charset="0"/>
            <a:cs typeface="Arial" panose="020B0604020202020204" pitchFamily="34" charset="0"/>
          </a:endParaRPr>
        </a:p>
      </dgm:t>
    </dgm:pt>
    <dgm:pt modelId="{5EB998C6-74B2-4F6C-9ED4-F327D73FB142}" type="parTrans" cxnId="{1C1C7588-5C58-4C80-968B-7558780ED987}">
      <dgm:prSet/>
      <dgm:spPr/>
      <dgm:t>
        <a:bodyPr/>
        <a:lstStyle/>
        <a:p>
          <a:endParaRPr lang="en-US"/>
        </a:p>
      </dgm:t>
    </dgm:pt>
    <dgm:pt modelId="{CE20C26A-3E11-419E-88B3-B12FCD629844}" type="sibTrans" cxnId="{1C1C7588-5C58-4C80-968B-7558780ED987}">
      <dgm:prSet/>
      <dgm:spPr/>
      <dgm:t>
        <a:bodyPr/>
        <a:lstStyle/>
        <a:p>
          <a:endParaRPr lang="en-US"/>
        </a:p>
      </dgm:t>
    </dgm:pt>
    <dgm:pt modelId="{EF2F6F9F-E883-4438-A5C9-A2ECC28A1FDA}">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8.3.23 INVESTIGATION PRODUCTS ACCOUNTABILITY AT THE SITE To document that investigational product(s) have been used according to the protocol</a:t>
          </a:r>
          <a:endParaRPr lang="en-US" sz="1800" dirty="0">
            <a:latin typeface="Arial" panose="020B0604020202020204" pitchFamily="34" charset="0"/>
            <a:cs typeface="Arial" panose="020B0604020202020204" pitchFamily="34" charset="0"/>
          </a:endParaRPr>
        </a:p>
      </dgm:t>
    </dgm:pt>
    <dgm:pt modelId="{8660E038-5072-4055-AA47-5965601170B7}" type="parTrans" cxnId="{AFEBD02C-FF09-4085-BCED-0348DFB87B15}">
      <dgm:prSet/>
      <dgm:spPr/>
      <dgm:t>
        <a:bodyPr/>
        <a:lstStyle/>
        <a:p>
          <a:endParaRPr lang="en-US"/>
        </a:p>
      </dgm:t>
    </dgm:pt>
    <dgm:pt modelId="{768EEFBB-3F01-4C50-8FEA-AC86A4C58395}" type="sibTrans" cxnId="{AFEBD02C-FF09-4085-BCED-0348DFB87B15}">
      <dgm:prSet/>
      <dgm:spPr/>
      <dgm:t>
        <a:bodyPr/>
        <a:lstStyle/>
        <a:p>
          <a:endParaRPr lang="en-US"/>
        </a:p>
      </dgm:t>
    </dgm:pt>
    <dgm:pt modelId="{7ADCBD99-917D-4A4B-B747-192F28B6855C}" type="pres">
      <dgm:prSet presAssocID="{587421BC-BE0C-4112-9C1A-57B08FFA619B}" presName="linear" presStyleCnt="0">
        <dgm:presLayoutVars>
          <dgm:animLvl val="lvl"/>
          <dgm:resizeHandles val="exact"/>
        </dgm:presLayoutVars>
      </dgm:prSet>
      <dgm:spPr/>
    </dgm:pt>
    <dgm:pt modelId="{61B84ECB-8A77-485E-B335-F5D387507EA1}" type="pres">
      <dgm:prSet presAssocID="{03EFAF28-FE4E-497F-9A8A-5D11A6E761F0}" presName="parentText" presStyleLbl="node1" presStyleIdx="0" presStyleCnt="3">
        <dgm:presLayoutVars>
          <dgm:chMax val="0"/>
          <dgm:bulletEnabled val="1"/>
        </dgm:presLayoutVars>
      </dgm:prSet>
      <dgm:spPr/>
    </dgm:pt>
    <dgm:pt modelId="{0343877E-CB8F-4FC9-AF5C-6E8C5B4F31DA}" type="pres">
      <dgm:prSet presAssocID="{8AC17FA9-790D-4D37-99DA-2E5A0BA09CF0}" presName="spacer" presStyleCnt="0"/>
      <dgm:spPr/>
    </dgm:pt>
    <dgm:pt modelId="{AFC8DED8-2761-4B4D-AADA-A18AB3F70CDD}" type="pres">
      <dgm:prSet presAssocID="{07B832A9-9D1E-402C-B967-25D61055AF50}" presName="parentText" presStyleLbl="node1" presStyleIdx="1" presStyleCnt="3">
        <dgm:presLayoutVars>
          <dgm:chMax val="0"/>
          <dgm:bulletEnabled val="1"/>
        </dgm:presLayoutVars>
      </dgm:prSet>
      <dgm:spPr/>
    </dgm:pt>
    <dgm:pt modelId="{12CED437-18BC-4277-97E3-01A9B4DCEDE4}" type="pres">
      <dgm:prSet presAssocID="{CE20C26A-3E11-419E-88B3-B12FCD629844}" presName="spacer" presStyleCnt="0"/>
      <dgm:spPr/>
    </dgm:pt>
    <dgm:pt modelId="{666BF082-B6C1-424D-82FC-B74EF349DE0D}" type="pres">
      <dgm:prSet presAssocID="{EF2F6F9F-E883-4438-A5C9-A2ECC28A1FDA}" presName="parentText" presStyleLbl="node1" presStyleIdx="2" presStyleCnt="3">
        <dgm:presLayoutVars>
          <dgm:chMax val="0"/>
          <dgm:bulletEnabled val="1"/>
        </dgm:presLayoutVars>
      </dgm:prSet>
      <dgm:spPr/>
    </dgm:pt>
  </dgm:ptLst>
  <dgm:cxnLst>
    <dgm:cxn modelId="{06823104-BECD-43E5-89A5-09113E6E3976}" type="presOf" srcId="{587421BC-BE0C-4112-9C1A-57B08FFA619B}" destId="{7ADCBD99-917D-4A4B-B747-192F28B6855C}" srcOrd="0" destOrd="0" presId="urn:microsoft.com/office/officeart/2005/8/layout/vList2"/>
    <dgm:cxn modelId="{AFEBD02C-FF09-4085-BCED-0348DFB87B15}" srcId="{587421BC-BE0C-4112-9C1A-57B08FFA619B}" destId="{EF2F6F9F-E883-4438-A5C9-A2ECC28A1FDA}" srcOrd="2" destOrd="0" parTransId="{8660E038-5072-4055-AA47-5965601170B7}" sibTransId="{768EEFBB-3F01-4C50-8FEA-AC86A4C58395}"/>
    <dgm:cxn modelId="{C0F3255A-0895-42F0-8AF7-210AC0FDF6C7}" type="presOf" srcId="{EF2F6F9F-E883-4438-A5C9-A2ECC28A1FDA}" destId="{666BF082-B6C1-424D-82FC-B74EF349DE0D}" srcOrd="0" destOrd="0" presId="urn:microsoft.com/office/officeart/2005/8/layout/vList2"/>
    <dgm:cxn modelId="{8DC2897C-630F-4B6C-A8FC-B213413B7886}" srcId="{587421BC-BE0C-4112-9C1A-57B08FFA619B}" destId="{03EFAF28-FE4E-497F-9A8A-5D11A6E761F0}" srcOrd="0" destOrd="0" parTransId="{53A77020-FA22-412A-B548-707637AE8FB6}" sibTransId="{8AC17FA9-790D-4D37-99DA-2E5A0BA09CF0}"/>
    <dgm:cxn modelId="{1C1C7588-5C58-4C80-968B-7558780ED987}" srcId="{587421BC-BE0C-4112-9C1A-57B08FFA619B}" destId="{07B832A9-9D1E-402C-B967-25D61055AF50}" srcOrd="1" destOrd="0" parTransId="{5EB998C6-74B2-4F6C-9ED4-F327D73FB142}" sibTransId="{CE20C26A-3E11-419E-88B3-B12FCD629844}"/>
    <dgm:cxn modelId="{5C7B1FB1-5F27-464A-B3A1-0F9FF00BD65B}" type="presOf" srcId="{07B832A9-9D1E-402C-B967-25D61055AF50}" destId="{AFC8DED8-2761-4B4D-AADA-A18AB3F70CDD}" srcOrd="0" destOrd="0" presId="urn:microsoft.com/office/officeart/2005/8/layout/vList2"/>
    <dgm:cxn modelId="{A196C0E0-039A-4E87-B500-76BD171A5545}" type="presOf" srcId="{03EFAF28-FE4E-497F-9A8A-5D11A6E761F0}" destId="{61B84ECB-8A77-485E-B335-F5D387507EA1}" srcOrd="0" destOrd="0" presId="urn:microsoft.com/office/officeart/2005/8/layout/vList2"/>
    <dgm:cxn modelId="{3C898BD1-DE96-4234-852A-B771FD61D58D}" type="presParOf" srcId="{7ADCBD99-917D-4A4B-B747-192F28B6855C}" destId="{61B84ECB-8A77-485E-B335-F5D387507EA1}" srcOrd="0" destOrd="0" presId="urn:microsoft.com/office/officeart/2005/8/layout/vList2"/>
    <dgm:cxn modelId="{A8257519-866B-48E5-B7B9-314174CB10F1}" type="presParOf" srcId="{7ADCBD99-917D-4A4B-B747-192F28B6855C}" destId="{0343877E-CB8F-4FC9-AF5C-6E8C5B4F31DA}" srcOrd="1" destOrd="0" presId="urn:microsoft.com/office/officeart/2005/8/layout/vList2"/>
    <dgm:cxn modelId="{CDE58715-21C5-4DB7-AF8F-01FBB607E438}" type="presParOf" srcId="{7ADCBD99-917D-4A4B-B747-192F28B6855C}" destId="{AFC8DED8-2761-4B4D-AADA-A18AB3F70CDD}" srcOrd="2" destOrd="0" presId="urn:microsoft.com/office/officeart/2005/8/layout/vList2"/>
    <dgm:cxn modelId="{F4EC3906-4367-4543-BA71-9F9FF24A4B26}" type="presParOf" srcId="{7ADCBD99-917D-4A4B-B747-192F28B6855C}" destId="{12CED437-18BC-4277-97E3-01A9B4DCEDE4}" srcOrd="3" destOrd="0" presId="urn:microsoft.com/office/officeart/2005/8/layout/vList2"/>
    <dgm:cxn modelId="{BA3F47B9-7CFE-4FA0-B96D-E6338A2B55A4}" type="presParOf" srcId="{7ADCBD99-917D-4A4B-B747-192F28B6855C}" destId="{666BF082-B6C1-424D-82FC-B74EF349DE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6633EA-F5FA-45FA-B097-97CD95D6F65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08454CB-556F-4FA1-B5B0-EDC92712D172}">
      <dgm:prSet custT="1"/>
      <dgm:spPr/>
      <dgm:t>
        <a:bodyPr/>
        <a:lstStyle/>
        <a:p>
          <a:r>
            <a:rPr lang="en-US" sz="1800" b="1" dirty="0">
              <a:latin typeface="Arial" panose="020B0604020202020204" pitchFamily="34" charset="0"/>
              <a:cs typeface="Arial" panose="020B0604020202020204" pitchFamily="34" charset="0"/>
            </a:rPr>
            <a:t>8.4.1 INVESTIGATIONAL PRODUCT(S) ACCOUNTABILITY AT SITE To document that the investigational product(s) have been used according to the protocol. To document the final accounting of investigational product(s) received at the site, dispensed to subjects, returned by the subjects, and returned to sponsor</a:t>
          </a:r>
          <a:endParaRPr lang="en-US" sz="1800" dirty="0">
            <a:latin typeface="Arial" panose="020B0604020202020204" pitchFamily="34" charset="0"/>
            <a:cs typeface="Arial" panose="020B0604020202020204" pitchFamily="34" charset="0"/>
          </a:endParaRPr>
        </a:p>
      </dgm:t>
    </dgm:pt>
    <dgm:pt modelId="{E046D1CE-8B93-4134-872A-F8562AE41E41}" type="parTrans" cxnId="{2C0402D2-2184-4DF3-913F-1DF0AB0323E6}">
      <dgm:prSet/>
      <dgm:spPr/>
      <dgm:t>
        <a:bodyPr/>
        <a:lstStyle/>
        <a:p>
          <a:endParaRPr lang="en-US"/>
        </a:p>
      </dgm:t>
    </dgm:pt>
    <dgm:pt modelId="{826F792E-6110-4D1B-81B8-4320A8970B90}" type="sibTrans" cxnId="{2C0402D2-2184-4DF3-913F-1DF0AB0323E6}">
      <dgm:prSet/>
      <dgm:spPr/>
      <dgm:t>
        <a:bodyPr/>
        <a:lstStyle/>
        <a:p>
          <a:endParaRPr lang="en-US"/>
        </a:p>
      </dgm:t>
    </dgm:pt>
    <dgm:pt modelId="{6088067D-8039-48F8-B40F-196793BF7461}">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8.4.2 DOCUMENTATION OF INVESTIGATIONAL PRODUCT DESTRUCTION To document destruction of unused investigational products by sponsor or at site</a:t>
          </a:r>
          <a:endParaRPr lang="en-US" sz="1800" dirty="0">
            <a:latin typeface="Arial" panose="020B0604020202020204" pitchFamily="34" charset="0"/>
            <a:cs typeface="Arial" panose="020B0604020202020204" pitchFamily="34" charset="0"/>
          </a:endParaRPr>
        </a:p>
      </dgm:t>
    </dgm:pt>
    <dgm:pt modelId="{73BC07BE-C28C-411A-86EA-C0B4FE397D62}" type="parTrans" cxnId="{20493724-6764-4068-AD60-0858FB074FC2}">
      <dgm:prSet/>
      <dgm:spPr/>
      <dgm:t>
        <a:bodyPr/>
        <a:lstStyle/>
        <a:p>
          <a:endParaRPr lang="en-US"/>
        </a:p>
      </dgm:t>
    </dgm:pt>
    <dgm:pt modelId="{D477C1D1-D79D-4D81-B562-DFA6C5A30B53}" type="sibTrans" cxnId="{20493724-6764-4068-AD60-0858FB074FC2}">
      <dgm:prSet/>
      <dgm:spPr/>
      <dgm:t>
        <a:bodyPr/>
        <a:lstStyle/>
        <a:p>
          <a:endParaRPr lang="en-US"/>
        </a:p>
      </dgm:t>
    </dgm:pt>
    <dgm:pt modelId="{59E10E3C-6DEE-49D8-9D10-389245C2F0CF}">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8.4.6 TREATMENT ALLOCATION AND DECODING DOCUMENTATION Returned to sponsor to document any decoding that may have occurred</a:t>
          </a:r>
          <a:endParaRPr lang="en-US" sz="1800" dirty="0">
            <a:latin typeface="Arial" panose="020B0604020202020204" pitchFamily="34" charset="0"/>
            <a:cs typeface="Arial" panose="020B0604020202020204" pitchFamily="34" charset="0"/>
          </a:endParaRPr>
        </a:p>
      </dgm:t>
    </dgm:pt>
    <dgm:pt modelId="{81392F3D-3E2F-4AAF-9334-7FEC676C2888}" type="parTrans" cxnId="{870CA33E-E725-4750-B269-F1A7368B9F39}">
      <dgm:prSet/>
      <dgm:spPr/>
      <dgm:t>
        <a:bodyPr/>
        <a:lstStyle/>
        <a:p>
          <a:endParaRPr lang="en-US"/>
        </a:p>
      </dgm:t>
    </dgm:pt>
    <dgm:pt modelId="{D214E0E6-6D98-44B9-B92C-63086412AA81}" type="sibTrans" cxnId="{870CA33E-E725-4750-B269-F1A7368B9F39}">
      <dgm:prSet/>
      <dgm:spPr/>
      <dgm:t>
        <a:bodyPr/>
        <a:lstStyle/>
        <a:p>
          <a:endParaRPr lang="en-US"/>
        </a:p>
      </dgm:t>
    </dgm:pt>
    <dgm:pt modelId="{E3A46491-1F15-4A13-A112-A5E7D3C19147}" type="pres">
      <dgm:prSet presAssocID="{FF6633EA-F5FA-45FA-B097-97CD95D6F652}" presName="linear" presStyleCnt="0">
        <dgm:presLayoutVars>
          <dgm:animLvl val="lvl"/>
          <dgm:resizeHandles val="exact"/>
        </dgm:presLayoutVars>
      </dgm:prSet>
      <dgm:spPr/>
    </dgm:pt>
    <dgm:pt modelId="{47FF3315-56E3-445A-AB8F-5367A834D116}" type="pres">
      <dgm:prSet presAssocID="{008454CB-556F-4FA1-B5B0-EDC92712D172}" presName="parentText" presStyleLbl="node1" presStyleIdx="0" presStyleCnt="3">
        <dgm:presLayoutVars>
          <dgm:chMax val="0"/>
          <dgm:bulletEnabled val="1"/>
        </dgm:presLayoutVars>
      </dgm:prSet>
      <dgm:spPr/>
    </dgm:pt>
    <dgm:pt modelId="{D38986DE-1987-44A0-BF72-73ADB3619339}" type="pres">
      <dgm:prSet presAssocID="{826F792E-6110-4D1B-81B8-4320A8970B90}" presName="spacer" presStyleCnt="0"/>
      <dgm:spPr/>
    </dgm:pt>
    <dgm:pt modelId="{BB4E5A34-3E38-457E-925F-DD96D170A576}" type="pres">
      <dgm:prSet presAssocID="{6088067D-8039-48F8-B40F-196793BF7461}" presName="parentText" presStyleLbl="node1" presStyleIdx="1" presStyleCnt="3">
        <dgm:presLayoutVars>
          <dgm:chMax val="0"/>
          <dgm:bulletEnabled val="1"/>
        </dgm:presLayoutVars>
      </dgm:prSet>
      <dgm:spPr/>
    </dgm:pt>
    <dgm:pt modelId="{C4A12F74-47F2-4F7F-B4B7-4D7D1217D58A}" type="pres">
      <dgm:prSet presAssocID="{D477C1D1-D79D-4D81-B562-DFA6C5A30B53}" presName="spacer" presStyleCnt="0"/>
      <dgm:spPr/>
    </dgm:pt>
    <dgm:pt modelId="{6859AD43-FD39-482D-9288-50CFA8BF7625}" type="pres">
      <dgm:prSet presAssocID="{59E10E3C-6DEE-49D8-9D10-389245C2F0CF}" presName="parentText" presStyleLbl="node1" presStyleIdx="2" presStyleCnt="3">
        <dgm:presLayoutVars>
          <dgm:chMax val="0"/>
          <dgm:bulletEnabled val="1"/>
        </dgm:presLayoutVars>
      </dgm:prSet>
      <dgm:spPr/>
    </dgm:pt>
  </dgm:ptLst>
  <dgm:cxnLst>
    <dgm:cxn modelId="{20493724-6764-4068-AD60-0858FB074FC2}" srcId="{FF6633EA-F5FA-45FA-B097-97CD95D6F652}" destId="{6088067D-8039-48F8-B40F-196793BF7461}" srcOrd="1" destOrd="0" parTransId="{73BC07BE-C28C-411A-86EA-C0B4FE397D62}" sibTransId="{D477C1D1-D79D-4D81-B562-DFA6C5A30B53}"/>
    <dgm:cxn modelId="{870CA33E-E725-4750-B269-F1A7368B9F39}" srcId="{FF6633EA-F5FA-45FA-B097-97CD95D6F652}" destId="{59E10E3C-6DEE-49D8-9D10-389245C2F0CF}" srcOrd="2" destOrd="0" parTransId="{81392F3D-3E2F-4AAF-9334-7FEC676C2888}" sibTransId="{D214E0E6-6D98-44B9-B92C-63086412AA81}"/>
    <dgm:cxn modelId="{26042E96-DEFA-4E02-B9DE-888EC5A34825}" type="presOf" srcId="{FF6633EA-F5FA-45FA-B097-97CD95D6F652}" destId="{E3A46491-1F15-4A13-A112-A5E7D3C19147}" srcOrd="0" destOrd="0" presId="urn:microsoft.com/office/officeart/2005/8/layout/vList2"/>
    <dgm:cxn modelId="{1120A3A1-6F42-4BA8-BC6D-A5C1DCD8BEA1}" type="presOf" srcId="{59E10E3C-6DEE-49D8-9D10-389245C2F0CF}" destId="{6859AD43-FD39-482D-9288-50CFA8BF7625}" srcOrd="0" destOrd="0" presId="urn:microsoft.com/office/officeart/2005/8/layout/vList2"/>
    <dgm:cxn modelId="{E2B3ECBC-44CA-47F3-81FE-E3C224249D53}" type="presOf" srcId="{008454CB-556F-4FA1-B5B0-EDC92712D172}" destId="{47FF3315-56E3-445A-AB8F-5367A834D116}" srcOrd="0" destOrd="0" presId="urn:microsoft.com/office/officeart/2005/8/layout/vList2"/>
    <dgm:cxn modelId="{2C0402D2-2184-4DF3-913F-1DF0AB0323E6}" srcId="{FF6633EA-F5FA-45FA-B097-97CD95D6F652}" destId="{008454CB-556F-4FA1-B5B0-EDC92712D172}" srcOrd="0" destOrd="0" parTransId="{E046D1CE-8B93-4134-872A-F8562AE41E41}" sibTransId="{826F792E-6110-4D1B-81B8-4320A8970B90}"/>
    <dgm:cxn modelId="{1002ADD4-BB5F-48B1-B8A1-6C604763253C}" type="presOf" srcId="{6088067D-8039-48F8-B40F-196793BF7461}" destId="{BB4E5A34-3E38-457E-925F-DD96D170A576}" srcOrd="0" destOrd="0" presId="urn:microsoft.com/office/officeart/2005/8/layout/vList2"/>
    <dgm:cxn modelId="{0DA7CFE3-0591-47D5-BDAE-4ABFCFF22A8D}" type="presParOf" srcId="{E3A46491-1F15-4A13-A112-A5E7D3C19147}" destId="{47FF3315-56E3-445A-AB8F-5367A834D116}" srcOrd="0" destOrd="0" presId="urn:microsoft.com/office/officeart/2005/8/layout/vList2"/>
    <dgm:cxn modelId="{59E35B08-6583-44D1-8CD5-F65C02B808E2}" type="presParOf" srcId="{E3A46491-1F15-4A13-A112-A5E7D3C19147}" destId="{D38986DE-1987-44A0-BF72-73ADB3619339}" srcOrd="1" destOrd="0" presId="urn:microsoft.com/office/officeart/2005/8/layout/vList2"/>
    <dgm:cxn modelId="{67FBE5C6-8EF1-4A4C-A192-24ACEC723DB6}" type="presParOf" srcId="{E3A46491-1F15-4A13-A112-A5E7D3C19147}" destId="{BB4E5A34-3E38-457E-925F-DD96D170A576}" srcOrd="2" destOrd="0" presId="urn:microsoft.com/office/officeart/2005/8/layout/vList2"/>
    <dgm:cxn modelId="{46BE3E67-A0CC-46EF-AEF2-51A8CAE613B6}" type="presParOf" srcId="{E3A46491-1F15-4A13-A112-A5E7D3C19147}" destId="{C4A12F74-47F2-4F7F-B4B7-4D7D1217D58A}" srcOrd="3" destOrd="0" presId="urn:microsoft.com/office/officeart/2005/8/layout/vList2"/>
    <dgm:cxn modelId="{02840FAE-6D70-440A-BB02-868CEABBC49C}" type="presParOf" srcId="{E3A46491-1F15-4A13-A112-A5E7D3C19147}" destId="{6859AD43-FD39-482D-9288-50CFA8BF76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A79F83-8821-4531-82C8-BE06896BF63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AFA845E-1B4B-49A3-BB16-6FCF1A8E3B7B}">
      <dgm:prSet custT="1"/>
      <dgm:spPr/>
      <dgm:t>
        <a:bodyPr/>
        <a:lstStyle/>
        <a:p>
          <a:r>
            <a:rPr lang="en-US" sz="1800" b="1" dirty="0">
              <a:latin typeface="Arial" panose="020B0604020202020204" pitchFamily="34" charset="0"/>
              <a:cs typeface="Arial" panose="020B0604020202020204" pitchFamily="34" charset="0"/>
            </a:rPr>
            <a:t>Investigator</a:t>
          </a:r>
          <a:endParaRPr lang="en-US" sz="1800" dirty="0">
            <a:latin typeface="Arial" panose="020B0604020202020204" pitchFamily="34" charset="0"/>
            <a:cs typeface="Arial" panose="020B0604020202020204" pitchFamily="34" charset="0"/>
          </a:endParaRPr>
        </a:p>
      </dgm:t>
    </dgm:pt>
    <dgm:pt modelId="{24DC9414-89C1-4675-9A54-868F14646656}" type="parTrans" cxnId="{3093EC09-D5E7-434F-B902-6EA54B5C3933}">
      <dgm:prSet/>
      <dgm:spPr/>
      <dgm:t>
        <a:bodyPr/>
        <a:lstStyle/>
        <a:p>
          <a:endParaRPr lang="en-US"/>
        </a:p>
      </dgm:t>
    </dgm:pt>
    <dgm:pt modelId="{C02E3DE5-DA59-427B-9F0F-D522328DEB67}" type="sibTrans" cxnId="{3093EC09-D5E7-434F-B902-6EA54B5C3933}">
      <dgm:prSet/>
      <dgm:spPr/>
      <dgm:t>
        <a:bodyPr/>
        <a:lstStyle/>
        <a:p>
          <a:endParaRPr lang="en-US"/>
        </a:p>
      </dgm:t>
    </dgm:pt>
    <dgm:pt modelId="{4ECABA7E-96DA-437E-840A-C1701F34EA9A}">
      <dgm:prSet custT="1"/>
      <dgm:spPr/>
      <dgm:t>
        <a:bodyPr/>
        <a:lstStyle/>
        <a:p>
          <a:r>
            <a:rPr lang="en-US" sz="1800" b="1" dirty="0">
              <a:latin typeface="Arial" panose="020B0604020202020204" pitchFamily="34" charset="0"/>
              <a:cs typeface="Arial" panose="020B0604020202020204" pitchFamily="34" charset="0"/>
            </a:rPr>
            <a:t>Qualified study team members that have been delegated this task</a:t>
          </a:r>
          <a:endParaRPr lang="en-US" sz="1800" dirty="0">
            <a:latin typeface="Arial" panose="020B0604020202020204" pitchFamily="34" charset="0"/>
            <a:cs typeface="Arial" panose="020B0604020202020204" pitchFamily="34" charset="0"/>
          </a:endParaRPr>
        </a:p>
      </dgm:t>
    </dgm:pt>
    <dgm:pt modelId="{0D8286BC-75DE-40F4-9475-280FC584CAB7}" type="parTrans" cxnId="{2BE1CA65-7A27-4192-8C04-62899D94C676}">
      <dgm:prSet/>
      <dgm:spPr/>
      <dgm:t>
        <a:bodyPr/>
        <a:lstStyle/>
        <a:p>
          <a:endParaRPr lang="en-US"/>
        </a:p>
      </dgm:t>
    </dgm:pt>
    <dgm:pt modelId="{2B346D19-FD9A-486F-9D15-B9E7161C3C26}" type="sibTrans" cxnId="{2BE1CA65-7A27-4192-8C04-62899D94C676}">
      <dgm:prSet/>
      <dgm:spPr/>
      <dgm:t>
        <a:bodyPr/>
        <a:lstStyle/>
        <a:p>
          <a:endParaRPr lang="en-US"/>
        </a:p>
      </dgm:t>
    </dgm:pt>
    <dgm:pt modelId="{0CEC2A89-C9A6-4FA6-B771-BB246FEF934C}">
      <dgm:prSet custT="1"/>
      <dgm:spPr/>
      <dgm:t>
        <a:bodyPr/>
        <a:lstStyle/>
        <a:p>
          <a:r>
            <a:rPr lang="en-US" sz="1800" b="1" dirty="0">
              <a:latin typeface="Arial" panose="020B0604020202020204" pitchFamily="34" charset="0"/>
              <a:cs typeface="Arial" panose="020B0604020202020204" pitchFamily="34" charset="0"/>
            </a:rPr>
            <a:t>Sponsor/CRO</a:t>
          </a:r>
          <a:endParaRPr lang="en-US" sz="1800" dirty="0">
            <a:latin typeface="Arial" panose="020B0604020202020204" pitchFamily="34" charset="0"/>
            <a:cs typeface="Arial" panose="020B0604020202020204" pitchFamily="34" charset="0"/>
          </a:endParaRPr>
        </a:p>
      </dgm:t>
    </dgm:pt>
    <dgm:pt modelId="{491C95B9-6AE4-43B5-A56F-60DD7458C439}" type="parTrans" cxnId="{B72AB326-CB69-4C23-B455-D55EA44EA1A7}">
      <dgm:prSet/>
      <dgm:spPr/>
      <dgm:t>
        <a:bodyPr/>
        <a:lstStyle/>
        <a:p>
          <a:endParaRPr lang="en-US"/>
        </a:p>
      </dgm:t>
    </dgm:pt>
    <dgm:pt modelId="{CEB8DE49-E666-40EF-A537-F5BAA2A5930E}" type="sibTrans" cxnId="{B72AB326-CB69-4C23-B455-D55EA44EA1A7}">
      <dgm:prSet/>
      <dgm:spPr/>
      <dgm:t>
        <a:bodyPr/>
        <a:lstStyle/>
        <a:p>
          <a:endParaRPr lang="en-US"/>
        </a:p>
      </dgm:t>
    </dgm:pt>
    <dgm:pt modelId="{56E211CC-D594-4FD4-AD06-2D118A3AB537}">
      <dgm:prSet custT="1"/>
      <dgm:spPr/>
      <dgm:t>
        <a:bodyPr/>
        <a:lstStyle/>
        <a:p>
          <a:r>
            <a:rPr lang="en-US" sz="1800" b="1" dirty="0">
              <a:latin typeface="Arial" panose="020B0604020202020204" pitchFamily="34" charset="0"/>
              <a:cs typeface="Arial" panose="020B0604020202020204" pitchFamily="34" charset="0"/>
            </a:rPr>
            <a:t>Pharmacist</a:t>
          </a:r>
          <a:endParaRPr lang="en-US" sz="1800" dirty="0">
            <a:latin typeface="Arial" panose="020B0604020202020204" pitchFamily="34" charset="0"/>
            <a:cs typeface="Arial" panose="020B0604020202020204" pitchFamily="34" charset="0"/>
          </a:endParaRPr>
        </a:p>
      </dgm:t>
    </dgm:pt>
    <dgm:pt modelId="{5B715681-B437-4A6B-8383-A5E1F451C4F7}" type="parTrans" cxnId="{00C6322C-BA69-49CF-A6FB-8C1B139724B1}">
      <dgm:prSet/>
      <dgm:spPr/>
      <dgm:t>
        <a:bodyPr/>
        <a:lstStyle/>
        <a:p>
          <a:endParaRPr lang="en-US"/>
        </a:p>
      </dgm:t>
    </dgm:pt>
    <dgm:pt modelId="{27F3B041-4067-4CE3-87BD-A0AA4EE52EFF}" type="sibTrans" cxnId="{00C6322C-BA69-49CF-A6FB-8C1B139724B1}">
      <dgm:prSet/>
      <dgm:spPr/>
      <dgm:t>
        <a:bodyPr/>
        <a:lstStyle/>
        <a:p>
          <a:endParaRPr lang="en-US"/>
        </a:p>
      </dgm:t>
    </dgm:pt>
    <dgm:pt modelId="{C1DEA8D8-9873-472A-A2FA-D1F959906293}" type="pres">
      <dgm:prSet presAssocID="{7AA79F83-8821-4531-82C8-BE06896BF630}" presName="root" presStyleCnt="0">
        <dgm:presLayoutVars>
          <dgm:dir/>
          <dgm:resizeHandles val="exact"/>
        </dgm:presLayoutVars>
      </dgm:prSet>
      <dgm:spPr/>
    </dgm:pt>
    <dgm:pt modelId="{605ECAEA-C27F-4631-98DA-D2C2B43EB502}" type="pres">
      <dgm:prSet presAssocID="{9AFA845E-1B4B-49A3-BB16-6FCF1A8E3B7B}" presName="compNode" presStyleCnt="0"/>
      <dgm:spPr/>
    </dgm:pt>
    <dgm:pt modelId="{F45BEBEE-E554-4597-A0B9-94F78BEFC714}" type="pres">
      <dgm:prSet presAssocID="{9AFA845E-1B4B-49A3-BB16-6FCF1A8E3B7B}" presName="bgRect" presStyleLbl="bgShp" presStyleIdx="0" presStyleCnt="4"/>
      <dgm:spPr/>
    </dgm:pt>
    <dgm:pt modelId="{2E50C2E0-0BAB-4A95-9FD7-76B3D25636B2}" type="pres">
      <dgm:prSet presAssocID="{9AFA845E-1B4B-49A3-BB16-6FCF1A8E3B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tective"/>
        </a:ext>
      </dgm:extLst>
    </dgm:pt>
    <dgm:pt modelId="{55E802D6-8491-4F6D-BB13-8C7E0BF81398}" type="pres">
      <dgm:prSet presAssocID="{9AFA845E-1B4B-49A3-BB16-6FCF1A8E3B7B}" presName="spaceRect" presStyleCnt="0"/>
      <dgm:spPr/>
    </dgm:pt>
    <dgm:pt modelId="{AA82EA36-BF89-4663-889A-B29C78E9145E}" type="pres">
      <dgm:prSet presAssocID="{9AFA845E-1B4B-49A3-BB16-6FCF1A8E3B7B}" presName="parTx" presStyleLbl="revTx" presStyleIdx="0" presStyleCnt="4">
        <dgm:presLayoutVars>
          <dgm:chMax val="0"/>
          <dgm:chPref val="0"/>
        </dgm:presLayoutVars>
      </dgm:prSet>
      <dgm:spPr/>
    </dgm:pt>
    <dgm:pt modelId="{59E68775-977C-453A-A896-47577D0A0CBD}" type="pres">
      <dgm:prSet presAssocID="{C02E3DE5-DA59-427B-9F0F-D522328DEB67}" presName="sibTrans" presStyleCnt="0"/>
      <dgm:spPr/>
    </dgm:pt>
    <dgm:pt modelId="{65946B4E-783E-4B37-8A17-5D29B680E50A}" type="pres">
      <dgm:prSet presAssocID="{4ECABA7E-96DA-437E-840A-C1701F34EA9A}" presName="compNode" presStyleCnt="0"/>
      <dgm:spPr/>
    </dgm:pt>
    <dgm:pt modelId="{D5F9B6F9-3ACE-45ED-94C4-C62E5FCA9E2A}" type="pres">
      <dgm:prSet presAssocID="{4ECABA7E-96DA-437E-840A-C1701F34EA9A}" presName="bgRect" presStyleLbl="bgShp" presStyleIdx="1" presStyleCnt="4"/>
      <dgm:spPr/>
    </dgm:pt>
    <dgm:pt modelId="{590F9373-F62F-402A-841E-D3FF04405A79}" type="pres">
      <dgm:prSet presAssocID="{4ECABA7E-96DA-437E-840A-C1701F34EA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5E587262-3391-45A1-8B7D-3E0D54D72840}" type="pres">
      <dgm:prSet presAssocID="{4ECABA7E-96DA-437E-840A-C1701F34EA9A}" presName="spaceRect" presStyleCnt="0"/>
      <dgm:spPr/>
    </dgm:pt>
    <dgm:pt modelId="{81E7881A-4FC1-49B9-A053-F36A1ADAB8EE}" type="pres">
      <dgm:prSet presAssocID="{4ECABA7E-96DA-437E-840A-C1701F34EA9A}" presName="parTx" presStyleLbl="revTx" presStyleIdx="1" presStyleCnt="4">
        <dgm:presLayoutVars>
          <dgm:chMax val="0"/>
          <dgm:chPref val="0"/>
        </dgm:presLayoutVars>
      </dgm:prSet>
      <dgm:spPr/>
    </dgm:pt>
    <dgm:pt modelId="{D9E41EDC-352B-4395-AB63-B0D077076C4E}" type="pres">
      <dgm:prSet presAssocID="{2B346D19-FD9A-486F-9D15-B9E7161C3C26}" presName="sibTrans" presStyleCnt="0"/>
      <dgm:spPr/>
    </dgm:pt>
    <dgm:pt modelId="{BC80CCDD-F376-46A1-A434-6CB21B2848C1}" type="pres">
      <dgm:prSet presAssocID="{0CEC2A89-C9A6-4FA6-B771-BB246FEF934C}" presName="compNode" presStyleCnt="0"/>
      <dgm:spPr/>
    </dgm:pt>
    <dgm:pt modelId="{9D7FE3FF-6137-4422-8974-BECAD2A01E28}" type="pres">
      <dgm:prSet presAssocID="{0CEC2A89-C9A6-4FA6-B771-BB246FEF934C}" presName="bgRect" presStyleLbl="bgShp" presStyleIdx="2" presStyleCnt="4"/>
      <dgm:spPr/>
    </dgm:pt>
    <dgm:pt modelId="{11C62BC0-DE03-4BF7-9BB4-21ED98A4AA2B}" type="pres">
      <dgm:prSet presAssocID="{0CEC2A89-C9A6-4FA6-B771-BB246FEF93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85FC125B-747A-48E6-9E3F-DA50AD4A4F78}" type="pres">
      <dgm:prSet presAssocID="{0CEC2A89-C9A6-4FA6-B771-BB246FEF934C}" presName="spaceRect" presStyleCnt="0"/>
      <dgm:spPr/>
    </dgm:pt>
    <dgm:pt modelId="{EBA26ECA-3380-4802-B275-6C20EA834FD9}" type="pres">
      <dgm:prSet presAssocID="{0CEC2A89-C9A6-4FA6-B771-BB246FEF934C}" presName="parTx" presStyleLbl="revTx" presStyleIdx="2" presStyleCnt="4">
        <dgm:presLayoutVars>
          <dgm:chMax val="0"/>
          <dgm:chPref val="0"/>
        </dgm:presLayoutVars>
      </dgm:prSet>
      <dgm:spPr/>
    </dgm:pt>
    <dgm:pt modelId="{01365B55-4225-49FF-9692-46CB59D6249A}" type="pres">
      <dgm:prSet presAssocID="{CEB8DE49-E666-40EF-A537-F5BAA2A5930E}" presName="sibTrans" presStyleCnt="0"/>
      <dgm:spPr/>
    </dgm:pt>
    <dgm:pt modelId="{5E5118A2-2237-483A-8C93-3AA0A3644BD2}" type="pres">
      <dgm:prSet presAssocID="{56E211CC-D594-4FD4-AD06-2D118A3AB537}" presName="compNode" presStyleCnt="0"/>
      <dgm:spPr/>
    </dgm:pt>
    <dgm:pt modelId="{D62172AA-8941-4C91-B0B5-CD862817A71E}" type="pres">
      <dgm:prSet presAssocID="{56E211CC-D594-4FD4-AD06-2D118A3AB537}" presName="bgRect" presStyleLbl="bgShp" presStyleIdx="3" presStyleCnt="4"/>
      <dgm:spPr/>
    </dgm:pt>
    <dgm:pt modelId="{8B3D4E32-A66E-423D-9338-0B0D79993C53}" type="pres">
      <dgm:prSet presAssocID="{56E211CC-D594-4FD4-AD06-2D118A3AB5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89FBA26D-B083-4CE6-91EE-BFAD750918F7}" type="pres">
      <dgm:prSet presAssocID="{56E211CC-D594-4FD4-AD06-2D118A3AB537}" presName="spaceRect" presStyleCnt="0"/>
      <dgm:spPr/>
    </dgm:pt>
    <dgm:pt modelId="{3F5CD792-9564-4E46-9A29-2DFE46BB84D6}" type="pres">
      <dgm:prSet presAssocID="{56E211CC-D594-4FD4-AD06-2D118A3AB537}" presName="parTx" presStyleLbl="revTx" presStyleIdx="3" presStyleCnt="4">
        <dgm:presLayoutVars>
          <dgm:chMax val="0"/>
          <dgm:chPref val="0"/>
        </dgm:presLayoutVars>
      </dgm:prSet>
      <dgm:spPr/>
    </dgm:pt>
  </dgm:ptLst>
  <dgm:cxnLst>
    <dgm:cxn modelId="{3093EC09-D5E7-434F-B902-6EA54B5C3933}" srcId="{7AA79F83-8821-4531-82C8-BE06896BF630}" destId="{9AFA845E-1B4B-49A3-BB16-6FCF1A8E3B7B}" srcOrd="0" destOrd="0" parTransId="{24DC9414-89C1-4675-9A54-868F14646656}" sibTransId="{C02E3DE5-DA59-427B-9F0F-D522328DEB67}"/>
    <dgm:cxn modelId="{B72AB326-CB69-4C23-B455-D55EA44EA1A7}" srcId="{7AA79F83-8821-4531-82C8-BE06896BF630}" destId="{0CEC2A89-C9A6-4FA6-B771-BB246FEF934C}" srcOrd="2" destOrd="0" parTransId="{491C95B9-6AE4-43B5-A56F-60DD7458C439}" sibTransId="{CEB8DE49-E666-40EF-A537-F5BAA2A5930E}"/>
    <dgm:cxn modelId="{00C6322C-BA69-49CF-A6FB-8C1B139724B1}" srcId="{7AA79F83-8821-4531-82C8-BE06896BF630}" destId="{56E211CC-D594-4FD4-AD06-2D118A3AB537}" srcOrd="3" destOrd="0" parTransId="{5B715681-B437-4A6B-8383-A5E1F451C4F7}" sibTransId="{27F3B041-4067-4CE3-87BD-A0AA4EE52EFF}"/>
    <dgm:cxn modelId="{85FB565D-A19B-47FF-91B7-60D75B959EB2}" type="presOf" srcId="{0CEC2A89-C9A6-4FA6-B771-BB246FEF934C}" destId="{EBA26ECA-3380-4802-B275-6C20EA834FD9}" srcOrd="0" destOrd="0" presId="urn:microsoft.com/office/officeart/2018/2/layout/IconVerticalSolidList"/>
    <dgm:cxn modelId="{967DEB42-C08A-48CD-AE5C-ECE5D6E14C37}" type="presOf" srcId="{56E211CC-D594-4FD4-AD06-2D118A3AB537}" destId="{3F5CD792-9564-4E46-9A29-2DFE46BB84D6}" srcOrd="0" destOrd="0" presId="urn:microsoft.com/office/officeart/2018/2/layout/IconVerticalSolidList"/>
    <dgm:cxn modelId="{9112C465-46F9-4D23-B9AE-5037108D4CF1}" type="presOf" srcId="{7AA79F83-8821-4531-82C8-BE06896BF630}" destId="{C1DEA8D8-9873-472A-A2FA-D1F959906293}" srcOrd="0" destOrd="0" presId="urn:microsoft.com/office/officeart/2018/2/layout/IconVerticalSolidList"/>
    <dgm:cxn modelId="{2BE1CA65-7A27-4192-8C04-62899D94C676}" srcId="{7AA79F83-8821-4531-82C8-BE06896BF630}" destId="{4ECABA7E-96DA-437E-840A-C1701F34EA9A}" srcOrd="1" destOrd="0" parTransId="{0D8286BC-75DE-40F4-9475-280FC584CAB7}" sibTransId="{2B346D19-FD9A-486F-9D15-B9E7161C3C26}"/>
    <dgm:cxn modelId="{5D0D9CCD-E37C-4FEF-B0AF-09CCD2A3CF14}" type="presOf" srcId="{9AFA845E-1B4B-49A3-BB16-6FCF1A8E3B7B}" destId="{AA82EA36-BF89-4663-889A-B29C78E9145E}" srcOrd="0" destOrd="0" presId="urn:microsoft.com/office/officeart/2018/2/layout/IconVerticalSolidList"/>
    <dgm:cxn modelId="{D4DC9CE0-A148-406E-BC66-A8077630367F}" type="presOf" srcId="{4ECABA7E-96DA-437E-840A-C1701F34EA9A}" destId="{81E7881A-4FC1-49B9-A053-F36A1ADAB8EE}" srcOrd="0" destOrd="0" presId="urn:microsoft.com/office/officeart/2018/2/layout/IconVerticalSolidList"/>
    <dgm:cxn modelId="{ABBA9D59-B1D1-4C7F-9D43-26BD61EB9585}" type="presParOf" srcId="{C1DEA8D8-9873-472A-A2FA-D1F959906293}" destId="{605ECAEA-C27F-4631-98DA-D2C2B43EB502}" srcOrd="0" destOrd="0" presId="urn:microsoft.com/office/officeart/2018/2/layout/IconVerticalSolidList"/>
    <dgm:cxn modelId="{47489969-F5F1-4D02-8C2B-A9CBCFEE36AA}" type="presParOf" srcId="{605ECAEA-C27F-4631-98DA-D2C2B43EB502}" destId="{F45BEBEE-E554-4597-A0B9-94F78BEFC714}" srcOrd="0" destOrd="0" presId="urn:microsoft.com/office/officeart/2018/2/layout/IconVerticalSolidList"/>
    <dgm:cxn modelId="{D198D2FD-1CE6-402E-B3AC-6A24C7B2CC5A}" type="presParOf" srcId="{605ECAEA-C27F-4631-98DA-D2C2B43EB502}" destId="{2E50C2E0-0BAB-4A95-9FD7-76B3D25636B2}" srcOrd="1" destOrd="0" presId="urn:microsoft.com/office/officeart/2018/2/layout/IconVerticalSolidList"/>
    <dgm:cxn modelId="{6B368464-C935-4EC9-B20C-4C7339AFA4BD}" type="presParOf" srcId="{605ECAEA-C27F-4631-98DA-D2C2B43EB502}" destId="{55E802D6-8491-4F6D-BB13-8C7E0BF81398}" srcOrd="2" destOrd="0" presId="urn:microsoft.com/office/officeart/2018/2/layout/IconVerticalSolidList"/>
    <dgm:cxn modelId="{C12EA997-2B47-4350-9827-8C87D8B9AA13}" type="presParOf" srcId="{605ECAEA-C27F-4631-98DA-D2C2B43EB502}" destId="{AA82EA36-BF89-4663-889A-B29C78E9145E}" srcOrd="3" destOrd="0" presId="urn:microsoft.com/office/officeart/2018/2/layout/IconVerticalSolidList"/>
    <dgm:cxn modelId="{689B7FEE-F890-4857-A6CA-B33F3B7A1437}" type="presParOf" srcId="{C1DEA8D8-9873-472A-A2FA-D1F959906293}" destId="{59E68775-977C-453A-A896-47577D0A0CBD}" srcOrd="1" destOrd="0" presId="urn:microsoft.com/office/officeart/2018/2/layout/IconVerticalSolidList"/>
    <dgm:cxn modelId="{F9CCE373-0720-4CDD-8FD1-0B0BD06DBF8A}" type="presParOf" srcId="{C1DEA8D8-9873-472A-A2FA-D1F959906293}" destId="{65946B4E-783E-4B37-8A17-5D29B680E50A}" srcOrd="2" destOrd="0" presId="urn:microsoft.com/office/officeart/2018/2/layout/IconVerticalSolidList"/>
    <dgm:cxn modelId="{CF2C1C15-C75D-4811-9505-5903BE1F05D5}" type="presParOf" srcId="{65946B4E-783E-4B37-8A17-5D29B680E50A}" destId="{D5F9B6F9-3ACE-45ED-94C4-C62E5FCA9E2A}" srcOrd="0" destOrd="0" presId="urn:microsoft.com/office/officeart/2018/2/layout/IconVerticalSolidList"/>
    <dgm:cxn modelId="{766BD9A0-EAF2-4D73-BCC6-A2D3817001BB}" type="presParOf" srcId="{65946B4E-783E-4B37-8A17-5D29B680E50A}" destId="{590F9373-F62F-402A-841E-D3FF04405A79}" srcOrd="1" destOrd="0" presId="urn:microsoft.com/office/officeart/2018/2/layout/IconVerticalSolidList"/>
    <dgm:cxn modelId="{81F428E4-C08F-499B-9ABD-478A4624B4B6}" type="presParOf" srcId="{65946B4E-783E-4B37-8A17-5D29B680E50A}" destId="{5E587262-3391-45A1-8B7D-3E0D54D72840}" srcOrd="2" destOrd="0" presId="urn:microsoft.com/office/officeart/2018/2/layout/IconVerticalSolidList"/>
    <dgm:cxn modelId="{6F0F8B95-3B3A-4445-A5F1-0BEF997C1B00}" type="presParOf" srcId="{65946B4E-783E-4B37-8A17-5D29B680E50A}" destId="{81E7881A-4FC1-49B9-A053-F36A1ADAB8EE}" srcOrd="3" destOrd="0" presId="urn:microsoft.com/office/officeart/2018/2/layout/IconVerticalSolidList"/>
    <dgm:cxn modelId="{6E197466-5046-428A-9F15-9F5567D91AE9}" type="presParOf" srcId="{C1DEA8D8-9873-472A-A2FA-D1F959906293}" destId="{D9E41EDC-352B-4395-AB63-B0D077076C4E}" srcOrd="3" destOrd="0" presId="urn:microsoft.com/office/officeart/2018/2/layout/IconVerticalSolidList"/>
    <dgm:cxn modelId="{9C9DAE47-B759-4B2B-A646-DC467D4FD1AF}" type="presParOf" srcId="{C1DEA8D8-9873-472A-A2FA-D1F959906293}" destId="{BC80CCDD-F376-46A1-A434-6CB21B2848C1}" srcOrd="4" destOrd="0" presId="urn:microsoft.com/office/officeart/2018/2/layout/IconVerticalSolidList"/>
    <dgm:cxn modelId="{015BC97F-D654-411B-A24A-6099C711D6EA}" type="presParOf" srcId="{BC80CCDD-F376-46A1-A434-6CB21B2848C1}" destId="{9D7FE3FF-6137-4422-8974-BECAD2A01E28}" srcOrd="0" destOrd="0" presId="urn:microsoft.com/office/officeart/2018/2/layout/IconVerticalSolidList"/>
    <dgm:cxn modelId="{3C6C7B00-B61D-4C20-A5AA-7CB8BC20AFB6}" type="presParOf" srcId="{BC80CCDD-F376-46A1-A434-6CB21B2848C1}" destId="{11C62BC0-DE03-4BF7-9BB4-21ED98A4AA2B}" srcOrd="1" destOrd="0" presId="urn:microsoft.com/office/officeart/2018/2/layout/IconVerticalSolidList"/>
    <dgm:cxn modelId="{846DB6F3-BE46-4B2A-8332-8A2CF7C25058}" type="presParOf" srcId="{BC80CCDD-F376-46A1-A434-6CB21B2848C1}" destId="{85FC125B-747A-48E6-9E3F-DA50AD4A4F78}" srcOrd="2" destOrd="0" presId="urn:microsoft.com/office/officeart/2018/2/layout/IconVerticalSolidList"/>
    <dgm:cxn modelId="{EEA821CA-D340-4281-87D6-F250F2B821BE}" type="presParOf" srcId="{BC80CCDD-F376-46A1-A434-6CB21B2848C1}" destId="{EBA26ECA-3380-4802-B275-6C20EA834FD9}" srcOrd="3" destOrd="0" presId="urn:microsoft.com/office/officeart/2018/2/layout/IconVerticalSolidList"/>
    <dgm:cxn modelId="{289C13C7-F3D6-4668-8ED4-7DA2F9486A3B}" type="presParOf" srcId="{C1DEA8D8-9873-472A-A2FA-D1F959906293}" destId="{01365B55-4225-49FF-9692-46CB59D6249A}" srcOrd="5" destOrd="0" presId="urn:microsoft.com/office/officeart/2018/2/layout/IconVerticalSolidList"/>
    <dgm:cxn modelId="{93234F2A-E54F-4151-A870-49D8DAC3C617}" type="presParOf" srcId="{C1DEA8D8-9873-472A-A2FA-D1F959906293}" destId="{5E5118A2-2237-483A-8C93-3AA0A3644BD2}" srcOrd="6" destOrd="0" presId="urn:microsoft.com/office/officeart/2018/2/layout/IconVerticalSolidList"/>
    <dgm:cxn modelId="{A5AF9F12-E72C-42B5-B1E8-957FACFB3CD6}" type="presParOf" srcId="{5E5118A2-2237-483A-8C93-3AA0A3644BD2}" destId="{D62172AA-8941-4C91-B0B5-CD862817A71E}" srcOrd="0" destOrd="0" presId="urn:microsoft.com/office/officeart/2018/2/layout/IconVerticalSolidList"/>
    <dgm:cxn modelId="{4B579B9D-1A70-429C-B6E7-A18ED2089EB5}" type="presParOf" srcId="{5E5118A2-2237-483A-8C93-3AA0A3644BD2}" destId="{8B3D4E32-A66E-423D-9338-0B0D79993C53}" srcOrd="1" destOrd="0" presId="urn:microsoft.com/office/officeart/2018/2/layout/IconVerticalSolidList"/>
    <dgm:cxn modelId="{12545422-7B23-4AF1-93A7-A97AFAAA5184}" type="presParOf" srcId="{5E5118A2-2237-483A-8C93-3AA0A3644BD2}" destId="{89FBA26D-B083-4CE6-91EE-BFAD750918F7}" srcOrd="2" destOrd="0" presId="urn:microsoft.com/office/officeart/2018/2/layout/IconVerticalSolidList"/>
    <dgm:cxn modelId="{1A408BE2-3DF1-4BF0-9ED5-3AC710B54F46}" type="presParOf" srcId="{5E5118A2-2237-483A-8C93-3AA0A3644BD2}" destId="{3F5CD792-9564-4E46-9A29-2DFE46BB84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FAA3E1-FFF2-4137-9A3D-4F5D7143277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571BF2A-2527-49FD-A0BD-9C8038C2B002}">
      <dgm:prSet custT="1"/>
      <dgm:spPr/>
      <dgm:t>
        <a:bodyPr/>
        <a:lstStyle/>
        <a:p>
          <a:r>
            <a:rPr lang="en-US" sz="1800" b="1" dirty="0">
              <a:latin typeface="Arial" panose="020B0604020202020204" pitchFamily="34" charset="0"/>
              <a:cs typeface="Arial" panose="020B0604020202020204" pitchFamily="34" charset="0"/>
            </a:rPr>
            <a:t>Subject may incur a safety risk</a:t>
          </a:r>
          <a:endParaRPr lang="en-US" sz="1800" dirty="0">
            <a:latin typeface="Arial" panose="020B0604020202020204" pitchFamily="34" charset="0"/>
            <a:cs typeface="Arial" panose="020B0604020202020204" pitchFamily="34" charset="0"/>
          </a:endParaRPr>
        </a:p>
      </dgm:t>
    </dgm:pt>
    <dgm:pt modelId="{97C712E4-5795-4784-88D7-17EF70AF1BAA}" type="parTrans" cxnId="{C9D4CBA0-BE0E-4F9A-8BBD-7D3047D7B3B3}">
      <dgm:prSet/>
      <dgm:spPr/>
      <dgm:t>
        <a:bodyPr/>
        <a:lstStyle/>
        <a:p>
          <a:endParaRPr lang="en-US"/>
        </a:p>
      </dgm:t>
    </dgm:pt>
    <dgm:pt modelId="{413F5961-D272-46A4-95D3-140BFD924FB6}" type="sibTrans" cxnId="{C9D4CBA0-BE0E-4F9A-8BBD-7D3047D7B3B3}">
      <dgm:prSet/>
      <dgm:spPr/>
      <dgm:t>
        <a:bodyPr/>
        <a:lstStyle/>
        <a:p>
          <a:endParaRPr lang="en-US"/>
        </a:p>
      </dgm:t>
    </dgm:pt>
    <dgm:pt modelId="{94836635-0E6A-4A4A-84B2-D9EA3A9598FA}">
      <dgm:prSet custT="1"/>
      <dgm:spPr/>
      <dgm:t>
        <a:bodyPr/>
        <a:lstStyle/>
        <a:p>
          <a:r>
            <a:rPr lang="en-US" sz="1800" b="1">
              <a:latin typeface="Arial" panose="020B0604020202020204" pitchFamily="34" charset="0"/>
              <a:cs typeface="Arial" panose="020B0604020202020204" pitchFamily="34" charset="0"/>
            </a:rPr>
            <a:t>Loss of data/data integrity</a:t>
          </a:r>
          <a:endParaRPr lang="en-US" sz="1800">
            <a:latin typeface="Arial" panose="020B0604020202020204" pitchFamily="34" charset="0"/>
            <a:cs typeface="Arial" panose="020B0604020202020204" pitchFamily="34" charset="0"/>
          </a:endParaRPr>
        </a:p>
      </dgm:t>
    </dgm:pt>
    <dgm:pt modelId="{896E856D-4AA6-4886-A329-FF099E04C6AF}" type="parTrans" cxnId="{C3290369-6582-45EE-8B03-BE0921EAF261}">
      <dgm:prSet/>
      <dgm:spPr/>
      <dgm:t>
        <a:bodyPr/>
        <a:lstStyle/>
        <a:p>
          <a:endParaRPr lang="en-US"/>
        </a:p>
      </dgm:t>
    </dgm:pt>
    <dgm:pt modelId="{AE05EA38-01EF-4349-889F-AB003CEBD65B}" type="sibTrans" cxnId="{C3290369-6582-45EE-8B03-BE0921EAF261}">
      <dgm:prSet/>
      <dgm:spPr/>
      <dgm:t>
        <a:bodyPr/>
        <a:lstStyle/>
        <a:p>
          <a:endParaRPr lang="en-US"/>
        </a:p>
      </dgm:t>
    </dgm:pt>
    <dgm:pt modelId="{309BF345-3EF7-4FF7-B3F3-C3E3BC99BB23}">
      <dgm:prSet custT="1"/>
      <dgm:spPr/>
      <dgm:t>
        <a:bodyPr/>
        <a:lstStyle/>
        <a:p>
          <a:r>
            <a:rPr lang="en-US" sz="1800" b="1">
              <a:latin typeface="Arial" panose="020B0604020202020204" pitchFamily="34" charset="0"/>
              <a:cs typeface="Arial" panose="020B0604020202020204" pitchFamily="34" charset="0"/>
            </a:rPr>
            <a:t>Negative monitoring/auditing reports</a:t>
          </a:r>
          <a:endParaRPr lang="en-US" sz="1800">
            <a:latin typeface="Arial" panose="020B0604020202020204" pitchFamily="34" charset="0"/>
            <a:cs typeface="Arial" panose="020B0604020202020204" pitchFamily="34" charset="0"/>
          </a:endParaRPr>
        </a:p>
      </dgm:t>
    </dgm:pt>
    <dgm:pt modelId="{F9BF8B4A-A241-4803-898D-9EC50E940198}" type="parTrans" cxnId="{1D723E1A-D7A7-4CE1-8C34-2B9432BB86DA}">
      <dgm:prSet/>
      <dgm:spPr/>
      <dgm:t>
        <a:bodyPr/>
        <a:lstStyle/>
        <a:p>
          <a:endParaRPr lang="en-US"/>
        </a:p>
      </dgm:t>
    </dgm:pt>
    <dgm:pt modelId="{DCA8F0E7-EC96-4F63-8C06-DC6A41B9B4FC}" type="sibTrans" cxnId="{1D723E1A-D7A7-4CE1-8C34-2B9432BB86DA}">
      <dgm:prSet/>
      <dgm:spPr/>
      <dgm:t>
        <a:bodyPr/>
        <a:lstStyle/>
        <a:p>
          <a:endParaRPr lang="en-US"/>
        </a:p>
      </dgm:t>
    </dgm:pt>
    <dgm:pt modelId="{625A6AAB-426E-49A9-A2A9-B21DA64DB8E0}">
      <dgm:prSet custT="1"/>
      <dgm:spPr/>
      <dgm:t>
        <a:bodyPr/>
        <a:lstStyle/>
        <a:p>
          <a:r>
            <a:rPr lang="en-US" sz="1800" b="1" dirty="0">
              <a:latin typeface="Arial" panose="020B0604020202020204" pitchFamily="34" charset="0"/>
              <a:cs typeface="Arial" panose="020B0604020202020204" pitchFamily="34" charset="0"/>
            </a:rPr>
            <a:t>Sponsor may place a “hold” on the study if non-compliance is severe</a:t>
          </a:r>
          <a:endParaRPr lang="en-US" sz="1800" dirty="0">
            <a:latin typeface="Arial" panose="020B0604020202020204" pitchFamily="34" charset="0"/>
            <a:cs typeface="Arial" panose="020B0604020202020204" pitchFamily="34" charset="0"/>
          </a:endParaRPr>
        </a:p>
      </dgm:t>
    </dgm:pt>
    <dgm:pt modelId="{F0C083DC-DC50-4305-978C-C5ECA63FECC3}" type="parTrans" cxnId="{2030CC3B-F803-4967-BAE6-65B4571A9657}">
      <dgm:prSet/>
      <dgm:spPr/>
      <dgm:t>
        <a:bodyPr/>
        <a:lstStyle/>
        <a:p>
          <a:endParaRPr lang="en-US"/>
        </a:p>
      </dgm:t>
    </dgm:pt>
    <dgm:pt modelId="{41BEBAF9-2C8D-4F6E-824D-73EDD03DB259}" type="sibTrans" cxnId="{2030CC3B-F803-4967-BAE6-65B4571A9657}">
      <dgm:prSet/>
      <dgm:spPr/>
      <dgm:t>
        <a:bodyPr/>
        <a:lstStyle/>
        <a:p>
          <a:endParaRPr lang="en-US"/>
        </a:p>
      </dgm:t>
    </dgm:pt>
    <dgm:pt modelId="{93676CC9-CA5C-4E5C-8927-41D9506A015C}" type="pres">
      <dgm:prSet presAssocID="{30FAA3E1-FFF2-4137-9A3D-4F5D71432778}" presName="diagram" presStyleCnt="0">
        <dgm:presLayoutVars>
          <dgm:dir/>
          <dgm:resizeHandles val="exact"/>
        </dgm:presLayoutVars>
      </dgm:prSet>
      <dgm:spPr/>
    </dgm:pt>
    <dgm:pt modelId="{F3288F81-9901-418C-8F70-A58B6C5A28B4}" type="pres">
      <dgm:prSet presAssocID="{6571BF2A-2527-49FD-A0BD-9C8038C2B002}" presName="node" presStyleLbl="node1" presStyleIdx="0" presStyleCnt="4">
        <dgm:presLayoutVars>
          <dgm:bulletEnabled val="1"/>
        </dgm:presLayoutVars>
      </dgm:prSet>
      <dgm:spPr/>
    </dgm:pt>
    <dgm:pt modelId="{AF0F2491-1E89-4D8B-BCFD-2FB44E18077F}" type="pres">
      <dgm:prSet presAssocID="{413F5961-D272-46A4-95D3-140BFD924FB6}" presName="sibTrans" presStyleCnt="0"/>
      <dgm:spPr/>
    </dgm:pt>
    <dgm:pt modelId="{8ECCB8CB-E93E-4EB5-8F4E-4DEBABC1698A}" type="pres">
      <dgm:prSet presAssocID="{94836635-0E6A-4A4A-84B2-D9EA3A9598FA}" presName="node" presStyleLbl="node1" presStyleIdx="1" presStyleCnt="4">
        <dgm:presLayoutVars>
          <dgm:bulletEnabled val="1"/>
        </dgm:presLayoutVars>
      </dgm:prSet>
      <dgm:spPr/>
    </dgm:pt>
    <dgm:pt modelId="{447C305B-AC3D-4BF0-AE01-1B2D28D9A9DC}" type="pres">
      <dgm:prSet presAssocID="{AE05EA38-01EF-4349-889F-AB003CEBD65B}" presName="sibTrans" presStyleCnt="0"/>
      <dgm:spPr/>
    </dgm:pt>
    <dgm:pt modelId="{09A322DF-E249-4109-A96D-AA17F9C41D6A}" type="pres">
      <dgm:prSet presAssocID="{309BF345-3EF7-4FF7-B3F3-C3E3BC99BB23}" presName="node" presStyleLbl="node1" presStyleIdx="2" presStyleCnt="4">
        <dgm:presLayoutVars>
          <dgm:bulletEnabled val="1"/>
        </dgm:presLayoutVars>
      </dgm:prSet>
      <dgm:spPr/>
    </dgm:pt>
    <dgm:pt modelId="{B740066D-1EB9-4B25-A169-7E42D8A07CD8}" type="pres">
      <dgm:prSet presAssocID="{DCA8F0E7-EC96-4F63-8C06-DC6A41B9B4FC}" presName="sibTrans" presStyleCnt="0"/>
      <dgm:spPr/>
    </dgm:pt>
    <dgm:pt modelId="{EA2BC8AE-9EAD-4BED-8CF6-94A663213730}" type="pres">
      <dgm:prSet presAssocID="{625A6AAB-426E-49A9-A2A9-B21DA64DB8E0}" presName="node" presStyleLbl="node1" presStyleIdx="3" presStyleCnt="4">
        <dgm:presLayoutVars>
          <dgm:bulletEnabled val="1"/>
        </dgm:presLayoutVars>
      </dgm:prSet>
      <dgm:spPr/>
    </dgm:pt>
  </dgm:ptLst>
  <dgm:cxnLst>
    <dgm:cxn modelId="{1D723E1A-D7A7-4CE1-8C34-2B9432BB86DA}" srcId="{30FAA3E1-FFF2-4137-9A3D-4F5D71432778}" destId="{309BF345-3EF7-4FF7-B3F3-C3E3BC99BB23}" srcOrd="2" destOrd="0" parTransId="{F9BF8B4A-A241-4803-898D-9EC50E940198}" sibTransId="{DCA8F0E7-EC96-4F63-8C06-DC6A41B9B4FC}"/>
    <dgm:cxn modelId="{2030CC3B-F803-4967-BAE6-65B4571A9657}" srcId="{30FAA3E1-FFF2-4137-9A3D-4F5D71432778}" destId="{625A6AAB-426E-49A9-A2A9-B21DA64DB8E0}" srcOrd="3" destOrd="0" parTransId="{F0C083DC-DC50-4305-978C-C5ECA63FECC3}" sibTransId="{41BEBAF9-2C8D-4F6E-824D-73EDD03DB259}"/>
    <dgm:cxn modelId="{C1092561-EF3F-473C-AFC5-F3FF41216429}" type="presOf" srcId="{625A6AAB-426E-49A9-A2A9-B21DA64DB8E0}" destId="{EA2BC8AE-9EAD-4BED-8CF6-94A663213730}" srcOrd="0" destOrd="0" presId="urn:microsoft.com/office/officeart/2005/8/layout/default"/>
    <dgm:cxn modelId="{C3290369-6582-45EE-8B03-BE0921EAF261}" srcId="{30FAA3E1-FFF2-4137-9A3D-4F5D71432778}" destId="{94836635-0E6A-4A4A-84B2-D9EA3A9598FA}" srcOrd="1" destOrd="0" parTransId="{896E856D-4AA6-4886-A329-FF099E04C6AF}" sibTransId="{AE05EA38-01EF-4349-889F-AB003CEBD65B}"/>
    <dgm:cxn modelId="{DBCBF950-D10B-46E0-827A-840B07C5C5E6}" type="presOf" srcId="{309BF345-3EF7-4FF7-B3F3-C3E3BC99BB23}" destId="{09A322DF-E249-4109-A96D-AA17F9C41D6A}" srcOrd="0" destOrd="0" presId="urn:microsoft.com/office/officeart/2005/8/layout/default"/>
    <dgm:cxn modelId="{9B1BD990-1ABE-4508-8ADD-E3C2755E1DCE}" type="presOf" srcId="{94836635-0E6A-4A4A-84B2-D9EA3A9598FA}" destId="{8ECCB8CB-E93E-4EB5-8F4E-4DEBABC1698A}" srcOrd="0" destOrd="0" presId="urn:microsoft.com/office/officeart/2005/8/layout/default"/>
    <dgm:cxn modelId="{C9D4CBA0-BE0E-4F9A-8BBD-7D3047D7B3B3}" srcId="{30FAA3E1-FFF2-4137-9A3D-4F5D71432778}" destId="{6571BF2A-2527-49FD-A0BD-9C8038C2B002}" srcOrd="0" destOrd="0" parTransId="{97C712E4-5795-4784-88D7-17EF70AF1BAA}" sibTransId="{413F5961-D272-46A4-95D3-140BFD924FB6}"/>
    <dgm:cxn modelId="{13F327C4-95F1-4FBD-A911-676E6C573CB6}" type="presOf" srcId="{30FAA3E1-FFF2-4137-9A3D-4F5D71432778}" destId="{93676CC9-CA5C-4E5C-8927-41D9506A015C}" srcOrd="0" destOrd="0" presId="urn:microsoft.com/office/officeart/2005/8/layout/default"/>
    <dgm:cxn modelId="{95B641DF-A8D5-453C-B08C-6024222F40B1}" type="presOf" srcId="{6571BF2A-2527-49FD-A0BD-9C8038C2B002}" destId="{F3288F81-9901-418C-8F70-A58B6C5A28B4}" srcOrd="0" destOrd="0" presId="urn:microsoft.com/office/officeart/2005/8/layout/default"/>
    <dgm:cxn modelId="{7F718E04-86D0-45F9-AFC4-401CE9614BBA}" type="presParOf" srcId="{93676CC9-CA5C-4E5C-8927-41D9506A015C}" destId="{F3288F81-9901-418C-8F70-A58B6C5A28B4}" srcOrd="0" destOrd="0" presId="urn:microsoft.com/office/officeart/2005/8/layout/default"/>
    <dgm:cxn modelId="{C4978A8F-DC95-45E9-A407-1C9B9CAD3086}" type="presParOf" srcId="{93676CC9-CA5C-4E5C-8927-41D9506A015C}" destId="{AF0F2491-1E89-4D8B-BCFD-2FB44E18077F}" srcOrd="1" destOrd="0" presId="urn:microsoft.com/office/officeart/2005/8/layout/default"/>
    <dgm:cxn modelId="{918D102C-CC53-480D-8AE4-6D437A8FF740}" type="presParOf" srcId="{93676CC9-CA5C-4E5C-8927-41D9506A015C}" destId="{8ECCB8CB-E93E-4EB5-8F4E-4DEBABC1698A}" srcOrd="2" destOrd="0" presId="urn:microsoft.com/office/officeart/2005/8/layout/default"/>
    <dgm:cxn modelId="{DF2F9228-CC07-4323-BA89-A700BE193633}" type="presParOf" srcId="{93676CC9-CA5C-4E5C-8927-41D9506A015C}" destId="{447C305B-AC3D-4BF0-AE01-1B2D28D9A9DC}" srcOrd="3" destOrd="0" presId="urn:microsoft.com/office/officeart/2005/8/layout/default"/>
    <dgm:cxn modelId="{742907E9-F5E7-4D3C-995F-BD0E90CAE1FF}" type="presParOf" srcId="{93676CC9-CA5C-4E5C-8927-41D9506A015C}" destId="{09A322DF-E249-4109-A96D-AA17F9C41D6A}" srcOrd="4" destOrd="0" presId="urn:microsoft.com/office/officeart/2005/8/layout/default"/>
    <dgm:cxn modelId="{9E1ADCA0-77F8-4CDF-98F9-0B98BB0BF7D2}" type="presParOf" srcId="{93676CC9-CA5C-4E5C-8927-41D9506A015C}" destId="{B740066D-1EB9-4B25-A169-7E42D8A07CD8}" srcOrd="5" destOrd="0" presId="urn:microsoft.com/office/officeart/2005/8/layout/default"/>
    <dgm:cxn modelId="{8B4DB8D9-FF4D-4378-813A-7369D4CEE937}" type="presParOf" srcId="{93676CC9-CA5C-4E5C-8927-41D9506A015C}" destId="{EA2BC8AE-9EAD-4BED-8CF6-94A66321373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DF4F1A-B7C4-4AF0-8D81-E6060B71268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F5B1685-4378-4D03-B193-121A19799A56}">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Name of person receiving IP (qualified delegated personnel)</a:t>
          </a:r>
          <a:endParaRPr lang="en-US" sz="1800" dirty="0">
            <a:latin typeface="Arial" panose="020B0604020202020204" pitchFamily="34" charset="0"/>
            <a:cs typeface="Arial" panose="020B0604020202020204" pitchFamily="34" charset="0"/>
          </a:endParaRPr>
        </a:p>
      </dgm:t>
    </dgm:pt>
    <dgm:pt modelId="{F4256DAE-DF14-4A34-8914-D34C1D252B61}" type="parTrans" cxnId="{41654C22-30F3-4C6C-8227-7938C7988E5D}">
      <dgm:prSet/>
      <dgm:spPr/>
      <dgm:t>
        <a:bodyPr/>
        <a:lstStyle/>
        <a:p>
          <a:endParaRPr lang="en-US"/>
        </a:p>
      </dgm:t>
    </dgm:pt>
    <dgm:pt modelId="{B98FD9A6-0111-4931-8EAE-3CE34532EFBF}" type="sibTrans" cxnId="{41654C22-30F3-4C6C-8227-7938C7988E5D}">
      <dgm:prSet/>
      <dgm:spPr/>
      <dgm:t>
        <a:bodyPr/>
        <a:lstStyle/>
        <a:p>
          <a:endParaRPr lang="en-US"/>
        </a:p>
      </dgm:t>
    </dgm:pt>
    <dgm:pt modelId="{6488E15A-B6DB-4248-B59B-BE4D9199B1CA}">
      <dgm:prSet custT="1"/>
      <dgm:spPr>
        <a:solidFill>
          <a:schemeClr val="accent1"/>
        </a:solidFill>
      </dgm:spPr>
      <dgm:t>
        <a:bodyPr/>
        <a:lstStyle/>
        <a:p>
          <a:r>
            <a:rPr lang="en-US" sz="1800" b="1" dirty="0">
              <a:latin typeface="Arial" panose="020B0604020202020204" pitchFamily="34" charset="0"/>
              <a:cs typeface="Arial" panose="020B0604020202020204" pitchFamily="34" charset="0"/>
            </a:rPr>
            <a:t>Date of receipt</a:t>
          </a:r>
          <a:endParaRPr lang="en-US" sz="1800" dirty="0">
            <a:latin typeface="Arial" panose="020B0604020202020204" pitchFamily="34" charset="0"/>
            <a:cs typeface="Arial" panose="020B0604020202020204" pitchFamily="34" charset="0"/>
          </a:endParaRPr>
        </a:p>
      </dgm:t>
    </dgm:pt>
    <dgm:pt modelId="{0BA2A85D-9119-4CBF-B5DB-E2CEE122AF03}" type="parTrans" cxnId="{60649FC9-A702-4370-A18D-D2E34DC4CADC}">
      <dgm:prSet/>
      <dgm:spPr/>
      <dgm:t>
        <a:bodyPr/>
        <a:lstStyle/>
        <a:p>
          <a:endParaRPr lang="en-US"/>
        </a:p>
      </dgm:t>
    </dgm:pt>
    <dgm:pt modelId="{D76134B8-033F-4F82-A973-DAC022416339}" type="sibTrans" cxnId="{60649FC9-A702-4370-A18D-D2E34DC4CADC}">
      <dgm:prSet/>
      <dgm:spPr/>
      <dgm:t>
        <a:bodyPr/>
        <a:lstStyle/>
        <a:p>
          <a:endParaRPr lang="en-US"/>
        </a:p>
      </dgm:t>
    </dgm:pt>
    <dgm:pt modelId="{95E97F34-5CAC-493A-9EBD-C0D08C753DEA}">
      <dgm:prSet custT="1"/>
      <dgm:spPr>
        <a:solidFill>
          <a:schemeClr val="accent3"/>
        </a:solidFill>
      </dgm:spPr>
      <dgm:t>
        <a:bodyPr/>
        <a:lstStyle/>
        <a:p>
          <a:r>
            <a:rPr lang="en-US" sz="1800" b="1">
              <a:latin typeface="Arial" panose="020B0604020202020204" pitchFamily="34" charset="0"/>
              <a:cs typeface="Arial" panose="020B0604020202020204" pitchFamily="34" charset="0"/>
            </a:rPr>
            <a:t>Name of IP</a:t>
          </a:r>
          <a:endParaRPr lang="en-US" sz="1800">
            <a:latin typeface="Arial" panose="020B0604020202020204" pitchFamily="34" charset="0"/>
            <a:cs typeface="Arial" panose="020B0604020202020204" pitchFamily="34" charset="0"/>
          </a:endParaRPr>
        </a:p>
      </dgm:t>
    </dgm:pt>
    <dgm:pt modelId="{D77B31C0-65D4-4E07-B761-F7A7C2C5649A}" type="parTrans" cxnId="{F2C83F9B-00F6-4CF4-86F2-278C30C5BBC0}">
      <dgm:prSet/>
      <dgm:spPr/>
      <dgm:t>
        <a:bodyPr/>
        <a:lstStyle/>
        <a:p>
          <a:endParaRPr lang="en-US"/>
        </a:p>
      </dgm:t>
    </dgm:pt>
    <dgm:pt modelId="{35763E5E-F0E4-41A9-B723-EFF02F65FF22}" type="sibTrans" cxnId="{F2C83F9B-00F6-4CF4-86F2-278C30C5BBC0}">
      <dgm:prSet/>
      <dgm:spPr/>
      <dgm:t>
        <a:bodyPr/>
        <a:lstStyle/>
        <a:p>
          <a:endParaRPr lang="en-US"/>
        </a:p>
      </dgm:t>
    </dgm:pt>
    <dgm:pt modelId="{9DCEE882-C01B-4521-AC19-F1F917DEAC9E}">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Lot #, expiration date, Batch/serial information/unique code (all that are applicable)</a:t>
          </a:r>
          <a:endParaRPr lang="en-US" sz="1800" dirty="0">
            <a:latin typeface="Arial" panose="020B0604020202020204" pitchFamily="34" charset="0"/>
            <a:cs typeface="Arial" panose="020B0604020202020204" pitchFamily="34" charset="0"/>
          </a:endParaRPr>
        </a:p>
      </dgm:t>
    </dgm:pt>
    <dgm:pt modelId="{81E6D29B-735B-41FC-8DDF-318E868BE5D9}" type="parTrans" cxnId="{21E80CBB-C0C0-4F2F-BC24-DC2B696386CA}">
      <dgm:prSet/>
      <dgm:spPr/>
      <dgm:t>
        <a:bodyPr/>
        <a:lstStyle/>
        <a:p>
          <a:endParaRPr lang="en-US"/>
        </a:p>
      </dgm:t>
    </dgm:pt>
    <dgm:pt modelId="{9546011E-051C-41A5-BEF5-00A359C0504B}" type="sibTrans" cxnId="{21E80CBB-C0C0-4F2F-BC24-DC2B696386CA}">
      <dgm:prSet/>
      <dgm:spPr/>
      <dgm:t>
        <a:bodyPr/>
        <a:lstStyle/>
        <a:p>
          <a:endParaRPr lang="en-US"/>
        </a:p>
      </dgm:t>
    </dgm:pt>
    <dgm:pt modelId="{2AE38BD1-EA30-4E36-A5DC-195F10DCC40A}">
      <dgm:prSet custT="1"/>
      <dgm:spPr>
        <a:solidFill>
          <a:schemeClr val="accent5"/>
        </a:solidFill>
      </dgm:spPr>
      <dgm:t>
        <a:bodyPr/>
        <a:lstStyle/>
        <a:p>
          <a:r>
            <a:rPr lang="en-US" sz="1800" b="1">
              <a:latin typeface="Arial" panose="020B0604020202020204" pitchFamily="34" charset="0"/>
              <a:cs typeface="Arial" panose="020B0604020202020204" pitchFamily="34" charset="0"/>
            </a:rPr>
            <a:t>Dosage </a:t>
          </a:r>
          <a:endParaRPr lang="en-US" sz="1800">
            <a:latin typeface="Arial" panose="020B0604020202020204" pitchFamily="34" charset="0"/>
            <a:cs typeface="Arial" panose="020B0604020202020204" pitchFamily="34" charset="0"/>
          </a:endParaRPr>
        </a:p>
      </dgm:t>
    </dgm:pt>
    <dgm:pt modelId="{0E46EBE9-7739-4D61-8B15-054046E9FE57}" type="parTrans" cxnId="{1B17E43F-8E2D-4A56-94B6-EFC9D63705F8}">
      <dgm:prSet/>
      <dgm:spPr/>
      <dgm:t>
        <a:bodyPr/>
        <a:lstStyle/>
        <a:p>
          <a:endParaRPr lang="en-US"/>
        </a:p>
      </dgm:t>
    </dgm:pt>
    <dgm:pt modelId="{50B2B2DD-CA3A-4B91-8652-6E77EA603CD6}" type="sibTrans" cxnId="{1B17E43F-8E2D-4A56-94B6-EFC9D63705F8}">
      <dgm:prSet/>
      <dgm:spPr/>
      <dgm:t>
        <a:bodyPr/>
        <a:lstStyle/>
        <a:p>
          <a:endParaRPr lang="en-US"/>
        </a:p>
      </dgm:t>
    </dgm:pt>
    <dgm:pt modelId="{222BF0E1-CE7A-4F53-8F47-7ECF692597E6}">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Expiration date</a:t>
          </a:r>
          <a:endParaRPr lang="en-US" sz="1800" dirty="0">
            <a:latin typeface="Arial" panose="020B0604020202020204" pitchFamily="34" charset="0"/>
            <a:cs typeface="Arial" panose="020B0604020202020204" pitchFamily="34" charset="0"/>
          </a:endParaRPr>
        </a:p>
      </dgm:t>
    </dgm:pt>
    <dgm:pt modelId="{8EBE1F89-FB46-4561-9956-906C5A67809B}" type="parTrans" cxnId="{0FACBBAA-CD6C-4391-A01C-1585C35D2063}">
      <dgm:prSet/>
      <dgm:spPr/>
      <dgm:t>
        <a:bodyPr/>
        <a:lstStyle/>
        <a:p>
          <a:endParaRPr lang="en-US"/>
        </a:p>
      </dgm:t>
    </dgm:pt>
    <dgm:pt modelId="{1990A312-615B-430D-8879-D095A9B7D0A8}" type="sibTrans" cxnId="{0FACBBAA-CD6C-4391-A01C-1585C35D2063}">
      <dgm:prSet/>
      <dgm:spPr/>
      <dgm:t>
        <a:bodyPr/>
        <a:lstStyle/>
        <a:p>
          <a:endParaRPr lang="en-US"/>
        </a:p>
      </dgm:t>
    </dgm:pt>
    <dgm:pt modelId="{A2E17A5C-5583-411E-91EC-D0EC6ADA323D}">
      <dgm:prSet custT="1"/>
      <dgm:spPr>
        <a:solidFill>
          <a:schemeClr val="accent1"/>
        </a:solidFill>
      </dgm:spPr>
      <dgm:t>
        <a:bodyPr/>
        <a:lstStyle/>
        <a:p>
          <a:r>
            <a:rPr lang="en-US" sz="1800" b="1">
              <a:latin typeface="Arial" panose="020B0604020202020204" pitchFamily="34" charset="0"/>
              <a:cs typeface="Arial" panose="020B0604020202020204" pitchFamily="34" charset="0"/>
            </a:rPr>
            <a:t>Quantity</a:t>
          </a:r>
          <a:endParaRPr lang="en-US" sz="1800">
            <a:latin typeface="Arial" panose="020B0604020202020204" pitchFamily="34" charset="0"/>
            <a:cs typeface="Arial" panose="020B0604020202020204" pitchFamily="34" charset="0"/>
          </a:endParaRPr>
        </a:p>
      </dgm:t>
    </dgm:pt>
    <dgm:pt modelId="{A2BD27CB-E3E9-471E-B730-8E0E37B9433C}" type="parTrans" cxnId="{2566DF45-0A83-4E2A-8F5C-BCA4B5A922A4}">
      <dgm:prSet/>
      <dgm:spPr/>
      <dgm:t>
        <a:bodyPr/>
        <a:lstStyle/>
        <a:p>
          <a:endParaRPr lang="en-US"/>
        </a:p>
      </dgm:t>
    </dgm:pt>
    <dgm:pt modelId="{D42CD471-7ED0-4E15-B56C-6F8B542F0083}" type="sibTrans" cxnId="{2566DF45-0A83-4E2A-8F5C-BCA4B5A922A4}">
      <dgm:prSet/>
      <dgm:spPr/>
      <dgm:t>
        <a:bodyPr/>
        <a:lstStyle/>
        <a:p>
          <a:endParaRPr lang="en-US"/>
        </a:p>
      </dgm:t>
    </dgm:pt>
    <dgm:pt modelId="{34D34FB9-37FC-4D90-A21C-628B0CFB1CD3}" type="pres">
      <dgm:prSet presAssocID="{CADF4F1A-B7C4-4AF0-8D81-E6060B71268C}" presName="diagram" presStyleCnt="0">
        <dgm:presLayoutVars>
          <dgm:dir/>
          <dgm:resizeHandles val="exact"/>
        </dgm:presLayoutVars>
      </dgm:prSet>
      <dgm:spPr/>
    </dgm:pt>
    <dgm:pt modelId="{0ED3BFEA-955B-4B3F-ABE1-1171CB8DB56F}" type="pres">
      <dgm:prSet presAssocID="{9F5B1685-4378-4D03-B193-121A19799A56}" presName="node" presStyleLbl="node1" presStyleIdx="0" presStyleCnt="7">
        <dgm:presLayoutVars>
          <dgm:bulletEnabled val="1"/>
        </dgm:presLayoutVars>
      </dgm:prSet>
      <dgm:spPr/>
    </dgm:pt>
    <dgm:pt modelId="{1A706B5F-C9D8-4C24-8192-DCAAD47A100B}" type="pres">
      <dgm:prSet presAssocID="{B98FD9A6-0111-4931-8EAE-3CE34532EFBF}" presName="sibTrans" presStyleCnt="0"/>
      <dgm:spPr/>
    </dgm:pt>
    <dgm:pt modelId="{B8894B04-6403-4E24-9E1F-0E646AF90C5D}" type="pres">
      <dgm:prSet presAssocID="{6488E15A-B6DB-4248-B59B-BE4D9199B1CA}" presName="node" presStyleLbl="node1" presStyleIdx="1" presStyleCnt="7">
        <dgm:presLayoutVars>
          <dgm:bulletEnabled val="1"/>
        </dgm:presLayoutVars>
      </dgm:prSet>
      <dgm:spPr/>
    </dgm:pt>
    <dgm:pt modelId="{21242D9D-846D-4701-86BC-D3120B831635}" type="pres">
      <dgm:prSet presAssocID="{D76134B8-033F-4F82-A973-DAC022416339}" presName="sibTrans" presStyleCnt="0"/>
      <dgm:spPr/>
    </dgm:pt>
    <dgm:pt modelId="{7BC62BD6-363D-4DDB-9DE6-ED017E50DC9F}" type="pres">
      <dgm:prSet presAssocID="{95E97F34-5CAC-493A-9EBD-C0D08C753DEA}" presName="node" presStyleLbl="node1" presStyleIdx="2" presStyleCnt="7">
        <dgm:presLayoutVars>
          <dgm:bulletEnabled val="1"/>
        </dgm:presLayoutVars>
      </dgm:prSet>
      <dgm:spPr/>
    </dgm:pt>
    <dgm:pt modelId="{125E80AF-D7D0-4BF4-8C76-B72CD41F7C15}" type="pres">
      <dgm:prSet presAssocID="{35763E5E-F0E4-41A9-B723-EFF02F65FF22}" presName="sibTrans" presStyleCnt="0"/>
      <dgm:spPr/>
    </dgm:pt>
    <dgm:pt modelId="{41EEC40D-5C44-4ED4-B53E-F8FCC6945DFB}" type="pres">
      <dgm:prSet presAssocID="{9DCEE882-C01B-4521-AC19-F1F917DEAC9E}" presName="node" presStyleLbl="node1" presStyleIdx="3" presStyleCnt="7" custScaleX="99192">
        <dgm:presLayoutVars>
          <dgm:bulletEnabled val="1"/>
        </dgm:presLayoutVars>
      </dgm:prSet>
      <dgm:spPr/>
    </dgm:pt>
    <dgm:pt modelId="{153F8D96-75C9-49AD-BD80-ED3C2AF04143}" type="pres">
      <dgm:prSet presAssocID="{9546011E-051C-41A5-BEF5-00A359C0504B}" presName="sibTrans" presStyleCnt="0"/>
      <dgm:spPr/>
    </dgm:pt>
    <dgm:pt modelId="{30B9B7B2-201B-4738-B57D-F09A5C3205F4}" type="pres">
      <dgm:prSet presAssocID="{2AE38BD1-EA30-4E36-A5DC-195F10DCC40A}" presName="node" presStyleLbl="node1" presStyleIdx="4" presStyleCnt="7">
        <dgm:presLayoutVars>
          <dgm:bulletEnabled val="1"/>
        </dgm:presLayoutVars>
      </dgm:prSet>
      <dgm:spPr/>
    </dgm:pt>
    <dgm:pt modelId="{28DFBC05-6445-4282-AB30-3190A62247D1}" type="pres">
      <dgm:prSet presAssocID="{50B2B2DD-CA3A-4B91-8652-6E77EA603CD6}" presName="sibTrans" presStyleCnt="0"/>
      <dgm:spPr/>
    </dgm:pt>
    <dgm:pt modelId="{A84BC64A-9EBB-4070-89C8-CE3BADFFB4D5}" type="pres">
      <dgm:prSet presAssocID="{222BF0E1-CE7A-4F53-8F47-7ECF692597E6}" presName="node" presStyleLbl="node1" presStyleIdx="5" presStyleCnt="7">
        <dgm:presLayoutVars>
          <dgm:bulletEnabled val="1"/>
        </dgm:presLayoutVars>
      </dgm:prSet>
      <dgm:spPr/>
    </dgm:pt>
    <dgm:pt modelId="{FAF85C3E-274E-43A9-A02D-64C8356E27CC}" type="pres">
      <dgm:prSet presAssocID="{1990A312-615B-430D-8879-D095A9B7D0A8}" presName="sibTrans" presStyleCnt="0"/>
      <dgm:spPr/>
    </dgm:pt>
    <dgm:pt modelId="{22088D42-FA0B-41C9-8CE1-C1832828DE09}" type="pres">
      <dgm:prSet presAssocID="{A2E17A5C-5583-411E-91EC-D0EC6ADA323D}" presName="node" presStyleLbl="node1" presStyleIdx="6" presStyleCnt="7">
        <dgm:presLayoutVars>
          <dgm:bulletEnabled val="1"/>
        </dgm:presLayoutVars>
      </dgm:prSet>
      <dgm:spPr/>
    </dgm:pt>
  </dgm:ptLst>
  <dgm:cxnLst>
    <dgm:cxn modelId="{41654C22-30F3-4C6C-8227-7938C7988E5D}" srcId="{CADF4F1A-B7C4-4AF0-8D81-E6060B71268C}" destId="{9F5B1685-4378-4D03-B193-121A19799A56}" srcOrd="0" destOrd="0" parTransId="{F4256DAE-DF14-4A34-8914-D34C1D252B61}" sibTransId="{B98FD9A6-0111-4931-8EAE-3CE34532EFBF}"/>
    <dgm:cxn modelId="{1E0C5A2F-1C9F-4250-B72D-B36D22E47BE1}" type="presOf" srcId="{9F5B1685-4378-4D03-B193-121A19799A56}" destId="{0ED3BFEA-955B-4B3F-ABE1-1171CB8DB56F}" srcOrd="0" destOrd="0" presId="urn:microsoft.com/office/officeart/2005/8/layout/default"/>
    <dgm:cxn modelId="{80A5903F-5A2D-442D-9602-5505FC2BA524}" type="presOf" srcId="{2AE38BD1-EA30-4E36-A5DC-195F10DCC40A}" destId="{30B9B7B2-201B-4738-B57D-F09A5C3205F4}" srcOrd="0" destOrd="0" presId="urn:microsoft.com/office/officeart/2005/8/layout/default"/>
    <dgm:cxn modelId="{1B17E43F-8E2D-4A56-94B6-EFC9D63705F8}" srcId="{CADF4F1A-B7C4-4AF0-8D81-E6060B71268C}" destId="{2AE38BD1-EA30-4E36-A5DC-195F10DCC40A}" srcOrd="4" destOrd="0" parTransId="{0E46EBE9-7739-4D61-8B15-054046E9FE57}" sibTransId="{50B2B2DD-CA3A-4B91-8652-6E77EA603CD6}"/>
    <dgm:cxn modelId="{9A903764-D03E-490E-839A-6FC3A5EFE780}" type="presOf" srcId="{222BF0E1-CE7A-4F53-8F47-7ECF692597E6}" destId="{A84BC64A-9EBB-4070-89C8-CE3BADFFB4D5}" srcOrd="0" destOrd="0" presId="urn:microsoft.com/office/officeart/2005/8/layout/default"/>
    <dgm:cxn modelId="{2566DF45-0A83-4E2A-8F5C-BCA4B5A922A4}" srcId="{CADF4F1A-B7C4-4AF0-8D81-E6060B71268C}" destId="{A2E17A5C-5583-411E-91EC-D0EC6ADA323D}" srcOrd="6" destOrd="0" parTransId="{A2BD27CB-E3E9-471E-B730-8E0E37B9433C}" sibTransId="{D42CD471-7ED0-4E15-B56C-6F8B542F0083}"/>
    <dgm:cxn modelId="{D61A6586-8C18-4480-9D7B-1EFB6569A275}" type="presOf" srcId="{9DCEE882-C01B-4521-AC19-F1F917DEAC9E}" destId="{41EEC40D-5C44-4ED4-B53E-F8FCC6945DFB}" srcOrd="0" destOrd="0" presId="urn:microsoft.com/office/officeart/2005/8/layout/default"/>
    <dgm:cxn modelId="{F2C83F9B-00F6-4CF4-86F2-278C30C5BBC0}" srcId="{CADF4F1A-B7C4-4AF0-8D81-E6060B71268C}" destId="{95E97F34-5CAC-493A-9EBD-C0D08C753DEA}" srcOrd="2" destOrd="0" parTransId="{D77B31C0-65D4-4E07-B761-F7A7C2C5649A}" sibTransId="{35763E5E-F0E4-41A9-B723-EFF02F65FF22}"/>
    <dgm:cxn modelId="{9951B2A3-1046-4F26-8B1E-E70B0B1F09D3}" type="presOf" srcId="{95E97F34-5CAC-493A-9EBD-C0D08C753DEA}" destId="{7BC62BD6-363D-4DDB-9DE6-ED017E50DC9F}" srcOrd="0" destOrd="0" presId="urn:microsoft.com/office/officeart/2005/8/layout/default"/>
    <dgm:cxn modelId="{0FACBBAA-CD6C-4391-A01C-1585C35D2063}" srcId="{CADF4F1A-B7C4-4AF0-8D81-E6060B71268C}" destId="{222BF0E1-CE7A-4F53-8F47-7ECF692597E6}" srcOrd="5" destOrd="0" parTransId="{8EBE1F89-FB46-4561-9956-906C5A67809B}" sibTransId="{1990A312-615B-430D-8879-D095A9B7D0A8}"/>
    <dgm:cxn modelId="{857AB3AC-E0C9-4889-A968-A8644D50DE30}" type="presOf" srcId="{A2E17A5C-5583-411E-91EC-D0EC6ADA323D}" destId="{22088D42-FA0B-41C9-8CE1-C1832828DE09}" srcOrd="0" destOrd="0" presId="urn:microsoft.com/office/officeart/2005/8/layout/default"/>
    <dgm:cxn modelId="{21E80CBB-C0C0-4F2F-BC24-DC2B696386CA}" srcId="{CADF4F1A-B7C4-4AF0-8D81-E6060B71268C}" destId="{9DCEE882-C01B-4521-AC19-F1F917DEAC9E}" srcOrd="3" destOrd="0" parTransId="{81E6D29B-735B-41FC-8DDF-318E868BE5D9}" sibTransId="{9546011E-051C-41A5-BEF5-00A359C0504B}"/>
    <dgm:cxn modelId="{60649FC9-A702-4370-A18D-D2E34DC4CADC}" srcId="{CADF4F1A-B7C4-4AF0-8D81-E6060B71268C}" destId="{6488E15A-B6DB-4248-B59B-BE4D9199B1CA}" srcOrd="1" destOrd="0" parTransId="{0BA2A85D-9119-4CBF-B5DB-E2CEE122AF03}" sibTransId="{D76134B8-033F-4F82-A973-DAC022416339}"/>
    <dgm:cxn modelId="{DDC0D6D7-0F90-412E-8C1E-68960B4AB1C6}" type="presOf" srcId="{CADF4F1A-B7C4-4AF0-8D81-E6060B71268C}" destId="{34D34FB9-37FC-4D90-A21C-628B0CFB1CD3}" srcOrd="0" destOrd="0" presId="urn:microsoft.com/office/officeart/2005/8/layout/default"/>
    <dgm:cxn modelId="{2DFCC4FB-693C-4673-A12B-52DB118A0145}" type="presOf" srcId="{6488E15A-B6DB-4248-B59B-BE4D9199B1CA}" destId="{B8894B04-6403-4E24-9E1F-0E646AF90C5D}" srcOrd="0" destOrd="0" presId="urn:microsoft.com/office/officeart/2005/8/layout/default"/>
    <dgm:cxn modelId="{FDDEBEB3-1DD4-46FA-B51B-EA90C68C5CC7}" type="presParOf" srcId="{34D34FB9-37FC-4D90-A21C-628B0CFB1CD3}" destId="{0ED3BFEA-955B-4B3F-ABE1-1171CB8DB56F}" srcOrd="0" destOrd="0" presId="urn:microsoft.com/office/officeart/2005/8/layout/default"/>
    <dgm:cxn modelId="{8E36EA90-C96B-4CD1-8AEC-7381DC3FD121}" type="presParOf" srcId="{34D34FB9-37FC-4D90-A21C-628B0CFB1CD3}" destId="{1A706B5F-C9D8-4C24-8192-DCAAD47A100B}" srcOrd="1" destOrd="0" presId="urn:microsoft.com/office/officeart/2005/8/layout/default"/>
    <dgm:cxn modelId="{8D91E562-B7E0-45A3-826D-31EF586EC275}" type="presParOf" srcId="{34D34FB9-37FC-4D90-A21C-628B0CFB1CD3}" destId="{B8894B04-6403-4E24-9E1F-0E646AF90C5D}" srcOrd="2" destOrd="0" presId="urn:microsoft.com/office/officeart/2005/8/layout/default"/>
    <dgm:cxn modelId="{21BAACDF-C318-41E7-87FB-28F627507786}" type="presParOf" srcId="{34D34FB9-37FC-4D90-A21C-628B0CFB1CD3}" destId="{21242D9D-846D-4701-86BC-D3120B831635}" srcOrd="3" destOrd="0" presId="urn:microsoft.com/office/officeart/2005/8/layout/default"/>
    <dgm:cxn modelId="{1E3CDD66-CED9-4309-A7B1-AC358F646643}" type="presParOf" srcId="{34D34FB9-37FC-4D90-A21C-628B0CFB1CD3}" destId="{7BC62BD6-363D-4DDB-9DE6-ED017E50DC9F}" srcOrd="4" destOrd="0" presId="urn:microsoft.com/office/officeart/2005/8/layout/default"/>
    <dgm:cxn modelId="{9DBA73B5-39CC-46A7-A43A-D54677FFC064}" type="presParOf" srcId="{34D34FB9-37FC-4D90-A21C-628B0CFB1CD3}" destId="{125E80AF-D7D0-4BF4-8C76-B72CD41F7C15}" srcOrd="5" destOrd="0" presId="urn:microsoft.com/office/officeart/2005/8/layout/default"/>
    <dgm:cxn modelId="{F99641A0-A1FE-4320-8CC5-46D2FF5159B9}" type="presParOf" srcId="{34D34FB9-37FC-4D90-A21C-628B0CFB1CD3}" destId="{41EEC40D-5C44-4ED4-B53E-F8FCC6945DFB}" srcOrd="6" destOrd="0" presId="urn:microsoft.com/office/officeart/2005/8/layout/default"/>
    <dgm:cxn modelId="{B5A27E7C-2DDA-43E7-A995-C4E7A4B2F632}" type="presParOf" srcId="{34D34FB9-37FC-4D90-A21C-628B0CFB1CD3}" destId="{153F8D96-75C9-49AD-BD80-ED3C2AF04143}" srcOrd="7" destOrd="0" presId="urn:microsoft.com/office/officeart/2005/8/layout/default"/>
    <dgm:cxn modelId="{8E32CBE4-77BE-434D-A18D-30B769815466}" type="presParOf" srcId="{34D34FB9-37FC-4D90-A21C-628B0CFB1CD3}" destId="{30B9B7B2-201B-4738-B57D-F09A5C3205F4}" srcOrd="8" destOrd="0" presId="urn:microsoft.com/office/officeart/2005/8/layout/default"/>
    <dgm:cxn modelId="{1C9C699A-90A7-4A7A-8434-AA97A16BDEF1}" type="presParOf" srcId="{34D34FB9-37FC-4D90-A21C-628B0CFB1CD3}" destId="{28DFBC05-6445-4282-AB30-3190A62247D1}" srcOrd="9" destOrd="0" presId="urn:microsoft.com/office/officeart/2005/8/layout/default"/>
    <dgm:cxn modelId="{F1AC8E23-0E6B-4C23-BE4D-5846377C5E8D}" type="presParOf" srcId="{34D34FB9-37FC-4D90-A21C-628B0CFB1CD3}" destId="{A84BC64A-9EBB-4070-89C8-CE3BADFFB4D5}" srcOrd="10" destOrd="0" presId="urn:microsoft.com/office/officeart/2005/8/layout/default"/>
    <dgm:cxn modelId="{33C7050E-0CCA-492A-84E2-0DB803948AF2}" type="presParOf" srcId="{34D34FB9-37FC-4D90-A21C-628B0CFB1CD3}" destId="{FAF85C3E-274E-43A9-A02D-64C8356E27CC}" srcOrd="11" destOrd="0" presId="urn:microsoft.com/office/officeart/2005/8/layout/default"/>
    <dgm:cxn modelId="{D29DD003-44B6-4A4E-9CBB-B797E51074F6}" type="presParOf" srcId="{34D34FB9-37FC-4D90-A21C-628B0CFB1CD3}" destId="{22088D42-FA0B-41C9-8CE1-C1832828DE0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6161E7-89D2-4B2E-81EC-4612A01EF0F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AEF0122-F592-459D-A0D5-061B20589CAE}">
      <dgm:prSet custT="1"/>
      <dgm:spPr/>
      <dgm:t>
        <a:bodyPr/>
        <a:lstStyle/>
        <a:p>
          <a:r>
            <a:rPr lang="en-US" sz="1800" b="1" dirty="0">
              <a:latin typeface="Arial" panose="020B0604020202020204" pitchFamily="34" charset="0"/>
              <a:cs typeface="Arial" panose="020B0604020202020204" pitchFamily="34" charset="0"/>
            </a:rPr>
            <a:t>Subject ID </a:t>
          </a:r>
          <a:endParaRPr lang="en-US" sz="1800" dirty="0">
            <a:latin typeface="Arial" panose="020B0604020202020204" pitchFamily="34" charset="0"/>
            <a:cs typeface="Arial" panose="020B0604020202020204" pitchFamily="34" charset="0"/>
          </a:endParaRPr>
        </a:p>
      </dgm:t>
    </dgm:pt>
    <dgm:pt modelId="{88DBD462-B792-4C31-9B53-5E7FC5509319}" type="parTrans" cxnId="{DA067E0F-BCFC-4D0B-B49F-A28E635F5F8D}">
      <dgm:prSet/>
      <dgm:spPr/>
      <dgm:t>
        <a:bodyPr/>
        <a:lstStyle/>
        <a:p>
          <a:endParaRPr lang="en-US"/>
        </a:p>
      </dgm:t>
    </dgm:pt>
    <dgm:pt modelId="{8D8E7FDD-E464-4310-907A-6D57E30F6B7E}" type="sibTrans" cxnId="{DA067E0F-BCFC-4D0B-B49F-A28E635F5F8D}">
      <dgm:prSet/>
      <dgm:spPr/>
      <dgm:t>
        <a:bodyPr/>
        <a:lstStyle/>
        <a:p>
          <a:endParaRPr lang="en-US"/>
        </a:p>
      </dgm:t>
    </dgm:pt>
    <dgm:pt modelId="{999D3F75-26E7-4D7F-8CDF-EACBD0828031}">
      <dgm:prSet custT="1"/>
      <dgm:spPr>
        <a:solidFill>
          <a:schemeClr val="accent1"/>
        </a:solidFill>
      </dgm:spPr>
      <dgm:t>
        <a:bodyPr/>
        <a:lstStyle/>
        <a:p>
          <a:r>
            <a:rPr lang="en-US" sz="1800" b="1" dirty="0">
              <a:latin typeface="Arial" panose="020B0604020202020204" pitchFamily="34" charset="0"/>
              <a:cs typeface="Arial" panose="020B0604020202020204" pitchFamily="34" charset="0"/>
            </a:rPr>
            <a:t>Name identifier  of IP </a:t>
          </a:r>
          <a:endParaRPr lang="en-US" sz="1800" dirty="0">
            <a:latin typeface="Arial" panose="020B0604020202020204" pitchFamily="34" charset="0"/>
            <a:cs typeface="Arial" panose="020B0604020202020204" pitchFamily="34" charset="0"/>
          </a:endParaRPr>
        </a:p>
      </dgm:t>
    </dgm:pt>
    <dgm:pt modelId="{671B2A4C-786F-445E-B7B7-83D3E952A445}" type="parTrans" cxnId="{933EB92A-1D90-43E9-B8F8-7F0D881A1E24}">
      <dgm:prSet/>
      <dgm:spPr/>
      <dgm:t>
        <a:bodyPr/>
        <a:lstStyle/>
        <a:p>
          <a:endParaRPr lang="en-US"/>
        </a:p>
      </dgm:t>
    </dgm:pt>
    <dgm:pt modelId="{50D60B21-F47D-43EB-8461-2A188343F799}" type="sibTrans" cxnId="{933EB92A-1D90-43E9-B8F8-7F0D881A1E24}">
      <dgm:prSet/>
      <dgm:spPr/>
      <dgm:t>
        <a:bodyPr/>
        <a:lstStyle/>
        <a:p>
          <a:endParaRPr lang="en-US"/>
        </a:p>
      </dgm:t>
    </dgm:pt>
    <dgm:pt modelId="{27F2BEE9-4C64-4BAC-9509-48B7FC741F8D}">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Lot #, expiration date, Batch/serial information/unique code (all that are applicable)</a:t>
          </a:r>
          <a:endParaRPr lang="en-US" sz="1800" dirty="0">
            <a:latin typeface="Arial" panose="020B0604020202020204" pitchFamily="34" charset="0"/>
            <a:cs typeface="Arial" panose="020B0604020202020204" pitchFamily="34" charset="0"/>
          </a:endParaRPr>
        </a:p>
      </dgm:t>
    </dgm:pt>
    <dgm:pt modelId="{B14126A6-9B42-4ECE-8D6F-BD857591F2C5}" type="parTrans" cxnId="{3071F46F-DD3E-4032-A8CF-9A34B80A70E5}">
      <dgm:prSet/>
      <dgm:spPr/>
      <dgm:t>
        <a:bodyPr/>
        <a:lstStyle/>
        <a:p>
          <a:endParaRPr lang="en-US"/>
        </a:p>
      </dgm:t>
    </dgm:pt>
    <dgm:pt modelId="{B2B2B42D-77BF-45FD-AAD8-45709C464062}" type="sibTrans" cxnId="{3071F46F-DD3E-4032-A8CF-9A34B80A70E5}">
      <dgm:prSet/>
      <dgm:spPr/>
      <dgm:t>
        <a:bodyPr/>
        <a:lstStyle/>
        <a:p>
          <a:endParaRPr lang="en-US"/>
        </a:p>
      </dgm:t>
    </dgm:pt>
    <dgm:pt modelId="{DCFC4455-C5DB-448D-A933-81C62372D6E8}">
      <dgm:prSet custT="1"/>
      <dgm:spPr>
        <a:solidFill>
          <a:schemeClr val="accent4"/>
        </a:solidFill>
      </dgm:spPr>
      <dgm:t>
        <a:bodyPr/>
        <a:lstStyle/>
        <a:p>
          <a:r>
            <a:rPr lang="en-US" sz="1800" b="1">
              <a:latin typeface="Arial" panose="020B0604020202020204" pitchFamily="34" charset="0"/>
              <a:cs typeface="Arial" panose="020B0604020202020204" pitchFamily="34" charset="0"/>
            </a:rPr>
            <a:t>Dose </a:t>
          </a:r>
          <a:endParaRPr lang="en-US" sz="1800">
            <a:latin typeface="Arial" panose="020B0604020202020204" pitchFamily="34" charset="0"/>
            <a:cs typeface="Arial" panose="020B0604020202020204" pitchFamily="34" charset="0"/>
          </a:endParaRPr>
        </a:p>
      </dgm:t>
    </dgm:pt>
    <dgm:pt modelId="{23B11DBD-E173-4A09-916E-50A825BD7B9F}" type="parTrans" cxnId="{A9753C14-31B6-47AA-B038-3A1FB128868A}">
      <dgm:prSet/>
      <dgm:spPr/>
      <dgm:t>
        <a:bodyPr/>
        <a:lstStyle/>
        <a:p>
          <a:endParaRPr lang="en-US"/>
        </a:p>
      </dgm:t>
    </dgm:pt>
    <dgm:pt modelId="{8F4707A7-8EAB-402C-A0B5-97FEC7503367}" type="sibTrans" cxnId="{A9753C14-31B6-47AA-B038-3A1FB128868A}">
      <dgm:prSet/>
      <dgm:spPr/>
      <dgm:t>
        <a:bodyPr/>
        <a:lstStyle/>
        <a:p>
          <a:endParaRPr lang="en-US"/>
        </a:p>
      </dgm:t>
    </dgm:pt>
    <dgm:pt modelId="{EAD0A8B5-C915-4D70-B492-ADD503314FCF}">
      <dgm:prSet custT="1"/>
      <dgm:spPr>
        <a:solidFill>
          <a:schemeClr val="accent5"/>
        </a:solidFill>
      </dgm:spPr>
      <dgm:t>
        <a:bodyPr/>
        <a:lstStyle/>
        <a:p>
          <a:r>
            <a:rPr lang="en-US" sz="1800" b="1">
              <a:latin typeface="Arial" panose="020B0604020202020204" pitchFamily="34" charset="0"/>
              <a:cs typeface="Arial" panose="020B0604020202020204" pitchFamily="34" charset="0"/>
            </a:rPr>
            <a:t>Date dispensed </a:t>
          </a:r>
          <a:endParaRPr lang="en-US" sz="1800">
            <a:latin typeface="Arial" panose="020B0604020202020204" pitchFamily="34" charset="0"/>
            <a:cs typeface="Arial" panose="020B0604020202020204" pitchFamily="34" charset="0"/>
          </a:endParaRPr>
        </a:p>
      </dgm:t>
    </dgm:pt>
    <dgm:pt modelId="{1AE7B045-ADAF-475C-84C4-14692FC56760}" type="parTrans" cxnId="{FD662DF7-B0E4-4B74-A997-7B374AF861E6}">
      <dgm:prSet/>
      <dgm:spPr/>
      <dgm:t>
        <a:bodyPr/>
        <a:lstStyle/>
        <a:p>
          <a:endParaRPr lang="en-US"/>
        </a:p>
      </dgm:t>
    </dgm:pt>
    <dgm:pt modelId="{4D4823C5-C39B-418F-A365-91A46E099AA1}" type="sibTrans" cxnId="{FD662DF7-B0E4-4B74-A997-7B374AF861E6}">
      <dgm:prSet/>
      <dgm:spPr/>
      <dgm:t>
        <a:bodyPr/>
        <a:lstStyle/>
        <a:p>
          <a:endParaRPr lang="en-US"/>
        </a:p>
      </dgm:t>
    </dgm:pt>
    <dgm:pt modelId="{EA876D85-631C-4E1B-8D27-CC4A635DEA92}">
      <dgm:prSet custT="1"/>
      <dgm:spPr/>
      <dgm:t>
        <a:bodyPr/>
        <a:lstStyle/>
        <a:p>
          <a:r>
            <a:rPr lang="en-US" sz="1800" b="1">
              <a:latin typeface="Arial" panose="020B0604020202020204" pitchFamily="34" charset="0"/>
              <a:cs typeface="Arial" panose="020B0604020202020204" pitchFamily="34" charset="0"/>
            </a:rPr>
            <a:t>Quantity </a:t>
          </a:r>
          <a:endParaRPr lang="en-US" sz="1800">
            <a:latin typeface="Arial" panose="020B0604020202020204" pitchFamily="34" charset="0"/>
            <a:cs typeface="Arial" panose="020B0604020202020204" pitchFamily="34" charset="0"/>
          </a:endParaRPr>
        </a:p>
      </dgm:t>
    </dgm:pt>
    <dgm:pt modelId="{BCB5687B-C760-46C4-9966-2CB2D3E5408D}" type="parTrans" cxnId="{7C9C853C-86DD-4B60-A883-873A016749CE}">
      <dgm:prSet/>
      <dgm:spPr/>
      <dgm:t>
        <a:bodyPr/>
        <a:lstStyle/>
        <a:p>
          <a:endParaRPr lang="en-US"/>
        </a:p>
      </dgm:t>
    </dgm:pt>
    <dgm:pt modelId="{60D0ADF3-4C2B-431B-B8C4-2432C975057C}" type="sibTrans" cxnId="{7C9C853C-86DD-4B60-A883-873A016749CE}">
      <dgm:prSet/>
      <dgm:spPr/>
      <dgm:t>
        <a:bodyPr/>
        <a:lstStyle/>
        <a:p>
          <a:endParaRPr lang="en-US"/>
        </a:p>
      </dgm:t>
    </dgm:pt>
    <dgm:pt modelId="{1FF946B0-5750-4119-A7E8-7E73CC53821E}">
      <dgm:prSet custT="1"/>
      <dgm:spPr>
        <a:solidFill>
          <a:schemeClr val="accent1"/>
        </a:solidFill>
      </dgm:spPr>
      <dgm:t>
        <a:bodyPr/>
        <a:lstStyle/>
        <a:p>
          <a:r>
            <a:rPr lang="en-US" sz="1800" b="1">
              <a:latin typeface="Arial" panose="020B0604020202020204" pitchFamily="34" charset="0"/>
              <a:cs typeface="Arial" panose="020B0604020202020204" pitchFamily="34" charset="0"/>
            </a:rPr>
            <a:t>Name of the person dispensing </a:t>
          </a:r>
          <a:endParaRPr lang="en-US" sz="1800">
            <a:latin typeface="Arial" panose="020B0604020202020204" pitchFamily="34" charset="0"/>
            <a:cs typeface="Arial" panose="020B0604020202020204" pitchFamily="34" charset="0"/>
          </a:endParaRPr>
        </a:p>
      </dgm:t>
    </dgm:pt>
    <dgm:pt modelId="{3AC47C97-7CC3-4B52-97D4-EC0EF5948ADD}" type="parTrans" cxnId="{077F0E14-32B0-460A-997F-1ED08DC3DBCE}">
      <dgm:prSet/>
      <dgm:spPr/>
      <dgm:t>
        <a:bodyPr/>
        <a:lstStyle/>
        <a:p>
          <a:endParaRPr lang="en-US"/>
        </a:p>
      </dgm:t>
    </dgm:pt>
    <dgm:pt modelId="{D8E8CB76-5ABC-42BB-B76E-C86F5B810E96}" type="sibTrans" cxnId="{077F0E14-32B0-460A-997F-1ED08DC3DBCE}">
      <dgm:prSet/>
      <dgm:spPr/>
      <dgm:t>
        <a:bodyPr/>
        <a:lstStyle/>
        <a:p>
          <a:endParaRPr lang="en-US"/>
        </a:p>
      </dgm:t>
    </dgm:pt>
    <dgm:pt modelId="{7D5F5A59-7D30-4D19-B493-0710B83DC652}">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Subject instructions/education</a:t>
          </a:r>
          <a:endParaRPr lang="en-US" sz="1800" dirty="0">
            <a:latin typeface="Arial" panose="020B0604020202020204" pitchFamily="34" charset="0"/>
            <a:cs typeface="Arial" panose="020B0604020202020204" pitchFamily="34" charset="0"/>
          </a:endParaRPr>
        </a:p>
      </dgm:t>
    </dgm:pt>
    <dgm:pt modelId="{395A81EB-342E-4816-9269-6602A36F6919}" type="parTrans" cxnId="{A08C3293-C7C5-4D2B-A458-D921C41539CB}">
      <dgm:prSet/>
      <dgm:spPr/>
      <dgm:t>
        <a:bodyPr/>
        <a:lstStyle/>
        <a:p>
          <a:endParaRPr lang="en-US"/>
        </a:p>
      </dgm:t>
    </dgm:pt>
    <dgm:pt modelId="{6294D99E-16F6-4F0A-9849-359F41B79D3E}" type="sibTrans" cxnId="{A08C3293-C7C5-4D2B-A458-D921C41539CB}">
      <dgm:prSet/>
      <dgm:spPr/>
      <dgm:t>
        <a:bodyPr/>
        <a:lstStyle/>
        <a:p>
          <a:endParaRPr lang="en-US"/>
        </a:p>
      </dgm:t>
    </dgm:pt>
    <dgm:pt modelId="{64438C9A-8DF0-45C8-B13A-049C608A5146}" type="pres">
      <dgm:prSet presAssocID="{376161E7-89D2-4B2E-81EC-4612A01EF0FD}" presName="diagram" presStyleCnt="0">
        <dgm:presLayoutVars>
          <dgm:dir/>
          <dgm:resizeHandles val="exact"/>
        </dgm:presLayoutVars>
      </dgm:prSet>
      <dgm:spPr/>
    </dgm:pt>
    <dgm:pt modelId="{1DF68A23-F05A-4101-B44B-A94696F38F4E}" type="pres">
      <dgm:prSet presAssocID="{8AEF0122-F592-459D-A0D5-061B20589CAE}" presName="node" presStyleLbl="node1" presStyleIdx="0" presStyleCnt="8">
        <dgm:presLayoutVars>
          <dgm:bulletEnabled val="1"/>
        </dgm:presLayoutVars>
      </dgm:prSet>
      <dgm:spPr/>
    </dgm:pt>
    <dgm:pt modelId="{7E038087-85B9-467A-A7FC-5F21023BEDEF}" type="pres">
      <dgm:prSet presAssocID="{8D8E7FDD-E464-4310-907A-6D57E30F6B7E}" presName="sibTrans" presStyleCnt="0"/>
      <dgm:spPr/>
    </dgm:pt>
    <dgm:pt modelId="{D6802669-DF4E-4986-ABFD-C7C3EA872BEC}" type="pres">
      <dgm:prSet presAssocID="{999D3F75-26E7-4D7F-8CDF-EACBD0828031}" presName="node" presStyleLbl="node1" presStyleIdx="1" presStyleCnt="8">
        <dgm:presLayoutVars>
          <dgm:bulletEnabled val="1"/>
        </dgm:presLayoutVars>
      </dgm:prSet>
      <dgm:spPr/>
    </dgm:pt>
    <dgm:pt modelId="{8F24971D-0E43-428C-B26C-9821362E7B68}" type="pres">
      <dgm:prSet presAssocID="{50D60B21-F47D-43EB-8461-2A188343F799}" presName="sibTrans" presStyleCnt="0"/>
      <dgm:spPr/>
    </dgm:pt>
    <dgm:pt modelId="{3936DE4E-5903-451E-BD8A-090C3CAC3DEC}" type="pres">
      <dgm:prSet presAssocID="{27F2BEE9-4C64-4BAC-9509-48B7FC741F8D}" presName="node" presStyleLbl="node1" presStyleIdx="2" presStyleCnt="8">
        <dgm:presLayoutVars>
          <dgm:bulletEnabled val="1"/>
        </dgm:presLayoutVars>
      </dgm:prSet>
      <dgm:spPr/>
    </dgm:pt>
    <dgm:pt modelId="{752FD6FE-1A3C-4197-9619-C8A367B2721D}" type="pres">
      <dgm:prSet presAssocID="{B2B2B42D-77BF-45FD-AAD8-45709C464062}" presName="sibTrans" presStyleCnt="0"/>
      <dgm:spPr/>
    </dgm:pt>
    <dgm:pt modelId="{A728E27F-0C5B-4FEC-AC82-397B86319313}" type="pres">
      <dgm:prSet presAssocID="{DCFC4455-C5DB-448D-A933-81C62372D6E8}" presName="node" presStyleLbl="node1" presStyleIdx="3" presStyleCnt="8">
        <dgm:presLayoutVars>
          <dgm:bulletEnabled val="1"/>
        </dgm:presLayoutVars>
      </dgm:prSet>
      <dgm:spPr/>
    </dgm:pt>
    <dgm:pt modelId="{09047920-19E0-4821-B70B-52DF7B936C71}" type="pres">
      <dgm:prSet presAssocID="{8F4707A7-8EAB-402C-A0B5-97FEC7503367}" presName="sibTrans" presStyleCnt="0"/>
      <dgm:spPr/>
    </dgm:pt>
    <dgm:pt modelId="{74110B04-F327-42B4-81F9-B16B93753306}" type="pres">
      <dgm:prSet presAssocID="{EAD0A8B5-C915-4D70-B492-ADD503314FCF}" presName="node" presStyleLbl="node1" presStyleIdx="4" presStyleCnt="8">
        <dgm:presLayoutVars>
          <dgm:bulletEnabled val="1"/>
        </dgm:presLayoutVars>
      </dgm:prSet>
      <dgm:spPr/>
    </dgm:pt>
    <dgm:pt modelId="{713B4E6D-62C3-47BD-A8AF-89E8575F2780}" type="pres">
      <dgm:prSet presAssocID="{4D4823C5-C39B-418F-A365-91A46E099AA1}" presName="sibTrans" presStyleCnt="0"/>
      <dgm:spPr/>
    </dgm:pt>
    <dgm:pt modelId="{A3D40498-FF21-48C2-83C5-92BB158D2C7F}" type="pres">
      <dgm:prSet presAssocID="{EA876D85-631C-4E1B-8D27-CC4A635DEA92}" presName="node" presStyleLbl="node1" presStyleIdx="5" presStyleCnt="8">
        <dgm:presLayoutVars>
          <dgm:bulletEnabled val="1"/>
        </dgm:presLayoutVars>
      </dgm:prSet>
      <dgm:spPr/>
    </dgm:pt>
    <dgm:pt modelId="{483CA2CB-6EED-4411-800F-581A280523F6}" type="pres">
      <dgm:prSet presAssocID="{60D0ADF3-4C2B-431B-B8C4-2432C975057C}" presName="sibTrans" presStyleCnt="0"/>
      <dgm:spPr/>
    </dgm:pt>
    <dgm:pt modelId="{B89C4150-A5E7-4190-8EDB-9CC74DF62700}" type="pres">
      <dgm:prSet presAssocID="{1FF946B0-5750-4119-A7E8-7E73CC53821E}" presName="node" presStyleLbl="node1" presStyleIdx="6" presStyleCnt="8">
        <dgm:presLayoutVars>
          <dgm:bulletEnabled val="1"/>
        </dgm:presLayoutVars>
      </dgm:prSet>
      <dgm:spPr/>
    </dgm:pt>
    <dgm:pt modelId="{6D598306-3674-417F-BE30-837E38E4A554}" type="pres">
      <dgm:prSet presAssocID="{D8E8CB76-5ABC-42BB-B76E-C86F5B810E96}" presName="sibTrans" presStyleCnt="0"/>
      <dgm:spPr/>
    </dgm:pt>
    <dgm:pt modelId="{9F4F5E17-4DED-43A3-8730-584AFF65F688}" type="pres">
      <dgm:prSet presAssocID="{7D5F5A59-7D30-4D19-B493-0710B83DC652}" presName="node" presStyleLbl="node1" presStyleIdx="7" presStyleCnt="8">
        <dgm:presLayoutVars>
          <dgm:bulletEnabled val="1"/>
        </dgm:presLayoutVars>
      </dgm:prSet>
      <dgm:spPr/>
    </dgm:pt>
  </dgm:ptLst>
  <dgm:cxnLst>
    <dgm:cxn modelId="{DA067E0F-BCFC-4D0B-B49F-A28E635F5F8D}" srcId="{376161E7-89D2-4B2E-81EC-4612A01EF0FD}" destId="{8AEF0122-F592-459D-A0D5-061B20589CAE}" srcOrd="0" destOrd="0" parTransId="{88DBD462-B792-4C31-9B53-5E7FC5509319}" sibTransId="{8D8E7FDD-E464-4310-907A-6D57E30F6B7E}"/>
    <dgm:cxn modelId="{077F0E14-32B0-460A-997F-1ED08DC3DBCE}" srcId="{376161E7-89D2-4B2E-81EC-4612A01EF0FD}" destId="{1FF946B0-5750-4119-A7E8-7E73CC53821E}" srcOrd="6" destOrd="0" parTransId="{3AC47C97-7CC3-4B52-97D4-EC0EF5948ADD}" sibTransId="{D8E8CB76-5ABC-42BB-B76E-C86F5B810E96}"/>
    <dgm:cxn modelId="{A9753C14-31B6-47AA-B038-3A1FB128868A}" srcId="{376161E7-89D2-4B2E-81EC-4612A01EF0FD}" destId="{DCFC4455-C5DB-448D-A933-81C62372D6E8}" srcOrd="3" destOrd="0" parTransId="{23B11DBD-E173-4A09-916E-50A825BD7B9F}" sibTransId="{8F4707A7-8EAB-402C-A0B5-97FEC7503367}"/>
    <dgm:cxn modelId="{933EB92A-1D90-43E9-B8F8-7F0D881A1E24}" srcId="{376161E7-89D2-4B2E-81EC-4612A01EF0FD}" destId="{999D3F75-26E7-4D7F-8CDF-EACBD0828031}" srcOrd="1" destOrd="0" parTransId="{671B2A4C-786F-445E-B7B7-83D3E952A445}" sibTransId="{50D60B21-F47D-43EB-8461-2A188343F799}"/>
    <dgm:cxn modelId="{7C9C853C-86DD-4B60-A883-873A016749CE}" srcId="{376161E7-89D2-4B2E-81EC-4612A01EF0FD}" destId="{EA876D85-631C-4E1B-8D27-CC4A635DEA92}" srcOrd="5" destOrd="0" parTransId="{BCB5687B-C760-46C4-9966-2CB2D3E5408D}" sibTransId="{60D0ADF3-4C2B-431B-B8C4-2432C975057C}"/>
    <dgm:cxn modelId="{8D678B5E-BD84-444F-AB13-493A8489D1DB}" type="presOf" srcId="{7D5F5A59-7D30-4D19-B493-0710B83DC652}" destId="{9F4F5E17-4DED-43A3-8730-584AFF65F688}" srcOrd="0" destOrd="0" presId="urn:microsoft.com/office/officeart/2005/8/layout/default"/>
    <dgm:cxn modelId="{A7D12D65-778B-4A00-8D13-EE634E081CFB}" type="presOf" srcId="{1FF946B0-5750-4119-A7E8-7E73CC53821E}" destId="{B89C4150-A5E7-4190-8EDB-9CC74DF62700}" srcOrd="0" destOrd="0" presId="urn:microsoft.com/office/officeart/2005/8/layout/default"/>
    <dgm:cxn modelId="{9CDF484C-FBDE-493C-9169-61427647DC47}" type="presOf" srcId="{EA876D85-631C-4E1B-8D27-CC4A635DEA92}" destId="{A3D40498-FF21-48C2-83C5-92BB158D2C7F}" srcOrd="0" destOrd="0" presId="urn:microsoft.com/office/officeart/2005/8/layout/default"/>
    <dgm:cxn modelId="{3071F46F-DD3E-4032-A8CF-9A34B80A70E5}" srcId="{376161E7-89D2-4B2E-81EC-4612A01EF0FD}" destId="{27F2BEE9-4C64-4BAC-9509-48B7FC741F8D}" srcOrd="2" destOrd="0" parTransId="{B14126A6-9B42-4ECE-8D6F-BD857591F2C5}" sibTransId="{B2B2B42D-77BF-45FD-AAD8-45709C464062}"/>
    <dgm:cxn modelId="{B94C9657-89DD-44EC-A07E-CF6E8FA6BF80}" type="presOf" srcId="{27F2BEE9-4C64-4BAC-9509-48B7FC741F8D}" destId="{3936DE4E-5903-451E-BD8A-090C3CAC3DEC}" srcOrd="0" destOrd="0" presId="urn:microsoft.com/office/officeart/2005/8/layout/default"/>
    <dgm:cxn modelId="{BF722B78-E1DF-49CF-A90B-2D5221BC6970}" type="presOf" srcId="{8AEF0122-F592-459D-A0D5-061B20589CAE}" destId="{1DF68A23-F05A-4101-B44B-A94696F38F4E}" srcOrd="0" destOrd="0" presId="urn:microsoft.com/office/officeart/2005/8/layout/default"/>
    <dgm:cxn modelId="{0018CB59-E604-4A65-9F68-7CD0B142D189}" type="presOf" srcId="{EAD0A8B5-C915-4D70-B492-ADD503314FCF}" destId="{74110B04-F327-42B4-81F9-B16B93753306}" srcOrd="0" destOrd="0" presId="urn:microsoft.com/office/officeart/2005/8/layout/default"/>
    <dgm:cxn modelId="{E1AF657A-1299-4353-AC78-7A7AC617C68C}" type="presOf" srcId="{376161E7-89D2-4B2E-81EC-4612A01EF0FD}" destId="{64438C9A-8DF0-45C8-B13A-049C608A5146}" srcOrd="0" destOrd="0" presId="urn:microsoft.com/office/officeart/2005/8/layout/default"/>
    <dgm:cxn modelId="{C496F485-7E21-4799-A5EC-D447027C8E62}" type="presOf" srcId="{999D3F75-26E7-4D7F-8CDF-EACBD0828031}" destId="{D6802669-DF4E-4986-ABFD-C7C3EA872BEC}" srcOrd="0" destOrd="0" presId="urn:microsoft.com/office/officeart/2005/8/layout/default"/>
    <dgm:cxn modelId="{A08C3293-C7C5-4D2B-A458-D921C41539CB}" srcId="{376161E7-89D2-4B2E-81EC-4612A01EF0FD}" destId="{7D5F5A59-7D30-4D19-B493-0710B83DC652}" srcOrd="7" destOrd="0" parTransId="{395A81EB-342E-4816-9269-6602A36F6919}" sibTransId="{6294D99E-16F6-4F0A-9849-359F41B79D3E}"/>
    <dgm:cxn modelId="{F104F4F6-B4C2-4D9C-B4DB-9F3C9E656081}" type="presOf" srcId="{DCFC4455-C5DB-448D-A933-81C62372D6E8}" destId="{A728E27F-0C5B-4FEC-AC82-397B86319313}" srcOrd="0" destOrd="0" presId="urn:microsoft.com/office/officeart/2005/8/layout/default"/>
    <dgm:cxn modelId="{FD662DF7-B0E4-4B74-A997-7B374AF861E6}" srcId="{376161E7-89D2-4B2E-81EC-4612A01EF0FD}" destId="{EAD0A8B5-C915-4D70-B492-ADD503314FCF}" srcOrd="4" destOrd="0" parTransId="{1AE7B045-ADAF-475C-84C4-14692FC56760}" sibTransId="{4D4823C5-C39B-418F-A365-91A46E099AA1}"/>
    <dgm:cxn modelId="{5CB331E1-92A9-4C6C-A57F-6BD6C3E4F7B4}" type="presParOf" srcId="{64438C9A-8DF0-45C8-B13A-049C608A5146}" destId="{1DF68A23-F05A-4101-B44B-A94696F38F4E}" srcOrd="0" destOrd="0" presId="urn:microsoft.com/office/officeart/2005/8/layout/default"/>
    <dgm:cxn modelId="{DC7B94CC-26BE-4920-8DD8-DDAFCE4DFC37}" type="presParOf" srcId="{64438C9A-8DF0-45C8-B13A-049C608A5146}" destId="{7E038087-85B9-467A-A7FC-5F21023BEDEF}" srcOrd="1" destOrd="0" presId="urn:microsoft.com/office/officeart/2005/8/layout/default"/>
    <dgm:cxn modelId="{BDAAE6A7-23B1-4412-AB09-0C0C8895091F}" type="presParOf" srcId="{64438C9A-8DF0-45C8-B13A-049C608A5146}" destId="{D6802669-DF4E-4986-ABFD-C7C3EA872BEC}" srcOrd="2" destOrd="0" presId="urn:microsoft.com/office/officeart/2005/8/layout/default"/>
    <dgm:cxn modelId="{274A96E9-F1D2-4EA1-A2B0-14D27C6A519F}" type="presParOf" srcId="{64438C9A-8DF0-45C8-B13A-049C608A5146}" destId="{8F24971D-0E43-428C-B26C-9821362E7B68}" srcOrd="3" destOrd="0" presId="urn:microsoft.com/office/officeart/2005/8/layout/default"/>
    <dgm:cxn modelId="{DA5B39C2-AEE0-416A-967A-BCC5900267E8}" type="presParOf" srcId="{64438C9A-8DF0-45C8-B13A-049C608A5146}" destId="{3936DE4E-5903-451E-BD8A-090C3CAC3DEC}" srcOrd="4" destOrd="0" presId="urn:microsoft.com/office/officeart/2005/8/layout/default"/>
    <dgm:cxn modelId="{5C84189D-78F4-4667-999A-30E6658F1D1B}" type="presParOf" srcId="{64438C9A-8DF0-45C8-B13A-049C608A5146}" destId="{752FD6FE-1A3C-4197-9619-C8A367B2721D}" srcOrd="5" destOrd="0" presId="urn:microsoft.com/office/officeart/2005/8/layout/default"/>
    <dgm:cxn modelId="{16F84EEA-2F32-411B-8077-12BAD7ED4AEE}" type="presParOf" srcId="{64438C9A-8DF0-45C8-B13A-049C608A5146}" destId="{A728E27F-0C5B-4FEC-AC82-397B86319313}" srcOrd="6" destOrd="0" presId="urn:microsoft.com/office/officeart/2005/8/layout/default"/>
    <dgm:cxn modelId="{C46B4938-23E5-409A-BCEC-0DE8E9019253}" type="presParOf" srcId="{64438C9A-8DF0-45C8-B13A-049C608A5146}" destId="{09047920-19E0-4821-B70B-52DF7B936C71}" srcOrd="7" destOrd="0" presId="urn:microsoft.com/office/officeart/2005/8/layout/default"/>
    <dgm:cxn modelId="{DBBE5BA9-86A0-49B3-8CE3-D0474860B103}" type="presParOf" srcId="{64438C9A-8DF0-45C8-B13A-049C608A5146}" destId="{74110B04-F327-42B4-81F9-B16B93753306}" srcOrd="8" destOrd="0" presId="urn:microsoft.com/office/officeart/2005/8/layout/default"/>
    <dgm:cxn modelId="{C74A79FD-1F9C-49D6-8181-0369112B3215}" type="presParOf" srcId="{64438C9A-8DF0-45C8-B13A-049C608A5146}" destId="{713B4E6D-62C3-47BD-A8AF-89E8575F2780}" srcOrd="9" destOrd="0" presId="urn:microsoft.com/office/officeart/2005/8/layout/default"/>
    <dgm:cxn modelId="{FC3A52D0-6E19-4DFA-9133-30610A3F77DA}" type="presParOf" srcId="{64438C9A-8DF0-45C8-B13A-049C608A5146}" destId="{A3D40498-FF21-48C2-83C5-92BB158D2C7F}" srcOrd="10" destOrd="0" presId="urn:microsoft.com/office/officeart/2005/8/layout/default"/>
    <dgm:cxn modelId="{A5340713-07BD-4498-A947-F680E18E6C84}" type="presParOf" srcId="{64438C9A-8DF0-45C8-B13A-049C608A5146}" destId="{483CA2CB-6EED-4411-800F-581A280523F6}" srcOrd="11" destOrd="0" presId="urn:microsoft.com/office/officeart/2005/8/layout/default"/>
    <dgm:cxn modelId="{2F3CA820-9F63-45CB-BB30-C1DA061DA661}" type="presParOf" srcId="{64438C9A-8DF0-45C8-B13A-049C608A5146}" destId="{B89C4150-A5E7-4190-8EDB-9CC74DF62700}" srcOrd="12" destOrd="0" presId="urn:microsoft.com/office/officeart/2005/8/layout/default"/>
    <dgm:cxn modelId="{6494A9D0-3EFC-4E8C-9216-714064485F55}" type="presParOf" srcId="{64438C9A-8DF0-45C8-B13A-049C608A5146}" destId="{6D598306-3674-417F-BE30-837E38E4A554}" srcOrd="13" destOrd="0" presId="urn:microsoft.com/office/officeart/2005/8/layout/default"/>
    <dgm:cxn modelId="{82857537-DC13-4A09-B0CD-476D2482976A}" type="presParOf" srcId="{64438C9A-8DF0-45C8-B13A-049C608A5146}" destId="{9F4F5E17-4DED-43A3-8730-584AFF65F68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9B146C1-63B3-4AB9-AB8C-429C2BF1C81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7A69A4A-4E43-43AC-AB4B-EAC93AD1B76A}">
      <dgm:prSet custT="1"/>
      <dgm:spPr/>
      <dgm:t>
        <a:bodyPr/>
        <a:lstStyle/>
        <a:p>
          <a:r>
            <a:rPr lang="en-US" sz="1800" b="1" dirty="0">
              <a:latin typeface="Arial" panose="020B0604020202020204" pitchFamily="34" charset="0"/>
              <a:cs typeface="Arial" panose="020B0604020202020204" pitchFamily="34" charset="0"/>
            </a:rPr>
            <a:t>Name of medication </a:t>
          </a:r>
          <a:endParaRPr lang="en-US" sz="1800" dirty="0">
            <a:latin typeface="Arial" panose="020B0604020202020204" pitchFamily="34" charset="0"/>
            <a:cs typeface="Arial" panose="020B0604020202020204" pitchFamily="34" charset="0"/>
          </a:endParaRPr>
        </a:p>
      </dgm:t>
    </dgm:pt>
    <dgm:pt modelId="{E2A7F591-2F8B-4DA6-B34B-033D45901097}" type="parTrans" cxnId="{3929C2E7-8048-4FBC-940F-2C3BFB6FF934}">
      <dgm:prSet/>
      <dgm:spPr/>
      <dgm:t>
        <a:bodyPr/>
        <a:lstStyle/>
        <a:p>
          <a:endParaRPr lang="en-US"/>
        </a:p>
      </dgm:t>
    </dgm:pt>
    <dgm:pt modelId="{121B28E4-5D2F-4501-8B43-4513AD89DFE7}" type="sibTrans" cxnId="{3929C2E7-8048-4FBC-940F-2C3BFB6FF934}">
      <dgm:prSet/>
      <dgm:spPr/>
      <dgm:t>
        <a:bodyPr/>
        <a:lstStyle/>
        <a:p>
          <a:endParaRPr lang="en-US"/>
        </a:p>
      </dgm:t>
    </dgm:pt>
    <dgm:pt modelId="{49E72F75-42C6-4492-A544-C4E58AEDD3D3}">
      <dgm:prSet custT="1"/>
      <dgm:spPr>
        <a:solidFill>
          <a:schemeClr val="accent1"/>
        </a:solidFill>
      </dgm:spPr>
      <dgm:t>
        <a:bodyPr/>
        <a:lstStyle/>
        <a:p>
          <a:r>
            <a:rPr lang="en-US" sz="1800" b="1" dirty="0">
              <a:latin typeface="Arial" panose="020B0604020202020204" pitchFamily="34" charset="0"/>
              <a:cs typeface="Arial" panose="020B0604020202020204" pitchFamily="34" charset="0"/>
            </a:rPr>
            <a:t>Lot #, expiration date, Batch/serial information/unique code (all that are applicable)</a:t>
          </a:r>
          <a:endParaRPr lang="en-US" sz="1800" dirty="0">
            <a:latin typeface="Arial" panose="020B0604020202020204" pitchFamily="34" charset="0"/>
            <a:cs typeface="Arial" panose="020B0604020202020204" pitchFamily="34" charset="0"/>
          </a:endParaRPr>
        </a:p>
      </dgm:t>
    </dgm:pt>
    <dgm:pt modelId="{F01A24A9-2579-4362-B187-F3284D7AA358}" type="parTrans" cxnId="{6B31074C-F157-4978-868F-823B2B04BC2E}">
      <dgm:prSet/>
      <dgm:spPr/>
      <dgm:t>
        <a:bodyPr/>
        <a:lstStyle/>
        <a:p>
          <a:endParaRPr lang="en-US"/>
        </a:p>
      </dgm:t>
    </dgm:pt>
    <dgm:pt modelId="{0E524F30-4CD3-492B-85E5-1337137F002A}" type="sibTrans" cxnId="{6B31074C-F157-4978-868F-823B2B04BC2E}">
      <dgm:prSet/>
      <dgm:spPr/>
      <dgm:t>
        <a:bodyPr/>
        <a:lstStyle/>
        <a:p>
          <a:endParaRPr lang="en-US"/>
        </a:p>
      </dgm:t>
    </dgm:pt>
    <dgm:pt modelId="{2E55F507-A282-4623-ACD4-94DDCBA06A3A}">
      <dgm:prSet custT="1"/>
      <dgm:spPr>
        <a:solidFill>
          <a:schemeClr val="accent3"/>
        </a:solidFill>
      </dgm:spPr>
      <dgm:t>
        <a:bodyPr/>
        <a:lstStyle/>
        <a:p>
          <a:r>
            <a:rPr lang="en-US" sz="1800" b="1">
              <a:latin typeface="Arial" panose="020B0604020202020204" pitchFamily="34" charset="0"/>
              <a:cs typeface="Arial" panose="020B0604020202020204" pitchFamily="34" charset="0"/>
            </a:rPr>
            <a:t>Dose </a:t>
          </a:r>
          <a:endParaRPr lang="en-US" sz="1800">
            <a:latin typeface="Arial" panose="020B0604020202020204" pitchFamily="34" charset="0"/>
            <a:cs typeface="Arial" panose="020B0604020202020204" pitchFamily="34" charset="0"/>
          </a:endParaRPr>
        </a:p>
      </dgm:t>
    </dgm:pt>
    <dgm:pt modelId="{C9CCD5C9-51A5-460B-853D-7BC6384B4F1D}" type="parTrans" cxnId="{7B3B1D0B-C7B0-405C-8241-7991F8739AA5}">
      <dgm:prSet/>
      <dgm:spPr/>
      <dgm:t>
        <a:bodyPr/>
        <a:lstStyle/>
        <a:p>
          <a:endParaRPr lang="en-US"/>
        </a:p>
      </dgm:t>
    </dgm:pt>
    <dgm:pt modelId="{22722DF7-1F57-467A-BDA1-258D327FD919}" type="sibTrans" cxnId="{7B3B1D0B-C7B0-405C-8241-7991F8739AA5}">
      <dgm:prSet/>
      <dgm:spPr/>
      <dgm:t>
        <a:bodyPr/>
        <a:lstStyle/>
        <a:p>
          <a:endParaRPr lang="en-US"/>
        </a:p>
      </dgm:t>
    </dgm:pt>
    <dgm:pt modelId="{0417E238-1EA0-42C7-B874-3EC7BBA017AB}">
      <dgm:prSet custT="1"/>
      <dgm:spPr>
        <a:solidFill>
          <a:schemeClr val="accent4"/>
        </a:solidFill>
      </dgm:spPr>
      <dgm:t>
        <a:bodyPr/>
        <a:lstStyle/>
        <a:p>
          <a:r>
            <a:rPr lang="en-US" sz="1800" b="1">
              <a:latin typeface="Arial" panose="020B0604020202020204" pitchFamily="34" charset="0"/>
              <a:cs typeface="Arial" panose="020B0604020202020204" pitchFamily="34" charset="0"/>
            </a:rPr>
            <a:t>Date returned </a:t>
          </a:r>
          <a:endParaRPr lang="en-US" sz="1800">
            <a:latin typeface="Arial" panose="020B0604020202020204" pitchFamily="34" charset="0"/>
            <a:cs typeface="Arial" panose="020B0604020202020204" pitchFamily="34" charset="0"/>
          </a:endParaRPr>
        </a:p>
      </dgm:t>
    </dgm:pt>
    <dgm:pt modelId="{2400A733-3D12-4A0E-8062-91360F2783EB}" type="parTrans" cxnId="{8DB77E5B-969A-4723-B7DA-91A475B92676}">
      <dgm:prSet/>
      <dgm:spPr/>
      <dgm:t>
        <a:bodyPr/>
        <a:lstStyle/>
        <a:p>
          <a:endParaRPr lang="en-US"/>
        </a:p>
      </dgm:t>
    </dgm:pt>
    <dgm:pt modelId="{A763A626-7639-4376-BB45-08965E4BE6A5}" type="sibTrans" cxnId="{8DB77E5B-969A-4723-B7DA-91A475B92676}">
      <dgm:prSet/>
      <dgm:spPr/>
      <dgm:t>
        <a:bodyPr/>
        <a:lstStyle/>
        <a:p>
          <a:endParaRPr lang="en-US"/>
        </a:p>
      </dgm:t>
    </dgm:pt>
    <dgm:pt modelId="{208B54C1-02D7-446C-89E9-2CE4AE485B5C}">
      <dgm:prSet custT="1"/>
      <dgm:spPr>
        <a:solidFill>
          <a:schemeClr val="accent5"/>
        </a:solidFill>
      </dgm:spPr>
      <dgm:t>
        <a:bodyPr/>
        <a:lstStyle/>
        <a:p>
          <a:r>
            <a:rPr lang="en-US" sz="1800" b="1">
              <a:latin typeface="Arial" panose="020B0604020202020204" pitchFamily="34" charset="0"/>
              <a:cs typeface="Arial" panose="020B0604020202020204" pitchFamily="34" charset="0"/>
            </a:rPr>
            <a:t>Quantity returned </a:t>
          </a:r>
          <a:endParaRPr lang="en-US" sz="1800">
            <a:latin typeface="Arial" panose="020B0604020202020204" pitchFamily="34" charset="0"/>
            <a:cs typeface="Arial" panose="020B0604020202020204" pitchFamily="34" charset="0"/>
          </a:endParaRPr>
        </a:p>
      </dgm:t>
    </dgm:pt>
    <dgm:pt modelId="{7D4BED7A-4E74-4386-A0B9-CCB5F5AE4A02}" type="parTrans" cxnId="{0E149E9D-D1B5-4BA2-95BA-B7DA8B5F3998}">
      <dgm:prSet/>
      <dgm:spPr/>
      <dgm:t>
        <a:bodyPr/>
        <a:lstStyle/>
        <a:p>
          <a:endParaRPr lang="en-US"/>
        </a:p>
      </dgm:t>
    </dgm:pt>
    <dgm:pt modelId="{2624191B-0BFF-4434-8623-1C0D21A9B00E}" type="sibTrans" cxnId="{0E149E9D-D1B5-4BA2-95BA-B7DA8B5F3998}">
      <dgm:prSet/>
      <dgm:spPr/>
      <dgm:t>
        <a:bodyPr/>
        <a:lstStyle/>
        <a:p>
          <a:endParaRPr lang="en-US"/>
        </a:p>
      </dgm:t>
    </dgm:pt>
    <dgm:pt modelId="{271F7827-C53C-458A-B471-3D11FA04F42A}">
      <dgm:prSet custT="1"/>
      <dgm:spPr/>
      <dgm:t>
        <a:bodyPr/>
        <a:lstStyle/>
        <a:p>
          <a:r>
            <a:rPr lang="en-US" sz="1800" b="1">
              <a:latin typeface="Arial" panose="020B0604020202020204" pitchFamily="34" charset="0"/>
              <a:cs typeface="Arial" panose="020B0604020202020204" pitchFamily="34" charset="0"/>
            </a:rPr>
            <a:t>Name of the person receiving </a:t>
          </a:r>
          <a:endParaRPr lang="en-US" sz="1800">
            <a:latin typeface="Arial" panose="020B0604020202020204" pitchFamily="34" charset="0"/>
            <a:cs typeface="Arial" panose="020B0604020202020204" pitchFamily="34" charset="0"/>
          </a:endParaRPr>
        </a:p>
      </dgm:t>
    </dgm:pt>
    <dgm:pt modelId="{DE078A04-7568-4CC8-AD4E-E52996602201}" type="parTrans" cxnId="{F567BE5A-5E5C-48FD-B6FF-9C2B268075DA}">
      <dgm:prSet/>
      <dgm:spPr/>
      <dgm:t>
        <a:bodyPr/>
        <a:lstStyle/>
        <a:p>
          <a:endParaRPr lang="en-US"/>
        </a:p>
      </dgm:t>
    </dgm:pt>
    <dgm:pt modelId="{086A3141-5AF4-4D4E-BCAE-FA9388CE4A11}" type="sibTrans" cxnId="{F567BE5A-5E5C-48FD-B6FF-9C2B268075DA}">
      <dgm:prSet/>
      <dgm:spPr/>
      <dgm:t>
        <a:bodyPr/>
        <a:lstStyle/>
        <a:p>
          <a:endParaRPr lang="en-US"/>
        </a:p>
      </dgm:t>
    </dgm:pt>
    <dgm:pt modelId="{CD6BA08C-8E86-4AA1-9578-047314A4400F}">
      <dgm:prSet custT="1"/>
      <dgm:spPr>
        <a:solidFill>
          <a:schemeClr val="accent1"/>
        </a:solidFill>
      </dgm:spPr>
      <dgm:t>
        <a:bodyPr/>
        <a:lstStyle/>
        <a:p>
          <a:r>
            <a:rPr lang="en-US" sz="1800" b="1">
              <a:latin typeface="Arial" panose="020B0604020202020204" pitchFamily="34" charset="0"/>
              <a:cs typeface="Arial" panose="020B0604020202020204" pitchFamily="34" charset="0"/>
            </a:rPr>
            <a:t>Compliance</a:t>
          </a:r>
          <a:endParaRPr lang="en-US" sz="1800">
            <a:latin typeface="Arial" panose="020B0604020202020204" pitchFamily="34" charset="0"/>
            <a:cs typeface="Arial" panose="020B0604020202020204" pitchFamily="34" charset="0"/>
          </a:endParaRPr>
        </a:p>
      </dgm:t>
    </dgm:pt>
    <dgm:pt modelId="{88A91BAF-802F-47B4-B9EB-97DEAB0456C7}" type="parTrans" cxnId="{263DFBFD-D8EB-4D78-B34D-94D8BD623532}">
      <dgm:prSet/>
      <dgm:spPr/>
      <dgm:t>
        <a:bodyPr/>
        <a:lstStyle/>
        <a:p>
          <a:endParaRPr lang="en-US"/>
        </a:p>
      </dgm:t>
    </dgm:pt>
    <dgm:pt modelId="{F105E7D3-3823-47B1-A359-AF1C4F03475A}" type="sibTrans" cxnId="{263DFBFD-D8EB-4D78-B34D-94D8BD623532}">
      <dgm:prSet/>
      <dgm:spPr/>
      <dgm:t>
        <a:bodyPr/>
        <a:lstStyle/>
        <a:p>
          <a:endParaRPr lang="en-US"/>
        </a:p>
      </dgm:t>
    </dgm:pt>
    <dgm:pt modelId="{2EFFF3CC-52C9-41C7-A466-01C138625D10}" type="pres">
      <dgm:prSet presAssocID="{C9B146C1-63B3-4AB9-AB8C-429C2BF1C81F}" presName="diagram" presStyleCnt="0">
        <dgm:presLayoutVars>
          <dgm:dir/>
          <dgm:resizeHandles val="exact"/>
        </dgm:presLayoutVars>
      </dgm:prSet>
      <dgm:spPr/>
    </dgm:pt>
    <dgm:pt modelId="{5A090FF3-A88A-4808-802B-E8382073F9F3}" type="pres">
      <dgm:prSet presAssocID="{87A69A4A-4E43-43AC-AB4B-EAC93AD1B76A}" presName="node" presStyleLbl="node1" presStyleIdx="0" presStyleCnt="7">
        <dgm:presLayoutVars>
          <dgm:bulletEnabled val="1"/>
        </dgm:presLayoutVars>
      </dgm:prSet>
      <dgm:spPr/>
    </dgm:pt>
    <dgm:pt modelId="{4370B54B-36C2-4696-9259-385138AFCD65}" type="pres">
      <dgm:prSet presAssocID="{121B28E4-5D2F-4501-8B43-4513AD89DFE7}" presName="sibTrans" presStyleCnt="0"/>
      <dgm:spPr/>
    </dgm:pt>
    <dgm:pt modelId="{C8BAE5CA-5660-4066-9841-B72AA88B1C27}" type="pres">
      <dgm:prSet presAssocID="{49E72F75-42C6-4492-A544-C4E58AEDD3D3}" presName="node" presStyleLbl="node1" presStyleIdx="1" presStyleCnt="7">
        <dgm:presLayoutVars>
          <dgm:bulletEnabled val="1"/>
        </dgm:presLayoutVars>
      </dgm:prSet>
      <dgm:spPr/>
    </dgm:pt>
    <dgm:pt modelId="{C40EF5C2-7B2F-41B7-A598-D2B53814AF5D}" type="pres">
      <dgm:prSet presAssocID="{0E524F30-4CD3-492B-85E5-1337137F002A}" presName="sibTrans" presStyleCnt="0"/>
      <dgm:spPr/>
    </dgm:pt>
    <dgm:pt modelId="{FA9CB766-0C60-49EA-A9C1-55DD8044BC86}" type="pres">
      <dgm:prSet presAssocID="{2E55F507-A282-4623-ACD4-94DDCBA06A3A}" presName="node" presStyleLbl="node1" presStyleIdx="2" presStyleCnt="7">
        <dgm:presLayoutVars>
          <dgm:bulletEnabled val="1"/>
        </dgm:presLayoutVars>
      </dgm:prSet>
      <dgm:spPr/>
    </dgm:pt>
    <dgm:pt modelId="{33EE68FD-BC64-482F-8BBB-83E488601395}" type="pres">
      <dgm:prSet presAssocID="{22722DF7-1F57-467A-BDA1-258D327FD919}" presName="sibTrans" presStyleCnt="0"/>
      <dgm:spPr/>
    </dgm:pt>
    <dgm:pt modelId="{AA8B46D7-6866-4BE1-A987-F0B3D0744020}" type="pres">
      <dgm:prSet presAssocID="{0417E238-1EA0-42C7-B874-3EC7BBA017AB}" presName="node" presStyleLbl="node1" presStyleIdx="3" presStyleCnt="7">
        <dgm:presLayoutVars>
          <dgm:bulletEnabled val="1"/>
        </dgm:presLayoutVars>
      </dgm:prSet>
      <dgm:spPr/>
    </dgm:pt>
    <dgm:pt modelId="{66FFDDF3-C515-420B-8EB5-D7ED320C4E00}" type="pres">
      <dgm:prSet presAssocID="{A763A626-7639-4376-BB45-08965E4BE6A5}" presName="sibTrans" presStyleCnt="0"/>
      <dgm:spPr/>
    </dgm:pt>
    <dgm:pt modelId="{C39D45A0-ACDD-4A31-B160-A251B26AE3C1}" type="pres">
      <dgm:prSet presAssocID="{208B54C1-02D7-446C-89E9-2CE4AE485B5C}" presName="node" presStyleLbl="node1" presStyleIdx="4" presStyleCnt="7">
        <dgm:presLayoutVars>
          <dgm:bulletEnabled val="1"/>
        </dgm:presLayoutVars>
      </dgm:prSet>
      <dgm:spPr/>
    </dgm:pt>
    <dgm:pt modelId="{56FF89E6-2251-4A6F-AC81-9007AB13C17F}" type="pres">
      <dgm:prSet presAssocID="{2624191B-0BFF-4434-8623-1C0D21A9B00E}" presName="sibTrans" presStyleCnt="0"/>
      <dgm:spPr/>
    </dgm:pt>
    <dgm:pt modelId="{D019684D-EF6F-42C0-AAB9-3EF28554CB38}" type="pres">
      <dgm:prSet presAssocID="{271F7827-C53C-458A-B471-3D11FA04F42A}" presName="node" presStyleLbl="node1" presStyleIdx="5" presStyleCnt="7">
        <dgm:presLayoutVars>
          <dgm:bulletEnabled val="1"/>
        </dgm:presLayoutVars>
      </dgm:prSet>
      <dgm:spPr/>
    </dgm:pt>
    <dgm:pt modelId="{5C0CEB49-12BF-42C1-A207-36C72A219096}" type="pres">
      <dgm:prSet presAssocID="{086A3141-5AF4-4D4E-BCAE-FA9388CE4A11}" presName="sibTrans" presStyleCnt="0"/>
      <dgm:spPr/>
    </dgm:pt>
    <dgm:pt modelId="{5D58FD7E-12FD-4B19-B037-35D3DBAC7489}" type="pres">
      <dgm:prSet presAssocID="{CD6BA08C-8E86-4AA1-9578-047314A4400F}" presName="node" presStyleLbl="node1" presStyleIdx="6" presStyleCnt="7" custLinFactNeighborX="1143" custLinFactNeighborY="-11185">
        <dgm:presLayoutVars>
          <dgm:bulletEnabled val="1"/>
        </dgm:presLayoutVars>
      </dgm:prSet>
      <dgm:spPr/>
    </dgm:pt>
  </dgm:ptLst>
  <dgm:cxnLst>
    <dgm:cxn modelId="{7B3B1D0B-C7B0-405C-8241-7991F8739AA5}" srcId="{C9B146C1-63B3-4AB9-AB8C-429C2BF1C81F}" destId="{2E55F507-A282-4623-ACD4-94DDCBA06A3A}" srcOrd="2" destOrd="0" parTransId="{C9CCD5C9-51A5-460B-853D-7BC6384B4F1D}" sibTransId="{22722DF7-1F57-467A-BDA1-258D327FD919}"/>
    <dgm:cxn modelId="{63E5D014-2F98-4537-B645-2C46FA1C5E9E}" type="presOf" srcId="{49E72F75-42C6-4492-A544-C4E58AEDD3D3}" destId="{C8BAE5CA-5660-4066-9841-B72AA88B1C27}" srcOrd="0" destOrd="0" presId="urn:microsoft.com/office/officeart/2005/8/layout/default"/>
    <dgm:cxn modelId="{8DB77E5B-969A-4723-B7DA-91A475B92676}" srcId="{C9B146C1-63B3-4AB9-AB8C-429C2BF1C81F}" destId="{0417E238-1EA0-42C7-B874-3EC7BBA017AB}" srcOrd="3" destOrd="0" parTransId="{2400A733-3D12-4A0E-8062-91360F2783EB}" sibTransId="{A763A626-7639-4376-BB45-08965E4BE6A5}"/>
    <dgm:cxn modelId="{6B31074C-F157-4978-868F-823B2B04BC2E}" srcId="{C9B146C1-63B3-4AB9-AB8C-429C2BF1C81F}" destId="{49E72F75-42C6-4492-A544-C4E58AEDD3D3}" srcOrd="1" destOrd="0" parTransId="{F01A24A9-2579-4362-B187-F3284D7AA358}" sibTransId="{0E524F30-4CD3-492B-85E5-1337137F002A}"/>
    <dgm:cxn modelId="{F567BE5A-5E5C-48FD-B6FF-9C2B268075DA}" srcId="{C9B146C1-63B3-4AB9-AB8C-429C2BF1C81F}" destId="{271F7827-C53C-458A-B471-3D11FA04F42A}" srcOrd="5" destOrd="0" parTransId="{DE078A04-7568-4CC8-AD4E-E52996602201}" sibTransId="{086A3141-5AF4-4D4E-BCAE-FA9388CE4A11}"/>
    <dgm:cxn modelId="{DE670A7D-B252-411D-B360-6374718D47EF}" type="presOf" srcId="{271F7827-C53C-458A-B471-3D11FA04F42A}" destId="{D019684D-EF6F-42C0-AAB9-3EF28554CB38}" srcOrd="0" destOrd="0" presId="urn:microsoft.com/office/officeart/2005/8/layout/default"/>
    <dgm:cxn modelId="{FE910287-2C58-4779-8C51-B85AF3C38842}" type="presOf" srcId="{208B54C1-02D7-446C-89E9-2CE4AE485B5C}" destId="{C39D45A0-ACDD-4A31-B160-A251B26AE3C1}" srcOrd="0" destOrd="0" presId="urn:microsoft.com/office/officeart/2005/8/layout/default"/>
    <dgm:cxn modelId="{0E149E9D-D1B5-4BA2-95BA-B7DA8B5F3998}" srcId="{C9B146C1-63B3-4AB9-AB8C-429C2BF1C81F}" destId="{208B54C1-02D7-446C-89E9-2CE4AE485B5C}" srcOrd="4" destOrd="0" parTransId="{7D4BED7A-4E74-4386-A0B9-CCB5F5AE4A02}" sibTransId="{2624191B-0BFF-4434-8623-1C0D21A9B00E}"/>
    <dgm:cxn modelId="{10D2D4AF-8E1B-4886-BE04-4AD45773BA42}" type="presOf" srcId="{C9B146C1-63B3-4AB9-AB8C-429C2BF1C81F}" destId="{2EFFF3CC-52C9-41C7-A466-01C138625D10}" srcOrd="0" destOrd="0" presId="urn:microsoft.com/office/officeart/2005/8/layout/default"/>
    <dgm:cxn modelId="{4EAA15B3-D21E-436F-89CA-BA68B0E02E2C}" type="presOf" srcId="{87A69A4A-4E43-43AC-AB4B-EAC93AD1B76A}" destId="{5A090FF3-A88A-4808-802B-E8382073F9F3}" srcOrd="0" destOrd="0" presId="urn:microsoft.com/office/officeart/2005/8/layout/default"/>
    <dgm:cxn modelId="{DAA293B7-88EC-4A34-A763-8E0ED0D964B7}" type="presOf" srcId="{2E55F507-A282-4623-ACD4-94DDCBA06A3A}" destId="{FA9CB766-0C60-49EA-A9C1-55DD8044BC86}" srcOrd="0" destOrd="0" presId="urn:microsoft.com/office/officeart/2005/8/layout/default"/>
    <dgm:cxn modelId="{35B425C1-A564-438C-B0DD-C27EBF1744CA}" type="presOf" srcId="{0417E238-1EA0-42C7-B874-3EC7BBA017AB}" destId="{AA8B46D7-6866-4BE1-A987-F0B3D0744020}" srcOrd="0" destOrd="0" presId="urn:microsoft.com/office/officeart/2005/8/layout/default"/>
    <dgm:cxn modelId="{3929C2E7-8048-4FBC-940F-2C3BFB6FF934}" srcId="{C9B146C1-63B3-4AB9-AB8C-429C2BF1C81F}" destId="{87A69A4A-4E43-43AC-AB4B-EAC93AD1B76A}" srcOrd="0" destOrd="0" parTransId="{E2A7F591-2F8B-4DA6-B34B-033D45901097}" sibTransId="{121B28E4-5D2F-4501-8B43-4513AD89DFE7}"/>
    <dgm:cxn modelId="{263DFBFD-D8EB-4D78-B34D-94D8BD623532}" srcId="{C9B146C1-63B3-4AB9-AB8C-429C2BF1C81F}" destId="{CD6BA08C-8E86-4AA1-9578-047314A4400F}" srcOrd="6" destOrd="0" parTransId="{88A91BAF-802F-47B4-B9EB-97DEAB0456C7}" sibTransId="{F105E7D3-3823-47B1-A359-AF1C4F03475A}"/>
    <dgm:cxn modelId="{05F355FF-CF11-4921-8A5D-788F9DE9AF78}" type="presOf" srcId="{CD6BA08C-8E86-4AA1-9578-047314A4400F}" destId="{5D58FD7E-12FD-4B19-B037-35D3DBAC7489}" srcOrd="0" destOrd="0" presId="urn:microsoft.com/office/officeart/2005/8/layout/default"/>
    <dgm:cxn modelId="{0CCDF361-1713-4296-8956-C466E9E068CA}" type="presParOf" srcId="{2EFFF3CC-52C9-41C7-A466-01C138625D10}" destId="{5A090FF3-A88A-4808-802B-E8382073F9F3}" srcOrd="0" destOrd="0" presId="urn:microsoft.com/office/officeart/2005/8/layout/default"/>
    <dgm:cxn modelId="{06FC4A5D-D646-4A3A-8D0F-4DC20B438F87}" type="presParOf" srcId="{2EFFF3CC-52C9-41C7-A466-01C138625D10}" destId="{4370B54B-36C2-4696-9259-385138AFCD65}" srcOrd="1" destOrd="0" presId="urn:microsoft.com/office/officeart/2005/8/layout/default"/>
    <dgm:cxn modelId="{23AE530E-ED87-4CE4-B9A0-AB2AD300A377}" type="presParOf" srcId="{2EFFF3CC-52C9-41C7-A466-01C138625D10}" destId="{C8BAE5CA-5660-4066-9841-B72AA88B1C27}" srcOrd="2" destOrd="0" presId="urn:microsoft.com/office/officeart/2005/8/layout/default"/>
    <dgm:cxn modelId="{995AECD7-D3ED-460B-AAF3-B653DD8C4513}" type="presParOf" srcId="{2EFFF3CC-52C9-41C7-A466-01C138625D10}" destId="{C40EF5C2-7B2F-41B7-A598-D2B53814AF5D}" srcOrd="3" destOrd="0" presId="urn:microsoft.com/office/officeart/2005/8/layout/default"/>
    <dgm:cxn modelId="{D24A2C40-1262-4A29-8011-AA2D80787309}" type="presParOf" srcId="{2EFFF3CC-52C9-41C7-A466-01C138625D10}" destId="{FA9CB766-0C60-49EA-A9C1-55DD8044BC86}" srcOrd="4" destOrd="0" presId="urn:microsoft.com/office/officeart/2005/8/layout/default"/>
    <dgm:cxn modelId="{05587C30-3935-4590-B598-B10A769BB140}" type="presParOf" srcId="{2EFFF3CC-52C9-41C7-A466-01C138625D10}" destId="{33EE68FD-BC64-482F-8BBB-83E488601395}" srcOrd="5" destOrd="0" presId="urn:microsoft.com/office/officeart/2005/8/layout/default"/>
    <dgm:cxn modelId="{8AFBB7A1-67AD-473D-A02F-7872D9F9401B}" type="presParOf" srcId="{2EFFF3CC-52C9-41C7-A466-01C138625D10}" destId="{AA8B46D7-6866-4BE1-A987-F0B3D0744020}" srcOrd="6" destOrd="0" presId="urn:microsoft.com/office/officeart/2005/8/layout/default"/>
    <dgm:cxn modelId="{606B0F75-6263-4E6D-8D60-DE15BFA5EB2C}" type="presParOf" srcId="{2EFFF3CC-52C9-41C7-A466-01C138625D10}" destId="{66FFDDF3-C515-420B-8EB5-D7ED320C4E00}" srcOrd="7" destOrd="0" presId="urn:microsoft.com/office/officeart/2005/8/layout/default"/>
    <dgm:cxn modelId="{4CEF1777-FF22-46EC-A450-5452ABD49922}" type="presParOf" srcId="{2EFFF3CC-52C9-41C7-A466-01C138625D10}" destId="{C39D45A0-ACDD-4A31-B160-A251B26AE3C1}" srcOrd="8" destOrd="0" presId="urn:microsoft.com/office/officeart/2005/8/layout/default"/>
    <dgm:cxn modelId="{0481B891-98BC-4DFB-93FF-6E3802926CE9}" type="presParOf" srcId="{2EFFF3CC-52C9-41C7-A466-01C138625D10}" destId="{56FF89E6-2251-4A6F-AC81-9007AB13C17F}" srcOrd="9" destOrd="0" presId="urn:microsoft.com/office/officeart/2005/8/layout/default"/>
    <dgm:cxn modelId="{D51FDFBB-4391-48BB-9833-B95053D411AB}" type="presParOf" srcId="{2EFFF3CC-52C9-41C7-A466-01C138625D10}" destId="{D019684D-EF6F-42C0-AAB9-3EF28554CB38}" srcOrd="10" destOrd="0" presId="urn:microsoft.com/office/officeart/2005/8/layout/default"/>
    <dgm:cxn modelId="{C0A56351-C3B0-46D1-843F-E4ACAB1BE902}" type="presParOf" srcId="{2EFFF3CC-52C9-41C7-A466-01C138625D10}" destId="{5C0CEB49-12BF-42C1-A207-36C72A219096}" srcOrd="11" destOrd="0" presId="urn:microsoft.com/office/officeart/2005/8/layout/default"/>
    <dgm:cxn modelId="{C5A89486-0951-49AB-BCF0-AD44DF8A0F6E}" type="presParOf" srcId="{2EFFF3CC-52C9-41C7-A466-01C138625D10}" destId="{5D58FD7E-12FD-4B19-B037-35D3DBAC748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4E2C02-EF19-4C66-9084-0AB82DCC198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9309D9D-CDCB-44E6-A999-04E6AC97C28F}">
      <dgm:prSet custT="1"/>
      <dgm:spPr/>
      <dgm:t>
        <a:bodyPr/>
        <a:lstStyle/>
        <a:p>
          <a:r>
            <a:rPr lang="en-US" sz="1800" b="1" dirty="0">
              <a:latin typeface="Arial" panose="020B0604020202020204" pitchFamily="34" charset="0"/>
              <a:cs typeface="Arial" panose="020B0604020202020204" pitchFamily="34" charset="0"/>
            </a:rPr>
            <a:t>Name of medication </a:t>
          </a:r>
          <a:endParaRPr lang="en-US" sz="1800" dirty="0">
            <a:latin typeface="Arial" panose="020B0604020202020204" pitchFamily="34" charset="0"/>
            <a:cs typeface="Arial" panose="020B0604020202020204" pitchFamily="34" charset="0"/>
          </a:endParaRPr>
        </a:p>
      </dgm:t>
    </dgm:pt>
    <dgm:pt modelId="{1E1DDDAB-CA10-43E3-A43C-B38B07467C5F}" type="parTrans" cxnId="{1FA4A7EE-B270-4EAC-B2F2-21488F1FD8BA}">
      <dgm:prSet/>
      <dgm:spPr/>
      <dgm:t>
        <a:bodyPr/>
        <a:lstStyle/>
        <a:p>
          <a:endParaRPr lang="en-US"/>
        </a:p>
      </dgm:t>
    </dgm:pt>
    <dgm:pt modelId="{2DF79E45-8B5C-4F1F-B20E-74BA3593CE8D}" type="sibTrans" cxnId="{1FA4A7EE-B270-4EAC-B2F2-21488F1FD8BA}">
      <dgm:prSet/>
      <dgm:spPr/>
      <dgm:t>
        <a:bodyPr/>
        <a:lstStyle/>
        <a:p>
          <a:endParaRPr lang="en-US"/>
        </a:p>
      </dgm:t>
    </dgm:pt>
    <dgm:pt modelId="{646318CC-5E35-4588-8C83-1C71D4F2A783}">
      <dgm:prSet custT="1"/>
      <dgm:spPr>
        <a:solidFill>
          <a:schemeClr val="accent1"/>
        </a:solidFill>
      </dgm:spPr>
      <dgm:t>
        <a:bodyPr/>
        <a:lstStyle/>
        <a:p>
          <a:r>
            <a:rPr lang="en-US" sz="1800" b="1" dirty="0">
              <a:latin typeface="Arial" panose="020B0604020202020204" pitchFamily="34" charset="0"/>
              <a:cs typeface="Arial" panose="020B0604020202020204" pitchFamily="34" charset="0"/>
            </a:rPr>
            <a:t>Lot #, expiration date, Batch/serial information/unique code (all that are applicable)</a:t>
          </a:r>
          <a:endParaRPr lang="en-US" sz="1800" dirty="0">
            <a:latin typeface="Arial" panose="020B0604020202020204" pitchFamily="34" charset="0"/>
            <a:cs typeface="Arial" panose="020B0604020202020204" pitchFamily="34" charset="0"/>
          </a:endParaRPr>
        </a:p>
      </dgm:t>
    </dgm:pt>
    <dgm:pt modelId="{98F8569A-25B7-4B7D-B44A-EE12C255FF7C}" type="parTrans" cxnId="{653EAF36-461E-4D83-B855-B111525D1C98}">
      <dgm:prSet/>
      <dgm:spPr/>
      <dgm:t>
        <a:bodyPr/>
        <a:lstStyle/>
        <a:p>
          <a:endParaRPr lang="en-US"/>
        </a:p>
      </dgm:t>
    </dgm:pt>
    <dgm:pt modelId="{E1341310-72CE-4C1C-8181-016EF20732D9}" type="sibTrans" cxnId="{653EAF36-461E-4D83-B855-B111525D1C98}">
      <dgm:prSet/>
      <dgm:spPr/>
      <dgm:t>
        <a:bodyPr/>
        <a:lstStyle/>
        <a:p>
          <a:endParaRPr lang="en-US"/>
        </a:p>
      </dgm:t>
    </dgm:pt>
    <dgm:pt modelId="{977DA2C8-C245-4DDE-9B00-08D97FB637F9}">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Dose </a:t>
          </a:r>
          <a:endParaRPr lang="en-US" sz="1800" dirty="0">
            <a:latin typeface="Arial" panose="020B0604020202020204" pitchFamily="34" charset="0"/>
            <a:cs typeface="Arial" panose="020B0604020202020204" pitchFamily="34" charset="0"/>
          </a:endParaRPr>
        </a:p>
      </dgm:t>
    </dgm:pt>
    <dgm:pt modelId="{5A498F53-0625-407F-8190-ACF076A04E7C}" type="parTrans" cxnId="{029D9B8E-416B-4B6C-8AC9-F4F5FD231F7D}">
      <dgm:prSet/>
      <dgm:spPr/>
      <dgm:t>
        <a:bodyPr/>
        <a:lstStyle/>
        <a:p>
          <a:endParaRPr lang="en-US"/>
        </a:p>
      </dgm:t>
    </dgm:pt>
    <dgm:pt modelId="{734C9958-7D2A-4CA0-87CD-38D027D6931F}" type="sibTrans" cxnId="{029D9B8E-416B-4B6C-8AC9-F4F5FD231F7D}">
      <dgm:prSet/>
      <dgm:spPr/>
      <dgm:t>
        <a:bodyPr/>
        <a:lstStyle/>
        <a:p>
          <a:endParaRPr lang="en-US"/>
        </a:p>
      </dgm:t>
    </dgm:pt>
    <dgm:pt modelId="{4A2C7F91-EE8A-406C-9D30-09516129EC34}">
      <dgm:prSet custT="1"/>
      <dgm:spPr>
        <a:solidFill>
          <a:schemeClr val="accent4"/>
        </a:solidFill>
      </dgm:spPr>
      <dgm:t>
        <a:bodyPr/>
        <a:lstStyle/>
        <a:p>
          <a:r>
            <a:rPr lang="en-US" sz="1800" b="1">
              <a:latin typeface="Arial" panose="020B0604020202020204" pitchFamily="34" charset="0"/>
              <a:cs typeface="Arial" panose="020B0604020202020204" pitchFamily="34" charset="0"/>
            </a:rPr>
            <a:t>Date destroyed </a:t>
          </a:r>
          <a:endParaRPr lang="en-US" sz="1800">
            <a:latin typeface="Arial" panose="020B0604020202020204" pitchFamily="34" charset="0"/>
            <a:cs typeface="Arial" panose="020B0604020202020204" pitchFamily="34" charset="0"/>
          </a:endParaRPr>
        </a:p>
      </dgm:t>
    </dgm:pt>
    <dgm:pt modelId="{6B15462D-BC99-46C3-B913-7C2264E14639}" type="parTrans" cxnId="{7192263D-7784-4479-80CA-5F6FBC55FE0C}">
      <dgm:prSet/>
      <dgm:spPr/>
      <dgm:t>
        <a:bodyPr/>
        <a:lstStyle/>
        <a:p>
          <a:endParaRPr lang="en-US"/>
        </a:p>
      </dgm:t>
    </dgm:pt>
    <dgm:pt modelId="{0D1203A6-AD77-4C9A-AF4D-2F75881C0E0C}" type="sibTrans" cxnId="{7192263D-7784-4479-80CA-5F6FBC55FE0C}">
      <dgm:prSet/>
      <dgm:spPr/>
      <dgm:t>
        <a:bodyPr/>
        <a:lstStyle/>
        <a:p>
          <a:endParaRPr lang="en-US"/>
        </a:p>
      </dgm:t>
    </dgm:pt>
    <dgm:pt modelId="{4CEE1E06-313A-418F-B7F5-A4016CC2B963}">
      <dgm:prSet custT="1"/>
      <dgm:spPr>
        <a:solidFill>
          <a:schemeClr val="accent5"/>
        </a:solidFill>
      </dgm:spPr>
      <dgm:t>
        <a:bodyPr/>
        <a:lstStyle/>
        <a:p>
          <a:r>
            <a:rPr lang="en-US" sz="1800" b="1">
              <a:latin typeface="Arial" panose="020B0604020202020204" pitchFamily="34" charset="0"/>
              <a:cs typeface="Arial" panose="020B0604020202020204" pitchFamily="34" charset="0"/>
            </a:rPr>
            <a:t>Quantity destroyed </a:t>
          </a:r>
          <a:endParaRPr lang="en-US" sz="1800">
            <a:latin typeface="Arial" panose="020B0604020202020204" pitchFamily="34" charset="0"/>
            <a:cs typeface="Arial" panose="020B0604020202020204" pitchFamily="34" charset="0"/>
          </a:endParaRPr>
        </a:p>
      </dgm:t>
    </dgm:pt>
    <dgm:pt modelId="{9483082A-3979-434E-8018-2D37BD82CF31}" type="parTrans" cxnId="{56D68EC6-565A-492E-A349-28FB6D72EE1C}">
      <dgm:prSet/>
      <dgm:spPr/>
      <dgm:t>
        <a:bodyPr/>
        <a:lstStyle/>
        <a:p>
          <a:endParaRPr lang="en-US"/>
        </a:p>
      </dgm:t>
    </dgm:pt>
    <dgm:pt modelId="{C73C41CD-6031-4374-B330-1F08035D1C03}" type="sibTrans" cxnId="{56D68EC6-565A-492E-A349-28FB6D72EE1C}">
      <dgm:prSet/>
      <dgm:spPr/>
      <dgm:t>
        <a:bodyPr/>
        <a:lstStyle/>
        <a:p>
          <a:endParaRPr lang="en-US"/>
        </a:p>
      </dgm:t>
    </dgm:pt>
    <dgm:pt modelId="{B57BEFC6-7C8D-4F9B-AE62-3B17C7A603ED}">
      <dgm:prSet custT="1"/>
      <dgm:spPr/>
      <dgm:t>
        <a:bodyPr/>
        <a:lstStyle/>
        <a:p>
          <a:r>
            <a:rPr lang="en-US" sz="1800" b="1">
              <a:latin typeface="Arial" panose="020B0604020202020204" pitchFamily="34" charset="0"/>
              <a:cs typeface="Arial" panose="020B0604020202020204" pitchFamily="34" charset="0"/>
            </a:rPr>
            <a:t>Means of destruction</a:t>
          </a:r>
          <a:endParaRPr lang="en-US" sz="1800">
            <a:latin typeface="Arial" panose="020B0604020202020204" pitchFamily="34" charset="0"/>
            <a:cs typeface="Arial" panose="020B0604020202020204" pitchFamily="34" charset="0"/>
          </a:endParaRPr>
        </a:p>
      </dgm:t>
    </dgm:pt>
    <dgm:pt modelId="{051A0890-8AC2-4EEC-819E-B814B85BA8CE}" type="parTrans" cxnId="{29AFC040-7F4E-4979-AA2F-9E77E68EE104}">
      <dgm:prSet/>
      <dgm:spPr/>
      <dgm:t>
        <a:bodyPr/>
        <a:lstStyle/>
        <a:p>
          <a:endParaRPr lang="en-US"/>
        </a:p>
      </dgm:t>
    </dgm:pt>
    <dgm:pt modelId="{3D6F631A-A57B-453F-9207-57C23899B583}" type="sibTrans" cxnId="{29AFC040-7F4E-4979-AA2F-9E77E68EE104}">
      <dgm:prSet/>
      <dgm:spPr/>
      <dgm:t>
        <a:bodyPr/>
        <a:lstStyle/>
        <a:p>
          <a:endParaRPr lang="en-US"/>
        </a:p>
      </dgm:t>
    </dgm:pt>
    <dgm:pt modelId="{05949D28-104B-4D5F-BA4C-6AB277141240}">
      <dgm:prSet custT="1"/>
      <dgm:spPr>
        <a:solidFill>
          <a:schemeClr val="accent1"/>
        </a:solidFill>
      </dgm:spPr>
      <dgm:t>
        <a:bodyPr/>
        <a:lstStyle/>
        <a:p>
          <a:r>
            <a:rPr lang="en-US" sz="1800" b="1">
              <a:latin typeface="Arial" panose="020B0604020202020204" pitchFamily="34" charset="0"/>
              <a:cs typeface="Arial" panose="020B0604020202020204" pitchFamily="34" charset="0"/>
            </a:rPr>
            <a:t>Name/title/signature of the person destroying</a:t>
          </a:r>
          <a:endParaRPr lang="en-US" sz="1800">
            <a:latin typeface="Arial" panose="020B0604020202020204" pitchFamily="34" charset="0"/>
            <a:cs typeface="Arial" panose="020B0604020202020204" pitchFamily="34" charset="0"/>
          </a:endParaRPr>
        </a:p>
      </dgm:t>
    </dgm:pt>
    <dgm:pt modelId="{5DEEF20E-4DB2-49CA-BB27-C7B7B006CCF1}" type="parTrans" cxnId="{4C44DC2C-603E-452F-BD44-F94BE6B59073}">
      <dgm:prSet/>
      <dgm:spPr/>
      <dgm:t>
        <a:bodyPr/>
        <a:lstStyle/>
        <a:p>
          <a:endParaRPr lang="en-US"/>
        </a:p>
      </dgm:t>
    </dgm:pt>
    <dgm:pt modelId="{3110191B-58F4-4C48-87AB-B7A51E4888AC}" type="sibTrans" cxnId="{4C44DC2C-603E-452F-BD44-F94BE6B59073}">
      <dgm:prSet/>
      <dgm:spPr/>
      <dgm:t>
        <a:bodyPr/>
        <a:lstStyle/>
        <a:p>
          <a:endParaRPr lang="en-US"/>
        </a:p>
      </dgm:t>
    </dgm:pt>
    <dgm:pt modelId="{030F4653-AA1B-4DC0-AD8E-E0BDBF038AF9}">
      <dgm:prSet custT="1"/>
      <dgm:spPr>
        <a:solidFill>
          <a:schemeClr val="accent3"/>
        </a:solidFill>
      </dgm:spPr>
      <dgm:t>
        <a:bodyPr/>
        <a:lstStyle/>
        <a:p>
          <a:r>
            <a:rPr lang="en-US" sz="1800" b="1">
              <a:latin typeface="Arial" panose="020B0604020202020204" pitchFamily="34" charset="0"/>
              <a:cs typeface="Arial" panose="020B0604020202020204" pitchFamily="34" charset="0"/>
            </a:rPr>
            <a:t>Name/title/signature of at least one witness</a:t>
          </a:r>
          <a:endParaRPr lang="en-US" sz="1800">
            <a:latin typeface="Arial" panose="020B0604020202020204" pitchFamily="34" charset="0"/>
            <a:cs typeface="Arial" panose="020B0604020202020204" pitchFamily="34" charset="0"/>
          </a:endParaRPr>
        </a:p>
      </dgm:t>
    </dgm:pt>
    <dgm:pt modelId="{3B4874BD-2A7D-4816-A816-4CE06A7D3B38}" type="parTrans" cxnId="{7862AE91-3234-4571-8D78-B913E34262ED}">
      <dgm:prSet/>
      <dgm:spPr/>
      <dgm:t>
        <a:bodyPr/>
        <a:lstStyle/>
        <a:p>
          <a:endParaRPr lang="en-US"/>
        </a:p>
      </dgm:t>
    </dgm:pt>
    <dgm:pt modelId="{B8F1105F-6804-4FE3-9E52-2C04CF73085E}" type="sibTrans" cxnId="{7862AE91-3234-4571-8D78-B913E34262ED}">
      <dgm:prSet/>
      <dgm:spPr/>
      <dgm:t>
        <a:bodyPr/>
        <a:lstStyle/>
        <a:p>
          <a:endParaRPr lang="en-US"/>
        </a:p>
      </dgm:t>
    </dgm:pt>
    <dgm:pt modelId="{87BAD977-BA8F-4E9B-A10C-558CC1DE6B8A}" type="pres">
      <dgm:prSet presAssocID="{8C4E2C02-EF19-4C66-9084-0AB82DCC198C}" presName="diagram" presStyleCnt="0">
        <dgm:presLayoutVars>
          <dgm:dir/>
          <dgm:resizeHandles val="exact"/>
        </dgm:presLayoutVars>
      </dgm:prSet>
      <dgm:spPr/>
    </dgm:pt>
    <dgm:pt modelId="{F1B96AB2-09E3-4902-9A8E-3E015B9815AA}" type="pres">
      <dgm:prSet presAssocID="{59309D9D-CDCB-44E6-A999-04E6AC97C28F}" presName="node" presStyleLbl="node1" presStyleIdx="0" presStyleCnt="8">
        <dgm:presLayoutVars>
          <dgm:bulletEnabled val="1"/>
        </dgm:presLayoutVars>
      </dgm:prSet>
      <dgm:spPr/>
    </dgm:pt>
    <dgm:pt modelId="{9EC76759-8EA5-4E3D-9DDC-F9A52644266F}" type="pres">
      <dgm:prSet presAssocID="{2DF79E45-8B5C-4F1F-B20E-74BA3593CE8D}" presName="sibTrans" presStyleCnt="0"/>
      <dgm:spPr/>
    </dgm:pt>
    <dgm:pt modelId="{7695E6E3-0A02-4200-810B-B9FECE9FB076}" type="pres">
      <dgm:prSet presAssocID="{646318CC-5E35-4588-8C83-1C71D4F2A783}" presName="node" presStyleLbl="node1" presStyleIdx="1" presStyleCnt="8">
        <dgm:presLayoutVars>
          <dgm:bulletEnabled val="1"/>
        </dgm:presLayoutVars>
      </dgm:prSet>
      <dgm:spPr/>
    </dgm:pt>
    <dgm:pt modelId="{DF2FDE2D-90D5-4645-B8E0-74B5F28B3A18}" type="pres">
      <dgm:prSet presAssocID="{E1341310-72CE-4C1C-8181-016EF20732D9}" presName="sibTrans" presStyleCnt="0"/>
      <dgm:spPr/>
    </dgm:pt>
    <dgm:pt modelId="{E03BFE48-0F39-4ED1-99DD-23BF7B2016D8}" type="pres">
      <dgm:prSet presAssocID="{977DA2C8-C245-4DDE-9B00-08D97FB637F9}" presName="node" presStyleLbl="node1" presStyleIdx="2" presStyleCnt="8">
        <dgm:presLayoutVars>
          <dgm:bulletEnabled val="1"/>
        </dgm:presLayoutVars>
      </dgm:prSet>
      <dgm:spPr/>
    </dgm:pt>
    <dgm:pt modelId="{2013A9E8-CD48-4754-9698-A5769654166D}" type="pres">
      <dgm:prSet presAssocID="{734C9958-7D2A-4CA0-87CD-38D027D6931F}" presName="sibTrans" presStyleCnt="0"/>
      <dgm:spPr/>
    </dgm:pt>
    <dgm:pt modelId="{3FED1417-0154-429A-8260-9800EA70BF6F}" type="pres">
      <dgm:prSet presAssocID="{4A2C7F91-EE8A-406C-9D30-09516129EC34}" presName="node" presStyleLbl="node1" presStyleIdx="3" presStyleCnt="8">
        <dgm:presLayoutVars>
          <dgm:bulletEnabled val="1"/>
        </dgm:presLayoutVars>
      </dgm:prSet>
      <dgm:spPr/>
    </dgm:pt>
    <dgm:pt modelId="{F107C503-E93E-47F7-AECD-03E5E9E8FEE0}" type="pres">
      <dgm:prSet presAssocID="{0D1203A6-AD77-4C9A-AF4D-2F75881C0E0C}" presName="sibTrans" presStyleCnt="0"/>
      <dgm:spPr/>
    </dgm:pt>
    <dgm:pt modelId="{73F28759-9C34-4193-BD3C-5AA0EF1D4054}" type="pres">
      <dgm:prSet presAssocID="{4CEE1E06-313A-418F-B7F5-A4016CC2B963}" presName="node" presStyleLbl="node1" presStyleIdx="4" presStyleCnt="8">
        <dgm:presLayoutVars>
          <dgm:bulletEnabled val="1"/>
        </dgm:presLayoutVars>
      </dgm:prSet>
      <dgm:spPr/>
    </dgm:pt>
    <dgm:pt modelId="{0ECFFD95-0FA7-4319-8627-E7A6598FD38E}" type="pres">
      <dgm:prSet presAssocID="{C73C41CD-6031-4374-B330-1F08035D1C03}" presName="sibTrans" presStyleCnt="0"/>
      <dgm:spPr/>
    </dgm:pt>
    <dgm:pt modelId="{CBFC638E-A554-46F8-B881-1BF5EF422C13}" type="pres">
      <dgm:prSet presAssocID="{B57BEFC6-7C8D-4F9B-AE62-3B17C7A603ED}" presName="node" presStyleLbl="node1" presStyleIdx="5" presStyleCnt="8">
        <dgm:presLayoutVars>
          <dgm:bulletEnabled val="1"/>
        </dgm:presLayoutVars>
      </dgm:prSet>
      <dgm:spPr/>
    </dgm:pt>
    <dgm:pt modelId="{3FDB1C62-0134-4DED-9B29-A8CEA86B3854}" type="pres">
      <dgm:prSet presAssocID="{3D6F631A-A57B-453F-9207-57C23899B583}" presName="sibTrans" presStyleCnt="0"/>
      <dgm:spPr/>
    </dgm:pt>
    <dgm:pt modelId="{D48120AD-3022-4610-A72B-645331374EB7}" type="pres">
      <dgm:prSet presAssocID="{05949D28-104B-4D5F-BA4C-6AB277141240}" presName="node" presStyleLbl="node1" presStyleIdx="6" presStyleCnt="8">
        <dgm:presLayoutVars>
          <dgm:bulletEnabled val="1"/>
        </dgm:presLayoutVars>
      </dgm:prSet>
      <dgm:spPr/>
    </dgm:pt>
    <dgm:pt modelId="{D5E490CE-ED59-4593-B8EA-DBF0A07E83D1}" type="pres">
      <dgm:prSet presAssocID="{3110191B-58F4-4C48-87AB-B7A51E4888AC}" presName="sibTrans" presStyleCnt="0"/>
      <dgm:spPr/>
    </dgm:pt>
    <dgm:pt modelId="{3CA1D498-F31C-4D14-8644-BCD03F36085F}" type="pres">
      <dgm:prSet presAssocID="{030F4653-AA1B-4DC0-AD8E-E0BDBF038AF9}" presName="node" presStyleLbl="node1" presStyleIdx="7" presStyleCnt="8" custLinFactNeighborX="-1294" custLinFactNeighborY="539">
        <dgm:presLayoutVars>
          <dgm:bulletEnabled val="1"/>
        </dgm:presLayoutVars>
      </dgm:prSet>
      <dgm:spPr/>
    </dgm:pt>
  </dgm:ptLst>
  <dgm:cxnLst>
    <dgm:cxn modelId="{183A1E14-38E7-4CA6-8922-79689EB6D6E4}" type="presOf" srcId="{646318CC-5E35-4588-8C83-1C71D4F2A783}" destId="{7695E6E3-0A02-4200-810B-B9FECE9FB076}" srcOrd="0" destOrd="0" presId="urn:microsoft.com/office/officeart/2005/8/layout/default"/>
    <dgm:cxn modelId="{4C44DC2C-603E-452F-BD44-F94BE6B59073}" srcId="{8C4E2C02-EF19-4C66-9084-0AB82DCC198C}" destId="{05949D28-104B-4D5F-BA4C-6AB277141240}" srcOrd="6" destOrd="0" parTransId="{5DEEF20E-4DB2-49CA-BB27-C7B7B006CCF1}" sibTransId="{3110191B-58F4-4C48-87AB-B7A51E4888AC}"/>
    <dgm:cxn modelId="{6BCEE630-090A-4E1A-92C3-34CFF7689C75}" type="presOf" srcId="{4A2C7F91-EE8A-406C-9D30-09516129EC34}" destId="{3FED1417-0154-429A-8260-9800EA70BF6F}" srcOrd="0" destOrd="0" presId="urn:microsoft.com/office/officeart/2005/8/layout/default"/>
    <dgm:cxn modelId="{653EAF36-461E-4D83-B855-B111525D1C98}" srcId="{8C4E2C02-EF19-4C66-9084-0AB82DCC198C}" destId="{646318CC-5E35-4588-8C83-1C71D4F2A783}" srcOrd="1" destOrd="0" parTransId="{98F8569A-25B7-4B7D-B44A-EE12C255FF7C}" sibTransId="{E1341310-72CE-4C1C-8181-016EF20732D9}"/>
    <dgm:cxn modelId="{7192263D-7784-4479-80CA-5F6FBC55FE0C}" srcId="{8C4E2C02-EF19-4C66-9084-0AB82DCC198C}" destId="{4A2C7F91-EE8A-406C-9D30-09516129EC34}" srcOrd="3" destOrd="0" parTransId="{6B15462D-BC99-46C3-B913-7C2264E14639}" sibTransId="{0D1203A6-AD77-4C9A-AF4D-2F75881C0E0C}"/>
    <dgm:cxn modelId="{29AFC040-7F4E-4979-AA2F-9E77E68EE104}" srcId="{8C4E2C02-EF19-4C66-9084-0AB82DCC198C}" destId="{B57BEFC6-7C8D-4F9B-AE62-3B17C7A603ED}" srcOrd="5" destOrd="0" parTransId="{051A0890-8AC2-4EEC-819E-B814B85BA8CE}" sibTransId="{3D6F631A-A57B-453F-9207-57C23899B583}"/>
    <dgm:cxn modelId="{765D4C50-ED3D-425A-B371-30C26699C15E}" type="presOf" srcId="{59309D9D-CDCB-44E6-A999-04E6AC97C28F}" destId="{F1B96AB2-09E3-4902-9A8E-3E015B9815AA}" srcOrd="0" destOrd="0" presId="urn:microsoft.com/office/officeart/2005/8/layout/default"/>
    <dgm:cxn modelId="{1BBD3C73-09E7-436A-A004-7519EDBA2F55}" type="presOf" srcId="{030F4653-AA1B-4DC0-AD8E-E0BDBF038AF9}" destId="{3CA1D498-F31C-4D14-8644-BCD03F36085F}" srcOrd="0" destOrd="0" presId="urn:microsoft.com/office/officeart/2005/8/layout/default"/>
    <dgm:cxn modelId="{88C24488-B772-4AB1-8DCD-3E0B0E6EB68C}" type="presOf" srcId="{977DA2C8-C245-4DDE-9B00-08D97FB637F9}" destId="{E03BFE48-0F39-4ED1-99DD-23BF7B2016D8}" srcOrd="0" destOrd="0" presId="urn:microsoft.com/office/officeart/2005/8/layout/default"/>
    <dgm:cxn modelId="{029D9B8E-416B-4B6C-8AC9-F4F5FD231F7D}" srcId="{8C4E2C02-EF19-4C66-9084-0AB82DCC198C}" destId="{977DA2C8-C245-4DDE-9B00-08D97FB637F9}" srcOrd="2" destOrd="0" parTransId="{5A498F53-0625-407F-8190-ACF076A04E7C}" sibTransId="{734C9958-7D2A-4CA0-87CD-38D027D6931F}"/>
    <dgm:cxn modelId="{7862AE91-3234-4571-8D78-B913E34262ED}" srcId="{8C4E2C02-EF19-4C66-9084-0AB82DCC198C}" destId="{030F4653-AA1B-4DC0-AD8E-E0BDBF038AF9}" srcOrd="7" destOrd="0" parTransId="{3B4874BD-2A7D-4816-A816-4CE06A7D3B38}" sibTransId="{B8F1105F-6804-4FE3-9E52-2C04CF73085E}"/>
    <dgm:cxn modelId="{EC157E9A-76B9-42A0-87FF-B166C3F1A7B7}" type="presOf" srcId="{05949D28-104B-4D5F-BA4C-6AB277141240}" destId="{D48120AD-3022-4610-A72B-645331374EB7}" srcOrd="0" destOrd="0" presId="urn:microsoft.com/office/officeart/2005/8/layout/default"/>
    <dgm:cxn modelId="{266FC3B8-01F9-4CED-90A8-58970FA76A70}" type="presOf" srcId="{B57BEFC6-7C8D-4F9B-AE62-3B17C7A603ED}" destId="{CBFC638E-A554-46F8-B881-1BF5EF422C13}" srcOrd="0" destOrd="0" presId="urn:microsoft.com/office/officeart/2005/8/layout/default"/>
    <dgm:cxn modelId="{56D68EC6-565A-492E-A349-28FB6D72EE1C}" srcId="{8C4E2C02-EF19-4C66-9084-0AB82DCC198C}" destId="{4CEE1E06-313A-418F-B7F5-A4016CC2B963}" srcOrd="4" destOrd="0" parTransId="{9483082A-3979-434E-8018-2D37BD82CF31}" sibTransId="{C73C41CD-6031-4374-B330-1F08035D1C03}"/>
    <dgm:cxn modelId="{EF8DA5CB-AF97-485E-949E-D6B40EE5AE44}" type="presOf" srcId="{4CEE1E06-313A-418F-B7F5-A4016CC2B963}" destId="{73F28759-9C34-4193-BD3C-5AA0EF1D4054}" srcOrd="0" destOrd="0" presId="urn:microsoft.com/office/officeart/2005/8/layout/default"/>
    <dgm:cxn modelId="{23F610E1-C19C-4599-83B5-00AD621411E3}" type="presOf" srcId="{8C4E2C02-EF19-4C66-9084-0AB82DCC198C}" destId="{87BAD977-BA8F-4E9B-A10C-558CC1DE6B8A}" srcOrd="0" destOrd="0" presId="urn:microsoft.com/office/officeart/2005/8/layout/default"/>
    <dgm:cxn modelId="{1FA4A7EE-B270-4EAC-B2F2-21488F1FD8BA}" srcId="{8C4E2C02-EF19-4C66-9084-0AB82DCC198C}" destId="{59309D9D-CDCB-44E6-A999-04E6AC97C28F}" srcOrd="0" destOrd="0" parTransId="{1E1DDDAB-CA10-43E3-A43C-B38B07467C5F}" sibTransId="{2DF79E45-8B5C-4F1F-B20E-74BA3593CE8D}"/>
    <dgm:cxn modelId="{41B74D5D-2AC7-47D3-B900-FFDB9A3E3879}" type="presParOf" srcId="{87BAD977-BA8F-4E9B-A10C-558CC1DE6B8A}" destId="{F1B96AB2-09E3-4902-9A8E-3E015B9815AA}" srcOrd="0" destOrd="0" presId="urn:microsoft.com/office/officeart/2005/8/layout/default"/>
    <dgm:cxn modelId="{181AD4E6-E986-4FC7-B76B-ACF36BF3FB0A}" type="presParOf" srcId="{87BAD977-BA8F-4E9B-A10C-558CC1DE6B8A}" destId="{9EC76759-8EA5-4E3D-9DDC-F9A52644266F}" srcOrd="1" destOrd="0" presId="urn:microsoft.com/office/officeart/2005/8/layout/default"/>
    <dgm:cxn modelId="{5BBF51CF-DFF1-4F66-847A-7903A7B29337}" type="presParOf" srcId="{87BAD977-BA8F-4E9B-A10C-558CC1DE6B8A}" destId="{7695E6E3-0A02-4200-810B-B9FECE9FB076}" srcOrd="2" destOrd="0" presId="urn:microsoft.com/office/officeart/2005/8/layout/default"/>
    <dgm:cxn modelId="{EFA7BEA9-BAE3-4D06-8505-9B0BDC0AAC4D}" type="presParOf" srcId="{87BAD977-BA8F-4E9B-A10C-558CC1DE6B8A}" destId="{DF2FDE2D-90D5-4645-B8E0-74B5F28B3A18}" srcOrd="3" destOrd="0" presId="urn:microsoft.com/office/officeart/2005/8/layout/default"/>
    <dgm:cxn modelId="{4DF904B3-AE2E-446C-B04C-E5850B85B66C}" type="presParOf" srcId="{87BAD977-BA8F-4E9B-A10C-558CC1DE6B8A}" destId="{E03BFE48-0F39-4ED1-99DD-23BF7B2016D8}" srcOrd="4" destOrd="0" presId="urn:microsoft.com/office/officeart/2005/8/layout/default"/>
    <dgm:cxn modelId="{B04ABBB8-264D-4AC2-A581-AF1A7D750B42}" type="presParOf" srcId="{87BAD977-BA8F-4E9B-A10C-558CC1DE6B8A}" destId="{2013A9E8-CD48-4754-9698-A5769654166D}" srcOrd="5" destOrd="0" presId="urn:microsoft.com/office/officeart/2005/8/layout/default"/>
    <dgm:cxn modelId="{4E8961AF-288A-41B6-B668-A42CD0526496}" type="presParOf" srcId="{87BAD977-BA8F-4E9B-A10C-558CC1DE6B8A}" destId="{3FED1417-0154-429A-8260-9800EA70BF6F}" srcOrd="6" destOrd="0" presId="urn:microsoft.com/office/officeart/2005/8/layout/default"/>
    <dgm:cxn modelId="{563898A4-928D-460D-B798-DECF491714BB}" type="presParOf" srcId="{87BAD977-BA8F-4E9B-A10C-558CC1DE6B8A}" destId="{F107C503-E93E-47F7-AECD-03E5E9E8FEE0}" srcOrd="7" destOrd="0" presId="urn:microsoft.com/office/officeart/2005/8/layout/default"/>
    <dgm:cxn modelId="{E75CC8D5-EB05-48ED-9913-E60C434D0EED}" type="presParOf" srcId="{87BAD977-BA8F-4E9B-A10C-558CC1DE6B8A}" destId="{73F28759-9C34-4193-BD3C-5AA0EF1D4054}" srcOrd="8" destOrd="0" presId="urn:microsoft.com/office/officeart/2005/8/layout/default"/>
    <dgm:cxn modelId="{43E112DF-CAF1-4D04-94AE-34C844C1E5D2}" type="presParOf" srcId="{87BAD977-BA8F-4E9B-A10C-558CC1DE6B8A}" destId="{0ECFFD95-0FA7-4319-8627-E7A6598FD38E}" srcOrd="9" destOrd="0" presId="urn:microsoft.com/office/officeart/2005/8/layout/default"/>
    <dgm:cxn modelId="{C23D0AA0-CC73-4F90-B357-8208E11C2C9E}" type="presParOf" srcId="{87BAD977-BA8F-4E9B-A10C-558CC1DE6B8A}" destId="{CBFC638E-A554-46F8-B881-1BF5EF422C13}" srcOrd="10" destOrd="0" presId="urn:microsoft.com/office/officeart/2005/8/layout/default"/>
    <dgm:cxn modelId="{BED1ABFA-7F6B-4B2F-A372-1A4655E9EBBD}" type="presParOf" srcId="{87BAD977-BA8F-4E9B-A10C-558CC1DE6B8A}" destId="{3FDB1C62-0134-4DED-9B29-A8CEA86B3854}" srcOrd="11" destOrd="0" presId="urn:microsoft.com/office/officeart/2005/8/layout/default"/>
    <dgm:cxn modelId="{2ECB9489-B9FB-4503-B57E-9CF36A985260}" type="presParOf" srcId="{87BAD977-BA8F-4E9B-A10C-558CC1DE6B8A}" destId="{D48120AD-3022-4610-A72B-645331374EB7}" srcOrd="12" destOrd="0" presId="urn:microsoft.com/office/officeart/2005/8/layout/default"/>
    <dgm:cxn modelId="{8646E64A-E874-43E4-A245-D24FFAADC7E5}" type="presParOf" srcId="{87BAD977-BA8F-4E9B-A10C-558CC1DE6B8A}" destId="{D5E490CE-ED59-4593-B8EA-DBF0A07E83D1}" srcOrd="13" destOrd="0" presId="urn:microsoft.com/office/officeart/2005/8/layout/default"/>
    <dgm:cxn modelId="{3CBF6240-4104-49CB-9C5A-78FDB4EFEA16}" type="presParOf" srcId="{87BAD977-BA8F-4E9B-A10C-558CC1DE6B8A}" destId="{3CA1D498-F31C-4D14-8644-BCD03F36085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F6BE262-3C6E-448F-9E2B-9C797344E87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DDE34BB-72CD-4E76-A5C9-9A07121CB6CD}">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Investigational brochure, package insert, or device manual, all versions</a:t>
          </a:r>
          <a:endParaRPr lang="en-US" sz="1800" dirty="0">
            <a:latin typeface="Arial" panose="020B0604020202020204" pitchFamily="34" charset="0"/>
            <a:cs typeface="Arial" panose="020B0604020202020204" pitchFamily="34" charset="0"/>
          </a:endParaRPr>
        </a:p>
      </dgm:t>
    </dgm:pt>
    <dgm:pt modelId="{F0BBB8EA-FBB0-4E8B-81FD-54ADA58BD2E5}" type="parTrans" cxnId="{B52EEC8B-522B-43F9-B1E7-F3180520960E}">
      <dgm:prSet/>
      <dgm:spPr/>
      <dgm:t>
        <a:bodyPr/>
        <a:lstStyle/>
        <a:p>
          <a:endParaRPr lang="en-US"/>
        </a:p>
      </dgm:t>
    </dgm:pt>
    <dgm:pt modelId="{73117B76-1CF5-447F-A7FD-10193996E5FC}" type="sibTrans" cxnId="{B52EEC8B-522B-43F9-B1E7-F3180520960E}">
      <dgm:prSet/>
      <dgm:spPr/>
      <dgm:t>
        <a:bodyPr/>
        <a:lstStyle/>
        <a:p>
          <a:endParaRPr lang="en-US"/>
        </a:p>
      </dgm:t>
    </dgm:pt>
    <dgm:pt modelId="{65A6F1AA-C1F1-4D28-B257-E420A8F51860}">
      <dgm:prSet custT="1"/>
      <dgm:spPr/>
      <dgm:t>
        <a:bodyPr/>
        <a:lstStyle/>
        <a:p>
          <a:r>
            <a:rPr lang="en-US" sz="1800" b="1">
              <a:latin typeface="Arial" panose="020B0604020202020204" pitchFamily="34" charset="0"/>
              <a:cs typeface="Arial" panose="020B0604020202020204" pitchFamily="34" charset="0"/>
            </a:rPr>
            <a:t>Sample of product label</a:t>
          </a:r>
          <a:endParaRPr lang="en-US" sz="1800">
            <a:latin typeface="Arial" panose="020B0604020202020204" pitchFamily="34" charset="0"/>
            <a:cs typeface="Arial" panose="020B0604020202020204" pitchFamily="34" charset="0"/>
          </a:endParaRPr>
        </a:p>
      </dgm:t>
    </dgm:pt>
    <dgm:pt modelId="{BE0BD085-FFF4-4A15-A398-49FDCE8F247C}" type="parTrans" cxnId="{48860D1B-3CED-4728-8BD0-AA6E05B54324}">
      <dgm:prSet/>
      <dgm:spPr/>
      <dgm:t>
        <a:bodyPr/>
        <a:lstStyle/>
        <a:p>
          <a:endParaRPr lang="en-US"/>
        </a:p>
      </dgm:t>
    </dgm:pt>
    <dgm:pt modelId="{127D7C95-079F-4FB6-AA24-7086F131AA03}" type="sibTrans" cxnId="{48860D1B-3CED-4728-8BD0-AA6E05B54324}">
      <dgm:prSet/>
      <dgm:spPr/>
      <dgm:t>
        <a:bodyPr/>
        <a:lstStyle/>
        <a:p>
          <a:endParaRPr lang="en-US"/>
        </a:p>
      </dgm:t>
    </dgm:pt>
    <dgm:pt modelId="{508ACCA0-3443-4D5F-9A8D-285883004B7A}">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Documentation of study product  shipment/receipt/dispensing/return/disposal</a:t>
          </a:r>
          <a:endParaRPr lang="en-US" sz="1800" dirty="0">
            <a:latin typeface="Arial" panose="020B0604020202020204" pitchFamily="34" charset="0"/>
            <a:cs typeface="Arial" panose="020B0604020202020204" pitchFamily="34" charset="0"/>
          </a:endParaRPr>
        </a:p>
      </dgm:t>
    </dgm:pt>
    <dgm:pt modelId="{5966FAA7-7F14-44F4-9F3D-090BC5AB4CDF}" type="parTrans" cxnId="{AB6A20B6-3FC7-49E7-875E-42DBBB962B8A}">
      <dgm:prSet/>
      <dgm:spPr/>
      <dgm:t>
        <a:bodyPr/>
        <a:lstStyle/>
        <a:p>
          <a:endParaRPr lang="en-US"/>
        </a:p>
      </dgm:t>
    </dgm:pt>
    <dgm:pt modelId="{92A62EEF-379D-4C5B-A8F8-CFD47F5C6FD5}" type="sibTrans" cxnId="{AB6A20B6-3FC7-49E7-875E-42DBBB962B8A}">
      <dgm:prSet/>
      <dgm:spPr/>
      <dgm:t>
        <a:bodyPr/>
        <a:lstStyle/>
        <a:p>
          <a:endParaRPr lang="en-US"/>
        </a:p>
      </dgm:t>
    </dgm:pt>
    <dgm:pt modelId="{88DBC378-4DA6-413F-9EBB-DD4C2C35BD4D}">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Include dates, quantities, batch/serial #/lot #s/unique codes, expiration dates</a:t>
          </a:r>
          <a:endParaRPr lang="en-US" sz="1800" dirty="0">
            <a:latin typeface="Arial" panose="020B0604020202020204" pitchFamily="34" charset="0"/>
            <a:cs typeface="Arial" panose="020B0604020202020204" pitchFamily="34" charset="0"/>
          </a:endParaRPr>
        </a:p>
      </dgm:t>
    </dgm:pt>
    <dgm:pt modelId="{C296503D-266A-4F8B-BFFF-CF68D1DFDD98}" type="parTrans" cxnId="{FCB4AE82-1B84-475E-BCDA-E7589950044C}">
      <dgm:prSet/>
      <dgm:spPr/>
      <dgm:t>
        <a:bodyPr/>
        <a:lstStyle/>
        <a:p>
          <a:endParaRPr lang="en-US"/>
        </a:p>
      </dgm:t>
    </dgm:pt>
    <dgm:pt modelId="{EF344326-6FF3-42CE-B53C-14D67F5A0C15}" type="sibTrans" cxnId="{FCB4AE82-1B84-475E-BCDA-E7589950044C}">
      <dgm:prSet/>
      <dgm:spPr/>
      <dgm:t>
        <a:bodyPr/>
        <a:lstStyle/>
        <a:p>
          <a:endParaRPr lang="en-US"/>
        </a:p>
      </dgm:t>
    </dgm:pt>
    <dgm:pt modelId="{8B0B2B31-0B5D-496B-9612-EA313DCECBCE}">
      <dgm:prSet custT="1"/>
      <dgm:spPr>
        <a:solidFill>
          <a:schemeClr val="accent5"/>
        </a:solidFill>
      </dgm:spPr>
      <dgm:t>
        <a:bodyPr/>
        <a:lstStyle/>
        <a:p>
          <a:r>
            <a:rPr lang="en-US" sz="1800" b="1" dirty="0">
              <a:latin typeface="Arial" panose="020B0604020202020204" pitchFamily="34" charset="0"/>
              <a:cs typeface="Arial" panose="020B0604020202020204" pitchFamily="34" charset="0"/>
            </a:rPr>
            <a:t>Instructions for IP handling</a:t>
          </a:r>
          <a:endParaRPr lang="en-US" sz="1800" dirty="0">
            <a:latin typeface="Arial" panose="020B0604020202020204" pitchFamily="34" charset="0"/>
            <a:cs typeface="Arial" panose="020B0604020202020204" pitchFamily="34" charset="0"/>
          </a:endParaRPr>
        </a:p>
      </dgm:t>
    </dgm:pt>
    <dgm:pt modelId="{E1D1386B-8DF3-448D-9246-7AFF3B6F5045}" type="parTrans" cxnId="{BC125836-AE02-4BC2-B4D2-5848E2D78192}">
      <dgm:prSet/>
      <dgm:spPr/>
      <dgm:t>
        <a:bodyPr/>
        <a:lstStyle/>
        <a:p>
          <a:endParaRPr lang="en-US"/>
        </a:p>
      </dgm:t>
    </dgm:pt>
    <dgm:pt modelId="{9C2215DD-B06D-4A91-B972-620EACAFF742}" type="sibTrans" cxnId="{BC125836-AE02-4BC2-B4D2-5848E2D78192}">
      <dgm:prSet/>
      <dgm:spPr/>
      <dgm:t>
        <a:bodyPr/>
        <a:lstStyle/>
        <a:p>
          <a:endParaRPr lang="en-US"/>
        </a:p>
      </dgm:t>
    </dgm:pt>
    <dgm:pt modelId="{DF40F72B-5C73-4AB1-B3B5-0C3FC033D156}">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Randomization instructions, if applicable</a:t>
          </a:r>
          <a:endParaRPr lang="en-US" sz="1800" dirty="0">
            <a:latin typeface="Arial" panose="020B0604020202020204" pitchFamily="34" charset="0"/>
            <a:cs typeface="Arial" panose="020B0604020202020204" pitchFamily="34" charset="0"/>
          </a:endParaRPr>
        </a:p>
      </dgm:t>
    </dgm:pt>
    <dgm:pt modelId="{C0423107-4E44-456D-9EA2-3424C0EB163A}" type="parTrans" cxnId="{DAF9D808-F69F-420B-A79B-7BD304E73F36}">
      <dgm:prSet/>
      <dgm:spPr/>
      <dgm:t>
        <a:bodyPr/>
        <a:lstStyle/>
        <a:p>
          <a:endParaRPr lang="en-US"/>
        </a:p>
      </dgm:t>
    </dgm:pt>
    <dgm:pt modelId="{6061F934-3D7B-480E-8493-42C704E452A5}" type="sibTrans" cxnId="{DAF9D808-F69F-420B-A79B-7BD304E73F36}">
      <dgm:prSet/>
      <dgm:spPr/>
      <dgm:t>
        <a:bodyPr/>
        <a:lstStyle/>
        <a:p>
          <a:endParaRPr lang="en-US"/>
        </a:p>
      </dgm:t>
    </dgm:pt>
    <dgm:pt modelId="{3DE29E46-0F6B-4536-9F53-0256A92BC39B}">
      <dgm:prSet custT="1"/>
      <dgm:spPr/>
      <dgm:t>
        <a:bodyPr/>
        <a:lstStyle/>
        <a:p>
          <a:r>
            <a:rPr lang="en-US" sz="1800" b="1">
              <a:latin typeface="Arial" panose="020B0604020202020204" pitchFamily="34" charset="0"/>
              <a:cs typeface="Arial" panose="020B0604020202020204" pitchFamily="34" charset="0"/>
            </a:rPr>
            <a:t>Temperature log, when applicable</a:t>
          </a:r>
          <a:endParaRPr lang="en-US" sz="1800">
            <a:latin typeface="Arial" panose="020B0604020202020204" pitchFamily="34" charset="0"/>
            <a:cs typeface="Arial" panose="020B0604020202020204" pitchFamily="34" charset="0"/>
          </a:endParaRPr>
        </a:p>
      </dgm:t>
    </dgm:pt>
    <dgm:pt modelId="{BA4B88F3-F5AA-4190-80C7-3B43B41A97FE}" type="parTrans" cxnId="{2E64475B-EAF2-43DC-B885-FB4BA3C1046C}">
      <dgm:prSet/>
      <dgm:spPr/>
      <dgm:t>
        <a:bodyPr/>
        <a:lstStyle/>
        <a:p>
          <a:endParaRPr lang="en-US"/>
        </a:p>
      </dgm:t>
    </dgm:pt>
    <dgm:pt modelId="{5E458251-C68D-47AA-AFC6-0B16B808D576}" type="sibTrans" cxnId="{2E64475B-EAF2-43DC-B885-FB4BA3C1046C}">
      <dgm:prSet/>
      <dgm:spPr/>
      <dgm:t>
        <a:bodyPr/>
        <a:lstStyle/>
        <a:p>
          <a:endParaRPr lang="en-US"/>
        </a:p>
      </dgm:t>
    </dgm:pt>
    <dgm:pt modelId="{9348CD25-E220-4415-8F57-E35BB824C383}">
      <dgm:prSet custT="1"/>
      <dgm:spPr>
        <a:solidFill>
          <a:schemeClr val="accent3"/>
        </a:solidFill>
      </dgm:spPr>
      <dgm:t>
        <a:bodyPr/>
        <a:lstStyle/>
        <a:p>
          <a:r>
            <a:rPr lang="en-US" sz="1800" b="1">
              <a:latin typeface="Arial" panose="020B0604020202020204" pitchFamily="34" charset="0"/>
              <a:cs typeface="Arial" panose="020B0604020202020204" pitchFamily="34" charset="0"/>
            </a:rPr>
            <a:t>Storage/maintenance instructions</a:t>
          </a:r>
          <a:endParaRPr lang="en-US" sz="1800">
            <a:latin typeface="Arial" panose="020B0604020202020204" pitchFamily="34" charset="0"/>
            <a:cs typeface="Arial" panose="020B0604020202020204" pitchFamily="34" charset="0"/>
          </a:endParaRPr>
        </a:p>
      </dgm:t>
    </dgm:pt>
    <dgm:pt modelId="{DADFF5F0-90DA-459B-84E9-4B421A928A1E}" type="parTrans" cxnId="{164689A6-1827-4A3B-8356-4BED6E85D574}">
      <dgm:prSet/>
      <dgm:spPr/>
      <dgm:t>
        <a:bodyPr/>
        <a:lstStyle/>
        <a:p>
          <a:endParaRPr lang="en-US"/>
        </a:p>
      </dgm:t>
    </dgm:pt>
    <dgm:pt modelId="{3A45C547-D15B-4B42-BBAE-9D0D5729C5DE}" type="sibTrans" cxnId="{164689A6-1827-4A3B-8356-4BED6E85D574}">
      <dgm:prSet/>
      <dgm:spPr/>
      <dgm:t>
        <a:bodyPr/>
        <a:lstStyle/>
        <a:p>
          <a:endParaRPr lang="en-US"/>
        </a:p>
      </dgm:t>
    </dgm:pt>
    <dgm:pt modelId="{A53E3813-E6C9-4744-959B-04AB7FEBC825}">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Unblinding procedures, as applicable</a:t>
          </a:r>
          <a:endParaRPr lang="en-US" sz="1800" dirty="0">
            <a:latin typeface="Arial" panose="020B0604020202020204" pitchFamily="34" charset="0"/>
            <a:cs typeface="Arial" panose="020B0604020202020204" pitchFamily="34" charset="0"/>
          </a:endParaRPr>
        </a:p>
      </dgm:t>
    </dgm:pt>
    <dgm:pt modelId="{A6C0C245-EFF5-4D86-860B-235E7A984E33}" type="parTrans" cxnId="{6F609156-9561-416F-B9D3-07CDF270319C}">
      <dgm:prSet/>
      <dgm:spPr/>
      <dgm:t>
        <a:bodyPr/>
        <a:lstStyle/>
        <a:p>
          <a:endParaRPr lang="en-US"/>
        </a:p>
      </dgm:t>
    </dgm:pt>
    <dgm:pt modelId="{C534F4AD-1213-464D-9116-96CACD149045}" type="sibTrans" cxnId="{6F609156-9561-416F-B9D3-07CDF270319C}">
      <dgm:prSet/>
      <dgm:spPr/>
      <dgm:t>
        <a:bodyPr/>
        <a:lstStyle/>
        <a:p>
          <a:endParaRPr lang="en-US"/>
        </a:p>
      </dgm:t>
    </dgm:pt>
    <dgm:pt modelId="{A0F97FAC-79CC-429A-82A3-C795DFD845A0}">
      <dgm:prSet custT="1"/>
      <dgm:spPr>
        <a:solidFill>
          <a:schemeClr val="accent5"/>
        </a:solidFill>
      </dgm:spPr>
      <dgm:t>
        <a:bodyPr/>
        <a:lstStyle/>
        <a:p>
          <a:r>
            <a:rPr lang="en-US" sz="1800" b="1" dirty="0">
              <a:latin typeface="Arial" panose="020B0604020202020204" pitchFamily="34" charset="0"/>
              <a:cs typeface="Arial" panose="020B0604020202020204" pitchFamily="34" charset="0"/>
            </a:rPr>
            <a:t>Subject IP accountability/compliance</a:t>
          </a:r>
          <a:endParaRPr lang="en-US" sz="1800" dirty="0">
            <a:latin typeface="Arial" panose="020B0604020202020204" pitchFamily="34" charset="0"/>
            <a:cs typeface="Arial" panose="020B0604020202020204" pitchFamily="34" charset="0"/>
          </a:endParaRPr>
        </a:p>
      </dgm:t>
    </dgm:pt>
    <dgm:pt modelId="{F7BC95C0-D723-4DA0-9A7D-54F7FC41D56D}" type="parTrans" cxnId="{3C66E72C-89CE-4C0C-ADFE-5D7A696C8788}">
      <dgm:prSet/>
      <dgm:spPr/>
      <dgm:t>
        <a:bodyPr/>
        <a:lstStyle/>
        <a:p>
          <a:endParaRPr lang="en-US"/>
        </a:p>
      </dgm:t>
    </dgm:pt>
    <dgm:pt modelId="{A8CA92AD-961D-489A-874D-8C049D081206}" type="sibTrans" cxnId="{3C66E72C-89CE-4C0C-ADFE-5D7A696C8788}">
      <dgm:prSet/>
      <dgm:spPr/>
      <dgm:t>
        <a:bodyPr/>
        <a:lstStyle/>
        <a:p>
          <a:endParaRPr lang="en-US"/>
        </a:p>
      </dgm:t>
    </dgm:pt>
    <dgm:pt modelId="{3B890691-13B5-47A7-8142-8131B66EE00F}">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Calibration of all equipment, </a:t>
          </a:r>
          <a:r>
            <a:rPr lang="en-US" sz="1800" b="1" dirty="0" err="1">
              <a:latin typeface="Arial" panose="020B0604020202020204" pitchFamily="34" charset="0"/>
              <a:cs typeface="Arial" panose="020B0604020202020204" pitchFamily="34" charset="0"/>
            </a:rPr>
            <a:t>ie</a:t>
          </a:r>
          <a:r>
            <a:rPr lang="en-US" sz="1800" b="1" dirty="0">
              <a:latin typeface="Arial" panose="020B0604020202020204" pitchFamily="34" charset="0"/>
              <a:cs typeface="Arial" panose="020B0604020202020204" pitchFamily="34" charset="0"/>
            </a:rPr>
            <a:t>. Freezers/refrigerators</a:t>
          </a:r>
          <a:endParaRPr lang="en-US" sz="1800" dirty="0">
            <a:latin typeface="Arial" panose="020B0604020202020204" pitchFamily="34" charset="0"/>
            <a:cs typeface="Arial" panose="020B0604020202020204" pitchFamily="34" charset="0"/>
          </a:endParaRPr>
        </a:p>
      </dgm:t>
    </dgm:pt>
    <dgm:pt modelId="{C65B471C-50F5-4789-ADBC-5EA7617640B7}" type="parTrans" cxnId="{E4085AA1-CAC9-4BEE-8545-2328D74E3A7A}">
      <dgm:prSet/>
      <dgm:spPr/>
      <dgm:t>
        <a:bodyPr/>
        <a:lstStyle/>
        <a:p>
          <a:endParaRPr lang="en-US"/>
        </a:p>
      </dgm:t>
    </dgm:pt>
    <dgm:pt modelId="{32A5D806-7271-437A-BFE3-75AA1134F73A}" type="sibTrans" cxnId="{E4085AA1-CAC9-4BEE-8545-2328D74E3A7A}">
      <dgm:prSet/>
      <dgm:spPr/>
      <dgm:t>
        <a:bodyPr/>
        <a:lstStyle/>
        <a:p>
          <a:endParaRPr lang="en-US"/>
        </a:p>
      </dgm:t>
    </dgm:pt>
    <dgm:pt modelId="{B1817287-CEFB-4BD1-85AD-899AFE1EDA2C}">
      <dgm:prSet custT="1"/>
      <dgm:spPr/>
      <dgm:t>
        <a:bodyPr/>
        <a:lstStyle/>
        <a:p>
          <a:r>
            <a:rPr lang="en-US" sz="1800" b="1">
              <a:latin typeface="Arial" panose="020B0604020202020204" pitchFamily="34" charset="0"/>
              <a:cs typeface="Arial" panose="020B0604020202020204" pitchFamily="34" charset="0"/>
            </a:rPr>
            <a:t>Delegation of Authority log</a:t>
          </a:r>
          <a:endParaRPr lang="en-US" sz="1800">
            <a:latin typeface="Arial" panose="020B0604020202020204" pitchFamily="34" charset="0"/>
            <a:cs typeface="Arial" panose="020B0604020202020204" pitchFamily="34" charset="0"/>
          </a:endParaRPr>
        </a:p>
      </dgm:t>
    </dgm:pt>
    <dgm:pt modelId="{E71C8AEF-993D-48C6-9879-7A30318F48E8}" type="parTrans" cxnId="{D991BACB-7799-4AD3-9E9C-81F5B5AD18FB}">
      <dgm:prSet/>
      <dgm:spPr/>
      <dgm:t>
        <a:bodyPr/>
        <a:lstStyle/>
        <a:p>
          <a:endParaRPr lang="en-US"/>
        </a:p>
      </dgm:t>
    </dgm:pt>
    <dgm:pt modelId="{A29DD6B9-E05B-45B7-BC0E-9D46BCD1486E}" type="sibTrans" cxnId="{D991BACB-7799-4AD3-9E9C-81F5B5AD18FB}">
      <dgm:prSet/>
      <dgm:spPr/>
      <dgm:t>
        <a:bodyPr/>
        <a:lstStyle/>
        <a:p>
          <a:endParaRPr lang="en-US"/>
        </a:p>
      </dgm:t>
    </dgm:pt>
    <dgm:pt modelId="{D1CFD0A6-E815-4F35-96CA-FD81790C18D9}" type="pres">
      <dgm:prSet presAssocID="{7F6BE262-3C6E-448F-9E2B-9C797344E875}" presName="diagram" presStyleCnt="0">
        <dgm:presLayoutVars>
          <dgm:dir/>
          <dgm:resizeHandles val="exact"/>
        </dgm:presLayoutVars>
      </dgm:prSet>
      <dgm:spPr/>
    </dgm:pt>
    <dgm:pt modelId="{C338C408-CA15-48A7-A85B-4F66EA8063E5}" type="pres">
      <dgm:prSet presAssocID="{8DDE34BB-72CD-4E76-A5C9-9A07121CB6CD}" presName="node" presStyleLbl="node1" presStyleIdx="0" presStyleCnt="12">
        <dgm:presLayoutVars>
          <dgm:bulletEnabled val="1"/>
        </dgm:presLayoutVars>
      </dgm:prSet>
      <dgm:spPr/>
    </dgm:pt>
    <dgm:pt modelId="{B9A186A1-A6A6-4DBA-98E4-200DEE3ACD2D}" type="pres">
      <dgm:prSet presAssocID="{73117B76-1CF5-447F-A7FD-10193996E5FC}" presName="sibTrans" presStyleCnt="0"/>
      <dgm:spPr/>
    </dgm:pt>
    <dgm:pt modelId="{46A261CF-716A-47EC-950A-46F2A6742968}" type="pres">
      <dgm:prSet presAssocID="{65A6F1AA-C1F1-4D28-B257-E420A8F51860}" presName="node" presStyleLbl="node1" presStyleIdx="1" presStyleCnt="12" custLinFactNeighborY="685">
        <dgm:presLayoutVars>
          <dgm:bulletEnabled val="1"/>
        </dgm:presLayoutVars>
      </dgm:prSet>
      <dgm:spPr/>
    </dgm:pt>
    <dgm:pt modelId="{68566D4E-F44A-48F3-B0E6-EF57F2755783}" type="pres">
      <dgm:prSet presAssocID="{127D7C95-079F-4FB6-AA24-7086F131AA03}" presName="sibTrans" presStyleCnt="0"/>
      <dgm:spPr/>
    </dgm:pt>
    <dgm:pt modelId="{FF917107-5D4A-4B76-A254-887449F90221}" type="pres">
      <dgm:prSet presAssocID="{508ACCA0-3443-4D5F-9A8D-285883004B7A}" presName="node" presStyleLbl="node1" presStyleIdx="2" presStyleCnt="12" custScaleX="110737">
        <dgm:presLayoutVars>
          <dgm:bulletEnabled val="1"/>
        </dgm:presLayoutVars>
      </dgm:prSet>
      <dgm:spPr/>
    </dgm:pt>
    <dgm:pt modelId="{D8141AEE-B886-4BB5-BA75-4B042CB7B59D}" type="pres">
      <dgm:prSet presAssocID="{92A62EEF-379D-4C5B-A8F8-CFD47F5C6FD5}" presName="sibTrans" presStyleCnt="0"/>
      <dgm:spPr/>
    </dgm:pt>
    <dgm:pt modelId="{342BAAA5-C835-40E2-8185-644C328FAB0A}" type="pres">
      <dgm:prSet presAssocID="{88DBC378-4DA6-413F-9EBB-DD4C2C35BD4D}" presName="node" presStyleLbl="node1" presStyleIdx="3" presStyleCnt="12">
        <dgm:presLayoutVars>
          <dgm:bulletEnabled val="1"/>
        </dgm:presLayoutVars>
      </dgm:prSet>
      <dgm:spPr/>
    </dgm:pt>
    <dgm:pt modelId="{22E629D7-C76E-4155-98E4-9EAB0450885A}" type="pres">
      <dgm:prSet presAssocID="{EF344326-6FF3-42CE-B53C-14D67F5A0C15}" presName="sibTrans" presStyleCnt="0"/>
      <dgm:spPr/>
    </dgm:pt>
    <dgm:pt modelId="{3E27F129-33EF-4423-945B-CF193C0B3781}" type="pres">
      <dgm:prSet presAssocID="{8B0B2B31-0B5D-496B-9612-EA313DCECBCE}" presName="node" presStyleLbl="node1" presStyleIdx="4" presStyleCnt="12">
        <dgm:presLayoutVars>
          <dgm:bulletEnabled val="1"/>
        </dgm:presLayoutVars>
      </dgm:prSet>
      <dgm:spPr/>
    </dgm:pt>
    <dgm:pt modelId="{2C63BB89-0828-44D6-9984-6CF310432177}" type="pres">
      <dgm:prSet presAssocID="{9C2215DD-B06D-4A91-B972-620EACAFF742}" presName="sibTrans" presStyleCnt="0"/>
      <dgm:spPr/>
    </dgm:pt>
    <dgm:pt modelId="{E8F11095-ECD7-4B88-8430-924A4061F68B}" type="pres">
      <dgm:prSet presAssocID="{DF40F72B-5C73-4AB1-B3B5-0C3FC033D156}" presName="node" presStyleLbl="node1" presStyleIdx="5" presStyleCnt="12">
        <dgm:presLayoutVars>
          <dgm:bulletEnabled val="1"/>
        </dgm:presLayoutVars>
      </dgm:prSet>
      <dgm:spPr/>
    </dgm:pt>
    <dgm:pt modelId="{51570D46-DB93-4CEA-870C-1A4D5862CE2D}" type="pres">
      <dgm:prSet presAssocID="{6061F934-3D7B-480E-8493-42C704E452A5}" presName="sibTrans" presStyleCnt="0"/>
      <dgm:spPr/>
    </dgm:pt>
    <dgm:pt modelId="{D0DFB4AC-B751-4324-A6B5-0D7228C7EEDE}" type="pres">
      <dgm:prSet presAssocID="{3DE29E46-0F6B-4536-9F53-0256A92BC39B}" presName="node" presStyleLbl="node1" presStyleIdx="6" presStyleCnt="12">
        <dgm:presLayoutVars>
          <dgm:bulletEnabled val="1"/>
        </dgm:presLayoutVars>
      </dgm:prSet>
      <dgm:spPr/>
    </dgm:pt>
    <dgm:pt modelId="{DE2AF2DE-9628-41B7-840F-B3D4AAC21503}" type="pres">
      <dgm:prSet presAssocID="{5E458251-C68D-47AA-AFC6-0B16B808D576}" presName="sibTrans" presStyleCnt="0"/>
      <dgm:spPr/>
    </dgm:pt>
    <dgm:pt modelId="{23C88487-C115-4354-8D37-37683A0BB92E}" type="pres">
      <dgm:prSet presAssocID="{9348CD25-E220-4415-8F57-E35BB824C383}" presName="node" presStyleLbl="node1" presStyleIdx="7" presStyleCnt="12">
        <dgm:presLayoutVars>
          <dgm:bulletEnabled val="1"/>
        </dgm:presLayoutVars>
      </dgm:prSet>
      <dgm:spPr/>
    </dgm:pt>
    <dgm:pt modelId="{89966737-DC2A-463C-A71E-F3FBEF9B2CCE}" type="pres">
      <dgm:prSet presAssocID="{3A45C547-D15B-4B42-BBAE-9D0D5729C5DE}" presName="sibTrans" presStyleCnt="0"/>
      <dgm:spPr/>
    </dgm:pt>
    <dgm:pt modelId="{71809D69-55F8-4AC8-A38F-C43870A1EE65}" type="pres">
      <dgm:prSet presAssocID="{A53E3813-E6C9-4744-959B-04AB7FEBC825}" presName="node" presStyleLbl="node1" presStyleIdx="8" presStyleCnt="12">
        <dgm:presLayoutVars>
          <dgm:bulletEnabled val="1"/>
        </dgm:presLayoutVars>
      </dgm:prSet>
      <dgm:spPr/>
    </dgm:pt>
    <dgm:pt modelId="{57857158-9F17-4D6F-9CDA-11C72ECD9D2C}" type="pres">
      <dgm:prSet presAssocID="{C534F4AD-1213-464D-9116-96CACD149045}" presName="sibTrans" presStyleCnt="0"/>
      <dgm:spPr/>
    </dgm:pt>
    <dgm:pt modelId="{12DFF75B-64EB-4948-96DD-949C942F3240}" type="pres">
      <dgm:prSet presAssocID="{A0F97FAC-79CC-429A-82A3-C795DFD845A0}" presName="node" presStyleLbl="node1" presStyleIdx="9" presStyleCnt="12" custScaleX="107842">
        <dgm:presLayoutVars>
          <dgm:bulletEnabled val="1"/>
        </dgm:presLayoutVars>
      </dgm:prSet>
      <dgm:spPr/>
    </dgm:pt>
    <dgm:pt modelId="{70933B7D-AE57-46EF-A176-DC9A5177A580}" type="pres">
      <dgm:prSet presAssocID="{A8CA92AD-961D-489A-874D-8C049D081206}" presName="sibTrans" presStyleCnt="0"/>
      <dgm:spPr/>
    </dgm:pt>
    <dgm:pt modelId="{81716061-231E-4F83-AF68-65FAA1D49098}" type="pres">
      <dgm:prSet presAssocID="{3B890691-13B5-47A7-8142-8131B66EE00F}" presName="node" presStyleLbl="node1" presStyleIdx="10" presStyleCnt="12">
        <dgm:presLayoutVars>
          <dgm:bulletEnabled val="1"/>
        </dgm:presLayoutVars>
      </dgm:prSet>
      <dgm:spPr/>
    </dgm:pt>
    <dgm:pt modelId="{4A6CCA17-B125-449A-BA5E-92968024639A}" type="pres">
      <dgm:prSet presAssocID="{32A5D806-7271-437A-BFE3-75AA1134F73A}" presName="sibTrans" presStyleCnt="0"/>
      <dgm:spPr/>
    </dgm:pt>
    <dgm:pt modelId="{2911AE4B-8D7E-4BF8-9E82-F14BBEE993F9}" type="pres">
      <dgm:prSet presAssocID="{B1817287-CEFB-4BD1-85AD-899AFE1EDA2C}" presName="node" presStyleLbl="node1" presStyleIdx="11" presStyleCnt="12">
        <dgm:presLayoutVars>
          <dgm:bulletEnabled val="1"/>
        </dgm:presLayoutVars>
      </dgm:prSet>
      <dgm:spPr/>
    </dgm:pt>
  </dgm:ptLst>
  <dgm:cxnLst>
    <dgm:cxn modelId="{062D5B02-292A-4BEA-893C-C5C839F21972}" type="presOf" srcId="{A0F97FAC-79CC-429A-82A3-C795DFD845A0}" destId="{12DFF75B-64EB-4948-96DD-949C942F3240}" srcOrd="0" destOrd="0" presId="urn:microsoft.com/office/officeart/2005/8/layout/default"/>
    <dgm:cxn modelId="{DAF9D808-F69F-420B-A79B-7BD304E73F36}" srcId="{7F6BE262-3C6E-448F-9E2B-9C797344E875}" destId="{DF40F72B-5C73-4AB1-B3B5-0C3FC033D156}" srcOrd="5" destOrd="0" parTransId="{C0423107-4E44-456D-9EA2-3424C0EB163A}" sibTransId="{6061F934-3D7B-480E-8493-42C704E452A5}"/>
    <dgm:cxn modelId="{48860D1B-3CED-4728-8BD0-AA6E05B54324}" srcId="{7F6BE262-3C6E-448F-9E2B-9C797344E875}" destId="{65A6F1AA-C1F1-4D28-B257-E420A8F51860}" srcOrd="1" destOrd="0" parTransId="{BE0BD085-FFF4-4A15-A398-49FDCE8F247C}" sibTransId="{127D7C95-079F-4FB6-AA24-7086F131AA03}"/>
    <dgm:cxn modelId="{3C66E72C-89CE-4C0C-ADFE-5D7A696C8788}" srcId="{7F6BE262-3C6E-448F-9E2B-9C797344E875}" destId="{A0F97FAC-79CC-429A-82A3-C795DFD845A0}" srcOrd="9" destOrd="0" parTransId="{F7BC95C0-D723-4DA0-9A7D-54F7FC41D56D}" sibTransId="{A8CA92AD-961D-489A-874D-8C049D081206}"/>
    <dgm:cxn modelId="{BC125836-AE02-4BC2-B4D2-5848E2D78192}" srcId="{7F6BE262-3C6E-448F-9E2B-9C797344E875}" destId="{8B0B2B31-0B5D-496B-9612-EA313DCECBCE}" srcOrd="4" destOrd="0" parTransId="{E1D1386B-8DF3-448D-9246-7AFF3B6F5045}" sibTransId="{9C2215DD-B06D-4A91-B972-620EACAFF742}"/>
    <dgm:cxn modelId="{6786E93E-DEB6-469E-A95A-92675F1EC4F3}" type="presOf" srcId="{8B0B2B31-0B5D-496B-9612-EA313DCECBCE}" destId="{3E27F129-33EF-4423-945B-CF193C0B3781}" srcOrd="0" destOrd="0" presId="urn:microsoft.com/office/officeart/2005/8/layout/default"/>
    <dgm:cxn modelId="{4BB7E43F-F6B1-4B42-9A01-1B6BD979D604}" type="presOf" srcId="{88DBC378-4DA6-413F-9EBB-DD4C2C35BD4D}" destId="{342BAAA5-C835-40E2-8185-644C328FAB0A}" srcOrd="0" destOrd="0" presId="urn:microsoft.com/office/officeart/2005/8/layout/default"/>
    <dgm:cxn modelId="{E2AE7940-F189-4C85-AA34-FA8E7586C4A9}" type="presOf" srcId="{7F6BE262-3C6E-448F-9E2B-9C797344E875}" destId="{D1CFD0A6-E815-4F35-96CA-FD81790C18D9}" srcOrd="0" destOrd="0" presId="urn:microsoft.com/office/officeart/2005/8/layout/default"/>
    <dgm:cxn modelId="{2E64475B-EAF2-43DC-B885-FB4BA3C1046C}" srcId="{7F6BE262-3C6E-448F-9E2B-9C797344E875}" destId="{3DE29E46-0F6B-4536-9F53-0256A92BC39B}" srcOrd="6" destOrd="0" parTransId="{BA4B88F3-F5AA-4190-80C7-3B43B41A97FE}" sibTransId="{5E458251-C68D-47AA-AFC6-0B16B808D576}"/>
    <dgm:cxn modelId="{9C41BC46-19D0-4B77-BCB9-0FA1A529D625}" type="presOf" srcId="{3DE29E46-0F6B-4536-9F53-0256A92BC39B}" destId="{D0DFB4AC-B751-4324-A6B5-0D7228C7EEDE}" srcOrd="0" destOrd="0" presId="urn:microsoft.com/office/officeart/2005/8/layout/default"/>
    <dgm:cxn modelId="{231E534C-B3C2-4164-A2D4-AE73D2C43EC4}" type="presOf" srcId="{3B890691-13B5-47A7-8142-8131B66EE00F}" destId="{81716061-231E-4F83-AF68-65FAA1D49098}" srcOrd="0" destOrd="0" presId="urn:microsoft.com/office/officeart/2005/8/layout/default"/>
    <dgm:cxn modelId="{6F609156-9561-416F-B9D3-07CDF270319C}" srcId="{7F6BE262-3C6E-448F-9E2B-9C797344E875}" destId="{A53E3813-E6C9-4744-959B-04AB7FEBC825}" srcOrd="8" destOrd="0" parTransId="{A6C0C245-EFF5-4D86-860B-235E7A984E33}" sibTransId="{C534F4AD-1213-464D-9116-96CACD149045}"/>
    <dgm:cxn modelId="{FCB4AE82-1B84-475E-BCDA-E7589950044C}" srcId="{7F6BE262-3C6E-448F-9E2B-9C797344E875}" destId="{88DBC378-4DA6-413F-9EBB-DD4C2C35BD4D}" srcOrd="3" destOrd="0" parTransId="{C296503D-266A-4F8B-BFFF-CF68D1DFDD98}" sibTransId="{EF344326-6FF3-42CE-B53C-14D67F5A0C15}"/>
    <dgm:cxn modelId="{74C9EF87-27D1-4DD1-9FCC-FF54DDA360D7}" type="presOf" srcId="{508ACCA0-3443-4D5F-9A8D-285883004B7A}" destId="{FF917107-5D4A-4B76-A254-887449F90221}" srcOrd="0" destOrd="0" presId="urn:microsoft.com/office/officeart/2005/8/layout/default"/>
    <dgm:cxn modelId="{B52EEC8B-522B-43F9-B1E7-F3180520960E}" srcId="{7F6BE262-3C6E-448F-9E2B-9C797344E875}" destId="{8DDE34BB-72CD-4E76-A5C9-9A07121CB6CD}" srcOrd="0" destOrd="0" parTransId="{F0BBB8EA-FBB0-4E8B-81FD-54ADA58BD2E5}" sibTransId="{73117B76-1CF5-447F-A7FD-10193996E5FC}"/>
    <dgm:cxn modelId="{FF352A8F-B9C9-4CE6-BDFA-CD6B50490E44}" type="presOf" srcId="{8DDE34BB-72CD-4E76-A5C9-9A07121CB6CD}" destId="{C338C408-CA15-48A7-A85B-4F66EA8063E5}" srcOrd="0" destOrd="0" presId="urn:microsoft.com/office/officeart/2005/8/layout/default"/>
    <dgm:cxn modelId="{506ED795-4142-4B61-A2BD-9F5E8711727E}" type="presOf" srcId="{65A6F1AA-C1F1-4D28-B257-E420A8F51860}" destId="{46A261CF-716A-47EC-950A-46F2A6742968}" srcOrd="0" destOrd="0" presId="urn:microsoft.com/office/officeart/2005/8/layout/default"/>
    <dgm:cxn modelId="{E4085AA1-CAC9-4BEE-8545-2328D74E3A7A}" srcId="{7F6BE262-3C6E-448F-9E2B-9C797344E875}" destId="{3B890691-13B5-47A7-8142-8131B66EE00F}" srcOrd="10" destOrd="0" parTransId="{C65B471C-50F5-4789-ADBC-5EA7617640B7}" sibTransId="{32A5D806-7271-437A-BFE3-75AA1134F73A}"/>
    <dgm:cxn modelId="{255E3DA4-9B73-4F7A-9EC3-E75534EAC1DF}" type="presOf" srcId="{A53E3813-E6C9-4744-959B-04AB7FEBC825}" destId="{71809D69-55F8-4AC8-A38F-C43870A1EE65}" srcOrd="0" destOrd="0" presId="urn:microsoft.com/office/officeart/2005/8/layout/default"/>
    <dgm:cxn modelId="{164689A6-1827-4A3B-8356-4BED6E85D574}" srcId="{7F6BE262-3C6E-448F-9E2B-9C797344E875}" destId="{9348CD25-E220-4415-8F57-E35BB824C383}" srcOrd="7" destOrd="0" parTransId="{DADFF5F0-90DA-459B-84E9-4B421A928A1E}" sibTransId="{3A45C547-D15B-4B42-BBAE-9D0D5729C5DE}"/>
    <dgm:cxn modelId="{AB6A20B6-3FC7-49E7-875E-42DBBB962B8A}" srcId="{7F6BE262-3C6E-448F-9E2B-9C797344E875}" destId="{508ACCA0-3443-4D5F-9A8D-285883004B7A}" srcOrd="2" destOrd="0" parTransId="{5966FAA7-7F14-44F4-9F3D-090BC5AB4CDF}" sibTransId="{92A62EEF-379D-4C5B-A8F8-CFD47F5C6FD5}"/>
    <dgm:cxn modelId="{3EC419B8-D372-4508-A73F-B012446107A6}" type="presOf" srcId="{B1817287-CEFB-4BD1-85AD-899AFE1EDA2C}" destId="{2911AE4B-8D7E-4BF8-9E82-F14BBEE993F9}" srcOrd="0" destOrd="0" presId="urn:microsoft.com/office/officeart/2005/8/layout/default"/>
    <dgm:cxn modelId="{AAD8B9B9-D237-4EB2-BBD5-219FB20D7FF3}" type="presOf" srcId="{9348CD25-E220-4415-8F57-E35BB824C383}" destId="{23C88487-C115-4354-8D37-37683A0BB92E}" srcOrd="0" destOrd="0" presId="urn:microsoft.com/office/officeart/2005/8/layout/default"/>
    <dgm:cxn modelId="{D991BACB-7799-4AD3-9E9C-81F5B5AD18FB}" srcId="{7F6BE262-3C6E-448F-9E2B-9C797344E875}" destId="{B1817287-CEFB-4BD1-85AD-899AFE1EDA2C}" srcOrd="11" destOrd="0" parTransId="{E71C8AEF-993D-48C6-9879-7A30318F48E8}" sibTransId="{A29DD6B9-E05B-45B7-BC0E-9D46BCD1486E}"/>
    <dgm:cxn modelId="{D85387DE-8751-4500-A833-A10FC743435F}" type="presOf" srcId="{DF40F72B-5C73-4AB1-B3B5-0C3FC033D156}" destId="{E8F11095-ECD7-4B88-8430-924A4061F68B}" srcOrd="0" destOrd="0" presId="urn:microsoft.com/office/officeart/2005/8/layout/default"/>
    <dgm:cxn modelId="{5FA99AD7-CD9A-4C68-B226-BF76F56B1B9B}" type="presParOf" srcId="{D1CFD0A6-E815-4F35-96CA-FD81790C18D9}" destId="{C338C408-CA15-48A7-A85B-4F66EA8063E5}" srcOrd="0" destOrd="0" presId="urn:microsoft.com/office/officeart/2005/8/layout/default"/>
    <dgm:cxn modelId="{2F351132-96D0-40C5-88EC-7C327613AEBB}" type="presParOf" srcId="{D1CFD0A6-E815-4F35-96CA-FD81790C18D9}" destId="{B9A186A1-A6A6-4DBA-98E4-200DEE3ACD2D}" srcOrd="1" destOrd="0" presId="urn:microsoft.com/office/officeart/2005/8/layout/default"/>
    <dgm:cxn modelId="{B915DF9B-BA0B-449B-8A62-256C0F7E0720}" type="presParOf" srcId="{D1CFD0A6-E815-4F35-96CA-FD81790C18D9}" destId="{46A261CF-716A-47EC-950A-46F2A6742968}" srcOrd="2" destOrd="0" presId="urn:microsoft.com/office/officeart/2005/8/layout/default"/>
    <dgm:cxn modelId="{85353293-5265-4374-9123-716D63F27D38}" type="presParOf" srcId="{D1CFD0A6-E815-4F35-96CA-FD81790C18D9}" destId="{68566D4E-F44A-48F3-B0E6-EF57F2755783}" srcOrd="3" destOrd="0" presId="urn:microsoft.com/office/officeart/2005/8/layout/default"/>
    <dgm:cxn modelId="{F48E636D-9BA3-4791-8D36-7A9E905765FB}" type="presParOf" srcId="{D1CFD0A6-E815-4F35-96CA-FD81790C18D9}" destId="{FF917107-5D4A-4B76-A254-887449F90221}" srcOrd="4" destOrd="0" presId="urn:microsoft.com/office/officeart/2005/8/layout/default"/>
    <dgm:cxn modelId="{84B4AC39-E89F-4177-8A5F-A8DA314302BD}" type="presParOf" srcId="{D1CFD0A6-E815-4F35-96CA-FD81790C18D9}" destId="{D8141AEE-B886-4BB5-BA75-4B042CB7B59D}" srcOrd="5" destOrd="0" presId="urn:microsoft.com/office/officeart/2005/8/layout/default"/>
    <dgm:cxn modelId="{ACE6F9A0-C478-45DF-BE30-E5A63B2D1065}" type="presParOf" srcId="{D1CFD0A6-E815-4F35-96CA-FD81790C18D9}" destId="{342BAAA5-C835-40E2-8185-644C328FAB0A}" srcOrd="6" destOrd="0" presId="urn:microsoft.com/office/officeart/2005/8/layout/default"/>
    <dgm:cxn modelId="{6BFBAF40-91B7-48AC-9FFD-1FDC2117EF63}" type="presParOf" srcId="{D1CFD0A6-E815-4F35-96CA-FD81790C18D9}" destId="{22E629D7-C76E-4155-98E4-9EAB0450885A}" srcOrd="7" destOrd="0" presId="urn:microsoft.com/office/officeart/2005/8/layout/default"/>
    <dgm:cxn modelId="{372CB805-37E9-4DFA-A30B-E2FE292FD30B}" type="presParOf" srcId="{D1CFD0A6-E815-4F35-96CA-FD81790C18D9}" destId="{3E27F129-33EF-4423-945B-CF193C0B3781}" srcOrd="8" destOrd="0" presId="urn:microsoft.com/office/officeart/2005/8/layout/default"/>
    <dgm:cxn modelId="{AF58E725-8901-4367-89BC-3D8A7E95C2EA}" type="presParOf" srcId="{D1CFD0A6-E815-4F35-96CA-FD81790C18D9}" destId="{2C63BB89-0828-44D6-9984-6CF310432177}" srcOrd="9" destOrd="0" presId="urn:microsoft.com/office/officeart/2005/8/layout/default"/>
    <dgm:cxn modelId="{137421BB-3F05-4EAF-B911-069EB31C111C}" type="presParOf" srcId="{D1CFD0A6-E815-4F35-96CA-FD81790C18D9}" destId="{E8F11095-ECD7-4B88-8430-924A4061F68B}" srcOrd="10" destOrd="0" presId="urn:microsoft.com/office/officeart/2005/8/layout/default"/>
    <dgm:cxn modelId="{AE61B6F8-D0C0-4734-8342-47B776C34D3F}" type="presParOf" srcId="{D1CFD0A6-E815-4F35-96CA-FD81790C18D9}" destId="{51570D46-DB93-4CEA-870C-1A4D5862CE2D}" srcOrd="11" destOrd="0" presId="urn:microsoft.com/office/officeart/2005/8/layout/default"/>
    <dgm:cxn modelId="{32C4F097-6301-4414-9859-D869DA9D64EB}" type="presParOf" srcId="{D1CFD0A6-E815-4F35-96CA-FD81790C18D9}" destId="{D0DFB4AC-B751-4324-A6B5-0D7228C7EEDE}" srcOrd="12" destOrd="0" presId="urn:microsoft.com/office/officeart/2005/8/layout/default"/>
    <dgm:cxn modelId="{8BC9795B-BBCA-4ABE-BC57-37249D5E73BF}" type="presParOf" srcId="{D1CFD0A6-E815-4F35-96CA-FD81790C18D9}" destId="{DE2AF2DE-9628-41B7-840F-B3D4AAC21503}" srcOrd="13" destOrd="0" presId="urn:microsoft.com/office/officeart/2005/8/layout/default"/>
    <dgm:cxn modelId="{C1767A43-DE3A-4328-8E98-D5625F541B1A}" type="presParOf" srcId="{D1CFD0A6-E815-4F35-96CA-FD81790C18D9}" destId="{23C88487-C115-4354-8D37-37683A0BB92E}" srcOrd="14" destOrd="0" presId="urn:microsoft.com/office/officeart/2005/8/layout/default"/>
    <dgm:cxn modelId="{DBD9A6E7-26B9-40F1-90D1-7A9D837BED13}" type="presParOf" srcId="{D1CFD0A6-E815-4F35-96CA-FD81790C18D9}" destId="{89966737-DC2A-463C-A71E-F3FBEF9B2CCE}" srcOrd="15" destOrd="0" presId="urn:microsoft.com/office/officeart/2005/8/layout/default"/>
    <dgm:cxn modelId="{7226A27D-7016-40B1-8F7F-3B8DD53CD25B}" type="presParOf" srcId="{D1CFD0A6-E815-4F35-96CA-FD81790C18D9}" destId="{71809D69-55F8-4AC8-A38F-C43870A1EE65}" srcOrd="16" destOrd="0" presId="urn:microsoft.com/office/officeart/2005/8/layout/default"/>
    <dgm:cxn modelId="{C46B70AD-998A-4A80-935D-F8716DC539A9}" type="presParOf" srcId="{D1CFD0A6-E815-4F35-96CA-FD81790C18D9}" destId="{57857158-9F17-4D6F-9CDA-11C72ECD9D2C}" srcOrd="17" destOrd="0" presId="urn:microsoft.com/office/officeart/2005/8/layout/default"/>
    <dgm:cxn modelId="{31C90A9A-0FDB-4C9F-BB78-89CA2E640235}" type="presParOf" srcId="{D1CFD0A6-E815-4F35-96CA-FD81790C18D9}" destId="{12DFF75B-64EB-4948-96DD-949C942F3240}" srcOrd="18" destOrd="0" presId="urn:microsoft.com/office/officeart/2005/8/layout/default"/>
    <dgm:cxn modelId="{88F1F818-3D93-4A5B-97A3-BC499E421F2C}" type="presParOf" srcId="{D1CFD0A6-E815-4F35-96CA-FD81790C18D9}" destId="{70933B7D-AE57-46EF-A176-DC9A5177A580}" srcOrd="19" destOrd="0" presId="urn:microsoft.com/office/officeart/2005/8/layout/default"/>
    <dgm:cxn modelId="{3B66E42A-099F-423C-8771-F8087C42AC46}" type="presParOf" srcId="{D1CFD0A6-E815-4F35-96CA-FD81790C18D9}" destId="{81716061-231E-4F83-AF68-65FAA1D49098}" srcOrd="20" destOrd="0" presId="urn:microsoft.com/office/officeart/2005/8/layout/default"/>
    <dgm:cxn modelId="{D8213DB3-3433-4DEC-8FF1-E74453299EA2}" type="presParOf" srcId="{D1CFD0A6-E815-4F35-96CA-FD81790C18D9}" destId="{4A6CCA17-B125-449A-BA5E-92968024639A}" srcOrd="21" destOrd="0" presId="urn:microsoft.com/office/officeart/2005/8/layout/default"/>
    <dgm:cxn modelId="{DDB15152-472D-4AE0-831A-1873D647D0E2}" type="presParOf" srcId="{D1CFD0A6-E815-4F35-96CA-FD81790C18D9}" destId="{2911AE4B-8D7E-4BF8-9E82-F14BBEE993F9}"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4BDA3-6A6F-4308-9C0D-B129A4D7CEAC}"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C5415189-D5DD-432D-B486-37685DB416E3}">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Inventory records document that IP was used only for study participants in accordance with the approved protocol</a:t>
          </a:r>
          <a:endParaRPr lang="en-US" sz="1800" dirty="0">
            <a:latin typeface="Arial" panose="020B0604020202020204" pitchFamily="34" charset="0"/>
            <a:cs typeface="Arial" panose="020B0604020202020204" pitchFamily="34" charset="0"/>
          </a:endParaRPr>
        </a:p>
      </dgm:t>
    </dgm:pt>
    <dgm:pt modelId="{453D5EFC-79AA-4ABE-8C13-587D50F2944F}" type="parTrans" cxnId="{CF8BD6BA-568F-4EFC-A906-CC38212680B6}">
      <dgm:prSet/>
      <dgm:spPr/>
      <dgm:t>
        <a:bodyPr/>
        <a:lstStyle/>
        <a:p>
          <a:endParaRPr lang="en-US"/>
        </a:p>
      </dgm:t>
    </dgm:pt>
    <dgm:pt modelId="{948A95E5-CDF2-4AD5-838C-665BBF0C6D35}" type="sibTrans" cxnId="{CF8BD6BA-568F-4EFC-A906-CC38212680B6}">
      <dgm:prSet/>
      <dgm:spPr/>
      <dgm:t>
        <a:bodyPr/>
        <a:lstStyle/>
        <a:p>
          <a:endParaRPr lang="en-US"/>
        </a:p>
      </dgm:t>
    </dgm:pt>
    <dgm:pt modelId="{33FE772C-A447-40BE-AA2F-5437E2CEB42A}">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Ensure study participants:</a:t>
          </a:r>
          <a:endParaRPr lang="en-US" sz="1800" dirty="0">
            <a:latin typeface="Arial" panose="020B0604020202020204" pitchFamily="34" charset="0"/>
            <a:cs typeface="Arial" panose="020B0604020202020204" pitchFamily="34" charset="0"/>
          </a:endParaRPr>
        </a:p>
      </dgm:t>
    </dgm:pt>
    <dgm:pt modelId="{303E2904-34C9-4C17-8DC8-2CDC64332466}" type="parTrans" cxnId="{30E33864-06BD-4D95-9F85-CCC96D2BFA4B}">
      <dgm:prSet/>
      <dgm:spPr/>
      <dgm:t>
        <a:bodyPr/>
        <a:lstStyle/>
        <a:p>
          <a:endParaRPr lang="en-US"/>
        </a:p>
      </dgm:t>
    </dgm:pt>
    <dgm:pt modelId="{1435AF6F-783C-4AFE-8BE6-13E322AEFCEF}" type="sibTrans" cxnId="{30E33864-06BD-4D95-9F85-CCC96D2BFA4B}">
      <dgm:prSet/>
      <dgm:spPr/>
      <dgm:t>
        <a:bodyPr/>
        <a:lstStyle/>
        <a:p>
          <a:endParaRPr lang="en-US"/>
        </a:p>
      </dgm:t>
    </dgm:pt>
    <dgm:pt modelId="{3B22A01C-6C36-4D82-9605-07D5DCB7B2B6}">
      <dgm:prSet custT="1"/>
      <dgm:spPr>
        <a:solidFill>
          <a:schemeClr val="accent4">
            <a:alpha val="90000"/>
          </a:schemeClr>
        </a:solidFill>
      </dgm:spPr>
      <dgm:t>
        <a:bodyPr/>
        <a:lstStyle/>
        <a:p>
          <a:r>
            <a:rPr lang="en-US" sz="1800" b="1" dirty="0">
              <a:solidFill>
                <a:schemeClr val="bg1"/>
              </a:solidFill>
              <a:latin typeface="Arial" panose="020B0604020202020204" pitchFamily="34" charset="0"/>
              <a:cs typeface="Arial" panose="020B0604020202020204" pitchFamily="34" charset="0"/>
            </a:rPr>
            <a:t>receive the correct IP </a:t>
          </a:r>
          <a:endParaRPr lang="en-US" sz="1800" dirty="0">
            <a:solidFill>
              <a:schemeClr val="bg1"/>
            </a:solidFill>
            <a:latin typeface="Arial" panose="020B0604020202020204" pitchFamily="34" charset="0"/>
            <a:cs typeface="Arial" panose="020B0604020202020204" pitchFamily="34" charset="0"/>
          </a:endParaRPr>
        </a:p>
      </dgm:t>
    </dgm:pt>
    <dgm:pt modelId="{4442EE2C-4B4E-4EA9-B989-2C99A4492C77}" type="parTrans" cxnId="{70B37E5D-39B6-401E-9A36-8BFDC66F140A}">
      <dgm:prSet/>
      <dgm:spPr/>
      <dgm:t>
        <a:bodyPr/>
        <a:lstStyle/>
        <a:p>
          <a:endParaRPr lang="en-US"/>
        </a:p>
      </dgm:t>
    </dgm:pt>
    <dgm:pt modelId="{A65E6566-EAAA-4E63-9649-172D422DD97F}" type="sibTrans" cxnId="{70B37E5D-39B6-401E-9A36-8BFDC66F140A}">
      <dgm:prSet/>
      <dgm:spPr/>
      <dgm:t>
        <a:bodyPr/>
        <a:lstStyle/>
        <a:p>
          <a:endParaRPr lang="en-US"/>
        </a:p>
      </dgm:t>
    </dgm:pt>
    <dgm:pt modelId="{59608101-A2CC-4A4E-9FC7-3296B6926898}">
      <dgm:prSet custT="1"/>
      <dgm:spPr>
        <a:solidFill>
          <a:schemeClr val="accent4">
            <a:alpha val="90000"/>
          </a:schemeClr>
        </a:solidFill>
      </dgm:spPr>
      <dgm:t>
        <a:bodyPr/>
        <a:lstStyle/>
        <a:p>
          <a:r>
            <a:rPr lang="en-US" sz="1800" b="1" dirty="0">
              <a:solidFill>
                <a:schemeClr val="bg1"/>
              </a:solidFill>
              <a:latin typeface="Arial" panose="020B0604020202020204" pitchFamily="34" charset="0"/>
              <a:cs typeface="Arial" panose="020B0604020202020204" pitchFamily="34" charset="0"/>
            </a:rPr>
            <a:t>are in compliance with the protocol</a:t>
          </a:r>
          <a:endParaRPr lang="en-US" sz="1800" dirty="0">
            <a:solidFill>
              <a:schemeClr val="bg1"/>
            </a:solidFill>
            <a:latin typeface="Arial" panose="020B0604020202020204" pitchFamily="34" charset="0"/>
            <a:cs typeface="Arial" panose="020B0604020202020204" pitchFamily="34" charset="0"/>
          </a:endParaRPr>
        </a:p>
      </dgm:t>
    </dgm:pt>
    <dgm:pt modelId="{10A74117-81A4-4D0E-B63B-9A0084D40E1F}" type="parTrans" cxnId="{FA4B7B16-B4C0-4E96-B8FC-686F09EAA75A}">
      <dgm:prSet/>
      <dgm:spPr/>
      <dgm:t>
        <a:bodyPr/>
        <a:lstStyle/>
        <a:p>
          <a:endParaRPr lang="en-US"/>
        </a:p>
      </dgm:t>
    </dgm:pt>
    <dgm:pt modelId="{98C13DFC-880D-47A8-A56D-0A45FEAE4736}" type="sibTrans" cxnId="{FA4B7B16-B4C0-4E96-B8FC-686F09EAA75A}">
      <dgm:prSet/>
      <dgm:spPr/>
      <dgm:t>
        <a:bodyPr/>
        <a:lstStyle/>
        <a:p>
          <a:endParaRPr lang="en-US"/>
        </a:p>
      </dgm:t>
    </dgm:pt>
    <dgm:pt modelId="{E87BDBD4-A350-454A-80D9-93B06F17A8D9}" type="pres">
      <dgm:prSet presAssocID="{0314BDA3-6A6F-4308-9C0D-B129A4D7CEAC}" presName="Name0" presStyleCnt="0">
        <dgm:presLayoutVars>
          <dgm:dir/>
          <dgm:animLvl val="lvl"/>
          <dgm:resizeHandles val="exact"/>
        </dgm:presLayoutVars>
      </dgm:prSet>
      <dgm:spPr/>
    </dgm:pt>
    <dgm:pt modelId="{4F385FB1-B638-4CDD-94E3-DA9ABAF6D744}" type="pres">
      <dgm:prSet presAssocID="{33FE772C-A447-40BE-AA2F-5437E2CEB42A}" presName="boxAndChildren" presStyleCnt="0"/>
      <dgm:spPr/>
    </dgm:pt>
    <dgm:pt modelId="{9DC9B661-F18D-4652-AB51-9C9E0B977085}" type="pres">
      <dgm:prSet presAssocID="{33FE772C-A447-40BE-AA2F-5437E2CEB42A}" presName="parentTextBox" presStyleLbl="node1" presStyleIdx="0" presStyleCnt="2"/>
      <dgm:spPr/>
    </dgm:pt>
    <dgm:pt modelId="{AE139B5A-C1D6-4F59-BD25-6D84A79EA215}" type="pres">
      <dgm:prSet presAssocID="{33FE772C-A447-40BE-AA2F-5437E2CEB42A}" presName="entireBox" presStyleLbl="node1" presStyleIdx="0" presStyleCnt="2"/>
      <dgm:spPr/>
    </dgm:pt>
    <dgm:pt modelId="{C92FBDAF-F401-4B6A-976A-6F696BA213EC}" type="pres">
      <dgm:prSet presAssocID="{33FE772C-A447-40BE-AA2F-5437E2CEB42A}" presName="descendantBox" presStyleCnt="0"/>
      <dgm:spPr/>
    </dgm:pt>
    <dgm:pt modelId="{BF601085-450C-4AE7-A81B-FC1777EEF96A}" type="pres">
      <dgm:prSet presAssocID="{3B22A01C-6C36-4D82-9605-07D5DCB7B2B6}" presName="childTextBox" presStyleLbl="fgAccFollowNode1" presStyleIdx="0" presStyleCnt="2">
        <dgm:presLayoutVars>
          <dgm:bulletEnabled val="1"/>
        </dgm:presLayoutVars>
      </dgm:prSet>
      <dgm:spPr/>
    </dgm:pt>
    <dgm:pt modelId="{D8BE9E64-0DB1-42C8-90DB-B8D3CDD7BBFC}" type="pres">
      <dgm:prSet presAssocID="{59608101-A2CC-4A4E-9FC7-3296B6926898}" presName="childTextBox" presStyleLbl="fgAccFollowNode1" presStyleIdx="1" presStyleCnt="2">
        <dgm:presLayoutVars>
          <dgm:bulletEnabled val="1"/>
        </dgm:presLayoutVars>
      </dgm:prSet>
      <dgm:spPr/>
    </dgm:pt>
    <dgm:pt modelId="{8823FE41-B24E-4ED7-AC6F-F6BD9874025F}" type="pres">
      <dgm:prSet presAssocID="{948A95E5-CDF2-4AD5-838C-665BBF0C6D35}" presName="sp" presStyleCnt="0"/>
      <dgm:spPr/>
    </dgm:pt>
    <dgm:pt modelId="{F750DA2B-5FEF-4FA4-991B-2E14040E7CD5}" type="pres">
      <dgm:prSet presAssocID="{C5415189-D5DD-432D-B486-37685DB416E3}" presName="arrowAndChildren" presStyleCnt="0"/>
      <dgm:spPr/>
    </dgm:pt>
    <dgm:pt modelId="{71E62C6D-D7B9-4765-832D-4736FDEE40F0}" type="pres">
      <dgm:prSet presAssocID="{C5415189-D5DD-432D-B486-37685DB416E3}" presName="parentTextArrow" presStyleLbl="node1" presStyleIdx="1" presStyleCnt="2"/>
      <dgm:spPr/>
    </dgm:pt>
  </dgm:ptLst>
  <dgm:cxnLst>
    <dgm:cxn modelId="{44B8E901-F3B5-4D94-A3E2-95B154F76636}" type="presOf" srcId="{33FE772C-A447-40BE-AA2F-5437E2CEB42A}" destId="{9DC9B661-F18D-4652-AB51-9C9E0B977085}" srcOrd="0" destOrd="0" presId="urn:microsoft.com/office/officeart/2005/8/layout/process4"/>
    <dgm:cxn modelId="{FA4B7B16-B4C0-4E96-B8FC-686F09EAA75A}" srcId="{33FE772C-A447-40BE-AA2F-5437E2CEB42A}" destId="{59608101-A2CC-4A4E-9FC7-3296B6926898}" srcOrd="1" destOrd="0" parTransId="{10A74117-81A4-4D0E-B63B-9A0084D40E1F}" sibTransId="{98C13DFC-880D-47A8-A56D-0A45FEAE4736}"/>
    <dgm:cxn modelId="{8387B43B-C3FF-42E6-8F9D-48184362CF44}" type="presOf" srcId="{3B22A01C-6C36-4D82-9605-07D5DCB7B2B6}" destId="{BF601085-450C-4AE7-A81B-FC1777EEF96A}" srcOrd="0" destOrd="0" presId="urn:microsoft.com/office/officeart/2005/8/layout/process4"/>
    <dgm:cxn modelId="{70B37E5D-39B6-401E-9A36-8BFDC66F140A}" srcId="{33FE772C-A447-40BE-AA2F-5437E2CEB42A}" destId="{3B22A01C-6C36-4D82-9605-07D5DCB7B2B6}" srcOrd="0" destOrd="0" parTransId="{4442EE2C-4B4E-4EA9-B989-2C99A4492C77}" sibTransId="{A65E6566-EAAA-4E63-9649-172D422DD97F}"/>
    <dgm:cxn modelId="{30E33864-06BD-4D95-9F85-CCC96D2BFA4B}" srcId="{0314BDA3-6A6F-4308-9C0D-B129A4D7CEAC}" destId="{33FE772C-A447-40BE-AA2F-5437E2CEB42A}" srcOrd="1" destOrd="0" parTransId="{303E2904-34C9-4C17-8DC8-2CDC64332466}" sibTransId="{1435AF6F-783C-4AFE-8BE6-13E322AEFCEF}"/>
    <dgm:cxn modelId="{35A94945-1644-4AD0-9EFE-6176C487B344}" type="presOf" srcId="{59608101-A2CC-4A4E-9FC7-3296B6926898}" destId="{D8BE9E64-0DB1-42C8-90DB-B8D3CDD7BBFC}" srcOrd="0" destOrd="0" presId="urn:microsoft.com/office/officeart/2005/8/layout/process4"/>
    <dgm:cxn modelId="{2C3B0F4D-08D3-438F-99D6-4ADE58A87455}" type="presOf" srcId="{C5415189-D5DD-432D-B486-37685DB416E3}" destId="{71E62C6D-D7B9-4765-832D-4736FDEE40F0}" srcOrd="0" destOrd="0" presId="urn:microsoft.com/office/officeart/2005/8/layout/process4"/>
    <dgm:cxn modelId="{BA5C2750-101E-4AB1-AE41-D2A1C7709361}" type="presOf" srcId="{0314BDA3-6A6F-4308-9C0D-B129A4D7CEAC}" destId="{E87BDBD4-A350-454A-80D9-93B06F17A8D9}" srcOrd="0" destOrd="0" presId="urn:microsoft.com/office/officeart/2005/8/layout/process4"/>
    <dgm:cxn modelId="{CF8BD6BA-568F-4EFC-A906-CC38212680B6}" srcId="{0314BDA3-6A6F-4308-9C0D-B129A4D7CEAC}" destId="{C5415189-D5DD-432D-B486-37685DB416E3}" srcOrd="0" destOrd="0" parTransId="{453D5EFC-79AA-4ABE-8C13-587D50F2944F}" sibTransId="{948A95E5-CDF2-4AD5-838C-665BBF0C6D35}"/>
    <dgm:cxn modelId="{51C73BC7-A048-4BE9-A863-1964E49C5830}" type="presOf" srcId="{33FE772C-A447-40BE-AA2F-5437E2CEB42A}" destId="{AE139B5A-C1D6-4F59-BD25-6D84A79EA215}" srcOrd="1" destOrd="0" presId="urn:microsoft.com/office/officeart/2005/8/layout/process4"/>
    <dgm:cxn modelId="{E3185335-BDF3-45A2-8763-0D91A24A665B}" type="presParOf" srcId="{E87BDBD4-A350-454A-80D9-93B06F17A8D9}" destId="{4F385FB1-B638-4CDD-94E3-DA9ABAF6D744}" srcOrd="0" destOrd="0" presId="urn:microsoft.com/office/officeart/2005/8/layout/process4"/>
    <dgm:cxn modelId="{649DA0DD-F656-4E51-B38A-DFA5DCEB7CF7}" type="presParOf" srcId="{4F385FB1-B638-4CDD-94E3-DA9ABAF6D744}" destId="{9DC9B661-F18D-4652-AB51-9C9E0B977085}" srcOrd="0" destOrd="0" presId="urn:microsoft.com/office/officeart/2005/8/layout/process4"/>
    <dgm:cxn modelId="{CCA2083F-A95C-421B-A8D4-431223343B3E}" type="presParOf" srcId="{4F385FB1-B638-4CDD-94E3-DA9ABAF6D744}" destId="{AE139B5A-C1D6-4F59-BD25-6D84A79EA215}" srcOrd="1" destOrd="0" presId="urn:microsoft.com/office/officeart/2005/8/layout/process4"/>
    <dgm:cxn modelId="{99E8B6F9-ACFA-44D5-AEDE-D2C09F384719}" type="presParOf" srcId="{4F385FB1-B638-4CDD-94E3-DA9ABAF6D744}" destId="{C92FBDAF-F401-4B6A-976A-6F696BA213EC}" srcOrd="2" destOrd="0" presId="urn:microsoft.com/office/officeart/2005/8/layout/process4"/>
    <dgm:cxn modelId="{CB7DC5D0-752C-4F3A-B5EB-241FBD3B3EA9}" type="presParOf" srcId="{C92FBDAF-F401-4B6A-976A-6F696BA213EC}" destId="{BF601085-450C-4AE7-A81B-FC1777EEF96A}" srcOrd="0" destOrd="0" presId="urn:microsoft.com/office/officeart/2005/8/layout/process4"/>
    <dgm:cxn modelId="{32931470-AAA8-441D-9540-6080EA6CD299}" type="presParOf" srcId="{C92FBDAF-F401-4B6A-976A-6F696BA213EC}" destId="{D8BE9E64-0DB1-42C8-90DB-B8D3CDD7BBFC}" srcOrd="1" destOrd="0" presId="urn:microsoft.com/office/officeart/2005/8/layout/process4"/>
    <dgm:cxn modelId="{25BE6E97-8D88-4C85-86F8-2EBDF86B01FA}" type="presParOf" srcId="{E87BDBD4-A350-454A-80D9-93B06F17A8D9}" destId="{8823FE41-B24E-4ED7-AC6F-F6BD9874025F}" srcOrd="1" destOrd="0" presId="urn:microsoft.com/office/officeart/2005/8/layout/process4"/>
    <dgm:cxn modelId="{4907765A-6233-433D-AC6D-97534C149D84}" type="presParOf" srcId="{E87BDBD4-A350-454A-80D9-93B06F17A8D9}" destId="{F750DA2B-5FEF-4FA4-991B-2E14040E7CD5}" srcOrd="2" destOrd="0" presId="urn:microsoft.com/office/officeart/2005/8/layout/process4"/>
    <dgm:cxn modelId="{65DABD8A-3E47-4278-A093-422DE0C44569}" type="presParOf" srcId="{F750DA2B-5FEF-4FA4-991B-2E14040E7CD5}" destId="{71E62C6D-D7B9-4765-832D-4736FDEE40F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DE88E3-CB5F-4B69-A236-9F4CD77FC6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13B2CCC-3686-4128-A6FF-CFBDAC891E2A}">
      <dgm:prSet custT="1"/>
      <dgm:spPr/>
      <dgm:t>
        <a:bodyPr/>
        <a:lstStyle/>
        <a:p>
          <a:r>
            <a:rPr lang="en-US" sz="1800" b="1" dirty="0">
              <a:latin typeface="Arial" panose="020B0604020202020204" pitchFamily="34" charset="0"/>
              <a:cs typeface="Arial" panose="020B0604020202020204" pitchFamily="34" charset="0"/>
            </a:rPr>
            <a:t>Subject safety</a:t>
          </a:r>
          <a:endParaRPr lang="en-US" sz="1800" dirty="0">
            <a:latin typeface="Arial" panose="020B0604020202020204" pitchFamily="34" charset="0"/>
            <a:cs typeface="Arial" panose="020B0604020202020204" pitchFamily="34" charset="0"/>
          </a:endParaRPr>
        </a:p>
      </dgm:t>
    </dgm:pt>
    <dgm:pt modelId="{E49DAE76-B570-481F-ADAE-19CD12DACD8D}" type="parTrans" cxnId="{93804BE4-D2DA-44FE-8B24-C7C881EFC4B7}">
      <dgm:prSet/>
      <dgm:spPr/>
      <dgm:t>
        <a:bodyPr/>
        <a:lstStyle/>
        <a:p>
          <a:endParaRPr lang="en-US"/>
        </a:p>
      </dgm:t>
    </dgm:pt>
    <dgm:pt modelId="{423724CE-9958-4E44-9FFC-ABD5DA7117A0}" type="sibTrans" cxnId="{93804BE4-D2DA-44FE-8B24-C7C881EFC4B7}">
      <dgm:prSet/>
      <dgm:spPr/>
      <dgm:t>
        <a:bodyPr/>
        <a:lstStyle/>
        <a:p>
          <a:endParaRPr lang="en-US"/>
        </a:p>
      </dgm:t>
    </dgm:pt>
    <dgm:pt modelId="{90EF43FE-CF27-48EE-9CFA-E53A68F660AC}">
      <dgm:prSet custT="1"/>
      <dgm:spPr/>
      <dgm:t>
        <a:bodyPr/>
        <a:lstStyle/>
        <a:p>
          <a:r>
            <a:rPr lang="en-US" sz="1800" b="1" dirty="0">
              <a:latin typeface="Arial" panose="020B0604020202020204" pitchFamily="34" charset="0"/>
              <a:cs typeface="Arial" panose="020B0604020202020204" pitchFamily="34" charset="0"/>
            </a:rPr>
            <a:t>Documents the handling of the IP</a:t>
          </a:r>
          <a:endParaRPr lang="en-US" sz="1800" dirty="0">
            <a:latin typeface="Arial" panose="020B0604020202020204" pitchFamily="34" charset="0"/>
            <a:cs typeface="Arial" panose="020B0604020202020204" pitchFamily="34" charset="0"/>
          </a:endParaRPr>
        </a:p>
      </dgm:t>
    </dgm:pt>
    <dgm:pt modelId="{6EB4FA59-53C9-4020-B5FE-E277F14C3143}" type="parTrans" cxnId="{FDA296FB-F7E9-4283-9EF9-73D4F16D9F1A}">
      <dgm:prSet/>
      <dgm:spPr/>
      <dgm:t>
        <a:bodyPr/>
        <a:lstStyle/>
        <a:p>
          <a:endParaRPr lang="en-US"/>
        </a:p>
      </dgm:t>
    </dgm:pt>
    <dgm:pt modelId="{40FCB8F3-61BC-4C71-A23D-36CEF2574A6F}" type="sibTrans" cxnId="{FDA296FB-F7E9-4283-9EF9-73D4F16D9F1A}">
      <dgm:prSet/>
      <dgm:spPr/>
      <dgm:t>
        <a:bodyPr/>
        <a:lstStyle/>
        <a:p>
          <a:endParaRPr lang="en-US"/>
        </a:p>
      </dgm:t>
    </dgm:pt>
    <dgm:pt modelId="{41CB1A8D-FC63-485F-A521-6E95FEBE181C}">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Identifies subjects who have received the IP/Ensure study participants receive the correct IP </a:t>
          </a:r>
          <a:endParaRPr lang="en-US" sz="1800" dirty="0">
            <a:latin typeface="Arial" panose="020B0604020202020204" pitchFamily="34" charset="0"/>
            <a:cs typeface="Arial" panose="020B0604020202020204" pitchFamily="34" charset="0"/>
          </a:endParaRPr>
        </a:p>
      </dgm:t>
    </dgm:pt>
    <dgm:pt modelId="{3975E247-F291-4A68-9ABF-8F2D42AB2B12}" type="parTrans" cxnId="{F91CFAE5-FB42-4923-97DC-D983EA198480}">
      <dgm:prSet/>
      <dgm:spPr/>
      <dgm:t>
        <a:bodyPr/>
        <a:lstStyle/>
        <a:p>
          <a:endParaRPr lang="en-US"/>
        </a:p>
      </dgm:t>
    </dgm:pt>
    <dgm:pt modelId="{38A63A84-6CC9-4E32-8B06-BD2004D747C4}" type="sibTrans" cxnId="{F91CFAE5-FB42-4923-97DC-D983EA198480}">
      <dgm:prSet/>
      <dgm:spPr/>
      <dgm:t>
        <a:bodyPr/>
        <a:lstStyle/>
        <a:p>
          <a:endParaRPr lang="en-US"/>
        </a:p>
      </dgm:t>
    </dgm:pt>
    <dgm:pt modelId="{77518B5D-AD79-4FDB-A1BB-ADFEEA6CDDBA}">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Document compliance with the protocol</a:t>
          </a:r>
          <a:endParaRPr lang="en-US" sz="1800" dirty="0">
            <a:latin typeface="Arial" panose="020B0604020202020204" pitchFamily="34" charset="0"/>
            <a:cs typeface="Arial" panose="020B0604020202020204" pitchFamily="34" charset="0"/>
          </a:endParaRPr>
        </a:p>
      </dgm:t>
    </dgm:pt>
    <dgm:pt modelId="{43839CA0-402A-4D57-8ADC-32042E8A300F}" type="parTrans" cxnId="{AFF3196E-190C-4188-A6C1-D3B2BCA0C5CA}">
      <dgm:prSet/>
      <dgm:spPr/>
      <dgm:t>
        <a:bodyPr/>
        <a:lstStyle/>
        <a:p>
          <a:endParaRPr lang="en-US"/>
        </a:p>
      </dgm:t>
    </dgm:pt>
    <dgm:pt modelId="{7A675CA5-22C8-4FBA-B4B6-B697A53144A0}" type="sibTrans" cxnId="{AFF3196E-190C-4188-A6C1-D3B2BCA0C5CA}">
      <dgm:prSet/>
      <dgm:spPr/>
      <dgm:t>
        <a:bodyPr/>
        <a:lstStyle/>
        <a:p>
          <a:endParaRPr lang="en-US"/>
        </a:p>
      </dgm:t>
    </dgm:pt>
    <dgm:pt modelId="{D24B7B75-7FA5-4CA0-B5FF-CBCC0C0CE350}">
      <dgm:prSet custT="1"/>
      <dgm:spPr/>
      <dgm:t>
        <a:bodyPr/>
        <a:lstStyle/>
        <a:p>
          <a:r>
            <a:rPr lang="en-US" sz="1800" b="1" dirty="0">
              <a:latin typeface="Arial" panose="020B0604020202020204" pitchFamily="34" charset="0"/>
              <a:cs typeface="Arial" panose="020B0604020202020204" pitchFamily="34" charset="0"/>
            </a:rPr>
            <a:t>Verify data integrity</a:t>
          </a:r>
          <a:endParaRPr lang="en-US" sz="1800" dirty="0">
            <a:latin typeface="Arial" panose="020B0604020202020204" pitchFamily="34" charset="0"/>
            <a:cs typeface="Arial" panose="020B0604020202020204" pitchFamily="34" charset="0"/>
          </a:endParaRPr>
        </a:p>
      </dgm:t>
    </dgm:pt>
    <dgm:pt modelId="{89280C19-0BDB-4478-ADEF-1E060A7686AD}" type="parTrans" cxnId="{C25CC0C9-BCBC-4555-A756-5673D0DBEA0C}">
      <dgm:prSet/>
      <dgm:spPr/>
      <dgm:t>
        <a:bodyPr/>
        <a:lstStyle/>
        <a:p>
          <a:endParaRPr lang="en-US"/>
        </a:p>
      </dgm:t>
    </dgm:pt>
    <dgm:pt modelId="{57BB532C-2167-4557-BF1A-AEC8FDF5347B}" type="sibTrans" cxnId="{C25CC0C9-BCBC-4555-A756-5673D0DBEA0C}">
      <dgm:prSet/>
      <dgm:spPr/>
      <dgm:t>
        <a:bodyPr/>
        <a:lstStyle/>
        <a:p>
          <a:endParaRPr lang="en-US"/>
        </a:p>
      </dgm:t>
    </dgm:pt>
    <dgm:pt modelId="{EC938F58-7439-4A3F-872E-25A864DC6574}" type="pres">
      <dgm:prSet presAssocID="{13DE88E3-CB5F-4B69-A236-9F4CD77FC60A}" presName="root" presStyleCnt="0">
        <dgm:presLayoutVars>
          <dgm:dir/>
          <dgm:resizeHandles val="exact"/>
        </dgm:presLayoutVars>
      </dgm:prSet>
      <dgm:spPr/>
    </dgm:pt>
    <dgm:pt modelId="{D7E640C4-8E00-4B37-8010-639D86B62D9D}" type="pres">
      <dgm:prSet presAssocID="{813B2CCC-3686-4128-A6FF-CFBDAC891E2A}" presName="compNode" presStyleCnt="0"/>
      <dgm:spPr/>
    </dgm:pt>
    <dgm:pt modelId="{00AD017B-92C0-4E1D-8DED-4FAAE52E4AEF}" type="pres">
      <dgm:prSet presAssocID="{813B2CCC-3686-4128-A6FF-CFBDAC891E2A}" presName="bgRect" presStyleLbl="bgShp" presStyleIdx="0" presStyleCnt="5"/>
      <dgm:spPr/>
    </dgm:pt>
    <dgm:pt modelId="{5DC64927-81A3-44A9-9F99-6EA09B2F3648}" type="pres">
      <dgm:prSet presAssocID="{813B2CCC-3686-4128-A6FF-CFBDAC891E2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EDBDAFAD-2358-4A22-BEDC-EB226259DFED}" type="pres">
      <dgm:prSet presAssocID="{813B2CCC-3686-4128-A6FF-CFBDAC891E2A}" presName="spaceRect" presStyleCnt="0"/>
      <dgm:spPr/>
    </dgm:pt>
    <dgm:pt modelId="{D79EE145-0497-4271-B808-042D9427D300}" type="pres">
      <dgm:prSet presAssocID="{813B2CCC-3686-4128-A6FF-CFBDAC891E2A}" presName="parTx" presStyleLbl="revTx" presStyleIdx="0" presStyleCnt="5">
        <dgm:presLayoutVars>
          <dgm:chMax val="0"/>
          <dgm:chPref val="0"/>
        </dgm:presLayoutVars>
      </dgm:prSet>
      <dgm:spPr/>
    </dgm:pt>
    <dgm:pt modelId="{0F37A4B5-CC8C-4CEE-B5E6-031E22A02A93}" type="pres">
      <dgm:prSet presAssocID="{423724CE-9958-4E44-9FFC-ABD5DA7117A0}" presName="sibTrans" presStyleCnt="0"/>
      <dgm:spPr/>
    </dgm:pt>
    <dgm:pt modelId="{185A7ACC-A7C9-454A-AB2E-6FB4B4E55D4A}" type="pres">
      <dgm:prSet presAssocID="{90EF43FE-CF27-48EE-9CFA-E53A68F660AC}" presName="compNode" presStyleCnt="0"/>
      <dgm:spPr/>
    </dgm:pt>
    <dgm:pt modelId="{AA091F05-5896-4363-85C5-D49E8AC77E45}" type="pres">
      <dgm:prSet presAssocID="{90EF43FE-CF27-48EE-9CFA-E53A68F660AC}" presName="bgRect" presStyleLbl="bgShp" presStyleIdx="1" presStyleCnt="5"/>
      <dgm:spPr>
        <a:solidFill>
          <a:schemeClr val="accent1"/>
        </a:solidFill>
      </dgm:spPr>
    </dgm:pt>
    <dgm:pt modelId="{AF792427-4CAD-4491-87C3-99EEE800187E}" type="pres">
      <dgm:prSet presAssocID="{90EF43FE-CF27-48EE-9CFA-E53A68F660A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6A9C36B-9ACA-46F1-AC2B-B66F123C01A5}" type="pres">
      <dgm:prSet presAssocID="{90EF43FE-CF27-48EE-9CFA-E53A68F660AC}" presName="spaceRect" presStyleCnt="0"/>
      <dgm:spPr/>
    </dgm:pt>
    <dgm:pt modelId="{49E147D8-452B-4D09-95C3-9C1FAEA943A4}" type="pres">
      <dgm:prSet presAssocID="{90EF43FE-CF27-48EE-9CFA-E53A68F660AC}" presName="parTx" presStyleLbl="revTx" presStyleIdx="1" presStyleCnt="5">
        <dgm:presLayoutVars>
          <dgm:chMax val="0"/>
          <dgm:chPref val="0"/>
        </dgm:presLayoutVars>
      </dgm:prSet>
      <dgm:spPr/>
    </dgm:pt>
    <dgm:pt modelId="{135A8372-E668-45F9-A186-9A290530FBBA}" type="pres">
      <dgm:prSet presAssocID="{40FCB8F3-61BC-4C71-A23D-36CEF2574A6F}" presName="sibTrans" presStyleCnt="0"/>
      <dgm:spPr/>
    </dgm:pt>
    <dgm:pt modelId="{C0855F5C-5513-41BC-B105-E6D73085FED8}" type="pres">
      <dgm:prSet presAssocID="{41CB1A8D-FC63-485F-A521-6E95FEBE181C}" presName="compNode" presStyleCnt="0"/>
      <dgm:spPr/>
    </dgm:pt>
    <dgm:pt modelId="{EA679C25-F6A9-4A34-B6B7-227C0DC1CDBD}" type="pres">
      <dgm:prSet presAssocID="{41CB1A8D-FC63-485F-A521-6E95FEBE181C}" presName="bgRect" presStyleLbl="bgShp" presStyleIdx="2" presStyleCnt="5"/>
      <dgm:spPr>
        <a:solidFill>
          <a:schemeClr val="accent3"/>
        </a:solidFill>
      </dgm:spPr>
    </dgm:pt>
    <dgm:pt modelId="{8BB32A2A-87C8-494F-8938-CD429BFD8D02}" type="pres">
      <dgm:prSet presAssocID="{41CB1A8D-FC63-485F-A521-6E95FEBE181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7B5FE3F9-FD7B-4528-B113-4F5F58AE99B3}" type="pres">
      <dgm:prSet presAssocID="{41CB1A8D-FC63-485F-A521-6E95FEBE181C}" presName="spaceRect" presStyleCnt="0"/>
      <dgm:spPr/>
    </dgm:pt>
    <dgm:pt modelId="{CAEC9877-D999-48AC-8B1C-2D19E29B940C}" type="pres">
      <dgm:prSet presAssocID="{41CB1A8D-FC63-485F-A521-6E95FEBE181C}" presName="parTx" presStyleLbl="revTx" presStyleIdx="2" presStyleCnt="5">
        <dgm:presLayoutVars>
          <dgm:chMax val="0"/>
          <dgm:chPref val="0"/>
        </dgm:presLayoutVars>
      </dgm:prSet>
      <dgm:spPr/>
    </dgm:pt>
    <dgm:pt modelId="{0AF57778-7BD4-4D77-88E5-DAFB5FF2FBBC}" type="pres">
      <dgm:prSet presAssocID="{38A63A84-6CC9-4E32-8B06-BD2004D747C4}" presName="sibTrans" presStyleCnt="0"/>
      <dgm:spPr/>
    </dgm:pt>
    <dgm:pt modelId="{E66B890C-A8DB-4E25-9E94-A97AA4450792}" type="pres">
      <dgm:prSet presAssocID="{77518B5D-AD79-4FDB-A1BB-ADFEEA6CDDBA}" presName="compNode" presStyleCnt="0"/>
      <dgm:spPr/>
    </dgm:pt>
    <dgm:pt modelId="{BBA2783F-F094-4A71-8A0E-271C5CDAF532}" type="pres">
      <dgm:prSet presAssocID="{77518B5D-AD79-4FDB-A1BB-ADFEEA6CDDBA}" presName="bgRect" presStyleLbl="bgShp" presStyleIdx="3" presStyleCnt="5"/>
      <dgm:spPr>
        <a:solidFill>
          <a:schemeClr val="accent4"/>
        </a:solidFill>
      </dgm:spPr>
    </dgm:pt>
    <dgm:pt modelId="{75A719A1-983E-4BDE-A574-D99481F4A50A}" type="pres">
      <dgm:prSet presAssocID="{77518B5D-AD79-4FDB-A1BB-ADFEEA6CDDB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60EF91D5-0668-43F0-ACAA-FBF12D47C898}" type="pres">
      <dgm:prSet presAssocID="{77518B5D-AD79-4FDB-A1BB-ADFEEA6CDDBA}" presName="spaceRect" presStyleCnt="0"/>
      <dgm:spPr/>
    </dgm:pt>
    <dgm:pt modelId="{AB28BD05-E6AD-45D3-BC19-7FB9AB1592C9}" type="pres">
      <dgm:prSet presAssocID="{77518B5D-AD79-4FDB-A1BB-ADFEEA6CDDBA}" presName="parTx" presStyleLbl="revTx" presStyleIdx="3" presStyleCnt="5">
        <dgm:presLayoutVars>
          <dgm:chMax val="0"/>
          <dgm:chPref val="0"/>
        </dgm:presLayoutVars>
      </dgm:prSet>
      <dgm:spPr/>
    </dgm:pt>
    <dgm:pt modelId="{E5AEE1F7-F5F3-4319-93B8-59C859C13F05}" type="pres">
      <dgm:prSet presAssocID="{7A675CA5-22C8-4FBA-B4B6-B697A53144A0}" presName="sibTrans" presStyleCnt="0"/>
      <dgm:spPr/>
    </dgm:pt>
    <dgm:pt modelId="{31DC1590-0853-4EA2-B48F-207F9D71850F}" type="pres">
      <dgm:prSet presAssocID="{D24B7B75-7FA5-4CA0-B5FF-CBCC0C0CE350}" presName="compNode" presStyleCnt="0"/>
      <dgm:spPr/>
    </dgm:pt>
    <dgm:pt modelId="{5F540D7C-6322-4E1E-AEC3-03A95CAD27EB}" type="pres">
      <dgm:prSet presAssocID="{D24B7B75-7FA5-4CA0-B5FF-CBCC0C0CE350}" presName="bgRect" presStyleLbl="bgShp" presStyleIdx="4" presStyleCnt="5"/>
      <dgm:spPr>
        <a:solidFill>
          <a:schemeClr val="accent5"/>
        </a:solidFill>
      </dgm:spPr>
    </dgm:pt>
    <dgm:pt modelId="{9CD3D2B1-181E-45B8-A2F8-984869FFB1BA}" type="pres">
      <dgm:prSet presAssocID="{D24B7B75-7FA5-4CA0-B5FF-CBCC0C0CE35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C7A91D8C-7F17-41D1-9686-0C86A40282C5}" type="pres">
      <dgm:prSet presAssocID="{D24B7B75-7FA5-4CA0-B5FF-CBCC0C0CE350}" presName="spaceRect" presStyleCnt="0"/>
      <dgm:spPr/>
    </dgm:pt>
    <dgm:pt modelId="{43799C72-0BB4-446C-AA52-FC8C4491939F}" type="pres">
      <dgm:prSet presAssocID="{D24B7B75-7FA5-4CA0-B5FF-CBCC0C0CE350}" presName="parTx" presStyleLbl="revTx" presStyleIdx="4" presStyleCnt="5">
        <dgm:presLayoutVars>
          <dgm:chMax val="0"/>
          <dgm:chPref val="0"/>
        </dgm:presLayoutVars>
      </dgm:prSet>
      <dgm:spPr/>
    </dgm:pt>
  </dgm:ptLst>
  <dgm:cxnLst>
    <dgm:cxn modelId="{91A0FD1B-5F9D-41DE-A5D5-8E3BA8854086}" type="presOf" srcId="{41CB1A8D-FC63-485F-A521-6E95FEBE181C}" destId="{CAEC9877-D999-48AC-8B1C-2D19E29B940C}" srcOrd="0" destOrd="0" presId="urn:microsoft.com/office/officeart/2018/2/layout/IconVerticalSolidList"/>
    <dgm:cxn modelId="{AFF3196E-190C-4188-A6C1-D3B2BCA0C5CA}" srcId="{13DE88E3-CB5F-4B69-A236-9F4CD77FC60A}" destId="{77518B5D-AD79-4FDB-A1BB-ADFEEA6CDDBA}" srcOrd="3" destOrd="0" parTransId="{43839CA0-402A-4D57-8ADC-32042E8A300F}" sibTransId="{7A675CA5-22C8-4FBA-B4B6-B697A53144A0}"/>
    <dgm:cxn modelId="{0B29CEA9-C000-4BDB-9F64-C4775FDFD77C}" type="presOf" srcId="{D24B7B75-7FA5-4CA0-B5FF-CBCC0C0CE350}" destId="{43799C72-0BB4-446C-AA52-FC8C4491939F}" srcOrd="0" destOrd="0" presId="urn:microsoft.com/office/officeart/2018/2/layout/IconVerticalSolidList"/>
    <dgm:cxn modelId="{C25CC0C9-BCBC-4555-A756-5673D0DBEA0C}" srcId="{13DE88E3-CB5F-4B69-A236-9F4CD77FC60A}" destId="{D24B7B75-7FA5-4CA0-B5FF-CBCC0C0CE350}" srcOrd="4" destOrd="0" parTransId="{89280C19-0BDB-4478-ADEF-1E060A7686AD}" sibTransId="{57BB532C-2167-4557-BF1A-AEC8FDF5347B}"/>
    <dgm:cxn modelId="{8D6137CC-3449-4E34-B0F7-FE4F82FE9836}" type="presOf" srcId="{90EF43FE-CF27-48EE-9CFA-E53A68F660AC}" destId="{49E147D8-452B-4D09-95C3-9C1FAEA943A4}" srcOrd="0" destOrd="0" presId="urn:microsoft.com/office/officeart/2018/2/layout/IconVerticalSolidList"/>
    <dgm:cxn modelId="{8BA3CEDC-A21E-4D4E-838C-9D82DA0EF143}" type="presOf" srcId="{13DE88E3-CB5F-4B69-A236-9F4CD77FC60A}" destId="{EC938F58-7439-4A3F-872E-25A864DC6574}" srcOrd="0" destOrd="0" presId="urn:microsoft.com/office/officeart/2018/2/layout/IconVerticalSolidList"/>
    <dgm:cxn modelId="{E24AA4DD-1312-4078-92E7-D52D4C8BD7D8}" type="presOf" srcId="{813B2CCC-3686-4128-A6FF-CFBDAC891E2A}" destId="{D79EE145-0497-4271-B808-042D9427D300}" srcOrd="0" destOrd="0" presId="urn:microsoft.com/office/officeart/2018/2/layout/IconVerticalSolidList"/>
    <dgm:cxn modelId="{93804BE4-D2DA-44FE-8B24-C7C881EFC4B7}" srcId="{13DE88E3-CB5F-4B69-A236-9F4CD77FC60A}" destId="{813B2CCC-3686-4128-A6FF-CFBDAC891E2A}" srcOrd="0" destOrd="0" parTransId="{E49DAE76-B570-481F-ADAE-19CD12DACD8D}" sibTransId="{423724CE-9958-4E44-9FFC-ABD5DA7117A0}"/>
    <dgm:cxn modelId="{F91CFAE5-FB42-4923-97DC-D983EA198480}" srcId="{13DE88E3-CB5F-4B69-A236-9F4CD77FC60A}" destId="{41CB1A8D-FC63-485F-A521-6E95FEBE181C}" srcOrd="2" destOrd="0" parTransId="{3975E247-F291-4A68-9ABF-8F2D42AB2B12}" sibTransId="{38A63A84-6CC9-4E32-8B06-BD2004D747C4}"/>
    <dgm:cxn modelId="{545A58EE-2A99-4157-9EFB-D1C810C8B4C3}" type="presOf" srcId="{77518B5D-AD79-4FDB-A1BB-ADFEEA6CDDBA}" destId="{AB28BD05-E6AD-45D3-BC19-7FB9AB1592C9}" srcOrd="0" destOrd="0" presId="urn:microsoft.com/office/officeart/2018/2/layout/IconVerticalSolidList"/>
    <dgm:cxn modelId="{FDA296FB-F7E9-4283-9EF9-73D4F16D9F1A}" srcId="{13DE88E3-CB5F-4B69-A236-9F4CD77FC60A}" destId="{90EF43FE-CF27-48EE-9CFA-E53A68F660AC}" srcOrd="1" destOrd="0" parTransId="{6EB4FA59-53C9-4020-B5FE-E277F14C3143}" sibTransId="{40FCB8F3-61BC-4C71-A23D-36CEF2574A6F}"/>
    <dgm:cxn modelId="{6D88B58E-A18D-4BAA-9D58-29F5FDDEC189}" type="presParOf" srcId="{EC938F58-7439-4A3F-872E-25A864DC6574}" destId="{D7E640C4-8E00-4B37-8010-639D86B62D9D}" srcOrd="0" destOrd="0" presId="urn:microsoft.com/office/officeart/2018/2/layout/IconVerticalSolidList"/>
    <dgm:cxn modelId="{E3BCE832-E76B-4527-832B-7E03E46E89F9}" type="presParOf" srcId="{D7E640C4-8E00-4B37-8010-639D86B62D9D}" destId="{00AD017B-92C0-4E1D-8DED-4FAAE52E4AEF}" srcOrd="0" destOrd="0" presId="urn:microsoft.com/office/officeart/2018/2/layout/IconVerticalSolidList"/>
    <dgm:cxn modelId="{D92953ED-1AB3-40CB-8512-ADFC920C1976}" type="presParOf" srcId="{D7E640C4-8E00-4B37-8010-639D86B62D9D}" destId="{5DC64927-81A3-44A9-9F99-6EA09B2F3648}" srcOrd="1" destOrd="0" presId="urn:microsoft.com/office/officeart/2018/2/layout/IconVerticalSolidList"/>
    <dgm:cxn modelId="{26B72E79-68A1-45FF-A42B-6FB60292B65B}" type="presParOf" srcId="{D7E640C4-8E00-4B37-8010-639D86B62D9D}" destId="{EDBDAFAD-2358-4A22-BEDC-EB226259DFED}" srcOrd="2" destOrd="0" presId="urn:microsoft.com/office/officeart/2018/2/layout/IconVerticalSolidList"/>
    <dgm:cxn modelId="{4F0BDA85-1480-4133-8008-F846860C0E2D}" type="presParOf" srcId="{D7E640C4-8E00-4B37-8010-639D86B62D9D}" destId="{D79EE145-0497-4271-B808-042D9427D300}" srcOrd="3" destOrd="0" presId="urn:microsoft.com/office/officeart/2018/2/layout/IconVerticalSolidList"/>
    <dgm:cxn modelId="{92D9F41F-CDF2-4ECF-A20A-E94B03686F12}" type="presParOf" srcId="{EC938F58-7439-4A3F-872E-25A864DC6574}" destId="{0F37A4B5-CC8C-4CEE-B5E6-031E22A02A93}" srcOrd="1" destOrd="0" presId="urn:microsoft.com/office/officeart/2018/2/layout/IconVerticalSolidList"/>
    <dgm:cxn modelId="{BF9F782E-9761-400B-B73D-22113261B4E1}" type="presParOf" srcId="{EC938F58-7439-4A3F-872E-25A864DC6574}" destId="{185A7ACC-A7C9-454A-AB2E-6FB4B4E55D4A}" srcOrd="2" destOrd="0" presId="urn:microsoft.com/office/officeart/2018/2/layout/IconVerticalSolidList"/>
    <dgm:cxn modelId="{0370AAF2-A95D-4C89-BEC7-D28D8BEC0B61}" type="presParOf" srcId="{185A7ACC-A7C9-454A-AB2E-6FB4B4E55D4A}" destId="{AA091F05-5896-4363-85C5-D49E8AC77E45}" srcOrd="0" destOrd="0" presId="urn:microsoft.com/office/officeart/2018/2/layout/IconVerticalSolidList"/>
    <dgm:cxn modelId="{0ACC5DAD-5D88-476E-8E75-EFF7E7DBE00E}" type="presParOf" srcId="{185A7ACC-A7C9-454A-AB2E-6FB4B4E55D4A}" destId="{AF792427-4CAD-4491-87C3-99EEE800187E}" srcOrd="1" destOrd="0" presId="urn:microsoft.com/office/officeart/2018/2/layout/IconVerticalSolidList"/>
    <dgm:cxn modelId="{11E20317-7662-4856-8AB9-EA42A17E0DD6}" type="presParOf" srcId="{185A7ACC-A7C9-454A-AB2E-6FB4B4E55D4A}" destId="{B6A9C36B-9ACA-46F1-AC2B-B66F123C01A5}" srcOrd="2" destOrd="0" presId="urn:microsoft.com/office/officeart/2018/2/layout/IconVerticalSolidList"/>
    <dgm:cxn modelId="{E7AD8020-9E0D-45FE-8EF5-F07D25AB14A3}" type="presParOf" srcId="{185A7ACC-A7C9-454A-AB2E-6FB4B4E55D4A}" destId="{49E147D8-452B-4D09-95C3-9C1FAEA943A4}" srcOrd="3" destOrd="0" presId="urn:microsoft.com/office/officeart/2018/2/layout/IconVerticalSolidList"/>
    <dgm:cxn modelId="{83F8AB45-F2A7-4DEF-B8E9-0244D40084CA}" type="presParOf" srcId="{EC938F58-7439-4A3F-872E-25A864DC6574}" destId="{135A8372-E668-45F9-A186-9A290530FBBA}" srcOrd="3" destOrd="0" presId="urn:microsoft.com/office/officeart/2018/2/layout/IconVerticalSolidList"/>
    <dgm:cxn modelId="{C144B919-8A1F-472D-BCFC-5CBDBD47ADCB}" type="presParOf" srcId="{EC938F58-7439-4A3F-872E-25A864DC6574}" destId="{C0855F5C-5513-41BC-B105-E6D73085FED8}" srcOrd="4" destOrd="0" presId="urn:microsoft.com/office/officeart/2018/2/layout/IconVerticalSolidList"/>
    <dgm:cxn modelId="{FD0A8F47-9855-4BB0-84FA-67F1838D36C9}" type="presParOf" srcId="{C0855F5C-5513-41BC-B105-E6D73085FED8}" destId="{EA679C25-F6A9-4A34-B6B7-227C0DC1CDBD}" srcOrd="0" destOrd="0" presId="urn:microsoft.com/office/officeart/2018/2/layout/IconVerticalSolidList"/>
    <dgm:cxn modelId="{821E4252-ECC3-45DE-8DD1-581471F3A6FD}" type="presParOf" srcId="{C0855F5C-5513-41BC-B105-E6D73085FED8}" destId="{8BB32A2A-87C8-494F-8938-CD429BFD8D02}" srcOrd="1" destOrd="0" presId="urn:microsoft.com/office/officeart/2018/2/layout/IconVerticalSolidList"/>
    <dgm:cxn modelId="{0D95A798-A65A-4E5E-B3E2-E0068F978317}" type="presParOf" srcId="{C0855F5C-5513-41BC-B105-E6D73085FED8}" destId="{7B5FE3F9-FD7B-4528-B113-4F5F58AE99B3}" srcOrd="2" destOrd="0" presId="urn:microsoft.com/office/officeart/2018/2/layout/IconVerticalSolidList"/>
    <dgm:cxn modelId="{0288836D-A613-40B2-B567-9BEB4261092D}" type="presParOf" srcId="{C0855F5C-5513-41BC-B105-E6D73085FED8}" destId="{CAEC9877-D999-48AC-8B1C-2D19E29B940C}" srcOrd="3" destOrd="0" presId="urn:microsoft.com/office/officeart/2018/2/layout/IconVerticalSolidList"/>
    <dgm:cxn modelId="{57421F5C-8D61-4C53-A3D3-099EF64A1F90}" type="presParOf" srcId="{EC938F58-7439-4A3F-872E-25A864DC6574}" destId="{0AF57778-7BD4-4D77-88E5-DAFB5FF2FBBC}" srcOrd="5" destOrd="0" presId="urn:microsoft.com/office/officeart/2018/2/layout/IconVerticalSolidList"/>
    <dgm:cxn modelId="{C64D08F0-0964-4D51-8CF0-0819D5E2575B}" type="presParOf" srcId="{EC938F58-7439-4A3F-872E-25A864DC6574}" destId="{E66B890C-A8DB-4E25-9E94-A97AA4450792}" srcOrd="6" destOrd="0" presId="urn:microsoft.com/office/officeart/2018/2/layout/IconVerticalSolidList"/>
    <dgm:cxn modelId="{844C4333-AE53-43A8-9668-6DD6EE301510}" type="presParOf" srcId="{E66B890C-A8DB-4E25-9E94-A97AA4450792}" destId="{BBA2783F-F094-4A71-8A0E-271C5CDAF532}" srcOrd="0" destOrd="0" presId="urn:microsoft.com/office/officeart/2018/2/layout/IconVerticalSolidList"/>
    <dgm:cxn modelId="{6A769444-0968-4820-AFF4-CF42344F7E65}" type="presParOf" srcId="{E66B890C-A8DB-4E25-9E94-A97AA4450792}" destId="{75A719A1-983E-4BDE-A574-D99481F4A50A}" srcOrd="1" destOrd="0" presId="urn:microsoft.com/office/officeart/2018/2/layout/IconVerticalSolidList"/>
    <dgm:cxn modelId="{C665F851-6CD8-4676-8825-CF169CA501CE}" type="presParOf" srcId="{E66B890C-A8DB-4E25-9E94-A97AA4450792}" destId="{60EF91D5-0668-43F0-ACAA-FBF12D47C898}" srcOrd="2" destOrd="0" presId="urn:microsoft.com/office/officeart/2018/2/layout/IconVerticalSolidList"/>
    <dgm:cxn modelId="{E497133C-7939-48A7-A9F9-E154C655263F}" type="presParOf" srcId="{E66B890C-A8DB-4E25-9E94-A97AA4450792}" destId="{AB28BD05-E6AD-45D3-BC19-7FB9AB1592C9}" srcOrd="3" destOrd="0" presId="urn:microsoft.com/office/officeart/2018/2/layout/IconVerticalSolidList"/>
    <dgm:cxn modelId="{960B43B4-E195-4868-B669-6376EA7E7F3C}" type="presParOf" srcId="{EC938F58-7439-4A3F-872E-25A864DC6574}" destId="{E5AEE1F7-F5F3-4319-93B8-59C859C13F05}" srcOrd="7" destOrd="0" presId="urn:microsoft.com/office/officeart/2018/2/layout/IconVerticalSolidList"/>
    <dgm:cxn modelId="{12E82C2B-B82F-4DC9-B569-9CBD26AD419F}" type="presParOf" srcId="{EC938F58-7439-4A3F-872E-25A864DC6574}" destId="{31DC1590-0853-4EA2-B48F-207F9D71850F}" srcOrd="8" destOrd="0" presId="urn:microsoft.com/office/officeart/2018/2/layout/IconVerticalSolidList"/>
    <dgm:cxn modelId="{75544F3F-4A32-4E2A-A01F-C43336DC739F}" type="presParOf" srcId="{31DC1590-0853-4EA2-B48F-207F9D71850F}" destId="{5F540D7C-6322-4E1E-AEC3-03A95CAD27EB}" srcOrd="0" destOrd="0" presId="urn:microsoft.com/office/officeart/2018/2/layout/IconVerticalSolidList"/>
    <dgm:cxn modelId="{A3AB70F0-F452-4C1A-A66A-1C98C495B584}" type="presParOf" srcId="{31DC1590-0853-4EA2-B48F-207F9D71850F}" destId="{9CD3D2B1-181E-45B8-A2F8-984869FFB1BA}" srcOrd="1" destOrd="0" presId="urn:microsoft.com/office/officeart/2018/2/layout/IconVerticalSolidList"/>
    <dgm:cxn modelId="{62C62176-6BB4-47F7-A988-AFAC7859C54A}" type="presParOf" srcId="{31DC1590-0853-4EA2-B48F-207F9D71850F}" destId="{C7A91D8C-7F17-41D1-9686-0C86A40282C5}" srcOrd="2" destOrd="0" presId="urn:microsoft.com/office/officeart/2018/2/layout/IconVerticalSolidList"/>
    <dgm:cxn modelId="{D9161915-4EC3-486C-9420-EFD459350AEE}" type="presParOf" srcId="{31DC1590-0853-4EA2-B48F-207F9D71850F}" destId="{43799C72-0BB4-446C-AA52-FC8C449193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14BDA3-6A6F-4308-9C0D-B129A4D7CEAC}"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C5415189-D5DD-432D-B486-37685DB416E3}">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PROCESS includes:</a:t>
          </a:r>
          <a:endParaRPr lang="en-US" sz="1800" dirty="0">
            <a:latin typeface="Arial" panose="020B0604020202020204" pitchFamily="34" charset="0"/>
            <a:cs typeface="Arial" panose="020B0604020202020204" pitchFamily="34" charset="0"/>
          </a:endParaRPr>
        </a:p>
      </dgm:t>
    </dgm:pt>
    <dgm:pt modelId="{453D5EFC-79AA-4ABE-8C13-587D50F2944F}" type="parTrans" cxnId="{CF8BD6BA-568F-4EFC-A906-CC38212680B6}">
      <dgm:prSet/>
      <dgm:spPr/>
      <dgm:t>
        <a:bodyPr/>
        <a:lstStyle/>
        <a:p>
          <a:endParaRPr lang="en-US"/>
        </a:p>
      </dgm:t>
    </dgm:pt>
    <dgm:pt modelId="{948A95E5-CDF2-4AD5-838C-665BBF0C6D35}" type="sibTrans" cxnId="{CF8BD6BA-568F-4EFC-A906-CC38212680B6}">
      <dgm:prSet/>
      <dgm:spPr/>
      <dgm:t>
        <a:bodyPr/>
        <a:lstStyle/>
        <a:p>
          <a:endParaRPr lang="en-US"/>
        </a:p>
      </dgm:t>
    </dgm:pt>
    <dgm:pt modelId="{06B353D5-C2F2-4566-A41D-A1979919B21F}">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Receipt</a:t>
          </a:r>
        </a:p>
      </dgm:t>
    </dgm:pt>
    <dgm:pt modelId="{7B9E627C-FD57-48F5-A732-DF0095C05C53}" type="parTrans" cxnId="{A75F3801-B923-49CA-8D01-96A145FED5EA}">
      <dgm:prSet/>
      <dgm:spPr/>
      <dgm:t>
        <a:bodyPr/>
        <a:lstStyle/>
        <a:p>
          <a:endParaRPr lang="en-US"/>
        </a:p>
      </dgm:t>
    </dgm:pt>
    <dgm:pt modelId="{41736B58-71EC-4063-8FA9-47766434596C}" type="sibTrans" cxnId="{A75F3801-B923-49CA-8D01-96A145FED5EA}">
      <dgm:prSet/>
      <dgm:spPr/>
      <dgm:t>
        <a:bodyPr/>
        <a:lstStyle/>
        <a:p>
          <a:endParaRPr lang="en-US"/>
        </a:p>
      </dgm:t>
    </dgm:pt>
    <dgm:pt modelId="{37410D26-D1A7-4766-8D45-E33A1EC727F7}">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Storage</a:t>
          </a:r>
        </a:p>
      </dgm:t>
    </dgm:pt>
    <dgm:pt modelId="{F8AB6157-A87B-43CD-AD28-05D18BCB81DF}" type="parTrans" cxnId="{68D16DBA-11F0-40CC-82A6-E03898DF0FC2}">
      <dgm:prSet/>
      <dgm:spPr/>
      <dgm:t>
        <a:bodyPr/>
        <a:lstStyle/>
        <a:p>
          <a:endParaRPr lang="en-US"/>
        </a:p>
      </dgm:t>
    </dgm:pt>
    <dgm:pt modelId="{53D8BF6C-2176-47C5-995C-021C42613D71}" type="sibTrans" cxnId="{68D16DBA-11F0-40CC-82A6-E03898DF0FC2}">
      <dgm:prSet/>
      <dgm:spPr/>
      <dgm:t>
        <a:bodyPr/>
        <a:lstStyle/>
        <a:p>
          <a:endParaRPr lang="en-US"/>
        </a:p>
      </dgm:t>
    </dgm:pt>
    <dgm:pt modelId="{9680E163-761D-4021-8EBF-DC9D83B841A4}">
      <dgm:prSet custT="1"/>
      <dgm:spPr>
        <a:solidFill>
          <a:schemeClr val="accent5"/>
        </a:solidFill>
      </dgm:spPr>
      <dgm:t>
        <a:bodyPr/>
        <a:lstStyle/>
        <a:p>
          <a:r>
            <a:rPr lang="en-US" sz="1800" b="1" dirty="0">
              <a:latin typeface="Arial" panose="020B0604020202020204" pitchFamily="34" charset="0"/>
              <a:cs typeface="Arial" panose="020B0604020202020204" pitchFamily="34" charset="0"/>
            </a:rPr>
            <a:t>Distribution</a:t>
          </a:r>
        </a:p>
      </dgm:t>
    </dgm:pt>
    <dgm:pt modelId="{8EB214E1-ED5A-49D1-8F89-3F463787A450}" type="parTrans" cxnId="{06A377D7-5005-4CCE-88C2-35A00D803A66}">
      <dgm:prSet/>
      <dgm:spPr/>
      <dgm:t>
        <a:bodyPr/>
        <a:lstStyle/>
        <a:p>
          <a:endParaRPr lang="en-US"/>
        </a:p>
      </dgm:t>
    </dgm:pt>
    <dgm:pt modelId="{001B35DA-7045-4348-88B0-8EE8E997CEE7}" type="sibTrans" cxnId="{06A377D7-5005-4CCE-88C2-35A00D803A66}">
      <dgm:prSet/>
      <dgm:spPr/>
      <dgm:t>
        <a:bodyPr/>
        <a:lstStyle/>
        <a:p>
          <a:endParaRPr lang="en-US"/>
        </a:p>
      </dgm:t>
    </dgm:pt>
    <dgm:pt modelId="{9C451C48-40BD-4C5D-80C3-1E7C9BDA4006}">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Return/Destruction</a:t>
          </a:r>
        </a:p>
      </dgm:t>
    </dgm:pt>
    <dgm:pt modelId="{8109AA5A-EFBE-476F-A8C1-4CC40C92999B}" type="parTrans" cxnId="{85D1A21E-6D6A-4A55-8979-F1512E8F2A3D}">
      <dgm:prSet/>
      <dgm:spPr/>
      <dgm:t>
        <a:bodyPr/>
        <a:lstStyle/>
        <a:p>
          <a:endParaRPr lang="en-US"/>
        </a:p>
      </dgm:t>
    </dgm:pt>
    <dgm:pt modelId="{07278B6D-A592-4C67-AA30-DAED8817AC85}" type="sibTrans" cxnId="{85D1A21E-6D6A-4A55-8979-F1512E8F2A3D}">
      <dgm:prSet/>
      <dgm:spPr/>
      <dgm:t>
        <a:bodyPr/>
        <a:lstStyle/>
        <a:p>
          <a:endParaRPr lang="en-US"/>
        </a:p>
      </dgm:t>
    </dgm:pt>
    <dgm:pt modelId="{7539DD94-0182-4C13-BC19-F38F812D703D}">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Compliance</a:t>
          </a:r>
        </a:p>
      </dgm:t>
    </dgm:pt>
    <dgm:pt modelId="{94714BC2-E18D-4411-BE17-3DE32567B7D1}" type="parTrans" cxnId="{BAA4DFA6-BE0D-4E44-AEC0-E45109A15B07}">
      <dgm:prSet/>
      <dgm:spPr/>
      <dgm:t>
        <a:bodyPr/>
        <a:lstStyle/>
        <a:p>
          <a:endParaRPr lang="en-US"/>
        </a:p>
      </dgm:t>
    </dgm:pt>
    <dgm:pt modelId="{35B0484A-4A27-4AEC-965F-BBC2F1262613}" type="sibTrans" cxnId="{BAA4DFA6-BE0D-4E44-AEC0-E45109A15B07}">
      <dgm:prSet/>
      <dgm:spPr/>
      <dgm:t>
        <a:bodyPr/>
        <a:lstStyle/>
        <a:p>
          <a:endParaRPr lang="en-US"/>
        </a:p>
      </dgm:t>
    </dgm:pt>
    <dgm:pt modelId="{E87BDBD4-A350-454A-80D9-93B06F17A8D9}" type="pres">
      <dgm:prSet presAssocID="{0314BDA3-6A6F-4308-9C0D-B129A4D7CEAC}" presName="Name0" presStyleCnt="0">
        <dgm:presLayoutVars>
          <dgm:dir/>
          <dgm:animLvl val="lvl"/>
          <dgm:resizeHandles val="exact"/>
        </dgm:presLayoutVars>
      </dgm:prSet>
      <dgm:spPr/>
    </dgm:pt>
    <dgm:pt modelId="{9C5AF87B-49C4-402D-9B5D-23E1389CD019}" type="pres">
      <dgm:prSet presAssocID="{7539DD94-0182-4C13-BC19-F38F812D703D}" presName="boxAndChildren" presStyleCnt="0"/>
      <dgm:spPr/>
    </dgm:pt>
    <dgm:pt modelId="{E591EDB9-AECA-4D29-B583-E9724F1F5F8E}" type="pres">
      <dgm:prSet presAssocID="{7539DD94-0182-4C13-BC19-F38F812D703D}" presName="parentTextBox" presStyleLbl="node1" presStyleIdx="0" presStyleCnt="6"/>
      <dgm:spPr/>
    </dgm:pt>
    <dgm:pt modelId="{FA257F51-61DF-42E1-99D5-1A3E10B73D4B}" type="pres">
      <dgm:prSet presAssocID="{07278B6D-A592-4C67-AA30-DAED8817AC85}" presName="sp" presStyleCnt="0"/>
      <dgm:spPr/>
    </dgm:pt>
    <dgm:pt modelId="{AAC41CD7-5CDC-4C39-A0D4-029BCAF965F1}" type="pres">
      <dgm:prSet presAssocID="{9C451C48-40BD-4C5D-80C3-1E7C9BDA4006}" presName="arrowAndChildren" presStyleCnt="0"/>
      <dgm:spPr/>
    </dgm:pt>
    <dgm:pt modelId="{C1042450-2515-43E9-BB26-371520643082}" type="pres">
      <dgm:prSet presAssocID="{9C451C48-40BD-4C5D-80C3-1E7C9BDA4006}" presName="parentTextArrow" presStyleLbl="node1" presStyleIdx="1" presStyleCnt="6"/>
      <dgm:spPr/>
    </dgm:pt>
    <dgm:pt modelId="{6957C2B9-415E-414C-AA94-63AE2EC5C257}" type="pres">
      <dgm:prSet presAssocID="{001B35DA-7045-4348-88B0-8EE8E997CEE7}" presName="sp" presStyleCnt="0"/>
      <dgm:spPr/>
    </dgm:pt>
    <dgm:pt modelId="{1EF18BE3-CDFF-4BA8-9AD4-D0E8ABD6B7F8}" type="pres">
      <dgm:prSet presAssocID="{9680E163-761D-4021-8EBF-DC9D83B841A4}" presName="arrowAndChildren" presStyleCnt="0"/>
      <dgm:spPr/>
    </dgm:pt>
    <dgm:pt modelId="{144F1E92-B78F-4927-AA43-DAC33A6689C4}" type="pres">
      <dgm:prSet presAssocID="{9680E163-761D-4021-8EBF-DC9D83B841A4}" presName="parentTextArrow" presStyleLbl="node1" presStyleIdx="2" presStyleCnt="6"/>
      <dgm:spPr/>
    </dgm:pt>
    <dgm:pt modelId="{79E45B76-15F2-4548-AFD6-589D6511CAA0}" type="pres">
      <dgm:prSet presAssocID="{53D8BF6C-2176-47C5-995C-021C42613D71}" presName="sp" presStyleCnt="0"/>
      <dgm:spPr/>
    </dgm:pt>
    <dgm:pt modelId="{2A5538AD-909E-444E-95DA-1CCC4C0DA21A}" type="pres">
      <dgm:prSet presAssocID="{37410D26-D1A7-4766-8D45-E33A1EC727F7}" presName="arrowAndChildren" presStyleCnt="0"/>
      <dgm:spPr/>
    </dgm:pt>
    <dgm:pt modelId="{801553C7-BD8B-4391-843C-4F0355CF82BC}" type="pres">
      <dgm:prSet presAssocID="{37410D26-D1A7-4766-8D45-E33A1EC727F7}" presName="parentTextArrow" presStyleLbl="node1" presStyleIdx="3" presStyleCnt="6"/>
      <dgm:spPr/>
    </dgm:pt>
    <dgm:pt modelId="{D2B1086D-482A-477C-B551-C8BB2B288A63}" type="pres">
      <dgm:prSet presAssocID="{41736B58-71EC-4063-8FA9-47766434596C}" presName="sp" presStyleCnt="0"/>
      <dgm:spPr/>
    </dgm:pt>
    <dgm:pt modelId="{FAFA5AA1-7E25-4E3F-9688-CBED805592FC}" type="pres">
      <dgm:prSet presAssocID="{06B353D5-C2F2-4566-A41D-A1979919B21F}" presName="arrowAndChildren" presStyleCnt="0"/>
      <dgm:spPr/>
    </dgm:pt>
    <dgm:pt modelId="{47920CE2-7A2B-4BEB-9467-9AAA38CAE7B9}" type="pres">
      <dgm:prSet presAssocID="{06B353D5-C2F2-4566-A41D-A1979919B21F}" presName="parentTextArrow" presStyleLbl="node1" presStyleIdx="4" presStyleCnt="6"/>
      <dgm:spPr/>
    </dgm:pt>
    <dgm:pt modelId="{8823FE41-B24E-4ED7-AC6F-F6BD9874025F}" type="pres">
      <dgm:prSet presAssocID="{948A95E5-CDF2-4AD5-838C-665BBF0C6D35}" presName="sp" presStyleCnt="0"/>
      <dgm:spPr/>
    </dgm:pt>
    <dgm:pt modelId="{F750DA2B-5FEF-4FA4-991B-2E14040E7CD5}" type="pres">
      <dgm:prSet presAssocID="{C5415189-D5DD-432D-B486-37685DB416E3}" presName="arrowAndChildren" presStyleCnt="0"/>
      <dgm:spPr/>
    </dgm:pt>
    <dgm:pt modelId="{71E62C6D-D7B9-4765-832D-4736FDEE40F0}" type="pres">
      <dgm:prSet presAssocID="{C5415189-D5DD-432D-B486-37685DB416E3}" presName="parentTextArrow" presStyleLbl="node1" presStyleIdx="5" presStyleCnt="6"/>
      <dgm:spPr/>
    </dgm:pt>
  </dgm:ptLst>
  <dgm:cxnLst>
    <dgm:cxn modelId="{A75F3801-B923-49CA-8D01-96A145FED5EA}" srcId="{0314BDA3-6A6F-4308-9C0D-B129A4D7CEAC}" destId="{06B353D5-C2F2-4566-A41D-A1979919B21F}" srcOrd="1" destOrd="0" parTransId="{7B9E627C-FD57-48F5-A732-DF0095C05C53}" sibTransId="{41736B58-71EC-4063-8FA9-47766434596C}"/>
    <dgm:cxn modelId="{85D1A21E-6D6A-4A55-8979-F1512E8F2A3D}" srcId="{0314BDA3-6A6F-4308-9C0D-B129A4D7CEAC}" destId="{9C451C48-40BD-4C5D-80C3-1E7C9BDA4006}" srcOrd="4" destOrd="0" parTransId="{8109AA5A-EFBE-476F-A8C1-4CC40C92999B}" sibTransId="{07278B6D-A592-4C67-AA30-DAED8817AC85}"/>
    <dgm:cxn modelId="{53065D39-1DF8-42EF-8AD2-71A2B706AF29}" type="presOf" srcId="{06B353D5-C2F2-4566-A41D-A1979919B21F}" destId="{47920CE2-7A2B-4BEB-9467-9AAA38CAE7B9}" srcOrd="0" destOrd="0" presId="urn:microsoft.com/office/officeart/2005/8/layout/process4"/>
    <dgm:cxn modelId="{2C3B0F4D-08D3-438F-99D6-4ADE58A87455}" type="presOf" srcId="{C5415189-D5DD-432D-B486-37685DB416E3}" destId="{71E62C6D-D7B9-4765-832D-4736FDEE40F0}" srcOrd="0" destOrd="0" presId="urn:microsoft.com/office/officeart/2005/8/layout/process4"/>
    <dgm:cxn modelId="{BA5C2750-101E-4AB1-AE41-D2A1C7709361}" type="presOf" srcId="{0314BDA3-6A6F-4308-9C0D-B129A4D7CEAC}" destId="{E87BDBD4-A350-454A-80D9-93B06F17A8D9}" srcOrd="0" destOrd="0" presId="urn:microsoft.com/office/officeart/2005/8/layout/process4"/>
    <dgm:cxn modelId="{A1816F5A-EC05-4EAE-9CE0-41494D11C6D7}" type="presOf" srcId="{7539DD94-0182-4C13-BC19-F38F812D703D}" destId="{E591EDB9-AECA-4D29-B583-E9724F1F5F8E}" srcOrd="0" destOrd="0" presId="urn:microsoft.com/office/officeart/2005/8/layout/process4"/>
    <dgm:cxn modelId="{BAA4DFA6-BE0D-4E44-AEC0-E45109A15B07}" srcId="{0314BDA3-6A6F-4308-9C0D-B129A4D7CEAC}" destId="{7539DD94-0182-4C13-BC19-F38F812D703D}" srcOrd="5" destOrd="0" parTransId="{94714BC2-E18D-4411-BE17-3DE32567B7D1}" sibTransId="{35B0484A-4A27-4AEC-965F-BBC2F1262613}"/>
    <dgm:cxn modelId="{02466CAC-8836-4BC0-A8A5-F37C26F274D9}" type="presOf" srcId="{9C451C48-40BD-4C5D-80C3-1E7C9BDA4006}" destId="{C1042450-2515-43E9-BB26-371520643082}" srcOrd="0" destOrd="0" presId="urn:microsoft.com/office/officeart/2005/8/layout/process4"/>
    <dgm:cxn modelId="{68D16DBA-11F0-40CC-82A6-E03898DF0FC2}" srcId="{0314BDA3-6A6F-4308-9C0D-B129A4D7CEAC}" destId="{37410D26-D1A7-4766-8D45-E33A1EC727F7}" srcOrd="2" destOrd="0" parTransId="{F8AB6157-A87B-43CD-AD28-05D18BCB81DF}" sibTransId="{53D8BF6C-2176-47C5-995C-021C42613D71}"/>
    <dgm:cxn modelId="{CF8BD6BA-568F-4EFC-A906-CC38212680B6}" srcId="{0314BDA3-6A6F-4308-9C0D-B129A4D7CEAC}" destId="{C5415189-D5DD-432D-B486-37685DB416E3}" srcOrd="0" destOrd="0" parTransId="{453D5EFC-79AA-4ABE-8C13-587D50F2944F}" sibTransId="{948A95E5-CDF2-4AD5-838C-665BBF0C6D35}"/>
    <dgm:cxn modelId="{116453C6-72B1-481B-B2CA-61203B2038B8}" type="presOf" srcId="{9680E163-761D-4021-8EBF-DC9D83B841A4}" destId="{144F1E92-B78F-4927-AA43-DAC33A6689C4}" srcOrd="0" destOrd="0" presId="urn:microsoft.com/office/officeart/2005/8/layout/process4"/>
    <dgm:cxn modelId="{A9AB9FCD-D159-41C7-A752-D3C674D9F49C}" type="presOf" srcId="{37410D26-D1A7-4766-8D45-E33A1EC727F7}" destId="{801553C7-BD8B-4391-843C-4F0355CF82BC}" srcOrd="0" destOrd="0" presId="urn:microsoft.com/office/officeart/2005/8/layout/process4"/>
    <dgm:cxn modelId="{06A377D7-5005-4CCE-88C2-35A00D803A66}" srcId="{0314BDA3-6A6F-4308-9C0D-B129A4D7CEAC}" destId="{9680E163-761D-4021-8EBF-DC9D83B841A4}" srcOrd="3" destOrd="0" parTransId="{8EB214E1-ED5A-49D1-8F89-3F463787A450}" sibTransId="{001B35DA-7045-4348-88B0-8EE8E997CEE7}"/>
    <dgm:cxn modelId="{A0B247FE-C586-4DCF-BBA3-E0005DDB4EF2}" type="presParOf" srcId="{E87BDBD4-A350-454A-80D9-93B06F17A8D9}" destId="{9C5AF87B-49C4-402D-9B5D-23E1389CD019}" srcOrd="0" destOrd="0" presId="urn:microsoft.com/office/officeart/2005/8/layout/process4"/>
    <dgm:cxn modelId="{5E9CBE21-D0BE-47EE-953B-FBEE115D0B52}" type="presParOf" srcId="{9C5AF87B-49C4-402D-9B5D-23E1389CD019}" destId="{E591EDB9-AECA-4D29-B583-E9724F1F5F8E}" srcOrd="0" destOrd="0" presId="urn:microsoft.com/office/officeart/2005/8/layout/process4"/>
    <dgm:cxn modelId="{B0009733-A5DB-467A-890D-77E6AAF2D0DC}" type="presParOf" srcId="{E87BDBD4-A350-454A-80D9-93B06F17A8D9}" destId="{FA257F51-61DF-42E1-99D5-1A3E10B73D4B}" srcOrd="1" destOrd="0" presId="urn:microsoft.com/office/officeart/2005/8/layout/process4"/>
    <dgm:cxn modelId="{12A849C6-C86D-43E9-8392-5C7B90E3258B}" type="presParOf" srcId="{E87BDBD4-A350-454A-80D9-93B06F17A8D9}" destId="{AAC41CD7-5CDC-4C39-A0D4-029BCAF965F1}" srcOrd="2" destOrd="0" presId="urn:microsoft.com/office/officeart/2005/8/layout/process4"/>
    <dgm:cxn modelId="{4EAE6051-35F7-4640-8A9C-A1E5EC8A630B}" type="presParOf" srcId="{AAC41CD7-5CDC-4C39-A0D4-029BCAF965F1}" destId="{C1042450-2515-43E9-BB26-371520643082}" srcOrd="0" destOrd="0" presId="urn:microsoft.com/office/officeart/2005/8/layout/process4"/>
    <dgm:cxn modelId="{3E0E7F62-74B7-433A-9103-3EF789FBFB92}" type="presParOf" srcId="{E87BDBD4-A350-454A-80D9-93B06F17A8D9}" destId="{6957C2B9-415E-414C-AA94-63AE2EC5C257}" srcOrd="3" destOrd="0" presId="urn:microsoft.com/office/officeart/2005/8/layout/process4"/>
    <dgm:cxn modelId="{A1085961-71AA-4040-BE24-3A63A4F71136}" type="presParOf" srcId="{E87BDBD4-A350-454A-80D9-93B06F17A8D9}" destId="{1EF18BE3-CDFF-4BA8-9AD4-D0E8ABD6B7F8}" srcOrd="4" destOrd="0" presId="urn:microsoft.com/office/officeart/2005/8/layout/process4"/>
    <dgm:cxn modelId="{7D492BB9-0A11-46D4-847E-1F04BC7F801D}" type="presParOf" srcId="{1EF18BE3-CDFF-4BA8-9AD4-D0E8ABD6B7F8}" destId="{144F1E92-B78F-4927-AA43-DAC33A6689C4}" srcOrd="0" destOrd="0" presId="urn:microsoft.com/office/officeart/2005/8/layout/process4"/>
    <dgm:cxn modelId="{E6632A52-842D-4A14-8EED-684CA1D3AE4D}" type="presParOf" srcId="{E87BDBD4-A350-454A-80D9-93B06F17A8D9}" destId="{79E45B76-15F2-4548-AFD6-589D6511CAA0}" srcOrd="5" destOrd="0" presId="urn:microsoft.com/office/officeart/2005/8/layout/process4"/>
    <dgm:cxn modelId="{125F905B-5411-49F6-AF64-D519134BBAC8}" type="presParOf" srcId="{E87BDBD4-A350-454A-80D9-93B06F17A8D9}" destId="{2A5538AD-909E-444E-95DA-1CCC4C0DA21A}" srcOrd="6" destOrd="0" presId="urn:microsoft.com/office/officeart/2005/8/layout/process4"/>
    <dgm:cxn modelId="{F1D4B536-78E8-4FC5-A09E-DC231157320F}" type="presParOf" srcId="{2A5538AD-909E-444E-95DA-1CCC4C0DA21A}" destId="{801553C7-BD8B-4391-843C-4F0355CF82BC}" srcOrd="0" destOrd="0" presId="urn:microsoft.com/office/officeart/2005/8/layout/process4"/>
    <dgm:cxn modelId="{2B4885D0-D4A8-4FA9-BEC1-FBFB6A0B5518}" type="presParOf" srcId="{E87BDBD4-A350-454A-80D9-93B06F17A8D9}" destId="{D2B1086D-482A-477C-B551-C8BB2B288A63}" srcOrd="7" destOrd="0" presId="urn:microsoft.com/office/officeart/2005/8/layout/process4"/>
    <dgm:cxn modelId="{7E141E9A-A781-4C05-AC34-09ADADBBED45}" type="presParOf" srcId="{E87BDBD4-A350-454A-80D9-93B06F17A8D9}" destId="{FAFA5AA1-7E25-4E3F-9688-CBED805592FC}" srcOrd="8" destOrd="0" presId="urn:microsoft.com/office/officeart/2005/8/layout/process4"/>
    <dgm:cxn modelId="{3243E249-4583-422D-9038-531565497ED4}" type="presParOf" srcId="{FAFA5AA1-7E25-4E3F-9688-CBED805592FC}" destId="{47920CE2-7A2B-4BEB-9467-9AAA38CAE7B9}" srcOrd="0" destOrd="0" presId="urn:microsoft.com/office/officeart/2005/8/layout/process4"/>
    <dgm:cxn modelId="{25BE6E97-8D88-4C85-86F8-2EBDF86B01FA}" type="presParOf" srcId="{E87BDBD4-A350-454A-80D9-93B06F17A8D9}" destId="{8823FE41-B24E-4ED7-AC6F-F6BD9874025F}" srcOrd="9" destOrd="0" presId="urn:microsoft.com/office/officeart/2005/8/layout/process4"/>
    <dgm:cxn modelId="{4907765A-6233-433D-AC6D-97534C149D84}" type="presParOf" srcId="{E87BDBD4-A350-454A-80D9-93B06F17A8D9}" destId="{F750DA2B-5FEF-4FA4-991B-2E14040E7CD5}" srcOrd="10" destOrd="0" presId="urn:microsoft.com/office/officeart/2005/8/layout/process4"/>
    <dgm:cxn modelId="{65DABD8A-3E47-4278-A093-422DE0C44569}" type="presParOf" srcId="{F750DA2B-5FEF-4FA4-991B-2E14040E7CD5}" destId="{71E62C6D-D7B9-4765-832D-4736FDEE40F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35434D-BA2D-43AA-90FF-8F99A8711A0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C951365-2B3D-4CE0-8E85-6AE300667156}">
      <dgm:prSet custT="1"/>
      <dgm:spPr/>
      <dgm:t>
        <a:bodyPr/>
        <a:lstStyle/>
        <a:p>
          <a:r>
            <a:rPr lang="en-US" sz="1800" b="1">
              <a:latin typeface="Arial" panose="020B0604020202020204" pitchFamily="34" charset="0"/>
              <a:cs typeface="Arial" panose="020B0604020202020204" pitchFamily="34" charset="0"/>
            </a:rPr>
            <a:t>21 CFR 312</a:t>
          </a:r>
          <a:endParaRPr lang="en-US" sz="1800">
            <a:latin typeface="Arial" panose="020B0604020202020204" pitchFamily="34" charset="0"/>
            <a:cs typeface="Arial" panose="020B0604020202020204" pitchFamily="34" charset="0"/>
          </a:endParaRPr>
        </a:p>
      </dgm:t>
    </dgm:pt>
    <dgm:pt modelId="{4A4FD65C-807B-4710-8B7B-B6A04DA02D3B}" type="parTrans" cxnId="{B45AEE34-ED79-4100-81DE-3173DEC7D5CC}">
      <dgm:prSet/>
      <dgm:spPr/>
      <dgm:t>
        <a:bodyPr/>
        <a:lstStyle/>
        <a:p>
          <a:endParaRPr lang="en-US"/>
        </a:p>
      </dgm:t>
    </dgm:pt>
    <dgm:pt modelId="{5916DDE8-CDAE-41D0-9A9D-0C0FA0E7C9E8}" type="sibTrans" cxnId="{B45AEE34-ED79-4100-81DE-3173DEC7D5CC}">
      <dgm:prSet/>
      <dgm:spPr/>
      <dgm:t>
        <a:bodyPr/>
        <a:lstStyle/>
        <a:p>
          <a:endParaRPr lang="en-US"/>
        </a:p>
      </dgm:t>
    </dgm:pt>
    <dgm:pt modelId="{A195D46F-56AB-46BC-B05C-BA224AAF4D09}">
      <dgm:prSet custT="1"/>
      <dgm:spPr>
        <a:solidFill>
          <a:schemeClr val="accent3"/>
        </a:solidFill>
      </dgm:spPr>
      <dgm:t>
        <a:bodyPr/>
        <a:lstStyle/>
        <a:p>
          <a:r>
            <a:rPr lang="en-US" sz="1800" b="1">
              <a:latin typeface="Arial" panose="020B0604020202020204" pitchFamily="34" charset="0"/>
              <a:cs typeface="Arial" panose="020B0604020202020204" pitchFamily="34" charset="0"/>
            </a:rPr>
            <a:t>21 CFR 812</a:t>
          </a:r>
          <a:endParaRPr lang="en-US" sz="1800">
            <a:latin typeface="Arial" panose="020B0604020202020204" pitchFamily="34" charset="0"/>
            <a:cs typeface="Arial" panose="020B0604020202020204" pitchFamily="34" charset="0"/>
          </a:endParaRPr>
        </a:p>
      </dgm:t>
    </dgm:pt>
    <dgm:pt modelId="{F15F2940-C644-4E7A-BCB1-D99FFD7BCE2B}" type="parTrans" cxnId="{69C517B0-EAC8-4CAC-AA05-F8E2AB6DDB28}">
      <dgm:prSet/>
      <dgm:spPr/>
      <dgm:t>
        <a:bodyPr/>
        <a:lstStyle/>
        <a:p>
          <a:endParaRPr lang="en-US"/>
        </a:p>
      </dgm:t>
    </dgm:pt>
    <dgm:pt modelId="{EAF28918-E7F2-4B5A-A39E-8CC775F4E01E}" type="sibTrans" cxnId="{69C517B0-EAC8-4CAC-AA05-F8E2AB6DDB28}">
      <dgm:prSet/>
      <dgm:spPr/>
      <dgm:t>
        <a:bodyPr/>
        <a:lstStyle/>
        <a:p>
          <a:endParaRPr lang="en-US"/>
        </a:p>
      </dgm:t>
    </dgm:pt>
    <dgm:pt modelId="{C93B0330-D7B6-47C7-BBBD-DF1D99F60042}">
      <dgm:prSet custT="1"/>
      <dgm:spPr>
        <a:solidFill>
          <a:schemeClr val="accent4"/>
        </a:solidFill>
      </dgm:spPr>
      <dgm:t>
        <a:bodyPr/>
        <a:lstStyle/>
        <a:p>
          <a:r>
            <a:rPr lang="en-US" sz="1800" b="1">
              <a:latin typeface="Arial" panose="020B0604020202020204" pitchFamily="34" charset="0"/>
              <a:cs typeface="Arial" panose="020B0604020202020204" pitchFamily="34" charset="0"/>
            </a:rPr>
            <a:t>ICH GCP E6 (R2)</a:t>
          </a:r>
          <a:endParaRPr lang="en-US" sz="1800">
            <a:latin typeface="Arial" panose="020B0604020202020204" pitchFamily="34" charset="0"/>
            <a:cs typeface="Arial" panose="020B0604020202020204" pitchFamily="34" charset="0"/>
          </a:endParaRPr>
        </a:p>
      </dgm:t>
    </dgm:pt>
    <dgm:pt modelId="{DB27AAD0-2E88-4012-9A48-01FD22527C82}" type="parTrans" cxnId="{FF92B32E-751A-481C-B5CA-57A9142EDBB3}">
      <dgm:prSet/>
      <dgm:spPr/>
      <dgm:t>
        <a:bodyPr/>
        <a:lstStyle/>
        <a:p>
          <a:endParaRPr lang="en-US"/>
        </a:p>
      </dgm:t>
    </dgm:pt>
    <dgm:pt modelId="{8502E7B1-7C0F-4577-90EB-7421CDCD1190}" type="sibTrans" cxnId="{FF92B32E-751A-481C-B5CA-57A9142EDBB3}">
      <dgm:prSet/>
      <dgm:spPr/>
      <dgm:t>
        <a:bodyPr/>
        <a:lstStyle/>
        <a:p>
          <a:endParaRPr lang="en-US"/>
        </a:p>
      </dgm:t>
    </dgm:pt>
    <dgm:pt modelId="{3D32E127-BAC4-4B1B-A953-6B850EF0A330}" type="pres">
      <dgm:prSet presAssocID="{D435434D-BA2D-43AA-90FF-8F99A8711A06}" presName="linear" presStyleCnt="0">
        <dgm:presLayoutVars>
          <dgm:animLvl val="lvl"/>
          <dgm:resizeHandles val="exact"/>
        </dgm:presLayoutVars>
      </dgm:prSet>
      <dgm:spPr/>
    </dgm:pt>
    <dgm:pt modelId="{76BFA135-71D0-4C10-A44F-662E292C92F5}" type="pres">
      <dgm:prSet presAssocID="{6C951365-2B3D-4CE0-8E85-6AE300667156}" presName="parentText" presStyleLbl="node1" presStyleIdx="0" presStyleCnt="3">
        <dgm:presLayoutVars>
          <dgm:chMax val="0"/>
          <dgm:bulletEnabled val="1"/>
        </dgm:presLayoutVars>
      </dgm:prSet>
      <dgm:spPr/>
    </dgm:pt>
    <dgm:pt modelId="{FF3463E1-7EAA-43A1-8143-F7C2527778B4}" type="pres">
      <dgm:prSet presAssocID="{5916DDE8-CDAE-41D0-9A9D-0C0FA0E7C9E8}" presName="spacer" presStyleCnt="0"/>
      <dgm:spPr/>
    </dgm:pt>
    <dgm:pt modelId="{11272567-4B4C-4A60-9679-E6293B2071B2}" type="pres">
      <dgm:prSet presAssocID="{A195D46F-56AB-46BC-B05C-BA224AAF4D09}" presName="parentText" presStyleLbl="node1" presStyleIdx="1" presStyleCnt="3">
        <dgm:presLayoutVars>
          <dgm:chMax val="0"/>
          <dgm:bulletEnabled val="1"/>
        </dgm:presLayoutVars>
      </dgm:prSet>
      <dgm:spPr/>
    </dgm:pt>
    <dgm:pt modelId="{A2B8A500-9159-4146-9A56-0F302D3A1372}" type="pres">
      <dgm:prSet presAssocID="{EAF28918-E7F2-4B5A-A39E-8CC775F4E01E}" presName="spacer" presStyleCnt="0"/>
      <dgm:spPr/>
    </dgm:pt>
    <dgm:pt modelId="{6FB0846A-69D8-4626-B525-F1DE5E063E0B}" type="pres">
      <dgm:prSet presAssocID="{C93B0330-D7B6-47C7-BBBD-DF1D99F60042}" presName="parentText" presStyleLbl="node1" presStyleIdx="2" presStyleCnt="3">
        <dgm:presLayoutVars>
          <dgm:chMax val="0"/>
          <dgm:bulletEnabled val="1"/>
        </dgm:presLayoutVars>
      </dgm:prSet>
      <dgm:spPr/>
    </dgm:pt>
  </dgm:ptLst>
  <dgm:cxnLst>
    <dgm:cxn modelId="{FF92B32E-751A-481C-B5CA-57A9142EDBB3}" srcId="{D435434D-BA2D-43AA-90FF-8F99A8711A06}" destId="{C93B0330-D7B6-47C7-BBBD-DF1D99F60042}" srcOrd="2" destOrd="0" parTransId="{DB27AAD0-2E88-4012-9A48-01FD22527C82}" sibTransId="{8502E7B1-7C0F-4577-90EB-7421CDCD1190}"/>
    <dgm:cxn modelId="{B45AEE34-ED79-4100-81DE-3173DEC7D5CC}" srcId="{D435434D-BA2D-43AA-90FF-8F99A8711A06}" destId="{6C951365-2B3D-4CE0-8E85-6AE300667156}" srcOrd="0" destOrd="0" parTransId="{4A4FD65C-807B-4710-8B7B-B6A04DA02D3B}" sibTransId="{5916DDE8-CDAE-41D0-9A9D-0C0FA0E7C9E8}"/>
    <dgm:cxn modelId="{0966EE4E-CFB7-4E1E-840E-CCE68746AA12}" type="presOf" srcId="{C93B0330-D7B6-47C7-BBBD-DF1D99F60042}" destId="{6FB0846A-69D8-4626-B525-F1DE5E063E0B}" srcOrd="0" destOrd="0" presId="urn:microsoft.com/office/officeart/2005/8/layout/vList2"/>
    <dgm:cxn modelId="{055F5395-FD38-418B-8C24-CFACB7A98B6F}" type="presOf" srcId="{A195D46F-56AB-46BC-B05C-BA224AAF4D09}" destId="{11272567-4B4C-4A60-9679-E6293B2071B2}" srcOrd="0" destOrd="0" presId="urn:microsoft.com/office/officeart/2005/8/layout/vList2"/>
    <dgm:cxn modelId="{FC4F8697-ED7F-43FF-99E2-E189F02C5BF8}" type="presOf" srcId="{D435434D-BA2D-43AA-90FF-8F99A8711A06}" destId="{3D32E127-BAC4-4B1B-A953-6B850EF0A330}" srcOrd="0" destOrd="0" presId="urn:microsoft.com/office/officeart/2005/8/layout/vList2"/>
    <dgm:cxn modelId="{69C517B0-EAC8-4CAC-AA05-F8E2AB6DDB28}" srcId="{D435434D-BA2D-43AA-90FF-8F99A8711A06}" destId="{A195D46F-56AB-46BC-B05C-BA224AAF4D09}" srcOrd="1" destOrd="0" parTransId="{F15F2940-C644-4E7A-BCB1-D99FFD7BCE2B}" sibTransId="{EAF28918-E7F2-4B5A-A39E-8CC775F4E01E}"/>
    <dgm:cxn modelId="{D47510CD-20BA-4F00-B654-3DC50BB4AFC0}" type="presOf" srcId="{6C951365-2B3D-4CE0-8E85-6AE300667156}" destId="{76BFA135-71D0-4C10-A44F-662E292C92F5}" srcOrd="0" destOrd="0" presId="urn:microsoft.com/office/officeart/2005/8/layout/vList2"/>
    <dgm:cxn modelId="{2DFB4D43-91FE-4C05-BCE2-B86104E675DB}" type="presParOf" srcId="{3D32E127-BAC4-4B1B-A953-6B850EF0A330}" destId="{76BFA135-71D0-4C10-A44F-662E292C92F5}" srcOrd="0" destOrd="0" presId="urn:microsoft.com/office/officeart/2005/8/layout/vList2"/>
    <dgm:cxn modelId="{FF2B7483-0DFE-44DC-B01B-8F13235CB6DC}" type="presParOf" srcId="{3D32E127-BAC4-4B1B-A953-6B850EF0A330}" destId="{FF3463E1-7EAA-43A1-8143-F7C2527778B4}" srcOrd="1" destOrd="0" presId="urn:microsoft.com/office/officeart/2005/8/layout/vList2"/>
    <dgm:cxn modelId="{126084E9-598B-43D0-993A-0600123BD134}" type="presParOf" srcId="{3D32E127-BAC4-4B1B-A953-6B850EF0A330}" destId="{11272567-4B4C-4A60-9679-E6293B2071B2}" srcOrd="2" destOrd="0" presId="urn:microsoft.com/office/officeart/2005/8/layout/vList2"/>
    <dgm:cxn modelId="{4D97523C-B6DE-46DE-B198-11F2A9C8F0C3}" type="presParOf" srcId="{3D32E127-BAC4-4B1B-A953-6B850EF0A330}" destId="{A2B8A500-9159-4146-9A56-0F302D3A1372}" srcOrd="3" destOrd="0" presId="urn:microsoft.com/office/officeart/2005/8/layout/vList2"/>
    <dgm:cxn modelId="{D076F984-1161-4BB3-B28F-C4CDD1B84BD0}" type="presParOf" srcId="{3D32E127-BAC4-4B1B-A953-6B850EF0A330}" destId="{6FB0846A-69D8-4626-B525-F1DE5E063E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CA005A-B3D7-480E-A293-D46C977D39C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0ED779A-1C8F-4265-A327-DD130F9D05F9}">
      <dgm:prSet custT="1"/>
      <dgm:spPr>
        <a:solidFill>
          <a:schemeClr val="accent2"/>
        </a:solidFill>
      </dgm:spPr>
      <dgm:t>
        <a:bodyPr/>
        <a:lstStyle/>
        <a:p>
          <a:r>
            <a:rPr lang="en-US" sz="1600" b="1" i="0" dirty="0">
              <a:latin typeface="Arial" panose="020B0604020202020204" pitchFamily="34" charset="0"/>
              <a:cs typeface="Arial" panose="020B0604020202020204" pitchFamily="34" charset="0"/>
            </a:rPr>
            <a:t>312.57 Recordkeeping and record retention</a:t>
          </a:r>
          <a:endParaRPr lang="en-US" sz="1600" b="1" dirty="0">
            <a:latin typeface="Arial" panose="020B0604020202020204" pitchFamily="34" charset="0"/>
            <a:cs typeface="Arial" panose="020B0604020202020204" pitchFamily="34" charset="0"/>
          </a:endParaRPr>
        </a:p>
      </dgm:t>
    </dgm:pt>
    <dgm:pt modelId="{2656C316-FB16-4F9C-A053-7CEB02AAA45E}" type="parTrans" cxnId="{93D5BB4C-E578-45F3-90AD-019E4B42A99E}">
      <dgm:prSet/>
      <dgm:spPr/>
      <dgm:t>
        <a:bodyPr/>
        <a:lstStyle/>
        <a:p>
          <a:endParaRPr lang="en-US" sz="1800" b="1"/>
        </a:p>
      </dgm:t>
    </dgm:pt>
    <dgm:pt modelId="{F636B544-A904-40CE-B6BA-7F6B57CD6FC8}" type="sibTrans" cxnId="{93D5BB4C-E578-45F3-90AD-019E4B42A99E}">
      <dgm:prSet/>
      <dgm:spPr/>
      <dgm:t>
        <a:bodyPr/>
        <a:lstStyle/>
        <a:p>
          <a:endParaRPr lang="en-US" sz="1800" b="1"/>
        </a:p>
      </dgm:t>
    </dgm:pt>
    <dgm:pt modelId="{9ABAFC09-B4A0-4E84-8E5D-FED9A6AF5406}">
      <dgm:prSet custT="1"/>
      <dgm:spPr>
        <a:solidFill>
          <a:schemeClr val="accent1"/>
        </a:solidFill>
      </dgm:spPr>
      <dgm:t>
        <a:bodyPr/>
        <a:lstStyle/>
        <a:p>
          <a:r>
            <a:rPr lang="en-US" sz="1600" b="1" i="0" dirty="0">
              <a:latin typeface="Arial" panose="020B0604020202020204" pitchFamily="34" charset="0"/>
              <a:cs typeface="Arial" panose="020B0604020202020204" pitchFamily="34" charset="0"/>
            </a:rPr>
            <a:t>312.59 Disposition of unused supply of investigational drug</a:t>
          </a: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dgm:t>
    </dgm:pt>
    <dgm:pt modelId="{B7722B89-DBFC-4887-A893-5FB82398759E}" type="parTrans" cxnId="{3302B3E7-53F6-45DE-A601-30B2DEEDEE63}">
      <dgm:prSet/>
      <dgm:spPr/>
      <dgm:t>
        <a:bodyPr/>
        <a:lstStyle/>
        <a:p>
          <a:endParaRPr lang="en-US" sz="1800" b="1"/>
        </a:p>
      </dgm:t>
    </dgm:pt>
    <dgm:pt modelId="{5ADC52C0-FAE9-4303-BC26-38E0DF39DF8F}" type="sibTrans" cxnId="{3302B3E7-53F6-45DE-A601-30B2DEEDEE63}">
      <dgm:prSet/>
      <dgm:spPr/>
      <dgm:t>
        <a:bodyPr/>
        <a:lstStyle/>
        <a:p>
          <a:endParaRPr lang="en-US" sz="1800" b="1"/>
        </a:p>
      </dgm:t>
    </dgm:pt>
    <dgm:pt modelId="{0C46DD34-F48D-42BB-AD5A-BAE35398FC8A}">
      <dgm:prSet custT="1"/>
      <dgm:spPr>
        <a:solidFill>
          <a:schemeClr val="accent3"/>
        </a:solidFill>
      </dgm:spPr>
      <dgm:t>
        <a:bodyPr/>
        <a:lstStyle/>
        <a:p>
          <a:r>
            <a:rPr lang="en-US" sz="1600" b="1" i="0" dirty="0">
              <a:latin typeface="Arial" panose="020B0604020202020204" pitchFamily="34" charset="0"/>
              <a:cs typeface="Arial" panose="020B0604020202020204" pitchFamily="34" charset="0"/>
            </a:rPr>
            <a:t>312.57 A sponsor shall maintain adequate records showing the receipt, shipment, or other disposition of the investigational drug. These records are required to include, as appropriate, the name of the investigator to whom the drug is shipped, and the date, quantity, and batch or code mark of each such shipment</a:t>
          </a:r>
          <a:endParaRPr lang="en-US" sz="1600" b="1" dirty="0">
            <a:latin typeface="Arial" panose="020B0604020202020204" pitchFamily="34" charset="0"/>
            <a:cs typeface="Arial" panose="020B0604020202020204" pitchFamily="34" charset="0"/>
          </a:endParaRPr>
        </a:p>
      </dgm:t>
    </dgm:pt>
    <dgm:pt modelId="{2E94CA23-4314-47A9-919B-1D1783E801AA}" type="parTrans" cxnId="{1F6BA705-C451-45B6-965D-2C37232F27F4}">
      <dgm:prSet/>
      <dgm:spPr/>
      <dgm:t>
        <a:bodyPr/>
        <a:lstStyle/>
        <a:p>
          <a:endParaRPr lang="en-US" sz="1800" b="1"/>
        </a:p>
      </dgm:t>
    </dgm:pt>
    <dgm:pt modelId="{0F5EB2E8-9EA5-4031-8C13-53BBAE33C392}" type="sibTrans" cxnId="{1F6BA705-C451-45B6-965D-2C37232F27F4}">
      <dgm:prSet/>
      <dgm:spPr/>
      <dgm:t>
        <a:bodyPr/>
        <a:lstStyle/>
        <a:p>
          <a:endParaRPr lang="en-US" sz="1800" b="1"/>
        </a:p>
      </dgm:t>
    </dgm:pt>
    <dgm:pt modelId="{8761CEC5-BACC-4B62-A695-0BB0BE9F55B0}">
      <dgm:prSet custT="1"/>
      <dgm:spPr>
        <a:solidFill>
          <a:schemeClr val="accent4"/>
        </a:solidFill>
      </dgm:spPr>
      <dgm:t>
        <a:bodyPr/>
        <a:lstStyle/>
        <a:p>
          <a:r>
            <a:rPr lang="en-US" sz="1600" b="1" i="0" dirty="0">
              <a:latin typeface="Arial" panose="020B0604020202020204" pitchFamily="34" charset="0"/>
              <a:cs typeface="Arial" panose="020B0604020202020204" pitchFamily="34" charset="0"/>
            </a:rPr>
            <a:t>312.59 The sponsor shall assure the return of all unused supplies of the investigational drug from each individual investigator whose participation in the investigation is discontinued or terminated. The sponsor may authorize alternative disposition of unused supplies of the investigational drug provided this alternative disposition does not expose humans to risks from the drug. The sponsor shall maintain written records of any disposition of the drug in accordance with 312.57</a:t>
          </a:r>
          <a:endParaRPr lang="en-US" sz="1600" b="1" dirty="0">
            <a:latin typeface="Arial" panose="020B0604020202020204" pitchFamily="34" charset="0"/>
            <a:cs typeface="Arial" panose="020B0604020202020204" pitchFamily="34" charset="0"/>
          </a:endParaRPr>
        </a:p>
      </dgm:t>
    </dgm:pt>
    <dgm:pt modelId="{FA17530F-B27D-4441-A554-2257452B0937}" type="parTrans" cxnId="{14B16467-20DE-4CF0-A4F0-C48D75722E7A}">
      <dgm:prSet/>
      <dgm:spPr/>
      <dgm:t>
        <a:bodyPr/>
        <a:lstStyle/>
        <a:p>
          <a:endParaRPr lang="en-US" sz="1800" b="1"/>
        </a:p>
      </dgm:t>
    </dgm:pt>
    <dgm:pt modelId="{71D48D3B-A60A-4659-AB02-52341409A3FB}" type="sibTrans" cxnId="{14B16467-20DE-4CF0-A4F0-C48D75722E7A}">
      <dgm:prSet/>
      <dgm:spPr/>
      <dgm:t>
        <a:bodyPr/>
        <a:lstStyle/>
        <a:p>
          <a:endParaRPr lang="en-US" sz="1800" b="1"/>
        </a:p>
      </dgm:t>
    </dgm:pt>
    <dgm:pt modelId="{D89E95C4-9EF1-433A-AAEA-E1ED9EDA7C92}" type="pres">
      <dgm:prSet presAssocID="{60CA005A-B3D7-480E-A293-D46C977D39C1}" presName="diagram" presStyleCnt="0">
        <dgm:presLayoutVars>
          <dgm:dir/>
          <dgm:resizeHandles val="exact"/>
        </dgm:presLayoutVars>
      </dgm:prSet>
      <dgm:spPr/>
    </dgm:pt>
    <dgm:pt modelId="{4A4D13F9-129B-48F7-96B7-10D96633C7A1}" type="pres">
      <dgm:prSet presAssocID="{40ED779A-1C8F-4265-A327-DD130F9D05F9}" presName="node" presStyleLbl="node1" presStyleIdx="0" presStyleCnt="4">
        <dgm:presLayoutVars>
          <dgm:bulletEnabled val="1"/>
        </dgm:presLayoutVars>
      </dgm:prSet>
      <dgm:spPr/>
    </dgm:pt>
    <dgm:pt modelId="{D11C83E4-56D7-4833-9FF1-EBD7BC7A47E3}" type="pres">
      <dgm:prSet presAssocID="{F636B544-A904-40CE-B6BA-7F6B57CD6FC8}" presName="sibTrans" presStyleCnt="0"/>
      <dgm:spPr/>
    </dgm:pt>
    <dgm:pt modelId="{E0B2D67C-0FCB-4825-BB22-51CED0BA34F4}" type="pres">
      <dgm:prSet presAssocID="{9ABAFC09-B4A0-4E84-8E5D-FED9A6AF5406}" presName="node" presStyleLbl="node1" presStyleIdx="1" presStyleCnt="4">
        <dgm:presLayoutVars>
          <dgm:bulletEnabled val="1"/>
        </dgm:presLayoutVars>
      </dgm:prSet>
      <dgm:spPr/>
    </dgm:pt>
    <dgm:pt modelId="{FDF63AFA-79D5-4648-9708-8F217E862874}" type="pres">
      <dgm:prSet presAssocID="{5ADC52C0-FAE9-4303-BC26-38E0DF39DF8F}" presName="sibTrans" presStyleCnt="0"/>
      <dgm:spPr/>
    </dgm:pt>
    <dgm:pt modelId="{2728E7EC-170C-4E1E-B1D6-E31864BA95A7}" type="pres">
      <dgm:prSet presAssocID="{0C46DD34-F48D-42BB-AD5A-BAE35398FC8A}" presName="node" presStyleLbl="node1" presStyleIdx="2" presStyleCnt="4">
        <dgm:presLayoutVars>
          <dgm:bulletEnabled val="1"/>
        </dgm:presLayoutVars>
      </dgm:prSet>
      <dgm:spPr/>
    </dgm:pt>
    <dgm:pt modelId="{EBEFDF04-D843-42F5-BB32-CD5F6547EB0C}" type="pres">
      <dgm:prSet presAssocID="{0F5EB2E8-9EA5-4031-8C13-53BBAE33C392}" presName="sibTrans" presStyleCnt="0"/>
      <dgm:spPr/>
    </dgm:pt>
    <dgm:pt modelId="{5D85E76E-F53D-446B-9713-44E7E388DA08}" type="pres">
      <dgm:prSet presAssocID="{8761CEC5-BACC-4B62-A695-0BB0BE9F55B0}" presName="node" presStyleLbl="node1" presStyleIdx="3" presStyleCnt="4">
        <dgm:presLayoutVars>
          <dgm:bulletEnabled val="1"/>
        </dgm:presLayoutVars>
      </dgm:prSet>
      <dgm:spPr/>
    </dgm:pt>
  </dgm:ptLst>
  <dgm:cxnLst>
    <dgm:cxn modelId="{1F6BA705-C451-45B6-965D-2C37232F27F4}" srcId="{60CA005A-B3D7-480E-A293-D46C977D39C1}" destId="{0C46DD34-F48D-42BB-AD5A-BAE35398FC8A}" srcOrd="2" destOrd="0" parTransId="{2E94CA23-4314-47A9-919B-1D1783E801AA}" sibTransId="{0F5EB2E8-9EA5-4031-8C13-53BBAE33C392}"/>
    <dgm:cxn modelId="{52B3CA0F-05EF-4E2A-B65E-A7B1CBD08921}" type="presOf" srcId="{40ED779A-1C8F-4265-A327-DD130F9D05F9}" destId="{4A4D13F9-129B-48F7-96B7-10D96633C7A1}" srcOrd="0" destOrd="0" presId="urn:microsoft.com/office/officeart/2005/8/layout/default"/>
    <dgm:cxn modelId="{8F343F29-A0CA-4FF4-9B47-A69FC3F29E7A}" type="presOf" srcId="{60CA005A-B3D7-480E-A293-D46C977D39C1}" destId="{D89E95C4-9EF1-433A-AAEA-E1ED9EDA7C92}" srcOrd="0" destOrd="0" presId="urn:microsoft.com/office/officeart/2005/8/layout/default"/>
    <dgm:cxn modelId="{CE620543-E8E6-4B63-9F55-8A16A632DFFA}" type="presOf" srcId="{9ABAFC09-B4A0-4E84-8E5D-FED9A6AF5406}" destId="{E0B2D67C-0FCB-4825-BB22-51CED0BA34F4}" srcOrd="0" destOrd="0" presId="urn:microsoft.com/office/officeart/2005/8/layout/default"/>
    <dgm:cxn modelId="{14B16467-20DE-4CF0-A4F0-C48D75722E7A}" srcId="{60CA005A-B3D7-480E-A293-D46C977D39C1}" destId="{8761CEC5-BACC-4B62-A695-0BB0BE9F55B0}" srcOrd="3" destOrd="0" parTransId="{FA17530F-B27D-4441-A554-2257452B0937}" sibTransId="{71D48D3B-A60A-4659-AB02-52341409A3FB}"/>
    <dgm:cxn modelId="{93D5BB4C-E578-45F3-90AD-019E4B42A99E}" srcId="{60CA005A-B3D7-480E-A293-D46C977D39C1}" destId="{40ED779A-1C8F-4265-A327-DD130F9D05F9}" srcOrd="0" destOrd="0" parTransId="{2656C316-FB16-4F9C-A053-7CEB02AAA45E}" sibTransId="{F636B544-A904-40CE-B6BA-7F6B57CD6FC8}"/>
    <dgm:cxn modelId="{04240179-0FE7-4F8C-94C8-1503010CC09D}" type="presOf" srcId="{0C46DD34-F48D-42BB-AD5A-BAE35398FC8A}" destId="{2728E7EC-170C-4E1E-B1D6-E31864BA95A7}" srcOrd="0" destOrd="0" presId="urn:microsoft.com/office/officeart/2005/8/layout/default"/>
    <dgm:cxn modelId="{2E2D1CCA-9D39-481C-A49F-FAA06B58B7A1}" type="presOf" srcId="{8761CEC5-BACC-4B62-A695-0BB0BE9F55B0}" destId="{5D85E76E-F53D-446B-9713-44E7E388DA08}" srcOrd="0" destOrd="0" presId="urn:microsoft.com/office/officeart/2005/8/layout/default"/>
    <dgm:cxn modelId="{3302B3E7-53F6-45DE-A601-30B2DEEDEE63}" srcId="{60CA005A-B3D7-480E-A293-D46C977D39C1}" destId="{9ABAFC09-B4A0-4E84-8E5D-FED9A6AF5406}" srcOrd="1" destOrd="0" parTransId="{B7722B89-DBFC-4887-A893-5FB82398759E}" sibTransId="{5ADC52C0-FAE9-4303-BC26-38E0DF39DF8F}"/>
    <dgm:cxn modelId="{F0BD1689-ED1E-482D-AACB-9A238DBAC881}" type="presParOf" srcId="{D89E95C4-9EF1-433A-AAEA-E1ED9EDA7C92}" destId="{4A4D13F9-129B-48F7-96B7-10D96633C7A1}" srcOrd="0" destOrd="0" presId="urn:microsoft.com/office/officeart/2005/8/layout/default"/>
    <dgm:cxn modelId="{E1B0B62D-4733-4734-B281-C07CC9B513C1}" type="presParOf" srcId="{D89E95C4-9EF1-433A-AAEA-E1ED9EDA7C92}" destId="{D11C83E4-56D7-4833-9FF1-EBD7BC7A47E3}" srcOrd="1" destOrd="0" presId="urn:microsoft.com/office/officeart/2005/8/layout/default"/>
    <dgm:cxn modelId="{9AC20D9F-0A15-4268-BC24-899B4B962ADF}" type="presParOf" srcId="{D89E95C4-9EF1-433A-AAEA-E1ED9EDA7C92}" destId="{E0B2D67C-0FCB-4825-BB22-51CED0BA34F4}" srcOrd="2" destOrd="0" presId="urn:microsoft.com/office/officeart/2005/8/layout/default"/>
    <dgm:cxn modelId="{5C36D75A-3EA2-4C2B-B91B-D4786B153577}" type="presParOf" srcId="{D89E95C4-9EF1-433A-AAEA-E1ED9EDA7C92}" destId="{FDF63AFA-79D5-4648-9708-8F217E862874}" srcOrd="3" destOrd="0" presId="urn:microsoft.com/office/officeart/2005/8/layout/default"/>
    <dgm:cxn modelId="{712D7A72-B6CB-47C5-BF39-8868DAE8332A}" type="presParOf" srcId="{D89E95C4-9EF1-433A-AAEA-E1ED9EDA7C92}" destId="{2728E7EC-170C-4E1E-B1D6-E31864BA95A7}" srcOrd="4" destOrd="0" presId="urn:microsoft.com/office/officeart/2005/8/layout/default"/>
    <dgm:cxn modelId="{D05125BC-9943-4D8D-9B26-208F2811A23E}" type="presParOf" srcId="{D89E95C4-9EF1-433A-AAEA-E1ED9EDA7C92}" destId="{EBEFDF04-D843-42F5-BB32-CD5F6547EB0C}" srcOrd="5" destOrd="0" presId="urn:microsoft.com/office/officeart/2005/8/layout/default"/>
    <dgm:cxn modelId="{7DE87D46-C683-409F-950C-341EB981C375}" type="presParOf" srcId="{D89E95C4-9EF1-433A-AAEA-E1ED9EDA7C92}" destId="{5D85E76E-F53D-446B-9713-44E7E388DA0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CA005A-B3D7-480E-A293-D46C977D39C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0ED779A-1C8F-4265-A327-DD130F9D05F9}">
      <dgm:prSet custT="1"/>
      <dgm:spPr>
        <a:solidFill>
          <a:schemeClr val="accent2"/>
        </a:solidFill>
      </dgm:spPr>
      <dgm:t>
        <a:bodyPr/>
        <a:lstStyle/>
        <a:p>
          <a:r>
            <a:rPr lang="en-US" sz="1600" b="1" dirty="0">
              <a:latin typeface="Arial" panose="020B0604020202020204" pitchFamily="34" charset="0"/>
              <a:cs typeface="Arial" panose="020B0604020202020204" pitchFamily="34" charset="0"/>
            </a:rPr>
            <a:t>312.61 Control of the Investigational Drug</a:t>
          </a:r>
          <a:endParaRPr lang="en-US" sz="1600" dirty="0">
            <a:latin typeface="Arial" panose="020B0604020202020204" pitchFamily="34" charset="0"/>
            <a:cs typeface="Arial" panose="020B0604020202020204" pitchFamily="34" charset="0"/>
          </a:endParaRPr>
        </a:p>
      </dgm:t>
    </dgm:pt>
    <dgm:pt modelId="{2656C316-FB16-4F9C-A053-7CEB02AAA45E}" type="parTrans" cxnId="{93D5BB4C-E578-45F3-90AD-019E4B42A99E}">
      <dgm:prSet/>
      <dgm:spPr/>
      <dgm:t>
        <a:bodyPr/>
        <a:lstStyle/>
        <a:p>
          <a:endParaRPr lang="en-US"/>
        </a:p>
      </dgm:t>
    </dgm:pt>
    <dgm:pt modelId="{F636B544-A904-40CE-B6BA-7F6B57CD6FC8}" type="sibTrans" cxnId="{93D5BB4C-E578-45F3-90AD-019E4B42A99E}">
      <dgm:prSet/>
      <dgm:spPr/>
      <dgm:t>
        <a:bodyPr/>
        <a:lstStyle/>
        <a:p>
          <a:endParaRPr lang="en-US"/>
        </a:p>
      </dgm:t>
    </dgm:pt>
    <dgm:pt modelId="{9ABAFC09-B4A0-4E84-8E5D-FED9A6AF5406}">
      <dgm:prSet custT="1"/>
      <dgm:spPr>
        <a:solidFill>
          <a:schemeClr val="accent1"/>
        </a:solidFill>
      </dgm:spPr>
      <dgm:t>
        <a:bodyPr/>
        <a:lstStyle/>
        <a:p>
          <a:r>
            <a:rPr lang="en-US" sz="1600" b="1" dirty="0">
              <a:latin typeface="Arial" panose="020B0604020202020204" pitchFamily="34" charset="0"/>
              <a:cs typeface="Arial" panose="020B0604020202020204" pitchFamily="34" charset="0"/>
            </a:rPr>
            <a:t>An investigator shall administer the drug only to subjects under the investigator's personal supervision or under the supervision of a sub-investigator responsible to the investigator. The investigator shall not supply the investigational drug to any person not authorized under this part to receive it</a:t>
          </a:r>
          <a:endParaRPr lang="en-US" sz="1600" dirty="0">
            <a:latin typeface="Arial" panose="020B0604020202020204" pitchFamily="34" charset="0"/>
            <a:cs typeface="Arial" panose="020B0604020202020204" pitchFamily="34" charset="0"/>
          </a:endParaRPr>
        </a:p>
      </dgm:t>
    </dgm:pt>
    <dgm:pt modelId="{B7722B89-DBFC-4887-A893-5FB82398759E}" type="parTrans" cxnId="{3302B3E7-53F6-45DE-A601-30B2DEEDEE63}">
      <dgm:prSet/>
      <dgm:spPr/>
      <dgm:t>
        <a:bodyPr/>
        <a:lstStyle/>
        <a:p>
          <a:endParaRPr lang="en-US"/>
        </a:p>
      </dgm:t>
    </dgm:pt>
    <dgm:pt modelId="{5ADC52C0-FAE9-4303-BC26-38E0DF39DF8F}" type="sibTrans" cxnId="{3302B3E7-53F6-45DE-A601-30B2DEEDEE63}">
      <dgm:prSet/>
      <dgm:spPr/>
      <dgm:t>
        <a:bodyPr/>
        <a:lstStyle/>
        <a:p>
          <a:endParaRPr lang="en-US"/>
        </a:p>
      </dgm:t>
    </dgm:pt>
    <dgm:pt modelId="{0C46DD34-F48D-42BB-AD5A-BAE35398FC8A}">
      <dgm:prSet custT="1"/>
      <dgm:spPr>
        <a:solidFill>
          <a:schemeClr val="accent3"/>
        </a:solidFill>
      </dgm:spPr>
      <dgm:t>
        <a:bodyPr/>
        <a:lstStyle/>
        <a:p>
          <a:r>
            <a:rPr lang="en-US" sz="1600" b="1">
              <a:latin typeface="Arial" panose="020B0604020202020204" pitchFamily="34" charset="0"/>
              <a:cs typeface="Arial" panose="020B0604020202020204" pitchFamily="34" charset="0"/>
            </a:rPr>
            <a:t>312.62 Investigator Recordkeeping and Record Retention</a:t>
          </a:r>
          <a:endParaRPr lang="en-US" sz="1600">
            <a:latin typeface="Arial" panose="020B0604020202020204" pitchFamily="34" charset="0"/>
            <a:cs typeface="Arial" panose="020B0604020202020204" pitchFamily="34" charset="0"/>
          </a:endParaRPr>
        </a:p>
      </dgm:t>
    </dgm:pt>
    <dgm:pt modelId="{2E94CA23-4314-47A9-919B-1D1783E801AA}" type="parTrans" cxnId="{1F6BA705-C451-45B6-965D-2C37232F27F4}">
      <dgm:prSet/>
      <dgm:spPr/>
      <dgm:t>
        <a:bodyPr/>
        <a:lstStyle/>
        <a:p>
          <a:endParaRPr lang="en-US"/>
        </a:p>
      </dgm:t>
    </dgm:pt>
    <dgm:pt modelId="{0F5EB2E8-9EA5-4031-8C13-53BBAE33C392}" type="sibTrans" cxnId="{1F6BA705-C451-45B6-965D-2C37232F27F4}">
      <dgm:prSet/>
      <dgm:spPr/>
      <dgm:t>
        <a:bodyPr/>
        <a:lstStyle/>
        <a:p>
          <a:endParaRPr lang="en-US"/>
        </a:p>
      </dgm:t>
    </dgm:pt>
    <dgm:pt modelId="{8761CEC5-BACC-4B62-A695-0BB0BE9F55B0}">
      <dgm:prSet custT="1"/>
      <dgm:spPr>
        <a:solidFill>
          <a:schemeClr val="accent4"/>
        </a:solidFill>
      </dgm:spPr>
      <dgm:t>
        <a:bodyPr/>
        <a:lstStyle/>
        <a:p>
          <a:r>
            <a:rPr lang="en-US" sz="1600" b="1" dirty="0">
              <a:latin typeface="Arial" panose="020B0604020202020204" pitchFamily="34" charset="0"/>
              <a:cs typeface="Arial" panose="020B0604020202020204" pitchFamily="34" charset="0"/>
            </a:rPr>
            <a:t>Disposition of the drug: An investigator is required to maintain adequate records of the disposition of the drug, including dates, quantity, and use by subjects. If the investigation is terminated, suspended, discontinued, or completed, the investigator shall return the unused supplies of the drug to the sponsor, or otherwise provide for disposition of the unused supplies of the drug under § 312.59</a:t>
          </a:r>
          <a:endParaRPr lang="en-US" sz="1600" dirty="0">
            <a:latin typeface="Arial" panose="020B0604020202020204" pitchFamily="34" charset="0"/>
            <a:cs typeface="Arial" panose="020B0604020202020204" pitchFamily="34" charset="0"/>
          </a:endParaRPr>
        </a:p>
      </dgm:t>
    </dgm:pt>
    <dgm:pt modelId="{FA17530F-B27D-4441-A554-2257452B0937}" type="parTrans" cxnId="{14B16467-20DE-4CF0-A4F0-C48D75722E7A}">
      <dgm:prSet/>
      <dgm:spPr/>
      <dgm:t>
        <a:bodyPr/>
        <a:lstStyle/>
        <a:p>
          <a:endParaRPr lang="en-US"/>
        </a:p>
      </dgm:t>
    </dgm:pt>
    <dgm:pt modelId="{71D48D3B-A60A-4659-AB02-52341409A3FB}" type="sibTrans" cxnId="{14B16467-20DE-4CF0-A4F0-C48D75722E7A}">
      <dgm:prSet/>
      <dgm:spPr/>
      <dgm:t>
        <a:bodyPr/>
        <a:lstStyle/>
        <a:p>
          <a:endParaRPr lang="en-US"/>
        </a:p>
      </dgm:t>
    </dgm:pt>
    <dgm:pt modelId="{D89E95C4-9EF1-433A-AAEA-E1ED9EDA7C92}" type="pres">
      <dgm:prSet presAssocID="{60CA005A-B3D7-480E-A293-D46C977D39C1}" presName="diagram" presStyleCnt="0">
        <dgm:presLayoutVars>
          <dgm:dir/>
          <dgm:resizeHandles val="exact"/>
        </dgm:presLayoutVars>
      </dgm:prSet>
      <dgm:spPr/>
    </dgm:pt>
    <dgm:pt modelId="{4A4D13F9-129B-48F7-96B7-10D96633C7A1}" type="pres">
      <dgm:prSet presAssocID="{40ED779A-1C8F-4265-A327-DD130F9D05F9}" presName="node" presStyleLbl="node1" presStyleIdx="0" presStyleCnt="4">
        <dgm:presLayoutVars>
          <dgm:bulletEnabled val="1"/>
        </dgm:presLayoutVars>
      </dgm:prSet>
      <dgm:spPr/>
    </dgm:pt>
    <dgm:pt modelId="{D11C83E4-56D7-4833-9FF1-EBD7BC7A47E3}" type="pres">
      <dgm:prSet presAssocID="{F636B544-A904-40CE-B6BA-7F6B57CD6FC8}" presName="sibTrans" presStyleCnt="0"/>
      <dgm:spPr/>
    </dgm:pt>
    <dgm:pt modelId="{E0B2D67C-0FCB-4825-BB22-51CED0BA34F4}" type="pres">
      <dgm:prSet presAssocID="{9ABAFC09-B4A0-4E84-8E5D-FED9A6AF5406}" presName="node" presStyleLbl="node1" presStyleIdx="1" presStyleCnt="4">
        <dgm:presLayoutVars>
          <dgm:bulletEnabled val="1"/>
        </dgm:presLayoutVars>
      </dgm:prSet>
      <dgm:spPr/>
    </dgm:pt>
    <dgm:pt modelId="{FDF63AFA-79D5-4648-9708-8F217E862874}" type="pres">
      <dgm:prSet presAssocID="{5ADC52C0-FAE9-4303-BC26-38E0DF39DF8F}" presName="sibTrans" presStyleCnt="0"/>
      <dgm:spPr/>
    </dgm:pt>
    <dgm:pt modelId="{2728E7EC-170C-4E1E-B1D6-E31864BA95A7}" type="pres">
      <dgm:prSet presAssocID="{0C46DD34-F48D-42BB-AD5A-BAE35398FC8A}" presName="node" presStyleLbl="node1" presStyleIdx="2" presStyleCnt="4">
        <dgm:presLayoutVars>
          <dgm:bulletEnabled val="1"/>
        </dgm:presLayoutVars>
      </dgm:prSet>
      <dgm:spPr/>
    </dgm:pt>
    <dgm:pt modelId="{EBEFDF04-D843-42F5-BB32-CD5F6547EB0C}" type="pres">
      <dgm:prSet presAssocID="{0F5EB2E8-9EA5-4031-8C13-53BBAE33C392}" presName="sibTrans" presStyleCnt="0"/>
      <dgm:spPr/>
    </dgm:pt>
    <dgm:pt modelId="{5D85E76E-F53D-446B-9713-44E7E388DA08}" type="pres">
      <dgm:prSet presAssocID="{8761CEC5-BACC-4B62-A695-0BB0BE9F55B0}" presName="node" presStyleLbl="node1" presStyleIdx="3" presStyleCnt="4">
        <dgm:presLayoutVars>
          <dgm:bulletEnabled val="1"/>
        </dgm:presLayoutVars>
      </dgm:prSet>
      <dgm:spPr/>
    </dgm:pt>
  </dgm:ptLst>
  <dgm:cxnLst>
    <dgm:cxn modelId="{1F6BA705-C451-45B6-965D-2C37232F27F4}" srcId="{60CA005A-B3D7-480E-A293-D46C977D39C1}" destId="{0C46DD34-F48D-42BB-AD5A-BAE35398FC8A}" srcOrd="2" destOrd="0" parTransId="{2E94CA23-4314-47A9-919B-1D1783E801AA}" sibTransId="{0F5EB2E8-9EA5-4031-8C13-53BBAE33C392}"/>
    <dgm:cxn modelId="{52B3CA0F-05EF-4E2A-B65E-A7B1CBD08921}" type="presOf" srcId="{40ED779A-1C8F-4265-A327-DD130F9D05F9}" destId="{4A4D13F9-129B-48F7-96B7-10D96633C7A1}" srcOrd="0" destOrd="0" presId="urn:microsoft.com/office/officeart/2005/8/layout/default"/>
    <dgm:cxn modelId="{8F343F29-A0CA-4FF4-9B47-A69FC3F29E7A}" type="presOf" srcId="{60CA005A-B3D7-480E-A293-D46C977D39C1}" destId="{D89E95C4-9EF1-433A-AAEA-E1ED9EDA7C92}" srcOrd="0" destOrd="0" presId="urn:microsoft.com/office/officeart/2005/8/layout/default"/>
    <dgm:cxn modelId="{CE620543-E8E6-4B63-9F55-8A16A632DFFA}" type="presOf" srcId="{9ABAFC09-B4A0-4E84-8E5D-FED9A6AF5406}" destId="{E0B2D67C-0FCB-4825-BB22-51CED0BA34F4}" srcOrd="0" destOrd="0" presId="urn:microsoft.com/office/officeart/2005/8/layout/default"/>
    <dgm:cxn modelId="{14B16467-20DE-4CF0-A4F0-C48D75722E7A}" srcId="{60CA005A-B3D7-480E-A293-D46C977D39C1}" destId="{8761CEC5-BACC-4B62-A695-0BB0BE9F55B0}" srcOrd="3" destOrd="0" parTransId="{FA17530F-B27D-4441-A554-2257452B0937}" sibTransId="{71D48D3B-A60A-4659-AB02-52341409A3FB}"/>
    <dgm:cxn modelId="{93D5BB4C-E578-45F3-90AD-019E4B42A99E}" srcId="{60CA005A-B3D7-480E-A293-D46C977D39C1}" destId="{40ED779A-1C8F-4265-A327-DD130F9D05F9}" srcOrd="0" destOrd="0" parTransId="{2656C316-FB16-4F9C-A053-7CEB02AAA45E}" sibTransId="{F636B544-A904-40CE-B6BA-7F6B57CD6FC8}"/>
    <dgm:cxn modelId="{04240179-0FE7-4F8C-94C8-1503010CC09D}" type="presOf" srcId="{0C46DD34-F48D-42BB-AD5A-BAE35398FC8A}" destId="{2728E7EC-170C-4E1E-B1D6-E31864BA95A7}" srcOrd="0" destOrd="0" presId="urn:microsoft.com/office/officeart/2005/8/layout/default"/>
    <dgm:cxn modelId="{2E2D1CCA-9D39-481C-A49F-FAA06B58B7A1}" type="presOf" srcId="{8761CEC5-BACC-4B62-A695-0BB0BE9F55B0}" destId="{5D85E76E-F53D-446B-9713-44E7E388DA08}" srcOrd="0" destOrd="0" presId="urn:microsoft.com/office/officeart/2005/8/layout/default"/>
    <dgm:cxn modelId="{3302B3E7-53F6-45DE-A601-30B2DEEDEE63}" srcId="{60CA005A-B3D7-480E-A293-D46C977D39C1}" destId="{9ABAFC09-B4A0-4E84-8E5D-FED9A6AF5406}" srcOrd="1" destOrd="0" parTransId="{B7722B89-DBFC-4887-A893-5FB82398759E}" sibTransId="{5ADC52C0-FAE9-4303-BC26-38E0DF39DF8F}"/>
    <dgm:cxn modelId="{F0BD1689-ED1E-482D-AACB-9A238DBAC881}" type="presParOf" srcId="{D89E95C4-9EF1-433A-AAEA-E1ED9EDA7C92}" destId="{4A4D13F9-129B-48F7-96B7-10D96633C7A1}" srcOrd="0" destOrd="0" presId="urn:microsoft.com/office/officeart/2005/8/layout/default"/>
    <dgm:cxn modelId="{E1B0B62D-4733-4734-B281-C07CC9B513C1}" type="presParOf" srcId="{D89E95C4-9EF1-433A-AAEA-E1ED9EDA7C92}" destId="{D11C83E4-56D7-4833-9FF1-EBD7BC7A47E3}" srcOrd="1" destOrd="0" presId="urn:microsoft.com/office/officeart/2005/8/layout/default"/>
    <dgm:cxn modelId="{9AC20D9F-0A15-4268-BC24-899B4B962ADF}" type="presParOf" srcId="{D89E95C4-9EF1-433A-AAEA-E1ED9EDA7C92}" destId="{E0B2D67C-0FCB-4825-BB22-51CED0BA34F4}" srcOrd="2" destOrd="0" presId="urn:microsoft.com/office/officeart/2005/8/layout/default"/>
    <dgm:cxn modelId="{5C36D75A-3EA2-4C2B-B91B-D4786B153577}" type="presParOf" srcId="{D89E95C4-9EF1-433A-AAEA-E1ED9EDA7C92}" destId="{FDF63AFA-79D5-4648-9708-8F217E862874}" srcOrd="3" destOrd="0" presId="urn:microsoft.com/office/officeart/2005/8/layout/default"/>
    <dgm:cxn modelId="{712D7A72-B6CB-47C5-BF39-8868DAE8332A}" type="presParOf" srcId="{D89E95C4-9EF1-433A-AAEA-E1ED9EDA7C92}" destId="{2728E7EC-170C-4E1E-B1D6-E31864BA95A7}" srcOrd="4" destOrd="0" presId="urn:microsoft.com/office/officeart/2005/8/layout/default"/>
    <dgm:cxn modelId="{D05125BC-9943-4D8D-9B26-208F2811A23E}" type="presParOf" srcId="{D89E95C4-9EF1-433A-AAEA-E1ED9EDA7C92}" destId="{EBEFDF04-D843-42F5-BB32-CD5F6547EB0C}" srcOrd="5" destOrd="0" presId="urn:microsoft.com/office/officeart/2005/8/layout/default"/>
    <dgm:cxn modelId="{7DE87D46-C683-409F-950C-341EB981C375}" type="presParOf" srcId="{D89E95C4-9EF1-433A-AAEA-E1ED9EDA7C92}" destId="{5D85E76E-F53D-446B-9713-44E7E388DA0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B61477-A99D-48E8-8A99-A7E303D3F29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09FC1A9-75B0-4E11-B1ED-29B61EBA0821}">
      <dgm:prSet custT="1"/>
      <dgm:spPr/>
      <dgm:t>
        <a:bodyPr/>
        <a:lstStyle/>
        <a:p>
          <a:r>
            <a:rPr lang="en-US" sz="1600" b="1">
              <a:latin typeface="Arial" panose="020B0604020202020204" pitchFamily="34" charset="0"/>
              <a:cs typeface="Arial" panose="020B0604020202020204" pitchFamily="34" charset="0"/>
            </a:rPr>
            <a:t>312.69 Handling of Controlled Substances</a:t>
          </a:r>
          <a:endParaRPr lang="en-US" sz="1600">
            <a:latin typeface="Arial" panose="020B0604020202020204" pitchFamily="34" charset="0"/>
            <a:cs typeface="Arial" panose="020B0604020202020204" pitchFamily="34" charset="0"/>
          </a:endParaRPr>
        </a:p>
      </dgm:t>
    </dgm:pt>
    <dgm:pt modelId="{BBE28531-8A1C-4B44-8929-BD8D125B28DF}" type="parTrans" cxnId="{A6042F1F-4E0F-49A0-9862-95FD64E02930}">
      <dgm:prSet/>
      <dgm:spPr/>
      <dgm:t>
        <a:bodyPr/>
        <a:lstStyle/>
        <a:p>
          <a:endParaRPr lang="en-US"/>
        </a:p>
      </dgm:t>
    </dgm:pt>
    <dgm:pt modelId="{A402297A-11B3-4CDC-98A9-F7A39A0AA938}" type="sibTrans" cxnId="{A6042F1F-4E0F-49A0-9862-95FD64E02930}">
      <dgm:prSet/>
      <dgm:spPr/>
      <dgm:t>
        <a:bodyPr/>
        <a:lstStyle/>
        <a:p>
          <a:endParaRPr lang="en-US"/>
        </a:p>
      </dgm:t>
    </dgm:pt>
    <dgm:pt modelId="{6ED07B85-17CC-4714-B8C7-0153FCE52208}">
      <dgm:prSet custT="1"/>
      <dgm:spPr/>
      <dgm:t>
        <a:bodyPr/>
        <a:lstStyle/>
        <a:p>
          <a:r>
            <a:rPr lang="en-US" sz="1600" b="1" dirty="0">
              <a:latin typeface="Arial" panose="020B0604020202020204" pitchFamily="34" charset="0"/>
              <a:cs typeface="Arial" panose="020B0604020202020204" pitchFamily="34" charset="0"/>
            </a:rPr>
            <a:t>If the investigational drug is subject to the Controlled Substances Act, the investigator shall take adequate precautions, including storage of the investigational drug in a securely locked, substantially constructed cabinet, or other securely locked, substantially constructed enclosure, access to which is limited, to prevent theft or diversion of the substance into illegal channels of distribution</a:t>
          </a:r>
          <a:endParaRPr lang="en-US" sz="1600" dirty="0">
            <a:latin typeface="Arial" panose="020B0604020202020204" pitchFamily="34" charset="0"/>
            <a:cs typeface="Arial" panose="020B0604020202020204" pitchFamily="34" charset="0"/>
          </a:endParaRPr>
        </a:p>
      </dgm:t>
    </dgm:pt>
    <dgm:pt modelId="{E2D06F16-DDE7-41F5-A6DD-D18FA66060B9}" type="parTrans" cxnId="{5BDF9C70-E6C0-4E1A-87BE-5D09617E4693}">
      <dgm:prSet/>
      <dgm:spPr/>
      <dgm:t>
        <a:bodyPr/>
        <a:lstStyle/>
        <a:p>
          <a:endParaRPr lang="en-US"/>
        </a:p>
      </dgm:t>
    </dgm:pt>
    <dgm:pt modelId="{976416BE-31A6-401A-BF5A-009849F8712C}" type="sibTrans" cxnId="{5BDF9C70-E6C0-4E1A-87BE-5D09617E4693}">
      <dgm:prSet/>
      <dgm:spPr/>
      <dgm:t>
        <a:bodyPr/>
        <a:lstStyle/>
        <a:p>
          <a:endParaRPr lang="en-US"/>
        </a:p>
      </dgm:t>
    </dgm:pt>
    <dgm:pt modelId="{E5B85CD7-DE1B-4327-BD6A-4BC6B8928612}" type="pres">
      <dgm:prSet presAssocID="{03B61477-A99D-48E8-8A99-A7E303D3F29F}" presName="diagram" presStyleCnt="0">
        <dgm:presLayoutVars>
          <dgm:dir/>
          <dgm:resizeHandles val="exact"/>
        </dgm:presLayoutVars>
      </dgm:prSet>
      <dgm:spPr/>
    </dgm:pt>
    <dgm:pt modelId="{C1530DDC-1D08-47E7-974F-27C34CB9C331}" type="pres">
      <dgm:prSet presAssocID="{D09FC1A9-75B0-4E11-B1ED-29B61EBA0821}" presName="node" presStyleLbl="node1" presStyleIdx="0" presStyleCnt="2">
        <dgm:presLayoutVars>
          <dgm:bulletEnabled val="1"/>
        </dgm:presLayoutVars>
      </dgm:prSet>
      <dgm:spPr/>
    </dgm:pt>
    <dgm:pt modelId="{89B7E1E8-139B-49F2-A687-D043A1EF824F}" type="pres">
      <dgm:prSet presAssocID="{A402297A-11B3-4CDC-98A9-F7A39A0AA938}" presName="sibTrans" presStyleCnt="0"/>
      <dgm:spPr/>
    </dgm:pt>
    <dgm:pt modelId="{2A803CFD-15BB-4F57-A00A-C529B5A1225F}" type="pres">
      <dgm:prSet presAssocID="{6ED07B85-17CC-4714-B8C7-0153FCE52208}" presName="node" presStyleLbl="node1" presStyleIdx="1" presStyleCnt="2">
        <dgm:presLayoutVars>
          <dgm:bulletEnabled val="1"/>
        </dgm:presLayoutVars>
      </dgm:prSet>
      <dgm:spPr/>
    </dgm:pt>
  </dgm:ptLst>
  <dgm:cxnLst>
    <dgm:cxn modelId="{A6042F1F-4E0F-49A0-9862-95FD64E02930}" srcId="{03B61477-A99D-48E8-8A99-A7E303D3F29F}" destId="{D09FC1A9-75B0-4E11-B1ED-29B61EBA0821}" srcOrd="0" destOrd="0" parTransId="{BBE28531-8A1C-4B44-8929-BD8D125B28DF}" sibTransId="{A402297A-11B3-4CDC-98A9-F7A39A0AA938}"/>
    <dgm:cxn modelId="{C9D42B21-ABDF-4475-8BA2-E52B2529DED0}" type="presOf" srcId="{6ED07B85-17CC-4714-B8C7-0153FCE52208}" destId="{2A803CFD-15BB-4F57-A00A-C529B5A1225F}" srcOrd="0" destOrd="0" presId="urn:microsoft.com/office/officeart/2005/8/layout/default"/>
    <dgm:cxn modelId="{1A69205D-DF1B-4106-9A13-5FBB02FF5686}" type="presOf" srcId="{D09FC1A9-75B0-4E11-B1ED-29B61EBA0821}" destId="{C1530DDC-1D08-47E7-974F-27C34CB9C331}" srcOrd="0" destOrd="0" presId="urn:microsoft.com/office/officeart/2005/8/layout/default"/>
    <dgm:cxn modelId="{5BDF9C70-E6C0-4E1A-87BE-5D09617E4693}" srcId="{03B61477-A99D-48E8-8A99-A7E303D3F29F}" destId="{6ED07B85-17CC-4714-B8C7-0153FCE52208}" srcOrd="1" destOrd="0" parTransId="{E2D06F16-DDE7-41F5-A6DD-D18FA66060B9}" sibTransId="{976416BE-31A6-401A-BF5A-009849F8712C}"/>
    <dgm:cxn modelId="{84984DCE-91D5-40E2-B8AF-65638A4F9D4D}" type="presOf" srcId="{03B61477-A99D-48E8-8A99-A7E303D3F29F}" destId="{E5B85CD7-DE1B-4327-BD6A-4BC6B8928612}" srcOrd="0" destOrd="0" presId="urn:microsoft.com/office/officeart/2005/8/layout/default"/>
    <dgm:cxn modelId="{191E5AF3-6FF7-4C48-ACEB-D1341DCCB21F}" type="presParOf" srcId="{E5B85CD7-DE1B-4327-BD6A-4BC6B8928612}" destId="{C1530DDC-1D08-47E7-974F-27C34CB9C331}" srcOrd="0" destOrd="0" presId="urn:microsoft.com/office/officeart/2005/8/layout/default"/>
    <dgm:cxn modelId="{9D11169C-3B35-4B99-854A-407230076630}" type="presParOf" srcId="{E5B85CD7-DE1B-4327-BD6A-4BC6B8928612}" destId="{89B7E1E8-139B-49F2-A687-D043A1EF824F}" srcOrd="1" destOrd="0" presId="urn:microsoft.com/office/officeart/2005/8/layout/default"/>
    <dgm:cxn modelId="{1C4D74B6-881E-4E86-8248-3CBBCCD4E2D8}" type="presParOf" srcId="{E5B85CD7-DE1B-4327-BD6A-4BC6B8928612}" destId="{2A803CFD-15BB-4F57-A00A-C529B5A1225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438968-7429-4AF9-8C55-C3A47B34793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D6DEF6C-AD59-4D5E-A655-132AA5B5462B}">
      <dgm:prSet/>
      <dgm:spPr/>
      <dgm:t>
        <a:bodyPr/>
        <a:lstStyle/>
        <a:p>
          <a:r>
            <a:rPr lang="en-US" b="1" dirty="0">
              <a:latin typeface="Arial" panose="020B0604020202020204" pitchFamily="34" charset="0"/>
              <a:cs typeface="Arial" panose="020B0604020202020204" pitchFamily="34" charset="0"/>
            </a:rPr>
            <a:t>8.2.14 INSTRUCTIONS FOR HANDLING OF INVESTIGATIONAL PRODUCT(S) AND TRIALRELATED MATERIALS (if not included in protocol or Investigator’s Brochure) To document instructions needed to ensure proper storage, packaging, dispensing, and disposition of investigational product(s) and </a:t>
          </a:r>
          <a:r>
            <a:rPr lang="en-US" b="1" dirty="0" err="1">
              <a:latin typeface="Arial" panose="020B0604020202020204" pitchFamily="34" charset="0"/>
              <a:cs typeface="Arial" panose="020B0604020202020204" pitchFamily="34" charset="0"/>
            </a:rPr>
            <a:t>trialrelated</a:t>
          </a:r>
          <a:r>
            <a:rPr lang="en-US" b="1" dirty="0">
              <a:latin typeface="Arial" panose="020B0604020202020204" pitchFamily="34" charset="0"/>
              <a:cs typeface="Arial" panose="020B0604020202020204" pitchFamily="34" charset="0"/>
            </a:rPr>
            <a:t> materials</a:t>
          </a:r>
          <a:endParaRPr lang="en-US" dirty="0">
            <a:latin typeface="Arial" panose="020B0604020202020204" pitchFamily="34" charset="0"/>
            <a:cs typeface="Arial" panose="020B0604020202020204" pitchFamily="34" charset="0"/>
          </a:endParaRPr>
        </a:p>
      </dgm:t>
    </dgm:pt>
    <dgm:pt modelId="{55414742-1D8D-4114-A7D8-9B162EA5EC28}" type="parTrans" cxnId="{D4F73E6A-DDC0-4267-BFCE-F6E143176A2D}">
      <dgm:prSet/>
      <dgm:spPr/>
      <dgm:t>
        <a:bodyPr/>
        <a:lstStyle/>
        <a:p>
          <a:endParaRPr lang="en-US"/>
        </a:p>
      </dgm:t>
    </dgm:pt>
    <dgm:pt modelId="{D7D68023-EFBB-4A08-AEDE-A60D5E39684A}" type="sibTrans" cxnId="{D4F73E6A-DDC0-4267-BFCE-F6E143176A2D}">
      <dgm:prSet/>
      <dgm:spPr/>
      <dgm:t>
        <a:bodyPr/>
        <a:lstStyle/>
        <a:p>
          <a:endParaRPr lang="en-US"/>
        </a:p>
      </dgm:t>
    </dgm:pt>
    <dgm:pt modelId="{E8876FF6-4166-448F-8BA5-015E3791ACD0}">
      <dgm:prSet/>
      <dgm:spPr>
        <a:solidFill>
          <a:schemeClr val="accent1"/>
        </a:solidFill>
      </dgm:spPr>
      <dgm:t>
        <a:bodyPr/>
        <a:lstStyle/>
        <a:p>
          <a:r>
            <a:rPr lang="en-US" b="1" dirty="0">
              <a:latin typeface="Arial" panose="020B0604020202020204" pitchFamily="34" charset="0"/>
              <a:cs typeface="Arial" panose="020B0604020202020204" pitchFamily="34" charset="0"/>
            </a:rPr>
            <a:t>8.2.15 SHIPPING RECORDS FOR INVESTIGATIONAL PRODUCT(S) AND TRIAL-RELATED MATERIALS To document shipment dates, batch numbers and method of shipment of investigational product(s) and </a:t>
          </a:r>
          <a:r>
            <a:rPr lang="en-US" b="1" dirty="0" err="1">
              <a:latin typeface="Arial" panose="020B0604020202020204" pitchFamily="34" charset="0"/>
              <a:cs typeface="Arial" panose="020B0604020202020204" pitchFamily="34" charset="0"/>
            </a:rPr>
            <a:t>trialrelated</a:t>
          </a:r>
          <a:r>
            <a:rPr lang="en-US" b="1" dirty="0">
              <a:latin typeface="Arial" panose="020B0604020202020204" pitchFamily="34" charset="0"/>
              <a:cs typeface="Arial" panose="020B0604020202020204" pitchFamily="34" charset="0"/>
            </a:rPr>
            <a:t> materials. Allows tracking of product batch, review of shipping conditions, and accountability</a:t>
          </a:r>
          <a:endParaRPr lang="en-US" dirty="0">
            <a:latin typeface="Arial" panose="020B0604020202020204" pitchFamily="34" charset="0"/>
            <a:cs typeface="Arial" panose="020B0604020202020204" pitchFamily="34" charset="0"/>
          </a:endParaRPr>
        </a:p>
      </dgm:t>
    </dgm:pt>
    <dgm:pt modelId="{47016F41-55F1-4D7C-9BC8-1466FEA7D113}" type="parTrans" cxnId="{31902D76-3F6E-47CE-B3EB-AD2449716461}">
      <dgm:prSet/>
      <dgm:spPr/>
      <dgm:t>
        <a:bodyPr/>
        <a:lstStyle/>
        <a:p>
          <a:endParaRPr lang="en-US"/>
        </a:p>
      </dgm:t>
    </dgm:pt>
    <dgm:pt modelId="{183D09BC-879F-43D0-A2A0-577ADFE204BA}" type="sibTrans" cxnId="{31902D76-3F6E-47CE-B3EB-AD2449716461}">
      <dgm:prSet/>
      <dgm:spPr/>
      <dgm:t>
        <a:bodyPr/>
        <a:lstStyle/>
        <a:p>
          <a:endParaRPr lang="en-US"/>
        </a:p>
      </dgm:t>
    </dgm:pt>
    <dgm:pt modelId="{42A86C08-0D67-4390-B2A0-480E0E526B1D}">
      <dgm:prSet/>
      <dgm:spPr>
        <a:solidFill>
          <a:schemeClr val="accent3"/>
        </a:solidFill>
      </dgm:spPr>
      <dgm:t>
        <a:bodyPr/>
        <a:lstStyle/>
        <a:p>
          <a:r>
            <a:rPr lang="en-US" b="1" dirty="0">
              <a:latin typeface="Arial" panose="020B0604020202020204" pitchFamily="34" charset="0"/>
              <a:cs typeface="Arial" panose="020B0604020202020204" pitchFamily="34" charset="0"/>
            </a:rPr>
            <a:t>8.2.17 DECODING PROCEDURES FOR BLINDED TRIALS To document how, in case of an emergency, identity of blinded investigational product can be revealed without breaking the blind for the remaining subjects’ treatment</a:t>
          </a:r>
          <a:endParaRPr lang="en-US" dirty="0">
            <a:latin typeface="Arial" panose="020B0604020202020204" pitchFamily="34" charset="0"/>
            <a:cs typeface="Arial" panose="020B0604020202020204" pitchFamily="34" charset="0"/>
          </a:endParaRPr>
        </a:p>
      </dgm:t>
    </dgm:pt>
    <dgm:pt modelId="{EF0917DE-87BE-4A3D-BA56-D681977F8A37}" type="parTrans" cxnId="{F51679DA-228D-4832-908B-D4D92F0082CC}">
      <dgm:prSet/>
      <dgm:spPr/>
      <dgm:t>
        <a:bodyPr/>
        <a:lstStyle/>
        <a:p>
          <a:endParaRPr lang="en-US"/>
        </a:p>
      </dgm:t>
    </dgm:pt>
    <dgm:pt modelId="{412CAFAE-8E9F-4DB5-B64E-0562FA3E517B}" type="sibTrans" cxnId="{F51679DA-228D-4832-908B-D4D92F0082CC}">
      <dgm:prSet/>
      <dgm:spPr/>
      <dgm:t>
        <a:bodyPr/>
        <a:lstStyle/>
        <a:p>
          <a:endParaRPr lang="en-US"/>
        </a:p>
      </dgm:t>
    </dgm:pt>
    <dgm:pt modelId="{E2B30DE7-D8D7-41CB-977A-A97EB71838B9}">
      <dgm:prSet/>
      <dgm:spPr>
        <a:solidFill>
          <a:schemeClr val="accent4"/>
        </a:solidFill>
      </dgm:spPr>
      <dgm:t>
        <a:bodyPr/>
        <a:lstStyle/>
        <a:p>
          <a:r>
            <a:rPr lang="en-US" b="1" dirty="0">
              <a:latin typeface="Arial" panose="020B0604020202020204" pitchFamily="34" charset="0"/>
              <a:cs typeface="Arial" panose="020B0604020202020204" pitchFamily="34" charset="0"/>
            </a:rPr>
            <a:t>8.2.18 MASTER RANDOMIZATION LIST To document method for randomization of trial population</a:t>
          </a:r>
          <a:endParaRPr lang="en-US" dirty="0">
            <a:latin typeface="Arial" panose="020B0604020202020204" pitchFamily="34" charset="0"/>
            <a:cs typeface="Arial" panose="020B0604020202020204" pitchFamily="34" charset="0"/>
          </a:endParaRPr>
        </a:p>
      </dgm:t>
    </dgm:pt>
    <dgm:pt modelId="{CA3D2720-467E-45B2-A10A-C7B02F6115A2}" type="parTrans" cxnId="{3C0CA3DD-BAC1-4AC5-BDEA-7CF5BBDB7462}">
      <dgm:prSet/>
      <dgm:spPr/>
      <dgm:t>
        <a:bodyPr/>
        <a:lstStyle/>
        <a:p>
          <a:endParaRPr lang="en-US"/>
        </a:p>
      </dgm:t>
    </dgm:pt>
    <dgm:pt modelId="{37FD8D0F-FCB2-4288-AC3D-4E75AFF6766D}" type="sibTrans" cxnId="{3C0CA3DD-BAC1-4AC5-BDEA-7CF5BBDB7462}">
      <dgm:prSet/>
      <dgm:spPr/>
      <dgm:t>
        <a:bodyPr/>
        <a:lstStyle/>
        <a:p>
          <a:endParaRPr lang="en-US"/>
        </a:p>
      </dgm:t>
    </dgm:pt>
    <dgm:pt modelId="{76CFD7BC-CFD8-4BB6-948B-1F99F739C9F5}" type="pres">
      <dgm:prSet presAssocID="{BB438968-7429-4AF9-8C55-C3A47B34793C}" presName="linear" presStyleCnt="0">
        <dgm:presLayoutVars>
          <dgm:animLvl val="lvl"/>
          <dgm:resizeHandles val="exact"/>
        </dgm:presLayoutVars>
      </dgm:prSet>
      <dgm:spPr/>
    </dgm:pt>
    <dgm:pt modelId="{4FCBAF78-59C2-46CC-9659-ABB69CC72134}" type="pres">
      <dgm:prSet presAssocID="{4D6DEF6C-AD59-4D5E-A655-132AA5B5462B}" presName="parentText" presStyleLbl="node1" presStyleIdx="0" presStyleCnt="4">
        <dgm:presLayoutVars>
          <dgm:chMax val="0"/>
          <dgm:bulletEnabled val="1"/>
        </dgm:presLayoutVars>
      </dgm:prSet>
      <dgm:spPr/>
    </dgm:pt>
    <dgm:pt modelId="{5ABAE6B1-8CE3-4D07-96CE-C1749BD46D58}" type="pres">
      <dgm:prSet presAssocID="{D7D68023-EFBB-4A08-AEDE-A60D5E39684A}" presName="spacer" presStyleCnt="0"/>
      <dgm:spPr/>
    </dgm:pt>
    <dgm:pt modelId="{E7B5D04F-14A4-4853-9292-D4FF7EB2018B}" type="pres">
      <dgm:prSet presAssocID="{E8876FF6-4166-448F-8BA5-015E3791ACD0}" presName="parentText" presStyleLbl="node1" presStyleIdx="1" presStyleCnt="4">
        <dgm:presLayoutVars>
          <dgm:chMax val="0"/>
          <dgm:bulletEnabled val="1"/>
        </dgm:presLayoutVars>
      </dgm:prSet>
      <dgm:spPr/>
    </dgm:pt>
    <dgm:pt modelId="{C569FCE2-E13F-480C-8A6F-052DA0299F40}" type="pres">
      <dgm:prSet presAssocID="{183D09BC-879F-43D0-A2A0-577ADFE204BA}" presName="spacer" presStyleCnt="0"/>
      <dgm:spPr/>
    </dgm:pt>
    <dgm:pt modelId="{71460425-251E-49F5-9545-ACE997CDF292}" type="pres">
      <dgm:prSet presAssocID="{42A86C08-0D67-4390-B2A0-480E0E526B1D}" presName="parentText" presStyleLbl="node1" presStyleIdx="2" presStyleCnt="4">
        <dgm:presLayoutVars>
          <dgm:chMax val="0"/>
          <dgm:bulletEnabled val="1"/>
        </dgm:presLayoutVars>
      </dgm:prSet>
      <dgm:spPr/>
    </dgm:pt>
    <dgm:pt modelId="{32DDAA82-E8D9-4668-A997-2DE2A3D52B06}" type="pres">
      <dgm:prSet presAssocID="{412CAFAE-8E9F-4DB5-B64E-0562FA3E517B}" presName="spacer" presStyleCnt="0"/>
      <dgm:spPr/>
    </dgm:pt>
    <dgm:pt modelId="{C0055A7D-C357-4428-BD51-90323D77097E}" type="pres">
      <dgm:prSet presAssocID="{E2B30DE7-D8D7-41CB-977A-A97EB71838B9}" presName="parentText" presStyleLbl="node1" presStyleIdx="3" presStyleCnt="4">
        <dgm:presLayoutVars>
          <dgm:chMax val="0"/>
          <dgm:bulletEnabled val="1"/>
        </dgm:presLayoutVars>
      </dgm:prSet>
      <dgm:spPr/>
    </dgm:pt>
  </dgm:ptLst>
  <dgm:cxnLst>
    <dgm:cxn modelId="{C2A9A51A-B76B-4F5F-A7D3-30AFD31620F6}" type="presOf" srcId="{BB438968-7429-4AF9-8C55-C3A47B34793C}" destId="{76CFD7BC-CFD8-4BB6-948B-1F99F739C9F5}" srcOrd="0" destOrd="0" presId="urn:microsoft.com/office/officeart/2005/8/layout/vList2"/>
    <dgm:cxn modelId="{1C22233C-F42F-42A6-BBEA-B590B1949739}" type="presOf" srcId="{E2B30DE7-D8D7-41CB-977A-A97EB71838B9}" destId="{C0055A7D-C357-4428-BD51-90323D77097E}" srcOrd="0" destOrd="0" presId="urn:microsoft.com/office/officeart/2005/8/layout/vList2"/>
    <dgm:cxn modelId="{D4F73E6A-DDC0-4267-BFCE-F6E143176A2D}" srcId="{BB438968-7429-4AF9-8C55-C3A47B34793C}" destId="{4D6DEF6C-AD59-4D5E-A655-132AA5B5462B}" srcOrd="0" destOrd="0" parTransId="{55414742-1D8D-4114-A7D8-9B162EA5EC28}" sibTransId="{D7D68023-EFBB-4A08-AEDE-A60D5E39684A}"/>
    <dgm:cxn modelId="{31902D76-3F6E-47CE-B3EB-AD2449716461}" srcId="{BB438968-7429-4AF9-8C55-C3A47B34793C}" destId="{E8876FF6-4166-448F-8BA5-015E3791ACD0}" srcOrd="1" destOrd="0" parTransId="{47016F41-55F1-4D7C-9BC8-1466FEA7D113}" sibTransId="{183D09BC-879F-43D0-A2A0-577ADFE204BA}"/>
    <dgm:cxn modelId="{A7C06276-39F6-420F-9A3B-108FD51ED59A}" type="presOf" srcId="{E8876FF6-4166-448F-8BA5-015E3791ACD0}" destId="{E7B5D04F-14A4-4853-9292-D4FF7EB2018B}" srcOrd="0" destOrd="0" presId="urn:microsoft.com/office/officeart/2005/8/layout/vList2"/>
    <dgm:cxn modelId="{1A69BBA3-1097-490E-AC05-0E9A767DF383}" type="presOf" srcId="{4D6DEF6C-AD59-4D5E-A655-132AA5B5462B}" destId="{4FCBAF78-59C2-46CC-9659-ABB69CC72134}" srcOrd="0" destOrd="0" presId="urn:microsoft.com/office/officeart/2005/8/layout/vList2"/>
    <dgm:cxn modelId="{F51679DA-228D-4832-908B-D4D92F0082CC}" srcId="{BB438968-7429-4AF9-8C55-C3A47B34793C}" destId="{42A86C08-0D67-4390-B2A0-480E0E526B1D}" srcOrd="2" destOrd="0" parTransId="{EF0917DE-87BE-4A3D-BA56-D681977F8A37}" sibTransId="{412CAFAE-8E9F-4DB5-B64E-0562FA3E517B}"/>
    <dgm:cxn modelId="{3C0CA3DD-BAC1-4AC5-BDEA-7CF5BBDB7462}" srcId="{BB438968-7429-4AF9-8C55-C3A47B34793C}" destId="{E2B30DE7-D8D7-41CB-977A-A97EB71838B9}" srcOrd="3" destOrd="0" parTransId="{CA3D2720-467E-45B2-A10A-C7B02F6115A2}" sibTransId="{37FD8D0F-FCB2-4288-AC3D-4E75AFF6766D}"/>
    <dgm:cxn modelId="{E80221F2-7F8A-4BD5-854F-79F70C417D75}" type="presOf" srcId="{42A86C08-0D67-4390-B2A0-480E0E526B1D}" destId="{71460425-251E-49F5-9545-ACE997CDF292}" srcOrd="0" destOrd="0" presId="urn:microsoft.com/office/officeart/2005/8/layout/vList2"/>
    <dgm:cxn modelId="{8E5DC9E9-910A-4207-B5CB-B6DB233DD1C8}" type="presParOf" srcId="{76CFD7BC-CFD8-4BB6-948B-1F99F739C9F5}" destId="{4FCBAF78-59C2-46CC-9659-ABB69CC72134}" srcOrd="0" destOrd="0" presId="urn:microsoft.com/office/officeart/2005/8/layout/vList2"/>
    <dgm:cxn modelId="{04F0EF22-6AAD-44B8-9CAE-BC1A3A081456}" type="presParOf" srcId="{76CFD7BC-CFD8-4BB6-948B-1F99F739C9F5}" destId="{5ABAE6B1-8CE3-4D07-96CE-C1749BD46D58}" srcOrd="1" destOrd="0" presId="urn:microsoft.com/office/officeart/2005/8/layout/vList2"/>
    <dgm:cxn modelId="{471CAE74-B80C-41D4-A403-30F09A536459}" type="presParOf" srcId="{76CFD7BC-CFD8-4BB6-948B-1F99F739C9F5}" destId="{E7B5D04F-14A4-4853-9292-D4FF7EB2018B}" srcOrd="2" destOrd="0" presId="urn:microsoft.com/office/officeart/2005/8/layout/vList2"/>
    <dgm:cxn modelId="{0C616AE5-DF8D-454D-A0D1-0BAD2A9DAA8D}" type="presParOf" srcId="{76CFD7BC-CFD8-4BB6-948B-1F99F739C9F5}" destId="{C569FCE2-E13F-480C-8A6F-052DA0299F40}" srcOrd="3" destOrd="0" presId="urn:microsoft.com/office/officeart/2005/8/layout/vList2"/>
    <dgm:cxn modelId="{B8ABA2FC-B554-4C8F-A166-E48087B31921}" type="presParOf" srcId="{76CFD7BC-CFD8-4BB6-948B-1F99F739C9F5}" destId="{71460425-251E-49F5-9545-ACE997CDF292}" srcOrd="4" destOrd="0" presId="urn:microsoft.com/office/officeart/2005/8/layout/vList2"/>
    <dgm:cxn modelId="{E336E928-62FB-4C84-9C3E-17DC0DF8DD33}" type="presParOf" srcId="{76CFD7BC-CFD8-4BB6-948B-1F99F739C9F5}" destId="{32DDAA82-E8D9-4668-A997-2DE2A3D52B06}" srcOrd="5" destOrd="0" presId="urn:microsoft.com/office/officeart/2005/8/layout/vList2"/>
    <dgm:cxn modelId="{A1051B69-4D9E-49B7-9800-64B2EC96D282}" type="presParOf" srcId="{76CFD7BC-CFD8-4BB6-948B-1F99F739C9F5}" destId="{C0055A7D-C357-4428-BD51-90323D77097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BCD52-8803-4083-B45F-8F11699C3C07}">
      <dsp:nvSpPr>
        <dsp:cNvPr id="0" name=""/>
        <dsp:cNvSpPr/>
      </dsp:nvSpPr>
      <dsp:spPr>
        <a:xfrm>
          <a:off x="0" y="25950"/>
          <a:ext cx="6628804" cy="11044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Includes the following being studied in a clinical trial:</a:t>
          </a:r>
          <a:endParaRPr lang="en-US" sz="1800" kern="1200">
            <a:latin typeface="Arial" panose="020B0604020202020204" pitchFamily="34" charset="0"/>
            <a:cs typeface="Arial" panose="020B0604020202020204" pitchFamily="34" charset="0"/>
          </a:endParaRPr>
        </a:p>
      </dsp:txBody>
      <dsp:txXfrm>
        <a:off x="53916" y="79866"/>
        <a:ext cx="6520972" cy="996648"/>
      </dsp:txXfrm>
    </dsp:sp>
    <dsp:sp modelId="{C0904D1B-65BD-4DE4-AC2C-619A24EBCD37}">
      <dsp:nvSpPr>
        <dsp:cNvPr id="0" name=""/>
        <dsp:cNvSpPr/>
      </dsp:nvSpPr>
      <dsp:spPr>
        <a:xfrm>
          <a:off x="0" y="1300350"/>
          <a:ext cx="6628804" cy="110448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Drug</a:t>
          </a:r>
          <a:endParaRPr lang="en-US" sz="1800" kern="1200" dirty="0">
            <a:latin typeface="Arial" panose="020B0604020202020204" pitchFamily="34" charset="0"/>
            <a:cs typeface="Arial" panose="020B0604020202020204" pitchFamily="34" charset="0"/>
          </a:endParaRPr>
        </a:p>
      </dsp:txBody>
      <dsp:txXfrm>
        <a:off x="53916" y="1354266"/>
        <a:ext cx="6520972" cy="996648"/>
      </dsp:txXfrm>
    </dsp:sp>
    <dsp:sp modelId="{167B37B5-FDFE-41AE-A6B0-D982EB55AC43}">
      <dsp:nvSpPr>
        <dsp:cNvPr id="0" name=""/>
        <dsp:cNvSpPr/>
      </dsp:nvSpPr>
      <dsp:spPr>
        <a:xfrm>
          <a:off x="0" y="2574750"/>
          <a:ext cx="6628804" cy="110448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Device</a:t>
          </a:r>
          <a:endParaRPr lang="en-US" sz="1800" kern="1200" dirty="0">
            <a:latin typeface="Arial" panose="020B0604020202020204" pitchFamily="34" charset="0"/>
            <a:cs typeface="Arial" panose="020B0604020202020204" pitchFamily="34" charset="0"/>
          </a:endParaRPr>
        </a:p>
      </dsp:txBody>
      <dsp:txXfrm>
        <a:off x="53916" y="2628666"/>
        <a:ext cx="6520972" cy="996648"/>
      </dsp:txXfrm>
    </dsp:sp>
    <dsp:sp modelId="{02F299AA-18C5-4C9E-97A9-652A53869B3B}">
      <dsp:nvSpPr>
        <dsp:cNvPr id="0" name=""/>
        <dsp:cNvSpPr/>
      </dsp:nvSpPr>
      <dsp:spPr>
        <a:xfrm>
          <a:off x="0" y="3849150"/>
          <a:ext cx="6628804" cy="1104480"/>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Biologic</a:t>
          </a:r>
          <a:endParaRPr lang="en-US" sz="1800" kern="1200" dirty="0">
            <a:latin typeface="Arial" panose="020B0604020202020204" pitchFamily="34" charset="0"/>
            <a:cs typeface="Arial" panose="020B0604020202020204" pitchFamily="34" charset="0"/>
          </a:endParaRPr>
        </a:p>
      </dsp:txBody>
      <dsp:txXfrm>
        <a:off x="53916" y="3903066"/>
        <a:ext cx="6520972" cy="996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84ECB-8A77-485E-B335-F5D387507EA1}">
      <dsp:nvSpPr>
        <dsp:cNvPr id="0" name=""/>
        <dsp:cNvSpPr/>
      </dsp:nvSpPr>
      <dsp:spPr>
        <a:xfrm>
          <a:off x="0" y="477390"/>
          <a:ext cx="6628804" cy="1216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8.3.1 INVESTIGATOR’S BROCHURE UPDATES To document that investigator is informed in a timely manner of relevant information as it becomes available</a:t>
          </a:r>
          <a:endParaRPr lang="en-US" sz="1800" kern="1200" dirty="0">
            <a:latin typeface="Arial" panose="020B0604020202020204" pitchFamily="34" charset="0"/>
            <a:cs typeface="Arial" panose="020B0604020202020204" pitchFamily="34" charset="0"/>
          </a:endParaRPr>
        </a:p>
      </dsp:txBody>
      <dsp:txXfrm>
        <a:off x="59399" y="536789"/>
        <a:ext cx="6510006" cy="1098002"/>
      </dsp:txXfrm>
    </dsp:sp>
    <dsp:sp modelId="{AFC8DED8-2761-4B4D-AADA-A18AB3F70CDD}">
      <dsp:nvSpPr>
        <dsp:cNvPr id="0" name=""/>
        <dsp:cNvSpPr/>
      </dsp:nvSpPr>
      <dsp:spPr>
        <a:xfrm>
          <a:off x="0" y="1881390"/>
          <a:ext cx="6628804" cy="121680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8.3.8 DOCUMENTATION OF INVESTIGATIONAL PRODUCT(S) AND TRIAL-RELATED MATERIALS SHIPMENT</a:t>
          </a:r>
          <a:endParaRPr lang="en-US" sz="1800" kern="1200" dirty="0">
            <a:latin typeface="Arial" panose="020B0604020202020204" pitchFamily="34" charset="0"/>
            <a:cs typeface="Arial" panose="020B0604020202020204" pitchFamily="34" charset="0"/>
          </a:endParaRPr>
        </a:p>
      </dsp:txBody>
      <dsp:txXfrm>
        <a:off x="59399" y="1940789"/>
        <a:ext cx="6510006" cy="1098002"/>
      </dsp:txXfrm>
    </dsp:sp>
    <dsp:sp modelId="{666BF082-B6C1-424D-82FC-B74EF349DE0D}">
      <dsp:nvSpPr>
        <dsp:cNvPr id="0" name=""/>
        <dsp:cNvSpPr/>
      </dsp:nvSpPr>
      <dsp:spPr>
        <a:xfrm>
          <a:off x="0" y="3285390"/>
          <a:ext cx="6628804" cy="1216800"/>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8.3.23 INVESTIGATION PRODUCTS ACCOUNTABILITY AT THE SITE To document that investigational product(s) have been used according to the protocol</a:t>
          </a:r>
          <a:endParaRPr lang="en-US" sz="1800" kern="1200" dirty="0">
            <a:latin typeface="Arial" panose="020B0604020202020204" pitchFamily="34" charset="0"/>
            <a:cs typeface="Arial" panose="020B0604020202020204" pitchFamily="34" charset="0"/>
          </a:endParaRPr>
        </a:p>
      </dsp:txBody>
      <dsp:txXfrm>
        <a:off x="59399" y="3344789"/>
        <a:ext cx="6510006"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F3315-56E3-445A-AB8F-5367A834D116}">
      <dsp:nvSpPr>
        <dsp:cNvPr id="0" name=""/>
        <dsp:cNvSpPr/>
      </dsp:nvSpPr>
      <dsp:spPr>
        <a:xfrm>
          <a:off x="0" y="618074"/>
          <a:ext cx="6628804" cy="17491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8.4.1 INVESTIGATIONAL PRODUCT(S) ACCOUNTABILITY AT SITE To document that the investigational product(s) have been used according to the protocol. To document the final accounting of investigational product(s) received at the site, dispensed to subjects, returned by the subjects, and returned to sponsor</a:t>
          </a:r>
          <a:endParaRPr lang="en-US" sz="1800" kern="1200" dirty="0">
            <a:latin typeface="Arial" panose="020B0604020202020204" pitchFamily="34" charset="0"/>
            <a:cs typeface="Arial" panose="020B0604020202020204" pitchFamily="34" charset="0"/>
          </a:endParaRPr>
        </a:p>
      </dsp:txBody>
      <dsp:txXfrm>
        <a:off x="85386" y="703460"/>
        <a:ext cx="6458032" cy="1578378"/>
      </dsp:txXfrm>
    </dsp:sp>
    <dsp:sp modelId="{BB4E5A34-3E38-457E-925F-DD96D170A576}">
      <dsp:nvSpPr>
        <dsp:cNvPr id="0" name=""/>
        <dsp:cNvSpPr/>
      </dsp:nvSpPr>
      <dsp:spPr>
        <a:xfrm>
          <a:off x="0" y="2554424"/>
          <a:ext cx="6628804" cy="174915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8.4.2 DOCUMENTATION OF INVESTIGATIONAL PRODUCT DESTRUCTION To document destruction of unused investigational products by sponsor or at site</a:t>
          </a:r>
          <a:endParaRPr lang="en-US" sz="1800" kern="1200" dirty="0">
            <a:latin typeface="Arial" panose="020B0604020202020204" pitchFamily="34" charset="0"/>
            <a:cs typeface="Arial" panose="020B0604020202020204" pitchFamily="34" charset="0"/>
          </a:endParaRPr>
        </a:p>
      </dsp:txBody>
      <dsp:txXfrm>
        <a:off x="85386" y="2639810"/>
        <a:ext cx="6458032" cy="1578378"/>
      </dsp:txXfrm>
    </dsp:sp>
    <dsp:sp modelId="{6859AD43-FD39-482D-9288-50CFA8BF7625}">
      <dsp:nvSpPr>
        <dsp:cNvPr id="0" name=""/>
        <dsp:cNvSpPr/>
      </dsp:nvSpPr>
      <dsp:spPr>
        <a:xfrm>
          <a:off x="0" y="4490774"/>
          <a:ext cx="6628804" cy="1749150"/>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8.4.6 TREATMENT ALLOCATION AND DECODING DOCUMENTATION Returned to sponsor to document any decoding that may have occurred</a:t>
          </a:r>
          <a:endParaRPr lang="en-US" sz="1800" kern="1200" dirty="0">
            <a:latin typeface="Arial" panose="020B0604020202020204" pitchFamily="34" charset="0"/>
            <a:cs typeface="Arial" panose="020B0604020202020204" pitchFamily="34" charset="0"/>
          </a:endParaRPr>
        </a:p>
      </dsp:txBody>
      <dsp:txXfrm>
        <a:off x="85386" y="4576160"/>
        <a:ext cx="6458032" cy="15783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BEBEE-E554-4597-A0B9-94F78BEFC714}">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50C2E0-0BAB-4A95-9FD7-76B3D25636B2}">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82EA36-BF89-4663-889A-B29C78E9145E}">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Investigator</a:t>
          </a:r>
          <a:endParaRPr lang="en-US" sz="1800" kern="1200" dirty="0">
            <a:latin typeface="Arial" panose="020B0604020202020204" pitchFamily="34" charset="0"/>
            <a:cs typeface="Arial" panose="020B0604020202020204" pitchFamily="34" charset="0"/>
          </a:endParaRPr>
        </a:p>
      </dsp:txBody>
      <dsp:txXfrm>
        <a:off x="994536" y="1698"/>
        <a:ext cx="8623596" cy="861070"/>
      </dsp:txXfrm>
    </dsp:sp>
    <dsp:sp modelId="{D5F9B6F9-3ACE-45ED-94C4-C62E5FCA9E2A}">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0F9373-F62F-402A-841E-D3FF04405A79}">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E7881A-4FC1-49B9-A053-F36A1ADAB8EE}">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Qualified study team members that have been delegated this task</a:t>
          </a:r>
          <a:endParaRPr lang="en-US" sz="1800" kern="1200" dirty="0">
            <a:latin typeface="Arial" panose="020B0604020202020204" pitchFamily="34" charset="0"/>
            <a:cs typeface="Arial" panose="020B0604020202020204" pitchFamily="34" charset="0"/>
          </a:endParaRPr>
        </a:p>
      </dsp:txBody>
      <dsp:txXfrm>
        <a:off x="994536" y="1078036"/>
        <a:ext cx="8623596" cy="861070"/>
      </dsp:txXfrm>
    </dsp:sp>
    <dsp:sp modelId="{9D7FE3FF-6137-4422-8974-BECAD2A01E28}">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62BC0-DE03-4BF7-9BB4-21ED98A4AA2B}">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A26ECA-3380-4802-B275-6C20EA834FD9}">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Sponsor/CRO</a:t>
          </a:r>
          <a:endParaRPr lang="en-US" sz="1800" kern="1200" dirty="0">
            <a:latin typeface="Arial" panose="020B0604020202020204" pitchFamily="34" charset="0"/>
            <a:cs typeface="Arial" panose="020B0604020202020204" pitchFamily="34" charset="0"/>
          </a:endParaRPr>
        </a:p>
      </dsp:txBody>
      <dsp:txXfrm>
        <a:off x="994536" y="2154374"/>
        <a:ext cx="8623596" cy="861070"/>
      </dsp:txXfrm>
    </dsp:sp>
    <dsp:sp modelId="{D62172AA-8941-4C91-B0B5-CD862817A71E}">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D4E32-A66E-423D-9338-0B0D79993C53}">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5CD792-9564-4E46-9A29-2DFE46BB84D6}">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Pharmacist</a:t>
          </a:r>
          <a:endParaRPr lang="en-US" sz="1800" kern="1200" dirty="0">
            <a:latin typeface="Arial" panose="020B0604020202020204" pitchFamily="34" charset="0"/>
            <a:cs typeface="Arial" panose="020B0604020202020204" pitchFamily="34" charset="0"/>
          </a:endParaRPr>
        </a:p>
      </dsp:txBody>
      <dsp:txXfrm>
        <a:off x="994536" y="3230712"/>
        <a:ext cx="8623596" cy="8610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88F81-9901-418C-8F70-A58B6C5A28B4}">
      <dsp:nvSpPr>
        <dsp:cNvPr id="0" name=""/>
        <dsp:cNvSpPr/>
      </dsp:nvSpPr>
      <dsp:spPr>
        <a:xfrm>
          <a:off x="1505181" y="1478"/>
          <a:ext cx="3146557" cy="188793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Subject may incur a safety risk</a:t>
          </a:r>
          <a:endParaRPr lang="en-US" sz="1800" kern="1200" dirty="0">
            <a:latin typeface="Arial" panose="020B0604020202020204" pitchFamily="34" charset="0"/>
            <a:cs typeface="Arial" panose="020B0604020202020204" pitchFamily="34" charset="0"/>
          </a:endParaRPr>
        </a:p>
      </dsp:txBody>
      <dsp:txXfrm>
        <a:off x="1505181" y="1478"/>
        <a:ext cx="3146557" cy="1887934"/>
      </dsp:txXfrm>
    </dsp:sp>
    <dsp:sp modelId="{8ECCB8CB-E93E-4EB5-8F4E-4DEBABC1698A}">
      <dsp:nvSpPr>
        <dsp:cNvPr id="0" name=""/>
        <dsp:cNvSpPr/>
      </dsp:nvSpPr>
      <dsp:spPr>
        <a:xfrm>
          <a:off x="4966394" y="1478"/>
          <a:ext cx="3146557" cy="188793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Loss of data/data integrity</a:t>
          </a:r>
          <a:endParaRPr lang="en-US" sz="1800" kern="1200">
            <a:latin typeface="Arial" panose="020B0604020202020204" pitchFamily="34" charset="0"/>
            <a:cs typeface="Arial" panose="020B0604020202020204" pitchFamily="34" charset="0"/>
          </a:endParaRPr>
        </a:p>
      </dsp:txBody>
      <dsp:txXfrm>
        <a:off x="4966394" y="1478"/>
        <a:ext cx="3146557" cy="1887934"/>
      </dsp:txXfrm>
    </dsp:sp>
    <dsp:sp modelId="{09A322DF-E249-4109-A96D-AA17F9C41D6A}">
      <dsp:nvSpPr>
        <dsp:cNvPr id="0" name=""/>
        <dsp:cNvSpPr/>
      </dsp:nvSpPr>
      <dsp:spPr>
        <a:xfrm>
          <a:off x="1505181" y="2204068"/>
          <a:ext cx="3146557" cy="188793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Negative monitoring/auditing reports</a:t>
          </a:r>
          <a:endParaRPr lang="en-US" sz="1800" kern="1200">
            <a:latin typeface="Arial" panose="020B0604020202020204" pitchFamily="34" charset="0"/>
            <a:cs typeface="Arial" panose="020B0604020202020204" pitchFamily="34" charset="0"/>
          </a:endParaRPr>
        </a:p>
      </dsp:txBody>
      <dsp:txXfrm>
        <a:off x="1505181" y="2204068"/>
        <a:ext cx="3146557" cy="1887934"/>
      </dsp:txXfrm>
    </dsp:sp>
    <dsp:sp modelId="{EA2BC8AE-9EAD-4BED-8CF6-94A663213730}">
      <dsp:nvSpPr>
        <dsp:cNvPr id="0" name=""/>
        <dsp:cNvSpPr/>
      </dsp:nvSpPr>
      <dsp:spPr>
        <a:xfrm>
          <a:off x="4966394" y="2204068"/>
          <a:ext cx="3146557" cy="188793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Sponsor may place a “hold” on the study if non-compliance is severe</a:t>
          </a:r>
          <a:endParaRPr lang="en-US" sz="1800" kern="1200" dirty="0">
            <a:latin typeface="Arial" panose="020B0604020202020204" pitchFamily="34" charset="0"/>
            <a:cs typeface="Arial" panose="020B0604020202020204" pitchFamily="34" charset="0"/>
          </a:endParaRPr>
        </a:p>
      </dsp:txBody>
      <dsp:txXfrm>
        <a:off x="4966394" y="2204068"/>
        <a:ext cx="3146557" cy="18879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3BFEA-955B-4B3F-ABE1-1171CB8DB56F}">
      <dsp:nvSpPr>
        <dsp:cNvPr id="0" name=""/>
        <dsp:cNvSpPr/>
      </dsp:nvSpPr>
      <dsp:spPr>
        <a:xfrm>
          <a:off x="2007" y="394199"/>
          <a:ext cx="2538876" cy="1523326"/>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Name of person receiving IP (qualified delegated personnel)</a:t>
          </a:r>
          <a:endParaRPr lang="en-US" sz="1800" kern="1200" dirty="0">
            <a:latin typeface="Arial" panose="020B0604020202020204" pitchFamily="34" charset="0"/>
            <a:cs typeface="Arial" panose="020B0604020202020204" pitchFamily="34" charset="0"/>
          </a:endParaRPr>
        </a:p>
      </dsp:txBody>
      <dsp:txXfrm>
        <a:off x="2007" y="394199"/>
        <a:ext cx="2538876" cy="1523326"/>
      </dsp:txXfrm>
    </dsp:sp>
    <dsp:sp modelId="{B8894B04-6403-4E24-9E1F-0E646AF90C5D}">
      <dsp:nvSpPr>
        <dsp:cNvPr id="0" name=""/>
        <dsp:cNvSpPr/>
      </dsp:nvSpPr>
      <dsp:spPr>
        <a:xfrm>
          <a:off x="2794771" y="394199"/>
          <a:ext cx="2538876" cy="1523326"/>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Date of receipt</a:t>
          </a:r>
          <a:endParaRPr lang="en-US" sz="1800" kern="1200" dirty="0">
            <a:latin typeface="Arial" panose="020B0604020202020204" pitchFamily="34" charset="0"/>
            <a:cs typeface="Arial" panose="020B0604020202020204" pitchFamily="34" charset="0"/>
          </a:endParaRPr>
        </a:p>
      </dsp:txBody>
      <dsp:txXfrm>
        <a:off x="2794771" y="394199"/>
        <a:ext cx="2538876" cy="1523326"/>
      </dsp:txXfrm>
    </dsp:sp>
    <dsp:sp modelId="{7BC62BD6-363D-4DDB-9DE6-ED017E50DC9F}">
      <dsp:nvSpPr>
        <dsp:cNvPr id="0" name=""/>
        <dsp:cNvSpPr/>
      </dsp:nvSpPr>
      <dsp:spPr>
        <a:xfrm>
          <a:off x="5587535" y="394199"/>
          <a:ext cx="2538876" cy="1523326"/>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Name of IP</a:t>
          </a:r>
          <a:endParaRPr lang="en-US" sz="1800" kern="1200">
            <a:latin typeface="Arial" panose="020B0604020202020204" pitchFamily="34" charset="0"/>
            <a:cs typeface="Arial" panose="020B0604020202020204" pitchFamily="34" charset="0"/>
          </a:endParaRPr>
        </a:p>
      </dsp:txBody>
      <dsp:txXfrm>
        <a:off x="5587535" y="394199"/>
        <a:ext cx="2538876" cy="1523326"/>
      </dsp:txXfrm>
    </dsp:sp>
    <dsp:sp modelId="{41EEC40D-5C44-4ED4-B53E-F8FCC6945DFB}">
      <dsp:nvSpPr>
        <dsp:cNvPr id="0" name=""/>
        <dsp:cNvSpPr/>
      </dsp:nvSpPr>
      <dsp:spPr>
        <a:xfrm>
          <a:off x="8380300" y="394199"/>
          <a:ext cx="2518362" cy="1523326"/>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Lot #, expiration date, Batch/serial information/unique code (all that are applicable)</a:t>
          </a:r>
          <a:endParaRPr lang="en-US" sz="1800" kern="1200" dirty="0">
            <a:latin typeface="Arial" panose="020B0604020202020204" pitchFamily="34" charset="0"/>
            <a:cs typeface="Arial" panose="020B0604020202020204" pitchFamily="34" charset="0"/>
          </a:endParaRPr>
        </a:p>
      </dsp:txBody>
      <dsp:txXfrm>
        <a:off x="8380300" y="394199"/>
        <a:ext cx="2518362" cy="1523326"/>
      </dsp:txXfrm>
    </dsp:sp>
    <dsp:sp modelId="{30B9B7B2-201B-4738-B57D-F09A5C3205F4}">
      <dsp:nvSpPr>
        <dsp:cNvPr id="0" name=""/>
        <dsp:cNvSpPr/>
      </dsp:nvSpPr>
      <dsp:spPr>
        <a:xfrm>
          <a:off x="1388132" y="2171412"/>
          <a:ext cx="2538876" cy="1523326"/>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Dosage </a:t>
          </a:r>
          <a:endParaRPr lang="en-US" sz="1800" kern="1200">
            <a:latin typeface="Arial" panose="020B0604020202020204" pitchFamily="34" charset="0"/>
            <a:cs typeface="Arial" panose="020B0604020202020204" pitchFamily="34" charset="0"/>
          </a:endParaRPr>
        </a:p>
      </dsp:txBody>
      <dsp:txXfrm>
        <a:off x="1388132" y="2171412"/>
        <a:ext cx="2538876" cy="1523326"/>
      </dsp:txXfrm>
    </dsp:sp>
    <dsp:sp modelId="{A84BC64A-9EBB-4070-89C8-CE3BADFFB4D5}">
      <dsp:nvSpPr>
        <dsp:cNvPr id="0" name=""/>
        <dsp:cNvSpPr/>
      </dsp:nvSpPr>
      <dsp:spPr>
        <a:xfrm>
          <a:off x="4180896" y="2171412"/>
          <a:ext cx="2538876" cy="1523326"/>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Expiration date</a:t>
          </a:r>
          <a:endParaRPr lang="en-US" sz="1800" kern="1200" dirty="0">
            <a:latin typeface="Arial" panose="020B0604020202020204" pitchFamily="34" charset="0"/>
            <a:cs typeface="Arial" panose="020B0604020202020204" pitchFamily="34" charset="0"/>
          </a:endParaRPr>
        </a:p>
      </dsp:txBody>
      <dsp:txXfrm>
        <a:off x="4180896" y="2171412"/>
        <a:ext cx="2538876" cy="1523326"/>
      </dsp:txXfrm>
    </dsp:sp>
    <dsp:sp modelId="{22088D42-FA0B-41C9-8CE1-C1832828DE09}">
      <dsp:nvSpPr>
        <dsp:cNvPr id="0" name=""/>
        <dsp:cNvSpPr/>
      </dsp:nvSpPr>
      <dsp:spPr>
        <a:xfrm>
          <a:off x="6973661" y="2171412"/>
          <a:ext cx="2538876" cy="1523326"/>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Quantity</a:t>
          </a:r>
          <a:endParaRPr lang="en-US" sz="1800" kern="1200">
            <a:latin typeface="Arial" panose="020B0604020202020204" pitchFamily="34" charset="0"/>
            <a:cs typeface="Arial" panose="020B0604020202020204" pitchFamily="34" charset="0"/>
          </a:endParaRPr>
        </a:p>
      </dsp:txBody>
      <dsp:txXfrm>
        <a:off x="6973661" y="2171412"/>
        <a:ext cx="2538876" cy="15233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8A23-F05A-4101-B44B-A94696F38F4E}">
      <dsp:nvSpPr>
        <dsp:cNvPr id="0" name=""/>
        <dsp:cNvSpPr/>
      </dsp:nvSpPr>
      <dsp:spPr>
        <a:xfrm>
          <a:off x="3301" y="605721"/>
          <a:ext cx="2619188" cy="157151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Subject ID </a:t>
          </a:r>
          <a:endParaRPr lang="en-US" sz="1800" kern="1200" dirty="0">
            <a:latin typeface="Arial" panose="020B0604020202020204" pitchFamily="34" charset="0"/>
            <a:cs typeface="Arial" panose="020B0604020202020204" pitchFamily="34" charset="0"/>
          </a:endParaRPr>
        </a:p>
      </dsp:txBody>
      <dsp:txXfrm>
        <a:off x="3301" y="605721"/>
        <a:ext cx="2619188" cy="1571513"/>
      </dsp:txXfrm>
    </dsp:sp>
    <dsp:sp modelId="{D6802669-DF4E-4986-ABFD-C7C3EA872BEC}">
      <dsp:nvSpPr>
        <dsp:cNvPr id="0" name=""/>
        <dsp:cNvSpPr/>
      </dsp:nvSpPr>
      <dsp:spPr>
        <a:xfrm>
          <a:off x="2884408" y="605721"/>
          <a:ext cx="2619188" cy="1571513"/>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Name identifier  of IP </a:t>
          </a:r>
          <a:endParaRPr lang="en-US" sz="1800" kern="1200" dirty="0">
            <a:latin typeface="Arial" panose="020B0604020202020204" pitchFamily="34" charset="0"/>
            <a:cs typeface="Arial" panose="020B0604020202020204" pitchFamily="34" charset="0"/>
          </a:endParaRPr>
        </a:p>
      </dsp:txBody>
      <dsp:txXfrm>
        <a:off x="2884408" y="605721"/>
        <a:ext cx="2619188" cy="1571513"/>
      </dsp:txXfrm>
    </dsp:sp>
    <dsp:sp modelId="{3936DE4E-5903-451E-BD8A-090C3CAC3DEC}">
      <dsp:nvSpPr>
        <dsp:cNvPr id="0" name=""/>
        <dsp:cNvSpPr/>
      </dsp:nvSpPr>
      <dsp:spPr>
        <a:xfrm>
          <a:off x="5765515" y="605721"/>
          <a:ext cx="2619188" cy="1571513"/>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Lot #, expiration date, Batch/serial information/unique code (all that are applicable)</a:t>
          </a:r>
          <a:endParaRPr lang="en-US" sz="1800" kern="1200" dirty="0">
            <a:latin typeface="Arial" panose="020B0604020202020204" pitchFamily="34" charset="0"/>
            <a:cs typeface="Arial" panose="020B0604020202020204" pitchFamily="34" charset="0"/>
          </a:endParaRPr>
        </a:p>
      </dsp:txBody>
      <dsp:txXfrm>
        <a:off x="5765515" y="605721"/>
        <a:ext cx="2619188" cy="1571513"/>
      </dsp:txXfrm>
    </dsp:sp>
    <dsp:sp modelId="{A728E27F-0C5B-4FEC-AC82-397B86319313}">
      <dsp:nvSpPr>
        <dsp:cNvPr id="0" name=""/>
        <dsp:cNvSpPr/>
      </dsp:nvSpPr>
      <dsp:spPr>
        <a:xfrm>
          <a:off x="8646623" y="605721"/>
          <a:ext cx="2619188" cy="1571513"/>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Dose </a:t>
          </a:r>
          <a:endParaRPr lang="en-US" sz="1800" kern="1200">
            <a:latin typeface="Arial" panose="020B0604020202020204" pitchFamily="34" charset="0"/>
            <a:cs typeface="Arial" panose="020B0604020202020204" pitchFamily="34" charset="0"/>
          </a:endParaRPr>
        </a:p>
      </dsp:txBody>
      <dsp:txXfrm>
        <a:off x="8646623" y="605721"/>
        <a:ext cx="2619188" cy="1571513"/>
      </dsp:txXfrm>
    </dsp:sp>
    <dsp:sp modelId="{74110B04-F327-42B4-81F9-B16B93753306}">
      <dsp:nvSpPr>
        <dsp:cNvPr id="0" name=""/>
        <dsp:cNvSpPr/>
      </dsp:nvSpPr>
      <dsp:spPr>
        <a:xfrm>
          <a:off x="3301" y="2439152"/>
          <a:ext cx="2619188" cy="1571513"/>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Date dispensed </a:t>
          </a:r>
          <a:endParaRPr lang="en-US" sz="1800" kern="1200">
            <a:latin typeface="Arial" panose="020B0604020202020204" pitchFamily="34" charset="0"/>
            <a:cs typeface="Arial" panose="020B0604020202020204" pitchFamily="34" charset="0"/>
          </a:endParaRPr>
        </a:p>
      </dsp:txBody>
      <dsp:txXfrm>
        <a:off x="3301" y="2439152"/>
        <a:ext cx="2619188" cy="1571513"/>
      </dsp:txXfrm>
    </dsp:sp>
    <dsp:sp modelId="{A3D40498-FF21-48C2-83C5-92BB158D2C7F}">
      <dsp:nvSpPr>
        <dsp:cNvPr id="0" name=""/>
        <dsp:cNvSpPr/>
      </dsp:nvSpPr>
      <dsp:spPr>
        <a:xfrm>
          <a:off x="2884408" y="2439152"/>
          <a:ext cx="2619188" cy="157151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Quantity </a:t>
          </a:r>
          <a:endParaRPr lang="en-US" sz="1800" kern="1200">
            <a:latin typeface="Arial" panose="020B0604020202020204" pitchFamily="34" charset="0"/>
            <a:cs typeface="Arial" panose="020B0604020202020204" pitchFamily="34" charset="0"/>
          </a:endParaRPr>
        </a:p>
      </dsp:txBody>
      <dsp:txXfrm>
        <a:off x="2884408" y="2439152"/>
        <a:ext cx="2619188" cy="1571513"/>
      </dsp:txXfrm>
    </dsp:sp>
    <dsp:sp modelId="{B89C4150-A5E7-4190-8EDB-9CC74DF62700}">
      <dsp:nvSpPr>
        <dsp:cNvPr id="0" name=""/>
        <dsp:cNvSpPr/>
      </dsp:nvSpPr>
      <dsp:spPr>
        <a:xfrm>
          <a:off x="5765515" y="2439152"/>
          <a:ext cx="2619188" cy="1571513"/>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Name of the person dispensing </a:t>
          </a:r>
          <a:endParaRPr lang="en-US" sz="1800" kern="1200">
            <a:latin typeface="Arial" panose="020B0604020202020204" pitchFamily="34" charset="0"/>
            <a:cs typeface="Arial" panose="020B0604020202020204" pitchFamily="34" charset="0"/>
          </a:endParaRPr>
        </a:p>
      </dsp:txBody>
      <dsp:txXfrm>
        <a:off x="5765515" y="2439152"/>
        <a:ext cx="2619188" cy="1571513"/>
      </dsp:txXfrm>
    </dsp:sp>
    <dsp:sp modelId="{9F4F5E17-4DED-43A3-8730-584AFF65F688}">
      <dsp:nvSpPr>
        <dsp:cNvPr id="0" name=""/>
        <dsp:cNvSpPr/>
      </dsp:nvSpPr>
      <dsp:spPr>
        <a:xfrm>
          <a:off x="8646623" y="2439152"/>
          <a:ext cx="2619188" cy="1571513"/>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Subject instructions/education</a:t>
          </a:r>
          <a:endParaRPr lang="en-US" sz="1800" kern="1200" dirty="0">
            <a:latin typeface="Arial" panose="020B0604020202020204" pitchFamily="34" charset="0"/>
            <a:cs typeface="Arial" panose="020B0604020202020204" pitchFamily="34" charset="0"/>
          </a:endParaRPr>
        </a:p>
      </dsp:txBody>
      <dsp:txXfrm>
        <a:off x="8646623" y="2439152"/>
        <a:ext cx="2619188" cy="15715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90FF3-A88A-4808-802B-E8382073F9F3}">
      <dsp:nvSpPr>
        <dsp:cNvPr id="0" name=""/>
        <dsp:cNvSpPr/>
      </dsp:nvSpPr>
      <dsp:spPr>
        <a:xfrm>
          <a:off x="408450" y="1646"/>
          <a:ext cx="3012322" cy="180739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Name of medication </a:t>
          </a:r>
          <a:endParaRPr lang="en-US" sz="1800" kern="1200" dirty="0">
            <a:latin typeface="Arial" panose="020B0604020202020204" pitchFamily="34" charset="0"/>
            <a:cs typeface="Arial" panose="020B0604020202020204" pitchFamily="34" charset="0"/>
          </a:endParaRPr>
        </a:p>
      </dsp:txBody>
      <dsp:txXfrm>
        <a:off x="408450" y="1646"/>
        <a:ext cx="3012322" cy="1807393"/>
      </dsp:txXfrm>
    </dsp:sp>
    <dsp:sp modelId="{C8BAE5CA-5660-4066-9841-B72AA88B1C27}">
      <dsp:nvSpPr>
        <dsp:cNvPr id="0" name=""/>
        <dsp:cNvSpPr/>
      </dsp:nvSpPr>
      <dsp:spPr>
        <a:xfrm>
          <a:off x="3722005" y="1646"/>
          <a:ext cx="3012322" cy="1807393"/>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Lot #, expiration date, Batch/serial information/unique code (all that are applicable)</a:t>
          </a:r>
          <a:endParaRPr lang="en-US" sz="1800" kern="1200" dirty="0">
            <a:latin typeface="Arial" panose="020B0604020202020204" pitchFamily="34" charset="0"/>
            <a:cs typeface="Arial" panose="020B0604020202020204" pitchFamily="34" charset="0"/>
          </a:endParaRPr>
        </a:p>
      </dsp:txBody>
      <dsp:txXfrm>
        <a:off x="3722005" y="1646"/>
        <a:ext cx="3012322" cy="1807393"/>
      </dsp:txXfrm>
    </dsp:sp>
    <dsp:sp modelId="{FA9CB766-0C60-49EA-A9C1-55DD8044BC86}">
      <dsp:nvSpPr>
        <dsp:cNvPr id="0" name=""/>
        <dsp:cNvSpPr/>
      </dsp:nvSpPr>
      <dsp:spPr>
        <a:xfrm>
          <a:off x="7035560" y="1646"/>
          <a:ext cx="3012322" cy="1807393"/>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Dose </a:t>
          </a:r>
          <a:endParaRPr lang="en-US" sz="1800" kern="1200">
            <a:latin typeface="Arial" panose="020B0604020202020204" pitchFamily="34" charset="0"/>
            <a:cs typeface="Arial" panose="020B0604020202020204" pitchFamily="34" charset="0"/>
          </a:endParaRPr>
        </a:p>
      </dsp:txBody>
      <dsp:txXfrm>
        <a:off x="7035560" y="1646"/>
        <a:ext cx="3012322" cy="1807393"/>
      </dsp:txXfrm>
    </dsp:sp>
    <dsp:sp modelId="{AA8B46D7-6866-4BE1-A987-F0B3D0744020}">
      <dsp:nvSpPr>
        <dsp:cNvPr id="0" name=""/>
        <dsp:cNvSpPr/>
      </dsp:nvSpPr>
      <dsp:spPr>
        <a:xfrm>
          <a:off x="408450" y="2110272"/>
          <a:ext cx="3012322" cy="1807393"/>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Date returned </a:t>
          </a:r>
          <a:endParaRPr lang="en-US" sz="1800" kern="1200">
            <a:latin typeface="Arial" panose="020B0604020202020204" pitchFamily="34" charset="0"/>
            <a:cs typeface="Arial" panose="020B0604020202020204" pitchFamily="34" charset="0"/>
          </a:endParaRPr>
        </a:p>
      </dsp:txBody>
      <dsp:txXfrm>
        <a:off x="408450" y="2110272"/>
        <a:ext cx="3012322" cy="1807393"/>
      </dsp:txXfrm>
    </dsp:sp>
    <dsp:sp modelId="{C39D45A0-ACDD-4A31-B160-A251B26AE3C1}">
      <dsp:nvSpPr>
        <dsp:cNvPr id="0" name=""/>
        <dsp:cNvSpPr/>
      </dsp:nvSpPr>
      <dsp:spPr>
        <a:xfrm>
          <a:off x="3722005" y="2110272"/>
          <a:ext cx="3012322" cy="1807393"/>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Quantity returned </a:t>
          </a:r>
          <a:endParaRPr lang="en-US" sz="1800" kern="1200">
            <a:latin typeface="Arial" panose="020B0604020202020204" pitchFamily="34" charset="0"/>
            <a:cs typeface="Arial" panose="020B0604020202020204" pitchFamily="34" charset="0"/>
          </a:endParaRPr>
        </a:p>
      </dsp:txBody>
      <dsp:txXfrm>
        <a:off x="3722005" y="2110272"/>
        <a:ext cx="3012322" cy="1807393"/>
      </dsp:txXfrm>
    </dsp:sp>
    <dsp:sp modelId="{D019684D-EF6F-42C0-AAB9-3EF28554CB38}">
      <dsp:nvSpPr>
        <dsp:cNvPr id="0" name=""/>
        <dsp:cNvSpPr/>
      </dsp:nvSpPr>
      <dsp:spPr>
        <a:xfrm>
          <a:off x="7035560" y="2110272"/>
          <a:ext cx="3012322" cy="180739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Name of the person receiving </a:t>
          </a:r>
          <a:endParaRPr lang="en-US" sz="1800" kern="1200">
            <a:latin typeface="Arial" panose="020B0604020202020204" pitchFamily="34" charset="0"/>
            <a:cs typeface="Arial" panose="020B0604020202020204" pitchFamily="34" charset="0"/>
          </a:endParaRPr>
        </a:p>
      </dsp:txBody>
      <dsp:txXfrm>
        <a:off x="7035560" y="2110272"/>
        <a:ext cx="3012322" cy="1807393"/>
      </dsp:txXfrm>
    </dsp:sp>
    <dsp:sp modelId="{5D58FD7E-12FD-4B19-B037-35D3DBAC7489}">
      <dsp:nvSpPr>
        <dsp:cNvPr id="0" name=""/>
        <dsp:cNvSpPr/>
      </dsp:nvSpPr>
      <dsp:spPr>
        <a:xfrm>
          <a:off x="3756436" y="4016741"/>
          <a:ext cx="3012322" cy="1807393"/>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Compliance</a:t>
          </a:r>
          <a:endParaRPr lang="en-US" sz="1800" kern="1200">
            <a:latin typeface="Arial" panose="020B0604020202020204" pitchFamily="34" charset="0"/>
            <a:cs typeface="Arial" panose="020B0604020202020204" pitchFamily="34" charset="0"/>
          </a:endParaRPr>
        </a:p>
      </dsp:txBody>
      <dsp:txXfrm>
        <a:off x="3756436" y="4016741"/>
        <a:ext cx="3012322" cy="18073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96AB2-09E3-4902-9A8E-3E015B9815AA}">
      <dsp:nvSpPr>
        <dsp:cNvPr id="0" name=""/>
        <dsp:cNvSpPr/>
      </dsp:nvSpPr>
      <dsp:spPr>
        <a:xfrm>
          <a:off x="1002825" y="1535"/>
          <a:ext cx="2744076" cy="164644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Name of medication </a:t>
          </a:r>
          <a:endParaRPr lang="en-US" sz="1800" kern="1200" dirty="0">
            <a:latin typeface="Arial" panose="020B0604020202020204" pitchFamily="34" charset="0"/>
            <a:cs typeface="Arial" panose="020B0604020202020204" pitchFamily="34" charset="0"/>
          </a:endParaRPr>
        </a:p>
      </dsp:txBody>
      <dsp:txXfrm>
        <a:off x="1002825" y="1535"/>
        <a:ext cx="2744076" cy="1646446"/>
      </dsp:txXfrm>
    </dsp:sp>
    <dsp:sp modelId="{7695E6E3-0A02-4200-810B-B9FECE9FB076}">
      <dsp:nvSpPr>
        <dsp:cNvPr id="0" name=""/>
        <dsp:cNvSpPr/>
      </dsp:nvSpPr>
      <dsp:spPr>
        <a:xfrm>
          <a:off x="4021310" y="1535"/>
          <a:ext cx="2744076" cy="1646446"/>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Lot #, expiration date, Batch/serial information/unique code (all that are applicable)</a:t>
          </a:r>
          <a:endParaRPr lang="en-US" sz="1800" kern="1200" dirty="0">
            <a:latin typeface="Arial" panose="020B0604020202020204" pitchFamily="34" charset="0"/>
            <a:cs typeface="Arial" panose="020B0604020202020204" pitchFamily="34" charset="0"/>
          </a:endParaRPr>
        </a:p>
      </dsp:txBody>
      <dsp:txXfrm>
        <a:off x="4021310" y="1535"/>
        <a:ext cx="2744076" cy="1646446"/>
      </dsp:txXfrm>
    </dsp:sp>
    <dsp:sp modelId="{E03BFE48-0F39-4ED1-99DD-23BF7B2016D8}">
      <dsp:nvSpPr>
        <dsp:cNvPr id="0" name=""/>
        <dsp:cNvSpPr/>
      </dsp:nvSpPr>
      <dsp:spPr>
        <a:xfrm>
          <a:off x="7039795" y="1535"/>
          <a:ext cx="2744076" cy="1646446"/>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Dose </a:t>
          </a:r>
          <a:endParaRPr lang="en-US" sz="1800" kern="1200" dirty="0">
            <a:latin typeface="Arial" panose="020B0604020202020204" pitchFamily="34" charset="0"/>
            <a:cs typeface="Arial" panose="020B0604020202020204" pitchFamily="34" charset="0"/>
          </a:endParaRPr>
        </a:p>
      </dsp:txBody>
      <dsp:txXfrm>
        <a:off x="7039795" y="1535"/>
        <a:ext cx="2744076" cy="1646446"/>
      </dsp:txXfrm>
    </dsp:sp>
    <dsp:sp modelId="{3FED1417-0154-429A-8260-9800EA70BF6F}">
      <dsp:nvSpPr>
        <dsp:cNvPr id="0" name=""/>
        <dsp:cNvSpPr/>
      </dsp:nvSpPr>
      <dsp:spPr>
        <a:xfrm>
          <a:off x="1002825" y="1922389"/>
          <a:ext cx="2744076" cy="1646446"/>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Date destroyed </a:t>
          </a:r>
          <a:endParaRPr lang="en-US" sz="1800" kern="1200">
            <a:latin typeface="Arial" panose="020B0604020202020204" pitchFamily="34" charset="0"/>
            <a:cs typeface="Arial" panose="020B0604020202020204" pitchFamily="34" charset="0"/>
          </a:endParaRPr>
        </a:p>
      </dsp:txBody>
      <dsp:txXfrm>
        <a:off x="1002825" y="1922389"/>
        <a:ext cx="2744076" cy="1646446"/>
      </dsp:txXfrm>
    </dsp:sp>
    <dsp:sp modelId="{73F28759-9C34-4193-BD3C-5AA0EF1D4054}">
      <dsp:nvSpPr>
        <dsp:cNvPr id="0" name=""/>
        <dsp:cNvSpPr/>
      </dsp:nvSpPr>
      <dsp:spPr>
        <a:xfrm>
          <a:off x="4021310" y="1922389"/>
          <a:ext cx="2744076" cy="1646446"/>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Quantity destroyed </a:t>
          </a:r>
          <a:endParaRPr lang="en-US" sz="1800" kern="1200">
            <a:latin typeface="Arial" panose="020B0604020202020204" pitchFamily="34" charset="0"/>
            <a:cs typeface="Arial" panose="020B0604020202020204" pitchFamily="34" charset="0"/>
          </a:endParaRPr>
        </a:p>
      </dsp:txBody>
      <dsp:txXfrm>
        <a:off x="4021310" y="1922389"/>
        <a:ext cx="2744076" cy="1646446"/>
      </dsp:txXfrm>
    </dsp:sp>
    <dsp:sp modelId="{CBFC638E-A554-46F8-B881-1BF5EF422C13}">
      <dsp:nvSpPr>
        <dsp:cNvPr id="0" name=""/>
        <dsp:cNvSpPr/>
      </dsp:nvSpPr>
      <dsp:spPr>
        <a:xfrm>
          <a:off x="7039795" y="1922389"/>
          <a:ext cx="2744076" cy="164644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Means of destruction</a:t>
          </a:r>
          <a:endParaRPr lang="en-US" sz="1800" kern="1200">
            <a:latin typeface="Arial" panose="020B0604020202020204" pitchFamily="34" charset="0"/>
            <a:cs typeface="Arial" panose="020B0604020202020204" pitchFamily="34" charset="0"/>
          </a:endParaRPr>
        </a:p>
      </dsp:txBody>
      <dsp:txXfrm>
        <a:off x="7039795" y="1922389"/>
        <a:ext cx="2744076" cy="1646446"/>
      </dsp:txXfrm>
    </dsp:sp>
    <dsp:sp modelId="{D48120AD-3022-4610-A72B-645331374EB7}">
      <dsp:nvSpPr>
        <dsp:cNvPr id="0" name=""/>
        <dsp:cNvSpPr/>
      </dsp:nvSpPr>
      <dsp:spPr>
        <a:xfrm>
          <a:off x="2512068" y="3843243"/>
          <a:ext cx="2744076" cy="1646446"/>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Name/title/signature of the person destroying</a:t>
          </a:r>
          <a:endParaRPr lang="en-US" sz="1800" kern="1200">
            <a:latin typeface="Arial" panose="020B0604020202020204" pitchFamily="34" charset="0"/>
            <a:cs typeface="Arial" panose="020B0604020202020204" pitchFamily="34" charset="0"/>
          </a:endParaRPr>
        </a:p>
      </dsp:txBody>
      <dsp:txXfrm>
        <a:off x="2512068" y="3843243"/>
        <a:ext cx="2744076" cy="1646446"/>
      </dsp:txXfrm>
    </dsp:sp>
    <dsp:sp modelId="{3CA1D498-F31C-4D14-8644-BCD03F36085F}">
      <dsp:nvSpPr>
        <dsp:cNvPr id="0" name=""/>
        <dsp:cNvSpPr/>
      </dsp:nvSpPr>
      <dsp:spPr>
        <a:xfrm>
          <a:off x="5495044" y="3844778"/>
          <a:ext cx="2744076" cy="1646446"/>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Name/title/signature of at least one witness</a:t>
          </a:r>
          <a:endParaRPr lang="en-US" sz="1800" kern="1200">
            <a:latin typeface="Arial" panose="020B0604020202020204" pitchFamily="34" charset="0"/>
            <a:cs typeface="Arial" panose="020B0604020202020204" pitchFamily="34" charset="0"/>
          </a:endParaRPr>
        </a:p>
      </dsp:txBody>
      <dsp:txXfrm>
        <a:off x="5495044" y="3844778"/>
        <a:ext cx="2744076" cy="16464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8C408-CA15-48A7-A85B-4F66EA8063E5}">
      <dsp:nvSpPr>
        <dsp:cNvPr id="0" name=""/>
        <dsp:cNvSpPr/>
      </dsp:nvSpPr>
      <dsp:spPr>
        <a:xfrm>
          <a:off x="1991" y="687466"/>
          <a:ext cx="2382384" cy="1429430"/>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Investigational brochure, package insert, or device manual, all versions</a:t>
          </a:r>
          <a:endParaRPr lang="en-US" sz="1800" kern="1200" dirty="0">
            <a:latin typeface="Arial" panose="020B0604020202020204" pitchFamily="34" charset="0"/>
            <a:cs typeface="Arial" panose="020B0604020202020204" pitchFamily="34" charset="0"/>
          </a:endParaRPr>
        </a:p>
      </dsp:txBody>
      <dsp:txXfrm>
        <a:off x="1991" y="687466"/>
        <a:ext cx="2382384" cy="1429430"/>
      </dsp:txXfrm>
    </dsp:sp>
    <dsp:sp modelId="{46A261CF-716A-47EC-950A-46F2A6742968}">
      <dsp:nvSpPr>
        <dsp:cNvPr id="0" name=""/>
        <dsp:cNvSpPr/>
      </dsp:nvSpPr>
      <dsp:spPr>
        <a:xfrm>
          <a:off x="2622615" y="697257"/>
          <a:ext cx="2382384" cy="14294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Sample of product label</a:t>
          </a:r>
          <a:endParaRPr lang="en-US" sz="1800" kern="1200">
            <a:latin typeface="Arial" panose="020B0604020202020204" pitchFamily="34" charset="0"/>
            <a:cs typeface="Arial" panose="020B0604020202020204" pitchFamily="34" charset="0"/>
          </a:endParaRPr>
        </a:p>
      </dsp:txBody>
      <dsp:txXfrm>
        <a:off x="2622615" y="697257"/>
        <a:ext cx="2382384" cy="1429430"/>
      </dsp:txXfrm>
    </dsp:sp>
    <dsp:sp modelId="{FF917107-5D4A-4B76-A254-887449F90221}">
      <dsp:nvSpPr>
        <dsp:cNvPr id="0" name=""/>
        <dsp:cNvSpPr/>
      </dsp:nvSpPr>
      <dsp:spPr>
        <a:xfrm>
          <a:off x="5243238" y="687466"/>
          <a:ext cx="2638181" cy="1429430"/>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Documentation of study product  shipment/receipt/dispensing/return/disposal</a:t>
          </a:r>
          <a:endParaRPr lang="en-US" sz="1800" kern="1200" dirty="0">
            <a:latin typeface="Arial" panose="020B0604020202020204" pitchFamily="34" charset="0"/>
            <a:cs typeface="Arial" panose="020B0604020202020204" pitchFamily="34" charset="0"/>
          </a:endParaRPr>
        </a:p>
      </dsp:txBody>
      <dsp:txXfrm>
        <a:off x="5243238" y="687466"/>
        <a:ext cx="2638181" cy="1429430"/>
      </dsp:txXfrm>
    </dsp:sp>
    <dsp:sp modelId="{342BAAA5-C835-40E2-8185-644C328FAB0A}">
      <dsp:nvSpPr>
        <dsp:cNvPr id="0" name=""/>
        <dsp:cNvSpPr/>
      </dsp:nvSpPr>
      <dsp:spPr>
        <a:xfrm>
          <a:off x="8119658" y="687466"/>
          <a:ext cx="2382384" cy="1429430"/>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Include dates, quantities, batch/serial #/lot #s/unique codes, expiration dates</a:t>
          </a:r>
          <a:endParaRPr lang="en-US" sz="1800" kern="1200" dirty="0">
            <a:latin typeface="Arial" panose="020B0604020202020204" pitchFamily="34" charset="0"/>
            <a:cs typeface="Arial" panose="020B0604020202020204" pitchFamily="34" charset="0"/>
          </a:endParaRPr>
        </a:p>
      </dsp:txBody>
      <dsp:txXfrm>
        <a:off x="8119658" y="687466"/>
        <a:ext cx="2382384" cy="1429430"/>
      </dsp:txXfrm>
    </dsp:sp>
    <dsp:sp modelId="{3E27F129-33EF-4423-945B-CF193C0B3781}">
      <dsp:nvSpPr>
        <dsp:cNvPr id="0" name=""/>
        <dsp:cNvSpPr/>
      </dsp:nvSpPr>
      <dsp:spPr>
        <a:xfrm>
          <a:off x="129889" y="2355135"/>
          <a:ext cx="2382384" cy="1429430"/>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Instructions for IP handling</a:t>
          </a:r>
          <a:endParaRPr lang="en-US" sz="1800" kern="1200" dirty="0">
            <a:latin typeface="Arial" panose="020B0604020202020204" pitchFamily="34" charset="0"/>
            <a:cs typeface="Arial" panose="020B0604020202020204" pitchFamily="34" charset="0"/>
          </a:endParaRPr>
        </a:p>
      </dsp:txBody>
      <dsp:txXfrm>
        <a:off x="129889" y="2355135"/>
        <a:ext cx="2382384" cy="1429430"/>
      </dsp:txXfrm>
    </dsp:sp>
    <dsp:sp modelId="{E8F11095-ECD7-4B88-8430-924A4061F68B}">
      <dsp:nvSpPr>
        <dsp:cNvPr id="0" name=""/>
        <dsp:cNvSpPr/>
      </dsp:nvSpPr>
      <dsp:spPr>
        <a:xfrm>
          <a:off x="2750513" y="2355135"/>
          <a:ext cx="2382384" cy="1429430"/>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Randomization instructions, if applicable</a:t>
          </a:r>
          <a:endParaRPr lang="en-US" sz="1800" kern="1200" dirty="0">
            <a:latin typeface="Arial" panose="020B0604020202020204" pitchFamily="34" charset="0"/>
            <a:cs typeface="Arial" panose="020B0604020202020204" pitchFamily="34" charset="0"/>
          </a:endParaRPr>
        </a:p>
      </dsp:txBody>
      <dsp:txXfrm>
        <a:off x="2750513" y="2355135"/>
        <a:ext cx="2382384" cy="1429430"/>
      </dsp:txXfrm>
    </dsp:sp>
    <dsp:sp modelId="{D0DFB4AC-B751-4324-A6B5-0D7228C7EEDE}">
      <dsp:nvSpPr>
        <dsp:cNvPr id="0" name=""/>
        <dsp:cNvSpPr/>
      </dsp:nvSpPr>
      <dsp:spPr>
        <a:xfrm>
          <a:off x="5371136" y="2355135"/>
          <a:ext cx="2382384" cy="14294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Temperature log, when applicable</a:t>
          </a:r>
          <a:endParaRPr lang="en-US" sz="1800" kern="1200">
            <a:latin typeface="Arial" panose="020B0604020202020204" pitchFamily="34" charset="0"/>
            <a:cs typeface="Arial" panose="020B0604020202020204" pitchFamily="34" charset="0"/>
          </a:endParaRPr>
        </a:p>
      </dsp:txBody>
      <dsp:txXfrm>
        <a:off x="5371136" y="2355135"/>
        <a:ext cx="2382384" cy="1429430"/>
      </dsp:txXfrm>
    </dsp:sp>
    <dsp:sp modelId="{23C88487-C115-4354-8D37-37683A0BB92E}">
      <dsp:nvSpPr>
        <dsp:cNvPr id="0" name=""/>
        <dsp:cNvSpPr/>
      </dsp:nvSpPr>
      <dsp:spPr>
        <a:xfrm>
          <a:off x="7991760" y="2355135"/>
          <a:ext cx="2382384" cy="1429430"/>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Storage/maintenance instructions</a:t>
          </a:r>
          <a:endParaRPr lang="en-US" sz="1800" kern="1200">
            <a:latin typeface="Arial" panose="020B0604020202020204" pitchFamily="34" charset="0"/>
            <a:cs typeface="Arial" panose="020B0604020202020204" pitchFamily="34" charset="0"/>
          </a:endParaRPr>
        </a:p>
      </dsp:txBody>
      <dsp:txXfrm>
        <a:off x="7991760" y="2355135"/>
        <a:ext cx="2382384" cy="1429430"/>
      </dsp:txXfrm>
    </dsp:sp>
    <dsp:sp modelId="{71809D69-55F8-4AC8-A38F-C43870A1EE65}">
      <dsp:nvSpPr>
        <dsp:cNvPr id="0" name=""/>
        <dsp:cNvSpPr/>
      </dsp:nvSpPr>
      <dsp:spPr>
        <a:xfrm>
          <a:off x="36476" y="4022804"/>
          <a:ext cx="2382384" cy="1429430"/>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Unblinding procedures, as applicable</a:t>
          </a:r>
          <a:endParaRPr lang="en-US" sz="1800" kern="1200" dirty="0">
            <a:latin typeface="Arial" panose="020B0604020202020204" pitchFamily="34" charset="0"/>
            <a:cs typeface="Arial" panose="020B0604020202020204" pitchFamily="34" charset="0"/>
          </a:endParaRPr>
        </a:p>
      </dsp:txBody>
      <dsp:txXfrm>
        <a:off x="36476" y="4022804"/>
        <a:ext cx="2382384" cy="1429430"/>
      </dsp:txXfrm>
    </dsp:sp>
    <dsp:sp modelId="{12DFF75B-64EB-4948-96DD-949C942F3240}">
      <dsp:nvSpPr>
        <dsp:cNvPr id="0" name=""/>
        <dsp:cNvSpPr/>
      </dsp:nvSpPr>
      <dsp:spPr>
        <a:xfrm>
          <a:off x="2657100" y="4022804"/>
          <a:ext cx="2569211" cy="1429430"/>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Subject IP accountability/compliance</a:t>
          </a:r>
          <a:endParaRPr lang="en-US" sz="1800" kern="1200" dirty="0">
            <a:latin typeface="Arial" panose="020B0604020202020204" pitchFamily="34" charset="0"/>
            <a:cs typeface="Arial" panose="020B0604020202020204" pitchFamily="34" charset="0"/>
          </a:endParaRPr>
        </a:p>
      </dsp:txBody>
      <dsp:txXfrm>
        <a:off x="2657100" y="4022804"/>
        <a:ext cx="2569211" cy="1429430"/>
      </dsp:txXfrm>
    </dsp:sp>
    <dsp:sp modelId="{81716061-231E-4F83-AF68-65FAA1D49098}">
      <dsp:nvSpPr>
        <dsp:cNvPr id="0" name=""/>
        <dsp:cNvSpPr/>
      </dsp:nvSpPr>
      <dsp:spPr>
        <a:xfrm>
          <a:off x="5464550" y="4022804"/>
          <a:ext cx="2382384" cy="1429430"/>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Calibration of all equipment, </a:t>
          </a:r>
          <a:r>
            <a:rPr lang="en-US" sz="1800" b="1" kern="1200" dirty="0" err="1">
              <a:latin typeface="Arial" panose="020B0604020202020204" pitchFamily="34" charset="0"/>
              <a:cs typeface="Arial" panose="020B0604020202020204" pitchFamily="34" charset="0"/>
            </a:rPr>
            <a:t>ie</a:t>
          </a:r>
          <a:r>
            <a:rPr lang="en-US" sz="1800" b="1" kern="1200" dirty="0">
              <a:latin typeface="Arial" panose="020B0604020202020204" pitchFamily="34" charset="0"/>
              <a:cs typeface="Arial" panose="020B0604020202020204" pitchFamily="34" charset="0"/>
            </a:rPr>
            <a:t>. Freezers/refrigerators</a:t>
          </a:r>
          <a:endParaRPr lang="en-US" sz="1800" kern="1200" dirty="0">
            <a:latin typeface="Arial" panose="020B0604020202020204" pitchFamily="34" charset="0"/>
            <a:cs typeface="Arial" panose="020B0604020202020204" pitchFamily="34" charset="0"/>
          </a:endParaRPr>
        </a:p>
      </dsp:txBody>
      <dsp:txXfrm>
        <a:off x="5464550" y="4022804"/>
        <a:ext cx="2382384" cy="1429430"/>
      </dsp:txXfrm>
    </dsp:sp>
    <dsp:sp modelId="{2911AE4B-8D7E-4BF8-9E82-F14BBEE993F9}">
      <dsp:nvSpPr>
        <dsp:cNvPr id="0" name=""/>
        <dsp:cNvSpPr/>
      </dsp:nvSpPr>
      <dsp:spPr>
        <a:xfrm>
          <a:off x="8085173" y="4022804"/>
          <a:ext cx="2382384" cy="14294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Delegation of Authority log</a:t>
          </a:r>
          <a:endParaRPr lang="en-US" sz="1800" kern="1200">
            <a:latin typeface="Arial" panose="020B0604020202020204" pitchFamily="34" charset="0"/>
            <a:cs typeface="Arial" panose="020B0604020202020204" pitchFamily="34" charset="0"/>
          </a:endParaRPr>
        </a:p>
      </dsp:txBody>
      <dsp:txXfrm>
        <a:off x="8085173" y="4022804"/>
        <a:ext cx="2382384" cy="1429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39B5A-C1D6-4F59-BD25-6D84A79EA215}">
      <dsp:nvSpPr>
        <dsp:cNvPr id="0" name=""/>
        <dsp:cNvSpPr/>
      </dsp:nvSpPr>
      <dsp:spPr>
        <a:xfrm>
          <a:off x="0" y="3005440"/>
          <a:ext cx="6628804" cy="1971894"/>
        </a:xfrm>
        <a:prstGeom prst="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Ensure study participants:</a:t>
          </a:r>
          <a:endParaRPr lang="en-US" sz="1800" kern="1200" dirty="0">
            <a:latin typeface="Arial" panose="020B0604020202020204" pitchFamily="34" charset="0"/>
            <a:cs typeface="Arial" panose="020B0604020202020204" pitchFamily="34" charset="0"/>
          </a:endParaRPr>
        </a:p>
      </dsp:txBody>
      <dsp:txXfrm>
        <a:off x="0" y="3005440"/>
        <a:ext cx="6628804" cy="1064823"/>
      </dsp:txXfrm>
    </dsp:sp>
    <dsp:sp modelId="{BF601085-450C-4AE7-A81B-FC1777EEF96A}">
      <dsp:nvSpPr>
        <dsp:cNvPr id="0" name=""/>
        <dsp:cNvSpPr/>
      </dsp:nvSpPr>
      <dsp:spPr>
        <a:xfrm>
          <a:off x="0" y="4030826"/>
          <a:ext cx="3314402" cy="907071"/>
        </a:xfrm>
        <a:prstGeom prst="rect">
          <a:avLst/>
        </a:prstGeom>
        <a:solidFill>
          <a:schemeClr val="accent4">
            <a:alpha val="9000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receive the correct IP </a:t>
          </a:r>
          <a:endParaRPr lang="en-US" sz="1800" kern="1200" dirty="0">
            <a:solidFill>
              <a:schemeClr val="bg1"/>
            </a:solidFill>
            <a:latin typeface="Arial" panose="020B0604020202020204" pitchFamily="34" charset="0"/>
            <a:cs typeface="Arial" panose="020B0604020202020204" pitchFamily="34" charset="0"/>
          </a:endParaRPr>
        </a:p>
      </dsp:txBody>
      <dsp:txXfrm>
        <a:off x="0" y="4030826"/>
        <a:ext cx="3314402" cy="907071"/>
      </dsp:txXfrm>
    </dsp:sp>
    <dsp:sp modelId="{D8BE9E64-0DB1-42C8-90DB-B8D3CDD7BBFC}">
      <dsp:nvSpPr>
        <dsp:cNvPr id="0" name=""/>
        <dsp:cNvSpPr/>
      </dsp:nvSpPr>
      <dsp:spPr>
        <a:xfrm>
          <a:off x="3314402" y="4030826"/>
          <a:ext cx="3314402" cy="907071"/>
        </a:xfrm>
        <a:prstGeom prst="rect">
          <a:avLst/>
        </a:prstGeom>
        <a:solidFill>
          <a:schemeClr val="accent4">
            <a:alpha val="90000"/>
          </a:schemeClr>
        </a:solidFill>
        <a:ln w="12700" cap="rnd" cmpd="sng" algn="ctr">
          <a:solidFill>
            <a:schemeClr val="accent2">
              <a:tint val="40000"/>
              <a:alpha val="90000"/>
              <a:hueOff val="-4091839"/>
              <a:satOff val="45107"/>
              <a:lumOff val="42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are in compliance with the protocol</a:t>
          </a:r>
          <a:endParaRPr lang="en-US" sz="1800" kern="1200" dirty="0">
            <a:solidFill>
              <a:schemeClr val="bg1"/>
            </a:solidFill>
            <a:latin typeface="Arial" panose="020B0604020202020204" pitchFamily="34" charset="0"/>
            <a:cs typeface="Arial" panose="020B0604020202020204" pitchFamily="34" charset="0"/>
          </a:endParaRPr>
        </a:p>
      </dsp:txBody>
      <dsp:txXfrm>
        <a:off x="3314402" y="4030826"/>
        <a:ext cx="3314402" cy="907071"/>
      </dsp:txXfrm>
    </dsp:sp>
    <dsp:sp modelId="{71E62C6D-D7B9-4765-832D-4736FDEE40F0}">
      <dsp:nvSpPr>
        <dsp:cNvPr id="0" name=""/>
        <dsp:cNvSpPr/>
      </dsp:nvSpPr>
      <dsp:spPr>
        <a:xfrm rot="10800000">
          <a:off x="0" y="2245"/>
          <a:ext cx="6628804" cy="3032773"/>
        </a:xfrm>
        <a:prstGeom prst="upArrowCallout">
          <a:avLst/>
        </a:prstGeom>
        <a:solidFill>
          <a:schemeClr val="accent2"/>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Inventory records document that IP was used only for study participants in accordance with the approved protocol</a:t>
          </a:r>
          <a:endParaRPr lang="en-US" sz="1800" kern="1200" dirty="0">
            <a:latin typeface="Arial" panose="020B0604020202020204" pitchFamily="34" charset="0"/>
            <a:cs typeface="Arial" panose="020B0604020202020204" pitchFamily="34" charset="0"/>
          </a:endParaRPr>
        </a:p>
      </dsp:txBody>
      <dsp:txXfrm rot="10800000">
        <a:off x="0" y="2245"/>
        <a:ext cx="6628804" cy="1970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D017B-92C0-4E1D-8DED-4FAAE52E4AEF}">
      <dsp:nvSpPr>
        <dsp:cNvPr id="0" name=""/>
        <dsp:cNvSpPr/>
      </dsp:nvSpPr>
      <dsp:spPr>
        <a:xfrm>
          <a:off x="0" y="4570"/>
          <a:ext cx="9618133" cy="9735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64927-81A3-44A9-9F99-6EA09B2F3648}">
      <dsp:nvSpPr>
        <dsp:cNvPr id="0" name=""/>
        <dsp:cNvSpPr/>
      </dsp:nvSpPr>
      <dsp:spPr>
        <a:xfrm>
          <a:off x="294496" y="223617"/>
          <a:ext cx="535447" cy="535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9EE145-0497-4271-B808-042D9427D300}">
      <dsp:nvSpPr>
        <dsp:cNvPr id="0" name=""/>
        <dsp:cNvSpPr/>
      </dsp:nvSpPr>
      <dsp:spPr>
        <a:xfrm>
          <a:off x="1124439" y="4570"/>
          <a:ext cx="8493693" cy="973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33" tIns="103033" rIns="103033" bIns="103033"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Subject safety</a:t>
          </a:r>
          <a:endParaRPr lang="en-US" sz="1800" kern="1200" dirty="0">
            <a:latin typeface="Arial" panose="020B0604020202020204" pitchFamily="34" charset="0"/>
            <a:cs typeface="Arial" panose="020B0604020202020204" pitchFamily="34" charset="0"/>
          </a:endParaRPr>
        </a:p>
      </dsp:txBody>
      <dsp:txXfrm>
        <a:off x="1124439" y="4570"/>
        <a:ext cx="8493693" cy="973540"/>
      </dsp:txXfrm>
    </dsp:sp>
    <dsp:sp modelId="{AA091F05-5896-4363-85C5-D49E8AC77E45}">
      <dsp:nvSpPr>
        <dsp:cNvPr id="0" name=""/>
        <dsp:cNvSpPr/>
      </dsp:nvSpPr>
      <dsp:spPr>
        <a:xfrm>
          <a:off x="0" y="1221496"/>
          <a:ext cx="9618133" cy="973540"/>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AF792427-4CAD-4491-87C3-99EEE800187E}">
      <dsp:nvSpPr>
        <dsp:cNvPr id="0" name=""/>
        <dsp:cNvSpPr/>
      </dsp:nvSpPr>
      <dsp:spPr>
        <a:xfrm>
          <a:off x="294496" y="1440543"/>
          <a:ext cx="535447" cy="535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E147D8-452B-4D09-95C3-9C1FAEA943A4}">
      <dsp:nvSpPr>
        <dsp:cNvPr id="0" name=""/>
        <dsp:cNvSpPr/>
      </dsp:nvSpPr>
      <dsp:spPr>
        <a:xfrm>
          <a:off x="1124439" y="1221496"/>
          <a:ext cx="8493693" cy="973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33" tIns="103033" rIns="103033" bIns="103033"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Documents the handling of the IP</a:t>
          </a:r>
          <a:endParaRPr lang="en-US" sz="1800" kern="1200" dirty="0">
            <a:latin typeface="Arial" panose="020B0604020202020204" pitchFamily="34" charset="0"/>
            <a:cs typeface="Arial" panose="020B0604020202020204" pitchFamily="34" charset="0"/>
          </a:endParaRPr>
        </a:p>
      </dsp:txBody>
      <dsp:txXfrm>
        <a:off x="1124439" y="1221496"/>
        <a:ext cx="8493693" cy="973540"/>
      </dsp:txXfrm>
    </dsp:sp>
    <dsp:sp modelId="{EA679C25-F6A9-4A34-B6B7-227C0DC1CDBD}">
      <dsp:nvSpPr>
        <dsp:cNvPr id="0" name=""/>
        <dsp:cNvSpPr/>
      </dsp:nvSpPr>
      <dsp:spPr>
        <a:xfrm>
          <a:off x="0" y="2438422"/>
          <a:ext cx="9618133" cy="973540"/>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8BB32A2A-87C8-494F-8938-CD429BFD8D02}">
      <dsp:nvSpPr>
        <dsp:cNvPr id="0" name=""/>
        <dsp:cNvSpPr/>
      </dsp:nvSpPr>
      <dsp:spPr>
        <a:xfrm>
          <a:off x="294496" y="2657468"/>
          <a:ext cx="535447" cy="5354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EC9877-D999-48AC-8B1C-2D19E29B940C}">
      <dsp:nvSpPr>
        <dsp:cNvPr id="0" name=""/>
        <dsp:cNvSpPr/>
      </dsp:nvSpPr>
      <dsp:spPr>
        <a:xfrm>
          <a:off x="1124439" y="2438422"/>
          <a:ext cx="8493693" cy="973540"/>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103033" tIns="103033" rIns="103033" bIns="103033"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Identifies subjects who have received the IP/Ensure study participants receive the correct IP </a:t>
          </a:r>
          <a:endParaRPr lang="en-US" sz="1800" kern="1200" dirty="0">
            <a:latin typeface="Arial" panose="020B0604020202020204" pitchFamily="34" charset="0"/>
            <a:cs typeface="Arial" panose="020B0604020202020204" pitchFamily="34" charset="0"/>
          </a:endParaRPr>
        </a:p>
      </dsp:txBody>
      <dsp:txXfrm>
        <a:off x="1124439" y="2438422"/>
        <a:ext cx="8493693" cy="973540"/>
      </dsp:txXfrm>
    </dsp:sp>
    <dsp:sp modelId="{BBA2783F-F094-4A71-8A0E-271C5CDAF532}">
      <dsp:nvSpPr>
        <dsp:cNvPr id="0" name=""/>
        <dsp:cNvSpPr/>
      </dsp:nvSpPr>
      <dsp:spPr>
        <a:xfrm>
          <a:off x="0" y="3655347"/>
          <a:ext cx="9618133" cy="973540"/>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75A719A1-983E-4BDE-A574-D99481F4A50A}">
      <dsp:nvSpPr>
        <dsp:cNvPr id="0" name=""/>
        <dsp:cNvSpPr/>
      </dsp:nvSpPr>
      <dsp:spPr>
        <a:xfrm>
          <a:off x="294496" y="3874394"/>
          <a:ext cx="535447" cy="5354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28BD05-E6AD-45D3-BC19-7FB9AB1592C9}">
      <dsp:nvSpPr>
        <dsp:cNvPr id="0" name=""/>
        <dsp:cNvSpPr/>
      </dsp:nvSpPr>
      <dsp:spPr>
        <a:xfrm>
          <a:off x="1124439" y="3655347"/>
          <a:ext cx="8493693" cy="973540"/>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03033" tIns="103033" rIns="103033" bIns="103033"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Document compliance with the protocol</a:t>
          </a:r>
          <a:endParaRPr lang="en-US" sz="1800" kern="1200" dirty="0">
            <a:latin typeface="Arial" panose="020B0604020202020204" pitchFamily="34" charset="0"/>
            <a:cs typeface="Arial" panose="020B0604020202020204" pitchFamily="34" charset="0"/>
          </a:endParaRPr>
        </a:p>
      </dsp:txBody>
      <dsp:txXfrm>
        <a:off x="1124439" y="3655347"/>
        <a:ext cx="8493693" cy="973540"/>
      </dsp:txXfrm>
    </dsp:sp>
    <dsp:sp modelId="{5F540D7C-6322-4E1E-AEC3-03A95CAD27EB}">
      <dsp:nvSpPr>
        <dsp:cNvPr id="0" name=""/>
        <dsp:cNvSpPr/>
      </dsp:nvSpPr>
      <dsp:spPr>
        <a:xfrm>
          <a:off x="0" y="4872273"/>
          <a:ext cx="9618133" cy="973540"/>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9CD3D2B1-181E-45B8-A2F8-984869FFB1BA}">
      <dsp:nvSpPr>
        <dsp:cNvPr id="0" name=""/>
        <dsp:cNvSpPr/>
      </dsp:nvSpPr>
      <dsp:spPr>
        <a:xfrm>
          <a:off x="294496" y="5091320"/>
          <a:ext cx="535447" cy="5354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799C72-0BB4-446C-AA52-FC8C4491939F}">
      <dsp:nvSpPr>
        <dsp:cNvPr id="0" name=""/>
        <dsp:cNvSpPr/>
      </dsp:nvSpPr>
      <dsp:spPr>
        <a:xfrm>
          <a:off x="1124439" y="4872273"/>
          <a:ext cx="8493693" cy="973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33" tIns="103033" rIns="103033" bIns="103033"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Verify data integrity</a:t>
          </a:r>
          <a:endParaRPr lang="en-US" sz="1800" kern="1200" dirty="0">
            <a:latin typeface="Arial" panose="020B0604020202020204" pitchFamily="34" charset="0"/>
            <a:cs typeface="Arial" panose="020B0604020202020204" pitchFamily="34" charset="0"/>
          </a:endParaRPr>
        </a:p>
      </dsp:txBody>
      <dsp:txXfrm>
        <a:off x="1124439" y="4872273"/>
        <a:ext cx="8493693" cy="973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1EDB9-AECA-4D29-B583-E9724F1F5F8E}">
      <dsp:nvSpPr>
        <dsp:cNvPr id="0" name=""/>
        <dsp:cNvSpPr/>
      </dsp:nvSpPr>
      <dsp:spPr>
        <a:xfrm>
          <a:off x="0" y="5475080"/>
          <a:ext cx="6628804" cy="718601"/>
        </a:xfrm>
        <a:prstGeom prst="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Compliance</a:t>
          </a:r>
        </a:p>
      </dsp:txBody>
      <dsp:txXfrm>
        <a:off x="0" y="5475080"/>
        <a:ext cx="6628804" cy="718601"/>
      </dsp:txXfrm>
    </dsp:sp>
    <dsp:sp modelId="{C1042450-2515-43E9-BB26-371520643082}">
      <dsp:nvSpPr>
        <dsp:cNvPr id="0" name=""/>
        <dsp:cNvSpPr/>
      </dsp:nvSpPr>
      <dsp:spPr>
        <a:xfrm rot="10800000">
          <a:off x="0" y="4380650"/>
          <a:ext cx="6628804" cy="1105208"/>
        </a:xfrm>
        <a:prstGeom prst="upArrowCallout">
          <a:avLst/>
        </a:prstGeom>
        <a:solidFill>
          <a:schemeClr val="accent2"/>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Return/Destruction</a:t>
          </a:r>
        </a:p>
      </dsp:txBody>
      <dsp:txXfrm rot="10800000">
        <a:off x="0" y="4380650"/>
        <a:ext cx="6628804" cy="718131"/>
      </dsp:txXfrm>
    </dsp:sp>
    <dsp:sp modelId="{144F1E92-B78F-4927-AA43-DAC33A6689C4}">
      <dsp:nvSpPr>
        <dsp:cNvPr id="0" name=""/>
        <dsp:cNvSpPr/>
      </dsp:nvSpPr>
      <dsp:spPr>
        <a:xfrm rot="10800000">
          <a:off x="0" y="3286220"/>
          <a:ext cx="6628804" cy="1105208"/>
        </a:xfrm>
        <a:prstGeom prst="upArrowCallout">
          <a:avLst/>
        </a:prstGeom>
        <a:solidFill>
          <a:schemeClr val="accent5"/>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Distribution</a:t>
          </a:r>
        </a:p>
      </dsp:txBody>
      <dsp:txXfrm rot="10800000">
        <a:off x="0" y="3286220"/>
        <a:ext cx="6628804" cy="718131"/>
      </dsp:txXfrm>
    </dsp:sp>
    <dsp:sp modelId="{801553C7-BD8B-4391-843C-4F0355CF82BC}">
      <dsp:nvSpPr>
        <dsp:cNvPr id="0" name=""/>
        <dsp:cNvSpPr/>
      </dsp:nvSpPr>
      <dsp:spPr>
        <a:xfrm rot="10800000">
          <a:off x="0" y="2191790"/>
          <a:ext cx="6628804" cy="1105208"/>
        </a:xfrm>
        <a:prstGeom prst="upArrowCallou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Storage</a:t>
          </a:r>
        </a:p>
      </dsp:txBody>
      <dsp:txXfrm rot="10800000">
        <a:off x="0" y="2191790"/>
        <a:ext cx="6628804" cy="718131"/>
      </dsp:txXfrm>
    </dsp:sp>
    <dsp:sp modelId="{47920CE2-7A2B-4BEB-9467-9AAA38CAE7B9}">
      <dsp:nvSpPr>
        <dsp:cNvPr id="0" name=""/>
        <dsp:cNvSpPr/>
      </dsp:nvSpPr>
      <dsp:spPr>
        <a:xfrm rot="10800000">
          <a:off x="0" y="1097361"/>
          <a:ext cx="6628804" cy="1105208"/>
        </a:xfrm>
        <a:prstGeom prst="upArrowCallou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Receipt</a:t>
          </a:r>
        </a:p>
      </dsp:txBody>
      <dsp:txXfrm rot="10800000">
        <a:off x="0" y="1097361"/>
        <a:ext cx="6628804" cy="718131"/>
      </dsp:txXfrm>
    </dsp:sp>
    <dsp:sp modelId="{71E62C6D-D7B9-4765-832D-4736FDEE40F0}">
      <dsp:nvSpPr>
        <dsp:cNvPr id="0" name=""/>
        <dsp:cNvSpPr/>
      </dsp:nvSpPr>
      <dsp:spPr>
        <a:xfrm rot="10800000">
          <a:off x="0" y="2931"/>
          <a:ext cx="6628804" cy="1105208"/>
        </a:xfrm>
        <a:prstGeom prst="upArrowCallout">
          <a:avLst/>
        </a:prstGeom>
        <a:solidFill>
          <a:schemeClr val="accent2"/>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PROCESS includes:</a:t>
          </a:r>
          <a:endParaRPr lang="en-US" sz="1800" kern="1200" dirty="0">
            <a:latin typeface="Arial" panose="020B0604020202020204" pitchFamily="34" charset="0"/>
            <a:cs typeface="Arial" panose="020B0604020202020204" pitchFamily="34" charset="0"/>
          </a:endParaRPr>
        </a:p>
      </dsp:txBody>
      <dsp:txXfrm rot="10800000">
        <a:off x="0" y="2931"/>
        <a:ext cx="6628804" cy="7181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FA135-71D0-4C10-A44F-662E292C92F5}">
      <dsp:nvSpPr>
        <dsp:cNvPr id="0" name=""/>
        <dsp:cNvSpPr/>
      </dsp:nvSpPr>
      <dsp:spPr>
        <a:xfrm>
          <a:off x="0" y="477390"/>
          <a:ext cx="6628804" cy="1216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21 CFR 312</a:t>
          </a:r>
          <a:endParaRPr lang="en-US" sz="1800" kern="1200">
            <a:latin typeface="Arial" panose="020B0604020202020204" pitchFamily="34" charset="0"/>
            <a:cs typeface="Arial" panose="020B0604020202020204" pitchFamily="34" charset="0"/>
          </a:endParaRPr>
        </a:p>
      </dsp:txBody>
      <dsp:txXfrm>
        <a:off x="59399" y="536789"/>
        <a:ext cx="6510006" cy="1098002"/>
      </dsp:txXfrm>
    </dsp:sp>
    <dsp:sp modelId="{11272567-4B4C-4A60-9679-E6293B2071B2}">
      <dsp:nvSpPr>
        <dsp:cNvPr id="0" name=""/>
        <dsp:cNvSpPr/>
      </dsp:nvSpPr>
      <dsp:spPr>
        <a:xfrm>
          <a:off x="0" y="1881390"/>
          <a:ext cx="6628804" cy="121680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21 CFR 812</a:t>
          </a:r>
          <a:endParaRPr lang="en-US" sz="1800" kern="1200">
            <a:latin typeface="Arial" panose="020B0604020202020204" pitchFamily="34" charset="0"/>
            <a:cs typeface="Arial" panose="020B0604020202020204" pitchFamily="34" charset="0"/>
          </a:endParaRPr>
        </a:p>
      </dsp:txBody>
      <dsp:txXfrm>
        <a:off x="59399" y="1940789"/>
        <a:ext cx="6510006" cy="1098002"/>
      </dsp:txXfrm>
    </dsp:sp>
    <dsp:sp modelId="{6FB0846A-69D8-4626-B525-F1DE5E063E0B}">
      <dsp:nvSpPr>
        <dsp:cNvPr id="0" name=""/>
        <dsp:cNvSpPr/>
      </dsp:nvSpPr>
      <dsp:spPr>
        <a:xfrm>
          <a:off x="0" y="3285390"/>
          <a:ext cx="6628804" cy="1216800"/>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ICH GCP E6 (R2)</a:t>
          </a:r>
          <a:endParaRPr lang="en-US" sz="1800" kern="1200">
            <a:latin typeface="Arial" panose="020B0604020202020204" pitchFamily="34" charset="0"/>
            <a:cs typeface="Arial" panose="020B0604020202020204" pitchFamily="34" charset="0"/>
          </a:endParaRPr>
        </a:p>
      </dsp:txBody>
      <dsp:txXfrm>
        <a:off x="59399" y="3344789"/>
        <a:ext cx="6510006"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D13F9-129B-48F7-96B7-10D96633C7A1}">
      <dsp:nvSpPr>
        <dsp:cNvPr id="0" name=""/>
        <dsp:cNvSpPr/>
      </dsp:nvSpPr>
      <dsp:spPr>
        <a:xfrm>
          <a:off x="936828" y="1734"/>
          <a:ext cx="4712878" cy="2827727"/>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312.57 Recordkeeping and record retention</a:t>
          </a:r>
          <a:endParaRPr lang="en-US" sz="1600" b="1" kern="1200" dirty="0">
            <a:latin typeface="Arial" panose="020B0604020202020204" pitchFamily="34" charset="0"/>
            <a:cs typeface="Arial" panose="020B0604020202020204" pitchFamily="34" charset="0"/>
          </a:endParaRPr>
        </a:p>
      </dsp:txBody>
      <dsp:txXfrm>
        <a:off x="936828" y="1734"/>
        <a:ext cx="4712878" cy="2827727"/>
      </dsp:txXfrm>
    </dsp:sp>
    <dsp:sp modelId="{E0B2D67C-0FCB-4825-BB22-51CED0BA34F4}">
      <dsp:nvSpPr>
        <dsp:cNvPr id="0" name=""/>
        <dsp:cNvSpPr/>
      </dsp:nvSpPr>
      <dsp:spPr>
        <a:xfrm>
          <a:off x="6120994" y="1734"/>
          <a:ext cx="4712878" cy="2827727"/>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312.59 Disposition of unused supply of investigational drug</a:t>
          </a:r>
          <a:br>
            <a:rPr lang="en-US" sz="1600" b="1" kern="1200" dirty="0">
              <a:latin typeface="Arial" panose="020B0604020202020204" pitchFamily="34" charset="0"/>
              <a:cs typeface="Arial" panose="020B0604020202020204" pitchFamily="34" charset="0"/>
            </a:rPr>
          </a:br>
          <a:endParaRPr lang="en-US" sz="1600" b="1" kern="1200" dirty="0">
            <a:latin typeface="Arial" panose="020B0604020202020204" pitchFamily="34" charset="0"/>
            <a:cs typeface="Arial" panose="020B0604020202020204" pitchFamily="34" charset="0"/>
          </a:endParaRPr>
        </a:p>
      </dsp:txBody>
      <dsp:txXfrm>
        <a:off x="6120994" y="1734"/>
        <a:ext cx="4712878" cy="2827727"/>
      </dsp:txXfrm>
    </dsp:sp>
    <dsp:sp modelId="{2728E7EC-170C-4E1E-B1D6-E31864BA95A7}">
      <dsp:nvSpPr>
        <dsp:cNvPr id="0" name=""/>
        <dsp:cNvSpPr/>
      </dsp:nvSpPr>
      <dsp:spPr>
        <a:xfrm>
          <a:off x="936828" y="3300749"/>
          <a:ext cx="4712878" cy="2827727"/>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312.57 A sponsor shall maintain adequate records showing the receipt, shipment, or other disposition of the investigational drug. These records are required to include, as appropriate, the name of the investigator to whom the drug is shipped, and the date, quantity, and batch or code mark of each such shipment</a:t>
          </a:r>
          <a:endParaRPr lang="en-US" sz="1600" b="1" kern="1200" dirty="0">
            <a:latin typeface="Arial" panose="020B0604020202020204" pitchFamily="34" charset="0"/>
            <a:cs typeface="Arial" panose="020B0604020202020204" pitchFamily="34" charset="0"/>
          </a:endParaRPr>
        </a:p>
      </dsp:txBody>
      <dsp:txXfrm>
        <a:off x="936828" y="3300749"/>
        <a:ext cx="4712878" cy="2827727"/>
      </dsp:txXfrm>
    </dsp:sp>
    <dsp:sp modelId="{5D85E76E-F53D-446B-9713-44E7E388DA08}">
      <dsp:nvSpPr>
        <dsp:cNvPr id="0" name=""/>
        <dsp:cNvSpPr/>
      </dsp:nvSpPr>
      <dsp:spPr>
        <a:xfrm>
          <a:off x="6120994" y="3300749"/>
          <a:ext cx="4712878" cy="2827727"/>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312.59 The sponsor shall assure the return of all unused supplies of the investigational drug from each individual investigator whose participation in the investigation is discontinued or terminated. The sponsor may authorize alternative disposition of unused supplies of the investigational drug provided this alternative disposition does not expose humans to risks from the drug. The sponsor shall maintain written records of any disposition of the drug in accordance with 312.57</a:t>
          </a:r>
          <a:endParaRPr lang="en-US" sz="1600" b="1" kern="1200" dirty="0">
            <a:latin typeface="Arial" panose="020B0604020202020204" pitchFamily="34" charset="0"/>
            <a:cs typeface="Arial" panose="020B0604020202020204" pitchFamily="34" charset="0"/>
          </a:endParaRPr>
        </a:p>
      </dsp:txBody>
      <dsp:txXfrm>
        <a:off x="6120994" y="3300749"/>
        <a:ext cx="4712878" cy="28277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D13F9-129B-48F7-96B7-10D96633C7A1}">
      <dsp:nvSpPr>
        <dsp:cNvPr id="0" name=""/>
        <dsp:cNvSpPr/>
      </dsp:nvSpPr>
      <dsp:spPr>
        <a:xfrm>
          <a:off x="936828" y="1734"/>
          <a:ext cx="4712878" cy="2827727"/>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312.61 Control of the Investigational Drug</a:t>
          </a:r>
          <a:endParaRPr lang="en-US" sz="1600" kern="1200" dirty="0">
            <a:latin typeface="Arial" panose="020B0604020202020204" pitchFamily="34" charset="0"/>
            <a:cs typeface="Arial" panose="020B0604020202020204" pitchFamily="34" charset="0"/>
          </a:endParaRPr>
        </a:p>
      </dsp:txBody>
      <dsp:txXfrm>
        <a:off x="936828" y="1734"/>
        <a:ext cx="4712878" cy="2827727"/>
      </dsp:txXfrm>
    </dsp:sp>
    <dsp:sp modelId="{E0B2D67C-0FCB-4825-BB22-51CED0BA34F4}">
      <dsp:nvSpPr>
        <dsp:cNvPr id="0" name=""/>
        <dsp:cNvSpPr/>
      </dsp:nvSpPr>
      <dsp:spPr>
        <a:xfrm>
          <a:off x="6120994" y="1734"/>
          <a:ext cx="4712878" cy="2827727"/>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An investigator shall administer the drug only to subjects under the investigator's personal supervision or under the supervision of a sub-investigator responsible to the investigator. The investigator shall not supply the investigational drug to any person not authorized under this part to receive it</a:t>
          </a:r>
          <a:endParaRPr lang="en-US" sz="1600" kern="1200" dirty="0">
            <a:latin typeface="Arial" panose="020B0604020202020204" pitchFamily="34" charset="0"/>
            <a:cs typeface="Arial" panose="020B0604020202020204" pitchFamily="34" charset="0"/>
          </a:endParaRPr>
        </a:p>
      </dsp:txBody>
      <dsp:txXfrm>
        <a:off x="6120994" y="1734"/>
        <a:ext cx="4712878" cy="2827727"/>
      </dsp:txXfrm>
    </dsp:sp>
    <dsp:sp modelId="{2728E7EC-170C-4E1E-B1D6-E31864BA95A7}">
      <dsp:nvSpPr>
        <dsp:cNvPr id="0" name=""/>
        <dsp:cNvSpPr/>
      </dsp:nvSpPr>
      <dsp:spPr>
        <a:xfrm>
          <a:off x="936828" y="3300749"/>
          <a:ext cx="4712878" cy="2827727"/>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312.62 Investigator Recordkeeping and Record Retention</a:t>
          </a:r>
          <a:endParaRPr lang="en-US" sz="1600" kern="1200">
            <a:latin typeface="Arial" panose="020B0604020202020204" pitchFamily="34" charset="0"/>
            <a:cs typeface="Arial" panose="020B0604020202020204" pitchFamily="34" charset="0"/>
          </a:endParaRPr>
        </a:p>
      </dsp:txBody>
      <dsp:txXfrm>
        <a:off x="936828" y="3300749"/>
        <a:ext cx="4712878" cy="2827727"/>
      </dsp:txXfrm>
    </dsp:sp>
    <dsp:sp modelId="{5D85E76E-F53D-446B-9713-44E7E388DA08}">
      <dsp:nvSpPr>
        <dsp:cNvPr id="0" name=""/>
        <dsp:cNvSpPr/>
      </dsp:nvSpPr>
      <dsp:spPr>
        <a:xfrm>
          <a:off x="6120994" y="3300749"/>
          <a:ext cx="4712878" cy="2827727"/>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Disposition of the drug: An investigator is required to maintain adequate records of the disposition of the drug, including dates, quantity, and use by subjects. If the investigation is terminated, suspended, discontinued, or completed, the investigator shall return the unused supplies of the drug to the sponsor, or otherwise provide for disposition of the unused supplies of the drug under § 312.59</a:t>
          </a:r>
          <a:endParaRPr lang="en-US" sz="1600" kern="1200" dirty="0">
            <a:latin typeface="Arial" panose="020B0604020202020204" pitchFamily="34" charset="0"/>
            <a:cs typeface="Arial" panose="020B0604020202020204" pitchFamily="34" charset="0"/>
          </a:endParaRPr>
        </a:p>
      </dsp:txBody>
      <dsp:txXfrm>
        <a:off x="6120994" y="3300749"/>
        <a:ext cx="4712878" cy="28277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30DDC-1D08-47E7-974F-27C34CB9C331}">
      <dsp:nvSpPr>
        <dsp:cNvPr id="0" name=""/>
        <dsp:cNvSpPr/>
      </dsp:nvSpPr>
      <dsp:spPr>
        <a:xfrm>
          <a:off x="1174" y="673057"/>
          <a:ext cx="4578945" cy="27473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312.69 Handling of Controlled Substances</a:t>
          </a:r>
          <a:endParaRPr lang="en-US" sz="1600" kern="1200">
            <a:latin typeface="Arial" panose="020B0604020202020204" pitchFamily="34" charset="0"/>
            <a:cs typeface="Arial" panose="020B0604020202020204" pitchFamily="34" charset="0"/>
          </a:endParaRPr>
        </a:p>
      </dsp:txBody>
      <dsp:txXfrm>
        <a:off x="1174" y="673057"/>
        <a:ext cx="4578945" cy="2747367"/>
      </dsp:txXfrm>
    </dsp:sp>
    <dsp:sp modelId="{2A803CFD-15BB-4F57-A00A-C529B5A1225F}">
      <dsp:nvSpPr>
        <dsp:cNvPr id="0" name=""/>
        <dsp:cNvSpPr/>
      </dsp:nvSpPr>
      <dsp:spPr>
        <a:xfrm>
          <a:off x="5038013" y="673057"/>
          <a:ext cx="4578945" cy="2747367"/>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If the investigational drug is subject to the Controlled Substances Act, the investigator shall take adequate precautions, including storage of the investigational drug in a securely locked, substantially constructed cabinet, or other securely locked, substantially constructed enclosure, access to which is limited, to prevent theft or diversion of the substance into illegal channels of distribution</a:t>
          </a:r>
          <a:endParaRPr lang="en-US" sz="1600" kern="1200" dirty="0">
            <a:latin typeface="Arial" panose="020B0604020202020204" pitchFamily="34" charset="0"/>
            <a:cs typeface="Arial" panose="020B0604020202020204" pitchFamily="34" charset="0"/>
          </a:endParaRPr>
        </a:p>
      </dsp:txBody>
      <dsp:txXfrm>
        <a:off x="5038013" y="673057"/>
        <a:ext cx="4578945" cy="27473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BAF78-59C2-46CC-9659-ABB69CC72134}">
      <dsp:nvSpPr>
        <dsp:cNvPr id="0" name=""/>
        <dsp:cNvSpPr/>
      </dsp:nvSpPr>
      <dsp:spPr>
        <a:xfrm>
          <a:off x="0" y="641676"/>
          <a:ext cx="6628804" cy="13104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8.2.14 INSTRUCTIONS FOR HANDLING OF INVESTIGATIONAL PRODUCT(S) AND TRIALRELATED MATERIALS (if not included in protocol or Investigator’s Brochure) To document instructions needed to ensure proper storage, packaging, dispensing, and disposition of investigational product(s) and </a:t>
          </a:r>
          <a:r>
            <a:rPr lang="en-US" sz="1600" b="1" kern="1200" dirty="0" err="1">
              <a:latin typeface="Arial" panose="020B0604020202020204" pitchFamily="34" charset="0"/>
              <a:cs typeface="Arial" panose="020B0604020202020204" pitchFamily="34" charset="0"/>
            </a:rPr>
            <a:t>trialrelated</a:t>
          </a:r>
          <a:r>
            <a:rPr lang="en-US" sz="1600" b="1" kern="1200" dirty="0">
              <a:latin typeface="Arial" panose="020B0604020202020204" pitchFamily="34" charset="0"/>
              <a:cs typeface="Arial" panose="020B0604020202020204" pitchFamily="34" charset="0"/>
            </a:rPr>
            <a:t> materials</a:t>
          </a:r>
          <a:endParaRPr lang="en-US" sz="1600" kern="1200" dirty="0">
            <a:latin typeface="Arial" panose="020B0604020202020204" pitchFamily="34" charset="0"/>
            <a:cs typeface="Arial" panose="020B0604020202020204" pitchFamily="34" charset="0"/>
          </a:endParaRPr>
        </a:p>
      </dsp:txBody>
      <dsp:txXfrm>
        <a:off x="63968" y="705644"/>
        <a:ext cx="6500868" cy="1182464"/>
      </dsp:txXfrm>
    </dsp:sp>
    <dsp:sp modelId="{E7B5D04F-14A4-4853-9292-D4FF7EB2018B}">
      <dsp:nvSpPr>
        <dsp:cNvPr id="0" name=""/>
        <dsp:cNvSpPr/>
      </dsp:nvSpPr>
      <dsp:spPr>
        <a:xfrm>
          <a:off x="0" y="1998156"/>
          <a:ext cx="6628804" cy="1310400"/>
        </a:xfrm>
        <a:prstGeom prst="roundRect">
          <a:avLst/>
        </a:prstGeom>
        <a:solidFill>
          <a:schemeClr val="accent1"/>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8.2.15 SHIPPING RECORDS FOR INVESTIGATIONAL PRODUCT(S) AND TRIAL-RELATED MATERIALS To document shipment dates, batch numbers and method of shipment of investigational product(s) and </a:t>
          </a:r>
          <a:r>
            <a:rPr lang="en-US" sz="1600" b="1" kern="1200" dirty="0" err="1">
              <a:latin typeface="Arial" panose="020B0604020202020204" pitchFamily="34" charset="0"/>
              <a:cs typeface="Arial" panose="020B0604020202020204" pitchFamily="34" charset="0"/>
            </a:rPr>
            <a:t>trialrelated</a:t>
          </a:r>
          <a:r>
            <a:rPr lang="en-US" sz="1600" b="1" kern="1200" dirty="0">
              <a:latin typeface="Arial" panose="020B0604020202020204" pitchFamily="34" charset="0"/>
              <a:cs typeface="Arial" panose="020B0604020202020204" pitchFamily="34" charset="0"/>
            </a:rPr>
            <a:t> materials. Allows tracking of product batch, review of shipping conditions, and accountability</a:t>
          </a:r>
          <a:endParaRPr lang="en-US" sz="1600" kern="1200" dirty="0">
            <a:latin typeface="Arial" panose="020B0604020202020204" pitchFamily="34" charset="0"/>
            <a:cs typeface="Arial" panose="020B0604020202020204" pitchFamily="34" charset="0"/>
          </a:endParaRPr>
        </a:p>
      </dsp:txBody>
      <dsp:txXfrm>
        <a:off x="63968" y="2062124"/>
        <a:ext cx="6500868" cy="1182464"/>
      </dsp:txXfrm>
    </dsp:sp>
    <dsp:sp modelId="{71460425-251E-49F5-9545-ACE997CDF292}">
      <dsp:nvSpPr>
        <dsp:cNvPr id="0" name=""/>
        <dsp:cNvSpPr/>
      </dsp:nvSpPr>
      <dsp:spPr>
        <a:xfrm>
          <a:off x="0" y="3354636"/>
          <a:ext cx="6628804" cy="131040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8.2.17 DECODING PROCEDURES FOR BLINDED TRIALS To document how, in case of an emergency, identity of blinded investigational product can be revealed without breaking the blind for the remaining subjects’ treatment</a:t>
          </a:r>
          <a:endParaRPr lang="en-US" sz="1600" kern="1200" dirty="0">
            <a:latin typeface="Arial" panose="020B0604020202020204" pitchFamily="34" charset="0"/>
            <a:cs typeface="Arial" panose="020B0604020202020204" pitchFamily="34" charset="0"/>
          </a:endParaRPr>
        </a:p>
      </dsp:txBody>
      <dsp:txXfrm>
        <a:off x="63968" y="3418604"/>
        <a:ext cx="6500868" cy="1182464"/>
      </dsp:txXfrm>
    </dsp:sp>
    <dsp:sp modelId="{C0055A7D-C357-4428-BD51-90323D77097E}">
      <dsp:nvSpPr>
        <dsp:cNvPr id="0" name=""/>
        <dsp:cNvSpPr/>
      </dsp:nvSpPr>
      <dsp:spPr>
        <a:xfrm>
          <a:off x="0" y="4711116"/>
          <a:ext cx="6628804" cy="1310400"/>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8.2.18 MASTER RANDOMIZATION LIST To document method for randomization of trial population</a:t>
          </a:r>
          <a:endParaRPr lang="en-US" sz="1600" kern="1200" dirty="0">
            <a:latin typeface="Arial" panose="020B0604020202020204" pitchFamily="34" charset="0"/>
            <a:cs typeface="Arial" panose="020B0604020202020204" pitchFamily="34" charset="0"/>
          </a:endParaRPr>
        </a:p>
      </dsp:txBody>
      <dsp:txXfrm>
        <a:off x="63968" y="4775084"/>
        <a:ext cx="6500868" cy="11824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EB808-8CF0-4DDD-B9EF-4BD47D3255E1}"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18A27-D292-4F07-9FF7-4872D28F74B8}" type="slidenum">
              <a:rPr lang="en-US" smtClean="0"/>
              <a:t>‹#›</a:t>
            </a:fld>
            <a:endParaRPr lang="en-US"/>
          </a:p>
        </p:txBody>
      </p:sp>
    </p:spTree>
    <p:extLst>
      <p:ext uri="{BB962C8B-B14F-4D97-AF65-F5344CB8AC3E}">
        <p14:creationId xmlns:p14="http://schemas.microsoft.com/office/powerpoint/2010/main" val="210200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218A27-D292-4F07-9FF7-4872D28F74B8}" type="slidenum">
              <a:rPr lang="en-US" smtClean="0"/>
              <a:t>3</a:t>
            </a:fld>
            <a:endParaRPr lang="en-US"/>
          </a:p>
        </p:txBody>
      </p:sp>
    </p:spTree>
    <p:extLst>
      <p:ext uri="{BB962C8B-B14F-4D97-AF65-F5344CB8AC3E}">
        <p14:creationId xmlns:p14="http://schemas.microsoft.com/office/powerpoint/2010/main" val="137772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qualified study team member. Should go over instruction and compliance at </a:t>
            </a:r>
            <a:r>
              <a:rPr lang="en-US"/>
              <a:t>each visit</a:t>
            </a:r>
            <a:endParaRPr lang="en-US" dirty="0"/>
          </a:p>
        </p:txBody>
      </p:sp>
      <p:sp>
        <p:nvSpPr>
          <p:cNvPr id="4" name="Slide Number Placeholder 3"/>
          <p:cNvSpPr>
            <a:spLocks noGrp="1"/>
          </p:cNvSpPr>
          <p:nvPr>
            <p:ph type="sldNum" sz="quarter" idx="5"/>
          </p:nvPr>
        </p:nvSpPr>
        <p:spPr/>
        <p:txBody>
          <a:bodyPr/>
          <a:lstStyle/>
          <a:p>
            <a:fld id="{D2218A27-D292-4F07-9FF7-4872D28F74B8}" type="slidenum">
              <a:rPr lang="en-US" smtClean="0"/>
              <a:t>36</a:t>
            </a:fld>
            <a:endParaRPr lang="en-US"/>
          </a:p>
        </p:txBody>
      </p:sp>
    </p:spTree>
    <p:extLst>
      <p:ext uri="{BB962C8B-B14F-4D97-AF65-F5344CB8AC3E}">
        <p14:creationId xmlns:p14="http://schemas.microsoft.com/office/powerpoint/2010/main" val="422609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387367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35726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28221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42421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486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557072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383472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93904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F975C-AF60-4D90-BEA0-5769D728CF0B}"/>
              </a:ext>
            </a:extLst>
          </p:cNvPr>
          <p:cNvSpPr>
            <a:spLocks noGrp="1"/>
          </p:cNvSpPr>
          <p:nvPr>
            <p:ph sz="half" idx="1"/>
          </p:nvPr>
        </p:nvSpPr>
        <p:spPr>
          <a:xfrm>
            <a:off x="838200" y="1826684"/>
            <a:ext cx="5156200" cy="434974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67FAA-1BEF-41B8-9DE7-67CDD04A57C8}"/>
              </a:ext>
            </a:extLst>
          </p:cNvPr>
          <p:cNvSpPr>
            <a:spLocks noGrp="1"/>
          </p:cNvSpPr>
          <p:nvPr>
            <p:ph sz="half" idx="2"/>
          </p:nvPr>
        </p:nvSpPr>
        <p:spPr>
          <a:xfrm>
            <a:off x="6197600" y="1826684"/>
            <a:ext cx="5156200" cy="434974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57147-0884-42F6-98FF-7190DFD7FBC3}"/>
              </a:ext>
            </a:extLst>
          </p:cNvPr>
          <p:cNvSpPr>
            <a:spLocks noGrp="1"/>
          </p:cNvSpPr>
          <p:nvPr>
            <p:ph type="dt" sz="half" idx="10"/>
          </p:nvPr>
        </p:nvSpPr>
        <p:spPr/>
        <p:txBody>
          <a:bodyPr/>
          <a:lstStyle/>
          <a:p>
            <a:fld id="{4A8DC887-81FA-4406-9BF9-01284F529FAE}" type="datetimeFigureOut">
              <a:rPr lang="en-US" smtClean="0"/>
              <a:t>8/20/2024</a:t>
            </a:fld>
            <a:endParaRPr lang="en-US"/>
          </a:p>
        </p:txBody>
      </p:sp>
      <p:sp>
        <p:nvSpPr>
          <p:cNvPr id="6" name="Footer Placeholder 5">
            <a:extLst>
              <a:ext uri="{FF2B5EF4-FFF2-40B4-BE49-F238E27FC236}">
                <a16:creationId xmlns:a16="http://schemas.microsoft.com/office/drawing/2014/main" id="{E55DCD01-8FC2-443B-87F9-D9F321B28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64EF8-754C-4292-AC22-FAD447164CD0}"/>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269619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F975C-AF60-4D90-BEA0-5769D728CF0B}"/>
              </a:ext>
            </a:extLst>
          </p:cNvPr>
          <p:cNvSpPr>
            <a:spLocks noGrp="1"/>
          </p:cNvSpPr>
          <p:nvPr>
            <p:ph sz="half" idx="1"/>
          </p:nvPr>
        </p:nvSpPr>
        <p:spPr>
          <a:xfrm>
            <a:off x="838200" y="1826684"/>
            <a:ext cx="5156200" cy="434974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67FAA-1BEF-41B8-9DE7-67CDD04A57C8}"/>
              </a:ext>
            </a:extLst>
          </p:cNvPr>
          <p:cNvSpPr>
            <a:spLocks noGrp="1"/>
          </p:cNvSpPr>
          <p:nvPr>
            <p:ph sz="half" idx="2"/>
          </p:nvPr>
        </p:nvSpPr>
        <p:spPr>
          <a:xfrm>
            <a:off x="6197600" y="1826684"/>
            <a:ext cx="5156200" cy="434974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57147-0884-42F6-98FF-7190DFD7FBC3}"/>
              </a:ext>
            </a:extLst>
          </p:cNvPr>
          <p:cNvSpPr>
            <a:spLocks noGrp="1"/>
          </p:cNvSpPr>
          <p:nvPr>
            <p:ph type="dt" sz="half" idx="10"/>
          </p:nvPr>
        </p:nvSpPr>
        <p:spPr/>
        <p:txBody>
          <a:bodyPr/>
          <a:lstStyle/>
          <a:p>
            <a:fld id="{4A8DC887-81FA-4406-9BF9-01284F529FAE}" type="datetimeFigureOut">
              <a:rPr lang="en-US" smtClean="0"/>
              <a:t>8/20/2024</a:t>
            </a:fld>
            <a:endParaRPr lang="en-US"/>
          </a:p>
        </p:txBody>
      </p:sp>
      <p:sp>
        <p:nvSpPr>
          <p:cNvPr id="6" name="Footer Placeholder 5">
            <a:extLst>
              <a:ext uri="{FF2B5EF4-FFF2-40B4-BE49-F238E27FC236}">
                <a16:creationId xmlns:a16="http://schemas.microsoft.com/office/drawing/2014/main" id="{E55DCD01-8FC2-443B-87F9-D9F321B28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64EF8-754C-4292-AC22-FAD447164CD0}"/>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260475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7E3233-4FEE-4FC3-9D0A-97B6BBD902C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8B2501BD-5F8A-4A5C-A77C-B38503DFB214}"/>
              </a:ext>
            </a:extLst>
          </p:cNvPr>
          <p:cNvSpPr>
            <a:spLocks noGrp="1"/>
          </p:cNvSpPr>
          <p:nvPr>
            <p:ph type="dt" sz="half" idx="10"/>
          </p:nvPr>
        </p:nvSpPr>
        <p:spPr/>
        <p:txBody>
          <a:bodyPr/>
          <a:lstStyle/>
          <a:p>
            <a:fld id="{4A8DC887-81FA-4406-9BF9-01284F529FAE}" type="datetimeFigureOut">
              <a:rPr lang="en-US" smtClean="0"/>
              <a:t>8/20/2024</a:t>
            </a:fld>
            <a:endParaRPr lang="en-US"/>
          </a:p>
        </p:txBody>
      </p:sp>
      <p:sp>
        <p:nvSpPr>
          <p:cNvPr id="5" name="Footer Placeholder 4">
            <a:extLst>
              <a:ext uri="{FF2B5EF4-FFF2-40B4-BE49-F238E27FC236}">
                <a16:creationId xmlns:a16="http://schemas.microsoft.com/office/drawing/2014/main" id="{D544D916-4EB2-4742-9BAE-68FF6BFA8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42A1-B8F7-47FC-BE68-3BAAB8F997F1}"/>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351597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3059738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F975C-AF60-4D90-BEA0-5769D728CF0B}"/>
              </a:ext>
            </a:extLst>
          </p:cNvPr>
          <p:cNvSpPr>
            <a:spLocks noGrp="1"/>
          </p:cNvSpPr>
          <p:nvPr>
            <p:ph sz="half" idx="1"/>
          </p:nvPr>
        </p:nvSpPr>
        <p:spPr>
          <a:xfrm>
            <a:off x="838200" y="1826684"/>
            <a:ext cx="5156200" cy="434974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67FAA-1BEF-41B8-9DE7-67CDD04A57C8}"/>
              </a:ext>
            </a:extLst>
          </p:cNvPr>
          <p:cNvSpPr>
            <a:spLocks noGrp="1"/>
          </p:cNvSpPr>
          <p:nvPr>
            <p:ph sz="half" idx="2"/>
          </p:nvPr>
        </p:nvSpPr>
        <p:spPr>
          <a:xfrm>
            <a:off x="6197600" y="1826684"/>
            <a:ext cx="5156200" cy="434974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57147-0884-42F6-98FF-7190DFD7FBC3}"/>
              </a:ext>
            </a:extLst>
          </p:cNvPr>
          <p:cNvSpPr>
            <a:spLocks noGrp="1"/>
          </p:cNvSpPr>
          <p:nvPr>
            <p:ph type="dt" sz="half" idx="10"/>
          </p:nvPr>
        </p:nvSpPr>
        <p:spPr/>
        <p:txBody>
          <a:bodyPr/>
          <a:lstStyle/>
          <a:p>
            <a:fld id="{4A8DC887-81FA-4406-9BF9-01284F529FAE}" type="datetimeFigureOut">
              <a:rPr lang="en-US" smtClean="0"/>
              <a:t>8/20/2024</a:t>
            </a:fld>
            <a:endParaRPr lang="en-US"/>
          </a:p>
        </p:txBody>
      </p:sp>
      <p:sp>
        <p:nvSpPr>
          <p:cNvPr id="6" name="Footer Placeholder 5">
            <a:extLst>
              <a:ext uri="{FF2B5EF4-FFF2-40B4-BE49-F238E27FC236}">
                <a16:creationId xmlns:a16="http://schemas.microsoft.com/office/drawing/2014/main" id="{E55DCD01-8FC2-443B-87F9-D9F321B28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64EF8-754C-4292-AC22-FAD447164CD0}"/>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82532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6617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401217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4CD575-0819-461A-B2AB-CD3A9BFEDA69}"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67857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4CD575-0819-461A-B2AB-CD3A9BFEDA69}"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07866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CD575-0819-461A-B2AB-CD3A9BFEDA69}"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38946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48338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95358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CD575-0819-461A-B2AB-CD3A9BFEDA69}"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05BCC-A5E1-4A22-A898-05F9B84734EA}" type="slidenum">
              <a:rPr lang="en-US" smtClean="0"/>
              <a:t>‹#›</a:t>
            </a:fld>
            <a:endParaRPr lang="en-US"/>
          </a:p>
        </p:txBody>
      </p:sp>
    </p:spTree>
    <p:extLst>
      <p:ext uri="{BB962C8B-B14F-4D97-AF65-F5344CB8AC3E}">
        <p14:creationId xmlns:p14="http://schemas.microsoft.com/office/powerpoint/2010/main" val="4257459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79" r:id="rId18"/>
    <p:sldLayoutId id="2147483680" r:id="rId19"/>
    <p:sldLayoutId id="2147483681"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hyperlink" Target="http://edocket.access.gpo.gov/2009/pdf/E9-19004.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skleo.com/what-is-facebook-fan-friday/"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mmons.wikimedia.org/wiki/File:Checkmark.sv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AF5A-06EB-B77B-CC83-D81F7D4227FD}"/>
              </a:ext>
            </a:extLst>
          </p:cNvPr>
          <p:cNvSpPr>
            <a:spLocks noGrp="1"/>
          </p:cNvSpPr>
          <p:nvPr>
            <p:ph type="ctrTitle"/>
          </p:nvPr>
        </p:nvSpPr>
        <p:spPr/>
        <p:txBody>
          <a:bodyPr/>
          <a:lstStyle/>
          <a:p>
            <a:r>
              <a:rPr lang="en-US" sz="4800" b="1" dirty="0">
                <a:solidFill>
                  <a:srgbClr val="92D050"/>
                </a:solidFill>
              </a:rPr>
              <a:t>CERTIFICATION EXAM PREPARATION COURSE</a:t>
            </a:r>
            <a:endParaRPr lang="en-US" sz="4800" dirty="0">
              <a:solidFill>
                <a:srgbClr val="000000"/>
              </a:solidFill>
            </a:endParaRPr>
          </a:p>
        </p:txBody>
      </p:sp>
      <p:sp>
        <p:nvSpPr>
          <p:cNvPr id="3" name="Subtitle 2">
            <a:extLst>
              <a:ext uri="{FF2B5EF4-FFF2-40B4-BE49-F238E27FC236}">
                <a16:creationId xmlns:a16="http://schemas.microsoft.com/office/drawing/2014/main" id="{295D362C-B54E-FBBB-A2DF-0B1978E5EC75}"/>
              </a:ext>
            </a:extLst>
          </p:cNvPr>
          <p:cNvSpPr>
            <a:spLocks noGrp="1"/>
          </p:cNvSpPr>
          <p:nvPr>
            <p:ph type="subTitle" idx="1"/>
          </p:nvPr>
        </p:nvSpPr>
        <p:spPr/>
        <p:txBody>
          <a:bodyPr>
            <a:normAutofit/>
          </a:bodyPr>
          <a:lstStyle/>
          <a:p>
            <a:r>
              <a:rPr lang="en-US" sz="2800" b="1" dirty="0">
                <a:cs typeface="Arial"/>
              </a:rPr>
              <a:t>SESSION 11:</a:t>
            </a:r>
          </a:p>
          <a:p>
            <a:r>
              <a:rPr lang="en-US" sz="2800" dirty="0">
                <a:cs typeface="Arial"/>
              </a:rPr>
              <a:t>Investigational Product</a:t>
            </a:r>
          </a:p>
        </p:txBody>
      </p:sp>
    </p:spTree>
    <p:extLst>
      <p:ext uri="{BB962C8B-B14F-4D97-AF65-F5344CB8AC3E}">
        <p14:creationId xmlns:p14="http://schemas.microsoft.com/office/powerpoint/2010/main" val="427244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6">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975B3-76BB-4104-A4D5-2D2024192338}"/>
              </a:ext>
            </a:extLst>
          </p:cNvPr>
          <p:cNvSpPr>
            <a:spLocks noGrp="1"/>
          </p:cNvSpPr>
          <p:nvPr>
            <p:ph type="title"/>
          </p:nvPr>
        </p:nvSpPr>
        <p:spPr>
          <a:xfrm>
            <a:off x="309010" y="1453508"/>
            <a:ext cx="3547581" cy="4093028"/>
          </a:xfrm>
        </p:spPr>
        <p:txBody>
          <a:bodyPr anchor="ctr">
            <a:normAutofit/>
          </a:bodyPr>
          <a:lstStyle/>
          <a:p>
            <a:r>
              <a:rPr lang="en-US" b="1" dirty="0">
                <a:latin typeface="Arial" panose="020B0604020202020204" pitchFamily="34" charset="0"/>
                <a:cs typeface="Arial" panose="020B0604020202020204" pitchFamily="34" charset="0"/>
              </a:rPr>
              <a:t>IP Accountability</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Process</a:t>
            </a:r>
            <a:br>
              <a:rPr 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pSp>
        <p:nvGrpSpPr>
          <p:cNvPr id="41" name="Group 28">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0" name="Straight Connector 29">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30">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0" name="Rectangle 39">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8670403-457C-4EF0-A89C-D5B189411FA6}"/>
              </a:ext>
            </a:extLst>
          </p:cNvPr>
          <p:cNvGraphicFramePr>
            <a:graphicFrameLocks noGrp="1"/>
          </p:cNvGraphicFramePr>
          <p:nvPr>
            <p:ph idx="1"/>
            <p:extLst>
              <p:ext uri="{D42A27DB-BD31-4B8C-83A1-F6EECF244321}">
                <p14:modId xmlns:p14="http://schemas.microsoft.com/office/powerpoint/2010/main" val="3563784410"/>
              </p:ext>
            </p:extLst>
          </p:nvPr>
        </p:nvGraphicFramePr>
        <p:xfrm>
          <a:off x="4916553" y="470517"/>
          <a:ext cx="6628804" cy="6196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10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EA55B-0875-4BE0-A197-250157EEDC01}"/>
              </a:ext>
            </a:extLst>
          </p:cNvPr>
          <p:cNvSpPr>
            <a:spLocks noGrp="1"/>
          </p:cNvSpPr>
          <p:nvPr>
            <p:ph type="title"/>
          </p:nvPr>
        </p:nvSpPr>
        <p:spPr>
          <a:xfrm>
            <a:off x="652481" y="1382486"/>
            <a:ext cx="2976542" cy="4093028"/>
          </a:xfrm>
        </p:spPr>
        <p:txBody>
          <a:bodyPr anchor="ctr">
            <a:normAutofit/>
          </a:bodyPr>
          <a:lstStyle/>
          <a:p>
            <a:r>
              <a:rPr lang="en-US" b="1" dirty="0">
                <a:latin typeface="Arial" panose="020B0604020202020204" pitchFamily="34" charset="0"/>
                <a:cs typeface="Arial" panose="020B0604020202020204" pitchFamily="34" charset="0"/>
              </a:rPr>
              <a:t>Regulations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F31BE74-CD65-412B-938C-D16979487E0A}"/>
              </a:ext>
            </a:extLst>
          </p:cNvPr>
          <p:cNvGraphicFramePr>
            <a:graphicFrameLocks noGrp="1"/>
          </p:cNvGraphicFramePr>
          <p:nvPr>
            <p:ph idx="1"/>
            <p:extLst>
              <p:ext uri="{D42A27DB-BD31-4B8C-83A1-F6EECF244321}">
                <p14:modId xmlns:p14="http://schemas.microsoft.com/office/powerpoint/2010/main" val="313849098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366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63DDE-437A-4CCF-B92D-33A39AB6641C}"/>
              </a:ext>
            </a:extLst>
          </p:cNvPr>
          <p:cNvSpPr>
            <a:spLocks noGrp="1"/>
          </p:cNvSpPr>
          <p:nvPr>
            <p:ph type="title"/>
          </p:nvPr>
        </p:nvSpPr>
        <p:spPr>
          <a:xfrm>
            <a:off x="1286933" y="1"/>
            <a:ext cx="10197494" cy="643812"/>
          </a:xfrm>
        </p:spPr>
        <p:txBody>
          <a:bodyPr>
            <a:normAutofit/>
          </a:bodyPr>
          <a:lstStyle/>
          <a:p>
            <a:r>
              <a:rPr lang="en-US" b="1" dirty="0">
                <a:latin typeface="Arial" panose="020B0604020202020204" pitchFamily="34" charset="0"/>
                <a:cs typeface="Arial" panose="020B0604020202020204" pitchFamily="34" charset="0"/>
              </a:rPr>
              <a:t>21 CFR 312 Subpart D</a:t>
            </a:r>
            <a:endParaRPr lang="en-US" dirty="0">
              <a:latin typeface="Arial" panose="020B0604020202020204" pitchFamily="34" charset="0"/>
              <a:cs typeface="Arial" panose="020B0604020202020204" pitchFamily="34" charset="0"/>
            </a:endParaRPr>
          </a:p>
        </p:txBody>
      </p:sp>
      <p:sp>
        <p:nvSpPr>
          <p:cNvPr id="38" name="Isosceles Triangle 3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C6B6436A-7F8C-4A22-B572-DB3B54BF5240}"/>
              </a:ext>
            </a:extLst>
          </p:cNvPr>
          <p:cNvGraphicFramePr>
            <a:graphicFrameLocks noGrp="1"/>
          </p:cNvGraphicFramePr>
          <p:nvPr>
            <p:ph idx="1"/>
            <p:extLst>
              <p:ext uri="{D42A27DB-BD31-4B8C-83A1-F6EECF244321}">
                <p14:modId xmlns:p14="http://schemas.microsoft.com/office/powerpoint/2010/main" val="2986344161"/>
              </p:ext>
            </p:extLst>
          </p:nvPr>
        </p:nvGraphicFramePr>
        <p:xfrm>
          <a:off x="421298" y="727788"/>
          <a:ext cx="11770702" cy="6130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482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63DDE-437A-4CCF-B92D-33A39AB6641C}"/>
              </a:ext>
            </a:extLst>
          </p:cNvPr>
          <p:cNvSpPr>
            <a:spLocks noGrp="1"/>
          </p:cNvSpPr>
          <p:nvPr>
            <p:ph type="title"/>
          </p:nvPr>
        </p:nvSpPr>
        <p:spPr>
          <a:xfrm>
            <a:off x="1286933" y="1"/>
            <a:ext cx="10197494" cy="643812"/>
          </a:xfrm>
        </p:spPr>
        <p:txBody>
          <a:bodyPr>
            <a:normAutofit/>
          </a:bodyPr>
          <a:lstStyle/>
          <a:p>
            <a:r>
              <a:rPr lang="en-US" b="1" dirty="0">
                <a:latin typeface="Arial" panose="020B0604020202020204" pitchFamily="34" charset="0"/>
                <a:cs typeface="Arial" panose="020B0604020202020204" pitchFamily="34" charset="0"/>
              </a:rPr>
              <a:t>21 CFR 312 Subpart D</a:t>
            </a:r>
            <a:endParaRPr lang="en-US" dirty="0">
              <a:latin typeface="Arial" panose="020B0604020202020204" pitchFamily="34" charset="0"/>
              <a:cs typeface="Arial" panose="020B0604020202020204" pitchFamily="34" charset="0"/>
            </a:endParaRPr>
          </a:p>
        </p:txBody>
      </p:sp>
      <p:sp>
        <p:nvSpPr>
          <p:cNvPr id="38" name="Isosceles Triangle 3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C6B6436A-7F8C-4A22-B572-DB3B54BF5240}"/>
              </a:ext>
            </a:extLst>
          </p:cNvPr>
          <p:cNvGraphicFramePr>
            <a:graphicFrameLocks noGrp="1"/>
          </p:cNvGraphicFramePr>
          <p:nvPr>
            <p:ph idx="1"/>
            <p:extLst>
              <p:ext uri="{D42A27DB-BD31-4B8C-83A1-F6EECF244321}">
                <p14:modId xmlns:p14="http://schemas.microsoft.com/office/powerpoint/2010/main" val="2117680072"/>
              </p:ext>
            </p:extLst>
          </p:nvPr>
        </p:nvGraphicFramePr>
        <p:xfrm>
          <a:off x="421298" y="727788"/>
          <a:ext cx="11770702" cy="6130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225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2D7A1-E0C7-4494-9445-8EFEC6B5486E}"/>
              </a:ext>
            </a:extLst>
          </p:cNvPr>
          <p:cNvPicPr>
            <a:picLocks noChangeAspect="1"/>
          </p:cNvPicPr>
          <p:nvPr/>
        </p:nvPicPr>
        <p:blipFill>
          <a:blip r:embed="rId2"/>
          <a:stretch>
            <a:fillRect/>
          </a:stretch>
        </p:blipFill>
        <p:spPr>
          <a:xfrm>
            <a:off x="0" y="-755780"/>
            <a:ext cx="12192000" cy="8350898"/>
          </a:xfrm>
          <a:prstGeom prst="rect">
            <a:avLst/>
          </a:prstGeom>
        </p:spPr>
      </p:pic>
      <p:sp>
        <p:nvSpPr>
          <p:cNvPr id="4" name="Rectangle 3">
            <a:extLst>
              <a:ext uri="{FF2B5EF4-FFF2-40B4-BE49-F238E27FC236}">
                <a16:creationId xmlns:a16="http://schemas.microsoft.com/office/drawing/2014/main" id="{66F362B3-3AEF-4826-A0DD-2F672C0EEF9A}"/>
              </a:ext>
            </a:extLst>
          </p:cNvPr>
          <p:cNvSpPr/>
          <p:nvPr/>
        </p:nvSpPr>
        <p:spPr>
          <a:xfrm>
            <a:off x="0" y="-755780"/>
            <a:ext cx="12191999" cy="1272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E93244-5431-416A-875C-78834DC06BCF}"/>
              </a:ext>
            </a:extLst>
          </p:cNvPr>
          <p:cNvSpPr/>
          <p:nvPr/>
        </p:nvSpPr>
        <p:spPr>
          <a:xfrm>
            <a:off x="0" y="516836"/>
            <a:ext cx="333955" cy="6615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92B710-D9F0-4DE7-BEC1-715B598C8198}"/>
              </a:ext>
            </a:extLst>
          </p:cNvPr>
          <p:cNvSpPr/>
          <p:nvPr/>
        </p:nvSpPr>
        <p:spPr>
          <a:xfrm>
            <a:off x="11865996" y="516835"/>
            <a:ext cx="333955" cy="6615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D13F359-F9C6-4C7F-BA45-90F45416EFD0}"/>
              </a:ext>
            </a:extLst>
          </p:cNvPr>
          <p:cNvSpPr/>
          <p:nvPr/>
        </p:nvSpPr>
        <p:spPr>
          <a:xfrm>
            <a:off x="-1" y="7132319"/>
            <a:ext cx="1219995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11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94E99-B725-4090-B9FE-0CF5E7DA93A9}"/>
              </a:ext>
            </a:extLst>
          </p:cNvPr>
          <p:cNvSpPr>
            <a:spLocks noGrp="1"/>
          </p:cNvSpPr>
          <p:nvPr>
            <p:ph type="title"/>
          </p:nvPr>
        </p:nvSpPr>
        <p:spPr>
          <a:xfrm>
            <a:off x="1286933" y="609600"/>
            <a:ext cx="10197494" cy="1099457"/>
          </a:xfrm>
        </p:spPr>
        <p:txBody>
          <a:bodyPr>
            <a:normAutofit/>
          </a:bodyPr>
          <a:lstStyle/>
          <a:p>
            <a:r>
              <a:rPr lang="en-US" b="1" dirty="0">
                <a:latin typeface="Arial" panose="020B0604020202020204" pitchFamily="34" charset="0"/>
                <a:cs typeface="Arial" panose="020B0604020202020204" pitchFamily="34" charset="0"/>
              </a:rPr>
              <a:t>21 CFR 312 Subpart D</a:t>
            </a:r>
            <a:endParaRPr lang="en-US" dirty="0">
              <a:latin typeface="Arial" panose="020B0604020202020204" pitchFamily="34" charset="0"/>
              <a:cs typeface="Arial" panose="020B0604020202020204" pitchFamily="34" charset="0"/>
            </a:endParaRPr>
          </a:p>
        </p:txBody>
      </p:sp>
      <p:sp>
        <p:nvSpPr>
          <p:cNvPr id="38" name="Isosceles Triangle 3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5CD2CD0-076C-43D9-9005-04D75CE9D2EF}"/>
              </a:ext>
            </a:extLst>
          </p:cNvPr>
          <p:cNvGraphicFramePr>
            <a:graphicFrameLocks noGrp="1"/>
          </p:cNvGraphicFramePr>
          <p:nvPr>
            <p:ph idx="1"/>
            <p:extLst>
              <p:ext uri="{D42A27DB-BD31-4B8C-83A1-F6EECF244321}">
                <p14:modId xmlns:p14="http://schemas.microsoft.com/office/powerpoint/2010/main" val="234582495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1622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DEAE-FD57-4E60-B4E2-87D55CF35FB3}"/>
              </a:ext>
            </a:extLst>
          </p:cNvPr>
          <p:cNvSpPr>
            <a:spLocks noGrp="1"/>
          </p:cNvSpPr>
          <p:nvPr>
            <p:ph type="title"/>
          </p:nvPr>
        </p:nvSpPr>
        <p:spPr>
          <a:xfrm>
            <a:off x="677334" y="265867"/>
            <a:ext cx="8596668" cy="659958"/>
          </a:xfrm>
        </p:spPr>
        <p:txBody>
          <a:bodyPr/>
          <a:lstStyle/>
          <a:p>
            <a:r>
              <a:rPr lang="en-US" b="1" dirty="0">
                <a:latin typeface="Arial" panose="020B0604020202020204" pitchFamily="34" charset="0"/>
                <a:cs typeface="Arial" panose="020B0604020202020204" pitchFamily="34" charset="0"/>
              </a:rPr>
              <a:t>ICH GCP E6 (R2) </a:t>
            </a:r>
          </a:p>
        </p:txBody>
      </p:sp>
      <p:sp>
        <p:nvSpPr>
          <p:cNvPr id="3" name="Content Placeholder 2">
            <a:extLst>
              <a:ext uri="{FF2B5EF4-FFF2-40B4-BE49-F238E27FC236}">
                <a16:creationId xmlns:a16="http://schemas.microsoft.com/office/drawing/2014/main" id="{12726652-4A20-40BF-B47C-C57AFEBA561E}"/>
              </a:ext>
            </a:extLst>
          </p:cNvPr>
          <p:cNvSpPr>
            <a:spLocks noGrp="1"/>
          </p:cNvSpPr>
          <p:nvPr>
            <p:ph idx="1"/>
          </p:nvPr>
        </p:nvSpPr>
        <p:spPr>
          <a:xfrm>
            <a:off x="677334" y="1216550"/>
            <a:ext cx="8596668" cy="5585790"/>
          </a:xfrm>
        </p:spPr>
        <p:txBody>
          <a:bodyPr>
            <a:noAutofit/>
          </a:bodyPr>
          <a:lstStyle/>
          <a:p>
            <a:r>
              <a:rPr lang="en-US" sz="1600" b="1" dirty="0">
                <a:latin typeface="Arial" panose="020B0604020202020204" pitchFamily="34" charset="0"/>
                <a:cs typeface="Arial" panose="020B0604020202020204" pitchFamily="34" charset="0"/>
              </a:rPr>
              <a:t>4.6 Investigational Product(s) </a:t>
            </a:r>
          </a:p>
          <a:p>
            <a:pPr lvl="1"/>
            <a:r>
              <a:rPr lang="en-US" b="1" dirty="0">
                <a:latin typeface="Arial" panose="020B0604020202020204" pitchFamily="34" charset="0"/>
                <a:cs typeface="Arial" panose="020B0604020202020204" pitchFamily="34" charset="0"/>
              </a:rPr>
              <a:t>4.6.1 Responsibility for investigational product(s) accountability at the trial site(s) rests with the investigator/institution</a:t>
            </a:r>
          </a:p>
          <a:p>
            <a:pPr lvl="1"/>
            <a:r>
              <a:rPr lang="en-US" b="1" dirty="0">
                <a:latin typeface="Arial" panose="020B0604020202020204" pitchFamily="34" charset="0"/>
                <a:cs typeface="Arial" panose="020B0604020202020204" pitchFamily="34" charset="0"/>
              </a:rPr>
              <a:t>4.6.2 Where allowed/required, the investigator/institution may/should assign some or all of the investigator’s/institution’s duties for investigational product(s) accountability at the trial site(s) to an appropriate pharmacist or another appropriate individual who is under the supervision of the investigator/institution</a:t>
            </a:r>
          </a:p>
          <a:p>
            <a:pPr lvl="1"/>
            <a:r>
              <a:rPr lang="en-US" b="1" dirty="0">
                <a:latin typeface="Arial" panose="020B0604020202020204" pitchFamily="34" charset="0"/>
                <a:cs typeface="Arial" panose="020B0604020202020204" pitchFamily="34" charset="0"/>
              </a:rPr>
              <a:t>4.6.3 The investigator/institution and/or a pharmacist or other appropriate individual, who is designated by the investigator/institution, should maintain records of the product’s delivery to the trial site, the inventory at the site, the use by each subject, and the return to the sponsor or alternative disposition of unused product(s). These records should include dates, quantities, batch/serial numbers, expiration dates (if applicable), and the unique code numbers assigned to the investigational product(s) and trial subjects. Investigators should maintain records that document adequately that the subjects were provided the doses specified by the protocol and reconcile all investigational product(s) received from the sponsor</a:t>
            </a:r>
          </a:p>
        </p:txBody>
      </p:sp>
    </p:spTree>
    <p:extLst>
      <p:ext uri="{BB962C8B-B14F-4D97-AF65-F5344CB8AC3E}">
        <p14:creationId xmlns:p14="http://schemas.microsoft.com/office/powerpoint/2010/main" val="1045435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59F7-876F-4F44-933A-C0A465543289}"/>
              </a:ext>
            </a:extLst>
          </p:cNvPr>
          <p:cNvSpPr>
            <a:spLocks noGrp="1"/>
          </p:cNvSpPr>
          <p:nvPr>
            <p:ph type="title"/>
          </p:nvPr>
        </p:nvSpPr>
        <p:spPr>
          <a:xfrm>
            <a:off x="677334" y="273269"/>
            <a:ext cx="8596668" cy="723569"/>
          </a:xfrm>
        </p:spPr>
        <p:txBody>
          <a:bodyPr/>
          <a:lstStyle/>
          <a:p>
            <a:r>
              <a:rPr lang="en-US" b="1" dirty="0">
                <a:latin typeface="Arial" panose="020B0604020202020204" pitchFamily="34" charset="0"/>
                <a:cs typeface="Arial" panose="020B0604020202020204" pitchFamily="34" charset="0"/>
              </a:rPr>
              <a:t>ICH GCP E6 (R2)</a:t>
            </a:r>
          </a:p>
        </p:txBody>
      </p:sp>
      <p:sp>
        <p:nvSpPr>
          <p:cNvPr id="3" name="Content Placeholder 2">
            <a:extLst>
              <a:ext uri="{FF2B5EF4-FFF2-40B4-BE49-F238E27FC236}">
                <a16:creationId xmlns:a16="http://schemas.microsoft.com/office/drawing/2014/main" id="{0C3DE192-280E-457B-A676-19E9450B10F1}"/>
              </a:ext>
            </a:extLst>
          </p:cNvPr>
          <p:cNvSpPr>
            <a:spLocks noGrp="1"/>
          </p:cNvSpPr>
          <p:nvPr>
            <p:ph idx="1"/>
          </p:nvPr>
        </p:nvSpPr>
        <p:spPr>
          <a:xfrm>
            <a:off x="677334" y="1455089"/>
            <a:ext cx="8596668" cy="4586273"/>
          </a:xfrm>
        </p:spPr>
        <p:txBody>
          <a:bodyPr>
            <a:normAutofit/>
          </a:bodyPr>
          <a:lstStyle/>
          <a:p>
            <a:r>
              <a:rPr lang="en-US" b="1" dirty="0">
                <a:latin typeface="Arial" panose="020B0604020202020204" pitchFamily="34" charset="0"/>
                <a:cs typeface="Arial" panose="020B0604020202020204" pitchFamily="34" charset="0"/>
              </a:rPr>
              <a:t>4.6.4 The investigational product(s) should be stored as specified by the sponsor (see sections 5.13.2 and 5.14.3) and in accordance with applicable regulatory requirement(s)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4.6.5 The investigator should ensure that the investigational product(s) are used only in accordance with the approved protocol</a:t>
            </a:r>
          </a:p>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4.6.6 The investigator, or a person designated by the investigator/institution, should explain the correct use of the investigational product(s) to each subject and should check, at intervals appropriate for the trial, that each subject is following the instructions properly</a:t>
            </a:r>
          </a:p>
        </p:txBody>
      </p:sp>
    </p:spTree>
    <p:extLst>
      <p:ext uri="{BB962C8B-B14F-4D97-AF65-F5344CB8AC3E}">
        <p14:creationId xmlns:p14="http://schemas.microsoft.com/office/powerpoint/2010/main" val="374753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17AE-E6EF-450A-89CD-C80511FBE82E}"/>
              </a:ext>
            </a:extLst>
          </p:cNvPr>
          <p:cNvSpPr>
            <a:spLocks noGrp="1"/>
          </p:cNvSpPr>
          <p:nvPr>
            <p:ph type="title"/>
          </p:nvPr>
        </p:nvSpPr>
        <p:spPr>
          <a:xfrm>
            <a:off x="677334" y="454853"/>
            <a:ext cx="8596668" cy="723569"/>
          </a:xfrm>
        </p:spPr>
        <p:txBody>
          <a:bodyPr/>
          <a:lstStyle/>
          <a:p>
            <a:r>
              <a:rPr lang="en-US" b="1" dirty="0">
                <a:latin typeface="Arial" panose="020B0604020202020204" pitchFamily="34" charset="0"/>
                <a:cs typeface="Arial" panose="020B0604020202020204" pitchFamily="34" charset="0"/>
              </a:rPr>
              <a:t>ICH GCP E6 (R2)</a:t>
            </a:r>
          </a:p>
        </p:txBody>
      </p:sp>
      <p:sp>
        <p:nvSpPr>
          <p:cNvPr id="3" name="Content Placeholder 2">
            <a:extLst>
              <a:ext uri="{FF2B5EF4-FFF2-40B4-BE49-F238E27FC236}">
                <a16:creationId xmlns:a16="http://schemas.microsoft.com/office/drawing/2014/main" id="{E0134AF3-3B7D-4809-9685-B6FDE85891AB}"/>
              </a:ext>
            </a:extLst>
          </p:cNvPr>
          <p:cNvSpPr>
            <a:spLocks noGrp="1"/>
          </p:cNvSpPr>
          <p:nvPr>
            <p:ph idx="1"/>
          </p:nvPr>
        </p:nvSpPr>
        <p:spPr/>
        <p:txBody>
          <a:bodyPr>
            <a:normAutofit/>
          </a:bodyPr>
          <a:lstStyle/>
          <a:p>
            <a:pPr marL="0" indent="0">
              <a:buNone/>
            </a:pPr>
            <a:r>
              <a:rPr lang="en-US" b="1" dirty="0">
                <a:latin typeface="Arial" panose="020B0604020202020204" pitchFamily="34" charset="0"/>
                <a:cs typeface="Arial" panose="020B0604020202020204" pitchFamily="34" charset="0"/>
              </a:rPr>
              <a:t>4.7 Randomization Procedures and Unblinding </a:t>
            </a:r>
          </a:p>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investigator should follow the trial’s randomization procedures, if any, and should ensure that the code is broken only in accordance with the protocol. If the trial is blinded, the investigator should promptly document and explain to the sponsor any premature unblinding (e.g., accidental unblinding, unblinding due to a serious adverse event) of the investigational product(s)</a:t>
            </a:r>
          </a:p>
        </p:txBody>
      </p:sp>
    </p:spTree>
    <p:extLst>
      <p:ext uri="{BB962C8B-B14F-4D97-AF65-F5344CB8AC3E}">
        <p14:creationId xmlns:p14="http://schemas.microsoft.com/office/powerpoint/2010/main" val="1849204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D5E4-61A5-4912-BA37-A531ABD09FB8}"/>
              </a:ext>
            </a:extLst>
          </p:cNvPr>
          <p:cNvSpPr>
            <a:spLocks noGrp="1"/>
          </p:cNvSpPr>
          <p:nvPr>
            <p:ph type="title"/>
          </p:nvPr>
        </p:nvSpPr>
        <p:spPr>
          <a:xfrm>
            <a:off x="677334" y="2384612"/>
            <a:ext cx="8596668" cy="1882588"/>
          </a:xfrm>
        </p:spPr>
        <p:txBody>
          <a:bodyPr/>
          <a:lstStyle/>
          <a:p>
            <a:pPr algn="ctr"/>
            <a:r>
              <a:rPr lang="en-US" sz="3600" b="1" dirty="0">
                <a:latin typeface="Arial" panose="020B0604020202020204" pitchFamily="34" charset="0"/>
                <a:cs typeface="Arial" panose="020B0604020202020204" pitchFamily="34" charset="0"/>
              </a:rPr>
              <a:t>ICH GCP E6 (R2)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Essential Documents Section 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24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DD7B35-58A9-4E66-A69F-FA4B19FCF8FB}"/>
              </a:ext>
            </a:extLst>
          </p:cNvPr>
          <p:cNvSpPr txBox="1"/>
          <p:nvPr/>
        </p:nvSpPr>
        <p:spPr>
          <a:xfrm>
            <a:off x="477072" y="1428513"/>
            <a:ext cx="9812215" cy="4216539"/>
          </a:xfrm>
          <a:prstGeom prst="rect">
            <a:avLst/>
          </a:prstGeom>
          <a:noFill/>
        </p:spPr>
        <p:txBody>
          <a:bodyPr wrap="square" rtlCol="0">
            <a:spAutoFit/>
          </a:bodyPr>
          <a:lstStyle/>
          <a:p>
            <a:r>
              <a:rPr lang="en-US" sz="3600" b="1" u="sng" dirty="0">
                <a:solidFill>
                  <a:schemeClr val="accent2">
                    <a:lumMod val="60000"/>
                    <a:lumOff val="40000"/>
                  </a:schemeClr>
                </a:solidFill>
                <a:latin typeface="Arial" panose="020B0604020202020204" pitchFamily="34" charset="0"/>
                <a:cs typeface="Arial" panose="020B0604020202020204" pitchFamily="34" charset="0"/>
              </a:rPr>
              <a:t>Handouts/Reference sheets/Worksheets:</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NIH IP Accountability Tool Summary Sheet</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IP Accountability Reference Sheet</a:t>
            </a:r>
          </a:p>
          <a:p>
            <a:endParaRPr lang="en-US" sz="3200" b="1" dirty="0">
              <a:solidFill>
                <a:schemeClr val="accent2">
                  <a:lumMod val="60000"/>
                  <a:lumOff val="40000"/>
                </a:schemeClr>
              </a:solidFill>
              <a:latin typeface="Arial" panose="020B0604020202020204" pitchFamily="34" charset="0"/>
              <a:cs typeface="Arial" panose="020B0604020202020204" pitchFamily="34" charset="0"/>
            </a:endParaRPr>
          </a:p>
          <a:p>
            <a:endParaRPr lang="en-US" sz="3200" b="1" dirty="0">
              <a:solidFill>
                <a:schemeClr val="accent2">
                  <a:lumMod val="60000"/>
                  <a:lumOff val="40000"/>
                </a:schemeClr>
              </a:solidFill>
              <a:latin typeface="Arial" panose="020B0604020202020204" pitchFamily="34" charset="0"/>
              <a:cs typeface="Arial" panose="020B0604020202020204" pitchFamily="34" charset="0"/>
            </a:endParaRPr>
          </a:p>
          <a:p>
            <a:r>
              <a:rPr lang="en-US" sz="3600" b="1" u="sng" dirty="0">
                <a:solidFill>
                  <a:schemeClr val="accent2">
                    <a:lumMod val="60000"/>
                    <a:lumOff val="40000"/>
                  </a:schemeClr>
                </a:solidFill>
                <a:latin typeface="Arial" panose="020B0604020202020204" pitchFamily="34" charset="0"/>
                <a:cs typeface="Arial" panose="020B0604020202020204" pitchFamily="34" charset="0"/>
              </a:rPr>
              <a:t>Webinars:</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Research 101, session 10</a:t>
            </a:r>
          </a:p>
          <a:p>
            <a:endParaRPr lang="en-US" sz="3600" b="1"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87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9A009-A632-412C-A446-6C9C4923E769}"/>
              </a:ext>
            </a:extLst>
          </p:cNvPr>
          <p:cNvSpPr>
            <a:spLocks noGrp="1"/>
          </p:cNvSpPr>
          <p:nvPr>
            <p:ph type="title"/>
          </p:nvPr>
        </p:nvSpPr>
        <p:spPr>
          <a:xfrm>
            <a:off x="652481" y="1382486"/>
            <a:ext cx="3547581" cy="4093028"/>
          </a:xfrm>
        </p:spPr>
        <p:txBody>
          <a:bodyPr anchor="ctr">
            <a:normAutofit/>
          </a:bodyPr>
          <a:lstStyle/>
          <a:p>
            <a:r>
              <a:rPr lang="en-US" b="1" dirty="0">
                <a:latin typeface="Arial" panose="020B0604020202020204" pitchFamily="34" charset="0"/>
                <a:cs typeface="Arial" panose="020B0604020202020204" pitchFamily="34" charset="0"/>
              </a:rPr>
              <a:t>Essential Documents Section 8</a:t>
            </a:r>
          </a:p>
        </p:txBody>
      </p:sp>
      <p:grpSp>
        <p:nvGrpSpPr>
          <p:cNvPr id="38" name="Group 3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9" name="Straight Connector 3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9" name="Rectangle 4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8C6CDCB-726D-4465-BEEC-EFC69453B7EA}"/>
              </a:ext>
            </a:extLst>
          </p:cNvPr>
          <p:cNvGraphicFramePr>
            <a:graphicFrameLocks noGrp="1"/>
          </p:cNvGraphicFramePr>
          <p:nvPr>
            <p:ph idx="1"/>
            <p:extLst>
              <p:ext uri="{D42A27DB-BD31-4B8C-83A1-F6EECF244321}">
                <p14:modId xmlns:p14="http://schemas.microsoft.com/office/powerpoint/2010/main" val="4158598045"/>
              </p:ext>
            </p:extLst>
          </p:nvPr>
        </p:nvGraphicFramePr>
        <p:xfrm>
          <a:off x="4916553" y="0"/>
          <a:ext cx="6628804" cy="6663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736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392D8-2217-4434-8D53-BB2F6CF418DE}"/>
              </a:ext>
            </a:extLst>
          </p:cNvPr>
          <p:cNvSpPr>
            <a:spLocks noGrp="1"/>
          </p:cNvSpPr>
          <p:nvPr>
            <p:ph type="title"/>
          </p:nvPr>
        </p:nvSpPr>
        <p:spPr>
          <a:xfrm>
            <a:off x="197502" y="1318193"/>
            <a:ext cx="3547581" cy="4093028"/>
          </a:xfrm>
        </p:spPr>
        <p:txBody>
          <a:bodyPr anchor="ctr">
            <a:normAutofit/>
          </a:bodyPr>
          <a:lstStyle/>
          <a:p>
            <a:r>
              <a:rPr lang="en-US" b="1" dirty="0">
                <a:latin typeface="Arial" panose="020B0604020202020204" pitchFamily="34" charset="0"/>
                <a:cs typeface="Arial" panose="020B0604020202020204" pitchFamily="34" charset="0"/>
              </a:rPr>
              <a:t>8.3 During the Clinical Conduct of the Trial</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74F8278-A6AD-487F-A227-84730763E3F8}"/>
              </a:ext>
            </a:extLst>
          </p:cNvPr>
          <p:cNvGraphicFramePr>
            <a:graphicFrameLocks noGrp="1"/>
          </p:cNvGraphicFramePr>
          <p:nvPr>
            <p:ph idx="1"/>
            <p:extLst>
              <p:ext uri="{D42A27DB-BD31-4B8C-83A1-F6EECF244321}">
                <p14:modId xmlns:p14="http://schemas.microsoft.com/office/powerpoint/2010/main" val="388884673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379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57DF9-9F14-494F-AB71-93AC6DF9CB4D}"/>
              </a:ext>
            </a:extLst>
          </p:cNvPr>
          <p:cNvSpPr>
            <a:spLocks noGrp="1"/>
          </p:cNvSpPr>
          <p:nvPr>
            <p:ph type="title"/>
          </p:nvPr>
        </p:nvSpPr>
        <p:spPr>
          <a:xfrm>
            <a:off x="652481" y="1382486"/>
            <a:ext cx="3547581" cy="4093028"/>
          </a:xfrm>
        </p:spPr>
        <p:txBody>
          <a:bodyPr anchor="ctr">
            <a:normAutofit/>
          </a:bodyPr>
          <a:lstStyle/>
          <a:p>
            <a:r>
              <a:rPr lang="en-US" b="1" dirty="0">
                <a:latin typeface="Arial" panose="020B0604020202020204" pitchFamily="34" charset="0"/>
                <a:cs typeface="Arial" panose="020B0604020202020204" pitchFamily="34" charset="0"/>
              </a:rPr>
              <a:t>8.4 After Completion or Termination of the Trial</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9ACA75A-2010-4D5C-BE83-255C63B678F1}"/>
              </a:ext>
            </a:extLst>
          </p:cNvPr>
          <p:cNvGraphicFramePr>
            <a:graphicFrameLocks noGrp="1"/>
          </p:cNvGraphicFramePr>
          <p:nvPr>
            <p:ph idx="1"/>
            <p:extLst>
              <p:ext uri="{D42A27DB-BD31-4B8C-83A1-F6EECF244321}">
                <p14:modId xmlns:p14="http://schemas.microsoft.com/office/powerpoint/2010/main" val="2470726442"/>
              </p:ext>
            </p:extLst>
          </p:nvPr>
        </p:nvGraphicFramePr>
        <p:xfrm>
          <a:off x="4916553" y="0"/>
          <a:ext cx="6628804"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7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A3D3E-C7F2-47D5-9E64-A020EE8A16B2}"/>
              </a:ext>
            </a:extLst>
          </p:cNvPr>
          <p:cNvSpPr>
            <a:spLocks noGrp="1"/>
          </p:cNvSpPr>
          <p:nvPr>
            <p:ph type="title"/>
          </p:nvPr>
        </p:nvSpPr>
        <p:spPr>
          <a:xfrm>
            <a:off x="1286933" y="407987"/>
            <a:ext cx="10197494" cy="815975"/>
          </a:xfrm>
        </p:spPr>
        <p:txBody>
          <a:bodyPr>
            <a:normAutofit/>
          </a:bodyPr>
          <a:lstStyle/>
          <a:p>
            <a:r>
              <a:rPr lang="en-US" b="1" dirty="0">
                <a:effectLst/>
                <a:latin typeface="Arial" panose="020B0604020202020204" pitchFamily="34" charset="0"/>
                <a:ea typeface="Calibri" panose="020F0502020204030204" pitchFamily="34" charset="0"/>
                <a:cs typeface="Arial" panose="020B0604020202020204" pitchFamily="34" charset="0"/>
              </a:rPr>
              <a:t>Who is Responsible for IP Accountability?</a:t>
            </a:r>
            <a:endParaRPr lang="en-US"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47C058C-CD09-48E5-BEF2-7497DDA696CB}"/>
              </a:ext>
            </a:extLst>
          </p:cNvPr>
          <p:cNvGraphicFramePr>
            <a:graphicFrameLocks noGrp="1"/>
          </p:cNvGraphicFramePr>
          <p:nvPr>
            <p:ph idx="1"/>
            <p:extLst>
              <p:ext uri="{D42A27DB-BD31-4B8C-83A1-F6EECF244321}">
                <p14:modId xmlns:p14="http://schemas.microsoft.com/office/powerpoint/2010/main" val="401588783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790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16A89-0320-4BD6-B9C7-1BEC1EBEE275}"/>
              </a:ext>
            </a:extLst>
          </p:cNvPr>
          <p:cNvSpPr>
            <a:spLocks noGrp="1"/>
          </p:cNvSpPr>
          <p:nvPr>
            <p:ph type="title"/>
          </p:nvPr>
        </p:nvSpPr>
        <p:spPr>
          <a:xfrm>
            <a:off x="1286933" y="443113"/>
            <a:ext cx="10197494" cy="745724"/>
          </a:xfrm>
        </p:spPr>
        <p:txBody>
          <a:bodyPr>
            <a:noAutofit/>
          </a:bodyPr>
          <a:lstStyle/>
          <a:p>
            <a:pPr>
              <a:lnSpc>
                <a:spcPct val="90000"/>
              </a:lnSpc>
            </a:pPr>
            <a:r>
              <a:rPr lang="en-US" b="1" dirty="0">
                <a:effectLst/>
                <a:latin typeface="Arial" panose="020B0604020202020204" pitchFamily="34" charset="0"/>
                <a:ea typeface="Calibri" panose="020F0502020204030204" pitchFamily="34" charset="0"/>
                <a:cs typeface="Arial" panose="020B0604020202020204" pitchFamily="34" charset="0"/>
              </a:rPr>
              <a:t>Results of Poor IP Accountability</a:t>
            </a:r>
            <a:br>
              <a:rPr lang="en-US" dirty="0">
                <a:effectLst/>
                <a:latin typeface="Arial" panose="020B0604020202020204" pitchFamily="34" charset="0"/>
                <a:ea typeface="Calibri" panose="020F050202020403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2387C09-FBF8-4D79-94DB-6A932E1C2DFA}"/>
              </a:ext>
            </a:extLst>
          </p:cNvPr>
          <p:cNvGraphicFramePr>
            <a:graphicFrameLocks noGrp="1"/>
          </p:cNvGraphicFramePr>
          <p:nvPr>
            <p:ph idx="1"/>
            <p:extLst>
              <p:ext uri="{D42A27DB-BD31-4B8C-83A1-F6EECF244321}">
                <p14:modId xmlns:p14="http://schemas.microsoft.com/office/powerpoint/2010/main" val="199811884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695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0CE65A8-7EA6-4226-959A-C312AF61007D}"/>
              </a:ext>
            </a:extLst>
          </p:cNvPr>
          <p:cNvSpPr>
            <a:spLocks noGrp="1"/>
          </p:cNvSpPr>
          <p:nvPr>
            <p:ph type="title"/>
          </p:nvPr>
        </p:nvSpPr>
        <p:spPr>
          <a:xfrm>
            <a:off x="643467" y="816638"/>
            <a:ext cx="3598337" cy="5224724"/>
          </a:xfrm>
        </p:spPr>
        <p:txBody>
          <a:bodyPr anchor="ctr">
            <a:normAutofit/>
          </a:bodyPr>
          <a:lstStyle/>
          <a:p>
            <a:r>
              <a:rPr lang="en-US" b="1" dirty="0">
                <a:effectLst/>
                <a:latin typeface="Arial" panose="020B0604020202020204" pitchFamily="34" charset="0"/>
                <a:ea typeface="Calibri" panose="020F0502020204030204" pitchFamily="34" charset="0"/>
                <a:cs typeface="Arial" panose="020B0604020202020204" pitchFamily="34" charset="0"/>
              </a:rPr>
              <a:t>Documentation of the IP</a:t>
            </a:r>
            <a:br>
              <a:rPr lang="en-US" dirty="0">
                <a:effectLst/>
                <a:latin typeface="Arial" panose="020B0604020202020204" pitchFamily="34" charset="0"/>
                <a:ea typeface="Calibri" panose="020F050202020403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01647A6-4F93-40F3-B4F0-56094A024641}"/>
              </a:ext>
            </a:extLst>
          </p:cNvPr>
          <p:cNvSpPr>
            <a:spLocks noGrp="1"/>
          </p:cNvSpPr>
          <p:nvPr>
            <p:ph idx="1"/>
          </p:nvPr>
        </p:nvSpPr>
        <p:spPr>
          <a:xfrm>
            <a:off x="4654295" y="-1"/>
            <a:ext cx="4619706" cy="6755363"/>
          </a:xfrm>
        </p:spPr>
        <p:txBody>
          <a:bodyPr anchor="ctr">
            <a:normAutofit/>
          </a:bodyPr>
          <a:lstStyle/>
          <a:p>
            <a:pPr marL="0" marR="0" lvl="0" indent="0">
              <a:spcBef>
                <a:spcPts val="0"/>
              </a:spcBef>
              <a:spcAft>
                <a:spcPts val="0"/>
              </a:spcAft>
              <a:buNone/>
            </a:pPr>
            <a:r>
              <a:rPr lang="en-US" b="1" dirty="0">
                <a:effectLst/>
                <a:latin typeface="Arial" panose="020B0604020202020204" pitchFamily="34" charset="0"/>
                <a:ea typeface="Calibri" panose="020F0502020204030204" pitchFamily="34" charset="0"/>
                <a:cs typeface="Arial" panose="020B0604020202020204" pitchFamily="34" charset="0"/>
              </a:rPr>
              <a:t>Records/Essential Documents:</a:t>
            </a:r>
          </a:p>
          <a:p>
            <a:pPr marL="0" marR="0" lvl="0" indent="0">
              <a:spcBef>
                <a:spcPts val="0"/>
              </a:spcBef>
              <a:spcAft>
                <a:spcPts val="0"/>
              </a:spcAft>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Receipt of the IP at the study site</a:t>
            </a:r>
          </a:p>
          <a:p>
            <a:pPr marL="742950" marR="0" lvl="1" indent="-285750">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Secured location of IP (locked/limited access)</a:t>
            </a:r>
          </a:p>
          <a:p>
            <a:pPr marL="742950" marR="0" lvl="1" indent="-285750">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Dispensing records </a:t>
            </a:r>
          </a:p>
          <a:p>
            <a:pPr marL="742950" marR="0" lvl="1" indent="-285750">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Return of IP from subject</a:t>
            </a:r>
          </a:p>
          <a:p>
            <a:pPr marL="742950" marR="0" lvl="1" indent="-285750">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Subject Compliance</a:t>
            </a:r>
          </a:p>
          <a:p>
            <a:pPr marL="742950" marR="0" lvl="1" indent="-285750">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Return to sponsor/CRO</a:t>
            </a:r>
          </a:p>
          <a:p>
            <a:pPr marL="742950" marR="0" lvl="1" indent="-285750">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Destruction</a:t>
            </a:r>
          </a:p>
          <a:p>
            <a:pPr marL="742950" marR="0" lvl="1" indent="-285750">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Storage</a:t>
            </a:r>
          </a:p>
          <a:p>
            <a:pPr marL="742950" marR="0" lvl="1" indent="-285750">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Expiration dates</a:t>
            </a:r>
          </a:p>
          <a:p>
            <a:pPr marL="742950" marR="0" lvl="1" indent="-285750">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Inventory</a:t>
            </a:r>
          </a:p>
          <a:p>
            <a:pPr marL="742950" marR="0" lvl="1" indent="-285750">
              <a:spcBef>
                <a:spcPts val="0"/>
              </a:spcBef>
              <a:spcAft>
                <a:spcPts val="80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Temperature logs/excursions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83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D533AC-6556-4BF1-89E6-A5AF46D824A8}"/>
              </a:ext>
            </a:extLst>
          </p:cNvPr>
          <p:cNvSpPr>
            <a:spLocks noGrp="1"/>
          </p:cNvSpPr>
          <p:nvPr>
            <p:ph type="title"/>
          </p:nvPr>
        </p:nvSpPr>
        <p:spPr>
          <a:xfrm>
            <a:off x="1297443" y="399394"/>
            <a:ext cx="10197494" cy="1132568"/>
          </a:xfrm>
        </p:spPr>
        <p:txBody>
          <a:bodyPr>
            <a:normAutofit fontScale="90000"/>
          </a:bodyPr>
          <a:lstStyle/>
          <a:p>
            <a:pPr>
              <a:lnSpc>
                <a:spcPct val="90000"/>
              </a:lnSpc>
            </a:pPr>
            <a:r>
              <a:rPr lang="en-US" b="1" dirty="0">
                <a:latin typeface="Arial" panose="020B0604020202020204" pitchFamily="34" charset="0"/>
                <a:ea typeface="Calibri" panose="020F0502020204030204" pitchFamily="34" charset="0"/>
                <a:cs typeface="Arial" panose="020B0604020202020204" pitchFamily="34" charset="0"/>
              </a:rPr>
              <a:t>D</a:t>
            </a:r>
            <a:r>
              <a:rPr lang="en-US" b="1" dirty="0">
                <a:effectLst/>
                <a:latin typeface="Arial" panose="020B0604020202020204" pitchFamily="34" charset="0"/>
                <a:ea typeface="Calibri" panose="020F0502020204030204" pitchFamily="34" charset="0"/>
                <a:cs typeface="Arial" panose="020B0604020202020204" pitchFamily="34" charset="0"/>
              </a:rPr>
              <a:t>ocumentation of the Receipt of the IP at the Site</a:t>
            </a:r>
            <a:br>
              <a:rPr lang="en-US" b="1" dirty="0">
                <a:effectLst/>
                <a:latin typeface="Arial" panose="020B0604020202020204" pitchFamily="34" charset="0"/>
                <a:ea typeface="Calibri" panose="020F050202020403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838D5B82-B13B-4222-B2B3-AB6F0CFD0CA5}"/>
              </a:ext>
            </a:extLst>
          </p:cNvPr>
          <p:cNvGraphicFramePr>
            <a:graphicFrameLocks noGrp="1"/>
          </p:cNvGraphicFramePr>
          <p:nvPr>
            <p:ph idx="1"/>
            <p:extLst>
              <p:ext uri="{D42A27DB-BD31-4B8C-83A1-F6EECF244321}">
                <p14:modId xmlns:p14="http://schemas.microsoft.com/office/powerpoint/2010/main" val="3294873221"/>
              </p:ext>
            </p:extLst>
          </p:nvPr>
        </p:nvGraphicFramePr>
        <p:xfrm>
          <a:off x="842597" y="1722268"/>
          <a:ext cx="10900670" cy="4088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933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CEF63-89EE-466A-8D5E-FBCFF9C8F8E4}"/>
              </a:ext>
            </a:extLst>
          </p:cNvPr>
          <p:cNvSpPr>
            <a:spLocks noGrp="1"/>
          </p:cNvSpPr>
          <p:nvPr>
            <p:ph type="title"/>
          </p:nvPr>
        </p:nvSpPr>
        <p:spPr>
          <a:xfrm>
            <a:off x="1283907" y="396231"/>
            <a:ext cx="10197494" cy="719091"/>
          </a:xfrm>
        </p:spPr>
        <p:txBody>
          <a:bodyPr>
            <a:noAutofit/>
          </a:bodyPr>
          <a:lstStyle/>
          <a:p>
            <a:pPr>
              <a:lnSpc>
                <a:spcPct val="90000"/>
              </a:lnSpc>
            </a:pPr>
            <a:r>
              <a:rPr lang="en-US" b="1" dirty="0">
                <a:effectLst/>
                <a:latin typeface="Arial" panose="020B0604020202020204" pitchFamily="34" charset="0"/>
                <a:ea typeface="Calibri" panose="020F0502020204030204" pitchFamily="34" charset="0"/>
                <a:cs typeface="Arial" panose="020B0604020202020204" pitchFamily="34" charset="0"/>
              </a:rPr>
              <a:t>What to Document </a:t>
            </a:r>
            <a:r>
              <a:rPr lang="en-US" b="1" dirty="0">
                <a:latin typeface="Arial" panose="020B0604020202020204" pitchFamily="34" charset="0"/>
                <a:ea typeface="Calibri" panose="020F0502020204030204" pitchFamily="34" charset="0"/>
                <a:cs typeface="Arial" panose="020B0604020202020204" pitchFamily="34" charset="0"/>
              </a:rPr>
              <a:t>W</a:t>
            </a:r>
            <a:r>
              <a:rPr lang="en-US" b="1" dirty="0">
                <a:effectLst/>
                <a:latin typeface="Arial" panose="020B0604020202020204" pitchFamily="34" charset="0"/>
                <a:ea typeface="Calibri" panose="020F0502020204030204" pitchFamily="34" charset="0"/>
                <a:cs typeface="Arial" panose="020B0604020202020204" pitchFamily="34" charset="0"/>
              </a:rPr>
              <a:t>hen </a:t>
            </a:r>
            <a:r>
              <a:rPr lang="en-US" b="1" dirty="0">
                <a:latin typeface="Arial" panose="020B0604020202020204" pitchFamily="34" charset="0"/>
                <a:ea typeface="Calibri" panose="020F0502020204030204" pitchFamily="34" charset="0"/>
                <a:cs typeface="Arial" panose="020B0604020202020204" pitchFamily="34" charset="0"/>
              </a:rPr>
              <a:t>D</a:t>
            </a:r>
            <a:r>
              <a:rPr lang="en-US" b="1" dirty="0">
                <a:effectLst/>
                <a:latin typeface="Arial" panose="020B0604020202020204" pitchFamily="34" charset="0"/>
                <a:ea typeface="Calibri" panose="020F0502020204030204" pitchFamily="34" charset="0"/>
                <a:cs typeface="Arial" panose="020B0604020202020204" pitchFamily="34" charset="0"/>
              </a:rPr>
              <a:t>ispensing IP </a:t>
            </a:r>
            <a:br>
              <a:rPr lang="en-US" b="1" dirty="0">
                <a:effectLst/>
                <a:latin typeface="Arial" panose="020B0604020202020204" pitchFamily="34" charset="0"/>
                <a:ea typeface="Calibri" panose="020F050202020403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CFD44DBE-DA05-4F11-9B05-E625374EA9B7}"/>
              </a:ext>
            </a:extLst>
          </p:cNvPr>
          <p:cNvGraphicFramePr>
            <a:graphicFrameLocks noGrp="1"/>
          </p:cNvGraphicFramePr>
          <p:nvPr>
            <p:ph idx="1"/>
            <p:extLst>
              <p:ext uri="{D42A27DB-BD31-4B8C-83A1-F6EECF244321}">
                <p14:modId xmlns:p14="http://schemas.microsoft.com/office/powerpoint/2010/main" val="3662864351"/>
              </p:ext>
            </p:extLst>
          </p:nvPr>
        </p:nvGraphicFramePr>
        <p:xfrm>
          <a:off x="653598" y="1553594"/>
          <a:ext cx="11269113" cy="461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328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D19D4-301F-44CB-B222-19C29E9318EE}"/>
              </a:ext>
            </a:extLst>
          </p:cNvPr>
          <p:cNvSpPr>
            <a:spLocks noGrp="1"/>
          </p:cNvSpPr>
          <p:nvPr>
            <p:ph type="title"/>
          </p:nvPr>
        </p:nvSpPr>
        <p:spPr>
          <a:xfrm>
            <a:off x="1161116" y="84339"/>
            <a:ext cx="10197494" cy="577048"/>
          </a:xfrm>
        </p:spPr>
        <p:txBody>
          <a:bodyPr>
            <a:noAutofit/>
          </a:bodyPr>
          <a:lstStyle/>
          <a:p>
            <a:pPr>
              <a:lnSpc>
                <a:spcPct val="90000"/>
              </a:lnSpc>
            </a:pPr>
            <a:r>
              <a:rPr lang="en-US" sz="3200" b="1" dirty="0">
                <a:effectLst/>
                <a:latin typeface="Arial" panose="020B0604020202020204" pitchFamily="34" charset="0"/>
                <a:ea typeface="Calibri" panose="020F0502020204030204" pitchFamily="34" charset="0"/>
                <a:cs typeface="Arial" panose="020B0604020202020204" pitchFamily="34" charset="0"/>
              </a:rPr>
              <a:t>What to Document When the Subject </a:t>
            </a:r>
            <a:r>
              <a:rPr lang="en-US" sz="3200" b="1" dirty="0">
                <a:latin typeface="Arial" panose="020B0604020202020204" pitchFamily="34" charset="0"/>
                <a:ea typeface="Calibri" panose="020F0502020204030204" pitchFamily="34" charset="0"/>
                <a:cs typeface="Arial" panose="020B0604020202020204" pitchFamily="34" charset="0"/>
              </a:rPr>
              <a:t>R</a:t>
            </a:r>
            <a:r>
              <a:rPr lang="en-US" sz="3200" b="1" dirty="0">
                <a:effectLst/>
                <a:latin typeface="Arial" panose="020B0604020202020204" pitchFamily="34" charset="0"/>
                <a:ea typeface="Calibri" panose="020F0502020204030204" pitchFamily="34" charset="0"/>
                <a:cs typeface="Arial" panose="020B0604020202020204" pitchFamily="34" charset="0"/>
              </a:rPr>
              <a:t>eturns IP </a:t>
            </a:r>
            <a:br>
              <a:rPr lang="en-US" sz="3200" dirty="0">
                <a:effectLst/>
                <a:latin typeface="Arial" panose="020B0604020202020204" pitchFamily="34" charset="0"/>
                <a:ea typeface="Calibri" panose="020F050202020403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68AD447-F68D-42D7-B92B-9E414A526A36}"/>
              </a:ext>
            </a:extLst>
          </p:cNvPr>
          <p:cNvGraphicFramePr>
            <a:graphicFrameLocks noGrp="1"/>
          </p:cNvGraphicFramePr>
          <p:nvPr>
            <p:ph idx="1"/>
            <p:extLst>
              <p:ext uri="{D42A27DB-BD31-4B8C-83A1-F6EECF244321}">
                <p14:modId xmlns:p14="http://schemas.microsoft.com/office/powerpoint/2010/main" val="1350420697"/>
              </p:ext>
            </p:extLst>
          </p:nvPr>
        </p:nvGraphicFramePr>
        <p:xfrm>
          <a:off x="833390" y="745724"/>
          <a:ext cx="10456334" cy="6027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730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2A2-878F-4DFA-9D55-F5F0441BE613}"/>
              </a:ext>
            </a:extLst>
          </p:cNvPr>
          <p:cNvSpPr>
            <a:spLocks noGrp="1"/>
          </p:cNvSpPr>
          <p:nvPr>
            <p:ph type="title"/>
          </p:nvPr>
        </p:nvSpPr>
        <p:spPr>
          <a:xfrm>
            <a:off x="1192340" y="150535"/>
            <a:ext cx="10197494" cy="639192"/>
          </a:xfrm>
        </p:spPr>
        <p:txBody>
          <a:bodyPr>
            <a:noAutofit/>
          </a:bodyPr>
          <a:lstStyle/>
          <a:p>
            <a:pPr>
              <a:lnSpc>
                <a:spcPct val="90000"/>
              </a:lnSpc>
            </a:pPr>
            <a:r>
              <a:rPr lang="en-US" sz="3200" b="1" dirty="0">
                <a:effectLst/>
                <a:latin typeface="Arial" panose="020B0604020202020204" pitchFamily="34" charset="0"/>
                <a:ea typeface="Calibri" panose="020F0502020204030204" pitchFamily="34" charset="0"/>
                <a:cs typeface="Arial" panose="020B0604020202020204" pitchFamily="34" charset="0"/>
              </a:rPr>
              <a:t>What to Document </a:t>
            </a:r>
            <a:r>
              <a:rPr lang="en-US" sz="3200" b="1" dirty="0">
                <a:latin typeface="Arial" panose="020B0604020202020204" pitchFamily="34" charset="0"/>
                <a:ea typeface="Calibri" panose="020F0502020204030204" pitchFamily="34" charset="0"/>
                <a:cs typeface="Arial" panose="020B0604020202020204" pitchFamily="34" charset="0"/>
              </a:rPr>
              <a:t>W</a:t>
            </a:r>
            <a:r>
              <a:rPr lang="en-US" sz="3200" b="1" dirty="0">
                <a:effectLst/>
                <a:latin typeface="Arial" panose="020B0604020202020204" pitchFamily="34" charset="0"/>
                <a:ea typeface="Calibri" panose="020F0502020204030204" pitchFamily="34" charset="0"/>
                <a:cs typeface="Arial" panose="020B0604020202020204" pitchFamily="34" charset="0"/>
              </a:rPr>
              <a:t>hen </a:t>
            </a:r>
            <a:r>
              <a:rPr lang="en-US" sz="3200" b="1" dirty="0">
                <a:latin typeface="Arial" panose="020B0604020202020204" pitchFamily="34" charset="0"/>
                <a:ea typeface="Calibri" panose="020F0502020204030204" pitchFamily="34" charset="0"/>
                <a:cs typeface="Arial" panose="020B0604020202020204" pitchFamily="34" charset="0"/>
              </a:rPr>
              <a:t>D</a:t>
            </a:r>
            <a:r>
              <a:rPr lang="en-US" sz="3200" b="1" dirty="0">
                <a:effectLst/>
                <a:latin typeface="Arial" panose="020B0604020202020204" pitchFamily="34" charset="0"/>
                <a:ea typeface="Calibri" panose="020F0502020204030204" pitchFamily="34" charset="0"/>
                <a:cs typeface="Arial" panose="020B0604020202020204" pitchFamily="34" charset="0"/>
              </a:rPr>
              <a:t>estroying/Returning IP</a:t>
            </a:r>
            <a:r>
              <a:rPr lang="en-US" sz="3200" dirty="0">
                <a:effectLst/>
                <a:latin typeface="Arial" panose="020B0604020202020204" pitchFamily="34" charset="0"/>
                <a:ea typeface="Calibri" panose="020F0502020204030204" pitchFamily="34" charset="0"/>
                <a:cs typeface="Arial" panose="020B0604020202020204" pitchFamily="34" charset="0"/>
              </a:rPr>
              <a:t> </a:t>
            </a:r>
            <a:br>
              <a:rPr lang="en-US" sz="3200" dirty="0">
                <a:effectLst/>
                <a:latin typeface="Arial" panose="020B0604020202020204" pitchFamily="34" charset="0"/>
                <a:ea typeface="Calibri" panose="020F050202020403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8FCD48B0-6DF5-4E38-9B43-F76A31450357}"/>
              </a:ext>
            </a:extLst>
          </p:cNvPr>
          <p:cNvGraphicFramePr>
            <a:graphicFrameLocks noGrp="1"/>
          </p:cNvGraphicFramePr>
          <p:nvPr>
            <p:ph idx="1"/>
            <p:extLst>
              <p:ext uri="{D42A27DB-BD31-4B8C-83A1-F6EECF244321}">
                <p14:modId xmlns:p14="http://schemas.microsoft.com/office/powerpoint/2010/main" val="2647976476"/>
              </p:ext>
            </p:extLst>
          </p:nvPr>
        </p:nvGraphicFramePr>
        <p:xfrm>
          <a:off x="159469" y="918453"/>
          <a:ext cx="10786698" cy="549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0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212C3A-6CCB-443B-A27A-958356727A89}"/>
              </a:ext>
            </a:extLst>
          </p:cNvPr>
          <p:cNvSpPr txBox="1"/>
          <p:nvPr/>
        </p:nvSpPr>
        <p:spPr>
          <a:xfrm>
            <a:off x="455097" y="971711"/>
            <a:ext cx="3654917" cy="4463889"/>
          </a:xfrm>
          <a:prstGeom prst="rect">
            <a:avLst/>
          </a:prstGeom>
        </p:spPr>
        <p:txBody>
          <a:bodyPr vert="horz" lIns="91440" tIns="45720" rIns="91440" bIns="45720" rtlCol="0" anchor="ctr">
            <a:normAutofit/>
          </a:bodyPr>
          <a:lstStyle/>
          <a:p>
            <a:pPr>
              <a:spcBef>
                <a:spcPct val="0"/>
              </a:spcBef>
              <a:spcAft>
                <a:spcPts val="600"/>
              </a:spcAft>
            </a:pPr>
            <a:r>
              <a:rPr lang="en-US" sz="3600" b="1" dirty="0">
                <a:solidFill>
                  <a:schemeClr val="accent1"/>
                </a:solidFill>
                <a:latin typeface="Arial" panose="020B0604020202020204" pitchFamily="34" charset="0"/>
                <a:ea typeface="+mj-ea"/>
                <a:cs typeface="Arial" panose="020B0604020202020204" pitchFamily="34" charset="0"/>
              </a:rPr>
              <a:t>FDA’s CFR Definition of an Investigational New Drug  </a:t>
            </a:r>
          </a:p>
          <a:p>
            <a:pPr>
              <a:spcBef>
                <a:spcPct val="0"/>
              </a:spcBef>
              <a:spcAft>
                <a:spcPts val="600"/>
              </a:spcAft>
            </a:pPr>
            <a:endParaRPr lang="en-US" sz="3600" dirty="0">
              <a:solidFill>
                <a:schemeClr val="accent1"/>
              </a:solidFill>
              <a:latin typeface="Arial" panose="020B0604020202020204" pitchFamily="34" charset="0"/>
              <a:ea typeface="+mj-ea"/>
              <a:cs typeface="Arial" panose="020B0604020202020204" pitchFamily="34" charset="0"/>
            </a:endParaRPr>
          </a:p>
        </p:txBody>
      </p:sp>
      <p:sp>
        <p:nvSpPr>
          <p:cNvPr id="23" name="Isosceles Triangle 2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72345FB7-5424-4413-8248-86258EE1A121}"/>
              </a:ext>
            </a:extLst>
          </p:cNvPr>
          <p:cNvSpPr>
            <a:spLocks noGrp="1"/>
          </p:cNvSpPr>
          <p:nvPr>
            <p:ph sz="half" idx="1"/>
          </p:nvPr>
        </p:nvSpPr>
        <p:spPr>
          <a:xfrm>
            <a:off x="4978918" y="1109145"/>
            <a:ext cx="6341016" cy="4603900"/>
          </a:xfrm>
        </p:spPr>
        <p:txBody>
          <a:bodyPr vert="horz" lIns="91440" tIns="45720" rIns="91440" bIns="45720" rtlCol="0" anchor="ctr">
            <a:normAutofit/>
          </a:bodyPr>
          <a:lstStyle/>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new drug or biological drug that is used in a clinical investigation." In the U.S. Food and Drug Administration (FDA) regulations, an investigational new drug is any substance (such as a drug, vaccine or other biological product) for which FDA approval is being sought </a:t>
            </a:r>
          </a:p>
          <a:p>
            <a:pPr marL="0" indent="0"/>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drug may be considered “new” even if it has been in use for years if a change is proposed in its use, formulation, route of administration, use in patient population where risk would be increased, or packaging</a:t>
            </a:r>
          </a:p>
        </p:txBody>
      </p:sp>
      <p:sp>
        <p:nvSpPr>
          <p:cNvPr id="27" name="Isosceles Triangle 2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025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CF77BD73-399B-4575-8AE6-C4525F158637}"/>
              </a:ext>
            </a:extLst>
          </p:cNvPr>
          <p:cNvGraphicFramePr>
            <a:graphicFrameLocks noGrp="1"/>
          </p:cNvGraphicFramePr>
          <p:nvPr>
            <p:ph sz="half" idx="1"/>
            <p:extLst>
              <p:ext uri="{D42A27DB-BD31-4B8C-83A1-F6EECF244321}">
                <p14:modId xmlns:p14="http://schemas.microsoft.com/office/powerpoint/2010/main" val="2386798355"/>
              </p:ext>
            </p:extLst>
          </p:nvPr>
        </p:nvGraphicFramePr>
        <p:xfrm>
          <a:off x="427152" y="718298"/>
          <a:ext cx="10504035" cy="6139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67F385B-2E4E-4003-BE64-B5A49E7DEC4A}"/>
              </a:ext>
            </a:extLst>
          </p:cNvPr>
          <p:cNvSpPr txBox="1"/>
          <p:nvPr/>
        </p:nvSpPr>
        <p:spPr>
          <a:xfrm>
            <a:off x="1808505" y="399393"/>
            <a:ext cx="7741328" cy="1200329"/>
          </a:xfrm>
          <a:prstGeom prst="rect">
            <a:avLst/>
          </a:prstGeom>
          <a:noFill/>
        </p:spPr>
        <p:txBody>
          <a:bodyPr wrap="square" rtlCol="0">
            <a:spAutoFit/>
          </a:bodyPr>
          <a:lstStyle/>
          <a:p>
            <a:r>
              <a:rPr lang="en-US" sz="3600" b="1" dirty="0">
                <a:solidFill>
                  <a:schemeClr val="accent1"/>
                </a:solidFill>
                <a:latin typeface="Arial" panose="020B0604020202020204" pitchFamily="34" charset="0"/>
                <a:cs typeface="Arial" panose="020B0604020202020204" pitchFamily="34" charset="0"/>
              </a:rPr>
              <a:t>Documents to be Maintained</a:t>
            </a:r>
          </a:p>
          <a:p>
            <a:endParaRPr lang="en-US" sz="36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097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CBF4-EA09-45CD-B812-C31D29BAB0E3}"/>
              </a:ext>
            </a:extLst>
          </p:cNvPr>
          <p:cNvSpPr>
            <a:spLocks noGrp="1"/>
          </p:cNvSpPr>
          <p:nvPr>
            <p:ph type="title"/>
          </p:nvPr>
        </p:nvSpPr>
        <p:spPr>
          <a:xfrm>
            <a:off x="677334" y="2438400"/>
            <a:ext cx="8596668" cy="1649506"/>
          </a:xfrm>
        </p:spPr>
        <p:txBody>
          <a:bodyPr>
            <a:normAutofit/>
          </a:bodyPr>
          <a:lstStyle/>
          <a:p>
            <a:pPr algn="ctr"/>
            <a:r>
              <a:rPr lang="en-US" b="1" dirty="0">
                <a:latin typeface="Arial" panose="020B0604020202020204" pitchFamily="34" charset="0"/>
                <a:cs typeface="Arial" panose="020B0604020202020204" pitchFamily="34" charset="0"/>
              </a:rPr>
              <a:t>IP Accountability Log</a:t>
            </a:r>
          </a:p>
        </p:txBody>
      </p:sp>
    </p:spTree>
    <p:extLst>
      <p:ext uri="{BB962C8B-B14F-4D97-AF65-F5344CB8AC3E}">
        <p14:creationId xmlns:p14="http://schemas.microsoft.com/office/powerpoint/2010/main" val="323959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D8F03-F12E-4A34-AF2E-96D533E78B47}"/>
              </a:ext>
            </a:extLst>
          </p:cNvPr>
          <p:cNvPicPr>
            <a:picLocks noChangeAspect="1"/>
          </p:cNvPicPr>
          <p:nvPr/>
        </p:nvPicPr>
        <p:blipFill>
          <a:blip r:embed="rId2"/>
          <a:stretch>
            <a:fillRect/>
          </a:stretch>
        </p:blipFill>
        <p:spPr>
          <a:xfrm>
            <a:off x="0" y="-345233"/>
            <a:ext cx="12192000" cy="7455160"/>
          </a:xfrm>
          <a:prstGeom prst="rect">
            <a:avLst/>
          </a:prstGeom>
        </p:spPr>
      </p:pic>
      <p:sp>
        <p:nvSpPr>
          <p:cNvPr id="4" name="Rectangle 3">
            <a:extLst>
              <a:ext uri="{FF2B5EF4-FFF2-40B4-BE49-F238E27FC236}">
                <a16:creationId xmlns:a16="http://schemas.microsoft.com/office/drawing/2014/main" id="{1C28D586-3D36-4AB4-831A-C66CC099CD26}"/>
              </a:ext>
            </a:extLst>
          </p:cNvPr>
          <p:cNvSpPr/>
          <p:nvPr/>
        </p:nvSpPr>
        <p:spPr>
          <a:xfrm>
            <a:off x="0" y="-345233"/>
            <a:ext cx="12192000" cy="117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0F2DCE-EEC5-4E49-970F-F60C64AE8E38}"/>
              </a:ext>
            </a:extLst>
          </p:cNvPr>
          <p:cNvSpPr/>
          <p:nvPr/>
        </p:nvSpPr>
        <p:spPr>
          <a:xfrm>
            <a:off x="12091386" y="825623"/>
            <a:ext cx="100614" cy="6284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7060A2-BB10-49A7-97AE-CD1354D5177B}"/>
              </a:ext>
            </a:extLst>
          </p:cNvPr>
          <p:cNvSpPr/>
          <p:nvPr/>
        </p:nvSpPr>
        <p:spPr>
          <a:xfrm>
            <a:off x="0" y="6693762"/>
            <a:ext cx="12091386" cy="41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E2B629-176D-4A3A-84E6-FF742C050CD4}"/>
              </a:ext>
            </a:extLst>
          </p:cNvPr>
          <p:cNvSpPr/>
          <p:nvPr/>
        </p:nvSpPr>
        <p:spPr>
          <a:xfrm>
            <a:off x="0" y="825622"/>
            <a:ext cx="100614" cy="5867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47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70F8C3D-C6C8-493B-A7AA-A421A2799B19}"/>
              </a:ext>
            </a:extLst>
          </p:cNvPr>
          <p:cNvSpPr txBox="1"/>
          <p:nvPr/>
        </p:nvSpPr>
        <p:spPr>
          <a:xfrm>
            <a:off x="643467" y="816638"/>
            <a:ext cx="3367359" cy="5224724"/>
          </a:xfrm>
          <a:prstGeom prst="rect">
            <a:avLst/>
          </a:prstGeom>
        </p:spPr>
        <p:txBody>
          <a:bodyPr vert="horz" lIns="91440" tIns="45720" rIns="91440" bIns="45720" rtlCol="0" anchor="ctr">
            <a:normAutofit/>
          </a:bodyPr>
          <a:lstStyle/>
          <a:p>
            <a:pPr>
              <a:spcBef>
                <a:spcPct val="0"/>
              </a:spcBef>
              <a:spcAft>
                <a:spcPts val="600"/>
              </a:spcAft>
            </a:pPr>
            <a:r>
              <a:rPr lang="en-US" sz="3600" b="1" dirty="0">
                <a:solidFill>
                  <a:schemeClr val="accent1"/>
                </a:solidFill>
                <a:latin typeface="Arial" panose="020B0604020202020204" pitchFamily="34" charset="0"/>
                <a:ea typeface="+mj-ea"/>
                <a:cs typeface="Arial" panose="020B0604020202020204" pitchFamily="34" charset="0"/>
              </a:rPr>
              <a:t>Best Practices </a:t>
            </a:r>
          </a:p>
          <a:p>
            <a:pPr>
              <a:spcBef>
                <a:spcPct val="0"/>
              </a:spcBef>
              <a:spcAft>
                <a:spcPts val="600"/>
              </a:spcAft>
            </a:pPr>
            <a:endParaRPr lang="en-US" sz="3600" dirty="0">
              <a:solidFill>
                <a:schemeClr val="accent1"/>
              </a:solidFill>
              <a:latin typeface="Arial" panose="020B0604020202020204" pitchFamily="34" charset="0"/>
              <a:ea typeface="+mj-ea"/>
              <a:cs typeface="Arial" panose="020B0604020202020204" pitchFamily="34" charset="0"/>
            </a:endParaRPr>
          </a:p>
        </p:txBody>
      </p:sp>
      <p:sp>
        <p:nvSpPr>
          <p:cNvPr id="2" name="Subtitle 1">
            <a:extLst>
              <a:ext uri="{FF2B5EF4-FFF2-40B4-BE49-F238E27FC236}">
                <a16:creationId xmlns:a16="http://schemas.microsoft.com/office/drawing/2014/main" id="{DE627135-E2EE-40E4-886E-9133CBF2BE99}"/>
              </a:ext>
            </a:extLst>
          </p:cNvPr>
          <p:cNvSpPr>
            <a:spLocks noGrp="1"/>
          </p:cNvSpPr>
          <p:nvPr>
            <p:ph type="subTitle" idx="1"/>
          </p:nvPr>
        </p:nvSpPr>
        <p:spPr>
          <a:xfrm>
            <a:off x="4654295" y="816638"/>
            <a:ext cx="4619706" cy="5224724"/>
          </a:xfrm>
        </p:spPr>
        <p:txBody>
          <a:bodyPr vert="horz" lIns="91440" tIns="45720" rIns="91440" bIns="45720" rtlCol="0" anchor="ctr">
            <a:noAutofit/>
          </a:bodyPr>
          <a:lstStyle/>
          <a:p>
            <a:pPr algn="l">
              <a:lnSpc>
                <a:spcPct val="90000"/>
              </a:lnSpc>
              <a:buFont typeface="Wingdings 3" charset="2"/>
              <a:buChar char=""/>
            </a:pPr>
            <a:endParaRPr lang="en-US" sz="1800" b="1" dirty="0">
              <a:latin typeface="Arial" panose="020B0604020202020204" pitchFamily="34" charset="0"/>
              <a:cs typeface="Arial" panose="020B0604020202020204" pitchFamily="34" charset="0"/>
            </a:endParaRPr>
          </a:p>
          <a:p>
            <a:pPr marL="457189" indent="-457189" algn="l">
              <a:lnSpc>
                <a:spcPct val="90000"/>
              </a:lnSpc>
              <a:buFont typeface="Wingdings 3" charset="2"/>
              <a:buChar char=""/>
            </a:pPr>
            <a:r>
              <a:rPr lang="en-US" sz="1800" b="1" dirty="0">
                <a:latin typeface="Arial" panose="020B0604020202020204" pitchFamily="34" charset="0"/>
                <a:cs typeface="Arial" panose="020B0604020202020204" pitchFamily="34" charset="0"/>
              </a:rPr>
              <a:t>Complete the log as study product is received dispensed/returned/destroyed</a:t>
            </a:r>
          </a:p>
          <a:p>
            <a:pPr marL="457189" indent="-457189" algn="l">
              <a:lnSpc>
                <a:spcPct val="90000"/>
              </a:lnSpc>
              <a:buFont typeface="Wingdings 3" charset="2"/>
              <a:buChar char=""/>
            </a:pPr>
            <a:endParaRPr lang="en-US" sz="1800" b="1" dirty="0">
              <a:latin typeface="Arial" panose="020B0604020202020204" pitchFamily="34" charset="0"/>
              <a:cs typeface="Arial" panose="020B0604020202020204" pitchFamily="34" charset="0"/>
            </a:endParaRPr>
          </a:p>
          <a:p>
            <a:pPr marL="457189" indent="-457189" algn="l">
              <a:lnSpc>
                <a:spcPct val="90000"/>
              </a:lnSpc>
              <a:buFont typeface="Wingdings 3" charset="2"/>
              <a:buChar char=""/>
            </a:pPr>
            <a:r>
              <a:rPr lang="en-US" sz="1800" b="1" dirty="0">
                <a:latin typeface="Arial" panose="020B0604020202020204" pitchFamily="34" charset="0"/>
                <a:cs typeface="Arial" panose="020B0604020202020204" pitchFamily="34" charset="0"/>
              </a:rPr>
              <a:t>Follow ALCOA-C</a:t>
            </a:r>
          </a:p>
          <a:p>
            <a:pPr marL="457189" indent="-457189" algn="l">
              <a:lnSpc>
                <a:spcPct val="90000"/>
              </a:lnSpc>
              <a:buFont typeface="Wingdings 3" charset="2"/>
              <a:buChar char=""/>
            </a:pPr>
            <a:endParaRPr lang="en-US" sz="1800" b="1" dirty="0">
              <a:latin typeface="Arial" panose="020B0604020202020204" pitchFamily="34" charset="0"/>
              <a:cs typeface="Arial" panose="020B0604020202020204" pitchFamily="34" charset="0"/>
            </a:endParaRPr>
          </a:p>
          <a:p>
            <a:pPr marL="457189" indent="-457189" algn="l">
              <a:lnSpc>
                <a:spcPct val="90000"/>
              </a:lnSpc>
              <a:buFont typeface="Wingdings 3" charset="2"/>
              <a:buChar char=""/>
            </a:pPr>
            <a:r>
              <a:rPr lang="en-US" sz="1800" b="1" dirty="0">
                <a:latin typeface="Arial" panose="020B0604020202020204" pitchFamily="34" charset="0"/>
                <a:cs typeface="Arial" panose="020B0604020202020204" pitchFamily="34" charset="0"/>
              </a:rPr>
              <a:t>Number each page of the IP accountability records</a:t>
            </a:r>
          </a:p>
          <a:p>
            <a:pPr marL="457189" indent="-457189" algn="l">
              <a:lnSpc>
                <a:spcPct val="90000"/>
              </a:lnSpc>
              <a:buFont typeface="Wingdings 3" charset="2"/>
              <a:buChar char=""/>
            </a:pPr>
            <a:endParaRPr lang="en-US" sz="1800" b="1" dirty="0">
              <a:latin typeface="Arial" panose="020B0604020202020204" pitchFamily="34" charset="0"/>
              <a:cs typeface="Arial" panose="020B0604020202020204" pitchFamily="34" charset="0"/>
            </a:endParaRPr>
          </a:p>
          <a:p>
            <a:pPr marL="457189" indent="-457189" algn="l">
              <a:lnSpc>
                <a:spcPct val="90000"/>
              </a:lnSpc>
              <a:buFont typeface="Wingdings 3" charset="2"/>
              <a:buChar char=""/>
            </a:pPr>
            <a:r>
              <a:rPr lang="en-US" sz="1800" b="1" dirty="0">
                <a:latin typeface="Arial" panose="020B0604020202020204" pitchFamily="34" charset="0"/>
                <a:cs typeface="Arial" panose="020B0604020202020204" pitchFamily="34" charset="0"/>
              </a:rPr>
              <a:t>Store pages in reverse chronological order</a:t>
            </a:r>
          </a:p>
          <a:p>
            <a:pPr algn="l">
              <a:lnSpc>
                <a:spcPct val="90000"/>
              </a:lnSpc>
              <a:buFont typeface="Wingdings 3" charset="2"/>
              <a:buChar char=""/>
            </a:pPr>
            <a:endParaRPr lang="en-US" sz="1800" b="1" dirty="0">
              <a:latin typeface="Arial" panose="020B0604020202020204" pitchFamily="34" charset="0"/>
              <a:cs typeface="Arial" panose="020B0604020202020204" pitchFamily="34" charset="0"/>
            </a:endParaRPr>
          </a:p>
          <a:p>
            <a:pPr marL="457189" indent="-457189" algn="l">
              <a:lnSpc>
                <a:spcPct val="90000"/>
              </a:lnSpc>
              <a:buFont typeface="Wingdings 3" charset="2"/>
              <a:buChar char=""/>
            </a:pPr>
            <a:r>
              <a:rPr lang="en-US" sz="1800" b="1" dirty="0">
                <a:latin typeface="Arial" panose="020B0604020202020204" pitchFamily="34" charset="0"/>
                <a:cs typeface="Arial" panose="020B0604020202020204" pitchFamily="34" charset="0"/>
              </a:rPr>
              <a:t>Identify the final page of the log at the close-out of the study</a:t>
            </a:r>
          </a:p>
          <a:p>
            <a:pPr marL="457189" indent="-457189" algn="l">
              <a:lnSpc>
                <a:spcPct val="90000"/>
              </a:lnSpc>
              <a:buFont typeface="Wingdings 3" charset="2"/>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165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8A48-E7EC-4D9D-A73E-1222FF161FEA}"/>
              </a:ext>
            </a:extLst>
          </p:cNvPr>
          <p:cNvSpPr>
            <a:spLocks noGrp="1"/>
          </p:cNvSpPr>
          <p:nvPr>
            <p:ph type="title"/>
          </p:nvPr>
        </p:nvSpPr>
        <p:spPr>
          <a:xfrm>
            <a:off x="677334" y="231227"/>
            <a:ext cx="8596668" cy="816638"/>
          </a:xfrm>
        </p:spPr>
        <p:txBody>
          <a:bodyPr/>
          <a:lstStyle/>
          <a:p>
            <a:r>
              <a:rPr lang="en-US" b="1" dirty="0">
                <a:latin typeface="Arial" panose="020B0604020202020204" pitchFamily="34" charset="0"/>
                <a:cs typeface="Arial" panose="020B0604020202020204" pitchFamily="34" charset="0"/>
              </a:rPr>
              <a:t>Charging for IPs</a:t>
            </a:r>
          </a:p>
        </p:txBody>
      </p:sp>
      <p:sp>
        <p:nvSpPr>
          <p:cNvPr id="3" name="Content Placeholder 2">
            <a:extLst>
              <a:ext uri="{FF2B5EF4-FFF2-40B4-BE49-F238E27FC236}">
                <a16:creationId xmlns:a16="http://schemas.microsoft.com/office/drawing/2014/main" id="{58D7E739-E3F6-40D5-8DA4-3EAE1C9A6300}"/>
              </a:ext>
            </a:extLst>
          </p:cNvPr>
          <p:cNvSpPr>
            <a:spLocks noGrp="1"/>
          </p:cNvSpPr>
          <p:nvPr>
            <p:ph idx="1"/>
          </p:nvPr>
        </p:nvSpPr>
        <p:spPr>
          <a:xfrm>
            <a:off x="677334" y="1220526"/>
            <a:ext cx="8764832" cy="5637474"/>
          </a:xfrm>
        </p:spPr>
        <p:txBody>
          <a:bodyPr>
            <a:noAutofit/>
          </a:bodyPr>
          <a:lstStyle/>
          <a:p>
            <a:pPr marL="0" indent="0" algn="l">
              <a:buNone/>
            </a:pPr>
            <a:r>
              <a:rPr lang="en-US" sz="1600" b="1" i="0" u="sng" dirty="0">
                <a:solidFill>
                  <a:srgbClr val="333333"/>
                </a:solidFill>
                <a:effectLst/>
                <a:latin typeface="Arial" panose="020B0604020202020204" pitchFamily="34" charset="0"/>
                <a:cs typeface="Arial" panose="020B0604020202020204" pitchFamily="34" charset="0"/>
              </a:rPr>
              <a:t>Charging for Investigational Medical Devices and Radiological Health Products</a:t>
            </a:r>
          </a:p>
          <a:p>
            <a:pPr marL="0" indent="0" algn="l">
              <a:buNone/>
            </a:pPr>
            <a:r>
              <a:rPr lang="en-US" sz="1600" b="1" dirty="0">
                <a:solidFill>
                  <a:srgbClr val="333333"/>
                </a:solidFill>
                <a:latin typeface="Arial" panose="020B0604020202020204" pitchFamily="34" charset="0"/>
                <a:cs typeface="Arial" panose="020B0604020202020204" pitchFamily="34" charset="0"/>
              </a:rPr>
              <a:t>	</a:t>
            </a:r>
            <a:r>
              <a:rPr lang="en-US" sz="1600" b="1" i="0" dirty="0">
                <a:solidFill>
                  <a:srgbClr val="333333"/>
                </a:solidFill>
                <a:effectLst/>
                <a:latin typeface="Arial" panose="020B0604020202020204" pitchFamily="34" charset="0"/>
                <a:cs typeface="Arial" panose="020B0604020202020204" pitchFamily="34" charset="0"/>
              </a:rPr>
              <a:t>The Investigational Device Exemption (IDE) regulations allow sponsors to charge for an investigational device, however, the charge should not exceed an amount necessary to recover the costs of manufacture, research, development, and handling of the investigational device [21 CFR 812.7(b)]. A sponsor justifies the proposed charges for the device in the IDE application, states the amount to be charged, and explains why the charge does not constitute commercialization [21 CFR 812.20(b)(8)]. FDA generally allows sponsors to charge investigators for investigational devices, and this cost usually is passed on to the subjects.</a:t>
            </a:r>
          </a:p>
          <a:p>
            <a:pPr marL="0" indent="0" algn="l">
              <a:buNone/>
            </a:pPr>
            <a:r>
              <a:rPr lang="en-US" sz="1600" b="1" i="0" u="sng" dirty="0">
                <a:solidFill>
                  <a:srgbClr val="333333"/>
                </a:solidFill>
                <a:effectLst/>
                <a:latin typeface="Arial" panose="020B0604020202020204" pitchFamily="34" charset="0"/>
                <a:cs typeface="Arial" panose="020B0604020202020204" pitchFamily="34" charset="0"/>
              </a:rPr>
              <a:t>Charging for Investigational Drugs and Biologics</a:t>
            </a:r>
          </a:p>
          <a:p>
            <a:pPr marL="0" indent="0" algn="l">
              <a:buNone/>
            </a:pPr>
            <a:r>
              <a:rPr lang="en-US" sz="1600" b="1" dirty="0">
                <a:solidFill>
                  <a:srgbClr val="333333"/>
                </a:solidFill>
                <a:latin typeface="Arial" panose="020B0604020202020204" pitchFamily="34" charset="0"/>
                <a:cs typeface="Arial" panose="020B0604020202020204" pitchFamily="34" charset="0"/>
              </a:rPr>
              <a:t>	</a:t>
            </a:r>
            <a:r>
              <a:rPr lang="en-US" sz="1600" b="1" i="0" dirty="0">
                <a:solidFill>
                  <a:srgbClr val="333333"/>
                </a:solidFill>
                <a:effectLst/>
                <a:latin typeface="Arial" panose="020B0604020202020204" pitchFamily="34" charset="0"/>
                <a:cs typeface="Arial" panose="020B0604020202020204" pitchFamily="34" charset="0"/>
              </a:rPr>
              <a:t>On August 13, 2009, FDA issued 21 CFR Part 312 and 316 Charging for Investigational Drugs Under an Investigational New Drug Application; Expanded Access to Investigational Drugs for Treatment Use; Final Rules.  These rules address clinical studies conducted under an IND as well as treatment protocols and treatment INDs. These rules and the accompanying preamble are available at </a:t>
            </a:r>
            <a:r>
              <a:rPr lang="en-US" sz="1600" b="1" i="0" u="sng" dirty="0">
                <a:solidFill>
                  <a:srgbClr val="007CBA"/>
                </a:solidFill>
                <a:effectLst/>
                <a:latin typeface="Arial" panose="020B0604020202020204" pitchFamily="34" charset="0"/>
                <a:cs typeface="Arial" panose="020B0604020202020204" pitchFamily="34" charset="0"/>
                <a:hlinkClick r:id="rId2"/>
              </a:rPr>
              <a:t>http://edocket.access.gpo.gov/2009/pdf/E9-19004.pdf</a:t>
            </a:r>
            <a:endParaRPr lang="en-US" sz="1600" b="1"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685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9" descr="A picture containing icon&#10;&#10;Description automatically generated">
            <a:extLst>
              <a:ext uri="{FF2B5EF4-FFF2-40B4-BE49-F238E27FC236}">
                <a16:creationId xmlns:a16="http://schemas.microsoft.com/office/drawing/2014/main" id="{8CA7B957-0517-4CC3-BBD8-B23FAD8D3C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20427" y="950761"/>
            <a:ext cx="7211824" cy="4956477"/>
          </a:xfrm>
          <a:prstGeom prst="rect">
            <a:avLst/>
          </a:prstGeom>
        </p:spPr>
      </p:pic>
    </p:spTree>
    <p:extLst>
      <p:ext uri="{BB962C8B-B14F-4D97-AF65-F5344CB8AC3E}">
        <p14:creationId xmlns:p14="http://schemas.microsoft.com/office/powerpoint/2010/main" val="2108892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C652-0108-48E3-9E6B-6414FCAD79C2}"/>
              </a:ext>
            </a:extLst>
          </p:cNvPr>
          <p:cNvSpPr>
            <a:spLocks noGrp="1"/>
          </p:cNvSpPr>
          <p:nvPr>
            <p:ph type="title"/>
          </p:nvPr>
        </p:nvSpPr>
        <p:spPr>
          <a:xfrm>
            <a:off x="677334" y="239589"/>
            <a:ext cx="8596668" cy="1154097"/>
          </a:xfrm>
        </p:spPr>
        <p:txBody>
          <a:bodyPr>
            <a:noAutofit/>
          </a:bodyPr>
          <a:lstStyle/>
          <a:p>
            <a:r>
              <a:rPr lang="en-US" b="1" dirty="0">
                <a:latin typeface="Arial" panose="020B0604020202020204" pitchFamily="34" charset="0"/>
                <a:cs typeface="Arial" panose="020B0604020202020204" pitchFamily="34" charset="0"/>
              </a:rPr>
              <a:t>Who should explain the correct use of IP to a subject and how often?</a:t>
            </a:r>
          </a:p>
        </p:txBody>
      </p:sp>
      <p:sp>
        <p:nvSpPr>
          <p:cNvPr id="3" name="Content Placeholder 2">
            <a:extLst>
              <a:ext uri="{FF2B5EF4-FFF2-40B4-BE49-F238E27FC236}">
                <a16:creationId xmlns:a16="http://schemas.microsoft.com/office/drawing/2014/main" id="{017C4C60-BC3D-4965-AE4F-829E33B1B50D}"/>
              </a:ext>
            </a:extLst>
          </p:cNvPr>
          <p:cNvSpPr>
            <a:spLocks noGrp="1"/>
          </p:cNvSpPr>
          <p:nvPr>
            <p:ph idx="1"/>
          </p:nvPr>
        </p:nvSpPr>
        <p:spPr>
          <a:xfrm>
            <a:off x="677334" y="2160589"/>
            <a:ext cx="9539686" cy="3880773"/>
          </a:xfrm>
        </p:spPr>
        <p:txBody>
          <a:bodyPr>
            <a:normAutofit/>
          </a:bodyPr>
          <a:lstStyle/>
          <a:p>
            <a:pPr marL="0" indent="0">
              <a:buNone/>
            </a:pPr>
            <a:r>
              <a:rPr lang="en-US" b="1" dirty="0">
                <a:latin typeface="Arial" panose="020B0604020202020204" pitchFamily="34" charset="0"/>
                <a:cs typeface="Arial" panose="020B0604020202020204" pitchFamily="34" charset="0"/>
              </a:rPr>
              <a:t>A.	Any qualified member of the study team, as needed</a:t>
            </a:r>
          </a:p>
          <a:p>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B.	PI and pharmacist, every visit</a:t>
            </a:r>
          </a:p>
          <a:p>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	Any qualified member of the study team that has been delegated the task, before and during the conduct of the study often and as needed</a:t>
            </a:r>
          </a:p>
          <a:p>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D.	PI and Pharmacist, as needed</a:t>
            </a:r>
          </a:p>
        </p:txBody>
      </p:sp>
      <p:pic>
        <p:nvPicPr>
          <p:cNvPr id="4" name="Picture 3" descr="Icon&#10;&#10;Description automatically generated">
            <a:extLst>
              <a:ext uri="{FF2B5EF4-FFF2-40B4-BE49-F238E27FC236}">
                <a16:creationId xmlns:a16="http://schemas.microsoft.com/office/drawing/2014/main" id="{D3806453-65BE-4DCA-8205-120427C72F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82454" y="3285389"/>
            <a:ext cx="1056592" cy="939193"/>
          </a:xfrm>
          <a:prstGeom prst="rect">
            <a:avLst/>
          </a:prstGeom>
        </p:spPr>
      </p:pic>
    </p:spTree>
    <p:extLst>
      <p:ext uri="{BB962C8B-B14F-4D97-AF65-F5344CB8AC3E}">
        <p14:creationId xmlns:p14="http://schemas.microsoft.com/office/powerpoint/2010/main" val="164108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9056-AB06-4833-851E-E5577F1051C0}"/>
              </a:ext>
            </a:extLst>
          </p:cNvPr>
          <p:cNvSpPr>
            <a:spLocks noGrp="1"/>
          </p:cNvSpPr>
          <p:nvPr>
            <p:ph type="title"/>
          </p:nvPr>
        </p:nvSpPr>
        <p:spPr>
          <a:xfrm>
            <a:off x="677334" y="432487"/>
            <a:ext cx="8596668" cy="1203649"/>
          </a:xfrm>
        </p:spPr>
        <p:txBody>
          <a:bodyPr>
            <a:normAutofit/>
          </a:bodyPr>
          <a:lstStyle/>
          <a:p>
            <a:r>
              <a:rPr lang="en-US" b="1" dirty="0">
                <a:latin typeface="Arial" panose="020B0604020202020204" pitchFamily="34" charset="0"/>
                <a:cs typeface="Arial" panose="020B0604020202020204" pitchFamily="34" charset="0"/>
              </a:rPr>
              <a:t>When should IP accountability be performed?</a:t>
            </a:r>
          </a:p>
        </p:txBody>
      </p:sp>
      <p:sp>
        <p:nvSpPr>
          <p:cNvPr id="3" name="Content Placeholder 2">
            <a:extLst>
              <a:ext uri="{FF2B5EF4-FFF2-40B4-BE49-F238E27FC236}">
                <a16:creationId xmlns:a16="http://schemas.microsoft.com/office/drawing/2014/main" id="{060AA48C-23D7-42D3-8D14-AF0B499D4FAC}"/>
              </a:ext>
            </a:extLst>
          </p:cNvPr>
          <p:cNvSpPr>
            <a:spLocks noGrp="1"/>
          </p:cNvSpPr>
          <p:nvPr>
            <p:ph idx="1"/>
          </p:nvPr>
        </p:nvSpPr>
        <p:spPr>
          <a:xfrm>
            <a:off x="677334" y="2080728"/>
            <a:ext cx="8596668" cy="4707084"/>
          </a:xfrm>
        </p:spPr>
        <p:txBody>
          <a:bodyPr>
            <a:normAutofit/>
          </a:bodyPr>
          <a:lstStyle/>
          <a:p>
            <a:pPr marL="0" indent="0">
              <a:buNone/>
            </a:pPr>
            <a:r>
              <a:rPr lang="en-US" b="1" dirty="0">
                <a:latin typeface="Arial" panose="020B0604020202020204" pitchFamily="34" charset="0"/>
                <a:cs typeface="Arial" panose="020B0604020202020204" pitchFamily="34" charset="0"/>
              </a:rPr>
              <a:t>A.	Before, during, and at the closure/termination of the study</a:t>
            </a:r>
          </a:p>
          <a:p>
            <a:pPr marL="457200" indent="-457200">
              <a:buAutoNum type="alphaUcPeriod"/>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B.	Before, during, and at the closure/termination of the study and at each study and monitoring visit</a:t>
            </a:r>
          </a:p>
          <a:p>
            <a:pPr marL="457200" indent="-457200">
              <a:buAutoNum type="alphaUcPeriod" startAt="2"/>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	Before, during, and at the closure/termination of the study and at designated interval times as required by the pharmacist</a:t>
            </a:r>
          </a:p>
          <a:p>
            <a:pPr marL="457200" indent="-457200">
              <a:buAutoNum type="alphaUcPeriod" startAt="3"/>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D.	Before, during, and at the closure/termination of the study and at monitoring visits</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77DA941A-C78D-42BB-ABE3-726E627778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45706" y="2701054"/>
            <a:ext cx="1056592" cy="939193"/>
          </a:xfrm>
          <a:prstGeom prst="rect">
            <a:avLst/>
          </a:prstGeom>
        </p:spPr>
      </p:pic>
    </p:spTree>
    <p:extLst>
      <p:ext uri="{BB962C8B-B14F-4D97-AF65-F5344CB8AC3E}">
        <p14:creationId xmlns:p14="http://schemas.microsoft.com/office/powerpoint/2010/main" val="59548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2AA5-CE50-45E7-9677-6F5413EBC8FF}"/>
              </a:ext>
            </a:extLst>
          </p:cNvPr>
          <p:cNvSpPr>
            <a:spLocks noGrp="1"/>
          </p:cNvSpPr>
          <p:nvPr>
            <p:ph type="title"/>
          </p:nvPr>
        </p:nvSpPr>
        <p:spPr>
          <a:xfrm>
            <a:off x="677334" y="677441"/>
            <a:ext cx="8596668" cy="699715"/>
          </a:xfrm>
        </p:spPr>
        <p:txBody>
          <a:bodyPr/>
          <a:lstStyle/>
          <a:p>
            <a:r>
              <a:rPr lang="en-US" b="1" dirty="0">
                <a:latin typeface="Arial" panose="020B0604020202020204" pitchFamily="34" charset="0"/>
                <a:cs typeface="Arial" panose="020B0604020202020204" pitchFamily="34" charset="0"/>
              </a:rPr>
              <a:t>A 1572 is a contract between</a:t>
            </a:r>
          </a:p>
        </p:txBody>
      </p:sp>
      <p:sp>
        <p:nvSpPr>
          <p:cNvPr id="3" name="Content Placeholder 2">
            <a:extLst>
              <a:ext uri="{FF2B5EF4-FFF2-40B4-BE49-F238E27FC236}">
                <a16:creationId xmlns:a16="http://schemas.microsoft.com/office/drawing/2014/main" id="{0A498186-2BE9-4B53-93E3-24B9BDC9CB2D}"/>
              </a:ext>
            </a:extLst>
          </p:cNvPr>
          <p:cNvSpPr>
            <a:spLocks noGrp="1"/>
          </p:cNvSpPr>
          <p:nvPr>
            <p:ph idx="1"/>
          </p:nvPr>
        </p:nvSpPr>
        <p:spPr/>
        <p:txBody>
          <a:bodyPr>
            <a:normAutofit/>
          </a:bodyPr>
          <a:lstStyle/>
          <a:p>
            <a:pPr marL="0" indent="0">
              <a:buNone/>
            </a:pPr>
            <a:r>
              <a:rPr lang="en-US" b="1" dirty="0">
                <a:latin typeface="Arial" panose="020B0604020202020204" pitchFamily="34" charset="0"/>
                <a:cs typeface="Arial" panose="020B0604020202020204" pitchFamily="34" charset="0"/>
              </a:rPr>
              <a:t>A.	The PI and the sponsor</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B.	The PI and the CRO</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	The PI and the FDA</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D.	The PI and the IRB</a:t>
            </a:r>
          </a:p>
        </p:txBody>
      </p:sp>
      <p:pic>
        <p:nvPicPr>
          <p:cNvPr id="4" name="Picture 3" descr="Icon&#10;&#10;Description automatically generated">
            <a:extLst>
              <a:ext uri="{FF2B5EF4-FFF2-40B4-BE49-F238E27FC236}">
                <a16:creationId xmlns:a16="http://schemas.microsoft.com/office/drawing/2014/main" id="{512AA372-D0B4-4836-A2CE-D8D6FD5E05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67401" y="3310103"/>
            <a:ext cx="1056592" cy="939193"/>
          </a:xfrm>
          <a:prstGeom prst="rect">
            <a:avLst/>
          </a:prstGeom>
        </p:spPr>
      </p:pic>
    </p:spTree>
    <p:extLst>
      <p:ext uri="{BB962C8B-B14F-4D97-AF65-F5344CB8AC3E}">
        <p14:creationId xmlns:p14="http://schemas.microsoft.com/office/powerpoint/2010/main" val="270530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4EA7-33F4-48F6-96FE-57B9E7AE0317}"/>
              </a:ext>
            </a:extLst>
          </p:cNvPr>
          <p:cNvSpPr>
            <a:spLocks noGrp="1"/>
          </p:cNvSpPr>
          <p:nvPr>
            <p:ph type="title"/>
          </p:nvPr>
        </p:nvSpPr>
        <p:spPr>
          <a:xfrm>
            <a:off x="677334" y="230189"/>
            <a:ext cx="8596668" cy="1930400"/>
          </a:xfrm>
        </p:spPr>
        <p:txBody>
          <a:bodyPr>
            <a:normAutofit fontScale="90000"/>
          </a:bodyPr>
          <a:lstStyle/>
          <a:p>
            <a:r>
              <a:rPr lang="en-US" b="1" dirty="0">
                <a:latin typeface="Arial" panose="020B0604020202020204" pitchFamily="34" charset="0"/>
                <a:cs typeface="Arial" panose="020B0604020202020204" pitchFamily="34" charset="0"/>
              </a:rPr>
              <a:t>According to FDA CFRs, the Investigator’s Brochure (IB)must be created by the _____ and provided to the ____.</a:t>
            </a:r>
          </a:p>
        </p:txBody>
      </p:sp>
      <p:sp>
        <p:nvSpPr>
          <p:cNvPr id="3" name="Content Placeholder 2">
            <a:extLst>
              <a:ext uri="{FF2B5EF4-FFF2-40B4-BE49-F238E27FC236}">
                <a16:creationId xmlns:a16="http://schemas.microsoft.com/office/drawing/2014/main" id="{D2AE69CC-30B1-49AD-AE0D-5D0DB375EBD9}"/>
              </a:ext>
            </a:extLst>
          </p:cNvPr>
          <p:cNvSpPr>
            <a:spLocks noGrp="1"/>
          </p:cNvSpPr>
          <p:nvPr>
            <p:ph idx="1"/>
          </p:nvPr>
        </p:nvSpPr>
        <p:spPr/>
        <p:txBody>
          <a:bodyPr>
            <a:normAutofit/>
          </a:bodyPr>
          <a:lstStyle/>
          <a:p>
            <a:pPr marL="0" indent="0">
              <a:buNone/>
            </a:pPr>
            <a:r>
              <a:rPr lang="en-US" b="1" dirty="0">
                <a:latin typeface="Arial" panose="020B0604020202020204" pitchFamily="34" charset="0"/>
                <a:cs typeface="Arial" panose="020B0604020202020204" pitchFamily="34" charset="0"/>
              </a:rPr>
              <a:t>A.	Investigator, Sponsor</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B.	CRO, Sponsor</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	Sponsor, IRB/IEC</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D.	Sponsor, Investigator</a:t>
            </a:r>
          </a:p>
        </p:txBody>
      </p:sp>
      <p:pic>
        <p:nvPicPr>
          <p:cNvPr id="4" name="Picture 3" descr="Icon&#10;&#10;Description automatically generated">
            <a:extLst>
              <a:ext uri="{FF2B5EF4-FFF2-40B4-BE49-F238E27FC236}">
                <a16:creationId xmlns:a16="http://schemas.microsoft.com/office/drawing/2014/main" id="{EC4061BF-0B4F-4297-BA92-12037F6470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71941" y="4100975"/>
            <a:ext cx="1056592" cy="939193"/>
          </a:xfrm>
          <a:prstGeom prst="rect">
            <a:avLst/>
          </a:prstGeom>
        </p:spPr>
      </p:pic>
    </p:spTree>
    <p:extLst>
      <p:ext uri="{BB962C8B-B14F-4D97-AF65-F5344CB8AC3E}">
        <p14:creationId xmlns:p14="http://schemas.microsoft.com/office/powerpoint/2010/main" val="26383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507DA3-A0B3-4A92-AEBC-F8CBCBDF8ED9}"/>
              </a:ext>
            </a:extLst>
          </p:cNvPr>
          <p:cNvSpPr>
            <a:spLocks noGrp="1"/>
          </p:cNvSpPr>
          <p:nvPr>
            <p:ph type="title"/>
          </p:nvPr>
        </p:nvSpPr>
        <p:spPr>
          <a:xfrm>
            <a:off x="1043950" y="1179151"/>
            <a:ext cx="3696216" cy="4463889"/>
          </a:xfrm>
        </p:spPr>
        <p:txBody>
          <a:bodyPr vert="horz" lIns="91440" tIns="45720" rIns="91440" bIns="45720" rtlCol="0" anchor="ctr">
            <a:normAutofit/>
          </a:bodyPr>
          <a:lstStyle/>
          <a:p>
            <a:r>
              <a:rPr lang="en-US" b="1" dirty="0">
                <a:latin typeface="Arial" panose="020B0604020202020204" pitchFamily="34" charset="0"/>
                <a:cs typeface="Arial" panose="020B0604020202020204" pitchFamily="34" charset="0"/>
              </a:rPr>
              <a:t>FDA’s Definition of an Investigational Device</a:t>
            </a:r>
          </a:p>
        </p:txBody>
      </p:sp>
      <p:sp>
        <p:nvSpPr>
          <p:cNvPr id="33" name="Isosceles Triangle 3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35" name="Straight Connector 3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EB0D56-4FB9-460C-B510-4B4EAD48EA69}"/>
              </a:ext>
            </a:extLst>
          </p:cNvPr>
          <p:cNvSpPr>
            <a:spLocks noGrp="1"/>
          </p:cNvSpPr>
          <p:nvPr>
            <p:ph idx="1"/>
          </p:nvPr>
        </p:nvSpPr>
        <p:spPr>
          <a:xfrm>
            <a:off x="4978918" y="1109145"/>
            <a:ext cx="4902200" cy="4603900"/>
          </a:xfrm>
        </p:spPr>
        <p:txBody>
          <a:bodyPr vert="horz" lIns="91440" tIns="45720" rIns="91440" bIns="45720" rtlCol="0" anchor="ctr">
            <a:normAutofit/>
          </a:bodyPr>
          <a:lstStyle/>
          <a:p>
            <a:r>
              <a:rPr lang="en-US" b="1" dirty="0">
                <a:latin typeface="Arial" panose="020B0604020202020204" pitchFamily="34" charset="0"/>
                <a:cs typeface="Arial" panose="020B0604020202020204" pitchFamily="34" charset="0"/>
              </a:rPr>
              <a:t>M</a:t>
            </a:r>
            <a:r>
              <a:rPr lang="en-US" b="1" dirty="0">
                <a:effectLst/>
                <a:latin typeface="Arial" panose="020B0604020202020204" pitchFamily="34" charset="0"/>
                <a:cs typeface="Arial" panose="020B0604020202020204" pitchFamily="34" charset="0"/>
              </a:rPr>
              <a:t>eans a device, including a transitional device, that is the object of an investigation</a:t>
            </a:r>
            <a:endParaRPr lang="en-US" b="1" dirty="0">
              <a:latin typeface="Arial" panose="020B0604020202020204" pitchFamily="34" charset="0"/>
              <a:cs typeface="Arial" panose="020B0604020202020204" pitchFamily="34" charset="0"/>
            </a:endParaRPr>
          </a:p>
        </p:txBody>
      </p:sp>
      <p:sp>
        <p:nvSpPr>
          <p:cNvPr id="37" name="Isosceles Triangle 3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1732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CCFB-E722-4F1B-966C-423264B797C4}"/>
              </a:ext>
            </a:extLst>
          </p:cNvPr>
          <p:cNvSpPr>
            <a:spLocks noGrp="1"/>
          </p:cNvSpPr>
          <p:nvPr>
            <p:ph type="title"/>
          </p:nvPr>
        </p:nvSpPr>
        <p:spPr>
          <a:xfrm>
            <a:off x="677334" y="146992"/>
            <a:ext cx="8596668" cy="842838"/>
          </a:xfrm>
        </p:spPr>
        <p:txBody>
          <a:bodyPr>
            <a:normAutofit fontScale="90000"/>
          </a:bodyPr>
          <a:lstStyle/>
          <a:p>
            <a:r>
              <a:rPr lang="en-US" sz="2800" b="1" dirty="0">
                <a:latin typeface="Arial" panose="020B0604020202020204" pitchFamily="34" charset="0"/>
                <a:cs typeface="Arial" panose="020B0604020202020204" pitchFamily="34" charset="0"/>
              </a:rPr>
              <a:t>Which of these statements is not part of the 1572 PI commitment?</a:t>
            </a:r>
          </a:p>
        </p:txBody>
      </p:sp>
      <p:sp>
        <p:nvSpPr>
          <p:cNvPr id="3" name="Content Placeholder 2">
            <a:extLst>
              <a:ext uri="{FF2B5EF4-FFF2-40B4-BE49-F238E27FC236}">
                <a16:creationId xmlns:a16="http://schemas.microsoft.com/office/drawing/2014/main" id="{42154395-CDEA-431E-9188-53C7A00C9F1F}"/>
              </a:ext>
            </a:extLst>
          </p:cNvPr>
          <p:cNvSpPr>
            <a:spLocks noGrp="1"/>
          </p:cNvSpPr>
          <p:nvPr>
            <p:ph idx="1"/>
          </p:nvPr>
        </p:nvSpPr>
        <p:spPr>
          <a:xfrm>
            <a:off x="677334" y="1121671"/>
            <a:ext cx="7576980" cy="5167918"/>
          </a:xfrm>
        </p:spPr>
        <p:txBody>
          <a:bodyPr>
            <a:noAutofit/>
          </a:bodyPr>
          <a:lstStyle/>
          <a:p>
            <a:pPr marL="0" indent="0">
              <a:buNone/>
            </a:pPr>
            <a:r>
              <a:rPr lang="en-US" sz="1200" b="1" dirty="0">
                <a:latin typeface="Arial" panose="020B0604020202020204" pitchFamily="34" charset="0"/>
                <a:cs typeface="Arial" panose="020B0604020202020204" pitchFamily="34" charset="0"/>
              </a:rPr>
              <a:t>A.	I agree to conduct the study(</a:t>
            </a:r>
            <a:r>
              <a:rPr lang="en-US" sz="1200" b="1" dirty="0" err="1">
                <a:latin typeface="Arial" panose="020B0604020202020204" pitchFamily="34" charset="0"/>
                <a:cs typeface="Arial" panose="020B0604020202020204" pitchFamily="34" charset="0"/>
              </a:rPr>
              <a:t>ies</a:t>
            </a:r>
            <a:r>
              <a:rPr lang="en-US" sz="1200" b="1" dirty="0">
                <a:latin typeface="Arial" panose="020B0604020202020204" pitchFamily="34" charset="0"/>
                <a:cs typeface="Arial" panose="020B0604020202020204" pitchFamily="34" charset="0"/>
              </a:rPr>
              <a:t>) in accordance with the relevant, current protocol(s) and will only make changes in a protocol after notifying the sponsor, except when necessary to protect the safety, rights, or welfare of subjects. </a:t>
            </a:r>
          </a:p>
          <a:p>
            <a:pPr marL="0" indent="0">
              <a:buNone/>
            </a:pPr>
            <a:r>
              <a:rPr lang="en-US" sz="1200" b="1" dirty="0">
                <a:latin typeface="Arial" panose="020B0604020202020204" pitchFamily="34" charset="0"/>
                <a:cs typeface="Arial" panose="020B0604020202020204" pitchFamily="34" charset="0"/>
              </a:rPr>
              <a:t>B.	I agree to personally conduct or supervise the described investigation(s).</a:t>
            </a:r>
          </a:p>
          <a:p>
            <a:pPr marL="0" indent="0">
              <a:buNone/>
            </a:pPr>
            <a:r>
              <a:rPr lang="en-US" sz="1200" b="1" dirty="0">
                <a:latin typeface="Arial" panose="020B0604020202020204" pitchFamily="34" charset="0"/>
                <a:cs typeface="Arial" panose="020B0604020202020204" pitchFamily="34" charset="0"/>
              </a:rPr>
              <a:t>C.	 I agree to inform any patients, or any persons used as controls, that the drugs are being used for investigational purposes and I will ensure that the requirements relating to obtaining informed consent in 21 CFR Part 50 and institutional review board (IRB) review and approval in 21 CFR Part 56 are met.</a:t>
            </a:r>
          </a:p>
          <a:p>
            <a:pPr marL="0" indent="0">
              <a:buNone/>
            </a:pPr>
            <a:r>
              <a:rPr lang="en-US" sz="1200" b="1" dirty="0">
                <a:latin typeface="Arial" panose="020B0604020202020204" pitchFamily="34" charset="0"/>
                <a:cs typeface="Arial" panose="020B0604020202020204" pitchFamily="34" charset="0"/>
              </a:rPr>
              <a:t>D.	 I agree to report to the sponsor adverse experiences that occur in the course of the investigation(s) in accordance with 21 CFR 312.64. </a:t>
            </a:r>
          </a:p>
          <a:p>
            <a:pPr marL="0" indent="0">
              <a:buNone/>
            </a:pPr>
            <a:r>
              <a:rPr lang="en-US" sz="1200" b="1" dirty="0">
                <a:latin typeface="Arial" panose="020B0604020202020204" pitchFamily="34" charset="0"/>
                <a:cs typeface="Arial" panose="020B0604020202020204" pitchFamily="34" charset="0"/>
              </a:rPr>
              <a:t>E.	I have read and understand the information in the investigator’s brochure, including the potential risks and side effects of the drug. I agree to ensure that all associates, colleagues, and employees assisting in the conduct of the study(</a:t>
            </a:r>
            <a:r>
              <a:rPr lang="en-US" sz="1200" b="1" dirty="0" err="1">
                <a:latin typeface="Arial" panose="020B0604020202020204" pitchFamily="34" charset="0"/>
                <a:cs typeface="Arial" panose="020B0604020202020204" pitchFamily="34" charset="0"/>
              </a:rPr>
              <a:t>ies</a:t>
            </a:r>
            <a:r>
              <a:rPr lang="en-US" sz="1200" b="1" dirty="0">
                <a:latin typeface="Arial" panose="020B0604020202020204" pitchFamily="34" charset="0"/>
                <a:cs typeface="Arial" panose="020B0604020202020204" pitchFamily="34" charset="0"/>
              </a:rPr>
              <a:t>) are informed about their obligations in meeting the above commitments.</a:t>
            </a:r>
          </a:p>
          <a:p>
            <a:pPr marL="0" indent="0">
              <a:buNone/>
            </a:pPr>
            <a:r>
              <a:rPr lang="en-US" sz="1200" b="1" dirty="0">
                <a:latin typeface="Arial" panose="020B0604020202020204" pitchFamily="34" charset="0"/>
                <a:cs typeface="Arial" panose="020B0604020202020204" pitchFamily="34" charset="0"/>
              </a:rPr>
              <a:t>F.	 I agree to maintain adequate and accurate records in accordance with 21 CFR 312.62 and to make those records available for inspection in accordance with 21 CFR 312.68. </a:t>
            </a:r>
          </a:p>
          <a:p>
            <a:pPr marL="0" indent="0">
              <a:buNone/>
            </a:pPr>
            <a:r>
              <a:rPr lang="en-US" sz="1200" b="1" dirty="0">
                <a:latin typeface="Arial" panose="020B0604020202020204" pitchFamily="34" charset="0"/>
                <a:cs typeface="Arial" panose="020B0604020202020204" pitchFamily="34" charset="0"/>
              </a:rPr>
              <a:t>G.	I will ensure that an IRB that complies with the requirements of 21 CFR Part 56 will be responsible for the initial and continuing review and approval of the clinical investigation. </a:t>
            </a:r>
          </a:p>
          <a:p>
            <a:pPr marL="0" indent="0">
              <a:buNone/>
            </a:pPr>
            <a:r>
              <a:rPr lang="en-US" sz="1200" b="1" dirty="0">
                <a:latin typeface="Arial" panose="020B0604020202020204" pitchFamily="34" charset="0"/>
                <a:cs typeface="Arial" panose="020B0604020202020204" pitchFamily="34" charset="0"/>
              </a:rPr>
              <a:t>H.	I also agree to promptly report to the IRB all changes in the research activity and all unanticipated problems involving risks to human subjects or others. Additionally, I will not make any changes in the research without IRB approval, except where necessary to eliminate apparent immediate hazards to human subjects. </a:t>
            </a:r>
          </a:p>
          <a:p>
            <a:pPr marL="0" indent="0">
              <a:buNone/>
            </a:pPr>
            <a:r>
              <a:rPr lang="en-US" sz="1200" b="1" dirty="0">
                <a:latin typeface="Arial" panose="020B0604020202020204" pitchFamily="34" charset="0"/>
                <a:cs typeface="Arial" panose="020B0604020202020204" pitchFamily="34" charset="0"/>
              </a:rPr>
              <a:t>I.	I agree to comply with all other requirements regarding the obligations of clinical investigators and all other pertinent requirements in 21 CFR Part 312. </a:t>
            </a:r>
          </a:p>
        </p:txBody>
      </p:sp>
    </p:spTree>
    <p:extLst>
      <p:ext uri="{BB962C8B-B14F-4D97-AF65-F5344CB8AC3E}">
        <p14:creationId xmlns:p14="http://schemas.microsoft.com/office/powerpoint/2010/main" val="800487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F39152-163A-4819-A5EA-075F5D83ABDA}"/>
              </a:ext>
            </a:extLst>
          </p:cNvPr>
          <p:cNvPicPr>
            <a:picLocks noChangeAspect="1"/>
          </p:cNvPicPr>
          <p:nvPr/>
        </p:nvPicPr>
        <p:blipFill>
          <a:blip r:embed="rId2"/>
          <a:stretch>
            <a:fill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CD088158-5EEA-4C2B-A42E-9873EDAFF3EC}"/>
              </a:ext>
            </a:extLst>
          </p:cNvPr>
          <p:cNvSpPr/>
          <p:nvPr/>
        </p:nvSpPr>
        <p:spPr>
          <a:xfrm>
            <a:off x="0" y="0"/>
            <a:ext cx="12192000" cy="83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DCEEEA-8B02-4A0E-ADC7-9161153A2B39}"/>
              </a:ext>
            </a:extLst>
          </p:cNvPr>
          <p:cNvSpPr/>
          <p:nvPr/>
        </p:nvSpPr>
        <p:spPr>
          <a:xfrm>
            <a:off x="0" y="6225870"/>
            <a:ext cx="12192000" cy="632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510F3EA-908D-4D64-B50F-091B7954C221}"/>
              </a:ext>
            </a:extLst>
          </p:cNvPr>
          <p:cNvSpPr/>
          <p:nvPr/>
        </p:nvSpPr>
        <p:spPr>
          <a:xfrm>
            <a:off x="0" y="834887"/>
            <a:ext cx="166977" cy="539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D26357-6BFE-4681-A547-F6861792B926}"/>
              </a:ext>
            </a:extLst>
          </p:cNvPr>
          <p:cNvSpPr/>
          <p:nvPr/>
        </p:nvSpPr>
        <p:spPr>
          <a:xfrm>
            <a:off x="12025023" y="834886"/>
            <a:ext cx="166977" cy="5390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991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D4523B-2A10-4E99-9F14-4DC83564DE53}"/>
              </a:ext>
            </a:extLst>
          </p:cNvPr>
          <p:cNvPicPr>
            <a:picLocks noChangeAspect="1"/>
          </p:cNvPicPr>
          <p:nvPr/>
        </p:nvPicPr>
        <p:blipFill>
          <a:blip r:embed="rId2"/>
          <a:stretch>
            <a:fill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15B841D3-138C-41F4-90DC-72248CDA9FAF}"/>
              </a:ext>
            </a:extLst>
          </p:cNvPr>
          <p:cNvSpPr/>
          <p:nvPr/>
        </p:nvSpPr>
        <p:spPr>
          <a:xfrm>
            <a:off x="0" y="1"/>
            <a:ext cx="12192000" cy="81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D1FC84-C717-4FD8-BDBA-B558071A5367}"/>
              </a:ext>
            </a:extLst>
          </p:cNvPr>
          <p:cNvSpPr/>
          <p:nvPr/>
        </p:nvSpPr>
        <p:spPr>
          <a:xfrm flipV="1">
            <a:off x="0" y="6225872"/>
            <a:ext cx="12192000" cy="63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293719-A40C-46E7-B604-18CDEC374594}"/>
              </a:ext>
            </a:extLst>
          </p:cNvPr>
          <p:cNvSpPr/>
          <p:nvPr/>
        </p:nvSpPr>
        <p:spPr>
          <a:xfrm>
            <a:off x="0" y="818985"/>
            <a:ext cx="206734" cy="5406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46D24D-C4E6-46A1-8224-9C158BEEE66C}"/>
              </a:ext>
            </a:extLst>
          </p:cNvPr>
          <p:cNvSpPr/>
          <p:nvPr/>
        </p:nvSpPr>
        <p:spPr>
          <a:xfrm>
            <a:off x="12023029" y="818985"/>
            <a:ext cx="206734" cy="5406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90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CD7816-27DD-4BC8-A6B9-5D62120BE3F2}"/>
              </a:ext>
            </a:extLst>
          </p:cNvPr>
          <p:cNvSpPr txBox="1"/>
          <p:nvPr/>
        </p:nvSpPr>
        <p:spPr>
          <a:xfrm>
            <a:off x="373018" y="1109145"/>
            <a:ext cx="3736999" cy="4463889"/>
          </a:xfrm>
          <a:prstGeom prst="rect">
            <a:avLst/>
          </a:prstGeom>
        </p:spPr>
        <p:txBody>
          <a:bodyPr vert="horz" lIns="91440" tIns="45720" rIns="91440" bIns="45720" rtlCol="0" anchor="ctr">
            <a:normAutofit/>
          </a:bodyPr>
          <a:lstStyle/>
          <a:p>
            <a:pPr>
              <a:spcBef>
                <a:spcPct val="0"/>
              </a:spcBef>
              <a:spcAft>
                <a:spcPts val="600"/>
              </a:spcAft>
            </a:pPr>
            <a:r>
              <a:rPr lang="en-US" sz="3600" b="1" dirty="0">
                <a:solidFill>
                  <a:schemeClr val="accent1"/>
                </a:solidFill>
                <a:latin typeface="Arial" panose="020B0604020202020204" pitchFamily="34" charset="0"/>
                <a:ea typeface="+mj-ea"/>
                <a:cs typeface="Arial" panose="020B0604020202020204" pitchFamily="34" charset="0"/>
              </a:rPr>
              <a:t>ICH GCP’s Definition an Investigational Product </a:t>
            </a:r>
          </a:p>
          <a:p>
            <a:pPr>
              <a:spcBef>
                <a:spcPct val="0"/>
              </a:spcBef>
              <a:spcAft>
                <a:spcPts val="600"/>
              </a:spcAft>
            </a:pPr>
            <a:endParaRPr lang="en-US" sz="3600" dirty="0">
              <a:solidFill>
                <a:schemeClr val="accent1"/>
              </a:solidFill>
              <a:latin typeface="Arial" panose="020B0604020202020204" pitchFamily="34" charset="0"/>
              <a:ea typeface="+mj-ea"/>
              <a:cs typeface="Arial" panose="020B0604020202020204" pitchFamily="34" charset="0"/>
            </a:endParaRPr>
          </a:p>
        </p:txBody>
      </p:sp>
      <p:sp>
        <p:nvSpPr>
          <p:cNvPr id="23" name="Isosceles Triangle 2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2C3AAD2B-5F78-46CC-85FE-6D367CCBD620}"/>
              </a:ext>
            </a:extLst>
          </p:cNvPr>
          <p:cNvSpPr>
            <a:spLocks noGrp="1"/>
          </p:cNvSpPr>
          <p:nvPr>
            <p:ph sz="half" idx="1"/>
          </p:nvPr>
        </p:nvSpPr>
        <p:spPr>
          <a:xfrm>
            <a:off x="4978918" y="1109145"/>
            <a:ext cx="6341016" cy="4603900"/>
          </a:xfrm>
        </p:spPr>
        <p:txBody>
          <a:bodyPr vert="horz" lIns="91440" tIns="45720" rIns="91440" bIns="45720" rtlCol="0" anchor="ctr">
            <a:normAutofit/>
          </a:bodyPr>
          <a:lstStyle/>
          <a:p>
            <a:pPr marL="0" indent="0"/>
            <a:endParaRPr lang="en-US" b="1" dirty="0">
              <a:latin typeface="Arial" panose="020B0604020202020204" pitchFamily="34" charset="0"/>
              <a:cs typeface="Arial" panose="020B0604020202020204" pitchFamily="34" charset="0"/>
            </a:endParaRPr>
          </a:p>
          <a:p>
            <a:pPr marL="0" indent="0"/>
            <a:r>
              <a:rPr lang="en-US" b="1" dirty="0">
                <a:latin typeface="Arial" panose="020B0604020202020204" pitchFamily="34" charset="0"/>
                <a:cs typeface="Arial" panose="020B0604020202020204" pitchFamily="34" charset="0"/>
              </a:rPr>
              <a:t>“A pharmaceutical form of an active ingredient or placebo being tested or used as a reference in a clinical trial” (ICH GCP 1.33). </a:t>
            </a:r>
          </a:p>
          <a:p>
            <a:pPr marL="0" indent="0"/>
            <a:endParaRPr lang="en-US" b="1" dirty="0">
              <a:latin typeface="Arial" panose="020B0604020202020204" pitchFamily="34" charset="0"/>
              <a:cs typeface="Arial" panose="020B0604020202020204" pitchFamily="34" charset="0"/>
            </a:endParaRPr>
          </a:p>
          <a:p>
            <a:pPr marL="0" indent="0"/>
            <a:r>
              <a:rPr lang="en-US" b="1" dirty="0">
                <a:latin typeface="Arial" panose="020B0604020202020204" pitchFamily="34" charset="0"/>
                <a:cs typeface="Arial" panose="020B0604020202020204" pitchFamily="34" charset="0"/>
              </a:rPr>
              <a:t>This may include a marketed product that is being used in a different form than the one it was approved for, or a marketed product being used for an unapproved or new indication.</a:t>
            </a:r>
          </a:p>
        </p:txBody>
      </p:sp>
      <p:sp>
        <p:nvSpPr>
          <p:cNvPr id="27" name="Isosceles Triangle 2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0809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13D62-61FA-4FA3-83B2-69514522F03B}"/>
              </a:ext>
            </a:extLst>
          </p:cNvPr>
          <p:cNvSpPr>
            <a:spLocks noGrp="1"/>
          </p:cNvSpPr>
          <p:nvPr>
            <p:ph type="title"/>
          </p:nvPr>
        </p:nvSpPr>
        <p:spPr>
          <a:xfrm>
            <a:off x="308985" y="1130905"/>
            <a:ext cx="3547581" cy="4093028"/>
          </a:xfrm>
        </p:spPr>
        <p:txBody>
          <a:bodyPr anchor="ctr">
            <a:normAutofit/>
          </a:bodyPr>
          <a:lstStyle/>
          <a:p>
            <a:r>
              <a:rPr lang="en-US" b="1" dirty="0">
                <a:latin typeface="Arial" panose="020B0604020202020204" pitchFamily="34" charset="0"/>
                <a:cs typeface="Arial" panose="020B0604020202020204" pitchFamily="34" charset="0"/>
              </a:rPr>
              <a:t>Investigational Product</a:t>
            </a:r>
          </a:p>
        </p:txBody>
      </p:sp>
      <p:grpSp>
        <p:nvGrpSpPr>
          <p:cNvPr id="22" name="Group 2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3" name="Straight Connector 2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3" name="Rectangle 3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A747C4FF-621F-4A4F-BFF0-9E77AFE000E8}"/>
              </a:ext>
            </a:extLst>
          </p:cNvPr>
          <p:cNvGraphicFramePr>
            <a:graphicFrameLocks noGrp="1"/>
          </p:cNvGraphicFramePr>
          <p:nvPr>
            <p:ph idx="1"/>
            <p:extLst>
              <p:ext uri="{D42A27DB-BD31-4B8C-83A1-F6EECF244321}">
                <p14:modId xmlns:p14="http://schemas.microsoft.com/office/powerpoint/2010/main" val="348097869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193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5" name="Straight Connector 24">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29" name="Isosceles Triangle 28">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9D4E8C0-BACA-41FB-8EB6-5F2C1F167DEA}"/>
              </a:ext>
            </a:extLst>
          </p:cNvPr>
          <p:cNvSpPr>
            <a:spLocks noGrp="1"/>
          </p:cNvSpPr>
          <p:nvPr>
            <p:ph type="title"/>
          </p:nvPr>
        </p:nvSpPr>
        <p:spPr>
          <a:xfrm>
            <a:off x="829735" y="854529"/>
            <a:ext cx="3813984" cy="5148943"/>
          </a:xfrm>
        </p:spPr>
        <p:txBody>
          <a:bodyPr vert="horz" lIns="91440" tIns="45720" rIns="91440" bIns="45720" rtlCol="0" anchor="ctr">
            <a:normAutofit/>
          </a:bodyPr>
          <a:lstStyle/>
          <a:p>
            <a:r>
              <a:rPr lang="en-US" b="1" dirty="0">
                <a:latin typeface="Arial" panose="020B0604020202020204" pitchFamily="34" charset="0"/>
                <a:cs typeface="Arial" panose="020B0604020202020204" pitchFamily="34" charset="0"/>
              </a:rPr>
              <a:t>Investigational Product Accountability</a:t>
            </a:r>
          </a:p>
        </p:txBody>
      </p:sp>
    </p:spTree>
    <p:extLst>
      <p:ext uri="{BB962C8B-B14F-4D97-AF65-F5344CB8AC3E}">
        <p14:creationId xmlns:p14="http://schemas.microsoft.com/office/powerpoint/2010/main" val="343594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6">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975B3-76BB-4104-A4D5-2D2024192338}"/>
              </a:ext>
            </a:extLst>
          </p:cNvPr>
          <p:cNvSpPr>
            <a:spLocks noGrp="1"/>
          </p:cNvSpPr>
          <p:nvPr>
            <p:ph type="title"/>
          </p:nvPr>
        </p:nvSpPr>
        <p:spPr>
          <a:xfrm>
            <a:off x="148551" y="1318193"/>
            <a:ext cx="3995876" cy="4093028"/>
          </a:xfrm>
        </p:spPr>
        <p:txBody>
          <a:bodyPr anchor="ctr">
            <a:normAutofit/>
          </a:bodyPr>
          <a:lstStyle/>
          <a:p>
            <a:r>
              <a:rPr lang="en-US" b="1" dirty="0">
                <a:latin typeface="Arial" panose="020B0604020202020204" pitchFamily="34" charset="0"/>
                <a:cs typeface="Arial" panose="020B0604020202020204" pitchFamily="34" charset="0"/>
              </a:rPr>
              <a:t>Purpose of IP Accountability</a:t>
            </a:r>
            <a:br>
              <a:rPr lang="en-US" sz="4400" b="1"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grpSp>
        <p:nvGrpSpPr>
          <p:cNvPr id="41" name="Group 28">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0" name="Straight Connector 29">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30">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0" name="Rectangle 39">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8670403-457C-4EF0-A89C-D5B189411FA6}"/>
              </a:ext>
            </a:extLst>
          </p:cNvPr>
          <p:cNvGraphicFramePr>
            <a:graphicFrameLocks noGrp="1"/>
          </p:cNvGraphicFramePr>
          <p:nvPr>
            <p:ph idx="1"/>
            <p:extLst>
              <p:ext uri="{D42A27DB-BD31-4B8C-83A1-F6EECF244321}">
                <p14:modId xmlns:p14="http://schemas.microsoft.com/office/powerpoint/2010/main" val="65984160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46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A280A-C2BC-4FD6-8E47-9BF5EF8EBCEC}"/>
              </a:ext>
            </a:extLst>
          </p:cNvPr>
          <p:cNvSpPr>
            <a:spLocks noGrp="1"/>
          </p:cNvSpPr>
          <p:nvPr>
            <p:ph type="title"/>
          </p:nvPr>
        </p:nvSpPr>
        <p:spPr>
          <a:xfrm>
            <a:off x="1286933" y="155359"/>
            <a:ext cx="10197494" cy="568171"/>
          </a:xfrm>
        </p:spPr>
        <p:txBody>
          <a:bodyPr>
            <a:noAutofit/>
          </a:bodyPr>
          <a:lstStyle/>
          <a:p>
            <a:pPr>
              <a:lnSpc>
                <a:spcPct val="90000"/>
              </a:lnSpc>
            </a:pPr>
            <a:r>
              <a:rPr lang="en-US" b="1" dirty="0">
                <a:effectLst/>
                <a:latin typeface="Arial" panose="020B0604020202020204" pitchFamily="34" charset="0"/>
                <a:ea typeface="Calibri" panose="020F0502020204030204" pitchFamily="34" charset="0"/>
                <a:cs typeface="Arial" panose="020B0604020202020204" pitchFamily="34" charset="0"/>
              </a:rPr>
              <a:t>Why is IP Accountability </a:t>
            </a:r>
            <a:r>
              <a:rPr lang="en-US" b="1" dirty="0">
                <a:latin typeface="Arial" panose="020B0604020202020204" pitchFamily="34" charset="0"/>
                <a:ea typeface="Calibri" panose="020F0502020204030204" pitchFamily="34" charset="0"/>
                <a:cs typeface="Arial" panose="020B0604020202020204" pitchFamily="34" charset="0"/>
              </a:rPr>
              <a:t>N</a:t>
            </a:r>
            <a:r>
              <a:rPr lang="en-US" b="1" dirty="0">
                <a:effectLst/>
                <a:latin typeface="Arial" panose="020B0604020202020204" pitchFamily="34" charset="0"/>
                <a:ea typeface="Calibri" panose="020F0502020204030204" pitchFamily="34" charset="0"/>
                <a:cs typeface="Arial" panose="020B0604020202020204" pitchFamily="34" charset="0"/>
              </a:rPr>
              <a:t>eeded?</a:t>
            </a:r>
            <a:br>
              <a:rPr lang="en-US" b="1" dirty="0">
                <a:effectLst/>
                <a:latin typeface="Arial" panose="020B0604020202020204" pitchFamily="34" charset="0"/>
                <a:ea typeface="Calibri" panose="020F050202020403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E6D784EB-B4D5-4D0E-9AAC-449A3D655D42}"/>
              </a:ext>
            </a:extLst>
          </p:cNvPr>
          <p:cNvGraphicFramePr>
            <a:graphicFrameLocks noGrp="1"/>
          </p:cNvGraphicFramePr>
          <p:nvPr>
            <p:ph idx="1"/>
            <p:extLst>
              <p:ext uri="{D42A27DB-BD31-4B8C-83A1-F6EECF244321}">
                <p14:modId xmlns:p14="http://schemas.microsoft.com/office/powerpoint/2010/main" val="4132468905"/>
              </p:ext>
            </p:extLst>
          </p:nvPr>
        </p:nvGraphicFramePr>
        <p:xfrm>
          <a:off x="1286933" y="852256"/>
          <a:ext cx="9618133" cy="585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1653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0cd99f-67e1-42ef-9d87-a93b8801e167">
      <Terms xmlns="http://schemas.microsoft.com/office/infopath/2007/PartnerControls"/>
    </lcf76f155ced4ddcb4097134ff3c332f>
    <TaxCatchAll xmlns="ecebac2a-1c6d-4e7e-a809-e8984ab44ac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18" ma:contentTypeDescription="Create a new document." ma:contentTypeScope="" ma:versionID="38fe62104956ff05588c333b2adf1f19">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89d74f28451f1f025390614dc3837163"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E3AF87-FC58-40EB-9CF4-13ED1C7CC5F2}">
  <ds:schemaRefs>
    <ds:schemaRef ds:uri="http://schemas.microsoft.com/office/2006/metadata/properties"/>
    <ds:schemaRef ds:uri="http://schemas.microsoft.com/office/infopath/2007/PartnerControls"/>
    <ds:schemaRef ds:uri="4b0cd99f-67e1-42ef-9d87-a93b8801e167"/>
    <ds:schemaRef ds:uri="ecebac2a-1c6d-4e7e-a809-e8984ab44acf"/>
  </ds:schemaRefs>
</ds:datastoreItem>
</file>

<file path=customXml/itemProps2.xml><?xml version="1.0" encoding="utf-8"?>
<ds:datastoreItem xmlns:ds="http://schemas.openxmlformats.org/officeDocument/2006/customXml" ds:itemID="{911D62F3-2AA7-4BBE-8A41-34F2A40E06E1}">
  <ds:schemaRefs>
    <ds:schemaRef ds:uri="http://schemas.microsoft.com/sharepoint/v3/contenttype/forms"/>
  </ds:schemaRefs>
</ds:datastoreItem>
</file>

<file path=customXml/itemProps3.xml><?xml version="1.0" encoding="utf-8"?>
<ds:datastoreItem xmlns:ds="http://schemas.openxmlformats.org/officeDocument/2006/customXml" ds:itemID="{D6A6EABA-E41C-4911-9182-3E4E4CC8A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cd99f-67e1-42ef-9d87-a93b8801e167"/>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9596</TotalTime>
  <Words>2729</Words>
  <Application>Microsoft Office PowerPoint</Application>
  <PresentationFormat>Widescreen</PresentationFormat>
  <Paragraphs>224</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Facet</vt:lpstr>
      <vt:lpstr>CERTIFICATION EXAM PREPARATION COURSE</vt:lpstr>
      <vt:lpstr>PowerPoint Presentation</vt:lpstr>
      <vt:lpstr>PowerPoint Presentation</vt:lpstr>
      <vt:lpstr>FDA’s Definition of an Investigational Device</vt:lpstr>
      <vt:lpstr>PowerPoint Presentation</vt:lpstr>
      <vt:lpstr>Investigational Product</vt:lpstr>
      <vt:lpstr>Investigational Product Accountability</vt:lpstr>
      <vt:lpstr>Purpose of IP Accountability </vt:lpstr>
      <vt:lpstr>Why is IP Accountability Needed? </vt:lpstr>
      <vt:lpstr>IP Accountability Process </vt:lpstr>
      <vt:lpstr>Regulations</vt:lpstr>
      <vt:lpstr>21 CFR 312 Subpart D</vt:lpstr>
      <vt:lpstr>21 CFR 312 Subpart D</vt:lpstr>
      <vt:lpstr>PowerPoint Presentation</vt:lpstr>
      <vt:lpstr>21 CFR 312 Subpart D</vt:lpstr>
      <vt:lpstr>ICH GCP E6 (R2) </vt:lpstr>
      <vt:lpstr>ICH GCP E6 (R2)</vt:lpstr>
      <vt:lpstr>ICH GCP E6 (R2)</vt:lpstr>
      <vt:lpstr>ICH GCP E6 (R2)  Essential Documents Section 8</vt:lpstr>
      <vt:lpstr>Essential Documents Section 8</vt:lpstr>
      <vt:lpstr>8.3 During the Clinical Conduct of the Trial</vt:lpstr>
      <vt:lpstr>8.4 After Completion or Termination of the Trial</vt:lpstr>
      <vt:lpstr>Who is Responsible for IP Accountability?</vt:lpstr>
      <vt:lpstr>Results of Poor IP Accountability </vt:lpstr>
      <vt:lpstr>Documentation of the IP </vt:lpstr>
      <vt:lpstr>Documentation of the Receipt of the IP at the Site </vt:lpstr>
      <vt:lpstr>What to Document When Dispensing IP  </vt:lpstr>
      <vt:lpstr>What to Document When the Subject Returns IP  </vt:lpstr>
      <vt:lpstr>What to Document When Destroying/Returning IP  </vt:lpstr>
      <vt:lpstr>PowerPoint Presentation</vt:lpstr>
      <vt:lpstr>IP Accountability Log</vt:lpstr>
      <vt:lpstr>PowerPoint Presentation</vt:lpstr>
      <vt:lpstr>PowerPoint Presentation</vt:lpstr>
      <vt:lpstr>Charging for IPs</vt:lpstr>
      <vt:lpstr>PowerPoint Presentation</vt:lpstr>
      <vt:lpstr>Who should explain the correct use of IP to a subject and how often?</vt:lpstr>
      <vt:lpstr>When should IP accountability be performed?</vt:lpstr>
      <vt:lpstr>A 1572 is a contract between</vt:lpstr>
      <vt:lpstr>According to FDA CFRs, the Investigator’s Brochure (IB)must be created by the _____ and provided to the ____.</vt:lpstr>
      <vt:lpstr>Which of these statements is not part of the 1572 PI commitment?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 Derita</dc:creator>
  <cp:lastModifiedBy>Dean, Amber D</cp:lastModifiedBy>
  <cp:revision>174</cp:revision>
  <dcterms:created xsi:type="dcterms:W3CDTF">2021-09-29T14:57:58Z</dcterms:created>
  <dcterms:modified xsi:type="dcterms:W3CDTF">2024-08-20T15:40:30Z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y fmtid="{D5CDD505-2E9C-101B-9397-08002B2CF9AE}" pid="3" name="MediaServiceImageTags">
    <vt:lpwstr/>
  </property>
</Properties>
</file>