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2"/>
  </p:notesMasterIdLst>
  <p:sldIdLst>
    <p:sldId id="571" r:id="rId5"/>
    <p:sldId id="277" r:id="rId6"/>
    <p:sldId id="459" r:id="rId7"/>
    <p:sldId id="545" r:id="rId8"/>
    <p:sldId id="510" r:id="rId9"/>
    <p:sldId id="504" r:id="rId10"/>
    <p:sldId id="375" r:id="rId11"/>
    <p:sldId id="536" r:id="rId12"/>
    <p:sldId id="472" r:id="rId13"/>
    <p:sldId id="534" r:id="rId14"/>
    <p:sldId id="535" r:id="rId15"/>
    <p:sldId id="546" r:id="rId16"/>
    <p:sldId id="537" r:id="rId17"/>
    <p:sldId id="544" r:id="rId18"/>
    <p:sldId id="521" r:id="rId19"/>
    <p:sldId id="507" r:id="rId20"/>
    <p:sldId id="569" r:id="rId21"/>
    <p:sldId id="329" r:id="rId22"/>
    <p:sldId id="547" r:id="rId23"/>
    <p:sldId id="473" r:id="rId24"/>
    <p:sldId id="503" r:id="rId25"/>
    <p:sldId id="548" r:id="rId26"/>
    <p:sldId id="570" r:id="rId27"/>
    <p:sldId id="474" r:id="rId28"/>
    <p:sldId id="552" r:id="rId29"/>
    <p:sldId id="553" r:id="rId30"/>
    <p:sldId id="360" r:id="rId31"/>
    <p:sldId id="554" r:id="rId32"/>
    <p:sldId id="372" r:id="rId33"/>
    <p:sldId id="558" r:id="rId34"/>
    <p:sldId id="559" r:id="rId35"/>
    <p:sldId id="480" r:id="rId36"/>
    <p:sldId id="563" r:id="rId37"/>
    <p:sldId id="551" r:id="rId38"/>
    <p:sldId id="293" r:id="rId39"/>
    <p:sldId id="298" r:id="rId40"/>
    <p:sldId id="265" r:id="rId41"/>
    <p:sldId id="385" r:id="rId42"/>
    <p:sldId id="501" r:id="rId43"/>
    <p:sldId id="500" r:id="rId44"/>
    <p:sldId id="561" r:id="rId45"/>
    <p:sldId id="562" r:id="rId46"/>
    <p:sldId id="564" r:id="rId47"/>
    <p:sldId id="565" r:id="rId48"/>
    <p:sldId id="566" r:id="rId49"/>
    <p:sldId id="567" r:id="rId50"/>
    <p:sldId id="568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AC6A46-49BF-DDD9-342A-DD45C4736F98}" v="11" dt="2024-08-20T14:44:34.139"/>
    <p1510:client id="{22222249-92A3-5B3B-7805-CD9CCD568B2B}" v="10" dt="2024-08-20T14:31:51.4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21" autoAdjust="0"/>
    <p:restoredTop sz="94694"/>
  </p:normalViewPr>
  <p:slideViewPr>
    <p:cSldViewPr snapToGrid="0">
      <p:cViewPr varScale="1">
        <p:scale>
          <a:sx n="113" d="100"/>
          <a:sy n="113" d="100"/>
        </p:scale>
        <p:origin x="21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6/11/relationships/changesInfo" Target="changesInfos/changesInfo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guson, Lee" userId="S::lfergu12@uthsc.edu::9d1fb0ab-5f3d-4f85-ac2c-07b5678237b0" providerId="AD" clId="Web-{14AC6A46-49BF-DDD9-342A-DD45C4736F98}"/>
    <pc:docChg chg="modSld">
      <pc:chgData name="Ferguson, Lee" userId="S::lfergu12@uthsc.edu::9d1fb0ab-5f3d-4f85-ac2c-07b5678237b0" providerId="AD" clId="Web-{14AC6A46-49BF-DDD9-342A-DD45C4736F98}" dt="2024-08-20T14:44:34.139" v="12" actId="20577"/>
      <pc:docMkLst>
        <pc:docMk/>
      </pc:docMkLst>
      <pc:sldChg chg="modSp">
        <pc:chgData name="Ferguson, Lee" userId="S::lfergu12@uthsc.edu::9d1fb0ab-5f3d-4f85-ac2c-07b5678237b0" providerId="AD" clId="Web-{14AC6A46-49BF-DDD9-342A-DD45C4736F98}" dt="2024-08-20T14:44:34.139" v="12" actId="20577"/>
        <pc:sldMkLst>
          <pc:docMk/>
          <pc:sldMk cId="1121214934" sldId="571"/>
        </pc:sldMkLst>
        <pc:spChg chg="mod">
          <ac:chgData name="Ferguson, Lee" userId="S::lfergu12@uthsc.edu::9d1fb0ab-5f3d-4f85-ac2c-07b5678237b0" providerId="AD" clId="Web-{14AC6A46-49BF-DDD9-342A-DD45C4736F98}" dt="2024-08-20T14:44:34.139" v="12" actId="20577"/>
          <ac:spMkLst>
            <pc:docMk/>
            <pc:sldMk cId="1121214934" sldId="571"/>
            <ac:spMk id="3" creationId="{68058359-2E3C-250E-29EC-B8EA78805E61}"/>
          </ac:spMkLst>
        </pc:spChg>
      </pc:sldChg>
    </pc:docChg>
  </pc:docChgLst>
  <pc:docChgLst>
    <pc:chgData name="Ferguson, Lee" userId="S::lfergu12@uthsc.edu::9d1fb0ab-5f3d-4f85-ac2c-07b5678237b0" providerId="AD" clId="Web-{22222249-92A3-5B3B-7805-CD9CCD568B2B}"/>
    <pc:docChg chg="addSld modSld sldOrd">
      <pc:chgData name="Ferguson, Lee" userId="S::lfergu12@uthsc.edu::9d1fb0ab-5f3d-4f85-ac2c-07b5678237b0" providerId="AD" clId="Web-{22222249-92A3-5B3B-7805-CD9CCD568B2B}" dt="2024-08-20T14:31:51.401" v="8" actId="20577"/>
      <pc:docMkLst>
        <pc:docMk/>
      </pc:docMkLst>
      <pc:sldChg chg="ord">
        <pc:chgData name="Ferguson, Lee" userId="S::lfergu12@uthsc.edu::9d1fb0ab-5f3d-4f85-ac2c-07b5678237b0" providerId="AD" clId="Web-{22222249-92A3-5B3B-7805-CD9CCD568B2B}" dt="2024-08-20T14:31:30.198" v="1"/>
        <pc:sldMkLst>
          <pc:docMk/>
          <pc:sldMk cId="2258870800" sldId="277"/>
        </pc:sldMkLst>
      </pc:sldChg>
      <pc:sldChg chg="modSp new">
        <pc:chgData name="Ferguson, Lee" userId="S::lfergu12@uthsc.edu::9d1fb0ab-5f3d-4f85-ac2c-07b5678237b0" providerId="AD" clId="Web-{22222249-92A3-5B3B-7805-CD9CCD568B2B}" dt="2024-08-20T14:31:51.401" v="8" actId="20577"/>
        <pc:sldMkLst>
          <pc:docMk/>
          <pc:sldMk cId="1121214934" sldId="571"/>
        </pc:sldMkLst>
        <pc:spChg chg="mod">
          <ac:chgData name="Ferguson, Lee" userId="S::lfergu12@uthsc.edu::9d1fb0ab-5f3d-4f85-ac2c-07b5678237b0" providerId="AD" clId="Web-{22222249-92A3-5B3B-7805-CD9CCD568B2B}" dt="2024-08-20T14:31:36.136" v="3" actId="20577"/>
          <ac:spMkLst>
            <pc:docMk/>
            <pc:sldMk cId="1121214934" sldId="571"/>
            <ac:spMk id="2" creationId="{76428219-BDDD-F4BD-9C36-EE4B4B4EC00A}"/>
          </ac:spMkLst>
        </pc:spChg>
        <pc:spChg chg="mod">
          <ac:chgData name="Ferguson, Lee" userId="S::lfergu12@uthsc.edu::9d1fb0ab-5f3d-4f85-ac2c-07b5678237b0" providerId="AD" clId="Web-{22222249-92A3-5B3B-7805-CD9CCD568B2B}" dt="2024-08-20T14:31:51.401" v="8" actId="20577"/>
          <ac:spMkLst>
            <pc:docMk/>
            <pc:sldMk cId="1121214934" sldId="571"/>
            <ac:spMk id="3" creationId="{68058359-2E3C-250E-29EC-B8EA78805E61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47D8CD-C9DC-4A0F-9572-C8EAE7E50EA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3E5F399-AE20-480D-B668-5F140BCB18B8}">
      <dgm:prSet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Purpose: Documentation of non-compliance with the protocol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E4440D-4D34-47A5-BAE7-B06009EA9957}" type="parTrans" cxnId="{835B2E89-ECDF-4131-A951-DA1D0A56EEC2}">
      <dgm:prSet/>
      <dgm:spPr/>
      <dgm:t>
        <a:bodyPr/>
        <a:lstStyle/>
        <a:p>
          <a:endParaRPr lang="en-US"/>
        </a:p>
      </dgm:t>
    </dgm:pt>
    <dgm:pt modelId="{BE5B6495-EFBE-482F-AEBE-509264FD46D6}" type="sibTrans" cxnId="{835B2E89-ECDF-4131-A951-DA1D0A56EEC2}">
      <dgm:prSet/>
      <dgm:spPr/>
      <dgm:t>
        <a:bodyPr/>
        <a:lstStyle/>
        <a:p>
          <a:endParaRPr lang="en-US"/>
        </a:p>
      </dgm:t>
    </dgm:pt>
    <dgm:pt modelId="{D4221B2B-F544-4C97-A266-30EB738D877D}">
      <dgm:prSet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Best Practices: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B31AF7-CCB8-4E1D-B0E6-E81E1EB3B22B}" type="parTrans" cxnId="{05F35D15-DB51-46DA-99A9-E4FD2E8299FC}">
      <dgm:prSet/>
      <dgm:spPr/>
      <dgm:t>
        <a:bodyPr/>
        <a:lstStyle/>
        <a:p>
          <a:endParaRPr lang="en-US"/>
        </a:p>
      </dgm:t>
    </dgm:pt>
    <dgm:pt modelId="{7BE7E45C-651E-4BC0-9D3F-DDEDDA587361}" type="sibTrans" cxnId="{05F35D15-DB51-46DA-99A9-E4FD2E8299FC}">
      <dgm:prSet/>
      <dgm:spPr/>
      <dgm:t>
        <a:bodyPr/>
        <a:lstStyle/>
        <a:p>
          <a:endParaRPr lang="en-US"/>
        </a:p>
      </dgm:t>
    </dgm:pt>
    <dgm:pt modelId="{7C083F6A-CF27-492C-954B-F3E2D5FF8A7D}">
      <dgm:prSet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Maintain a protocol deviation log </a:t>
          </a:r>
          <a:endParaRPr lang="en-US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842413-7117-4E37-AC6B-26C43999C3C5}" type="parTrans" cxnId="{FE400246-1339-40A3-A52A-9EFF1B123CF8}">
      <dgm:prSet/>
      <dgm:spPr/>
      <dgm:t>
        <a:bodyPr/>
        <a:lstStyle/>
        <a:p>
          <a:endParaRPr lang="en-US"/>
        </a:p>
      </dgm:t>
    </dgm:pt>
    <dgm:pt modelId="{7080E278-3E7A-4064-BE3F-129C9687F221}" type="sibTrans" cxnId="{FE400246-1339-40A3-A52A-9EFF1B123CF8}">
      <dgm:prSet/>
      <dgm:spPr/>
      <dgm:t>
        <a:bodyPr/>
        <a:lstStyle/>
        <a:p>
          <a:endParaRPr lang="en-US"/>
        </a:p>
      </dgm:t>
    </dgm:pt>
    <dgm:pt modelId="{C89D6C6D-5B90-4A74-8B81-4D4B659C82BA}">
      <dgm:prSet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Documentation/memo/Corrective Action Preventive Action (CAPA), as applicable for each deviation</a:t>
          </a:r>
          <a:endParaRPr lang="en-US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1FF3FB-E591-4360-A969-BFD97B2129F9}" type="parTrans" cxnId="{52A51A59-B012-42BC-BC72-7ACF9B79233D}">
      <dgm:prSet/>
      <dgm:spPr/>
      <dgm:t>
        <a:bodyPr/>
        <a:lstStyle/>
        <a:p>
          <a:endParaRPr lang="en-US"/>
        </a:p>
      </dgm:t>
    </dgm:pt>
    <dgm:pt modelId="{81A81D5F-2220-4203-8C90-D55C88903A5B}" type="sibTrans" cxnId="{52A51A59-B012-42BC-BC72-7ACF9B79233D}">
      <dgm:prSet/>
      <dgm:spPr/>
      <dgm:t>
        <a:bodyPr/>
        <a:lstStyle/>
        <a:p>
          <a:endParaRPr lang="en-US"/>
        </a:p>
      </dgm:t>
    </dgm:pt>
    <dgm:pt modelId="{E2E030E3-792E-443B-8CF2-FF00F85538C2}">
      <dgm:prSet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Record events a soon as possible after the event</a:t>
          </a:r>
          <a:endParaRPr lang="en-US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964E9A-6929-4BE1-A91B-DB9D059F2F3B}" type="parTrans" cxnId="{317C5021-D689-4A0B-BCA4-D2E36365110A}">
      <dgm:prSet/>
      <dgm:spPr/>
      <dgm:t>
        <a:bodyPr/>
        <a:lstStyle/>
        <a:p>
          <a:endParaRPr lang="en-US"/>
        </a:p>
      </dgm:t>
    </dgm:pt>
    <dgm:pt modelId="{D99DAE41-7127-4244-8950-12D4BF8AA587}" type="sibTrans" cxnId="{317C5021-D689-4A0B-BCA4-D2E36365110A}">
      <dgm:prSet/>
      <dgm:spPr/>
      <dgm:t>
        <a:bodyPr/>
        <a:lstStyle/>
        <a:p>
          <a:endParaRPr lang="en-US"/>
        </a:p>
      </dgm:t>
    </dgm:pt>
    <dgm:pt modelId="{BF99865D-BEBB-4C61-AB1C-6B179DBEF8DE}">
      <dgm:prSet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Follow ALCOA-C</a:t>
          </a:r>
          <a:endParaRPr lang="en-US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284E2D-9371-4D71-8FCA-447BE0DA5914}" type="parTrans" cxnId="{8A8EF4FF-E4EB-4C31-BF35-31C7A1FB546C}">
      <dgm:prSet/>
      <dgm:spPr/>
      <dgm:t>
        <a:bodyPr/>
        <a:lstStyle/>
        <a:p>
          <a:endParaRPr lang="en-US"/>
        </a:p>
      </dgm:t>
    </dgm:pt>
    <dgm:pt modelId="{B36E09D9-A309-4298-97E3-5CF00A7AD6AD}" type="sibTrans" cxnId="{8A8EF4FF-E4EB-4C31-BF35-31C7A1FB546C}">
      <dgm:prSet/>
      <dgm:spPr/>
      <dgm:t>
        <a:bodyPr/>
        <a:lstStyle/>
        <a:p>
          <a:endParaRPr lang="en-US"/>
        </a:p>
      </dgm:t>
    </dgm:pt>
    <dgm:pt modelId="{20F5EDF7-7954-4EA7-8372-F10189C3DE98}" type="pres">
      <dgm:prSet presAssocID="{F047D8CD-C9DC-4A0F-9572-C8EAE7E50EAE}" presName="linear" presStyleCnt="0">
        <dgm:presLayoutVars>
          <dgm:animLvl val="lvl"/>
          <dgm:resizeHandles val="exact"/>
        </dgm:presLayoutVars>
      </dgm:prSet>
      <dgm:spPr/>
    </dgm:pt>
    <dgm:pt modelId="{E03CA7E3-5427-48B0-83C1-7E5EB24937DD}" type="pres">
      <dgm:prSet presAssocID="{63E5F399-AE20-480D-B668-5F140BCB18B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FDCFE80-76C6-45B3-932B-A63026490B33}" type="pres">
      <dgm:prSet presAssocID="{BE5B6495-EFBE-482F-AEBE-509264FD46D6}" presName="spacer" presStyleCnt="0"/>
      <dgm:spPr/>
    </dgm:pt>
    <dgm:pt modelId="{78D6B7C4-2723-4C4B-9551-195C7B9A2612}" type="pres">
      <dgm:prSet presAssocID="{D4221B2B-F544-4C97-A266-30EB738D877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888A67A-A73C-464E-AB6F-EB821395DC2D}" type="pres">
      <dgm:prSet presAssocID="{D4221B2B-F544-4C97-A266-30EB738D877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5F35D15-DB51-46DA-99A9-E4FD2E8299FC}" srcId="{F047D8CD-C9DC-4A0F-9572-C8EAE7E50EAE}" destId="{D4221B2B-F544-4C97-A266-30EB738D877D}" srcOrd="1" destOrd="0" parTransId="{44B31AF7-CCB8-4E1D-B0E6-E81E1EB3B22B}" sibTransId="{7BE7E45C-651E-4BC0-9D3F-DDEDDA587361}"/>
    <dgm:cxn modelId="{317C5021-D689-4A0B-BCA4-D2E36365110A}" srcId="{D4221B2B-F544-4C97-A266-30EB738D877D}" destId="{E2E030E3-792E-443B-8CF2-FF00F85538C2}" srcOrd="2" destOrd="0" parTransId="{C4964E9A-6929-4BE1-A91B-DB9D059F2F3B}" sibTransId="{D99DAE41-7127-4244-8950-12D4BF8AA587}"/>
    <dgm:cxn modelId="{FE400246-1339-40A3-A52A-9EFF1B123CF8}" srcId="{D4221B2B-F544-4C97-A266-30EB738D877D}" destId="{7C083F6A-CF27-492C-954B-F3E2D5FF8A7D}" srcOrd="0" destOrd="0" parTransId="{E3842413-7117-4E37-AC6B-26C43999C3C5}" sibTransId="{7080E278-3E7A-4064-BE3F-129C9687F221}"/>
    <dgm:cxn modelId="{2C339576-357D-49AE-AF62-E07A6F90BF11}" type="presOf" srcId="{63E5F399-AE20-480D-B668-5F140BCB18B8}" destId="{E03CA7E3-5427-48B0-83C1-7E5EB24937DD}" srcOrd="0" destOrd="0" presId="urn:microsoft.com/office/officeart/2005/8/layout/vList2"/>
    <dgm:cxn modelId="{52A51A59-B012-42BC-BC72-7ACF9B79233D}" srcId="{D4221B2B-F544-4C97-A266-30EB738D877D}" destId="{C89D6C6D-5B90-4A74-8B81-4D4B659C82BA}" srcOrd="1" destOrd="0" parTransId="{841FF3FB-E591-4360-A969-BFD97B2129F9}" sibTransId="{81A81D5F-2220-4203-8C90-D55C88903A5B}"/>
    <dgm:cxn modelId="{E896D27B-2F5F-43D5-A326-43CA6856BD30}" type="presOf" srcId="{C89D6C6D-5B90-4A74-8B81-4D4B659C82BA}" destId="{8888A67A-A73C-464E-AB6F-EB821395DC2D}" srcOrd="0" destOrd="1" presId="urn:microsoft.com/office/officeart/2005/8/layout/vList2"/>
    <dgm:cxn modelId="{54B4FF85-97F9-405F-BBE3-EA76E7BC4271}" type="presOf" srcId="{D4221B2B-F544-4C97-A266-30EB738D877D}" destId="{78D6B7C4-2723-4C4B-9551-195C7B9A2612}" srcOrd="0" destOrd="0" presId="urn:microsoft.com/office/officeart/2005/8/layout/vList2"/>
    <dgm:cxn modelId="{835B2E89-ECDF-4131-A951-DA1D0A56EEC2}" srcId="{F047D8CD-C9DC-4A0F-9572-C8EAE7E50EAE}" destId="{63E5F399-AE20-480D-B668-5F140BCB18B8}" srcOrd="0" destOrd="0" parTransId="{70E4440D-4D34-47A5-BAE7-B06009EA9957}" sibTransId="{BE5B6495-EFBE-482F-AEBE-509264FD46D6}"/>
    <dgm:cxn modelId="{6BC49995-F445-4AB5-AC2F-6359E0A0A77B}" type="presOf" srcId="{7C083F6A-CF27-492C-954B-F3E2D5FF8A7D}" destId="{8888A67A-A73C-464E-AB6F-EB821395DC2D}" srcOrd="0" destOrd="0" presId="urn:microsoft.com/office/officeart/2005/8/layout/vList2"/>
    <dgm:cxn modelId="{E6706BA7-5760-4452-8201-0E639C89DAB8}" type="presOf" srcId="{F047D8CD-C9DC-4A0F-9572-C8EAE7E50EAE}" destId="{20F5EDF7-7954-4EA7-8372-F10189C3DE98}" srcOrd="0" destOrd="0" presId="urn:microsoft.com/office/officeart/2005/8/layout/vList2"/>
    <dgm:cxn modelId="{B342ACC6-6661-4D70-B9B2-ED6DD1698480}" type="presOf" srcId="{BF99865D-BEBB-4C61-AB1C-6B179DBEF8DE}" destId="{8888A67A-A73C-464E-AB6F-EB821395DC2D}" srcOrd="0" destOrd="3" presId="urn:microsoft.com/office/officeart/2005/8/layout/vList2"/>
    <dgm:cxn modelId="{B79796D4-5551-47C0-82E1-F2F9DE309D2D}" type="presOf" srcId="{E2E030E3-792E-443B-8CF2-FF00F85538C2}" destId="{8888A67A-A73C-464E-AB6F-EB821395DC2D}" srcOrd="0" destOrd="2" presId="urn:microsoft.com/office/officeart/2005/8/layout/vList2"/>
    <dgm:cxn modelId="{8A8EF4FF-E4EB-4C31-BF35-31C7A1FB546C}" srcId="{D4221B2B-F544-4C97-A266-30EB738D877D}" destId="{BF99865D-BEBB-4C61-AB1C-6B179DBEF8DE}" srcOrd="3" destOrd="0" parTransId="{21284E2D-9371-4D71-8FCA-447BE0DA5914}" sibTransId="{B36E09D9-A309-4298-97E3-5CF00A7AD6AD}"/>
    <dgm:cxn modelId="{DD49B59E-3526-4522-A7FF-CB4D623CB969}" type="presParOf" srcId="{20F5EDF7-7954-4EA7-8372-F10189C3DE98}" destId="{E03CA7E3-5427-48B0-83C1-7E5EB24937DD}" srcOrd="0" destOrd="0" presId="urn:microsoft.com/office/officeart/2005/8/layout/vList2"/>
    <dgm:cxn modelId="{309C9189-DA46-47A4-929F-06C1A8EF491D}" type="presParOf" srcId="{20F5EDF7-7954-4EA7-8372-F10189C3DE98}" destId="{0FDCFE80-76C6-45B3-932B-A63026490B33}" srcOrd="1" destOrd="0" presId="urn:microsoft.com/office/officeart/2005/8/layout/vList2"/>
    <dgm:cxn modelId="{7F53DDF6-E738-4848-9059-CD72E109C644}" type="presParOf" srcId="{20F5EDF7-7954-4EA7-8372-F10189C3DE98}" destId="{78D6B7C4-2723-4C4B-9551-195C7B9A2612}" srcOrd="2" destOrd="0" presId="urn:microsoft.com/office/officeart/2005/8/layout/vList2"/>
    <dgm:cxn modelId="{C471A37B-2FE1-44BE-9859-6A9728402E3B}" type="presParOf" srcId="{20F5EDF7-7954-4EA7-8372-F10189C3DE98}" destId="{8888A67A-A73C-464E-AB6F-EB821395DC2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2BAA15-271F-49B5-A7B3-2E2C6EED7F1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C4EACDB-E579-481A-AA5F-35673D22F3F3}">
      <dgm:prSet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Created by the site/ occasionally the sponsor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6317EA-2B75-470D-9A1F-748F0ADD89F3}" type="parTrans" cxnId="{712F222D-9053-407D-93B2-86C3E267CDAB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B4A96E6-AF41-41DC-8855-F5471F3B4519}" type="sibTrans" cxnId="{712F222D-9053-407D-93B2-86C3E267CDAB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12DAE2-F5A7-448D-8819-5B14FECCE58F}">
      <dgm:prSet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Protocol specific worksheets for each study visit 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3C6302-D633-4102-B0E6-FC4E66DBCD83}" type="parTrans" cxnId="{678DC93C-C631-460D-8474-F92717D72606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0C96005-E483-4374-A7F3-5BB3CEAAFD4A}" type="sibTrans" cxnId="{678DC93C-C631-460D-8474-F92717D72606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57E0586-5F07-4E62-BA3F-C612FCE6458A}">
      <dgm:prSet custT="1"/>
      <dgm:spPr>
        <a:solidFill>
          <a:schemeClr val="accent3"/>
        </a:solidFill>
      </dgm:spPr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Includes procedures that need to be performed at each visit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A2E039-4E6C-47FD-8942-D85CDBD1662A}" type="parTrans" cxnId="{ED36D784-770D-445A-AF06-92EA7AE29C19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8AD467E-C2E9-461A-9FD1-DEAD15D3E1CA}" type="sibTrans" cxnId="{ED36D784-770D-445A-AF06-92EA7AE29C19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953CF27-4C9A-4C86-AE27-7741368585FB}">
      <dgm:prSet custT="1"/>
      <dgm:spPr>
        <a:solidFill>
          <a:schemeClr val="accent4"/>
        </a:solidFill>
      </dgm:spPr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All worksheets should include the following information: 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C9158B-3D90-4F89-92DB-DC72BDBFFE61}" type="parTrans" cxnId="{7B25AC97-527A-4335-97C8-1EDD34011A0E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91EBEA1-18AB-4435-9ECA-171E50230E5B}" type="sibTrans" cxnId="{7B25AC97-527A-4335-97C8-1EDD34011A0E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0D70081-A13E-4B64-87CD-A670A18E70C7}">
      <dgm:prSet custT="1"/>
      <dgm:spPr>
        <a:solidFill>
          <a:schemeClr val="accent4"/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Subject/Protocol identifiers  	</a:t>
          </a:r>
          <a:endParaRPr lang="en-US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9FC7FD-1E5B-48AF-B768-C20EA1BC9444}" type="parTrans" cxnId="{95C15101-C37A-4266-AF86-4AFBF406269B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6B7F4FA-42E4-4B6C-AC4B-21B2723D203A}" type="sibTrans" cxnId="{95C15101-C37A-4266-AF86-4AFBF406269B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DFC4739-91CE-4CCE-9563-1EB5E4CA94F3}">
      <dgm:prSet custT="1"/>
      <dgm:spPr>
        <a:solidFill>
          <a:schemeClr val="accent4"/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Visit number/Date of visit </a:t>
          </a:r>
          <a:endParaRPr lang="en-US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218722-D272-4FD3-8AB0-26B11A29F5C3}" type="parTrans" cxnId="{223BD068-0E1A-486F-AA2A-E243C1B26BBE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2A8FCB6-0D9F-4CBA-8434-8DCA10CF06E0}" type="sibTrans" cxnId="{223BD068-0E1A-486F-AA2A-E243C1B26BBE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0B29A6C-DD86-434A-B7EE-CB23E765D678}">
      <dgm:prSet custT="1"/>
      <dgm:spPr>
        <a:solidFill>
          <a:schemeClr val="accent4"/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Subject’s desire to participate/continue participation</a:t>
          </a:r>
          <a:endParaRPr lang="en-US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8A429F-AA69-4AF0-BB76-89B6D63D61AF}" type="parTrans" cxnId="{DD5D3FE8-9790-4B43-B565-8492067350E3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48FD9D-092E-4CA6-92CF-C0CF9DBF5F27}" type="sibTrans" cxnId="{DD5D3FE8-9790-4B43-B565-8492067350E3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869C7C0-6B22-4525-9C2D-02BD3614909C}">
      <dgm:prSet custT="1"/>
      <dgm:spPr>
        <a:solidFill>
          <a:schemeClr val="accent4"/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IP accountability </a:t>
          </a:r>
          <a:endParaRPr lang="en-US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AFAB5F-DE2B-4694-855A-E60402ED946E}" type="parTrans" cxnId="{EEC4EB95-4BC1-405E-A58D-1803EEE50BA0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64048BA-6035-486A-A224-FCCD8B25B1AC}" type="sibTrans" cxnId="{EEC4EB95-4BC1-405E-A58D-1803EEE50BA0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9356DB-4370-4E27-8A87-658E0EFE40B8}">
      <dgm:prSet custT="1"/>
      <dgm:spPr>
        <a:solidFill>
          <a:schemeClr val="accent4"/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Adverse events assessment </a:t>
          </a:r>
          <a:endParaRPr lang="en-US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2233F8-1C72-4B49-9815-81D04A17522F}" type="parTrans" cxnId="{6382AE92-1D3F-42C2-9471-83EC0637C5FB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ADACB4-C62A-475C-B1D7-B32225092C6D}" type="sibTrans" cxnId="{6382AE92-1D3F-42C2-9471-83EC0637C5FB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00E86E3-2245-4EAD-A705-6BCA1F636E7F}">
      <dgm:prSet custT="1"/>
      <dgm:spPr>
        <a:solidFill>
          <a:schemeClr val="accent4"/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Study procedures to be performed</a:t>
          </a:r>
          <a:endParaRPr lang="en-US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3D17AF-656E-4B0D-A0B9-CA5BA59576DF}" type="parTrans" cxnId="{EC7B9418-72FF-4563-A86E-242D034A0E5B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DCED32-8A7C-489F-BA65-1DDDD4AD17A2}" type="sibTrans" cxnId="{EC7B9418-72FF-4563-A86E-242D034A0E5B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09866E-8A3E-4B3B-95E9-B529055F47F9}">
      <dgm:prSet custT="1"/>
      <dgm:spPr>
        <a:solidFill>
          <a:schemeClr val="accent4"/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Additional information needed to document “the entire study” of the visit</a:t>
          </a:r>
          <a:endParaRPr lang="en-US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673F05-2BD1-4D08-AE0B-AA52D852C3E7}" type="parTrans" cxnId="{827B80BE-163D-44CD-8A18-339D0B7D8482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E29FD90-6046-4FE1-942C-E23D25E0E1DC}" type="sibTrans" cxnId="{827B80BE-163D-44CD-8A18-339D0B7D8482}">
      <dgm:prSet/>
      <dgm:spPr/>
      <dgm:t>
        <a:bodyPr/>
        <a:lstStyle/>
        <a:p>
          <a:endParaRPr lang="en-US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8F2C895-F16C-4794-A9EE-A9C6D5BF39A7}" type="pres">
      <dgm:prSet presAssocID="{3A2BAA15-271F-49B5-A7B3-2E2C6EED7F1E}" presName="linear" presStyleCnt="0">
        <dgm:presLayoutVars>
          <dgm:animLvl val="lvl"/>
          <dgm:resizeHandles val="exact"/>
        </dgm:presLayoutVars>
      </dgm:prSet>
      <dgm:spPr/>
    </dgm:pt>
    <dgm:pt modelId="{57505052-A430-4FF7-9EEE-2E3207545F61}" type="pres">
      <dgm:prSet presAssocID="{3C4EACDB-E579-481A-AA5F-35673D22F3F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E6683D6-9D32-49E1-B582-A1147741ACB5}" type="pres">
      <dgm:prSet presAssocID="{1B4A96E6-AF41-41DC-8855-F5471F3B4519}" presName="spacer" presStyleCnt="0"/>
      <dgm:spPr/>
    </dgm:pt>
    <dgm:pt modelId="{BA85C084-FAA3-4FD1-B759-96278321191F}" type="pres">
      <dgm:prSet presAssocID="{5112DAE2-F5A7-448D-8819-5B14FECCE58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9CE02DE-7C70-4449-9AF8-497EEBD9F2D0}" type="pres">
      <dgm:prSet presAssocID="{30C96005-E483-4374-A7F3-5BB3CEAAFD4A}" presName="spacer" presStyleCnt="0"/>
      <dgm:spPr/>
    </dgm:pt>
    <dgm:pt modelId="{2556BEB0-B067-435B-AA7B-C9B6EA836A04}" type="pres">
      <dgm:prSet presAssocID="{457E0586-5F07-4E62-BA3F-C612FCE6458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B4F7FBC-0A8D-41A9-8C1B-2E0E63F46E61}" type="pres">
      <dgm:prSet presAssocID="{D8AD467E-C2E9-461A-9FD1-DEAD15D3E1CA}" presName="spacer" presStyleCnt="0"/>
      <dgm:spPr/>
    </dgm:pt>
    <dgm:pt modelId="{62AC22C7-9852-4DDC-A381-D70D9E881603}" type="pres">
      <dgm:prSet presAssocID="{3953CF27-4C9A-4C86-AE27-7741368585F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024E2F1-F40C-4596-976C-F7B90B5AE8CB}" type="pres">
      <dgm:prSet presAssocID="{3953CF27-4C9A-4C86-AE27-7741368585F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5C15101-C37A-4266-AF86-4AFBF406269B}" srcId="{3953CF27-4C9A-4C86-AE27-7741368585FB}" destId="{90D70081-A13E-4B64-87CD-A670A18E70C7}" srcOrd="0" destOrd="0" parTransId="{6B9FC7FD-1E5B-48AF-B768-C20EA1BC9444}" sibTransId="{36B7F4FA-42E4-4B6C-AC4B-21B2723D203A}"/>
    <dgm:cxn modelId="{EC7B9418-72FF-4563-A86E-242D034A0E5B}" srcId="{3953CF27-4C9A-4C86-AE27-7741368585FB}" destId="{300E86E3-2245-4EAD-A705-6BCA1F636E7F}" srcOrd="5" destOrd="0" parTransId="{C93D17AF-656E-4B0D-A0B9-CA5BA59576DF}" sibTransId="{12DCED32-8A7C-489F-BA65-1DDDD4AD17A2}"/>
    <dgm:cxn modelId="{8A041B19-1293-4FE0-A326-7387029A0EF7}" type="presOf" srcId="{300E86E3-2245-4EAD-A705-6BCA1F636E7F}" destId="{C024E2F1-F40C-4596-976C-F7B90B5AE8CB}" srcOrd="0" destOrd="5" presId="urn:microsoft.com/office/officeart/2005/8/layout/vList2"/>
    <dgm:cxn modelId="{712F222D-9053-407D-93B2-86C3E267CDAB}" srcId="{3A2BAA15-271F-49B5-A7B3-2E2C6EED7F1E}" destId="{3C4EACDB-E579-481A-AA5F-35673D22F3F3}" srcOrd="0" destOrd="0" parTransId="{236317EA-2B75-470D-9A1F-748F0ADD89F3}" sibTransId="{1B4A96E6-AF41-41DC-8855-F5471F3B4519}"/>
    <dgm:cxn modelId="{678DC93C-C631-460D-8474-F92717D72606}" srcId="{3A2BAA15-271F-49B5-A7B3-2E2C6EED7F1E}" destId="{5112DAE2-F5A7-448D-8819-5B14FECCE58F}" srcOrd="1" destOrd="0" parTransId="{1E3C6302-D633-4102-B0E6-FC4E66DBCD83}" sibTransId="{30C96005-E483-4374-A7F3-5BB3CEAAFD4A}"/>
    <dgm:cxn modelId="{43E0A860-6C6C-491E-84A7-C79053E8D1FB}" type="presOf" srcId="{5112DAE2-F5A7-448D-8819-5B14FECCE58F}" destId="{BA85C084-FAA3-4FD1-B759-96278321191F}" srcOrd="0" destOrd="0" presId="urn:microsoft.com/office/officeart/2005/8/layout/vList2"/>
    <dgm:cxn modelId="{223BD068-0E1A-486F-AA2A-E243C1B26BBE}" srcId="{3953CF27-4C9A-4C86-AE27-7741368585FB}" destId="{9DFC4739-91CE-4CCE-9563-1EB5E4CA94F3}" srcOrd="1" destOrd="0" parTransId="{4D218722-D272-4FD3-8AB0-26B11A29F5C3}" sibTransId="{52A8FCB6-0D9F-4CBA-8434-8DCA10CF06E0}"/>
    <dgm:cxn modelId="{D54F606A-8C7F-40EB-8716-28F58E5A6D2D}" type="presOf" srcId="{457E0586-5F07-4E62-BA3F-C612FCE6458A}" destId="{2556BEB0-B067-435B-AA7B-C9B6EA836A04}" srcOrd="0" destOrd="0" presId="urn:microsoft.com/office/officeart/2005/8/layout/vList2"/>
    <dgm:cxn modelId="{45B1C66A-F82F-43E8-B046-C54A005EB453}" type="presOf" srcId="{3953CF27-4C9A-4C86-AE27-7741368585FB}" destId="{62AC22C7-9852-4DDC-A381-D70D9E881603}" srcOrd="0" destOrd="0" presId="urn:microsoft.com/office/officeart/2005/8/layout/vList2"/>
    <dgm:cxn modelId="{AE7FE151-6F6F-4FD0-8B4D-145C2953429A}" type="presOf" srcId="{3A2BAA15-271F-49B5-A7B3-2E2C6EED7F1E}" destId="{18F2C895-F16C-4794-A9EE-A9C6D5BF39A7}" srcOrd="0" destOrd="0" presId="urn:microsoft.com/office/officeart/2005/8/layout/vList2"/>
    <dgm:cxn modelId="{8B04F956-0BAE-4BB6-A503-42FFD35EFC59}" type="presOf" srcId="{209356DB-4370-4E27-8A87-658E0EFE40B8}" destId="{C024E2F1-F40C-4596-976C-F7B90B5AE8CB}" srcOrd="0" destOrd="4" presId="urn:microsoft.com/office/officeart/2005/8/layout/vList2"/>
    <dgm:cxn modelId="{ED36D784-770D-445A-AF06-92EA7AE29C19}" srcId="{3A2BAA15-271F-49B5-A7B3-2E2C6EED7F1E}" destId="{457E0586-5F07-4E62-BA3F-C612FCE6458A}" srcOrd="2" destOrd="0" parTransId="{27A2E039-4E6C-47FD-8942-D85CDBD1662A}" sibTransId="{D8AD467E-C2E9-461A-9FD1-DEAD15D3E1CA}"/>
    <dgm:cxn modelId="{6382AE92-1D3F-42C2-9471-83EC0637C5FB}" srcId="{3953CF27-4C9A-4C86-AE27-7741368585FB}" destId="{209356DB-4370-4E27-8A87-658E0EFE40B8}" srcOrd="4" destOrd="0" parTransId="{722233F8-1C72-4B49-9815-81D04A17522F}" sibTransId="{AAADACB4-C62A-475C-B1D7-B32225092C6D}"/>
    <dgm:cxn modelId="{EEC4EB95-4BC1-405E-A58D-1803EEE50BA0}" srcId="{3953CF27-4C9A-4C86-AE27-7741368585FB}" destId="{A869C7C0-6B22-4525-9C2D-02BD3614909C}" srcOrd="3" destOrd="0" parTransId="{FDAFAB5F-DE2B-4694-855A-E60402ED946E}" sibTransId="{D64048BA-6035-486A-A224-FCCD8B25B1AC}"/>
    <dgm:cxn modelId="{7B25AC97-527A-4335-97C8-1EDD34011A0E}" srcId="{3A2BAA15-271F-49B5-A7B3-2E2C6EED7F1E}" destId="{3953CF27-4C9A-4C86-AE27-7741368585FB}" srcOrd="3" destOrd="0" parTransId="{31C9158B-3D90-4F89-92DB-DC72BDBFFE61}" sibTransId="{C91EBEA1-18AB-4435-9ECA-171E50230E5B}"/>
    <dgm:cxn modelId="{5DC5CD9A-F51D-44C1-9F76-140443C55FC9}" type="presOf" srcId="{90B29A6C-DD86-434A-B7EE-CB23E765D678}" destId="{C024E2F1-F40C-4596-976C-F7B90B5AE8CB}" srcOrd="0" destOrd="2" presId="urn:microsoft.com/office/officeart/2005/8/layout/vList2"/>
    <dgm:cxn modelId="{7DE827A4-4BD7-4E4B-9D84-672D642F3CDA}" type="presOf" srcId="{3C4EACDB-E579-481A-AA5F-35673D22F3F3}" destId="{57505052-A430-4FF7-9EEE-2E3207545F61}" srcOrd="0" destOrd="0" presId="urn:microsoft.com/office/officeart/2005/8/layout/vList2"/>
    <dgm:cxn modelId="{F6089FA4-3E24-4AA1-B973-ABDCC5096146}" type="presOf" srcId="{9DFC4739-91CE-4CCE-9563-1EB5E4CA94F3}" destId="{C024E2F1-F40C-4596-976C-F7B90B5AE8CB}" srcOrd="0" destOrd="1" presId="urn:microsoft.com/office/officeart/2005/8/layout/vList2"/>
    <dgm:cxn modelId="{4A6DBDAF-6AFD-456A-BC06-F1A3836A31F4}" type="presOf" srcId="{90D70081-A13E-4B64-87CD-A670A18E70C7}" destId="{C024E2F1-F40C-4596-976C-F7B90B5AE8CB}" srcOrd="0" destOrd="0" presId="urn:microsoft.com/office/officeart/2005/8/layout/vList2"/>
    <dgm:cxn modelId="{7E8C7CBC-EC57-4C46-B1EF-67F1990BAFA8}" type="presOf" srcId="{8209866E-8A3E-4B3B-95E9-B529055F47F9}" destId="{C024E2F1-F40C-4596-976C-F7B90B5AE8CB}" srcOrd="0" destOrd="6" presId="urn:microsoft.com/office/officeart/2005/8/layout/vList2"/>
    <dgm:cxn modelId="{827B80BE-163D-44CD-8A18-339D0B7D8482}" srcId="{3953CF27-4C9A-4C86-AE27-7741368585FB}" destId="{8209866E-8A3E-4B3B-95E9-B529055F47F9}" srcOrd="6" destOrd="0" parTransId="{60673F05-2BD1-4D08-AE0B-AA52D852C3E7}" sibTransId="{6E29FD90-6046-4FE1-942C-E23D25E0E1DC}"/>
    <dgm:cxn modelId="{0CA176DB-55D4-4ACE-BD4D-8F690CE59E3D}" type="presOf" srcId="{A869C7C0-6B22-4525-9C2D-02BD3614909C}" destId="{C024E2F1-F40C-4596-976C-F7B90B5AE8CB}" srcOrd="0" destOrd="3" presId="urn:microsoft.com/office/officeart/2005/8/layout/vList2"/>
    <dgm:cxn modelId="{DD5D3FE8-9790-4B43-B565-8492067350E3}" srcId="{3953CF27-4C9A-4C86-AE27-7741368585FB}" destId="{90B29A6C-DD86-434A-B7EE-CB23E765D678}" srcOrd="2" destOrd="0" parTransId="{EB8A429F-AA69-4AF0-BB76-89B6D63D61AF}" sibTransId="{8248FD9D-092E-4CA6-92CF-C0CF9DBF5F27}"/>
    <dgm:cxn modelId="{D928F18E-AC18-4A51-A07A-47D0BCD658F9}" type="presParOf" srcId="{18F2C895-F16C-4794-A9EE-A9C6D5BF39A7}" destId="{57505052-A430-4FF7-9EEE-2E3207545F61}" srcOrd="0" destOrd="0" presId="urn:microsoft.com/office/officeart/2005/8/layout/vList2"/>
    <dgm:cxn modelId="{ABA0CB49-D3F7-41A5-898D-802AD3828417}" type="presParOf" srcId="{18F2C895-F16C-4794-A9EE-A9C6D5BF39A7}" destId="{9E6683D6-9D32-49E1-B582-A1147741ACB5}" srcOrd="1" destOrd="0" presId="urn:microsoft.com/office/officeart/2005/8/layout/vList2"/>
    <dgm:cxn modelId="{F8750FEF-8191-447A-A610-C950F9EFBC89}" type="presParOf" srcId="{18F2C895-F16C-4794-A9EE-A9C6D5BF39A7}" destId="{BA85C084-FAA3-4FD1-B759-96278321191F}" srcOrd="2" destOrd="0" presId="urn:microsoft.com/office/officeart/2005/8/layout/vList2"/>
    <dgm:cxn modelId="{9B717C9F-712D-4120-A78E-7232DA093FA3}" type="presParOf" srcId="{18F2C895-F16C-4794-A9EE-A9C6D5BF39A7}" destId="{D9CE02DE-7C70-4449-9AF8-497EEBD9F2D0}" srcOrd="3" destOrd="0" presId="urn:microsoft.com/office/officeart/2005/8/layout/vList2"/>
    <dgm:cxn modelId="{0402C4A4-7633-46A9-9D13-14B9BF8EDE05}" type="presParOf" srcId="{18F2C895-F16C-4794-A9EE-A9C6D5BF39A7}" destId="{2556BEB0-B067-435B-AA7B-C9B6EA836A04}" srcOrd="4" destOrd="0" presId="urn:microsoft.com/office/officeart/2005/8/layout/vList2"/>
    <dgm:cxn modelId="{3F71485D-C0A8-4BD4-B40C-F8D785E7A50F}" type="presParOf" srcId="{18F2C895-F16C-4794-A9EE-A9C6D5BF39A7}" destId="{BB4F7FBC-0A8D-41A9-8C1B-2E0E63F46E61}" srcOrd="5" destOrd="0" presId="urn:microsoft.com/office/officeart/2005/8/layout/vList2"/>
    <dgm:cxn modelId="{49DFE657-2A47-4753-98B4-DF4B6C3E4A5A}" type="presParOf" srcId="{18F2C895-F16C-4794-A9EE-A9C6D5BF39A7}" destId="{62AC22C7-9852-4DDC-A381-D70D9E881603}" srcOrd="6" destOrd="0" presId="urn:microsoft.com/office/officeart/2005/8/layout/vList2"/>
    <dgm:cxn modelId="{11D0EA6C-AF44-462B-85D4-B7F1B7181E6B}" type="presParOf" srcId="{18F2C895-F16C-4794-A9EE-A9C6D5BF39A7}" destId="{C024E2F1-F40C-4596-976C-F7B90B5AE8C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E90DC1-F3AC-4C33-B78F-44FA17FCB1C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A7AF713-30CC-4ECA-9D99-C3872DA1A0E8}">
      <dgm:prSet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Concomitant Medication Form</a:t>
          </a:r>
          <a:endParaRPr lang="en-US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CEC26F-29B6-4A82-98D4-820F31A636F4}" type="parTrans" cxnId="{A80F9055-A151-4740-B633-D09B6ABC5BC0}">
      <dgm:prSet/>
      <dgm:spPr/>
      <dgm:t>
        <a:bodyPr/>
        <a:lstStyle/>
        <a:p>
          <a:endParaRPr lang="en-US"/>
        </a:p>
      </dgm:t>
    </dgm:pt>
    <dgm:pt modelId="{E260E75E-5246-4083-AA9C-BD14FEB2B6CF}" type="sibTrans" cxnId="{A80F9055-A151-4740-B633-D09B6ABC5BC0}">
      <dgm:prSet/>
      <dgm:spPr/>
      <dgm:t>
        <a:bodyPr/>
        <a:lstStyle/>
        <a:p>
          <a:endParaRPr lang="en-US"/>
        </a:p>
      </dgm:t>
    </dgm:pt>
    <dgm:pt modelId="{BC1816C4-BB58-49F5-B8D9-ED1FE1EAAF0C}">
      <dgm:prSet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Study Visits Worksheets</a:t>
          </a:r>
          <a:endParaRPr lang="en-US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421F20-FDAF-499F-8777-A89E3417260F}" type="parTrans" cxnId="{8D2C345D-DB2B-480A-B13C-A72216FCDAA5}">
      <dgm:prSet/>
      <dgm:spPr/>
      <dgm:t>
        <a:bodyPr/>
        <a:lstStyle/>
        <a:p>
          <a:endParaRPr lang="en-US"/>
        </a:p>
      </dgm:t>
    </dgm:pt>
    <dgm:pt modelId="{1573C9AF-8945-44E0-BC19-76578152E225}" type="sibTrans" cxnId="{8D2C345D-DB2B-480A-B13C-A72216FCDAA5}">
      <dgm:prSet/>
      <dgm:spPr/>
      <dgm:t>
        <a:bodyPr/>
        <a:lstStyle/>
        <a:p>
          <a:endParaRPr lang="en-US"/>
        </a:p>
      </dgm:t>
    </dgm:pt>
    <dgm:pt modelId="{7E98CD14-FE7C-4242-BA45-8BE401AA1452}">
      <dgm:prSet custT="1"/>
      <dgm:spPr>
        <a:solidFill>
          <a:schemeClr val="accent4"/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Study logs</a:t>
          </a:r>
          <a:endParaRPr lang="en-US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81584E-62FA-4200-863C-EB4007E0D2E7}" type="parTrans" cxnId="{9AE0497F-6E51-47A4-9E30-30EF0682F106}">
      <dgm:prSet/>
      <dgm:spPr/>
      <dgm:t>
        <a:bodyPr/>
        <a:lstStyle/>
        <a:p>
          <a:endParaRPr lang="en-US"/>
        </a:p>
      </dgm:t>
    </dgm:pt>
    <dgm:pt modelId="{6F603581-6AEC-4C12-B255-7E827D233A26}" type="sibTrans" cxnId="{9AE0497F-6E51-47A4-9E30-30EF0682F106}">
      <dgm:prSet/>
      <dgm:spPr/>
      <dgm:t>
        <a:bodyPr/>
        <a:lstStyle/>
        <a:p>
          <a:endParaRPr lang="en-US"/>
        </a:p>
      </dgm:t>
    </dgm:pt>
    <dgm:pt modelId="{4DEAA79B-F244-4565-8AB9-BA5691C2CE11}">
      <dgm:prSet custT="1"/>
      <dgm:spPr>
        <a:solidFill>
          <a:schemeClr val="accent5"/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Documentation of the ICP</a:t>
          </a:r>
          <a:endParaRPr lang="en-US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4316CE-DE8B-40CC-93A9-7EC5783BB9D0}" type="parTrans" cxnId="{9E37531D-6C58-4F63-A48D-9E871762F58D}">
      <dgm:prSet/>
      <dgm:spPr/>
      <dgm:t>
        <a:bodyPr/>
        <a:lstStyle/>
        <a:p>
          <a:endParaRPr lang="en-US"/>
        </a:p>
      </dgm:t>
    </dgm:pt>
    <dgm:pt modelId="{6F82DA7A-D256-4CAE-9A88-A155E3A5CC13}" type="sibTrans" cxnId="{9E37531D-6C58-4F63-A48D-9E871762F58D}">
      <dgm:prSet/>
      <dgm:spPr/>
      <dgm:t>
        <a:bodyPr/>
        <a:lstStyle/>
        <a:p>
          <a:endParaRPr lang="en-US"/>
        </a:p>
      </dgm:t>
    </dgm:pt>
    <dgm:pt modelId="{DE1851CD-B75C-4848-A28C-1253A66974E0}">
      <dgm:prSet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Initial and </a:t>
          </a:r>
          <a:endParaRPr lang="en-US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6D3C5E-2E36-430F-A33E-DAE431F47B37}" type="parTrans" cxnId="{301348B9-4C01-4091-A9F0-C7F03C1EB084}">
      <dgm:prSet/>
      <dgm:spPr/>
      <dgm:t>
        <a:bodyPr/>
        <a:lstStyle/>
        <a:p>
          <a:endParaRPr lang="en-US"/>
        </a:p>
      </dgm:t>
    </dgm:pt>
    <dgm:pt modelId="{DF35F5B7-E71D-474B-AFAE-6E84C111207D}" type="sibTrans" cxnId="{301348B9-4C01-4091-A9F0-C7F03C1EB084}">
      <dgm:prSet/>
      <dgm:spPr/>
      <dgm:t>
        <a:bodyPr/>
        <a:lstStyle/>
        <a:p>
          <a:endParaRPr lang="en-US"/>
        </a:p>
      </dgm:t>
    </dgm:pt>
    <dgm:pt modelId="{ED56628E-B7C4-4FD5-9FAE-898B6C7D5313}">
      <dgm:prSet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Continuation </a:t>
          </a:r>
          <a:endParaRPr lang="en-US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34547F-656D-4ACF-AF4A-40A31F25269C}" type="parTrans" cxnId="{931DE77D-5B0F-446A-8762-9F882667C7F4}">
      <dgm:prSet/>
      <dgm:spPr/>
      <dgm:t>
        <a:bodyPr/>
        <a:lstStyle/>
        <a:p>
          <a:endParaRPr lang="en-US"/>
        </a:p>
      </dgm:t>
    </dgm:pt>
    <dgm:pt modelId="{0EE858BE-6F27-4CC7-893C-5D2B5F4DBA58}" type="sibTrans" cxnId="{931DE77D-5B0F-446A-8762-9F882667C7F4}">
      <dgm:prSet/>
      <dgm:spPr/>
      <dgm:t>
        <a:bodyPr/>
        <a:lstStyle/>
        <a:p>
          <a:endParaRPr lang="en-US"/>
        </a:p>
      </dgm:t>
    </dgm:pt>
    <dgm:pt modelId="{D162B594-0D58-45CF-861B-E6E24DDBDD7E}" type="pres">
      <dgm:prSet presAssocID="{0DE90DC1-F3AC-4C33-B78F-44FA17FCB1C0}" presName="root" presStyleCnt="0">
        <dgm:presLayoutVars>
          <dgm:dir/>
          <dgm:resizeHandles val="exact"/>
        </dgm:presLayoutVars>
      </dgm:prSet>
      <dgm:spPr/>
    </dgm:pt>
    <dgm:pt modelId="{A13CAB2D-7B59-40EC-AF7E-E83746244E4A}" type="pres">
      <dgm:prSet presAssocID="{0A7AF713-30CC-4ECA-9D99-C3872DA1A0E8}" presName="compNode" presStyleCnt="0"/>
      <dgm:spPr/>
    </dgm:pt>
    <dgm:pt modelId="{97AAD30E-0979-4708-AE14-8A18A931084F}" type="pres">
      <dgm:prSet presAssocID="{0A7AF713-30CC-4ECA-9D99-C3872DA1A0E8}" presName="bgRect" presStyleLbl="bgShp" presStyleIdx="0" presStyleCnt="4"/>
      <dgm:spPr>
        <a:solidFill>
          <a:schemeClr val="accent2"/>
        </a:solidFill>
      </dgm:spPr>
    </dgm:pt>
    <dgm:pt modelId="{FBC4F5F4-6262-47BF-B9D8-40F077A18383}" type="pres">
      <dgm:prSet presAssocID="{0A7AF713-30CC-4ECA-9D99-C3872DA1A0E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1131ACF6-F736-44B6-A4C4-5CF7A1EC91B1}" type="pres">
      <dgm:prSet presAssocID="{0A7AF713-30CC-4ECA-9D99-C3872DA1A0E8}" presName="spaceRect" presStyleCnt="0"/>
      <dgm:spPr/>
    </dgm:pt>
    <dgm:pt modelId="{084C649C-DB1A-40DB-B2CD-8A14277CBCE7}" type="pres">
      <dgm:prSet presAssocID="{0A7AF713-30CC-4ECA-9D99-C3872DA1A0E8}" presName="parTx" presStyleLbl="revTx" presStyleIdx="0" presStyleCnt="5">
        <dgm:presLayoutVars>
          <dgm:chMax val="0"/>
          <dgm:chPref val="0"/>
        </dgm:presLayoutVars>
      </dgm:prSet>
      <dgm:spPr/>
    </dgm:pt>
    <dgm:pt modelId="{C9A43949-D5AE-4873-912B-E0228E08292F}" type="pres">
      <dgm:prSet presAssocID="{E260E75E-5246-4083-AA9C-BD14FEB2B6CF}" presName="sibTrans" presStyleCnt="0"/>
      <dgm:spPr/>
    </dgm:pt>
    <dgm:pt modelId="{77015BC8-21ED-470C-846A-BD6D705821A2}" type="pres">
      <dgm:prSet presAssocID="{BC1816C4-BB58-49F5-B8D9-ED1FE1EAAF0C}" presName="compNode" presStyleCnt="0"/>
      <dgm:spPr/>
    </dgm:pt>
    <dgm:pt modelId="{602C29F9-FD3C-4836-935C-3E34E14D4E34}" type="pres">
      <dgm:prSet presAssocID="{BC1816C4-BB58-49F5-B8D9-ED1FE1EAAF0C}" presName="bgRect" presStyleLbl="bgShp" presStyleIdx="1" presStyleCnt="4"/>
      <dgm:spPr>
        <a:solidFill>
          <a:schemeClr val="accent3"/>
        </a:solidFill>
      </dgm:spPr>
    </dgm:pt>
    <dgm:pt modelId="{D5CB11F8-7FC2-4E2F-8391-B939DB111BD9}" type="pres">
      <dgm:prSet presAssocID="{BC1816C4-BB58-49F5-B8D9-ED1FE1EAAF0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8D7381C4-9C41-47BC-A2FF-D8216BBB5985}" type="pres">
      <dgm:prSet presAssocID="{BC1816C4-BB58-49F5-B8D9-ED1FE1EAAF0C}" presName="spaceRect" presStyleCnt="0"/>
      <dgm:spPr/>
    </dgm:pt>
    <dgm:pt modelId="{D1627872-1683-413D-9A4A-81CF1A556595}" type="pres">
      <dgm:prSet presAssocID="{BC1816C4-BB58-49F5-B8D9-ED1FE1EAAF0C}" presName="parTx" presStyleLbl="revTx" presStyleIdx="1" presStyleCnt="5">
        <dgm:presLayoutVars>
          <dgm:chMax val="0"/>
          <dgm:chPref val="0"/>
        </dgm:presLayoutVars>
      </dgm:prSet>
      <dgm:spPr/>
    </dgm:pt>
    <dgm:pt modelId="{1618507C-7CB0-4E7E-B325-EA70A957AC50}" type="pres">
      <dgm:prSet presAssocID="{1573C9AF-8945-44E0-BC19-76578152E225}" presName="sibTrans" presStyleCnt="0"/>
      <dgm:spPr/>
    </dgm:pt>
    <dgm:pt modelId="{0E621337-191B-437D-A986-14035F9C9F6C}" type="pres">
      <dgm:prSet presAssocID="{7E98CD14-FE7C-4242-BA45-8BE401AA1452}" presName="compNode" presStyleCnt="0"/>
      <dgm:spPr/>
    </dgm:pt>
    <dgm:pt modelId="{D19B90C9-70ED-4FA2-B64A-8DD5D8573402}" type="pres">
      <dgm:prSet presAssocID="{7E98CD14-FE7C-4242-BA45-8BE401AA1452}" presName="bgRect" presStyleLbl="bgShp" presStyleIdx="2" presStyleCnt="4"/>
      <dgm:spPr>
        <a:solidFill>
          <a:schemeClr val="accent4"/>
        </a:solidFill>
      </dgm:spPr>
    </dgm:pt>
    <dgm:pt modelId="{42C68F8A-B9C2-40BE-AFBF-2C35937EDA4E}" type="pres">
      <dgm:prSet presAssocID="{7E98CD14-FE7C-4242-BA45-8BE401AA145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EDF307F7-AC2E-4A30-AB89-F07B1E66BD09}" type="pres">
      <dgm:prSet presAssocID="{7E98CD14-FE7C-4242-BA45-8BE401AA1452}" presName="spaceRect" presStyleCnt="0"/>
      <dgm:spPr/>
    </dgm:pt>
    <dgm:pt modelId="{9E17F315-7485-4046-81BC-D279D2ACED9E}" type="pres">
      <dgm:prSet presAssocID="{7E98CD14-FE7C-4242-BA45-8BE401AA1452}" presName="parTx" presStyleLbl="revTx" presStyleIdx="2" presStyleCnt="5">
        <dgm:presLayoutVars>
          <dgm:chMax val="0"/>
          <dgm:chPref val="0"/>
        </dgm:presLayoutVars>
      </dgm:prSet>
      <dgm:spPr/>
    </dgm:pt>
    <dgm:pt modelId="{395FF2DE-80FC-43DC-88AB-C86E6363E822}" type="pres">
      <dgm:prSet presAssocID="{6F603581-6AEC-4C12-B255-7E827D233A26}" presName="sibTrans" presStyleCnt="0"/>
      <dgm:spPr/>
    </dgm:pt>
    <dgm:pt modelId="{239E5994-AB98-4F28-8107-CEF406C102BA}" type="pres">
      <dgm:prSet presAssocID="{4DEAA79B-F244-4565-8AB9-BA5691C2CE11}" presName="compNode" presStyleCnt="0"/>
      <dgm:spPr/>
    </dgm:pt>
    <dgm:pt modelId="{174A49F1-8C3C-4A91-9420-DF97F17EC68A}" type="pres">
      <dgm:prSet presAssocID="{4DEAA79B-F244-4565-8AB9-BA5691C2CE11}" presName="bgRect" presStyleLbl="bgShp" presStyleIdx="3" presStyleCnt="4"/>
      <dgm:spPr>
        <a:solidFill>
          <a:schemeClr val="accent5"/>
        </a:solidFill>
      </dgm:spPr>
    </dgm:pt>
    <dgm:pt modelId="{F80393E9-1689-4C3A-98FB-1BBCF79CB2F7}" type="pres">
      <dgm:prSet presAssocID="{4DEAA79B-F244-4565-8AB9-BA5691C2CE1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7AC2BE72-6AE2-4A06-BAC1-E2663F018E06}" type="pres">
      <dgm:prSet presAssocID="{4DEAA79B-F244-4565-8AB9-BA5691C2CE11}" presName="spaceRect" presStyleCnt="0"/>
      <dgm:spPr/>
    </dgm:pt>
    <dgm:pt modelId="{1149EBCF-1275-436E-81D9-75EA8321D1B7}" type="pres">
      <dgm:prSet presAssocID="{4DEAA79B-F244-4565-8AB9-BA5691C2CE11}" presName="parTx" presStyleLbl="revTx" presStyleIdx="3" presStyleCnt="5">
        <dgm:presLayoutVars>
          <dgm:chMax val="0"/>
          <dgm:chPref val="0"/>
        </dgm:presLayoutVars>
      </dgm:prSet>
      <dgm:spPr/>
    </dgm:pt>
    <dgm:pt modelId="{0BC33357-DC02-4784-B370-574C31C62C4F}" type="pres">
      <dgm:prSet presAssocID="{4DEAA79B-F244-4565-8AB9-BA5691C2CE11}" presName="desTx" presStyleLbl="revTx" presStyleIdx="4" presStyleCnt="5">
        <dgm:presLayoutVars/>
      </dgm:prSet>
      <dgm:spPr/>
    </dgm:pt>
  </dgm:ptLst>
  <dgm:cxnLst>
    <dgm:cxn modelId="{502A9616-0EB3-431D-AA91-C4ED701AD45A}" type="presOf" srcId="{ED56628E-B7C4-4FD5-9FAE-898B6C7D5313}" destId="{0BC33357-DC02-4784-B370-574C31C62C4F}" srcOrd="0" destOrd="1" presId="urn:microsoft.com/office/officeart/2018/2/layout/IconVerticalSolidList"/>
    <dgm:cxn modelId="{9E37531D-6C58-4F63-A48D-9E871762F58D}" srcId="{0DE90DC1-F3AC-4C33-B78F-44FA17FCB1C0}" destId="{4DEAA79B-F244-4565-8AB9-BA5691C2CE11}" srcOrd="3" destOrd="0" parTransId="{5A4316CE-DE8B-40CC-93A9-7EC5783BB9D0}" sibTransId="{6F82DA7A-D256-4CAE-9A88-A155E3A5CC13}"/>
    <dgm:cxn modelId="{8D2C345D-DB2B-480A-B13C-A72216FCDAA5}" srcId="{0DE90DC1-F3AC-4C33-B78F-44FA17FCB1C0}" destId="{BC1816C4-BB58-49F5-B8D9-ED1FE1EAAF0C}" srcOrd="1" destOrd="0" parTransId="{4B421F20-FDAF-499F-8777-A89E3417260F}" sibTransId="{1573C9AF-8945-44E0-BC19-76578152E225}"/>
    <dgm:cxn modelId="{A80F9055-A151-4740-B633-D09B6ABC5BC0}" srcId="{0DE90DC1-F3AC-4C33-B78F-44FA17FCB1C0}" destId="{0A7AF713-30CC-4ECA-9D99-C3872DA1A0E8}" srcOrd="0" destOrd="0" parTransId="{95CEC26F-29B6-4A82-98D4-820F31A636F4}" sibTransId="{E260E75E-5246-4083-AA9C-BD14FEB2B6CF}"/>
    <dgm:cxn modelId="{48B5FD55-BDB0-4535-B930-8E0AFC090348}" type="presOf" srcId="{DE1851CD-B75C-4848-A28C-1253A66974E0}" destId="{0BC33357-DC02-4784-B370-574C31C62C4F}" srcOrd="0" destOrd="0" presId="urn:microsoft.com/office/officeart/2018/2/layout/IconVerticalSolidList"/>
    <dgm:cxn modelId="{931DE77D-5B0F-446A-8762-9F882667C7F4}" srcId="{4DEAA79B-F244-4565-8AB9-BA5691C2CE11}" destId="{ED56628E-B7C4-4FD5-9FAE-898B6C7D5313}" srcOrd="1" destOrd="0" parTransId="{FD34547F-656D-4ACF-AF4A-40A31F25269C}" sibTransId="{0EE858BE-6F27-4CC7-893C-5D2B5F4DBA58}"/>
    <dgm:cxn modelId="{9AE0497F-6E51-47A4-9E30-30EF0682F106}" srcId="{0DE90DC1-F3AC-4C33-B78F-44FA17FCB1C0}" destId="{7E98CD14-FE7C-4242-BA45-8BE401AA1452}" srcOrd="2" destOrd="0" parTransId="{0E81584E-62FA-4200-863C-EB4007E0D2E7}" sibTransId="{6F603581-6AEC-4C12-B255-7E827D233A26}"/>
    <dgm:cxn modelId="{6E988298-1FA1-416B-83BB-6E6BE4A513A0}" type="presOf" srcId="{0DE90DC1-F3AC-4C33-B78F-44FA17FCB1C0}" destId="{D162B594-0D58-45CF-861B-E6E24DDBDD7E}" srcOrd="0" destOrd="0" presId="urn:microsoft.com/office/officeart/2018/2/layout/IconVerticalSolidList"/>
    <dgm:cxn modelId="{C98CFE9C-F941-41AC-97E0-9D6A02361BC6}" type="presOf" srcId="{4DEAA79B-F244-4565-8AB9-BA5691C2CE11}" destId="{1149EBCF-1275-436E-81D9-75EA8321D1B7}" srcOrd="0" destOrd="0" presId="urn:microsoft.com/office/officeart/2018/2/layout/IconVerticalSolidList"/>
    <dgm:cxn modelId="{301348B9-4C01-4091-A9F0-C7F03C1EB084}" srcId="{4DEAA79B-F244-4565-8AB9-BA5691C2CE11}" destId="{DE1851CD-B75C-4848-A28C-1253A66974E0}" srcOrd="0" destOrd="0" parTransId="{8E6D3C5E-2E36-430F-A33E-DAE431F47B37}" sibTransId="{DF35F5B7-E71D-474B-AFAE-6E84C111207D}"/>
    <dgm:cxn modelId="{CBEC08C6-645D-4F6C-91FD-D3395013196C}" type="presOf" srcId="{0A7AF713-30CC-4ECA-9D99-C3872DA1A0E8}" destId="{084C649C-DB1A-40DB-B2CD-8A14277CBCE7}" srcOrd="0" destOrd="0" presId="urn:microsoft.com/office/officeart/2018/2/layout/IconVerticalSolidList"/>
    <dgm:cxn modelId="{E9A0A3E1-7344-46DE-A070-FE563EACA106}" type="presOf" srcId="{BC1816C4-BB58-49F5-B8D9-ED1FE1EAAF0C}" destId="{D1627872-1683-413D-9A4A-81CF1A556595}" srcOrd="0" destOrd="0" presId="urn:microsoft.com/office/officeart/2018/2/layout/IconVerticalSolidList"/>
    <dgm:cxn modelId="{8B91DDEE-B012-4D3E-94C4-50A7597ECA4F}" type="presOf" srcId="{7E98CD14-FE7C-4242-BA45-8BE401AA1452}" destId="{9E17F315-7485-4046-81BC-D279D2ACED9E}" srcOrd="0" destOrd="0" presId="urn:microsoft.com/office/officeart/2018/2/layout/IconVerticalSolidList"/>
    <dgm:cxn modelId="{62063ACA-9B44-4D03-9623-693796709872}" type="presParOf" srcId="{D162B594-0D58-45CF-861B-E6E24DDBDD7E}" destId="{A13CAB2D-7B59-40EC-AF7E-E83746244E4A}" srcOrd="0" destOrd="0" presId="urn:microsoft.com/office/officeart/2018/2/layout/IconVerticalSolidList"/>
    <dgm:cxn modelId="{093A16C5-0FB4-43E5-9A11-AF4B07AC0F4A}" type="presParOf" srcId="{A13CAB2D-7B59-40EC-AF7E-E83746244E4A}" destId="{97AAD30E-0979-4708-AE14-8A18A931084F}" srcOrd="0" destOrd="0" presId="urn:microsoft.com/office/officeart/2018/2/layout/IconVerticalSolidList"/>
    <dgm:cxn modelId="{C491F024-CB58-4733-B729-01A3D956046B}" type="presParOf" srcId="{A13CAB2D-7B59-40EC-AF7E-E83746244E4A}" destId="{FBC4F5F4-6262-47BF-B9D8-40F077A18383}" srcOrd="1" destOrd="0" presId="urn:microsoft.com/office/officeart/2018/2/layout/IconVerticalSolidList"/>
    <dgm:cxn modelId="{71ECAD4C-CE60-4BCC-B8DC-EB0EC904CF66}" type="presParOf" srcId="{A13CAB2D-7B59-40EC-AF7E-E83746244E4A}" destId="{1131ACF6-F736-44B6-A4C4-5CF7A1EC91B1}" srcOrd="2" destOrd="0" presId="urn:microsoft.com/office/officeart/2018/2/layout/IconVerticalSolidList"/>
    <dgm:cxn modelId="{9F305A80-87AF-4496-BF9E-514FB9535BE8}" type="presParOf" srcId="{A13CAB2D-7B59-40EC-AF7E-E83746244E4A}" destId="{084C649C-DB1A-40DB-B2CD-8A14277CBCE7}" srcOrd="3" destOrd="0" presId="urn:microsoft.com/office/officeart/2018/2/layout/IconVerticalSolidList"/>
    <dgm:cxn modelId="{021B579D-4B2E-46E8-BFC0-C4A51E1E01E9}" type="presParOf" srcId="{D162B594-0D58-45CF-861B-E6E24DDBDD7E}" destId="{C9A43949-D5AE-4873-912B-E0228E08292F}" srcOrd="1" destOrd="0" presId="urn:microsoft.com/office/officeart/2018/2/layout/IconVerticalSolidList"/>
    <dgm:cxn modelId="{076369A6-3F6C-4BF4-B5D1-0CEF0D704998}" type="presParOf" srcId="{D162B594-0D58-45CF-861B-E6E24DDBDD7E}" destId="{77015BC8-21ED-470C-846A-BD6D705821A2}" srcOrd="2" destOrd="0" presId="urn:microsoft.com/office/officeart/2018/2/layout/IconVerticalSolidList"/>
    <dgm:cxn modelId="{7F5BEBF9-D46D-48AE-A830-FF44DF27B841}" type="presParOf" srcId="{77015BC8-21ED-470C-846A-BD6D705821A2}" destId="{602C29F9-FD3C-4836-935C-3E34E14D4E34}" srcOrd="0" destOrd="0" presId="urn:microsoft.com/office/officeart/2018/2/layout/IconVerticalSolidList"/>
    <dgm:cxn modelId="{B1A6A029-234B-4D31-83F9-EC99D466CED3}" type="presParOf" srcId="{77015BC8-21ED-470C-846A-BD6D705821A2}" destId="{D5CB11F8-7FC2-4E2F-8391-B939DB111BD9}" srcOrd="1" destOrd="0" presId="urn:microsoft.com/office/officeart/2018/2/layout/IconVerticalSolidList"/>
    <dgm:cxn modelId="{0E40B2B2-C238-4DBB-8E8E-BB47EE98CE44}" type="presParOf" srcId="{77015BC8-21ED-470C-846A-BD6D705821A2}" destId="{8D7381C4-9C41-47BC-A2FF-D8216BBB5985}" srcOrd="2" destOrd="0" presId="urn:microsoft.com/office/officeart/2018/2/layout/IconVerticalSolidList"/>
    <dgm:cxn modelId="{75ECDC55-1F7D-4CE6-AFC0-5027CD3C38EE}" type="presParOf" srcId="{77015BC8-21ED-470C-846A-BD6D705821A2}" destId="{D1627872-1683-413D-9A4A-81CF1A556595}" srcOrd="3" destOrd="0" presId="urn:microsoft.com/office/officeart/2018/2/layout/IconVerticalSolidList"/>
    <dgm:cxn modelId="{EA4DDD42-EF5D-4208-8FC7-1609473871C1}" type="presParOf" srcId="{D162B594-0D58-45CF-861B-E6E24DDBDD7E}" destId="{1618507C-7CB0-4E7E-B325-EA70A957AC50}" srcOrd="3" destOrd="0" presId="urn:microsoft.com/office/officeart/2018/2/layout/IconVerticalSolidList"/>
    <dgm:cxn modelId="{04A23648-067D-46D8-BA03-D4F455764A7B}" type="presParOf" srcId="{D162B594-0D58-45CF-861B-E6E24DDBDD7E}" destId="{0E621337-191B-437D-A986-14035F9C9F6C}" srcOrd="4" destOrd="0" presId="urn:microsoft.com/office/officeart/2018/2/layout/IconVerticalSolidList"/>
    <dgm:cxn modelId="{2B6E679E-F238-4A5B-92F0-6CC8D4E2009E}" type="presParOf" srcId="{0E621337-191B-437D-A986-14035F9C9F6C}" destId="{D19B90C9-70ED-4FA2-B64A-8DD5D8573402}" srcOrd="0" destOrd="0" presId="urn:microsoft.com/office/officeart/2018/2/layout/IconVerticalSolidList"/>
    <dgm:cxn modelId="{BAAAE281-09E0-4C93-9E93-A05367E89BA2}" type="presParOf" srcId="{0E621337-191B-437D-A986-14035F9C9F6C}" destId="{42C68F8A-B9C2-40BE-AFBF-2C35937EDA4E}" srcOrd="1" destOrd="0" presId="urn:microsoft.com/office/officeart/2018/2/layout/IconVerticalSolidList"/>
    <dgm:cxn modelId="{10188A10-6E3A-41CC-A048-3853AB623038}" type="presParOf" srcId="{0E621337-191B-437D-A986-14035F9C9F6C}" destId="{EDF307F7-AC2E-4A30-AB89-F07B1E66BD09}" srcOrd="2" destOrd="0" presId="urn:microsoft.com/office/officeart/2018/2/layout/IconVerticalSolidList"/>
    <dgm:cxn modelId="{3B1ADDEC-3E0D-4D56-ABA6-AF08908B01F0}" type="presParOf" srcId="{0E621337-191B-437D-A986-14035F9C9F6C}" destId="{9E17F315-7485-4046-81BC-D279D2ACED9E}" srcOrd="3" destOrd="0" presId="urn:microsoft.com/office/officeart/2018/2/layout/IconVerticalSolidList"/>
    <dgm:cxn modelId="{14297E38-32C4-4FCA-A17F-44A5AB976AB5}" type="presParOf" srcId="{D162B594-0D58-45CF-861B-E6E24DDBDD7E}" destId="{395FF2DE-80FC-43DC-88AB-C86E6363E822}" srcOrd="5" destOrd="0" presId="urn:microsoft.com/office/officeart/2018/2/layout/IconVerticalSolidList"/>
    <dgm:cxn modelId="{4446D31E-3F9A-4DDD-AE15-A620A52AE8A6}" type="presParOf" srcId="{D162B594-0D58-45CF-861B-E6E24DDBDD7E}" destId="{239E5994-AB98-4F28-8107-CEF406C102BA}" srcOrd="6" destOrd="0" presId="urn:microsoft.com/office/officeart/2018/2/layout/IconVerticalSolidList"/>
    <dgm:cxn modelId="{488320D4-4097-4FEE-A96D-F269163AAA92}" type="presParOf" srcId="{239E5994-AB98-4F28-8107-CEF406C102BA}" destId="{174A49F1-8C3C-4A91-9420-DF97F17EC68A}" srcOrd="0" destOrd="0" presId="urn:microsoft.com/office/officeart/2018/2/layout/IconVerticalSolidList"/>
    <dgm:cxn modelId="{F4041F31-9BBD-4B10-9F4A-7AF461DCFAE0}" type="presParOf" srcId="{239E5994-AB98-4F28-8107-CEF406C102BA}" destId="{F80393E9-1689-4C3A-98FB-1BBCF79CB2F7}" srcOrd="1" destOrd="0" presId="urn:microsoft.com/office/officeart/2018/2/layout/IconVerticalSolidList"/>
    <dgm:cxn modelId="{6688E440-E9D0-4BF2-B932-C15979B84CC5}" type="presParOf" srcId="{239E5994-AB98-4F28-8107-CEF406C102BA}" destId="{7AC2BE72-6AE2-4A06-BAC1-E2663F018E06}" srcOrd="2" destOrd="0" presId="urn:microsoft.com/office/officeart/2018/2/layout/IconVerticalSolidList"/>
    <dgm:cxn modelId="{1193453B-2A33-47B6-8D19-C070F31A3717}" type="presParOf" srcId="{239E5994-AB98-4F28-8107-CEF406C102BA}" destId="{1149EBCF-1275-436E-81D9-75EA8321D1B7}" srcOrd="3" destOrd="0" presId="urn:microsoft.com/office/officeart/2018/2/layout/IconVerticalSolidList"/>
    <dgm:cxn modelId="{4BAE4D7D-6CD0-4F8E-8B35-902EC2B34BB1}" type="presParOf" srcId="{239E5994-AB98-4F28-8107-CEF406C102BA}" destId="{0BC33357-DC02-4784-B370-574C31C62C4F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7D800A-1AC0-49CC-B1FE-8F6C6470FE5D}" type="doc">
      <dgm:prSet loTypeId="urn:microsoft.com/office/officeart/2005/8/layout/process5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0E0081F-58A3-4184-9743-21DB472BCF17}">
      <dgm:prSet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Identifies the Key Study Personnel (KSP) in the study</a:t>
          </a:r>
        </a:p>
      </dgm:t>
    </dgm:pt>
    <dgm:pt modelId="{576B7F51-05C2-40CA-9053-D457ABEBDD16}" type="parTrans" cxnId="{D2E21CDA-7E97-4460-ABE0-CF0626252DA4}">
      <dgm:prSet/>
      <dgm:spPr/>
      <dgm:t>
        <a:bodyPr/>
        <a:lstStyle/>
        <a:p>
          <a:endParaRPr lang="en-US"/>
        </a:p>
      </dgm:t>
    </dgm:pt>
    <dgm:pt modelId="{85956020-BE34-4FC9-A368-828E970A6D6B}" type="sibTrans" cxnId="{D2E21CDA-7E97-4460-ABE0-CF0626252DA4}">
      <dgm:prSet custT="1"/>
      <dgm:spPr/>
      <dgm:t>
        <a:bodyPr/>
        <a:lstStyle/>
        <a:p>
          <a:endParaRPr lang="en-US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EDD7D9E-60DF-4612-82D2-3E689C12B691}">
      <dgm:prSet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Matches the KSP to their signature and initials</a:t>
          </a:r>
        </a:p>
      </dgm:t>
    </dgm:pt>
    <dgm:pt modelId="{29C21798-6FEB-419D-BA49-F30A5CA9899E}" type="parTrans" cxnId="{0E02591B-1C78-449F-A3C5-AE51AE8D0D03}">
      <dgm:prSet/>
      <dgm:spPr/>
      <dgm:t>
        <a:bodyPr/>
        <a:lstStyle/>
        <a:p>
          <a:endParaRPr lang="en-US"/>
        </a:p>
      </dgm:t>
    </dgm:pt>
    <dgm:pt modelId="{29712CA4-4D30-412D-B0F0-13F31D9E937B}" type="sibTrans" cxnId="{0E02591B-1C78-449F-A3C5-AE51AE8D0D03}">
      <dgm:prSet custT="1"/>
      <dgm:spPr/>
      <dgm:t>
        <a:bodyPr/>
        <a:lstStyle/>
        <a:p>
          <a:endParaRPr lang="en-US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F70F0E-862E-4F75-A159-747D00E123CF}">
      <dgm:prSet custT="1"/>
      <dgm:spPr>
        <a:solidFill>
          <a:schemeClr val="accent4"/>
        </a:solidFill>
      </dgm:spPr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Documents the delegated task of each KSP</a:t>
          </a:r>
        </a:p>
      </dgm:t>
    </dgm:pt>
    <dgm:pt modelId="{D2C26C15-F901-4637-BE20-C6A3AF09013F}" type="parTrans" cxnId="{A7652995-C6CB-4E6E-B9B1-C5D262C79BBC}">
      <dgm:prSet/>
      <dgm:spPr/>
      <dgm:t>
        <a:bodyPr/>
        <a:lstStyle/>
        <a:p>
          <a:endParaRPr lang="en-US"/>
        </a:p>
      </dgm:t>
    </dgm:pt>
    <dgm:pt modelId="{60139D53-40FE-4399-8F4B-C6A6533C32F3}" type="sibTrans" cxnId="{A7652995-C6CB-4E6E-B9B1-C5D262C79BBC}">
      <dgm:prSet custT="1"/>
      <dgm:spPr/>
      <dgm:t>
        <a:bodyPr/>
        <a:lstStyle/>
        <a:p>
          <a:endParaRPr lang="en-US" sz="2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E250D46-DFAB-4DE2-90FC-797E6A4209EC}">
      <dgm:prSet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Documents the timeline of the study team members work on the study</a:t>
          </a:r>
        </a:p>
      </dgm:t>
    </dgm:pt>
    <dgm:pt modelId="{F8CE4528-72E3-44F1-A4FF-D598D72E5C09}" type="parTrans" cxnId="{470C128F-F08D-43BC-88A5-2C68F7F925FD}">
      <dgm:prSet/>
      <dgm:spPr/>
      <dgm:t>
        <a:bodyPr/>
        <a:lstStyle/>
        <a:p>
          <a:endParaRPr lang="en-US"/>
        </a:p>
      </dgm:t>
    </dgm:pt>
    <dgm:pt modelId="{C742E97F-A891-497A-8DB5-5D9BB2C0ACE8}" type="sibTrans" cxnId="{470C128F-F08D-43BC-88A5-2C68F7F925FD}">
      <dgm:prSet/>
      <dgm:spPr/>
      <dgm:t>
        <a:bodyPr/>
        <a:lstStyle/>
        <a:p>
          <a:endParaRPr lang="en-US"/>
        </a:p>
      </dgm:t>
    </dgm:pt>
    <dgm:pt modelId="{14987CDB-5DBA-48AB-91AC-5505CA3034CF}" type="pres">
      <dgm:prSet presAssocID="{4C7D800A-1AC0-49CC-B1FE-8F6C6470FE5D}" presName="diagram" presStyleCnt="0">
        <dgm:presLayoutVars>
          <dgm:dir/>
          <dgm:resizeHandles val="exact"/>
        </dgm:presLayoutVars>
      </dgm:prSet>
      <dgm:spPr/>
    </dgm:pt>
    <dgm:pt modelId="{4EE5407F-D439-4A32-9547-80606A6E234F}" type="pres">
      <dgm:prSet presAssocID="{80E0081F-58A3-4184-9743-21DB472BCF17}" presName="node" presStyleLbl="node1" presStyleIdx="0" presStyleCnt="4">
        <dgm:presLayoutVars>
          <dgm:bulletEnabled val="1"/>
        </dgm:presLayoutVars>
      </dgm:prSet>
      <dgm:spPr/>
    </dgm:pt>
    <dgm:pt modelId="{8AD5915C-D684-4032-BAD8-BDA6932E9873}" type="pres">
      <dgm:prSet presAssocID="{85956020-BE34-4FC9-A368-828E970A6D6B}" presName="sibTrans" presStyleLbl="sibTrans2D1" presStyleIdx="0" presStyleCnt="3"/>
      <dgm:spPr/>
    </dgm:pt>
    <dgm:pt modelId="{7FDB1A4F-EC4E-4E03-826D-11E8E0DEF90C}" type="pres">
      <dgm:prSet presAssocID="{85956020-BE34-4FC9-A368-828E970A6D6B}" presName="connectorText" presStyleLbl="sibTrans2D1" presStyleIdx="0" presStyleCnt="3"/>
      <dgm:spPr/>
    </dgm:pt>
    <dgm:pt modelId="{9BE9229A-C93B-44B2-A4B8-02BF673B1B34}" type="pres">
      <dgm:prSet presAssocID="{3EDD7D9E-60DF-4612-82D2-3E689C12B691}" presName="node" presStyleLbl="node1" presStyleIdx="1" presStyleCnt="4">
        <dgm:presLayoutVars>
          <dgm:bulletEnabled val="1"/>
        </dgm:presLayoutVars>
      </dgm:prSet>
      <dgm:spPr/>
    </dgm:pt>
    <dgm:pt modelId="{37418FF2-3099-40F4-B444-148B912DEC95}" type="pres">
      <dgm:prSet presAssocID="{29712CA4-4D30-412D-B0F0-13F31D9E937B}" presName="sibTrans" presStyleLbl="sibTrans2D1" presStyleIdx="1" presStyleCnt="3"/>
      <dgm:spPr/>
    </dgm:pt>
    <dgm:pt modelId="{A681A5BD-A4B9-4751-87F7-871A19B899D5}" type="pres">
      <dgm:prSet presAssocID="{29712CA4-4D30-412D-B0F0-13F31D9E937B}" presName="connectorText" presStyleLbl="sibTrans2D1" presStyleIdx="1" presStyleCnt="3"/>
      <dgm:spPr/>
    </dgm:pt>
    <dgm:pt modelId="{BD417842-6C6C-4C0C-B3CA-D5FB7B24F818}" type="pres">
      <dgm:prSet presAssocID="{5DF70F0E-862E-4F75-A159-747D00E123CF}" presName="node" presStyleLbl="node1" presStyleIdx="2" presStyleCnt="4">
        <dgm:presLayoutVars>
          <dgm:bulletEnabled val="1"/>
        </dgm:presLayoutVars>
      </dgm:prSet>
      <dgm:spPr/>
    </dgm:pt>
    <dgm:pt modelId="{C94E2EB2-B275-41B8-AC98-062BEE8B7ECB}" type="pres">
      <dgm:prSet presAssocID="{60139D53-40FE-4399-8F4B-C6A6533C32F3}" presName="sibTrans" presStyleLbl="sibTrans2D1" presStyleIdx="2" presStyleCnt="3"/>
      <dgm:spPr/>
    </dgm:pt>
    <dgm:pt modelId="{1D4BE1E3-B1FD-42D5-B760-CF94EBAF5579}" type="pres">
      <dgm:prSet presAssocID="{60139D53-40FE-4399-8F4B-C6A6533C32F3}" presName="connectorText" presStyleLbl="sibTrans2D1" presStyleIdx="2" presStyleCnt="3"/>
      <dgm:spPr/>
    </dgm:pt>
    <dgm:pt modelId="{F5E8785E-2141-4D21-88FF-94C5B330C03E}" type="pres">
      <dgm:prSet presAssocID="{8E250D46-DFAB-4DE2-90FC-797E6A4209EC}" presName="node" presStyleLbl="node1" presStyleIdx="3" presStyleCnt="4">
        <dgm:presLayoutVars>
          <dgm:bulletEnabled val="1"/>
        </dgm:presLayoutVars>
      </dgm:prSet>
      <dgm:spPr/>
    </dgm:pt>
  </dgm:ptLst>
  <dgm:cxnLst>
    <dgm:cxn modelId="{3CA97401-4ADD-4778-9643-23FAB0E95819}" type="presOf" srcId="{8E250D46-DFAB-4DE2-90FC-797E6A4209EC}" destId="{F5E8785E-2141-4D21-88FF-94C5B330C03E}" srcOrd="0" destOrd="0" presId="urn:microsoft.com/office/officeart/2005/8/layout/process5"/>
    <dgm:cxn modelId="{0E02591B-1C78-449F-A3C5-AE51AE8D0D03}" srcId="{4C7D800A-1AC0-49CC-B1FE-8F6C6470FE5D}" destId="{3EDD7D9E-60DF-4612-82D2-3E689C12B691}" srcOrd="1" destOrd="0" parTransId="{29C21798-6FEB-419D-BA49-F30A5CA9899E}" sibTransId="{29712CA4-4D30-412D-B0F0-13F31D9E937B}"/>
    <dgm:cxn modelId="{B631192B-2780-49D4-B998-9CCA06A46620}" type="presOf" srcId="{60139D53-40FE-4399-8F4B-C6A6533C32F3}" destId="{1D4BE1E3-B1FD-42D5-B760-CF94EBAF5579}" srcOrd="1" destOrd="0" presId="urn:microsoft.com/office/officeart/2005/8/layout/process5"/>
    <dgm:cxn modelId="{2E78512C-0144-49E3-86F0-881C6B3F2646}" type="presOf" srcId="{85956020-BE34-4FC9-A368-828E970A6D6B}" destId="{8AD5915C-D684-4032-BAD8-BDA6932E9873}" srcOrd="0" destOrd="0" presId="urn:microsoft.com/office/officeart/2005/8/layout/process5"/>
    <dgm:cxn modelId="{2C87EA36-A3BA-4A8F-9CE2-5C25B8F5C263}" type="presOf" srcId="{60139D53-40FE-4399-8F4B-C6A6533C32F3}" destId="{C94E2EB2-B275-41B8-AC98-062BEE8B7ECB}" srcOrd="0" destOrd="0" presId="urn:microsoft.com/office/officeart/2005/8/layout/process5"/>
    <dgm:cxn modelId="{C063F444-B0D4-4FC1-B2B3-2721C298C508}" type="presOf" srcId="{3EDD7D9E-60DF-4612-82D2-3E689C12B691}" destId="{9BE9229A-C93B-44B2-A4B8-02BF673B1B34}" srcOrd="0" destOrd="0" presId="urn:microsoft.com/office/officeart/2005/8/layout/process5"/>
    <dgm:cxn modelId="{E053814A-E7C7-40DE-9D1F-AA96C1702D13}" type="presOf" srcId="{5DF70F0E-862E-4F75-A159-747D00E123CF}" destId="{BD417842-6C6C-4C0C-B3CA-D5FB7B24F818}" srcOrd="0" destOrd="0" presId="urn:microsoft.com/office/officeart/2005/8/layout/process5"/>
    <dgm:cxn modelId="{63939481-05F8-4B6B-AE5D-8F6F41985CBD}" type="presOf" srcId="{80E0081F-58A3-4184-9743-21DB472BCF17}" destId="{4EE5407F-D439-4A32-9547-80606A6E234F}" srcOrd="0" destOrd="0" presId="urn:microsoft.com/office/officeart/2005/8/layout/process5"/>
    <dgm:cxn modelId="{470C128F-F08D-43BC-88A5-2C68F7F925FD}" srcId="{4C7D800A-1AC0-49CC-B1FE-8F6C6470FE5D}" destId="{8E250D46-DFAB-4DE2-90FC-797E6A4209EC}" srcOrd="3" destOrd="0" parTransId="{F8CE4528-72E3-44F1-A4FF-D598D72E5C09}" sibTransId="{C742E97F-A891-497A-8DB5-5D9BB2C0ACE8}"/>
    <dgm:cxn modelId="{A7652995-C6CB-4E6E-B9B1-C5D262C79BBC}" srcId="{4C7D800A-1AC0-49CC-B1FE-8F6C6470FE5D}" destId="{5DF70F0E-862E-4F75-A159-747D00E123CF}" srcOrd="2" destOrd="0" parTransId="{D2C26C15-F901-4637-BE20-C6A3AF09013F}" sibTransId="{60139D53-40FE-4399-8F4B-C6A6533C32F3}"/>
    <dgm:cxn modelId="{60344598-BAF1-4B47-A5BD-B973EB228A65}" type="presOf" srcId="{29712CA4-4D30-412D-B0F0-13F31D9E937B}" destId="{37418FF2-3099-40F4-B444-148B912DEC95}" srcOrd="0" destOrd="0" presId="urn:microsoft.com/office/officeart/2005/8/layout/process5"/>
    <dgm:cxn modelId="{DB85A6B6-84A1-4A57-B5C2-5E0B39131318}" type="presOf" srcId="{85956020-BE34-4FC9-A368-828E970A6D6B}" destId="{7FDB1A4F-EC4E-4E03-826D-11E8E0DEF90C}" srcOrd="1" destOrd="0" presId="urn:microsoft.com/office/officeart/2005/8/layout/process5"/>
    <dgm:cxn modelId="{23B8D8BA-EEA2-49BE-8A8D-5ECBF472B045}" type="presOf" srcId="{4C7D800A-1AC0-49CC-B1FE-8F6C6470FE5D}" destId="{14987CDB-5DBA-48AB-91AC-5505CA3034CF}" srcOrd="0" destOrd="0" presId="urn:microsoft.com/office/officeart/2005/8/layout/process5"/>
    <dgm:cxn modelId="{D2E21CDA-7E97-4460-ABE0-CF0626252DA4}" srcId="{4C7D800A-1AC0-49CC-B1FE-8F6C6470FE5D}" destId="{80E0081F-58A3-4184-9743-21DB472BCF17}" srcOrd="0" destOrd="0" parTransId="{576B7F51-05C2-40CA-9053-D457ABEBDD16}" sibTransId="{85956020-BE34-4FC9-A368-828E970A6D6B}"/>
    <dgm:cxn modelId="{FB4CADEF-A803-4491-AEF3-5A1628577D6E}" type="presOf" srcId="{29712CA4-4D30-412D-B0F0-13F31D9E937B}" destId="{A681A5BD-A4B9-4751-87F7-871A19B899D5}" srcOrd="1" destOrd="0" presId="urn:microsoft.com/office/officeart/2005/8/layout/process5"/>
    <dgm:cxn modelId="{15F7CF6E-4A6A-468C-8444-D26B9DE82CB6}" type="presParOf" srcId="{14987CDB-5DBA-48AB-91AC-5505CA3034CF}" destId="{4EE5407F-D439-4A32-9547-80606A6E234F}" srcOrd="0" destOrd="0" presId="urn:microsoft.com/office/officeart/2005/8/layout/process5"/>
    <dgm:cxn modelId="{D7641DA1-135D-4EFF-84DA-433E4F2372D4}" type="presParOf" srcId="{14987CDB-5DBA-48AB-91AC-5505CA3034CF}" destId="{8AD5915C-D684-4032-BAD8-BDA6932E9873}" srcOrd="1" destOrd="0" presId="urn:microsoft.com/office/officeart/2005/8/layout/process5"/>
    <dgm:cxn modelId="{DF01D7A5-7ED4-42F0-BC0F-7E788792BDE3}" type="presParOf" srcId="{8AD5915C-D684-4032-BAD8-BDA6932E9873}" destId="{7FDB1A4F-EC4E-4E03-826D-11E8E0DEF90C}" srcOrd="0" destOrd="0" presId="urn:microsoft.com/office/officeart/2005/8/layout/process5"/>
    <dgm:cxn modelId="{A36E3909-CBAE-4575-A177-DBB10F55D2D2}" type="presParOf" srcId="{14987CDB-5DBA-48AB-91AC-5505CA3034CF}" destId="{9BE9229A-C93B-44B2-A4B8-02BF673B1B34}" srcOrd="2" destOrd="0" presId="urn:microsoft.com/office/officeart/2005/8/layout/process5"/>
    <dgm:cxn modelId="{67986BA7-5547-4DB8-BB0D-48E7266022D9}" type="presParOf" srcId="{14987CDB-5DBA-48AB-91AC-5505CA3034CF}" destId="{37418FF2-3099-40F4-B444-148B912DEC95}" srcOrd="3" destOrd="0" presId="urn:microsoft.com/office/officeart/2005/8/layout/process5"/>
    <dgm:cxn modelId="{3C353D6A-102E-4664-938A-47F8FB9ED962}" type="presParOf" srcId="{37418FF2-3099-40F4-B444-148B912DEC95}" destId="{A681A5BD-A4B9-4751-87F7-871A19B899D5}" srcOrd="0" destOrd="0" presId="urn:microsoft.com/office/officeart/2005/8/layout/process5"/>
    <dgm:cxn modelId="{E74FA305-CB34-4CC6-9070-B3DC8418D45F}" type="presParOf" srcId="{14987CDB-5DBA-48AB-91AC-5505CA3034CF}" destId="{BD417842-6C6C-4C0C-B3CA-D5FB7B24F818}" srcOrd="4" destOrd="0" presId="urn:microsoft.com/office/officeart/2005/8/layout/process5"/>
    <dgm:cxn modelId="{419E89D1-FD70-41DE-9F38-262EC8A80D46}" type="presParOf" srcId="{14987CDB-5DBA-48AB-91AC-5505CA3034CF}" destId="{C94E2EB2-B275-41B8-AC98-062BEE8B7ECB}" srcOrd="5" destOrd="0" presId="urn:microsoft.com/office/officeart/2005/8/layout/process5"/>
    <dgm:cxn modelId="{CC70BD17-AB4D-436B-9686-9BF26615EC47}" type="presParOf" srcId="{C94E2EB2-B275-41B8-AC98-062BEE8B7ECB}" destId="{1D4BE1E3-B1FD-42D5-B760-CF94EBAF5579}" srcOrd="0" destOrd="0" presId="urn:microsoft.com/office/officeart/2005/8/layout/process5"/>
    <dgm:cxn modelId="{71B161AE-6333-46FD-99C4-0E65B923D22D}" type="presParOf" srcId="{14987CDB-5DBA-48AB-91AC-5505CA3034CF}" destId="{F5E8785E-2141-4D21-88FF-94C5B330C03E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0A0AA2-2162-4F3A-A1B0-2912D5FD80B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334F9D9-B240-4ACB-A50B-D34D2042CD85}">
      <dgm:prSet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This document must  remain current at all times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2BE6FE-25A8-467F-BCAD-712F915AF190}" type="parTrans" cxnId="{1F7CA024-E43E-422F-87A1-201E98D6616D}">
      <dgm:prSet/>
      <dgm:spPr/>
      <dgm:t>
        <a:bodyPr/>
        <a:lstStyle/>
        <a:p>
          <a:endParaRPr lang="en-US"/>
        </a:p>
      </dgm:t>
    </dgm:pt>
    <dgm:pt modelId="{C902C576-B0E3-421E-95C2-3E188DAB6E60}" type="sibTrans" cxnId="{1F7CA024-E43E-422F-87A1-201E98D6616D}">
      <dgm:prSet/>
      <dgm:spPr/>
      <dgm:t>
        <a:bodyPr/>
        <a:lstStyle/>
        <a:p>
          <a:endParaRPr lang="en-US"/>
        </a:p>
      </dgm:t>
    </dgm:pt>
    <dgm:pt modelId="{688A8760-D74F-478C-B516-E0AEC9BEA900}">
      <dgm:prSet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Should be completed before/at the time the study is initiated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F4555B-6646-407E-86EB-0B7B57245DF6}" type="parTrans" cxnId="{B910733D-6FB9-46F2-BEC6-BAC502958F39}">
      <dgm:prSet/>
      <dgm:spPr/>
      <dgm:t>
        <a:bodyPr/>
        <a:lstStyle/>
        <a:p>
          <a:endParaRPr lang="en-US"/>
        </a:p>
      </dgm:t>
    </dgm:pt>
    <dgm:pt modelId="{9D6EA888-D9AF-4885-8CF7-426DBA0A7531}" type="sibTrans" cxnId="{B910733D-6FB9-46F2-BEC6-BAC502958F39}">
      <dgm:prSet/>
      <dgm:spPr/>
      <dgm:t>
        <a:bodyPr/>
        <a:lstStyle/>
        <a:p>
          <a:endParaRPr lang="en-US"/>
        </a:p>
      </dgm:t>
    </dgm:pt>
    <dgm:pt modelId="{F0B0269E-DCFF-4EA7-8686-1325F823BE4E}">
      <dgm:prSet custT="1"/>
      <dgm:spPr>
        <a:solidFill>
          <a:schemeClr val="accent3"/>
        </a:solidFill>
      </dgm:spPr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The PI must initial and date any changes that are made throughout the life of the study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999406-2824-4257-80C6-78496D42DFE7}" type="parTrans" cxnId="{8F4D0C70-A64B-496C-B90E-0A836648C604}">
      <dgm:prSet/>
      <dgm:spPr/>
      <dgm:t>
        <a:bodyPr/>
        <a:lstStyle/>
        <a:p>
          <a:endParaRPr lang="en-US"/>
        </a:p>
      </dgm:t>
    </dgm:pt>
    <dgm:pt modelId="{60BD3B0A-5FFE-482C-B313-F536B6928821}" type="sibTrans" cxnId="{8F4D0C70-A64B-496C-B90E-0A836648C604}">
      <dgm:prSet/>
      <dgm:spPr/>
      <dgm:t>
        <a:bodyPr/>
        <a:lstStyle/>
        <a:p>
          <a:endParaRPr lang="en-US"/>
        </a:p>
      </dgm:t>
    </dgm:pt>
    <dgm:pt modelId="{CD0B7F02-04AB-41CC-A48F-1001CD9DEE8E}">
      <dgm:prSet custT="1"/>
      <dgm:spPr>
        <a:solidFill>
          <a:schemeClr val="accent4"/>
        </a:solidFill>
      </dgm:spPr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He/she must also sign this form at the closure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AD667D-0015-4CD2-92BD-FCA445445748}" type="parTrans" cxnId="{1B73E75C-955C-4E6B-AC39-C0D887D28148}">
      <dgm:prSet/>
      <dgm:spPr/>
      <dgm:t>
        <a:bodyPr/>
        <a:lstStyle/>
        <a:p>
          <a:endParaRPr lang="en-US"/>
        </a:p>
      </dgm:t>
    </dgm:pt>
    <dgm:pt modelId="{694C9338-7D33-4BE9-884D-2418B8817F41}" type="sibTrans" cxnId="{1B73E75C-955C-4E6B-AC39-C0D887D28148}">
      <dgm:prSet/>
      <dgm:spPr/>
      <dgm:t>
        <a:bodyPr/>
        <a:lstStyle/>
        <a:p>
          <a:endParaRPr lang="en-US"/>
        </a:p>
      </dgm:t>
    </dgm:pt>
    <dgm:pt modelId="{E9EAE746-0C58-4F35-89DA-CD367E2017EB}" type="pres">
      <dgm:prSet presAssocID="{0B0A0AA2-2162-4F3A-A1B0-2912D5FD80BC}" presName="linear" presStyleCnt="0">
        <dgm:presLayoutVars>
          <dgm:animLvl val="lvl"/>
          <dgm:resizeHandles val="exact"/>
        </dgm:presLayoutVars>
      </dgm:prSet>
      <dgm:spPr/>
    </dgm:pt>
    <dgm:pt modelId="{870FDA1E-4951-4B3A-94FF-225761DA193C}" type="pres">
      <dgm:prSet presAssocID="{8334F9D9-B240-4ACB-A50B-D34D2042CD8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B3A5F09-DAEB-4CAC-9CEE-4155C583106D}" type="pres">
      <dgm:prSet presAssocID="{C902C576-B0E3-421E-95C2-3E188DAB6E60}" presName="spacer" presStyleCnt="0"/>
      <dgm:spPr/>
    </dgm:pt>
    <dgm:pt modelId="{10B7778B-1559-45DA-BFB2-E096A4470EBF}" type="pres">
      <dgm:prSet presAssocID="{688A8760-D74F-478C-B516-E0AEC9BEA90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333622A-BAB0-410A-BC74-0B506238EFCF}" type="pres">
      <dgm:prSet presAssocID="{9D6EA888-D9AF-4885-8CF7-426DBA0A7531}" presName="spacer" presStyleCnt="0"/>
      <dgm:spPr/>
    </dgm:pt>
    <dgm:pt modelId="{BB495F28-93EF-4B0E-B186-411B7E87A2C3}" type="pres">
      <dgm:prSet presAssocID="{F0B0269E-DCFF-4EA7-8686-1325F823BE4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133E373-06EB-43ED-A5E3-D8091A120B3E}" type="pres">
      <dgm:prSet presAssocID="{60BD3B0A-5FFE-482C-B313-F536B6928821}" presName="spacer" presStyleCnt="0"/>
      <dgm:spPr/>
    </dgm:pt>
    <dgm:pt modelId="{B2764407-86F0-4087-895D-7409E5844058}" type="pres">
      <dgm:prSet presAssocID="{CD0B7F02-04AB-41CC-A48F-1001CD9DEE8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F7CA024-E43E-422F-87A1-201E98D6616D}" srcId="{0B0A0AA2-2162-4F3A-A1B0-2912D5FD80BC}" destId="{8334F9D9-B240-4ACB-A50B-D34D2042CD85}" srcOrd="0" destOrd="0" parTransId="{B32BE6FE-25A8-467F-BCAD-712F915AF190}" sibTransId="{C902C576-B0E3-421E-95C2-3E188DAB6E60}"/>
    <dgm:cxn modelId="{E2D93230-7D88-4377-AB5F-A9FC1D770A12}" type="presOf" srcId="{F0B0269E-DCFF-4EA7-8686-1325F823BE4E}" destId="{BB495F28-93EF-4B0E-B186-411B7E87A2C3}" srcOrd="0" destOrd="0" presId="urn:microsoft.com/office/officeart/2005/8/layout/vList2"/>
    <dgm:cxn modelId="{4FF79C38-1A9A-42D6-85D9-B3E6FCAAC998}" type="presOf" srcId="{8334F9D9-B240-4ACB-A50B-D34D2042CD85}" destId="{870FDA1E-4951-4B3A-94FF-225761DA193C}" srcOrd="0" destOrd="0" presId="urn:microsoft.com/office/officeart/2005/8/layout/vList2"/>
    <dgm:cxn modelId="{B910733D-6FB9-46F2-BEC6-BAC502958F39}" srcId="{0B0A0AA2-2162-4F3A-A1B0-2912D5FD80BC}" destId="{688A8760-D74F-478C-B516-E0AEC9BEA900}" srcOrd="1" destOrd="0" parTransId="{82F4555B-6646-407E-86EB-0B7B57245DF6}" sibTransId="{9D6EA888-D9AF-4885-8CF7-426DBA0A7531}"/>
    <dgm:cxn modelId="{1B73E75C-955C-4E6B-AC39-C0D887D28148}" srcId="{0B0A0AA2-2162-4F3A-A1B0-2912D5FD80BC}" destId="{CD0B7F02-04AB-41CC-A48F-1001CD9DEE8E}" srcOrd="3" destOrd="0" parTransId="{9CAD667D-0015-4CD2-92BD-FCA445445748}" sibTransId="{694C9338-7D33-4BE9-884D-2418B8817F41}"/>
    <dgm:cxn modelId="{8F4D0C70-A64B-496C-B90E-0A836648C604}" srcId="{0B0A0AA2-2162-4F3A-A1B0-2912D5FD80BC}" destId="{F0B0269E-DCFF-4EA7-8686-1325F823BE4E}" srcOrd="2" destOrd="0" parTransId="{6A999406-2824-4257-80C6-78496D42DFE7}" sibTransId="{60BD3B0A-5FFE-482C-B313-F536B6928821}"/>
    <dgm:cxn modelId="{39A9FB77-F232-44D9-9E4A-4A7E6C75376C}" type="presOf" srcId="{0B0A0AA2-2162-4F3A-A1B0-2912D5FD80BC}" destId="{E9EAE746-0C58-4F35-89DA-CD367E2017EB}" srcOrd="0" destOrd="0" presId="urn:microsoft.com/office/officeart/2005/8/layout/vList2"/>
    <dgm:cxn modelId="{5AAF8B81-8B7B-4BE3-9E2B-3BA55293B1CD}" type="presOf" srcId="{688A8760-D74F-478C-B516-E0AEC9BEA900}" destId="{10B7778B-1559-45DA-BFB2-E096A4470EBF}" srcOrd="0" destOrd="0" presId="urn:microsoft.com/office/officeart/2005/8/layout/vList2"/>
    <dgm:cxn modelId="{9BD17FDE-E476-4107-BD8C-9C63331228A4}" type="presOf" srcId="{CD0B7F02-04AB-41CC-A48F-1001CD9DEE8E}" destId="{B2764407-86F0-4087-895D-7409E5844058}" srcOrd="0" destOrd="0" presId="urn:microsoft.com/office/officeart/2005/8/layout/vList2"/>
    <dgm:cxn modelId="{45F4666B-AF97-4217-9CB5-7504C8DC9CE6}" type="presParOf" srcId="{E9EAE746-0C58-4F35-89DA-CD367E2017EB}" destId="{870FDA1E-4951-4B3A-94FF-225761DA193C}" srcOrd="0" destOrd="0" presId="urn:microsoft.com/office/officeart/2005/8/layout/vList2"/>
    <dgm:cxn modelId="{E0071B02-CDE3-47BB-AE7C-AAD1DE92EDE3}" type="presParOf" srcId="{E9EAE746-0C58-4F35-89DA-CD367E2017EB}" destId="{AB3A5F09-DAEB-4CAC-9CEE-4155C583106D}" srcOrd="1" destOrd="0" presId="urn:microsoft.com/office/officeart/2005/8/layout/vList2"/>
    <dgm:cxn modelId="{4BAD97BC-8E1A-4926-BBC0-E525DECC7651}" type="presParOf" srcId="{E9EAE746-0C58-4F35-89DA-CD367E2017EB}" destId="{10B7778B-1559-45DA-BFB2-E096A4470EBF}" srcOrd="2" destOrd="0" presId="urn:microsoft.com/office/officeart/2005/8/layout/vList2"/>
    <dgm:cxn modelId="{64F5D6A3-69FE-4093-9759-0B27FFDD30C8}" type="presParOf" srcId="{E9EAE746-0C58-4F35-89DA-CD367E2017EB}" destId="{9333622A-BAB0-410A-BC74-0B506238EFCF}" srcOrd="3" destOrd="0" presId="urn:microsoft.com/office/officeart/2005/8/layout/vList2"/>
    <dgm:cxn modelId="{6ED5B1DB-F827-463E-B13A-F661FAD32A98}" type="presParOf" srcId="{E9EAE746-0C58-4F35-89DA-CD367E2017EB}" destId="{BB495F28-93EF-4B0E-B186-411B7E87A2C3}" srcOrd="4" destOrd="0" presId="urn:microsoft.com/office/officeart/2005/8/layout/vList2"/>
    <dgm:cxn modelId="{A1D2A205-B219-4426-AEEB-C9B1F47C89EB}" type="presParOf" srcId="{E9EAE746-0C58-4F35-89DA-CD367E2017EB}" destId="{A133E373-06EB-43ED-A5E3-D8091A120B3E}" srcOrd="5" destOrd="0" presId="urn:microsoft.com/office/officeart/2005/8/layout/vList2"/>
    <dgm:cxn modelId="{FD6E982B-E45C-4148-ABB4-A8325ED284D7}" type="presParOf" srcId="{E9EAE746-0C58-4F35-89DA-CD367E2017EB}" destId="{B2764407-86F0-4087-895D-7409E584405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CC2ED0-AA21-4C48-A665-EA9143F7F868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2AC11A-4B90-4927-8ADF-A1DBB9CFCE9F}">
      <dgm:prSet custT="1"/>
      <dgm:spPr/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Purpose:</a:t>
          </a:r>
        </a:p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Provides a means to tracks specimens/samples collected as study procedures 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FF208A-423B-420D-8CD7-FAFD623206EB}" type="parTrans" cxnId="{2F317CA7-1E94-4860-8F4F-3E29E44DD86C}">
      <dgm:prSet/>
      <dgm:spPr/>
      <dgm:t>
        <a:bodyPr/>
        <a:lstStyle/>
        <a:p>
          <a:endParaRPr lang="en-US"/>
        </a:p>
      </dgm:t>
    </dgm:pt>
    <dgm:pt modelId="{0CCD84E9-AFDA-41AF-A052-93CB8FD76372}" type="sibTrans" cxnId="{2F317CA7-1E94-4860-8F4F-3E29E44DD86C}">
      <dgm:prSet/>
      <dgm:spPr/>
      <dgm:t>
        <a:bodyPr/>
        <a:lstStyle/>
        <a:p>
          <a:endParaRPr lang="en-US"/>
        </a:p>
      </dgm:t>
    </dgm:pt>
    <dgm:pt modelId="{48CD40C3-80B7-4132-8A70-EE36063E396E}">
      <dgm:prSet custT="1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Types of samples to track:</a:t>
          </a:r>
          <a:endParaRPr lang="en-US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66B3CF-04D5-4294-A8E8-3463374A9ED4}" type="parTrans" cxnId="{2D259866-8F37-42BF-B9B4-98B15D9A8732}">
      <dgm:prSet/>
      <dgm:spPr/>
      <dgm:t>
        <a:bodyPr/>
        <a:lstStyle/>
        <a:p>
          <a:endParaRPr lang="en-US"/>
        </a:p>
      </dgm:t>
    </dgm:pt>
    <dgm:pt modelId="{B8BF64E6-1BFD-4988-A26F-A0B1DCD34D27}" type="sibTrans" cxnId="{2D259866-8F37-42BF-B9B4-98B15D9A8732}">
      <dgm:prSet/>
      <dgm:spPr/>
      <dgm:t>
        <a:bodyPr/>
        <a:lstStyle/>
        <a:p>
          <a:endParaRPr lang="en-US"/>
        </a:p>
      </dgm:t>
    </dgm:pt>
    <dgm:pt modelId="{CEFE196C-6C65-48B1-9783-CC061B2F0367}">
      <dgm:prSet custT="1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Specimen Tracking Log</a:t>
          </a:r>
          <a:endParaRPr lang="en-US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8D57F8-EE8B-4A50-8ECC-C98655ADB5E8}" type="parTrans" cxnId="{555FF2FD-E075-4F76-B09C-FB6467B989C8}">
      <dgm:prSet/>
      <dgm:spPr/>
      <dgm:t>
        <a:bodyPr/>
        <a:lstStyle/>
        <a:p>
          <a:endParaRPr lang="en-US"/>
        </a:p>
      </dgm:t>
    </dgm:pt>
    <dgm:pt modelId="{976B7228-AD03-42A1-B1A3-2C827436A395}" type="sibTrans" cxnId="{555FF2FD-E075-4F76-B09C-FB6467B989C8}">
      <dgm:prSet/>
      <dgm:spPr/>
      <dgm:t>
        <a:bodyPr/>
        <a:lstStyle/>
        <a:p>
          <a:endParaRPr lang="en-US"/>
        </a:p>
      </dgm:t>
    </dgm:pt>
    <dgm:pt modelId="{EE6489CE-EBBC-4339-9E0A-49FBB4B90586}">
      <dgm:prSet custT="1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Retained tissue log</a:t>
          </a:r>
          <a:endParaRPr lang="en-US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2557E7-709E-445A-95A1-14E006538BE6}" type="parTrans" cxnId="{0C4002D3-F83E-44ED-A6DA-7491435134BB}">
      <dgm:prSet/>
      <dgm:spPr/>
      <dgm:t>
        <a:bodyPr/>
        <a:lstStyle/>
        <a:p>
          <a:endParaRPr lang="en-US"/>
        </a:p>
      </dgm:t>
    </dgm:pt>
    <dgm:pt modelId="{4AC6ABE9-9C79-4C87-B54B-8534BC3CC67B}" type="sibTrans" cxnId="{0C4002D3-F83E-44ED-A6DA-7491435134BB}">
      <dgm:prSet/>
      <dgm:spPr/>
      <dgm:t>
        <a:bodyPr/>
        <a:lstStyle/>
        <a:p>
          <a:endParaRPr lang="en-US"/>
        </a:p>
      </dgm:t>
    </dgm:pt>
    <dgm:pt modelId="{BE9367BD-A096-489C-B1AF-DED719760519}">
      <dgm:prSet custT="1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Documents to maintain</a:t>
          </a:r>
          <a:endParaRPr lang="en-US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8599F4-123C-4C22-AD6A-EE7C77CF893F}" type="parTrans" cxnId="{C7FE7DB9-F184-4AD3-A34B-DD734F105928}">
      <dgm:prSet/>
      <dgm:spPr/>
      <dgm:t>
        <a:bodyPr/>
        <a:lstStyle/>
        <a:p>
          <a:endParaRPr lang="en-US"/>
        </a:p>
      </dgm:t>
    </dgm:pt>
    <dgm:pt modelId="{87CB9A67-39DD-40B4-9268-06E5BDF797D3}" type="sibTrans" cxnId="{C7FE7DB9-F184-4AD3-A34B-DD734F105928}">
      <dgm:prSet/>
      <dgm:spPr/>
      <dgm:t>
        <a:bodyPr/>
        <a:lstStyle/>
        <a:p>
          <a:endParaRPr lang="en-US"/>
        </a:p>
      </dgm:t>
    </dgm:pt>
    <dgm:pt modelId="{CF32A272-7A91-4A30-8C9D-DF83F77CB11B}">
      <dgm:prSet custT="1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Shipping/Receipt/Maintenance documentation</a:t>
          </a:r>
          <a:endParaRPr lang="en-US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7C3677-2B01-4669-BEB1-0FF3F9D6309E}" type="parTrans" cxnId="{C04D8C74-6434-43D7-B34A-00166DE50803}">
      <dgm:prSet/>
      <dgm:spPr/>
      <dgm:t>
        <a:bodyPr/>
        <a:lstStyle/>
        <a:p>
          <a:endParaRPr lang="en-US"/>
        </a:p>
      </dgm:t>
    </dgm:pt>
    <dgm:pt modelId="{1BDD0DBD-2321-44A7-A981-0D5771755F08}" type="sibTrans" cxnId="{C04D8C74-6434-43D7-B34A-00166DE50803}">
      <dgm:prSet/>
      <dgm:spPr/>
      <dgm:t>
        <a:bodyPr/>
        <a:lstStyle/>
        <a:p>
          <a:endParaRPr lang="en-US"/>
        </a:p>
      </dgm:t>
    </dgm:pt>
    <dgm:pt modelId="{193BD7A4-AA8F-4CF3-BCE5-BFF490126DFF}">
      <dgm:prSet custT="1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Storage temperature logs</a:t>
          </a:r>
          <a:endParaRPr lang="en-US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6ABF9B-9004-4C67-A0D2-0232C94FC68E}" type="parTrans" cxnId="{D2B1F3A8-BE09-46F9-989B-60A0217D5846}">
      <dgm:prSet/>
      <dgm:spPr/>
      <dgm:t>
        <a:bodyPr/>
        <a:lstStyle/>
        <a:p>
          <a:endParaRPr lang="en-US"/>
        </a:p>
      </dgm:t>
    </dgm:pt>
    <dgm:pt modelId="{08B44CB6-4864-444A-A0AD-63E9D7CE76F5}" type="sibTrans" cxnId="{D2B1F3A8-BE09-46F9-989B-60A0217D5846}">
      <dgm:prSet/>
      <dgm:spPr/>
      <dgm:t>
        <a:bodyPr/>
        <a:lstStyle/>
        <a:p>
          <a:endParaRPr lang="en-US"/>
        </a:p>
      </dgm:t>
    </dgm:pt>
    <dgm:pt modelId="{7FDFBE9E-6626-4AE3-AD93-3EA0A01BD208}" type="pres">
      <dgm:prSet presAssocID="{F9CC2ED0-AA21-4C48-A665-EA9143F7F868}" presName="Name0" presStyleCnt="0">
        <dgm:presLayoutVars>
          <dgm:dir/>
          <dgm:animLvl val="lvl"/>
          <dgm:resizeHandles val="exact"/>
        </dgm:presLayoutVars>
      </dgm:prSet>
      <dgm:spPr/>
    </dgm:pt>
    <dgm:pt modelId="{B0B0F2BF-1C35-47AD-B8D3-680E1113F877}" type="pres">
      <dgm:prSet presAssocID="{2C2AC11A-4B90-4927-8ADF-A1DBB9CFCE9F}" presName="boxAndChildren" presStyleCnt="0"/>
      <dgm:spPr/>
    </dgm:pt>
    <dgm:pt modelId="{5726FDBC-4C48-4FA6-8F8D-8902A8A30182}" type="pres">
      <dgm:prSet presAssocID="{2C2AC11A-4B90-4927-8ADF-A1DBB9CFCE9F}" presName="parentTextBox" presStyleLbl="node1" presStyleIdx="0" presStyleCnt="1"/>
      <dgm:spPr/>
    </dgm:pt>
    <dgm:pt modelId="{B30D6840-03D9-4128-8C27-617A982062B9}" type="pres">
      <dgm:prSet presAssocID="{2C2AC11A-4B90-4927-8ADF-A1DBB9CFCE9F}" presName="entireBox" presStyleLbl="node1" presStyleIdx="0" presStyleCnt="1" custLinFactNeighborY="-240"/>
      <dgm:spPr/>
    </dgm:pt>
    <dgm:pt modelId="{2426DD29-C366-47B4-A7F1-259FA6A18AB4}" type="pres">
      <dgm:prSet presAssocID="{2C2AC11A-4B90-4927-8ADF-A1DBB9CFCE9F}" presName="descendantBox" presStyleCnt="0"/>
      <dgm:spPr/>
    </dgm:pt>
    <dgm:pt modelId="{A216796F-4F85-4A56-8556-CA24BF18C77A}" type="pres">
      <dgm:prSet presAssocID="{48CD40C3-80B7-4132-8A70-EE36063E396E}" presName="childTextBox" presStyleLbl="fgAccFollowNode1" presStyleIdx="0" presStyleCnt="2">
        <dgm:presLayoutVars>
          <dgm:bulletEnabled val="1"/>
        </dgm:presLayoutVars>
      </dgm:prSet>
      <dgm:spPr/>
    </dgm:pt>
    <dgm:pt modelId="{88365BC9-1C9A-4945-BD09-28652A59CEBA}" type="pres">
      <dgm:prSet presAssocID="{BE9367BD-A096-489C-B1AF-DED719760519}" presName="childTextBox" presStyleLbl="fgAccFollowNode1" presStyleIdx="1" presStyleCnt="2">
        <dgm:presLayoutVars>
          <dgm:bulletEnabled val="1"/>
        </dgm:presLayoutVars>
      </dgm:prSet>
      <dgm:spPr/>
    </dgm:pt>
  </dgm:ptLst>
  <dgm:cxnLst>
    <dgm:cxn modelId="{D2160A1B-3C34-4952-A73D-92B4BF117FB7}" type="presOf" srcId="{F9CC2ED0-AA21-4C48-A665-EA9143F7F868}" destId="{7FDFBE9E-6626-4AE3-AD93-3EA0A01BD208}" srcOrd="0" destOrd="0" presId="urn:microsoft.com/office/officeart/2005/8/layout/process4"/>
    <dgm:cxn modelId="{B730412E-B3EC-4EB2-8BF6-B510B7C18941}" type="presOf" srcId="{EE6489CE-EBBC-4339-9E0A-49FBB4B90586}" destId="{A216796F-4F85-4A56-8556-CA24BF18C77A}" srcOrd="0" destOrd="2" presId="urn:microsoft.com/office/officeart/2005/8/layout/process4"/>
    <dgm:cxn modelId="{514C7E30-6BF1-495F-B73F-777EB7005496}" type="presOf" srcId="{CEFE196C-6C65-48B1-9783-CC061B2F0367}" destId="{A216796F-4F85-4A56-8556-CA24BF18C77A}" srcOrd="0" destOrd="1" presId="urn:microsoft.com/office/officeart/2005/8/layout/process4"/>
    <dgm:cxn modelId="{68C5B436-7B02-4F12-9D14-9E08872111B0}" type="presOf" srcId="{193BD7A4-AA8F-4CF3-BCE5-BFF490126DFF}" destId="{88365BC9-1C9A-4945-BD09-28652A59CEBA}" srcOrd="0" destOrd="2" presId="urn:microsoft.com/office/officeart/2005/8/layout/process4"/>
    <dgm:cxn modelId="{2D259866-8F37-42BF-B9B4-98B15D9A8732}" srcId="{2C2AC11A-4B90-4927-8ADF-A1DBB9CFCE9F}" destId="{48CD40C3-80B7-4132-8A70-EE36063E396E}" srcOrd="0" destOrd="0" parTransId="{3666B3CF-04D5-4294-A8E8-3463374A9ED4}" sibTransId="{B8BF64E6-1BFD-4988-A26F-A0B1DCD34D27}"/>
    <dgm:cxn modelId="{C04D8C74-6434-43D7-B34A-00166DE50803}" srcId="{BE9367BD-A096-489C-B1AF-DED719760519}" destId="{CF32A272-7A91-4A30-8C9D-DF83F77CB11B}" srcOrd="0" destOrd="0" parTransId="{E77C3677-2B01-4669-BEB1-0FF3F9D6309E}" sibTransId="{1BDD0DBD-2321-44A7-A981-0D5771755F08}"/>
    <dgm:cxn modelId="{0B595A9D-A372-4F85-8E3E-CE3E372D606A}" type="presOf" srcId="{48CD40C3-80B7-4132-8A70-EE36063E396E}" destId="{A216796F-4F85-4A56-8556-CA24BF18C77A}" srcOrd="0" destOrd="0" presId="urn:microsoft.com/office/officeart/2005/8/layout/process4"/>
    <dgm:cxn modelId="{E0D530A5-307A-4E19-AA89-672DFC2DD032}" type="presOf" srcId="{2C2AC11A-4B90-4927-8ADF-A1DBB9CFCE9F}" destId="{B30D6840-03D9-4128-8C27-617A982062B9}" srcOrd="1" destOrd="0" presId="urn:microsoft.com/office/officeart/2005/8/layout/process4"/>
    <dgm:cxn modelId="{2F317CA7-1E94-4860-8F4F-3E29E44DD86C}" srcId="{F9CC2ED0-AA21-4C48-A665-EA9143F7F868}" destId="{2C2AC11A-4B90-4927-8ADF-A1DBB9CFCE9F}" srcOrd="0" destOrd="0" parTransId="{C0FF208A-423B-420D-8CD7-FAFD623206EB}" sibTransId="{0CCD84E9-AFDA-41AF-A052-93CB8FD76372}"/>
    <dgm:cxn modelId="{D2B1F3A8-BE09-46F9-989B-60A0217D5846}" srcId="{BE9367BD-A096-489C-B1AF-DED719760519}" destId="{193BD7A4-AA8F-4CF3-BCE5-BFF490126DFF}" srcOrd="1" destOrd="0" parTransId="{C36ABF9B-9004-4C67-A0D2-0232C94FC68E}" sibTransId="{08B44CB6-4864-444A-A0AD-63E9D7CE76F5}"/>
    <dgm:cxn modelId="{34428CB6-FE3E-4A03-B722-4E7BE4F38140}" type="presOf" srcId="{BE9367BD-A096-489C-B1AF-DED719760519}" destId="{88365BC9-1C9A-4945-BD09-28652A59CEBA}" srcOrd="0" destOrd="0" presId="urn:microsoft.com/office/officeart/2005/8/layout/process4"/>
    <dgm:cxn modelId="{C7FE7DB9-F184-4AD3-A34B-DD734F105928}" srcId="{2C2AC11A-4B90-4927-8ADF-A1DBB9CFCE9F}" destId="{BE9367BD-A096-489C-B1AF-DED719760519}" srcOrd="1" destOrd="0" parTransId="{858599F4-123C-4C22-AD6A-EE7C77CF893F}" sibTransId="{87CB9A67-39DD-40B4-9268-06E5BDF797D3}"/>
    <dgm:cxn modelId="{BCE30AD2-76F1-44DA-A453-9D71745CF65A}" type="presOf" srcId="{2C2AC11A-4B90-4927-8ADF-A1DBB9CFCE9F}" destId="{5726FDBC-4C48-4FA6-8F8D-8902A8A30182}" srcOrd="0" destOrd="0" presId="urn:microsoft.com/office/officeart/2005/8/layout/process4"/>
    <dgm:cxn modelId="{0C4002D3-F83E-44ED-A6DA-7491435134BB}" srcId="{48CD40C3-80B7-4132-8A70-EE36063E396E}" destId="{EE6489CE-EBBC-4339-9E0A-49FBB4B90586}" srcOrd="1" destOrd="0" parTransId="{BB2557E7-709E-445A-95A1-14E006538BE6}" sibTransId="{4AC6ABE9-9C79-4C87-B54B-8534BC3CC67B}"/>
    <dgm:cxn modelId="{3ACF26F6-A4BD-4EB1-A0E8-E05FACE62233}" type="presOf" srcId="{CF32A272-7A91-4A30-8C9D-DF83F77CB11B}" destId="{88365BC9-1C9A-4945-BD09-28652A59CEBA}" srcOrd="0" destOrd="1" presId="urn:microsoft.com/office/officeart/2005/8/layout/process4"/>
    <dgm:cxn modelId="{555FF2FD-E075-4F76-B09C-FB6467B989C8}" srcId="{48CD40C3-80B7-4132-8A70-EE36063E396E}" destId="{CEFE196C-6C65-48B1-9783-CC061B2F0367}" srcOrd="0" destOrd="0" parTransId="{818D57F8-EE8B-4A50-8ECC-C98655ADB5E8}" sibTransId="{976B7228-AD03-42A1-B1A3-2C827436A395}"/>
    <dgm:cxn modelId="{19828CFB-AD39-4EB8-8298-7FF33551C899}" type="presParOf" srcId="{7FDFBE9E-6626-4AE3-AD93-3EA0A01BD208}" destId="{B0B0F2BF-1C35-47AD-B8D3-680E1113F877}" srcOrd="0" destOrd="0" presId="urn:microsoft.com/office/officeart/2005/8/layout/process4"/>
    <dgm:cxn modelId="{A3E4BC37-6AAE-445C-8F1E-C520668A7969}" type="presParOf" srcId="{B0B0F2BF-1C35-47AD-B8D3-680E1113F877}" destId="{5726FDBC-4C48-4FA6-8F8D-8902A8A30182}" srcOrd="0" destOrd="0" presId="urn:microsoft.com/office/officeart/2005/8/layout/process4"/>
    <dgm:cxn modelId="{CD22E5D1-091F-41D7-88FD-D4DBC3C115B0}" type="presParOf" srcId="{B0B0F2BF-1C35-47AD-B8D3-680E1113F877}" destId="{B30D6840-03D9-4128-8C27-617A982062B9}" srcOrd="1" destOrd="0" presId="urn:microsoft.com/office/officeart/2005/8/layout/process4"/>
    <dgm:cxn modelId="{DBB70BA4-9E99-4170-99E5-686DF0669334}" type="presParOf" srcId="{B0B0F2BF-1C35-47AD-B8D3-680E1113F877}" destId="{2426DD29-C366-47B4-A7F1-259FA6A18AB4}" srcOrd="2" destOrd="0" presId="urn:microsoft.com/office/officeart/2005/8/layout/process4"/>
    <dgm:cxn modelId="{C0228695-A9F2-4401-9D29-7679D37C217C}" type="presParOf" srcId="{2426DD29-C366-47B4-A7F1-259FA6A18AB4}" destId="{A216796F-4F85-4A56-8556-CA24BF18C77A}" srcOrd="0" destOrd="0" presId="urn:microsoft.com/office/officeart/2005/8/layout/process4"/>
    <dgm:cxn modelId="{04102C6C-74D8-4F61-A9A5-F7D91AF0EFD5}" type="presParOf" srcId="{2426DD29-C366-47B4-A7F1-259FA6A18AB4}" destId="{88365BC9-1C9A-4945-BD09-28652A59CEBA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CA7E3-5427-48B0-83C1-7E5EB24937DD}">
      <dsp:nvSpPr>
        <dsp:cNvPr id="0" name=""/>
        <dsp:cNvSpPr/>
      </dsp:nvSpPr>
      <dsp:spPr>
        <a:xfrm>
          <a:off x="0" y="473002"/>
          <a:ext cx="6628804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Purpose: Documentation of non-compliance with the protocol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532401"/>
        <a:ext cx="6510006" cy="1098002"/>
      </dsp:txXfrm>
    </dsp:sp>
    <dsp:sp modelId="{78D6B7C4-2723-4C4B-9551-195C7B9A2612}">
      <dsp:nvSpPr>
        <dsp:cNvPr id="0" name=""/>
        <dsp:cNvSpPr/>
      </dsp:nvSpPr>
      <dsp:spPr>
        <a:xfrm>
          <a:off x="0" y="1877002"/>
          <a:ext cx="6628804" cy="121680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Best Practices: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1936401"/>
        <a:ext cx="6510006" cy="1098002"/>
      </dsp:txXfrm>
    </dsp:sp>
    <dsp:sp modelId="{8888A67A-A73C-464E-AB6F-EB821395DC2D}">
      <dsp:nvSpPr>
        <dsp:cNvPr id="0" name=""/>
        <dsp:cNvSpPr/>
      </dsp:nvSpPr>
      <dsp:spPr>
        <a:xfrm>
          <a:off x="0" y="3093803"/>
          <a:ext cx="6628804" cy="1412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65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Maintain a protocol deviation log </a:t>
          </a:r>
          <a:endParaRPr lang="en-US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Documentation/memo/Corrective Action Preventive Action (CAPA), as applicable for each deviation</a:t>
          </a:r>
          <a:endParaRPr lang="en-US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Record events a soon as possible after the event</a:t>
          </a:r>
          <a:endParaRPr lang="en-US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Follow ALCOA-C</a:t>
          </a:r>
          <a:endParaRPr lang="en-US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093803"/>
        <a:ext cx="6628804" cy="1412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05052-A430-4FF7-9EEE-2E3207545F61}">
      <dsp:nvSpPr>
        <dsp:cNvPr id="0" name=""/>
        <dsp:cNvSpPr/>
      </dsp:nvSpPr>
      <dsp:spPr>
        <a:xfrm>
          <a:off x="0" y="28214"/>
          <a:ext cx="6628804" cy="101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Created by the site/ occasionally the sponsor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347" y="77561"/>
        <a:ext cx="6530110" cy="912186"/>
      </dsp:txXfrm>
    </dsp:sp>
    <dsp:sp modelId="{BA85C084-FAA3-4FD1-B759-96278321191F}">
      <dsp:nvSpPr>
        <dsp:cNvPr id="0" name=""/>
        <dsp:cNvSpPr/>
      </dsp:nvSpPr>
      <dsp:spPr>
        <a:xfrm>
          <a:off x="0" y="1194614"/>
          <a:ext cx="6628804" cy="1010880"/>
        </a:xfrm>
        <a:prstGeom prst="roundRect">
          <a:avLst/>
        </a:prstGeom>
        <a:gradFill rotWithShape="0">
          <a:gsLst>
            <a:gs pos="0">
              <a:schemeClr val="accent2">
                <a:hueOff val="-988095"/>
                <a:satOff val="4733"/>
                <a:lumOff val="4379"/>
                <a:alphaOff val="0"/>
                <a:tint val="96000"/>
                <a:lumMod val="100000"/>
              </a:schemeClr>
            </a:gs>
            <a:gs pos="78000">
              <a:schemeClr val="accent2">
                <a:hueOff val="-988095"/>
                <a:satOff val="4733"/>
                <a:lumOff val="437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Protocol specific worksheets for each study visit 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347" y="1243961"/>
        <a:ext cx="6530110" cy="912186"/>
      </dsp:txXfrm>
    </dsp:sp>
    <dsp:sp modelId="{2556BEB0-B067-435B-AA7B-C9B6EA836A04}">
      <dsp:nvSpPr>
        <dsp:cNvPr id="0" name=""/>
        <dsp:cNvSpPr/>
      </dsp:nvSpPr>
      <dsp:spPr>
        <a:xfrm>
          <a:off x="0" y="2361014"/>
          <a:ext cx="6628804" cy="1010880"/>
        </a:xfrm>
        <a:prstGeom prst="roundRect">
          <a:avLst/>
        </a:prstGeom>
        <a:solidFill>
          <a:schemeClr val="accent3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Includes procedures that need to be performed at each visit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347" y="2410361"/>
        <a:ext cx="6530110" cy="912186"/>
      </dsp:txXfrm>
    </dsp:sp>
    <dsp:sp modelId="{62AC22C7-9852-4DDC-A381-D70D9E881603}">
      <dsp:nvSpPr>
        <dsp:cNvPr id="0" name=""/>
        <dsp:cNvSpPr/>
      </dsp:nvSpPr>
      <dsp:spPr>
        <a:xfrm>
          <a:off x="0" y="3527414"/>
          <a:ext cx="6628804" cy="1010880"/>
        </a:xfrm>
        <a:prstGeom prst="roundRect">
          <a:avLst/>
        </a:prstGeom>
        <a:solidFill>
          <a:schemeClr val="accent4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All worksheets should include the following information: 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347" y="3576761"/>
        <a:ext cx="6530110" cy="912186"/>
      </dsp:txXfrm>
    </dsp:sp>
    <dsp:sp modelId="{C024E2F1-F40C-4596-976C-F7B90B5AE8CB}">
      <dsp:nvSpPr>
        <dsp:cNvPr id="0" name=""/>
        <dsp:cNvSpPr/>
      </dsp:nvSpPr>
      <dsp:spPr>
        <a:xfrm>
          <a:off x="0" y="4538294"/>
          <a:ext cx="6628804" cy="2291489"/>
        </a:xfrm>
        <a:prstGeom prst="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65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Subject/Protocol identifiers  	</a:t>
          </a:r>
          <a:endParaRPr lang="en-US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Visit number/Date of visit </a:t>
          </a:r>
          <a:endParaRPr lang="en-US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Subject’s desire to participate/continue participation</a:t>
          </a:r>
          <a:endParaRPr lang="en-US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IP accountability </a:t>
          </a:r>
          <a:endParaRPr lang="en-US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Adverse events assessment </a:t>
          </a:r>
          <a:endParaRPr lang="en-US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Study procedures to be performed</a:t>
          </a:r>
          <a:endParaRPr lang="en-US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Additional information needed to document “the entire study” of the visit</a:t>
          </a:r>
          <a:endParaRPr lang="en-US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538294"/>
        <a:ext cx="6628804" cy="22914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AD30E-0979-4708-AE14-8A18A931084F}">
      <dsp:nvSpPr>
        <dsp:cNvPr id="0" name=""/>
        <dsp:cNvSpPr/>
      </dsp:nvSpPr>
      <dsp:spPr>
        <a:xfrm>
          <a:off x="0" y="2066"/>
          <a:ext cx="6628804" cy="104746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C4F5F4-6262-47BF-B9D8-40F077A18383}">
      <dsp:nvSpPr>
        <dsp:cNvPr id="0" name=""/>
        <dsp:cNvSpPr/>
      </dsp:nvSpPr>
      <dsp:spPr>
        <a:xfrm>
          <a:off x="316857" y="237745"/>
          <a:ext cx="576104" cy="576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4C649C-DB1A-40DB-B2CD-8A14277CBCE7}">
      <dsp:nvSpPr>
        <dsp:cNvPr id="0" name=""/>
        <dsp:cNvSpPr/>
      </dsp:nvSpPr>
      <dsp:spPr>
        <a:xfrm>
          <a:off x="1209819" y="2066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Concomitant Medication Form</a:t>
          </a:r>
          <a:endParaRPr lang="en-US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09819" y="2066"/>
        <a:ext cx="5418984" cy="1047462"/>
      </dsp:txXfrm>
    </dsp:sp>
    <dsp:sp modelId="{602C29F9-FD3C-4836-935C-3E34E14D4E34}">
      <dsp:nvSpPr>
        <dsp:cNvPr id="0" name=""/>
        <dsp:cNvSpPr/>
      </dsp:nvSpPr>
      <dsp:spPr>
        <a:xfrm>
          <a:off x="0" y="1311395"/>
          <a:ext cx="6628804" cy="1047462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CB11F8-7FC2-4E2F-8391-B939DB111BD9}">
      <dsp:nvSpPr>
        <dsp:cNvPr id="0" name=""/>
        <dsp:cNvSpPr/>
      </dsp:nvSpPr>
      <dsp:spPr>
        <a:xfrm>
          <a:off x="316857" y="1547074"/>
          <a:ext cx="576104" cy="576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27872-1683-413D-9A4A-81CF1A556595}">
      <dsp:nvSpPr>
        <dsp:cNvPr id="0" name=""/>
        <dsp:cNvSpPr/>
      </dsp:nvSpPr>
      <dsp:spPr>
        <a:xfrm>
          <a:off x="1209819" y="1311395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Study Visits Worksheets</a:t>
          </a:r>
          <a:endParaRPr lang="en-US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09819" y="1311395"/>
        <a:ext cx="5418984" cy="1047462"/>
      </dsp:txXfrm>
    </dsp:sp>
    <dsp:sp modelId="{D19B90C9-70ED-4FA2-B64A-8DD5D8573402}">
      <dsp:nvSpPr>
        <dsp:cNvPr id="0" name=""/>
        <dsp:cNvSpPr/>
      </dsp:nvSpPr>
      <dsp:spPr>
        <a:xfrm>
          <a:off x="0" y="2620723"/>
          <a:ext cx="6628804" cy="1047462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68F8A-B9C2-40BE-AFBF-2C35937EDA4E}">
      <dsp:nvSpPr>
        <dsp:cNvPr id="0" name=""/>
        <dsp:cNvSpPr/>
      </dsp:nvSpPr>
      <dsp:spPr>
        <a:xfrm>
          <a:off x="316857" y="2856402"/>
          <a:ext cx="576104" cy="576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7F315-7485-4046-81BC-D279D2ACED9E}">
      <dsp:nvSpPr>
        <dsp:cNvPr id="0" name=""/>
        <dsp:cNvSpPr/>
      </dsp:nvSpPr>
      <dsp:spPr>
        <a:xfrm>
          <a:off x="1209819" y="2620723"/>
          <a:ext cx="5418984" cy="1047462"/>
        </a:xfrm>
        <a:prstGeom prst="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Study logs</a:t>
          </a:r>
          <a:endParaRPr lang="en-US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09819" y="2620723"/>
        <a:ext cx="5418984" cy="1047462"/>
      </dsp:txXfrm>
    </dsp:sp>
    <dsp:sp modelId="{174A49F1-8C3C-4A91-9420-DF97F17EC68A}">
      <dsp:nvSpPr>
        <dsp:cNvPr id="0" name=""/>
        <dsp:cNvSpPr/>
      </dsp:nvSpPr>
      <dsp:spPr>
        <a:xfrm>
          <a:off x="0" y="3930051"/>
          <a:ext cx="6628804" cy="1047462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393E9-1689-4C3A-98FB-1BBCF79CB2F7}">
      <dsp:nvSpPr>
        <dsp:cNvPr id="0" name=""/>
        <dsp:cNvSpPr/>
      </dsp:nvSpPr>
      <dsp:spPr>
        <a:xfrm>
          <a:off x="316857" y="4165730"/>
          <a:ext cx="576104" cy="5761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9EBCF-1275-436E-81D9-75EA8321D1B7}">
      <dsp:nvSpPr>
        <dsp:cNvPr id="0" name=""/>
        <dsp:cNvSpPr/>
      </dsp:nvSpPr>
      <dsp:spPr>
        <a:xfrm>
          <a:off x="1209819" y="3930051"/>
          <a:ext cx="2982961" cy="1047462"/>
        </a:xfrm>
        <a:prstGeom prst="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Documentation of the ICP</a:t>
          </a:r>
          <a:endParaRPr lang="en-US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09819" y="3930051"/>
        <a:ext cx="2982961" cy="1047462"/>
      </dsp:txXfrm>
    </dsp:sp>
    <dsp:sp modelId="{0BC33357-DC02-4784-B370-574C31C62C4F}">
      <dsp:nvSpPr>
        <dsp:cNvPr id="0" name=""/>
        <dsp:cNvSpPr/>
      </dsp:nvSpPr>
      <dsp:spPr>
        <a:xfrm>
          <a:off x="4192781" y="3930051"/>
          <a:ext cx="2436022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Initial and </a:t>
          </a:r>
          <a:endParaRPr lang="en-US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Continuation </a:t>
          </a:r>
          <a:endParaRPr lang="en-US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92781" y="3930051"/>
        <a:ext cx="2436022" cy="10474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5407F-D439-4A32-9547-80606A6E234F}">
      <dsp:nvSpPr>
        <dsp:cNvPr id="0" name=""/>
        <dsp:cNvSpPr/>
      </dsp:nvSpPr>
      <dsp:spPr>
        <a:xfrm>
          <a:off x="302400" y="506"/>
          <a:ext cx="2424849" cy="14549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Identifies the Key Study Personnel (KSP) in the study</a:t>
          </a:r>
        </a:p>
      </dsp:txBody>
      <dsp:txXfrm>
        <a:off x="345013" y="43119"/>
        <a:ext cx="2339623" cy="1369683"/>
      </dsp:txXfrm>
    </dsp:sp>
    <dsp:sp modelId="{8AD5915C-D684-4032-BAD8-BDA6932E9873}">
      <dsp:nvSpPr>
        <dsp:cNvPr id="0" name=""/>
        <dsp:cNvSpPr/>
      </dsp:nvSpPr>
      <dsp:spPr>
        <a:xfrm>
          <a:off x="2940636" y="427280"/>
          <a:ext cx="514068" cy="601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40636" y="547552"/>
        <a:ext cx="359848" cy="360818"/>
      </dsp:txXfrm>
    </dsp:sp>
    <dsp:sp modelId="{9BE9229A-C93B-44B2-A4B8-02BF673B1B34}">
      <dsp:nvSpPr>
        <dsp:cNvPr id="0" name=""/>
        <dsp:cNvSpPr/>
      </dsp:nvSpPr>
      <dsp:spPr>
        <a:xfrm>
          <a:off x="3697189" y="506"/>
          <a:ext cx="2424849" cy="1454909"/>
        </a:xfrm>
        <a:prstGeom prst="roundRect">
          <a:avLst>
            <a:gd name="adj" fmla="val 10000"/>
          </a:avLst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Matches the KSP to their signature and initials</a:t>
          </a:r>
        </a:p>
      </dsp:txBody>
      <dsp:txXfrm>
        <a:off x="3739802" y="43119"/>
        <a:ext cx="2339623" cy="1369683"/>
      </dsp:txXfrm>
    </dsp:sp>
    <dsp:sp modelId="{37418FF2-3099-40F4-B444-148B912DEC95}">
      <dsp:nvSpPr>
        <dsp:cNvPr id="0" name=""/>
        <dsp:cNvSpPr/>
      </dsp:nvSpPr>
      <dsp:spPr>
        <a:xfrm rot="5400000">
          <a:off x="4652580" y="1625156"/>
          <a:ext cx="514068" cy="601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4729205" y="1668803"/>
        <a:ext cx="360818" cy="359848"/>
      </dsp:txXfrm>
    </dsp:sp>
    <dsp:sp modelId="{BD417842-6C6C-4C0C-B3CA-D5FB7B24F818}">
      <dsp:nvSpPr>
        <dsp:cNvPr id="0" name=""/>
        <dsp:cNvSpPr/>
      </dsp:nvSpPr>
      <dsp:spPr>
        <a:xfrm>
          <a:off x="3697189" y="2425356"/>
          <a:ext cx="2424849" cy="1454909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Documents the delegated task of each KSP</a:t>
          </a:r>
        </a:p>
      </dsp:txBody>
      <dsp:txXfrm>
        <a:off x="3739802" y="2467969"/>
        <a:ext cx="2339623" cy="1369683"/>
      </dsp:txXfrm>
    </dsp:sp>
    <dsp:sp modelId="{C94E2EB2-B275-41B8-AC98-062BEE8B7ECB}">
      <dsp:nvSpPr>
        <dsp:cNvPr id="0" name=""/>
        <dsp:cNvSpPr/>
      </dsp:nvSpPr>
      <dsp:spPr>
        <a:xfrm rot="10800000">
          <a:off x="2969735" y="2852129"/>
          <a:ext cx="514068" cy="601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3123955" y="2972401"/>
        <a:ext cx="359848" cy="360818"/>
      </dsp:txXfrm>
    </dsp:sp>
    <dsp:sp modelId="{F5E8785E-2141-4D21-88FF-94C5B330C03E}">
      <dsp:nvSpPr>
        <dsp:cNvPr id="0" name=""/>
        <dsp:cNvSpPr/>
      </dsp:nvSpPr>
      <dsp:spPr>
        <a:xfrm>
          <a:off x="302400" y="2425356"/>
          <a:ext cx="2424849" cy="1454909"/>
        </a:xfrm>
        <a:prstGeom prst="roundRect">
          <a:avLst>
            <a:gd name="adj" fmla="val 1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Documents the timeline of the study team members work on the study</a:t>
          </a:r>
        </a:p>
      </dsp:txBody>
      <dsp:txXfrm>
        <a:off x="345013" y="2467969"/>
        <a:ext cx="2339623" cy="13696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FDA1E-4951-4B3A-94FF-225761DA193C}">
      <dsp:nvSpPr>
        <dsp:cNvPr id="0" name=""/>
        <dsp:cNvSpPr/>
      </dsp:nvSpPr>
      <dsp:spPr>
        <a:xfrm>
          <a:off x="0" y="25950"/>
          <a:ext cx="6628804" cy="1104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This document must  remain current at all times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916" y="79866"/>
        <a:ext cx="6520972" cy="996648"/>
      </dsp:txXfrm>
    </dsp:sp>
    <dsp:sp modelId="{10B7778B-1559-45DA-BFB2-E096A4470EBF}">
      <dsp:nvSpPr>
        <dsp:cNvPr id="0" name=""/>
        <dsp:cNvSpPr/>
      </dsp:nvSpPr>
      <dsp:spPr>
        <a:xfrm>
          <a:off x="0" y="1300350"/>
          <a:ext cx="6628804" cy="1104480"/>
        </a:xfrm>
        <a:prstGeom prst="roundRect">
          <a:avLst/>
        </a:prstGeom>
        <a:gradFill rotWithShape="0">
          <a:gsLst>
            <a:gs pos="0">
              <a:schemeClr val="accent2">
                <a:hueOff val="-988095"/>
                <a:satOff val="4733"/>
                <a:lumOff val="4379"/>
                <a:alphaOff val="0"/>
                <a:tint val="96000"/>
                <a:lumMod val="100000"/>
              </a:schemeClr>
            </a:gs>
            <a:gs pos="78000">
              <a:schemeClr val="accent2">
                <a:hueOff val="-988095"/>
                <a:satOff val="4733"/>
                <a:lumOff val="437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Should be completed before/at the time the study is initiated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916" y="1354266"/>
        <a:ext cx="6520972" cy="996648"/>
      </dsp:txXfrm>
    </dsp:sp>
    <dsp:sp modelId="{BB495F28-93EF-4B0E-B186-411B7E87A2C3}">
      <dsp:nvSpPr>
        <dsp:cNvPr id="0" name=""/>
        <dsp:cNvSpPr/>
      </dsp:nvSpPr>
      <dsp:spPr>
        <a:xfrm>
          <a:off x="0" y="2574750"/>
          <a:ext cx="6628804" cy="1104480"/>
        </a:xfrm>
        <a:prstGeom prst="roundRect">
          <a:avLst/>
        </a:prstGeom>
        <a:solidFill>
          <a:schemeClr val="accent3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The PI must initial and date any changes that are made throughout the life of the study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916" y="2628666"/>
        <a:ext cx="6520972" cy="996648"/>
      </dsp:txXfrm>
    </dsp:sp>
    <dsp:sp modelId="{B2764407-86F0-4087-895D-7409E5844058}">
      <dsp:nvSpPr>
        <dsp:cNvPr id="0" name=""/>
        <dsp:cNvSpPr/>
      </dsp:nvSpPr>
      <dsp:spPr>
        <a:xfrm>
          <a:off x="0" y="3849150"/>
          <a:ext cx="6628804" cy="1104480"/>
        </a:xfrm>
        <a:prstGeom prst="roundRect">
          <a:avLst/>
        </a:prstGeom>
        <a:solidFill>
          <a:schemeClr val="accent4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He/she must also sign this form at the closure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916" y="3903066"/>
        <a:ext cx="6520972" cy="9966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D6840-03D9-4128-8C27-617A982062B9}">
      <dsp:nvSpPr>
        <dsp:cNvPr id="0" name=""/>
        <dsp:cNvSpPr/>
      </dsp:nvSpPr>
      <dsp:spPr>
        <a:xfrm>
          <a:off x="0" y="0"/>
          <a:ext cx="8596668" cy="49849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Purpose: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Provides a means to tracks specimens/samples collected as study procedures 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8596668" cy="2691856"/>
      </dsp:txXfrm>
    </dsp:sp>
    <dsp:sp modelId="{A216796F-4F85-4A56-8556-CA24BF18C77A}">
      <dsp:nvSpPr>
        <dsp:cNvPr id="0" name=""/>
        <dsp:cNvSpPr/>
      </dsp:nvSpPr>
      <dsp:spPr>
        <a:xfrm>
          <a:off x="0" y="2592157"/>
          <a:ext cx="4298333" cy="2293062"/>
        </a:xfrm>
        <a:prstGeom prst="rect">
          <a:avLst/>
        </a:prstGeom>
        <a:solidFill>
          <a:schemeClr val="accent3">
            <a:alpha val="9000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Types of samples to track:</a:t>
          </a:r>
          <a:endParaRPr lang="en-US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Specimen Tracking Log</a:t>
          </a:r>
          <a:endParaRPr lang="en-US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Retained tissue log</a:t>
          </a:r>
          <a:endParaRPr lang="en-US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592157"/>
        <a:ext cx="4298333" cy="2293062"/>
      </dsp:txXfrm>
    </dsp:sp>
    <dsp:sp modelId="{88365BC9-1C9A-4945-BD09-28652A59CEBA}">
      <dsp:nvSpPr>
        <dsp:cNvPr id="0" name=""/>
        <dsp:cNvSpPr/>
      </dsp:nvSpPr>
      <dsp:spPr>
        <a:xfrm>
          <a:off x="4298334" y="2592157"/>
          <a:ext cx="4298333" cy="2293062"/>
        </a:xfrm>
        <a:prstGeom prst="rect">
          <a:avLst/>
        </a:prstGeom>
        <a:solidFill>
          <a:schemeClr val="accent4">
            <a:alpha val="9000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Documents to maintain</a:t>
          </a:r>
          <a:endParaRPr lang="en-US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Shipping/Receipt/Maintenance documentation</a:t>
          </a:r>
          <a:endParaRPr lang="en-US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Storage temperature logs</a:t>
          </a:r>
          <a:endParaRPr lang="en-US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98334" y="2592157"/>
        <a:ext cx="4298333" cy="2293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BD850-A6D0-4659-BE5C-3FA1E6AABD27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1792C-585A-46A9-A1AC-A10EAF5EC8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D575-0819-461A-B2AB-CD3A9BFEDA69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BCC-A5E1-4A22-A898-05F9B84734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674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D575-0819-461A-B2AB-CD3A9BFEDA69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BCC-A5E1-4A22-A898-05F9B84734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26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D575-0819-461A-B2AB-CD3A9BFEDA69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BCC-A5E1-4A22-A898-05F9B84734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8221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D575-0819-461A-B2AB-CD3A9BFEDA69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BCC-A5E1-4A22-A898-05F9B84734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18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D575-0819-461A-B2AB-CD3A9BFEDA69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BCC-A5E1-4A22-A898-05F9B84734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4866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D575-0819-461A-B2AB-CD3A9BFEDA69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BCC-A5E1-4A22-A898-05F9B84734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72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D575-0819-461A-B2AB-CD3A9BFEDA69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BCC-A5E1-4A22-A898-05F9B84734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72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D575-0819-461A-B2AB-CD3A9BFEDA69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BCC-A5E1-4A22-A898-05F9B84734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04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D575-0819-461A-B2AB-CD3A9BFEDA69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BCC-A5E1-4A22-A898-05F9B84734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738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D575-0819-461A-B2AB-CD3A9BFEDA69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BCC-A5E1-4A22-A898-05F9B84734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7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D575-0819-461A-B2AB-CD3A9BFEDA69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BCC-A5E1-4A22-A898-05F9B84734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7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D575-0819-461A-B2AB-CD3A9BFEDA69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BCC-A5E1-4A22-A898-05F9B84734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57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D575-0819-461A-B2AB-CD3A9BFEDA69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BCC-A5E1-4A22-A898-05F9B84734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6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D575-0819-461A-B2AB-CD3A9BFEDA69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BCC-A5E1-4A22-A898-05F9B84734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469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D575-0819-461A-B2AB-CD3A9BFEDA69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BCC-A5E1-4A22-A898-05F9B84734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8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D575-0819-461A-B2AB-CD3A9BFEDA69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5BCC-A5E1-4A22-A898-05F9B84734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8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CD575-0819-461A-B2AB-CD3A9BFEDA69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6C05BCC-A5E1-4A22-A898-05F9B84734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5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pedia.org/chalkboard/s/summary.html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sa/3.0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askleo.com/what-is-facebook-fan-friday/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heckmark.sv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heckmark.sv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heckmark.sv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heckmark.sv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heckmark.sv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heckmark.sv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heckmark.sv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heckmark.sv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heckmark.sv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8219-BDDD-F4BD-9C36-EE4B4B4EC0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92D050"/>
                </a:solidFill>
                <a:latin typeface="Arial Black"/>
              </a:rPr>
              <a:t>CERTIFICATION EXAM PREPARATION COURSE</a:t>
            </a:r>
            <a:endParaRPr lang="en-US" sz="4800" dirty="0">
              <a:solidFill>
                <a:srgbClr val="000000"/>
              </a:solidFill>
              <a:latin typeface="Arial Black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058359-2E3C-250E-29EC-B8EA78805E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>
                <a:latin typeface="Arial"/>
                <a:cs typeface="Arial"/>
              </a:rPr>
              <a:t>SESSION 10:</a:t>
            </a:r>
          </a:p>
          <a:p>
            <a:r>
              <a:rPr lang="en-US" sz="2800">
                <a:latin typeface="Arial"/>
                <a:ea typeface="+mn-lt"/>
                <a:cs typeface="Arial"/>
              </a:rPr>
              <a:t>Essential Documents: Part 2</a:t>
            </a:r>
          </a:p>
        </p:txBody>
      </p:sp>
    </p:spTree>
    <p:extLst>
      <p:ext uri="{BB962C8B-B14F-4D97-AF65-F5344CB8AC3E}">
        <p14:creationId xmlns:p14="http://schemas.microsoft.com/office/powerpoint/2010/main" val="1121214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67A0A6-9336-482B-918E-253B375ED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6" y="-3388660"/>
            <a:ext cx="12909177" cy="134470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7C29DE-739D-448E-A6CC-1D0E5163F0D9}"/>
              </a:ext>
            </a:extLst>
          </p:cNvPr>
          <p:cNvSpPr/>
          <p:nvPr/>
        </p:nvSpPr>
        <p:spPr>
          <a:xfrm>
            <a:off x="242046" y="-3388660"/>
            <a:ext cx="12909177" cy="2163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5D4608-3FEB-44C3-ABF6-4009DEF10FB3}"/>
              </a:ext>
            </a:extLst>
          </p:cNvPr>
          <p:cNvSpPr/>
          <p:nvPr/>
        </p:nvSpPr>
        <p:spPr>
          <a:xfrm>
            <a:off x="242046" y="-1225120"/>
            <a:ext cx="1480222" cy="11283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75D126-55FD-40D8-A9F7-6A1B972FEA25}"/>
              </a:ext>
            </a:extLst>
          </p:cNvPr>
          <p:cNvSpPr/>
          <p:nvPr/>
        </p:nvSpPr>
        <p:spPr>
          <a:xfrm>
            <a:off x="1722267" y="9268287"/>
            <a:ext cx="11428955" cy="79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359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D08AFC-8D5D-4C9C-ACD0-D1952F12D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4563"/>
            <a:ext cx="12192000" cy="74644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DAA67A-AA88-4FDB-9284-DB06B57C203E}"/>
              </a:ext>
            </a:extLst>
          </p:cNvPr>
          <p:cNvSpPr/>
          <p:nvPr/>
        </p:nvSpPr>
        <p:spPr>
          <a:xfrm>
            <a:off x="0" y="-354562"/>
            <a:ext cx="12192000" cy="123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4691FD-CB1B-41AD-9916-E3D58CEA3AB4}"/>
              </a:ext>
            </a:extLst>
          </p:cNvPr>
          <p:cNvSpPr/>
          <p:nvPr/>
        </p:nvSpPr>
        <p:spPr>
          <a:xfrm>
            <a:off x="0" y="878889"/>
            <a:ext cx="177553" cy="6231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19BF57-A39F-4E70-BD6B-74A3CAD951AC}"/>
              </a:ext>
            </a:extLst>
          </p:cNvPr>
          <p:cNvSpPr/>
          <p:nvPr/>
        </p:nvSpPr>
        <p:spPr>
          <a:xfrm>
            <a:off x="177552" y="6693762"/>
            <a:ext cx="12014447" cy="416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1D32A3-2AD8-47CC-ACA4-11A42CC00056}"/>
              </a:ext>
            </a:extLst>
          </p:cNvPr>
          <p:cNvSpPr/>
          <p:nvPr/>
        </p:nvSpPr>
        <p:spPr>
          <a:xfrm>
            <a:off x="12094344" y="878889"/>
            <a:ext cx="97655" cy="5814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631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CBE580-68FF-4BF9-A89D-D5AD93572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409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7FF4FA-0712-4629-BE49-7B1E29CA7F78}"/>
              </a:ext>
            </a:extLst>
          </p:cNvPr>
          <p:cNvSpPr/>
          <p:nvPr/>
        </p:nvSpPr>
        <p:spPr>
          <a:xfrm>
            <a:off x="0" y="115409"/>
            <a:ext cx="12192000" cy="798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23B396-15CF-46F0-8697-2A8B2B7218AB}"/>
              </a:ext>
            </a:extLst>
          </p:cNvPr>
          <p:cNvSpPr/>
          <p:nvPr/>
        </p:nvSpPr>
        <p:spPr>
          <a:xfrm>
            <a:off x="0" y="6631618"/>
            <a:ext cx="12192000" cy="372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02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502E189-0890-48B1-8F26-F10CFFEE6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Source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215AB-B77B-4DA6-A5DD-452B6E567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2783" y="373224"/>
            <a:ext cx="4619706" cy="5966717"/>
          </a:xfrm>
          <a:solidFill>
            <a:schemeClr val="accent1"/>
          </a:solidFill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1.52 Source Document Original documents, data, and records 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 records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and office charts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 notes, memoranda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subjects’ diaries 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checklists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pharmacy records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recorded data from automated instruments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copies or transcriptions certified after verification as being accurate copies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x-rays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 files</a:t>
            </a:r>
          </a:p>
        </p:txBody>
      </p:sp>
    </p:spTree>
    <p:extLst>
      <p:ext uri="{BB962C8B-B14F-4D97-AF65-F5344CB8AC3E}">
        <p14:creationId xmlns:p14="http://schemas.microsoft.com/office/powerpoint/2010/main" val="2509716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A37CE5-0391-429E-A9E7-663805E08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365" y="1378252"/>
            <a:ext cx="3989851" cy="4093028"/>
          </a:xfrm>
        </p:spPr>
        <p:txBody>
          <a:bodyPr anchor="ctr"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Site Source Documents (SSDs)/Study Visit Worksheets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3ECED0-9224-4524-A420-9085DBA871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265005"/>
              </p:ext>
            </p:extLst>
          </p:nvPr>
        </p:nvGraphicFramePr>
        <p:xfrm>
          <a:off x="4227810" y="0"/>
          <a:ext cx="6628804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5323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9A3CA6-DBAB-4B5E-8BDB-0EE79F6DB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Examples of Site Source Documents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5E35E1-6671-45DF-BC75-4E0003D2C7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198241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6199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36274-233C-491E-9FB9-6197AAD8B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65314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Concomitant Medication Form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3D14BB-02F6-4B7F-BB88-C29E054BD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092" y="653143"/>
            <a:ext cx="9769151" cy="627017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9FD0A1-58A3-4A90-ADB4-8AC486218F8E}"/>
              </a:ext>
            </a:extLst>
          </p:cNvPr>
          <p:cNvSpPr/>
          <p:nvPr/>
        </p:nvSpPr>
        <p:spPr>
          <a:xfrm>
            <a:off x="65314" y="587829"/>
            <a:ext cx="9769150" cy="1107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378E98-FD11-466B-9E2F-42DD40A06238}"/>
              </a:ext>
            </a:extLst>
          </p:cNvPr>
          <p:cNvSpPr/>
          <p:nvPr/>
        </p:nvSpPr>
        <p:spPr>
          <a:xfrm>
            <a:off x="0" y="6507332"/>
            <a:ext cx="9886021" cy="415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D49D91-8158-4AD6-A311-54B4C096EDDA}"/>
              </a:ext>
            </a:extLst>
          </p:cNvPr>
          <p:cNvSpPr/>
          <p:nvPr/>
        </p:nvSpPr>
        <p:spPr>
          <a:xfrm>
            <a:off x="9763439" y="587830"/>
            <a:ext cx="122582" cy="6270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A424F7-524F-4884-926A-DF9A9D46EE48}"/>
              </a:ext>
            </a:extLst>
          </p:cNvPr>
          <p:cNvSpPr/>
          <p:nvPr/>
        </p:nvSpPr>
        <p:spPr>
          <a:xfrm>
            <a:off x="49873" y="1606858"/>
            <a:ext cx="163191" cy="4900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511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CBE580-68FF-4BF9-A89D-D5AD93572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409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7FF4FA-0712-4629-BE49-7B1E29CA7F78}"/>
              </a:ext>
            </a:extLst>
          </p:cNvPr>
          <p:cNvSpPr/>
          <p:nvPr/>
        </p:nvSpPr>
        <p:spPr>
          <a:xfrm>
            <a:off x="0" y="115409"/>
            <a:ext cx="12192000" cy="798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23B396-15CF-46F0-8697-2A8B2B7218AB}"/>
              </a:ext>
            </a:extLst>
          </p:cNvPr>
          <p:cNvSpPr/>
          <p:nvPr/>
        </p:nvSpPr>
        <p:spPr>
          <a:xfrm>
            <a:off x="0" y="6631618"/>
            <a:ext cx="12192000" cy="372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4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10FB61-B9DB-49C5-ACF5-991F4318B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CRFs Best Practices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61E8E-A314-44D7-B521-303048E3C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813" y="610556"/>
            <a:ext cx="6341016" cy="5601078"/>
          </a:xfrm>
          <a:solidFill>
            <a:schemeClr val="accent1"/>
          </a:solidFill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completed CRFs should be maintained as essential documents</a:t>
            </a:r>
          </a:p>
          <a:p>
            <a:pPr marL="0" indent="0">
              <a:lnSpc>
                <a:spcPct val="90000"/>
              </a:lnSpc>
              <a:buNone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CRFs should be dated/signed by the study team member completing the form (ALCOA-C)</a:t>
            </a:r>
          </a:p>
          <a:p>
            <a:pPr>
              <a:lnSpc>
                <a:spcPct val="90000"/>
              </a:lnSpc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reported on the CRF should be consistent with the source documents</a:t>
            </a:r>
          </a:p>
          <a:p>
            <a:pPr marL="0" indent="0">
              <a:lnSpc>
                <a:spcPct val="90000"/>
              </a:lnSpc>
              <a:buNone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change or correction to a CRF should be dated, initialed, and explained (if necessary) and should not obscure the original entry</a:t>
            </a:r>
          </a:p>
          <a:p>
            <a:pPr marL="0" indent="0">
              <a:lnSpc>
                <a:spcPct val="90000"/>
              </a:lnSpc>
              <a:buNone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 the PI reviews/signs off on the completed CRFs or documents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00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CBE580-68FF-4BF9-A89D-D5AD93572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409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7FF4FA-0712-4629-BE49-7B1E29CA7F78}"/>
              </a:ext>
            </a:extLst>
          </p:cNvPr>
          <p:cNvSpPr/>
          <p:nvPr/>
        </p:nvSpPr>
        <p:spPr>
          <a:xfrm>
            <a:off x="0" y="115409"/>
            <a:ext cx="12192000" cy="798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23B396-15CF-46F0-8697-2A8B2B7218AB}"/>
              </a:ext>
            </a:extLst>
          </p:cNvPr>
          <p:cNvSpPr/>
          <p:nvPr/>
        </p:nvSpPr>
        <p:spPr>
          <a:xfrm>
            <a:off x="0" y="6631618"/>
            <a:ext cx="12192000" cy="372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77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DD7B35-58A9-4E66-A69F-FA4B19FCF8FB}"/>
              </a:ext>
            </a:extLst>
          </p:cNvPr>
          <p:cNvSpPr txBox="1"/>
          <p:nvPr/>
        </p:nvSpPr>
        <p:spPr>
          <a:xfrm>
            <a:off x="667004" y="363915"/>
            <a:ext cx="981221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Handouts/Reference sheets/Worksheets:</a:t>
            </a:r>
          </a:p>
          <a:p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Documentation Best Practices</a:t>
            </a:r>
          </a:p>
          <a:p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of Essential Documents</a:t>
            </a:r>
          </a:p>
          <a:p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Binder Best Practices</a:t>
            </a:r>
          </a:p>
          <a:p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Binder Set-up</a:t>
            </a:r>
          </a:p>
          <a:p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Documents Reference Sheet</a:t>
            </a:r>
          </a:p>
          <a:p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Binder Tabs/Documents Worksheet</a:t>
            </a:r>
          </a:p>
          <a:p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Webinars:</a:t>
            </a:r>
          </a:p>
          <a:p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101, session 7</a:t>
            </a:r>
          </a:p>
          <a:p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102, session 8</a:t>
            </a:r>
          </a:p>
          <a:p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102, session 4</a:t>
            </a:r>
          </a:p>
          <a:p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870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FFBBE9-631E-42BF-A804-70701BA79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182B32-7100-483E-A7BF-96BFB725F668}"/>
              </a:ext>
            </a:extLst>
          </p:cNvPr>
          <p:cNvSpPr/>
          <p:nvPr/>
        </p:nvSpPr>
        <p:spPr>
          <a:xfrm>
            <a:off x="-1" y="0"/>
            <a:ext cx="12191999" cy="816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D35180-C046-4206-AB71-D97EF9422332}"/>
              </a:ext>
            </a:extLst>
          </p:cNvPr>
          <p:cNvSpPr/>
          <p:nvPr/>
        </p:nvSpPr>
        <p:spPr>
          <a:xfrm flipV="1">
            <a:off x="0" y="6525084"/>
            <a:ext cx="12191998" cy="332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16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5ECEE4-BA93-4978-BF22-FDDA33C6F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2A05C6-F438-42A7-BC63-2F2E6BC7146D}"/>
              </a:ext>
            </a:extLst>
          </p:cNvPr>
          <p:cNvSpPr/>
          <p:nvPr/>
        </p:nvSpPr>
        <p:spPr>
          <a:xfrm>
            <a:off x="0" y="0"/>
            <a:ext cx="12192000" cy="825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92AB31-8CAC-4C30-A62A-257181B32E8B}"/>
              </a:ext>
            </a:extLst>
          </p:cNvPr>
          <p:cNvSpPr/>
          <p:nvPr/>
        </p:nvSpPr>
        <p:spPr>
          <a:xfrm>
            <a:off x="11629749" y="825623"/>
            <a:ext cx="562252" cy="6032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C6415B-A829-4184-A0F0-380E20D1FBA4}"/>
              </a:ext>
            </a:extLst>
          </p:cNvPr>
          <p:cNvSpPr/>
          <p:nvPr/>
        </p:nvSpPr>
        <p:spPr>
          <a:xfrm>
            <a:off x="0" y="6596109"/>
            <a:ext cx="11629748" cy="253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0A4DA1-0DB3-47D1-B3C1-07B5FFC7FEAB}"/>
              </a:ext>
            </a:extLst>
          </p:cNvPr>
          <p:cNvSpPr txBox="1"/>
          <p:nvPr/>
        </p:nvSpPr>
        <p:spPr>
          <a:xfrm>
            <a:off x="0" y="6977849"/>
            <a:ext cx="3330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UTHSC IRB created form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47A899-E38C-4F90-B4A1-A78B93A19EB6}"/>
              </a:ext>
            </a:extLst>
          </p:cNvPr>
          <p:cNvSpPr/>
          <p:nvPr/>
        </p:nvSpPr>
        <p:spPr>
          <a:xfrm>
            <a:off x="-1" y="825623"/>
            <a:ext cx="417251" cy="5770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16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FFBBE9-631E-42BF-A804-70701BA79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182B32-7100-483E-A7BF-96BFB725F668}"/>
              </a:ext>
            </a:extLst>
          </p:cNvPr>
          <p:cNvSpPr/>
          <p:nvPr/>
        </p:nvSpPr>
        <p:spPr>
          <a:xfrm>
            <a:off x="-1" y="0"/>
            <a:ext cx="12191999" cy="816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D35180-C046-4206-AB71-D97EF9422332}"/>
              </a:ext>
            </a:extLst>
          </p:cNvPr>
          <p:cNvSpPr/>
          <p:nvPr/>
        </p:nvSpPr>
        <p:spPr>
          <a:xfrm flipV="1">
            <a:off x="0" y="6525084"/>
            <a:ext cx="12191998" cy="332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005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A55B38-BE04-47FE-84CD-D2BB67630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2222" y="-1106311"/>
            <a:ext cx="12779022" cy="90536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5757F1-3BEE-4586-9366-C2D5E21384FD}"/>
              </a:ext>
            </a:extLst>
          </p:cNvPr>
          <p:cNvSpPr/>
          <p:nvPr/>
        </p:nvSpPr>
        <p:spPr>
          <a:xfrm>
            <a:off x="-282222" y="-1106311"/>
            <a:ext cx="12626622" cy="1345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2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4C72A2-2E06-4886-B4B2-8C2A4E1E7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02985A-413C-4F14-A3B1-9D2554209E65}"/>
              </a:ext>
            </a:extLst>
          </p:cNvPr>
          <p:cNvSpPr/>
          <p:nvPr/>
        </p:nvSpPr>
        <p:spPr>
          <a:xfrm>
            <a:off x="0" y="0"/>
            <a:ext cx="12192000" cy="79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DBDA3E-CA84-4DAD-B6A6-AF9CA60538A9}"/>
              </a:ext>
            </a:extLst>
          </p:cNvPr>
          <p:cNvSpPr/>
          <p:nvPr/>
        </p:nvSpPr>
        <p:spPr>
          <a:xfrm>
            <a:off x="0" y="6516210"/>
            <a:ext cx="12192000" cy="341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945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F4B02-B3B8-4A1A-879A-CFE2BE9AD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506" y="440266"/>
            <a:ext cx="8723496" cy="1045029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DOAL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B53D87-561E-48C2-9EF6-31AD2ECB83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845562"/>
              </p:ext>
            </p:extLst>
          </p:nvPr>
        </p:nvGraphicFramePr>
        <p:xfrm>
          <a:off x="1700034" y="1768704"/>
          <a:ext cx="6424440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6041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legation of Authority Log">
            <a:extLst>
              <a:ext uri="{FF2B5EF4-FFF2-40B4-BE49-F238E27FC236}">
                <a16:creationId xmlns:a16="http://schemas.microsoft.com/office/drawing/2014/main" id="{BA679AC1-1286-49AE-AF43-E3BC7A09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0"/>
            <a:ext cx="8878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0640565-F480-4FF6-8713-FB4F1E161BF5}"/>
              </a:ext>
            </a:extLst>
          </p:cNvPr>
          <p:cNvSpPr/>
          <p:nvPr/>
        </p:nvSpPr>
        <p:spPr>
          <a:xfrm>
            <a:off x="0" y="0"/>
            <a:ext cx="96105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053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836E5-84CD-4077-8E8F-070CF59D5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2582845" cy="4093028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Best Practices for the DOAL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6564F85-F5CC-4D0F-8C80-70C78559A9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981126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7325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4C72A2-2E06-4886-B4B2-8C2A4E1E7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02985A-413C-4F14-A3B1-9D2554209E65}"/>
              </a:ext>
            </a:extLst>
          </p:cNvPr>
          <p:cNvSpPr/>
          <p:nvPr/>
        </p:nvSpPr>
        <p:spPr>
          <a:xfrm>
            <a:off x="0" y="0"/>
            <a:ext cx="12192000" cy="790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DBDA3E-CA84-4DAD-B6A6-AF9CA60538A9}"/>
              </a:ext>
            </a:extLst>
          </p:cNvPr>
          <p:cNvSpPr/>
          <p:nvPr/>
        </p:nvSpPr>
        <p:spPr>
          <a:xfrm>
            <a:off x="0" y="6516210"/>
            <a:ext cx="12192000" cy="341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426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61B1-926B-4D13-86AA-733C499B6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4489"/>
            <a:ext cx="8596668" cy="745724"/>
          </a:xfrm>
        </p:spPr>
        <p:txBody>
          <a:bodyPr>
            <a:no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Specimen Tracking Log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AAFCD74-FE1C-4D2C-97D7-DF7643214C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062513"/>
              </p:ext>
            </p:extLst>
          </p:nvPr>
        </p:nvGraphicFramePr>
        <p:xfrm>
          <a:off x="677334" y="1056443"/>
          <a:ext cx="8596668" cy="4984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8870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085FF-3557-48B4-9D04-9F9B4060A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ICH GCP E6 (R2) Section 8.3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FAED3-9BFF-4707-9196-2B195F998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During the Clinical Trial</a:t>
            </a:r>
          </a:p>
        </p:txBody>
      </p:sp>
    </p:spTree>
    <p:extLst>
      <p:ext uri="{BB962C8B-B14F-4D97-AF65-F5344CB8AC3E}">
        <p14:creationId xmlns:p14="http://schemas.microsoft.com/office/powerpoint/2010/main" val="35026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085FF-3557-48B4-9D04-9F9B4060A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816638"/>
            <a:ext cx="2641600" cy="5224724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ICH GCP E6 (R2) Section 8.4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FAED3-9BFF-4707-9196-2B195F998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fter completion or termination of the trial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9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BDA99A-A651-4612-A6DF-5AEA88E25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0D13B8D-9F71-4BC8-B02F-D2686156CB8A}"/>
              </a:ext>
            </a:extLst>
          </p:cNvPr>
          <p:cNvSpPr/>
          <p:nvPr/>
        </p:nvSpPr>
        <p:spPr>
          <a:xfrm>
            <a:off x="0" y="0"/>
            <a:ext cx="12192000" cy="830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F94620-6BFA-4BD1-8FF2-F9E009991D90}"/>
              </a:ext>
            </a:extLst>
          </p:cNvPr>
          <p:cNvSpPr/>
          <p:nvPr/>
        </p:nvSpPr>
        <p:spPr>
          <a:xfrm>
            <a:off x="-1" y="5943600"/>
            <a:ext cx="1219199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8B4FCD-0349-45BC-972D-FF20488FBFC3}"/>
              </a:ext>
            </a:extLst>
          </p:cNvPr>
          <p:cNvSpPr/>
          <p:nvPr/>
        </p:nvSpPr>
        <p:spPr>
          <a:xfrm>
            <a:off x="0" y="830424"/>
            <a:ext cx="2696547" cy="5113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987256-5253-4484-A41B-BE20C705DA56}"/>
              </a:ext>
            </a:extLst>
          </p:cNvPr>
          <p:cNvSpPr/>
          <p:nvPr/>
        </p:nvSpPr>
        <p:spPr>
          <a:xfrm>
            <a:off x="9414588" y="830424"/>
            <a:ext cx="2777412" cy="5113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573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D1B66F-B33C-4099-A42C-AAEE3FD07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438518-1FC3-4CD0-A0A8-140F9BDAD62C}"/>
              </a:ext>
            </a:extLst>
          </p:cNvPr>
          <p:cNvSpPr/>
          <p:nvPr/>
        </p:nvSpPr>
        <p:spPr>
          <a:xfrm>
            <a:off x="0" y="0"/>
            <a:ext cx="12192000" cy="807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ED5393-B69B-4790-943D-7A57F8972077}"/>
              </a:ext>
            </a:extLst>
          </p:cNvPr>
          <p:cNvSpPr/>
          <p:nvPr/>
        </p:nvSpPr>
        <p:spPr>
          <a:xfrm>
            <a:off x="0" y="4948666"/>
            <a:ext cx="12192000" cy="190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298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859765D-8CF7-4BBE-96F6-053776E64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06151" y="1131994"/>
            <a:ext cx="6981575" cy="45903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83E7AB-438B-42D3-A562-5D631EB3ED19}"/>
              </a:ext>
            </a:extLst>
          </p:cNvPr>
          <p:cNvSpPr txBox="1"/>
          <p:nvPr/>
        </p:nvSpPr>
        <p:spPr>
          <a:xfrm>
            <a:off x="7061073" y="5522325"/>
            <a:ext cx="252665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picpedia.org/chalkboard/s/summary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3111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598" y="186274"/>
            <a:ext cx="8431405" cy="1191846"/>
          </a:xfrm>
        </p:spPr>
        <p:txBody>
          <a:bodyPr>
            <a:no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Best Practices for Maintaining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Essential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153" y="1795749"/>
            <a:ext cx="4602850" cy="50622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GET ORGANIZED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Create process for maintenance of the Essential documents (Reg binder, etc.)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List of tasks to complete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Checklists/Logs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Don’t procrastinate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Keep up to date/keep audit ready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Prompt reporting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“Real time” documenting</a:t>
            </a:r>
          </a:p>
          <a:p>
            <a:pPr>
              <a:lnSpc>
                <a:spcPct val="9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ALCOA-C</a:t>
            </a:r>
          </a:p>
        </p:txBody>
      </p:sp>
      <p:pic>
        <p:nvPicPr>
          <p:cNvPr id="3078" name="Picture 6" descr="C:\Users\db145945a\AppData\Local\Microsoft\Windows\Temporary Internet Files\Content.IE5\W4Y953CX\to-do-list-300x264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3" r="12130" b="-1"/>
          <a:stretch/>
        </p:blipFill>
        <p:spPr bwMode="auto">
          <a:xfrm>
            <a:off x="421298" y="2027104"/>
            <a:ext cx="2690969" cy="3420737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45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74" y="248357"/>
            <a:ext cx="10089614" cy="683046"/>
          </a:xfrm>
        </p:spPr>
        <p:txBody>
          <a:bodyPr>
            <a:no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Good Documentation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51" y="1129003"/>
            <a:ext cx="8229600" cy="5728996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is not documented---Was not done!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Document what was done AND what was not done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Include reason for any missed information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Use black or dark blue ink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 not back or future date and entries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Create and maintain documents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Assure documentation is ALCOA-C compliant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SLIDE rule for errors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Be thorough and timely when documenting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Perform quality checks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Be Proactive when finding errors or omissions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db145945a\AppData\Local\Microsoft\Windows\Temporary Internet Files\Content.IE5\W4Y953CX\writing_clipar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4724401"/>
            <a:ext cx="1770787" cy="171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21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89" y="349938"/>
            <a:ext cx="10210800" cy="1091682"/>
          </a:xfrm>
        </p:spPr>
        <p:txBody>
          <a:bodyPr>
            <a:no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 Can Documentation/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Essential Documents be Improved?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849" y="1880078"/>
            <a:ext cx="8229600" cy="4627984"/>
          </a:xfrm>
        </p:spPr>
        <p:txBody>
          <a:bodyPr>
            <a:no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Creation of site source documents per protocol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Adequate training per protocol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Delegation of this duty regarding adequate documentation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Follow ALCOA-C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Monitoring for accurate and complete documentation by study staff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Commitment to best documentation practices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Oversight/Internal QA process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Seek resources to increase knowledge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Make sure the documentation tells the entire story</a:t>
            </a:r>
          </a:p>
        </p:txBody>
      </p:sp>
      <p:pic>
        <p:nvPicPr>
          <p:cNvPr id="2051" name="Picture 3" descr="C:\Users\db145945a\AppData\Local\Microsoft\Windows\Temporary Internet Files\Content.IE5\Q3CF24G1\The_Story_So_Far_Logo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0927">
            <a:off x="8795984" y="5345650"/>
            <a:ext cx="1609398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03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fferent coloured organisers">
            <a:extLst>
              <a:ext uri="{FF2B5EF4-FFF2-40B4-BE49-F238E27FC236}">
                <a16:creationId xmlns:a16="http://schemas.microsoft.com/office/drawing/2014/main" id="{AAFB9400-2EC1-4A41-8C36-C6B6616D40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10" r="15003" b="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F622F5-013A-4D23-9463-CDDD01B89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25" y="126694"/>
            <a:ext cx="5761821" cy="947450"/>
          </a:xfrm>
        </p:spPr>
        <p:txBody>
          <a:bodyPr>
            <a:no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Purpose of Essential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295F2-4E8E-409E-8FA9-FA7E13FFD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19" y="1327535"/>
            <a:ext cx="4908039" cy="565716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Compliance: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Demonstrates compliance with Regulations and Good Clinical Practice (GCP)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Validates adherence to high standards of research practices and human subject protection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Record Keeping: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Provides an organizational framework for study specific essential documents</a:t>
            </a:r>
          </a:p>
          <a:p>
            <a:pPr lvl="1">
              <a:lnSpc>
                <a:spcPct val="90000"/>
              </a:lnSpc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Organization and Access: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Allows easy access to study documents with minimal effort 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Permits evaluation of the conduct of the study and assists to determine the quality of the data</a:t>
            </a:r>
          </a:p>
          <a:p>
            <a:pPr>
              <a:lnSpc>
                <a:spcPct val="9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771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9" descr="A picture containing icon&#10;&#10;Description automatically generated">
            <a:extLst>
              <a:ext uri="{FF2B5EF4-FFF2-40B4-BE49-F238E27FC236}">
                <a16:creationId xmlns:a16="http://schemas.microsoft.com/office/drawing/2014/main" id="{396D21D2-306A-4C12-890D-B1EE48929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10225" y="247772"/>
            <a:ext cx="5849785" cy="467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875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6891E-FB02-42E8-A1E0-CCFD05DB5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8900"/>
            <a:ext cx="8596668" cy="1930400"/>
          </a:xfrm>
        </p:spPr>
        <p:txBody>
          <a:bodyPr>
            <a:no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Tasks that may be delegated by the Principal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nvestigator to the Coordinator (non nurse) may include the following:</a:t>
            </a:r>
            <a:b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61024-9CD8-4C14-BAA9-551EEBAD2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521833"/>
            <a:ext cx="8596668" cy="3880773"/>
          </a:xfrm>
        </p:spPr>
        <p:txBody>
          <a:bodyPr>
            <a:normAutofit/>
          </a:bodyPr>
          <a:lstStyle/>
          <a:p>
            <a:pPr marL="0" marR="0" indent="0" fontAlgn="base">
              <a:lnSpc>
                <a:spcPct val="107000"/>
              </a:lnSpc>
              <a:spcBef>
                <a:spcPts val="0"/>
              </a:spcBef>
              <a:spcAft>
                <a:spcPts val="2250"/>
              </a:spcAft>
              <a:buNone/>
            </a:pPr>
            <a:r>
              <a:rPr lang="en-US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fontAlgn="base">
              <a:lnSpc>
                <a:spcPct val="107000"/>
              </a:lnSpc>
              <a:spcBef>
                <a:spcPts val="0"/>
              </a:spcBef>
              <a:spcAft>
                <a:spcPts val="2250"/>
              </a:spcAft>
              <a:buNone/>
            </a:pPr>
            <a:r>
              <a:rPr lang="en-US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	Obtaining Informed Consent</a:t>
            </a:r>
            <a:endParaRPr lang="en-US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fontAlgn="base">
              <a:lnSpc>
                <a:spcPct val="107000"/>
              </a:lnSpc>
              <a:spcBef>
                <a:spcPts val="0"/>
              </a:spcBef>
              <a:spcAft>
                <a:spcPts val="2250"/>
              </a:spcAft>
              <a:buNone/>
            </a:pPr>
            <a:r>
              <a:rPr lang="en-US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	Assessment of AEs (severity and causality)</a:t>
            </a:r>
            <a:endParaRPr lang="en-US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fontAlgn="base">
              <a:lnSpc>
                <a:spcPct val="107000"/>
              </a:lnSpc>
              <a:spcBef>
                <a:spcPts val="0"/>
              </a:spcBef>
              <a:spcAft>
                <a:spcPts val="2250"/>
              </a:spcAft>
              <a:buNone/>
            </a:pPr>
            <a:r>
              <a:rPr lang="en-US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	Physical exam assessments</a:t>
            </a:r>
            <a:endParaRPr lang="en-US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fontAlgn="base">
              <a:lnSpc>
                <a:spcPct val="107000"/>
              </a:lnSpc>
              <a:spcBef>
                <a:spcPts val="0"/>
              </a:spcBef>
              <a:spcAft>
                <a:spcPts val="2250"/>
              </a:spcAft>
              <a:buNone/>
            </a:pPr>
            <a:r>
              <a:rPr lang="en-US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	All of the above</a:t>
            </a:r>
            <a:endParaRPr lang="en-US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8935775-53CD-450C-BC63-4246766C5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29827" y="2668589"/>
            <a:ext cx="1091681" cy="9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1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CBE580-68FF-4BF9-A89D-D5AD93572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409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7FF4FA-0712-4629-BE49-7B1E29CA7F78}"/>
              </a:ext>
            </a:extLst>
          </p:cNvPr>
          <p:cNvSpPr/>
          <p:nvPr/>
        </p:nvSpPr>
        <p:spPr>
          <a:xfrm>
            <a:off x="0" y="115409"/>
            <a:ext cx="12192000" cy="798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23B396-15CF-46F0-8697-2A8B2B7218AB}"/>
              </a:ext>
            </a:extLst>
          </p:cNvPr>
          <p:cNvSpPr/>
          <p:nvPr/>
        </p:nvSpPr>
        <p:spPr>
          <a:xfrm>
            <a:off x="0" y="6631618"/>
            <a:ext cx="12192000" cy="372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671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7EA74-7920-47E0-8599-EAD6172AE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89798"/>
            <a:ext cx="8596668" cy="737118"/>
          </a:xfrm>
        </p:spPr>
        <p:txBody>
          <a:bodyPr>
            <a:no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purpose of the delegation log is to </a:t>
            </a:r>
            <a:b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3D90-9C70-46D1-8044-C58E55A23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	Ensure study team members are delegated tasks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	Identify study team members to which study tasks/procedures have been delegated to by the sponsor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	Ensure the PI identifies qualified study team members to perform specific study tasks as delegated by himself/herself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b="1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	All of the above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lphaUcPeriod" startAt="4"/>
            </a:pPr>
            <a:endParaRPr lang="en-US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5B207934-81A8-4B07-95B3-5EAC51B9F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45706" y="3429000"/>
            <a:ext cx="1056592" cy="93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39056-AB06-4833-851E-E5577F105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4489"/>
            <a:ext cx="8596668" cy="1203649"/>
          </a:xfrm>
        </p:spPr>
        <p:txBody>
          <a:bodyPr>
            <a:no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Source documents for a research clinical trials may include which of the following documents?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AA48C-23D7-42D3-8D14-AF0B499D4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80728"/>
            <a:ext cx="8596668" cy="4707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A.	Lab results, x-rays, and Ultrasound results</a:t>
            </a: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B.	Vital signs first recorded on a sticky note</a:t>
            </a: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C.	Clinic records, Medical records </a:t>
            </a: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D.	A. and C.</a:t>
            </a: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E.	All of the above</a:t>
            </a: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F.	None of the above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7DA941A-C78D-42BB-ABE3-726E62777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69871" y="4830040"/>
            <a:ext cx="1056592" cy="93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8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07029-4BFF-44AF-870C-42045D1B3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4035"/>
            <a:ext cx="8596668" cy="19304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Data recorded on the CRFs should be consistent with the source documents.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6B8C1-A3E2-4035-AE0F-AFE3057D0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967135"/>
            <a:ext cx="8596668" cy="3074227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  <a:p>
            <a:pPr marL="0" indent="0">
              <a:buNone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48A2932-E5FE-4772-AB95-3D3E94E02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84888" y="2672946"/>
            <a:ext cx="1056592" cy="93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6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3AC14-7F87-4793-9026-ED3788858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930400"/>
          </a:xfrm>
        </p:spPr>
        <p:txBody>
          <a:bodyPr>
            <a:no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 order for a sponsor to transfer their obligations to a CRO, which of the following must occur?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E404B-F912-4D39-9E8B-E9DA2C0A6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6343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A.	There must be a written agreement between the parties</a:t>
            </a: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B.	The agreement must outline which obligations have been transferred to the CRO</a:t>
            </a: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C.	The delegated tasks are then the responsibility of the CRO only</a:t>
            </a: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D.	A. and C.</a:t>
            </a: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E.	A. and B.</a:t>
            </a: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F.	All of the above</a:t>
            </a: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D097A27-ACAD-41D0-99CF-2360EE30F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89702" y="4697040"/>
            <a:ext cx="1056592" cy="93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9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ECD6A-DAD9-412B-9E93-F2F7436EA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06400"/>
            <a:ext cx="8596668" cy="1930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purpose of the site qualification visit is to assess the site for the current infrastructure needed to perform the study.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E3249-7D87-485F-AEC4-C004E653A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519678"/>
            <a:ext cx="8596668" cy="275783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  <a:p>
            <a:pPr marL="0" indent="0">
              <a:buNone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AAAF8CC-5FF0-4D6A-ACC6-9665B1365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06622" y="2336800"/>
            <a:ext cx="1056592" cy="93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3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6666A-9728-4D40-8885-B124AF39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39" y="433953"/>
            <a:ext cx="8596668" cy="1930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 PI can delegate his/her protocol tasks onto a _____ study team member and this delegation will be recorded on a _____.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0F75E-B6B4-4FD8-AEFB-0E432F5DC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739" y="2710021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A.	Any, Signature log</a:t>
            </a: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B.	Qualified, DOAL</a:t>
            </a: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C.	Qualified, master log</a:t>
            </a: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D.	Any, Enrollment log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64CAFF0-369F-45A0-B3E9-C006DD970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43030" y="3067891"/>
            <a:ext cx="1056592" cy="93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0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F678F-9745-465A-A60D-4FACDDB7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65744"/>
            <a:ext cx="8596668" cy="2466109"/>
          </a:xfrm>
        </p:spPr>
        <p:txBody>
          <a:bodyPr>
            <a:no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One main purpose of source documents is to document the enrollment of subjects, confirm study procedures were performed and validate the data collected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271A5-90A4-41A1-91AB-540B61E20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528899"/>
            <a:ext cx="8596668" cy="274398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</a:p>
          <a:p>
            <a:pPr marL="0" indent="0">
              <a:buNone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EFCC497-CA95-4DE3-A7D7-E533BD38C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81089" y="3283544"/>
            <a:ext cx="1056592" cy="93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C7CA-47A8-470D-B3E3-E11EB0C42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10362"/>
            <a:ext cx="8596668" cy="1930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 order for the PI/study team to know the most information regarding the study and procedures, they should read the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F3A76-6F76-4CC2-94D6-850616351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387775"/>
            <a:ext cx="8596668" cy="30210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A.	Protocol synopsis</a:t>
            </a: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B.	Protocol</a:t>
            </a: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C.	Investigator Brochure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8971F95-3191-4375-BFB2-3E88F78F5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89702" y="2816717"/>
            <a:ext cx="1056592" cy="93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3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37452F-9647-413D-9189-5EECA9093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A264A0-0216-4937-AA17-F9F69E4A9876}"/>
              </a:ext>
            </a:extLst>
          </p:cNvPr>
          <p:cNvSpPr/>
          <p:nvPr/>
        </p:nvSpPr>
        <p:spPr>
          <a:xfrm>
            <a:off x="-88778" y="0"/>
            <a:ext cx="12280777" cy="1146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7AA2F4-623F-414C-9464-38B3B88471FC}"/>
              </a:ext>
            </a:extLst>
          </p:cNvPr>
          <p:cNvSpPr/>
          <p:nvPr/>
        </p:nvSpPr>
        <p:spPr>
          <a:xfrm>
            <a:off x="0" y="6445188"/>
            <a:ext cx="12192000" cy="412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8FF01A-E4F5-48DD-A799-9495B6456FED}"/>
              </a:ext>
            </a:extLst>
          </p:cNvPr>
          <p:cNvSpPr/>
          <p:nvPr/>
        </p:nvSpPr>
        <p:spPr>
          <a:xfrm>
            <a:off x="-88779" y="1146940"/>
            <a:ext cx="239699" cy="5711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8A88A7-EA2F-4131-9207-5C26F4616E66}"/>
              </a:ext>
            </a:extLst>
          </p:cNvPr>
          <p:cNvSpPr/>
          <p:nvPr/>
        </p:nvSpPr>
        <p:spPr>
          <a:xfrm>
            <a:off x="12055877" y="1146940"/>
            <a:ext cx="136123" cy="5298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710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F85F50-CDD6-482C-8819-B588A64F6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FB7F97-8D0C-42B0-A827-70614DF50394}"/>
              </a:ext>
            </a:extLst>
          </p:cNvPr>
          <p:cNvSpPr/>
          <p:nvPr/>
        </p:nvSpPr>
        <p:spPr>
          <a:xfrm>
            <a:off x="0" y="1"/>
            <a:ext cx="12192000" cy="115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0DEC9F-4664-434F-A643-03FE6CD57ECD}"/>
              </a:ext>
            </a:extLst>
          </p:cNvPr>
          <p:cNvSpPr/>
          <p:nvPr/>
        </p:nvSpPr>
        <p:spPr>
          <a:xfrm>
            <a:off x="0" y="6454065"/>
            <a:ext cx="12192000" cy="403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AF5A6B-72A7-4458-9724-986299A1F94A}"/>
              </a:ext>
            </a:extLst>
          </p:cNvPr>
          <p:cNvSpPr/>
          <p:nvPr/>
        </p:nvSpPr>
        <p:spPr>
          <a:xfrm>
            <a:off x="12100265" y="1154097"/>
            <a:ext cx="91736" cy="5299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B0D23B-475D-4173-B060-C6B519E14D07}"/>
              </a:ext>
            </a:extLst>
          </p:cNvPr>
          <p:cNvSpPr/>
          <p:nvPr/>
        </p:nvSpPr>
        <p:spPr>
          <a:xfrm>
            <a:off x="-1" y="1154097"/>
            <a:ext cx="91737" cy="5299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542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69E822-978F-47D9-B31A-A947DDE37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2619357" cy="4093028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Protocol Deviations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58946D3-F6CC-49B2-A482-2E0429A7FA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264637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2135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C604F3-48D3-40D1-9E5A-5BA1793A3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65352"/>
            <a:ext cx="12192000" cy="74831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F32783D-09FD-4372-AB34-092CB7236FF3}"/>
              </a:ext>
            </a:extLst>
          </p:cNvPr>
          <p:cNvSpPr/>
          <p:nvPr/>
        </p:nvSpPr>
        <p:spPr>
          <a:xfrm>
            <a:off x="0" y="-335903"/>
            <a:ext cx="12192000" cy="1324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2A7400-F17E-4A66-A8CF-95262235419D}"/>
              </a:ext>
            </a:extLst>
          </p:cNvPr>
          <p:cNvSpPr/>
          <p:nvPr/>
        </p:nvSpPr>
        <p:spPr>
          <a:xfrm>
            <a:off x="0" y="989044"/>
            <a:ext cx="124287" cy="6158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32A49D-1DB9-4128-9B26-937CD9183FEB}"/>
              </a:ext>
            </a:extLst>
          </p:cNvPr>
          <p:cNvSpPr/>
          <p:nvPr/>
        </p:nvSpPr>
        <p:spPr>
          <a:xfrm>
            <a:off x="124286" y="6720395"/>
            <a:ext cx="12067713" cy="426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F110C5-80FE-43E1-8926-8BDF407D5D49}"/>
              </a:ext>
            </a:extLst>
          </p:cNvPr>
          <p:cNvSpPr/>
          <p:nvPr/>
        </p:nvSpPr>
        <p:spPr>
          <a:xfrm>
            <a:off x="12067712" y="989044"/>
            <a:ext cx="124287" cy="5731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F1434E-D510-498E-ACBC-E82CAFC52904}"/>
              </a:ext>
            </a:extLst>
          </p:cNvPr>
          <p:cNvSpPr/>
          <p:nvPr/>
        </p:nvSpPr>
        <p:spPr>
          <a:xfrm>
            <a:off x="9774315" y="989044"/>
            <a:ext cx="2293396" cy="5731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66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CBE580-68FF-4BF9-A89D-D5AD93572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409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7FF4FA-0712-4629-BE49-7B1E29CA7F78}"/>
              </a:ext>
            </a:extLst>
          </p:cNvPr>
          <p:cNvSpPr/>
          <p:nvPr/>
        </p:nvSpPr>
        <p:spPr>
          <a:xfrm>
            <a:off x="0" y="115409"/>
            <a:ext cx="12192000" cy="798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23B396-15CF-46F0-8697-2A8B2B7218AB}"/>
              </a:ext>
            </a:extLst>
          </p:cNvPr>
          <p:cNvSpPr/>
          <p:nvPr/>
        </p:nvSpPr>
        <p:spPr>
          <a:xfrm>
            <a:off x="0" y="6631618"/>
            <a:ext cx="12192000" cy="372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35489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FD6E4CA336F74D94DE2268E40125E1" ma:contentTypeVersion="18" ma:contentTypeDescription="Create a new document." ma:contentTypeScope="" ma:versionID="38fe62104956ff05588c333b2adf1f19">
  <xsd:schema xmlns:xsd="http://www.w3.org/2001/XMLSchema" xmlns:xs="http://www.w3.org/2001/XMLSchema" xmlns:p="http://schemas.microsoft.com/office/2006/metadata/properties" xmlns:ns2="4b0cd99f-67e1-42ef-9d87-a93b8801e167" xmlns:ns3="ecebac2a-1c6d-4e7e-a809-e8984ab44acf" targetNamespace="http://schemas.microsoft.com/office/2006/metadata/properties" ma:root="true" ma:fieldsID="89d74f28451f1f025390614dc3837163" ns2:_="" ns3:_="">
    <xsd:import namespace="4b0cd99f-67e1-42ef-9d87-a93b8801e167"/>
    <xsd:import namespace="ecebac2a-1c6d-4e7e-a809-e8984ab44a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cd99f-67e1-42ef-9d87-a93b8801e1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8ab95b9-39aa-4b9d-a2e7-0451eedf9b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ebac2a-1c6d-4e7e-a809-e8984ab44ac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d49d866-60c6-4559-842f-764d32f99b7f}" ma:internalName="TaxCatchAll" ma:showField="CatchAllData" ma:web="ecebac2a-1c6d-4e7e-a809-e8984ab44a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0cd99f-67e1-42ef-9d87-a93b8801e167">
      <Terms xmlns="http://schemas.microsoft.com/office/infopath/2007/PartnerControls"/>
    </lcf76f155ced4ddcb4097134ff3c332f>
    <TaxCatchAll xmlns="ecebac2a-1c6d-4e7e-a809-e8984ab44acf" xsi:nil="true"/>
  </documentManagement>
</p:properties>
</file>

<file path=customXml/itemProps1.xml><?xml version="1.0" encoding="utf-8"?>
<ds:datastoreItem xmlns:ds="http://schemas.openxmlformats.org/officeDocument/2006/customXml" ds:itemID="{4214A178-F46E-4848-ACB7-0B89210C29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0cd99f-67e1-42ef-9d87-a93b8801e167"/>
    <ds:schemaRef ds:uri="ecebac2a-1c6d-4e7e-a809-e8984ab44a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AF68AB-B896-4D8D-81AF-C69925B767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5F9D5B-9A41-448F-AFB0-5EC1B0B27824}">
  <ds:schemaRefs>
    <ds:schemaRef ds:uri="http://schemas.microsoft.com/office/2006/metadata/properties"/>
    <ds:schemaRef ds:uri="http://schemas.microsoft.com/office/infopath/2007/PartnerControls"/>
    <ds:schemaRef ds:uri="4b0cd99f-67e1-42ef-9d87-a93b8801e167"/>
    <ds:schemaRef ds:uri="ecebac2a-1c6d-4e7e-a809-e8984ab44ac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12669</TotalTime>
  <Words>1183</Words>
  <Application>Microsoft Office PowerPoint</Application>
  <PresentationFormat>Widescreen</PresentationFormat>
  <Paragraphs>193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Facet</vt:lpstr>
      <vt:lpstr>CERTIFICATION EXAM PREPARATION COURSE</vt:lpstr>
      <vt:lpstr>PowerPoint Presentation</vt:lpstr>
      <vt:lpstr>ICH GCP E6 (R2) Section 8.3</vt:lpstr>
      <vt:lpstr>PowerPoint Presentation</vt:lpstr>
      <vt:lpstr>PowerPoint Presentation</vt:lpstr>
      <vt:lpstr>PowerPoint Presentation</vt:lpstr>
      <vt:lpstr>Protocol Deviations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Source Documents</vt:lpstr>
      <vt:lpstr>Site Source Documents (SSDs)/Study Visit Worksheets</vt:lpstr>
      <vt:lpstr>Examples of Site Source Documents</vt:lpstr>
      <vt:lpstr>Concomitant Medication Form</vt:lpstr>
      <vt:lpstr>PowerPoint Presentation</vt:lpstr>
      <vt:lpstr>CRFs Best Practices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DOAL</vt:lpstr>
      <vt:lpstr>PowerPoint Presentation</vt:lpstr>
      <vt:lpstr>Best Practices for the DOAL </vt:lpstr>
      <vt:lpstr>PowerPoint Presentation</vt:lpstr>
      <vt:lpstr>Specimen Tracking Log </vt:lpstr>
      <vt:lpstr>ICH GCP E6 (R2) Section 8.4</vt:lpstr>
      <vt:lpstr>PowerPoint Presentation</vt:lpstr>
      <vt:lpstr>PowerPoint Presentation</vt:lpstr>
      <vt:lpstr>PowerPoint Presentation</vt:lpstr>
      <vt:lpstr>Best Practices for Maintaining  Essential Documents</vt:lpstr>
      <vt:lpstr>Good Documentation Practice</vt:lpstr>
      <vt:lpstr>How Can Documentation/ Essential Documents be Improved?</vt:lpstr>
      <vt:lpstr>Purpose of Essential  Documents </vt:lpstr>
      <vt:lpstr>PowerPoint Presentation</vt:lpstr>
      <vt:lpstr>Tasks that may be delegated by the Principal Investigator to the Coordinator (non nurse) may include the following: </vt:lpstr>
      <vt:lpstr>The purpose of the delegation log is to  </vt:lpstr>
      <vt:lpstr>Source documents for a research clinical trials may include which of the following documents?</vt:lpstr>
      <vt:lpstr>Data recorded on the CRFs should be consistent with the source documents.</vt:lpstr>
      <vt:lpstr>In order for a sponsor to transfer their obligations to a CRO, which of the following must occur?</vt:lpstr>
      <vt:lpstr>The purpose of the site qualification visit is to assess the site for the current infrastructure needed to perform the study.</vt:lpstr>
      <vt:lpstr>A PI can delegate his/her protocol tasks onto a _____ study team member and this delegation will be recorded on a _____.</vt:lpstr>
      <vt:lpstr>One main purpose of source documents is to document the enrollment of subjects, confirm study procedures were performed and validate the data collected</vt:lpstr>
      <vt:lpstr>In order for the PI/study team to know the most information regarding the study and procedures, they should read the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Bran, Derita</dc:creator>
  <cp:lastModifiedBy>Dean, Amber D</cp:lastModifiedBy>
  <cp:revision>307</cp:revision>
  <dcterms:created xsi:type="dcterms:W3CDTF">2021-09-29T14:57:58Z</dcterms:created>
  <dcterms:modified xsi:type="dcterms:W3CDTF">2024-08-20T14:44:37Z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0x01010005FD6E4CA336F74D94DE2268E40125E1</vt:lpwstr>
  </property>
  <property fmtid="{D5CDD505-2E9C-101B-9397-08002B2CF9AE}" pid="3" name="MediaServiceImageTags">
    <vt:lpwstr/>
  </property>
</Properties>
</file>