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52"/>
  </p:notesMasterIdLst>
  <p:handoutMasterIdLst>
    <p:handoutMasterId r:id="rId53"/>
  </p:handoutMasterIdLst>
  <p:sldIdLst>
    <p:sldId id="413" r:id="rId5"/>
    <p:sldId id="386" r:id="rId6"/>
    <p:sldId id="264" r:id="rId7"/>
    <p:sldId id="257" r:id="rId8"/>
    <p:sldId id="410" r:id="rId9"/>
    <p:sldId id="258" r:id="rId10"/>
    <p:sldId id="411" r:id="rId11"/>
    <p:sldId id="272" r:id="rId12"/>
    <p:sldId id="401" r:id="rId13"/>
    <p:sldId id="268" r:id="rId14"/>
    <p:sldId id="273" r:id="rId15"/>
    <p:sldId id="270" r:id="rId16"/>
    <p:sldId id="271" r:id="rId17"/>
    <p:sldId id="370" r:id="rId18"/>
    <p:sldId id="359" r:id="rId19"/>
    <p:sldId id="360" r:id="rId20"/>
    <p:sldId id="361" r:id="rId21"/>
    <p:sldId id="346" r:id="rId22"/>
    <p:sldId id="385" r:id="rId23"/>
    <p:sldId id="372" r:id="rId24"/>
    <p:sldId id="349" r:id="rId25"/>
    <p:sldId id="350" r:id="rId26"/>
    <p:sldId id="402" r:id="rId27"/>
    <p:sldId id="351" r:id="rId28"/>
    <p:sldId id="352" r:id="rId29"/>
    <p:sldId id="260" r:id="rId30"/>
    <p:sldId id="398" r:id="rId31"/>
    <p:sldId id="405" r:id="rId32"/>
    <p:sldId id="406" r:id="rId33"/>
    <p:sldId id="407" r:id="rId34"/>
    <p:sldId id="408" r:id="rId35"/>
    <p:sldId id="409" r:id="rId36"/>
    <p:sldId id="393" r:id="rId37"/>
    <p:sldId id="394" r:id="rId38"/>
    <p:sldId id="395" r:id="rId39"/>
    <p:sldId id="373" r:id="rId40"/>
    <p:sldId id="362" r:id="rId41"/>
    <p:sldId id="368" r:id="rId42"/>
    <p:sldId id="403" r:id="rId43"/>
    <p:sldId id="404" r:id="rId44"/>
    <p:sldId id="381" r:id="rId45"/>
    <p:sldId id="369" r:id="rId46"/>
    <p:sldId id="382" r:id="rId47"/>
    <p:sldId id="383" r:id="rId48"/>
    <p:sldId id="387" r:id="rId49"/>
    <p:sldId id="388" r:id="rId50"/>
    <p:sldId id="412" r:id="rId51"/>
  </p:sldIdLst>
  <p:sldSz cx="12192000" cy="6858000"/>
  <p:notesSz cx="6950075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28F7D57-4BA3-7E67-F149-7EFE99D8F17F}" v="20" dt="2024-08-20T14:40:36.528"/>
    <p1510:client id="{D3F0E795-790E-B770-60D5-6A38BB05D3BB}" v="14" dt="2024-08-20T14:22:33.99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218" autoAdjust="0"/>
  </p:normalViewPr>
  <p:slideViewPr>
    <p:cSldViewPr snapToGrid="0">
      <p:cViewPr varScale="1">
        <p:scale>
          <a:sx n="120" d="100"/>
          <a:sy n="120" d="100"/>
        </p:scale>
        <p:origin x="80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6" d="100"/>
          <a:sy n="96" d="100"/>
        </p:scale>
        <p:origin x="4304" y="17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viewProps" Target="viewProp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handoutMaster" Target="handoutMasters/handoutMaster1.xml"/><Relationship Id="rId58" Type="http://schemas.microsoft.com/office/2016/11/relationships/changesInfo" Target="changesInfos/changesInfo1.xml"/><Relationship Id="rId5" Type="http://schemas.openxmlformats.org/officeDocument/2006/relationships/slide" Target="slides/slide1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theme" Target="theme/theme1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microsoft.com/office/2015/10/relationships/revisionInfo" Target="revisionInfo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tableStyles" Target="tableStyles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erguson, Lee" userId="S::lfergu12@uthsc.edu::9d1fb0ab-5f3d-4f85-ac2c-07b5678237b0" providerId="AD" clId="Web-{428F7D57-4BA3-7E67-F149-7EFE99D8F17F}"/>
    <pc:docChg chg="addSld delSld modSld">
      <pc:chgData name="Ferguson, Lee" userId="S::lfergu12@uthsc.edu::9d1fb0ab-5f3d-4f85-ac2c-07b5678237b0" providerId="AD" clId="Web-{428F7D57-4BA3-7E67-F149-7EFE99D8F17F}" dt="2024-08-20T14:40:35.762" v="16"/>
      <pc:docMkLst>
        <pc:docMk/>
      </pc:docMkLst>
      <pc:sldChg chg="modSp del">
        <pc:chgData name="Ferguson, Lee" userId="S::lfergu12@uthsc.edu::9d1fb0ab-5f3d-4f85-ac2c-07b5678237b0" providerId="AD" clId="Web-{428F7D57-4BA3-7E67-F149-7EFE99D8F17F}" dt="2024-08-20T14:40:35.762" v="16"/>
        <pc:sldMkLst>
          <pc:docMk/>
          <pc:sldMk cId="2178305775" sldId="366"/>
        </pc:sldMkLst>
        <pc:spChg chg="mod">
          <ac:chgData name="Ferguson, Lee" userId="S::lfergu12@uthsc.edu::9d1fb0ab-5f3d-4f85-ac2c-07b5678237b0" providerId="AD" clId="Web-{428F7D57-4BA3-7E67-F149-7EFE99D8F17F}" dt="2024-08-20T14:39:58.778" v="1" actId="20577"/>
          <ac:spMkLst>
            <pc:docMk/>
            <pc:sldMk cId="2178305775" sldId="366"/>
            <ac:spMk id="8" creationId="{309B9797-EA1D-43B0-BE23-BAAA2CD9FC2A}"/>
          </ac:spMkLst>
        </pc:spChg>
      </pc:sldChg>
      <pc:sldChg chg="modSp new">
        <pc:chgData name="Ferguson, Lee" userId="S::lfergu12@uthsc.edu::9d1fb0ab-5f3d-4f85-ac2c-07b5678237b0" providerId="AD" clId="Web-{428F7D57-4BA3-7E67-F149-7EFE99D8F17F}" dt="2024-08-20T14:40:32.591" v="15" actId="20577"/>
        <pc:sldMkLst>
          <pc:docMk/>
          <pc:sldMk cId="3694345219" sldId="413"/>
        </pc:sldMkLst>
        <pc:spChg chg="mod">
          <ac:chgData name="Ferguson, Lee" userId="S::lfergu12@uthsc.edu::9d1fb0ab-5f3d-4f85-ac2c-07b5678237b0" providerId="AD" clId="Web-{428F7D57-4BA3-7E67-F149-7EFE99D8F17F}" dt="2024-08-20T14:40:13.700" v="6" actId="20577"/>
          <ac:spMkLst>
            <pc:docMk/>
            <pc:sldMk cId="3694345219" sldId="413"/>
            <ac:spMk id="2" creationId="{D5AE46C1-7484-C3C1-24F7-550CC7070376}"/>
          </ac:spMkLst>
        </pc:spChg>
        <pc:spChg chg="mod">
          <ac:chgData name="Ferguson, Lee" userId="S::lfergu12@uthsc.edu::9d1fb0ab-5f3d-4f85-ac2c-07b5678237b0" providerId="AD" clId="Web-{428F7D57-4BA3-7E67-F149-7EFE99D8F17F}" dt="2024-08-20T14:40:32.591" v="15" actId="20577"/>
          <ac:spMkLst>
            <pc:docMk/>
            <pc:sldMk cId="3694345219" sldId="413"/>
            <ac:spMk id="3" creationId="{F75C2368-65E6-270A-2485-5E84EAE20315}"/>
          </ac:spMkLst>
        </pc:spChg>
      </pc:sldChg>
    </pc:docChg>
  </pc:docChgLst>
  <pc:docChgLst>
    <pc:chgData name="Ferguson, Lee" userId="S::lfergu12@uthsc.edu::9d1fb0ab-5f3d-4f85-ac2c-07b5678237b0" providerId="AD" clId="Web-{D3F0E795-790E-B770-60D5-6A38BB05D3BB}"/>
    <pc:docChg chg="modSld">
      <pc:chgData name="Ferguson, Lee" userId="S::lfergu12@uthsc.edu::9d1fb0ab-5f3d-4f85-ac2c-07b5678237b0" providerId="AD" clId="Web-{D3F0E795-790E-B770-60D5-6A38BB05D3BB}" dt="2024-08-20T14:22:33.994" v="13" actId="20577"/>
      <pc:docMkLst>
        <pc:docMk/>
      </pc:docMkLst>
      <pc:sldChg chg="modSp">
        <pc:chgData name="Ferguson, Lee" userId="S::lfergu12@uthsc.edu::9d1fb0ab-5f3d-4f85-ac2c-07b5678237b0" providerId="AD" clId="Web-{D3F0E795-790E-B770-60D5-6A38BB05D3BB}" dt="2024-08-20T14:22:33.994" v="13" actId="20577"/>
        <pc:sldMkLst>
          <pc:docMk/>
          <pc:sldMk cId="2178305775" sldId="366"/>
        </pc:sldMkLst>
        <pc:spChg chg="mod">
          <ac:chgData name="Ferguson, Lee" userId="S::lfergu12@uthsc.edu::9d1fb0ab-5f3d-4f85-ac2c-07b5678237b0" providerId="AD" clId="Web-{D3F0E795-790E-B770-60D5-6A38BB05D3BB}" dt="2024-08-20T14:22:33.994" v="13" actId="20577"/>
          <ac:spMkLst>
            <pc:docMk/>
            <pc:sldMk cId="2178305775" sldId="366"/>
            <ac:spMk id="8" creationId="{309B9797-EA1D-43B0-BE23-BAAA2CD9FC2A}"/>
          </ac:spMkLst>
        </pc:spChg>
      </pc:sldChg>
    </pc:docChg>
  </pc:docChgLst>
</pc:chgInfo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hyperlink" Target="https://history.nih.gov/display/" TargetMode="External"/></Relationships>
</file>

<file path=ppt/diagrams/_rels/data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hyperlink" Target="https://history.nih.gov/display/" TargetMode="External"/></Relationships>
</file>

<file path=ppt/diagrams/_rels/drawing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AEAD43-A7F5-4476-8977-8D0E78A845DB}" type="doc">
      <dgm:prSet loTypeId="urn:microsoft.com/office/officeart/2005/8/layout/default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62733C8F-02AA-4490-A6FE-42D611257120}">
      <dgm:prSet custT="1"/>
      <dgm:spPr/>
      <dgm:t>
        <a:bodyPr/>
        <a:lstStyle/>
        <a:p>
          <a:r>
            <a:rPr lang="en-US" sz="1800" b="1" dirty="0">
              <a:latin typeface="Arial" panose="020B0604020202020204" pitchFamily="34" charset="0"/>
              <a:cs typeface="Arial" panose="020B0604020202020204" pitchFamily="34" charset="0"/>
            </a:rPr>
            <a:t>A system of moral principles that govern a person's behavior or how an activity is conducted</a:t>
          </a:r>
          <a:endParaRPr lang="en-US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5E6934E-241B-462E-BAD5-8359E1298141}" type="parTrans" cxnId="{3C62154D-A1EC-44CD-B25E-BEBE74A50A74}">
      <dgm:prSet/>
      <dgm:spPr/>
      <dgm:t>
        <a:bodyPr/>
        <a:lstStyle/>
        <a:p>
          <a:endParaRPr lang="en-US"/>
        </a:p>
      </dgm:t>
    </dgm:pt>
    <dgm:pt modelId="{2029F650-3BDD-4B5E-AE89-EAE276C7736F}" type="sibTrans" cxnId="{3C62154D-A1EC-44CD-B25E-BEBE74A50A74}">
      <dgm:prSet/>
      <dgm:spPr/>
      <dgm:t>
        <a:bodyPr/>
        <a:lstStyle/>
        <a:p>
          <a:endParaRPr lang="en-US"/>
        </a:p>
      </dgm:t>
    </dgm:pt>
    <dgm:pt modelId="{0D23BD30-30D3-4E5B-B90E-43A6C908129B}">
      <dgm:prSet custT="1"/>
      <dgm:spPr/>
      <dgm:t>
        <a:bodyPr/>
        <a:lstStyle/>
        <a:p>
          <a:r>
            <a:rPr lang="en-US" sz="1800" b="1" dirty="0">
              <a:latin typeface="Arial" panose="020B0604020202020204" pitchFamily="34" charset="0"/>
              <a:cs typeface="Arial" panose="020B0604020202020204" pitchFamily="34" charset="0"/>
            </a:rPr>
            <a:t>Dealing with what is good and bad, and with moral duty and obligation</a:t>
          </a:r>
          <a:endParaRPr lang="en-US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52FFD7C-8822-452A-A67C-A7AE7645DB8A}" type="parTrans" cxnId="{22E02554-2122-4D56-B19E-1E6A2AE16281}">
      <dgm:prSet/>
      <dgm:spPr/>
      <dgm:t>
        <a:bodyPr/>
        <a:lstStyle/>
        <a:p>
          <a:endParaRPr lang="en-US"/>
        </a:p>
      </dgm:t>
    </dgm:pt>
    <dgm:pt modelId="{607B554D-EC97-47E3-B887-E6DCCEB548B5}" type="sibTrans" cxnId="{22E02554-2122-4D56-B19E-1E6A2AE16281}">
      <dgm:prSet/>
      <dgm:spPr/>
      <dgm:t>
        <a:bodyPr/>
        <a:lstStyle/>
        <a:p>
          <a:endParaRPr lang="en-US"/>
        </a:p>
      </dgm:t>
    </dgm:pt>
    <dgm:pt modelId="{A3976294-5CA9-4A2B-A78A-321A5205E1A5}">
      <dgm:prSet custT="1"/>
      <dgm:spPr/>
      <dgm:t>
        <a:bodyPr/>
        <a:lstStyle/>
        <a:p>
          <a:r>
            <a:rPr lang="en-US" sz="1800" b="1" dirty="0">
              <a:latin typeface="Arial" panose="020B0604020202020204" pitchFamily="34" charset="0"/>
              <a:cs typeface="Arial" panose="020B0604020202020204" pitchFamily="34" charset="0"/>
            </a:rPr>
            <a:t>The basic concepts and fundamental principles of decent human conduct</a:t>
          </a:r>
          <a:endParaRPr lang="en-US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380766A-8709-4A72-AC3C-E3BBF8473BF6}" type="parTrans" cxnId="{52912FB0-0C0B-45E2-9D94-15CFE3BFC173}">
      <dgm:prSet/>
      <dgm:spPr/>
      <dgm:t>
        <a:bodyPr/>
        <a:lstStyle/>
        <a:p>
          <a:endParaRPr lang="en-US"/>
        </a:p>
      </dgm:t>
    </dgm:pt>
    <dgm:pt modelId="{6661A352-7E6C-4DEF-BDFC-A3CCCA8F5964}" type="sibTrans" cxnId="{52912FB0-0C0B-45E2-9D94-15CFE3BFC173}">
      <dgm:prSet/>
      <dgm:spPr/>
      <dgm:t>
        <a:bodyPr/>
        <a:lstStyle/>
        <a:p>
          <a:endParaRPr lang="en-US"/>
        </a:p>
      </dgm:t>
    </dgm:pt>
    <dgm:pt modelId="{BE3624A4-024F-42E2-973B-8547B9D2505C}">
      <dgm:prSet custT="1"/>
      <dgm:spPr/>
      <dgm:t>
        <a:bodyPr/>
        <a:lstStyle/>
        <a:p>
          <a:r>
            <a:rPr lang="en-US" sz="1800" b="1" dirty="0">
              <a:latin typeface="Arial" panose="020B0604020202020204" pitchFamily="34" charset="0"/>
              <a:cs typeface="Arial" panose="020B0604020202020204" pitchFamily="34" charset="0"/>
            </a:rPr>
            <a:t>Based on a person’s own values</a:t>
          </a:r>
          <a:endParaRPr lang="en-US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D9F94B1-8F30-4EBF-B50A-A6C74FB0D133}" type="parTrans" cxnId="{D7B0B69C-C1AF-402D-8CAB-B2040915FA8E}">
      <dgm:prSet/>
      <dgm:spPr/>
      <dgm:t>
        <a:bodyPr/>
        <a:lstStyle/>
        <a:p>
          <a:endParaRPr lang="en-US"/>
        </a:p>
      </dgm:t>
    </dgm:pt>
    <dgm:pt modelId="{E0657D46-60F2-4C92-A071-1C8BAEC2E37C}" type="sibTrans" cxnId="{D7B0B69C-C1AF-402D-8CAB-B2040915FA8E}">
      <dgm:prSet/>
      <dgm:spPr/>
      <dgm:t>
        <a:bodyPr/>
        <a:lstStyle/>
        <a:p>
          <a:endParaRPr lang="en-US"/>
        </a:p>
      </dgm:t>
    </dgm:pt>
    <dgm:pt modelId="{F06EFD4C-3F92-4B6E-B173-206DCD6D755F}">
      <dgm:prSet custT="1"/>
      <dgm:spPr/>
      <dgm:t>
        <a:bodyPr/>
        <a:lstStyle/>
        <a:p>
          <a:r>
            <a:rPr lang="en-US" sz="1800" b="1" dirty="0">
              <a:latin typeface="Arial" panose="020B0604020202020204" pitchFamily="34" charset="0"/>
              <a:cs typeface="Arial" panose="020B0604020202020204" pitchFamily="34" charset="0"/>
            </a:rPr>
            <a:t>Standards of right and wrong that recommend what humans should do, usually in terms of : </a:t>
          </a:r>
        </a:p>
        <a:p>
          <a:r>
            <a:rPr lang="en-US" sz="1800" b="1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rPr>
            <a:t>rights, obligations, benefits to society, fairness, or specific virtues</a:t>
          </a:r>
          <a:endParaRPr lang="en-US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31D5328-7F6A-4F19-8504-5A5B34FFFA5A}" type="parTrans" cxnId="{31526313-04A4-48E0-ABE4-35F5741B6198}">
      <dgm:prSet/>
      <dgm:spPr/>
      <dgm:t>
        <a:bodyPr/>
        <a:lstStyle/>
        <a:p>
          <a:endParaRPr lang="en-US"/>
        </a:p>
      </dgm:t>
    </dgm:pt>
    <dgm:pt modelId="{BD222DA4-95FE-49E7-9034-5DE167CA6B18}" type="sibTrans" cxnId="{31526313-04A4-48E0-ABE4-35F5741B6198}">
      <dgm:prSet/>
      <dgm:spPr/>
      <dgm:t>
        <a:bodyPr/>
        <a:lstStyle/>
        <a:p>
          <a:endParaRPr lang="en-US"/>
        </a:p>
      </dgm:t>
    </dgm:pt>
    <dgm:pt modelId="{FA6ABF7E-5590-46A7-8F3C-9BBB202E3267}" type="pres">
      <dgm:prSet presAssocID="{AAAEAD43-A7F5-4476-8977-8D0E78A845DB}" presName="diagram" presStyleCnt="0">
        <dgm:presLayoutVars>
          <dgm:dir/>
          <dgm:resizeHandles val="exact"/>
        </dgm:presLayoutVars>
      </dgm:prSet>
      <dgm:spPr/>
    </dgm:pt>
    <dgm:pt modelId="{8862275A-C979-4375-AB69-EA4C26252FDE}" type="pres">
      <dgm:prSet presAssocID="{62733C8F-02AA-4490-A6FE-42D611257120}" presName="node" presStyleLbl="node1" presStyleIdx="0" presStyleCnt="5">
        <dgm:presLayoutVars>
          <dgm:bulletEnabled val="1"/>
        </dgm:presLayoutVars>
      </dgm:prSet>
      <dgm:spPr/>
    </dgm:pt>
    <dgm:pt modelId="{D80E95F0-1F60-431A-AF11-6D8431824007}" type="pres">
      <dgm:prSet presAssocID="{2029F650-3BDD-4B5E-AE89-EAE276C7736F}" presName="sibTrans" presStyleCnt="0"/>
      <dgm:spPr/>
    </dgm:pt>
    <dgm:pt modelId="{D85BDF2B-9FF8-4839-A2A5-12864C28CF2D}" type="pres">
      <dgm:prSet presAssocID="{0D23BD30-30D3-4E5B-B90E-43A6C908129B}" presName="node" presStyleLbl="node1" presStyleIdx="1" presStyleCnt="5">
        <dgm:presLayoutVars>
          <dgm:bulletEnabled val="1"/>
        </dgm:presLayoutVars>
      </dgm:prSet>
      <dgm:spPr/>
    </dgm:pt>
    <dgm:pt modelId="{10D18E53-2BE7-4322-9E76-27212B5A9126}" type="pres">
      <dgm:prSet presAssocID="{607B554D-EC97-47E3-B887-E6DCCEB548B5}" presName="sibTrans" presStyleCnt="0"/>
      <dgm:spPr/>
    </dgm:pt>
    <dgm:pt modelId="{0E42DD31-435D-4A38-95BA-A0FE92A852D9}" type="pres">
      <dgm:prSet presAssocID="{A3976294-5CA9-4A2B-A78A-321A5205E1A5}" presName="node" presStyleLbl="node1" presStyleIdx="2" presStyleCnt="5">
        <dgm:presLayoutVars>
          <dgm:bulletEnabled val="1"/>
        </dgm:presLayoutVars>
      </dgm:prSet>
      <dgm:spPr/>
    </dgm:pt>
    <dgm:pt modelId="{9A9598CD-C117-4D4D-ADCB-069A813D2106}" type="pres">
      <dgm:prSet presAssocID="{6661A352-7E6C-4DEF-BDFC-A3CCCA8F5964}" presName="sibTrans" presStyleCnt="0"/>
      <dgm:spPr/>
    </dgm:pt>
    <dgm:pt modelId="{FA020166-A753-4FB0-915C-305644CAAA23}" type="pres">
      <dgm:prSet presAssocID="{BE3624A4-024F-42E2-973B-8547B9D2505C}" presName="node" presStyleLbl="node1" presStyleIdx="3" presStyleCnt="5">
        <dgm:presLayoutVars>
          <dgm:bulletEnabled val="1"/>
        </dgm:presLayoutVars>
      </dgm:prSet>
      <dgm:spPr/>
    </dgm:pt>
    <dgm:pt modelId="{28DAFC5F-503E-4352-A97A-A93ED1B97906}" type="pres">
      <dgm:prSet presAssocID="{E0657D46-60F2-4C92-A071-1C8BAEC2E37C}" presName="sibTrans" presStyleCnt="0"/>
      <dgm:spPr/>
    </dgm:pt>
    <dgm:pt modelId="{DF37F67F-CC1D-4264-9F2F-A6108908B052}" type="pres">
      <dgm:prSet presAssocID="{F06EFD4C-3F92-4B6E-B173-206DCD6D755F}" presName="node" presStyleLbl="node1" presStyleIdx="4" presStyleCnt="5" custScaleX="192874">
        <dgm:presLayoutVars>
          <dgm:bulletEnabled val="1"/>
        </dgm:presLayoutVars>
      </dgm:prSet>
      <dgm:spPr/>
    </dgm:pt>
  </dgm:ptLst>
  <dgm:cxnLst>
    <dgm:cxn modelId="{379EAC0E-2A98-4FD2-B6E5-10374A26F000}" type="presOf" srcId="{62733C8F-02AA-4490-A6FE-42D611257120}" destId="{8862275A-C979-4375-AB69-EA4C26252FDE}" srcOrd="0" destOrd="0" presId="urn:microsoft.com/office/officeart/2005/8/layout/default"/>
    <dgm:cxn modelId="{31526313-04A4-48E0-ABE4-35F5741B6198}" srcId="{AAAEAD43-A7F5-4476-8977-8D0E78A845DB}" destId="{F06EFD4C-3F92-4B6E-B173-206DCD6D755F}" srcOrd="4" destOrd="0" parTransId="{D31D5328-7F6A-4F19-8504-5A5B34FFFA5A}" sibTransId="{BD222DA4-95FE-49E7-9034-5DE167CA6B18}"/>
    <dgm:cxn modelId="{D5AC9F5F-FCDC-4B94-B9DF-650881FFD265}" type="presOf" srcId="{0D23BD30-30D3-4E5B-B90E-43A6C908129B}" destId="{D85BDF2B-9FF8-4839-A2A5-12864C28CF2D}" srcOrd="0" destOrd="0" presId="urn:microsoft.com/office/officeart/2005/8/layout/default"/>
    <dgm:cxn modelId="{3C62154D-A1EC-44CD-B25E-BEBE74A50A74}" srcId="{AAAEAD43-A7F5-4476-8977-8D0E78A845DB}" destId="{62733C8F-02AA-4490-A6FE-42D611257120}" srcOrd="0" destOrd="0" parTransId="{55E6934E-241B-462E-BAD5-8359E1298141}" sibTransId="{2029F650-3BDD-4B5E-AE89-EAE276C7736F}"/>
    <dgm:cxn modelId="{22E02554-2122-4D56-B19E-1E6A2AE16281}" srcId="{AAAEAD43-A7F5-4476-8977-8D0E78A845DB}" destId="{0D23BD30-30D3-4E5B-B90E-43A6C908129B}" srcOrd="1" destOrd="0" parTransId="{552FFD7C-8822-452A-A67C-A7AE7645DB8A}" sibTransId="{607B554D-EC97-47E3-B887-E6DCCEB548B5}"/>
    <dgm:cxn modelId="{34E4BF7B-03A4-470C-8214-AB34CE5EC1E5}" type="presOf" srcId="{BE3624A4-024F-42E2-973B-8547B9D2505C}" destId="{FA020166-A753-4FB0-915C-305644CAAA23}" srcOrd="0" destOrd="0" presId="urn:microsoft.com/office/officeart/2005/8/layout/default"/>
    <dgm:cxn modelId="{D7B0B69C-C1AF-402D-8CAB-B2040915FA8E}" srcId="{AAAEAD43-A7F5-4476-8977-8D0E78A845DB}" destId="{BE3624A4-024F-42E2-973B-8547B9D2505C}" srcOrd="3" destOrd="0" parTransId="{8D9F94B1-8F30-4EBF-B50A-A6C74FB0D133}" sibTransId="{E0657D46-60F2-4C92-A071-1C8BAEC2E37C}"/>
    <dgm:cxn modelId="{52912FB0-0C0B-45E2-9D94-15CFE3BFC173}" srcId="{AAAEAD43-A7F5-4476-8977-8D0E78A845DB}" destId="{A3976294-5CA9-4A2B-A78A-321A5205E1A5}" srcOrd="2" destOrd="0" parTransId="{A380766A-8709-4A72-AC3C-E3BBF8473BF6}" sibTransId="{6661A352-7E6C-4DEF-BDFC-A3CCCA8F5964}"/>
    <dgm:cxn modelId="{B8AFE2B1-7BD9-4F78-9E81-81DF4C21E115}" type="presOf" srcId="{F06EFD4C-3F92-4B6E-B173-206DCD6D755F}" destId="{DF37F67F-CC1D-4264-9F2F-A6108908B052}" srcOrd="0" destOrd="0" presId="urn:microsoft.com/office/officeart/2005/8/layout/default"/>
    <dgm:cxn modelId="{FB027FB4-AF8C-4A1F-B179-0D163E9E249D}" type="presOf" srcId="{A3976294-5CA9-4A2B-A78A-321A5205E1A5}" destId="{0E42DD31-435D-4A38-95BA-A0FE92A852D9}" srcOrd="0" destOrd="0" presId="urn:microsoft.com/office/officeart/2005/8/layout/default"/>
    <dgm:cxn modelId="{A407DFEB-45F5-47DC-9908-6826B6BD1164}" type="presOf" srcId="{AAAEAD43-A7F5-4476-8977-8D0E78A845DB}" destId="{FA6ABF7E-5590-46A7-8F3C-9BBB202E3267}" srcOrd="0" destOrd="0" presId="urn:microsoft.com/office/officeart/2005/8/layout/default"/>
    <dgm:cxn modelId="{FBAAB024-E221-4B73-B108-86CA7CAD8516}" type="presParOf" srcId="{FA6ABF7E-5590-46A7-8F3C-9BBB202E3267}" destId="{8862275A-C979-4375-AB69-EA4C26252FDE}" srcOrd="0" destOrd="0" presId="urn:microsoft.com/office/officeart/2005/8/layout/default"/>
    <dgm:cxn modelId="{F834CB91-AEFA-40B5-919C-A93C8750B636}" type="presParOf" srcId="{FA6ABF7E-5590-46A7-8F3C-9BBB202E3267}" destId="{D80E95F0-1F60-431A-AF11-6D8431824007}" srcOrd="1" destOrd="0" presId="urn:microsoft.com/office/officeart/2005/8/layout/default"/>
    <dgm:cxn modelId="{1C9A7463-F624-41E1-BEF2-1F882AAB614A}" type="presParOf" srcId="{FA6ABF7E-5590-46A7-8F3C-9BBB202E3267}" destId="{D85BDF2B-9FF8-4839-A2A5-12864C28CF2D}" srcOrd="2" destOrd="0" presId="urn:microsoft.com/office/officeart/2005/8/layout/default"/>
    <dgm:cxn modelId="{7E0A6E85-6289-4FAA-BE0B-B53663D3653E}" type="presParOf" srcId="{FA6ABF7E-5590-46A7-8F3C-9BBB202E3267}" destId="{10D18E53-2BE7-4322-9E76-27212B5A9126}" srcOrd="3" destOrd="0" presId="urn:microsoft.com/office/officeart/2005/8/layout/default"/>
    <dgm:cxn modelId="{AC9B0A65-FF54-46F5-97FB-36239181DE20}" type="presParOf" srcId="{FA6ABF7E-5590-46A7-8F3C-9BBB202E3267}" destId="{0E42DD31-435D-4A38-95BA-A0FE92A852D9}" srcOrd="4" destOrd="0" presId="urn:microsoft.com/office/officeart/2005/8/layout/default"/>
    <dgm:cxn modelId="{F4A463C4-F2FB-44B4-8C69-C98A2FD63FEB}" type="presParOf" srcId="{FA6ABF7E-5590-46A7-8F3C-9BBB202E3267}" destId="{9A9598CD-C117-4D4D-ADCB-069A813D2106}" srcOrd="5" destOrd="0" presId="urn:microsoft.com/office/officeart/2005/8/layout/default"/>
    <dgm:cxn modelId="{B0A0C32C-D56C-4520-95BD-2707254691BE}" type="presParOf" srcId="{FA6ABF7E-5590-46A7-8F3C-9BBB202E3267}" destId="{FA020166-A753-4FB0-915C-305644CAAA23}" srcOrd="6" destOrd="0" presId="urn:microsoft.com/office/officeart/2005/8/layout/default"/>
    <dgm:cxn modelId="{9381C9ED-92DE-419B-AC3A-79C8003E4229}" type="presParOf" srcId="{FA6ABF7E-5590-46A7-8F3C-9BBB202E3267}" destId="{28DAFC5F-503E-4352-A97A-A93ED1B97906}" srcOrd="7" destOrd="0" presId="urn:microsoft.com/office/officeart/2005/8/layout/default"/>
    <dgm:cxn modelId="{5339855F-D467-46BF-958B-2838A04DD6DA}" type="presParOf" srcId="{FA6ABF7E-5590-46A7-8F3C-9BBB202E3267}" destId="{DF37F67F-CC1D-4264-9F2F-A6108908B052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7E6E2863-DAAB-4034-A7D7-5705A3C3A236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BFFBF28C-5821-4DEB-9F09-E5AD64AB9C78}">
      <dgm:prSet custT="1"/>
      <dgm:spPr/>
      <dgm:t>
        <a:bodyPr/>
        <a:lstStyle/>
        <a:p>
          <a:r>
            <a:rPr lang="en-US" sz="1800" b="1" dirty="0">
              <a:latin typeface="Arial" panose="020B0604020202020204" pitchFamily="34" charset="0"/>
              <a:cs typeface="Arial" panose="020B0604020202020204" pitchFamily="34" charset="0"/>
            </a:rPr>
            <a:t>Do not test drugs or treatments</a:t>
          </a:r>
          <a:endParaRPr lang="en-US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491A44D-4D5C-42AA-9DA1-F7033CE7D882}" type="parTrans" cxnId="{C14AAA0A-9D16-4236-81C9-905EB954084C}">
      <dgm:prSet/>
      <dgm:spPr/>
      <dgm:t>
        <a:bodyPr/>
        <a:lstStyle/>
        <a:p>
          <a:endParaRPr lang="en-US"/>
        </a:p>
      </dgm:t>
    </dgm:pt>
    <dgm:pt modelId="{F6C8BFDA-018C-4B84-8CB0-9C33E025309C}" type="sibTrans" cxnId="{C14AAA0A-9D16-4236-81C9-905EB954084C}">
      <dgm:prSet/>
      <dgm:spPr/>
      <dgm:t>
        <a:bodyPr/>
        <a:lstStyle/>
        <a:p>
          <a:endParaRPr lang="en-US"/>
        </a:p>
      </dgm:t>
    </dgm:pt>
    <dgm:pt modelId="{65FD1803-DEC4-4D0C-A3BC-EAE9E77D673C}">
      <dgm:prSet custT="1"/>
      <dgm:spPr/>
      <dgm:t>
        <a:bodyPr/>
        <a:lstStyle/>
        <a:p>
          <a:r>
            <a:rPr lang="en-US" sz="1800" b="1" dirty="0">
              <a:latin typeface="Arial" panose="020B0604020202020204" pitchFamily="34" charset="0"/>
              <a:cs typeface="Arial" panose="020B0604020202020204" pitchFamily="34" charset="0"/>
            </a:rPr>
            <a:t>Researchers observe participants by monitoring their health over a period of time</a:t>
          </a:r>
          <a:endParaRPr lang="en-US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C84DA78-DA76-4ED1-8CB5-3CEBFF7D1D4C}" type="parTrans" cxnId="{7E7F770B-A217-4DEE-9081-2745698A6332}">
      <dgm:prSet/>
      <dgm:spPr/>
      <dgm:t>
        <a:bodyPr/>
        <a:lstStyle/>
        <a:p>
          <a:endParaRPr lang="en-US"/>
        </a:p>
      </dgm:t>
    </dgm:pt>
    <dgm:pt modelId="{B290CE53-0A01-4765-BF59-6AA6A9E07DF7}" type="sibTrans" cxnId="{7E7F770B-A217-4DEE-9081-2745698A6332}">
      <dgm:prSet/>
      <dgm:spPr/>
      <dgm:t>
        <a:bodyPr/>
        <a:lstStyle/>
        <a:p>
          <a:endParaRPr lang="en-US"/>
        </a:p>
      </dgm:t>
    </dgm:pt>
    <dgm:pt modelId="{B80D87EA-5188-4AFF-993D-A18CB5F09C86}">
      <dgm:prSet custT="1"/>
      <dgm:spPr/>
      <dgm:t>
        <a:bodyPr/>
        <a:lstStyle/>
        <a:p>
          <a:r>
            <a:rPr lang="en-US" sz="1800" b="1" dirty="0">
              <a:latin typeface="Arial" panose="020B0604020202020204" pitchFamily="34" charset="0"/>
              <a:cs typeface="Arial" panose="020B0604020202020204" pitchFamily="34" charset="0"/>
            </a:rPr>
            <a:t>Provide researchers with data that advances our understanding of certain diseases and how to treat the disease</a:t>
          </a:r>
          <a:endParaRPr lang="en-US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C4CD6D8-43B5-46DA-BDA7-DC31F6AA5134}" type="parTrans" cxnId="{740183F2-718A-4601-958E-19276AD01545}">
      <dgm:prSet/>
      <dgm:spPr/>
      <dgm:t>
        <a:bodyPr/>
        <a:lstStyle/>
        <a:p>
          <a:endParaRPr lang="en-US"/>
        </a:p>
      </dgm:t>
    </dgm:pt>
    <dgm:pt modelId="{69CA1C87-CAA3-4822-B199-BD16F9A86849}" type="sibTrans" cxnId="{740183F2-718A-4601-958E-19276AD01545}">
      <dgm:prSet/>
      <dgm:spPr/>
      <dgm:t>
        <a:bodyPr/>
        <a:lstStyle/>
        <a:p>
          <a:endParaRPr lang="en-US"/>
        </a:p>
      </dgm:t>
    </dgm:pt>
    <dgm:pt modelId="{409D3DA4-BC0E-4AA4-AA93-1F5E2D3E83B7}">
      <dgm:prSet custT="1"/>
      <dgm:spPr/>
      <dgm:t>
        <a:bodyPr/>
        <a:lstStyle/>
        <a:p>
          <a:r>
            <a:rPr lang="en-US" sz="1800" b="1" dirty="0">
              <a:latin typeface="Arial" panose="020B0604020202020204" pitchFamily="34" charset="0"/>
              <a:cs typeface="Arial" panose="020B0604020202020204" pitchFamily="34" charset="0"/>
            </a:rPr>
            <a:t>Assess health outcomes in groups of participants</a:t>
          </a:r>
          <a:endParaRPr lang="en-US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99D570C-33A5-43A7-83B8-A9EEA49C3486}" type="parTrans" cxnId="{00A5FAC7-7D82-4283-A675-D6C1CBA5D4A1}">
      <dgm:prSet/>
      <dgm:spPr/>
      <dgm:t>
        <a:bodyPr/>
        <a:lstStyle/>
        <a:p>
          <a:endParaRPr lang="en-US"/>
        </a:p>
      </dgm:t>
    </dgm:pt>
    <dgm:pt modelId="{9571ED63-81B0-4565-BA69-9B820FA4E8ED}" type="sibTrans" cxnId="{00A5FAC7-7D82-4283-A675-D6C1CBA5D4A1}">
      <dgm:prSet/>
      <dgm:spPr/>
      <dgm:t>
        <a:bodyPr/>
        <a:lstStyle/>
        <a:p>
          <a:endParaRPr lang="en-US"/>
        </a:p>
      </dgm:t>
    </dgm:pt>
    <dgm:pt modelId="{1E2E6924-CD7F-4BC1-AEE8-9379896B6B10}">
      <dgm:prSet custT="1"/>
      <dgm:spPr/>
      <dgm:t>
        <a:bodyPr/>
        <a:lstStyle/>
        <a:p>
          <a:r>
            <a:rPr lang="en-US" sz="1800" b="1" dirty="0">
              <a:latin typeface="Arial" panose="020B0604020202020204" pitchFamily="34" charset="0"/>
              <a:cs typeface="Arial" panose="020B0604020202020204" pitchFamily="34" charset="0"/>
            </a:rPr>
            <a:t>Participants may receive interventions (which can include medical products such as drugs or devices) or procedures as part of their routine medical care</a:t>
          </a:r>
          <a:endParaRPr lang="en-US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E12A6FF-6A1B-4C7D-8D33-CB55F9B0772D}" type="parTrans" cxnId="{32E3CB15-89D1-41E7-8420-FF5607350D67}">
      <dgm:prSet/>
      <dgm:spPr/>
      <dgm:t>
        <a:bodyPr/>
        <a:lstStyle/>
        <a:p>
          <a:endParaRPr lang="en-US"/>
        </a:p>
      </dgm:t>
    </dgm:pt>
    <dgm:pt modelId="{387FBCE8-7422-486F-A63D-5513AE4F6008}" type="sibTrans" cxnId="{32E3CB15-89D1-41E7-8420-FF5607350D67}">
      <dgm:prSet/>
      <dgm:spPr/>
      <dgm:t>
        <a:bodyPr/>
        <a:lstStyle/>
        <a:p>
          <a:endParaRPr lang="en-US"/>
        </a:p>
      </dgm:t>
    </dgm:pt>
    <dgm:pt modelId="{34A171A2-5647-44EA-8280-B05A1F1BAA7B}" type="pres">
      <dgm:prSet presAssocID="{7E6E2863-DAAB-4034-A7D7-5705A3C3A236}" presName="linear" presStyleCnt="0">
        <dgm:presLayoutVars>
          <dgm:animLvl val="lvl"/>
          <dgm:resizeHandles val="exact"/>
        </dgm:presLayoutVars>
      </dgm:prSet>
      <dgm:spPr/>
    </dgm:pt>
    <dgm:pt modelId="{DD8428F6-41A3-4435-89E4-E3218240A083}" type="pres">
      <dgm:prSet presAssocID="{BFFBF28C-5821-4DEB-9F09-E5AD64AB9C78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ECE9A565-3C5A-4278-9C40-6F04DE453E60}" type="pres">
      <dgm:prSet presAssocID="{F6C8BFDA-018C-4B84-8CB0-9C33E025309C}" presName="spacer" presStyleCnt="0"/>
      <dgm:spPr/>
    </dgm:pt>
    <dgm:pt modelId="{8321CDA7-252F-474D-A3B9-72245F35B7B9}" type="pres">
      <dgm:prSet presAssocID="{65FD1803-DEC4-4D0C-A3BC-EAE9E77D673C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9F21A6AB-3D49-4C63-BF9D-FD4BA9BBDF0C}" type="pres">
      <dgm:prSet presAssocID="{B290CE53-0A01-4765-BF59-6AA6A9E07DF7}" presName="spacer" presStyleCnt="0"/>
      <dgm:spPr/>
    </dgm:pt>
    <dgm:pt modelId="{4FB0E1A8-7F44-4B59-8941-14BB3CE3D92A}" type="pres">
      <dgm:prSet presAssocID="{B80D87EA-5188-4AFF-993D-A18CB5F09C86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2D926C35-ECAD-489A-B288-92FEA3F0868E}" type="pres">
      <dgm:prSet presAssocID="{69CA1C87-CAA3-4822-B199-BD16F9A86849}" presName="spacer" presStyleCnt="0"/>
      <dgm:spPr/>
    </dgm:pt>
    <dgm:pt modelId="{ABF5C137-53A2-4701-9B78-4F625C9101B7}" type="pres">
      <dgm:prSet presAssocID="{409D3DA4-BC0E-4AA4-AA93-1F5E2D3E83B7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8130BA40-0EE6-4641-949E-E8839706D8C2}" type="pres">
      <dgm:prSet presAssocID="{9571ED63-81B0-4565-BA69-9B820FA4E8ED}" presName="spacer" presStyleCnt="0"/>
      <dgm:spPr/>
    </dgm:pt>
    <dgm:pt modelId="{E4D69148-1F6E-47B6-BD4D-B63C9E1FB141}" type="pres">
      <dgm:prSet presAssocID="{1E2E6924-CD7F-4BC1-AEE8-9379896B6B10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C14AAA0A-9D16-4236-81C9-905EB954084C}" srcId="{7E6E2863-DAAB-4034-A7D7-5705A3C3A236}" destId="{BFFBF28C-5821-4DEB-9F09-E5AD64AB9C78}" srcOrd="0" destOrd="0" parTransId="{E491A44D-4D5C-42AA-9DA1-F7033CE7D882}" sibTransId="{F6C8BFDA-018C-4B84-8CB0-9C33E025309C}"/>
    <dgm:cxn modelId="{7E7F770B-A217-4DEE-9081-2745698A6332}" srcId="{7E6E2863-DAAB-4034-A7D7-5705A3C3A236}" destId="{65FD1803-DEC4-4D0C-A3BC-EAE9E77D673C}" srcOrd="1" destOrd="0" parTransId="{BC84DA78-DA76-4ED1-8CB5-3CEBFF7D1D4C}" sibTransId="{B290CE53-0A01-4765-BF59-6AA6A9E07DF7}"/>
    <dgm:cxn modelId="{32E3CB15-89D1-41E7-8420-FF5607350D67}" srcId="{7E6E2863-DAAB-4034-A7D7-5705A3C3A236}" destId="{1E2E6924-CD7F-4BC1-AEE8-9379896B6B10}" srcOrd="4" destOrd="0" parTransId="{CE12A6FF-6A1B-4C7D-8D33-CB55F9B0772D}" sibTransId="{387FBCE8-7422-486F-A63D-5513AE4F6008}"/>
    <dgm:cxn modelId="{41C3B521-D92D-4B1F-836C-3C96F5DA13A6}" type="presOf" srcId="{7E6E2863-DAAB-4034-A7D7-5705A3C3A236}" destId="{34A171A2-5647-44EA-8280-B05A1F1BAA7B}" srcOrd="0" destOrd="0" presId="urn:microsoft.com/office/officeart/2005/8/layout/vList2"/>
    <dgm:cxn modelId="{3C414823-582A-4651-AA91-61BA88D985A2}" type="presOf" srcId="{1E2E6924-CD7F-4BC1-AEE8-9379896B6B10}" destId="{E4D69148-1F6E-47B6-BD4D-B63C9E1FB141}" srcOrd="0" destOrd="0" presId="urn:microsoft.com/office/officeart/2005/8/layout/vList2"/>
    <dgm:cxn modelId="{CD38EA95-BF64-444E-9252-27FAFF12B8F7}" type="presOf" srcId="{B80D87EA-5188-4AFF-993D-A18CB5F09C86}" destId="{4FB0E1A8-7F44-4B59-8941-14BB3CE3D92A}" srcOrd="0" destOrd="0" presId="urn:microsoft.com/office/officeart/2005/8/layout/vList2"/>
    <dgm:cxn modelId="{02FDA5B2-4E7B-4E33-8A66-C6EB3329825B}" type="presOf" srcId="{BFFBF28C-5821-4DEB-9F09-E5AD64AB9C78}" destId="{DD8428F6-41A3-4435-89E4-E3218240A083}" srcOrd="0" destOrd="0" presId="urn:microsoft.com/office/officeart/2005/8/layout/vList2"/>
    <dgm:cxn modelId="{00A5FAC7-7D82-4283-A675-D6C1CBA5D4A1}" srcId="{7E6E2863-DAAB-4034-A7D7-5705A3C3A236}" destId="{409D3DA4-BC0E-4AA4-AA93-1F5E2D3E83B7}" srcOrd="3" destOrd="0" parTransId="{399D570C-33A5-43A7-83B8-A9EEA49C3486}" sibTransId="{9571ED63-81B0-4565-BA69-9B820FA4E8ED}"/>
    <dgm:cxn modelId="{E23405D6-46E9-40FC-B22E-D634DC99C400}" type="presOf" srcId="{409D3DA4-BC0E-4AA4-AA93-1F5E2D3E83B7}" destId="{ABF5C137-53A2-4701-9B78-4F625C9101B7}" srcOrd="0" destOrd="0" presId="urn:microsoft.com/office/officeart/2005/8/layout/vList2"/>
    <dgm:cxn modelId="{740183F2-718A-4601-958E-19276AD01545}" srcId="{7E6E2863-DAAB-4034-A7D7-5705A3C3A236}" destId="{B80D87EA-5188-4AFF-993D-A18CB5F09C86}" srcOrd="2" destOrd="0" parTransId="{0C4CD6D8-43B5-46DA-BDA7-DC31F6AA5134}" sibTransId="{69CA1C87-CAA3-4822-B199-BD16F9A86849}"/>
    <dgm:cxn modelId="{010972FA-4499-4A71-BE3E-B21B9153C0C7}" type="presOf" srcId="{65FD1803-DEC4-4D0C-A3BC-EAE9E77D673C}" destId="{8321CDA7-252F-474D-A3B9-72245F35B7B9}" srcOrd="0" destOrd="0" presId="urn:microsoft.com/office/officeart/2005/8/layout/vList2"/>
    <dgm:cxn modelId="{9FE09BD6-E587-4A9E-9F7A-5C30D8EB488A}" type="presParOf" srcId="{34A171A2-5647-44EA-8280-B05A1F1BAA7B}" destId="{DD8428F6-41A3-4435-89E4-E3218240A083}" srcOrd="0" destOrd="0" presId="urn:microsoft.com/office/officeart/2005/8/layout/vList2"/>
    <dgm:cxn modelId="{3F954C5A-8FCD-4643-94CE-7FDEEF3A7AA2}" type="presParOf" srcId="{34A171A2-5647-44EA-8280-B05A1F1BAA7B}" destId="{ECE9A565-3C5A-4278-9C40-6F04DE453E60}" srcOrd="1" destOrd="0" presId="urn:microsoft.com/office/officeart/2005/8/layout/vList2"/>
    <dgm:cxn modelId="{70FBB47A-4E6F-4732-8EEA-9FBFF559E55B}" type="presParOf" srcId="{34A171A2-5647-44EA-8280-B05A1F1BAA7B}" destId="{8321CDA7-252F-474D-A3B9-72245F35B7B9}" srcOrd="2" destOrd="0" presId="urn:microsoft.com/office/officeart/2005/8/layout/vList2"/>
    <dgm:cxn modelId="{A48B87D1-E55B-42A3-9822-3E6CF82C7853}" type="presParOf" srcId="{34A171A2-5647-44EA-8280-B05A1F1BAA7B}" destId="{9F21A6AB-3D49-4C63-BF9D-FD4BA9BBDF0C}" srcOrd="3" destOrd="0" presId="urn:microsoft.com/office/officeart/2005/8/layout/vList2"/>
    <dgm:cxn modelId="{A47A90F5-2694-4AA0-B20F-4965EFFE7468}" type="presParOf" srcId="{34A171A2-5647-44EA-8280-B05A1F1BAA7B}" destId="{4FB0E1A8-7F44-4B59-8941-14BB3CE3D92A}" srcOrd="4" destOrd="0" presId="urn:microsoft.com/office/officeart/2005/8/layout/vList2"/>
    <dgm:cxn modelId="{6A5A7659-23C1-4E08-B1C6-62D4D2A27A35}" type="presParOf" srcId="{34A171A2-5647-44EA-8280-B05A1F1BAA7B}" destId="{2D926C35-ECAD-489A-B288-92FEA3F0868E}" srcOrd="5" destOrd="0" presId="urn:microsoft.com/office/officeart/2005/8/layout/vList2"/>
    <dgm:cxn modelId="{47DBF87B-33AA-42B2-8EC7-F50122999C20}" type="presParOf" srcId="{34A171A2-5647-44EA-8280-B05A1F1BAA7B}" destId="{ABF5C137-53A2-4701-9B78-4F625C9101B7}" srcOrd="6" destOrd="0" presId="urn:microsoft.com/office/officeart/2005/8/layout/vList2"/>
    <dgm:cxn modelId="{490E3E0A-8D75-4821-A9B0-6644D9B579C8}" type="presParOf" srcId="{34A171A2-5647-44EA-8280-B05A1F1BAA7B}" destId="{8130BA40-0EE6-4641-949E-E8839706D8C2}" srcOrd="7" destOrd="0" presId="urn:microsoft.com/office/officeart/2005/8/layout/vList2"/>
    <dgm:cxn modelId="{8071E23A-9FD9-473C-9704-E5731BBFB113}" type="presParOf" srcId="{34A171A2-5647-44EA-8280-B05A1F1BAA7B}" destId="{E4D69148-1F6E-47B6-BD4D-B63C9E1FB141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ECBE5C68-0AD6-431D-BBF2-8A7C26E08877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02992E3E-68F6-4809-8BA3-3A209C30637E}">
      <dgm:prSet custT="1"/>
      <dgm:spPr/>
      <dgm:t>
        <a:bodyPr/>
        <a:lstStyle/>
        <a:p>
          <a:r>
            <a:rPr lang="en-US" sz="1800" b="1" dirty="0">
              <a:latin typeface="Arial" panose="020B0604020202020204" pitchFamily="34" charset="0"/>
              <a:cs typeface="Arial" panose="020B0604020202020204" pitchFamily="34" charset="0"/>
            </a:rPr>
            <a:t>CASE-CONTROL STUDY</a:t>
          </a:r>
          <a:endParaRPr lang="en-US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C529352-4822-47D6-AF61-259C50EFB2B1}" type="parTrans" cxnId="{E49D2761-0AA1-4E47-A7F3-A2F45F84AD65}">
      <dgm:prSet/>
      <dgm:spPr/>
      <dgm:t>
        <a:bodyPr/>
        <a:lstStyle/>
        <a:p>
          <a:endParaRPr lang="en-US"/>
        </a:p>
      </dgm:t>
    </dgm:pt>
    <dgm:pt modelId="{86C8D4ED-CF91-43B3-A0A3-1F81BEEA048C}" type="sibTrans" cxnId="{E49D2761-0AA1-4E47-A7F3-A2F45F84AD65}">
      <dgm:prSet/>
      <dgm:spPr/>
      <dgm:t>
        <a:bodyPr/>
        <a:lstStyle/>
        <a:p>
          <a:endParaRPr lang="en-US"/>
        </a:p>
      </dgm:t>
    </dgm:pt>
    <dgm:pt modelId="{C64DC696-FB55-49CC-9EF4-A8E3064A9079}">
      <dgm:prSet custT="1"/>
      <dgm:spPr/>
      <dgm:t>
        <a:bodyPr/>
        <a:lstStyle/>
        <a:p>
          <a:r>
            <a:rPr lang="en-US" sz="1800" b="1" dirty="0">
              <a:latin typeface="Arial" panose="020B0604020202020204" pitchFamily="34" charset="0"/>
              <a:cs typeface="Arial" panose="020B0604020202020204" pitchFamily="34" charset="0"/>
            </a:rPr>
            <a:t>COHORT STUDY</a:t>
          </a:r>
          <a:endParaRPr lang="en-US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E69DF58-1950-4965-BB30-2537C5942542}" type="parTrans" cxnId="{E0BE94D1-72A7-4A96-B6D1-02D6EED6DEB8}">
      <dgm:prSet/>
      <dgm:spPr/>
      <dgm:t>
        <a:bodyPr/>
        <a:lstStyle/>
        <a:p>
          <a:endParaRPr lang="en-US"/>
        </a:p>
      </dgm:t>
    </dgm:pt>
    <dgm:pt modelId="{ECD91994-7154-4189-B387-4A57F6C533C9}" type="sibTrans" cxnId="{E0BE94D1-72A7-4A96-B6D1-02D6EED6DEB8}">
      <dgm:prSet/>
      <dgm:spPr/>
      <dgm:t>
        <a:bodyPr/>
        <a:lstStyle/>
        <a:p>
          <a:endParaRPr lang="en-US"/>
        </a:p>
      </dgm:t>
    </dgm:pt>
    <dgm:pt modelId="{CA299675-4EF4-4FED-8D4E-5B0CCC5727E1}">
      <dgm:prSet custT="1"/>
      <dgm:spPr/>
      <dgm:t>
        <a:bodyPr/>
        <a:lstStyle/>
        <a:p>
          <a:r>
            <a:rPr lang="en-US" sz="1800" b="1" dirty="0">
              <a:latin typeface="Arial" panose="020B0604020202020204" pitchFamily="34" charset="0"/>
              <a:cs typeface="Arial" panose="020B0604020202020204" pitchFamily="34" charset="0"/>
            </a:rPr>
            <a:t>CROSSOVER STUDY</a:t>
          </a:r>
          <a:endParaRPr lang="en-US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270B784-3BF1-4DF7-B75B-3550240C7ED9}" type="parTrans" cxnId="{C42AEE8B-3138-48F7-99FC-EA392C01BD2F}">
      <dgm:prSet/>
      <dgm:spPr/>
      <dgm:t>
        <a:bodyPr/>
        <a:lstStyle/>
        <a:p>
          <a:endParaRPr lang="en-US"/>
        </a:p>
      </dgm:t>
    </dgm:pt>
    <dgm:pt modelId="{04AFF12B-D0EE-4834-B6C1-8CCF4C87546F}" type="sibTrans" cxnId="{C42AEE8B-3138-48F7-99FC-EA392C01BD2F}">
      <dgm:prSet/>
      <dgm:spPr/>
      <dgm:t>
        <a:bodyPr/>
        <a:lstStyle/>
        <a:p>
          <a:endParaRPr lang="en-US"/>
        </a:p>
      </dgm:t>
    </dgm:pt>
    <dgm:pt modelId="{0D40DA13-A2E0-493E-A7D2-8B473600B753}">
      <dgm:prSet custT="1"/>
      <dgm:spPr/>
      <dgm:t>
        <a:bodyPr/>
        <a:lstStyle/>
        <a:p>
          <a:r>
            <a:rPr lang="en-US" sz="1800" b="1" dirty="0">
              <a:latin typeface="Arial" panose="020B0604020202020204" pitchFamily="34" charset="0"/>
              <a:cs typeface="Arial" panose="020B0604020202020204" pitchFamily="34" charset="0"/>
            </a:rPr>
            <a:t>DOUBLE-BLIND CLINICAL TRIAL</a:t>
          </a:r>
          <a:endParaRPr lang="en-US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9002328-53E9-4C29-BF85-17F8E6DB3033}" type="parTrans" cxnId="{67CADCCD-DCF6-4528-BEBC-1072FCF06AAD}">
      <dgm:prSet/>
      <dgm:spPr/>
      <dgm:t>
        <a:bodyPr/>
        <a:lstStyle/>
        <a:p>
          <a:endParaRPr lang="en-US"/>
        </a:p>
      </dgm:t>
    </dgm:pt>
    <dgm:pt modelId="{44A2D3A1-EC57-4056-AFA4-53E92A599A75}" type="sibTrans" cxnId="{67CADCCD-DCF6-4528-BEBC-1072FCF06AAD}">
      <dgm:prSet/>
      <dgm:spPr/>
      <dgm:t>
        <a:bodyPr/>
        <a:lstStyle/>
        <a:p>
          <a:endParaRPr lang="en-US"/>
        </a:p>
      </dgm:t>
    </dgm:pt>
    <dgm:pt modelId="{45503D65-75A2-48B1-A1E2-119E8842E6F7}">
      <dgm:prSet custT="1"/>
      <dgm:spPr/>
      <dgm:t>
        <a:bodyPr/>
        <a:lstStyle/>
        <a:p>
          <a:r>
            <a:rPr lang="en-US" sz="1800" b="1" dirty="0">
              <a:latin typeface="Arial" panose="020B0604020202020204" pitchFamily="34" charset="0"/>
              <a:cs typeface="Arial" panose="020B0604020202020204" pitchFamily="34" charset="0"/>
            </a:rPr>
            <a:t>EXPERIMENTAL STUDY</a:t>
          </a:r>
          <a:endParaRPr lang="en-US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C4CBACD-6D96-4371-A8E9-781BA10CFC72}" type="parTrans" cxnId="{572440B6-35EA-4229-B95D-C3B8B408C648}">
      <dgm:prSet/>
      <dgm:spPr/>
      <dgm:t>
        <a:bodyPr/>
        <a:lstStyle/>
        <a:p>
          <a:endParaRPr lang="en-US"/>
        </a:p>
      </dgm:t>
    </dgm:pt>
    <dgm:pt modelId="{052B7120-572F-49C5-AAA0-65108DBC6960}" type="sibTrans" cxnId="{572440B6-35EA-4229-B95D-C3B8B408C648}">
      <dgm:prSet/>
      <dgm:spPr/>
      <dgm:t>
        <a:bodyPr/>
        <a:lstStyle/>
        <a:p>
          <a:endParaRPr lang="en-US"/>
        </a:p>
      </dgm:t>
    </dgm:pt>
    <dgm:pt modelId="{F8D10907-63D9-4D04-AD41-4F3A59B36F13}">
      <dgm:prSet custT="1"/>
      <dgm:spPr/>
      <dgm:t>
        <a:bodyPr/>
        <a:lstStyle/>
        <a:p>
          <a:r>
            <a:rPr lang="en-US" sz="1800" b="1" dirty="0">
              <a:latin typeface="Arial" panose="020B0604020202020204" pitchFamily="34" charset="0"/>
              <a:cs typeface="Arial" panose="020B0604020202020204" pitchFamily="34" charset="0"/>
            </a:rPr>
            <a:t>FEASIBILITY STUDY</a:t>
          </a:r>
          <a:endParaRPr lang="en-US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E45F461-D397-41D7-AA5E-0EFFBFAF3C17}" type="parTrans" cxnId="{928EA6EA-83DA-47D0-8F92-5949A95EEED7}">
      <dgm:prSet/>
      <dgm:spPr/>
      <dgm:t>
        <a:bodyPr/>
        <a:lstStyle/>
        <a:p>
          <a:endParaRPr lang="en-US"/>
        </a:p>
      </dgm:t>
    </dgm:pt>
    <dgm:pt modelId="{07D7168B-69B7-4E12-80CD-F5CE78C0A77F}" type="sibTrans" cxnId="{928EA6EA-83DA-47D0-8F92-5949A95EEED7}">
      <dgm:prSet/>
      <dgm:spPr/>
      <dgm:t>
        <a:bodyPr/>
        <a:lstStyle/>
        <a:p>
          <a:endParaRPr lang="en-US"/>
        </a:p>
      </dgm:t>
    </dgm:pt>
    <dgm:pt modelId="{092F57B2-7BC9-4C2E-8911-F848665A20A1}">
      <dgm:prSet custT="1"/>
      <dgm:spPr/>
      <dgm:t>
        <a:bodyPr/>
        <a:lstStyle/>
        <a:p>
          <a:r>
            <a:rPr lang="en-US" sz="1800" b="1" dirty="0">
              <a:latin typeface="Arial" panose="020B0604020202020204" pitchFamily="34" charset="0"/>
              <a:cs typeface="Arial" panose="020B0604020202020204" pitchFamily="34" charset="0"/>
            </a:rPr>
            <a:t>LONGITUDINAL STUDIES</a:t>
          </a:r>
          <a:endParaRPr lang="en-US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C4196CB-2A99-43C1-9F94-0F61162DDC9C}" type="parTrans" cxnId="{DC13B21D-4E53-4DF2-802E-52DED05BBDDF}">
      <dgm:prSet/>
      <dgm:spPr/>
      <dgm:t>
        <a:bodyPr/>
        <a:lstStyle/>
        <a:p>
          <a:endParaRPr lang="en-US"/>
        </a:p>
      </dgm:t>
    </dgm:pt>
    <dgm:pt modelId="{1722F828-0B72-406C-9586-F4E29908C8B9}" type="sibTrans" cxnId="{DC13B21D-4E53-4DF2-802E-52DED05BBDDF}">
      <dgm:prSet/>
      <dgm:spPr/>
      <dgm:t>
        <a:bodyPr/>
        <a:lstStyle/>
        <a:p>
          <a:endParaRPr lang="en-US"/>
        </a:p>
      </dgm:t>
    </dgm:pt>
    <dgm:pt modelId="{89001EF7-3A19-4537-A978-8B9886EB2D62}">
      <dgm:prSet custT="1"/>
      <dgm:spPr/>
      <dgm:t>
        <a:bodyPr/>
        <a:lstStyle/>
        <a:p>
          <a:r>
            <a:rPr lang="en-US" sz="1800" b="1" dirty="0">
              <a:latin typeface="Arial" panose="020B0604020202020204" pitchFamily="34" charset="0"/>
              <a:cs typeface="Arial" panose="020B0604020202020204" pitchFamily="34" charset="0"/>
            </a:rPr>
            <a:t>MULTICENTER CLINICAL TRIAL</a:t>
          </a:r>
          <a:endParaRPr lang="en-US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98B1B87-EE44-4E61-B411-477393B81B7A}" type="parTrans" cxnId="{06EE799D-33F8-41CC-A0C3-9BB0217C847E}">
      <dgm:prSet/>
      <dgm:spPr/>
      <dgm:t>
        <a:bodyPr/>
        <a:lstStyle/>
        <a:p>
          <a:endParaRPr lang="en-US"/>
        </a:p>
      </dgm:t>
    </dgm:pt>
    <dgm:pt modelId="{FB2B00A7-8C25-4942-941B-F9AB40106721}" type="sibTrans" cxnId="{06EE799D-33F8-41CC-A0C3-9BB0217C847E}">
      <dgm:prSet/>
      <dgm:spPr/>
      <dgm:t>
        <a:bodyPr/>
        <a:lstStyle/>
        <a:p>
          <a:endParaRPr lang="en-US"/>
        </a:p>
      </dgm:t>
    </dgm:pt>
    <dgm:pt modelId="{1A1E8C17-090E-43E9-8222-E06C9EC980B0}">
      <dgm:prSet custT="1"/>
      <dgm:spPr/>
      <dgm:t>
        <a:bodyPr/>
        <a:lstStyle/>
        <a:p>
          <a:r>
            <a:rPr lang="en-US" sz="1800" b="1" dirty="0">
              <a:latin typeface="Arial" panose="020B0604020202020204" pitchFamily="34" charset="0"/>
              <a:cs typeface="Arial" panose="020B0604020202020204" pitchFamily="34" charset="0"/>
            </a:rPr>
            <a:t>OBSERVATIONAL STUDY</a:t>
          </a:r>
          <a:endParaRPr lang="en-US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8BF6000-47CA-48B8-8EDE-8E317674297A}" type="parTrans" cxnId="{B1BE2F3C-7085-4478-AB05-78BBB3886359}">
      <dgm:prSet/>
      <dgm:spPr/>
      <dgm:t>
        <a:bodyPr/>
        <a:lstStyle/>
        <a:p>
          <a:endParaRPr lang="en-US"/>
        </a:p>
      </dgm:t>
    </dgm:pt>
    <dgm:pt modelId="{FA4EFD6C-A1D0-446B-BD42-1B13D193A1FE}" type="sibTrans" cxnId="{B1BE2F3C-7085-4478-AB05-78BBB3886359}">
      <dgm:prSet/>
      <dgm:spPr/>
      <dgm:t>
        <a:bodyPr/>
        <a:lstStyle/>
        <a:p>
          <a:endParaRPr lang="en-US"/>
        </a:p>
      </dgm:t>
    </dgm:pt>
    <dgm:pt modelId="{D3873D8F-AB42-4F4A-A0C6-B9C200D0CF98}">
      <dgm:prSet custT="1"/>
      <dgm:spPr/>
      <dgm:t>
        <a:bodyPr/>
        <a:lstStyle/>
        <a:p>
          <a:r>
            <a:rPr lang="en-US" sz="1800" b="1" dirty="0">
              <a:latin typeface="Arial" panose="020B0604020202020204" pitchFamily="34" charset="0"/>
              <a:cs typeface="Arial" panose="020B0604020202020204" pitchFamily="34" charset="0"/>
            </a:rPr>
            <a:t>PILOT STUDY</a:t>
          </a:r>
          <a:endParaRPr lang="en-US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94E3005-A6F7-408A-9369-FB85CBB31CA6}" type="parTrans" cxnId="{DEF9E9D3-9483-483A-9CF9-7698391388C1}">
      <dgm:prSet/>
      <dgm:spPr/>
      <dgm:t>
        <a:bodyPr/>
        <a:lstStyle/>
        <a:p>
          <a:endParaRPr lang="en-US"/>
        </a:p>
      </dgm:t>
    </dgm:pt>
    <dgm:pt modelId="{E831ED4E-7A61-43FB-9559-7F7396C19736}" type="sibTrans" cxnId="{DEF9E9D3-9483-483A-9CF9-7698391388C1}">
      <dgm:prSet/>
      <dgm:spPr/>
      <dgm:t>
        <a:bodyPr/>
        <a:lstStyle/>
        <a:p>
          <a:endParaRPr lang="en-US"/>
        </a:p>
      </dgm:t>
    </dgm:pt>
    <dgm:pt modelId="{496BA5F0-B4DA-4D8D-AA10-F42620A14DE9}">
      <dgm:prSet custT="1"/>
      <dgm:spPr/>
      <dgm:t>
        <a:bodyPr/>
        <a:lstStyle/>
        <a:p>
          <a:r>
            <a:rPr lang="en-US" sz="1800" b="1" dirty="0">
              <a:latin typeface="Arial" panose="020B0604020202020204" pitchFamily="34" charset="0"/>
              <a:cs typeface="Arial" panose="020B0604020202020204" pitchFamily="34" charset="0"/>
            </a:rPr>
            <a:t>PROSPECTIVE STUDY</a:t>
          </a:r>
          <a:endParaRPr lang="en-US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347003F-B604-4F54-9540-B9710055D8E1}" type="parTrans" cxnId="{4085FCE4-F1B6-4DFF-90BD-7CF80F4F2E76}">
      <dgm:prSet/>
      <dgm:spPr/>
      <dgm:t>
        <a:bodyPr/>
        <a:lstStyle/>
        <a:p>
          <a:endParaRPr lang="en-US"/>
        </a:p>
      </dgm:t>
    </dgm:pt>
    <dgm:pt modelId="{C40A2056-3BD8-4C18-BC25-7F825D1FF9FE}" type="sibTrans" cxnId="{4085FCE4-F1B6-4DFF-90BD-7CF80F4F2E76}">
      <dgm:prSet/>
      <dgm:spPr/>
      <dgm:t>
        <a:bodyPr/>
        <a:lstStyle/>
        <a:p>
          <a:endParaRPr lang="en-US"/>
        </a:p>
      </dgm:t>
    </dgm:pt>
    <dgm:pt modelId="{57089779-E393-4129-BB4F-4F7E8396EB0B}">
      <dgm:prSet custT="1"/>
      <dgm:spPr/>
      <dgm:t>
        <a:bodyPr/>
        <a:lstStyle/>
        <a:p>
          <a:r>
            <a:rPr lang="en-US" sz="1800" b="1" dirty="0">
              <a:latin typeface="Arial" panose="020B0604020202020204" pitchFamily="34" charset="0"/>
              <a:cs typeface="Arial" panose="020B0604020202020204" pitchFamily="34" charset="0"/>
            </a:rPr>
            <a:t>RETROSPECTIVE STUDY</a:t>
          </a:r>
          <a:endParaRPr lang="en-US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40B962F-CCF3-4DC6-ADCE-7D8056D7B753}" type="parTrans" cxnId="{E48DB1D0-1156-42D4-A409-98E706B7854D}">
      <dgm:prSet/>
      <dgm:spPr/>
      <dgm:t>
        <a:bodyPr/>
        <a:lstStyle/>
        <a:p>
          <a:endParaRPr lang="en-US"/>
        </a:p>
      </dgm:t>
    </dgm:pt>
    <dgm:pt modelId="{91C4F90E-BD19-494C-8DC8-0B6D579C159E}" type="sibTrans" cxnId="{E48DB1D0-1156-42D4-A409-98E706B7854D}">
      <dgm:prSet/>
      <dgm:spPr/>
      <dgm:t>
        <a:bodyPr/>
        <a:lstStyle/>
        <a:p>
          <a:endParaRPr lang="en-US"/>
        </a:p>
      </dgm:t>
    </dgm:pt>
    <dgm:pt modelId="{98C57C25-B9CE-47D9-993B-0FE24FA8BD1B}">
      <dgm:prSet custT="1"/>
      <dgm:spPr/>
      <dgm:t>
        <a:bodyPr/>
        <a:lstStyle/>
        <a:p>
          <a:r>
            <a:rPr lang="en-US" sz="1800" b="1" dirty="0">
              <a:latin typeface="Arial" panose="020B0604020202020204" pitchFamily="34" charset="0"/>
              <a:cs typeface="Arial" panose="020B0604020202020204" pitchFamily="34" charset="0"/>
            </a:rPr>
            <a:t>SINGLE-BLIND CLINICAL TRIAL</a:t>
          </a:r>
          <a:endParaRPr lang="en-US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B61C706-9F5F-46C1-9A53-2A73FB21E032}" type="parTrans" cxnId="{70C5D4F2-A56D-4335-853C-0D592CDAA53E}">
      <dgm:prSet/>
      <dgm:spPr/>
      <dgm:t>
        <a:bodyPr/>
        <a:lstStyle/>
        <a:p>
          <a:endParaRPr lang="en-US"/>
        </a:p>
      </dgm:t>
    </dgm:pt>
    <dgm:pt modelId="{6F6084B5-FAE3-4BB8-824B-CBA7DBF94019}" type="sibTrans" cxnId="{70C5D4F2-A56D-4335-853C-0D592CDAA53E}">
      <dgm:prSet/>
      <dgm:spPr/>
      <dgm:t>
        <a:bodyPr/>
        <a:lstStyle/>
        <a:p>
          <a:endParaRPr lang="en-US"/>
        </a:p>
      </dgm:t>
    </dgm:pt>
    <dgm:pt modelId="{A93D2A8E-164A-42B0-9717-B9234231E73F}">
      <dgm:prSet custT="1"/>
      <dgm:spPr/>
      <dgm:t>
        <a:bodyPr/>
        <a:lstStyle/>
        <a:p>
          <a:r>
            <a:rPr lang="en-US" sz="1800" b="1" dirty="0">
              <a:latin typeface="Arial" panose="020B0604020202020204" pitchFamily="34" charset="0"/>
              <a:cs typeface="Arial" panose="020B0604020202020204" pitchFamily="34" charset="0"/>
            </a:rPr>
            <a:t>UNICENTER/SINGLE SITE CLINICAL TRIAL</a:t>
          </a:r>
          <a:endParaRPr lang="en-US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6C2998D-5E63-4BAC-A684-10D576C68076}" type="parTrans" cxnId="{0326D4E9-A16B-456C-8A2D-05189547A42B}">
      <dgm:prSet/>
      <dgm:spPr/>
      <dgm:t>
        <a:bodyPr/>
        <a:lstStyle/>
        <a:p>
          <a:endParaRPr lang="en-US"/>
        </a:p>
      </dgm:t>
    </dgm:pt>
    <dgm:pt modelId="{7AA03A74-E753-4CBE-81B6-FB1BACE82A42}" type="sibTrans" cxnId="{0326D4E9-A16B-456C-8A2D-05189547A42B}">
      <dgm:prSet/>
      <dgm:spPr/>
      <dgm:t>
        <a:bodyPr/>
        <a:lstStyle/>
        <a:p>
          <a:endParaRPr lang="en-US"/>
        </a:p>
      </dgm:t>
    </dgm:pt>
    <dgm:pt modelId="{4D4E8478-70AA-4CF1-83C6-85DBE3A763E8}" type="pres">
      <dgm:prSet presAssocID="{ECBE5C68-0AD6-431D-BBF2-8A7C26E08877}" presName="diagram" presStyleCnt="0">
        <dgm:presLayoutVars>
          <dgm:dir/>
          <dgm:resizeHandles val="exact"/>
        </dgm:presLayoutVars>
      </dgm:prSet>
      <dgm:spPr/>
    </dgm:pt>
    <dgm:pt modelId="{D5823923-75DE-4C3C-BE56-DFA27211BED4}" type="pres">
      <dgm:prSet presAssocID="{02992E3E-68F6-4809-8BA3-3A209C30637E}" presName="node" presStyleLbl="node1" presStyleIdx="0" presStyleCnt="14" custLinFactNeighborY="-213">
        <dgm:presLayoutVars>
          <dgm:bulletEnabled val="1"/>
        </dgm:presLayoutVars>
      </dgm:prSet>
      <dgm:spPr/>
    </dgm:pt>
    <dgm:pt modelId="{391F51CD-3CBE-4B72-B487-F269F794E1C6}" type="pres">
      <dgm:prSet presAssocID="{86C8D4ED-CF91-43B3-A0A3-1F81BEEA048C}" presName="sibTrans" presStyleCnt="0"/>
      <dgm:spPr/>
    </dgm:pt>
    <dgm:pt modelId="{D0302B52-7D29-49DE-820B-FB5F5F805B0F}" type="pres">
      <dgm:prSet presAssocID="{C64DC696-FB55-49CC-9EF4-A8E3064A9079}" presName="node" presStyleLbl="node1" presStyleIdx="1" presStyleCnt="14">
        <dgm:presLayoutVars>
          <dgm:bulletEnabled val="1"/>
        </dgm:presLayoutVars>
      </dgm:prSet>
      <dgm:spPr/>
    </dgm:pt>
    <dgm:pt modelId="{8763A958-9F11-46AC-A6BA-28312069927C}" type="pres">
      <dgm:prSet presAssocID="{ECD91994-7154-4189-B387-4A57F6C533C9}" presName="sibTrans" presStyleCnt="0"/>
      <dgm:spPr/>
    </dgm:pt>
    <dgm:pt modelId="{0FDFB392-7F42-47F4-883F-ACDE0F4D384A}" type="pres">
      <dgm:prSet presAssocID="{CA299675-4EF4-4FED-8D4E-5B0CCC5727E1}" presName="node" presStyleLbl="node1" presStyleIdx="2" presStyleCnt="14">
        <dgm:presLayoutVars>
          <dgm:bulletEnabled val="1"/>
        </dgm:presLayoutVars>
      </dgm:prSet>
      <dgm:spPr/>
    </dgm:pt>
    <dgm:pt modelId="{6BB8D919-E1C4-4EC5-8264-2B1CACE3E3B9}" type="pres">
      <dgm:prSet presAssocID="{04AFF12B-D0EE-4834-B6C1-8CCF4C87546F}" presName="sibTrans" presStyleCnt="0"/>
      <dgm:spPr/>
    </dgm:pt>
    <dgm:pt modelId="{9E3CDA13-7E84-4018-8021-06A8D41A00E8}" type="pres">
      <dgm:prSet presAssocID="{0D40DA13-A2E0-493E-A7D2-8B473600B753}" presName="node" presStyleLbl="node1" presStyleIdx="3" presStyleCnt="14">
        <dgm:presLayoutVars>
          <dgm:bulletEnabled val="1"/>
        </dgm:presLayoutVars>
      </dgm:prSet>
      <dgm:spPr/>
    </dgm:pt>
    <dgm:pt modelId="{F100F65D-2052-4301-B032-96000F5FB8F4}" type="pres">
      <dgm:prSet presAssocID="{44A2D3A1-EC57-4056-AFA4-53E92A599A75}" presName="sibTrans" presStyleCnt="0"/>
      <dgm:spPr/>
    </dgm:pt>
    <dgm:pt modelId="{6381021E-8AAF-42A8-B107-FD2A931B047D}" type="pres">
      <dgm:prSet presAssocID="{45503D65-75A2-48B1-A1E2-119E8842E6F7}" presName="node" presStyleLbl="node1" presStyleIdx="4" presStyleCnt="14">
        <dgm:presLayoutVars>
          <dgm:bulletEnabled val="1"/>
        </dgm:presLayoutVars>
      </dgm:prSet>
      <dgm:spPr/>
    </dgm:pt>
    <dgm:pt modelId="{C3EDA53A-C414-4E77-9E8D-CC19E768C1E3}" type="pres">
      <dgm:prSet presAssocID="{052B7120-572F-49C5-AAA0-65108DBC6960}" presName="sibTrans" presStyleCnt="0"/>
      <dgm:spPr/>
    </dgm:pt>
    <dgm:pt modelId="{2D963A60-8637-4D26-B7CE-80C299A9F0E8}" type="pres">
      <dgm:prSet presAssocID="{F8D10907-63D9-4D04-AD41-4F3A59B36F13}" presName="node" presStyleLbl="node1" presStyleIdx="5" presStyleCnt="14">
        <dgm:presLayoutVars>
          <dgm:bulletEnabled val="1"/>
        </dgm:presLayoutVars>
      </dgm:prSet>
      <dgm:spPr/>
    </dgm:pt>
    <dgm:pt modelId="{6E3EC45F-CFF4-4ED7-9A47-D07A9AB7C2D7}" type="pres">
      <dgm:prSet presAssocID="{07D7168B-69B7-4E12-80CD-F5CE78C0A77F}" presName="sibTrans" presStyleCnt="0"/>
      <dgm:spPr/>
    </dgm:pt>
    <dgm:pt modelId="{AA628136-BAF3-4005-9969-030E0F7A0390}" type="pres">
      <dgm:prSet presAssocID="{092F57B2-7BC9-4C2E-8911-F848665A20A1}" presName="node" presStyleLbl="node1" presStyleIdx="6" presStyleCnt="14">
        <dgm:presLayoutVars>
          <dgm:bulletEnabled val="1"/>
        </dgm:presLayoutVars>
      </dgm:prSet>
      <dgm:spPr/>
    </dgm:pt>
    <dgm:pt modelId="{E3B76564-BBC7-4E9E-BCC1-3DCAF30C31ED}" type="pres">
      <dgm:prSet presAssocID="{1722F828-0B72-406C-9586-F4E29908C8B9}" presName="sibTrans" presStyleCnt="0"/>
      <dgm:spPr/>
    </dgm:pt>
    <dgm:pt modelId="{BE6A31DC-9458-41A5-B96F-92E7FFBA23AD}" type="pres">
      <dgm:prSet presAssocID="{89001EF7-3A19-4537-A978-8B9886EB2D62}" presName="node" presStyleLbl="node1" presStyleIdx="7" presStyleCnt="14">
        <dgm:presLayoutVars>
          <dgm:bulletEnabled val="1"/>
        </dgm:presLayoutVars>
      </dgm:prSet>
      <dgm:spPr/>
    </dgm:pt>
    <dgm:pt modelId="{4A1E94B8-521E-49C9-9CFE-DF140F98A861}" type="pres">
      <dgm:prSet presAssocID="{FB2B00A7-8C25-4942-941B-F9AB40106721}" presName="sibTrans" presStyleCnt="0"/>
      <dgm:spPr/>
    </dgm:pt>
    <dgm:pt modelId="{89E83DC7-4538-47A1-B2E9-70EA0B424250}" type="pres">
      <dgm:prSet presAssocID="{1A1E8C17-090E-43E9-8222-E06C9EC980B0}" presName="node" presStyleLbl="node1" presStyleIdx="8" presStyleCnt="14">
        <dgm:presLayoutVars>
          <dgm:bulletEnabled val="1"/>
        </dgm:presLayoutVars>
      </dgm:prSet>
      <dgm:spPr/>
    </dgm:pt>
    <dgm:pt modelId="{DCE1EDE0-A81F-4549-82FA-737B0A798F5A}" type="pres">
      <dgm:prSet presAssocID="{FA4EFD6C-A1D0-446B-BD42-1B13D193A1FE}" presName="sibTrans" presStyleCnt="0"/>
      <dgm:spPr/>
    </dgm:pt>
    <dgm:pt modelId="{4A4E3881-CCC4-4672-B686-03F3FC929A15}" type="pres">
      <dgm:prSet presAssocID="{D3873D8F-AB42-4F4A-A0C6-B9C200D0CF98}" presName="node" presStyleLbl="node1" presStyleIdx="9" presStyleCnt="14">
        <dgm:presLayoutVars>
          <dgm:bulletEnabled val="1"/>
        </dgm:presLayoutVars>
      </dgm:prSet>
      <dgm:spPr/>
    </dgm:pt>
    <dgm:pt modelId="{5E90CACC-E475-4F9C-AFA3-00183F1301BC}" type="pres">
      <dgm:prSet presAssocID="{E831ED4E-7A61-43FB-9559-7F7396C19736}" presName="sibTrans" presStyleCnt="0"/>
      <dgm:spPr/>
    </dgm:pt>
    <dgm:pt modelId="{9DAB9FE8-0354-4121-8348-4494BEF46864}" type="pres">
      <dgm:prSet presAssocID="{496BA5F0-B4DA-4D8D-AA10-F42620A14DE9}" presName="node" presStyleLbl="node1" presStyleIdx="10" presStyleCnt="14">
        <dgm:presLayoutVars>
          <dgm:bulletEnabled val="1"/>
        </dgm:presLayoutVars>
      </dgm:prSet>
      <dgm:spPr/>
    </dgm:pt>
    <dgm:pt modelId="{7A9503E9-F62A-4541-A68D-5F3288B8504E}" type="pres">
      <dgm:prSet presAssocID="{C40A2056-3BD8-4C18-BC25-7F825D1FF9FE}" presName="sibTrans" presStyleCnt="0"/>
      <dgm:spPr/>
    </dgm:pt>
    <dgm:pt modelId="{ECAF31F1-CD11-469C-8EF9-C51307CC1EC8}" type="pres">
      <dgm:prSet presAssocID="{57089779-E393-4129-BB4F-4F7E8396EB0B}" presName="node" presStyleLbl="node1" presStyleIdx="11" presStyleCnt="14">
        <dgm:presLayoutVars>
          <dgm:bulletEnabled val="1"/>
        </dgm:presLayoutVars>
      </dgm:prSet>
      <dgm:spPr/>
    </dgm:pt>
    <dgm:pt modelId="{335957B0-9278-4730-A308-22982EADA8C3}" type="pres">
      <dgm:prSet presAssocID="{91C4F90E-BD19-494C-8DC8-0B6D579C159E}" presName="sibTrans" presStyleCnt="0"/>
      <dgm:spPr/>
    </dgm:pt>
    <dgm:pt modelId="{6498AD50-FC4F-47FE-B4EB-99925744073A}" type="pres">
      <dgm:prSet presAssocID="{98C57C25-B9CE-47D9-993B-0FE24FA8BD1B}" presName="node" presStyleLbl="node1" presStyleIdx="12" presStyleCnt="14">
        <dgm:presLayoutVars>
          <dgm:bulletEnabled val="1"/>
        </dgm:presLayoutVars>
      </dgm:prSet>
      <dgm:spPr/>
    </dgm:pt>
    <dgm:pt modelId="{5F048549-E572-4AD1-ACE2-1DF914CD1FAE}" type="pres">
      <dgm:prSet presAssocID="{6F6084B5-FAE3-4BB8-824B-CBA7DBF94019}" presName="sibTrans" presStyleCnt="0"/>
      <dgm:spPr/>
    </dgm:pt>
    <dgm:pt modelId="{03FDFBC3-3A41-4339-BA7B-89DCBE00C7AE}" type="pres">
      <dgm:prSet presAssocID="{A93D2A8E-164A-42B0-9717-B9234231E73F}" presName="node" presStyleLbl="node1" presStyleIdx="13" presStyleCnt="14" custScaleX="110210">
        <dgm:presLayoutVars>
          <dgm:bulletEnabled val="1"/>
        </dgm:presLayoutVars>
      </dgm:prSet>
      <dgm:spPr/>
    </dgm:pt>
  </dgm:ptLst>
  <dgm:cxnLst>
    <dgm:cxn modelId="{D17B7C00-9750-4F39-BA9D-DFC46903C951}" type="presOf" srcId="{CA299675-4EF4-4FED-8D4E-5B0CCC5727E1}" destId="{0FDFB392-7F42-47F4-883F-ACDE0F4D384A}" srcOrd="0" destOrd="0" presId="urn:microsoft.com/office/officeart/2005/8/layout/default"/>
    <dgm:cxn modelId="{4FE23C02-4230-4CFB-BFDE-6322CCEA08EE}" type="presOf" srcId="{0D40DA13-A2E0-493E-A7D2-8B473600B753}" destId="{9E3CDA13-7E84-4018-8021-06A8D41A00E8}" srcOrd="0" destOrd="0" presId="urn:microsoft.com/office/officeart/2005/8/layout/default"/>
    <dgm:cxn modelId="{4D37D109-82B8-4FFE-A4DE-E158FB52E3DD}" type="presOf" srcId="{D3873D8F-AB42-4F4A-A0C6-B9C200D0CF98}" destId="{4A4E3881-CCC4-4672-B686-03F3FC929A15}" srcOrd="0" destOrd="0" presId="urn:microsoft.com/office/officeart/2005/8/layout/default"/>
    <dgm:cxn modelId="{C5C26E12-3128-49E2-9745-36C70DFCE8AC}" type="presOf" srcId="{F8D10907-63D9-4D04-AD41-4F3A59B36F13}" destId="{2D963A60-8637-4D26-B7CE-80C299A9F0E8}" srcOrd="0" destOrd="0" presId="urn:microsoft.com/office/officeart/2005/8/layout/default"/>
    <dgm:cxn modelId="{DC13B21D-4E53-4DF2-802E-52DED05BBDDF}" srcId="{ECBE5C68-0AD6-431D-BBF2-8A7C26E08877}" destId="{092F57B2-7BC9-4C2E-8911-F848665A20A1}" srcOrd="6" destOrd="0" parTransId="{DC4196CB-2A99-43C1-9F94-0F61162DDC9C}" sibTransId="{1722F828-0B72-406C-9586-F4E29908C8B9}"/>
    <dgm:cxn modelId="{4AC2EE2C-D0B0-464C-96D7-02F1EAAD2CE0}" type="presOf" srcId="{45503D65-75A2-48B1-A1E2-119E8842E6F7}" destId="{6381021E-8AAF-42A8-B107-FD2A931B047D}" srcOrd="0" destOrd="0" presId="urn:microsoft.com/office/officeart/2005/8/layout/default"/>
    <dgm:cxn modelId="{B1BE2F3C-7085-4478-AB05-78BBB3886359}" srcId="{ECBE5C68-0AD6-431D-BBF2-8A7C26E08877}" destId="{1A1E8C17-090E-43E9-8222-E06C9EC980B0}" srcOrd="8" destOrd="0" parTransId="{68BF6000-47CA-48B8-8EDE-8E317674297A}" sibTransId="{FA4EFD6C-A1D0-446B-BD42-1B13D193A1FE}"/>
    <dgm:cxn modelId="{E49D2761-0AA1-4E47-A7F3-A2F45F84AD65}" srcId="{ECBE5C68-0AD6-431D-BBF2-8A7C26E08877}" destId="{02992E3E-68F6-4809-8BA3-3A209C30637E}" srcOrd="0" destOrd="0" parTransId="{7C529352-4822-47D6-AF61-259C50EFB2B1}" sibTransId="{86C8D4ED-CF91-43B3-A0A3-1F81BEEA048C}"/>
    <dgm:cxn modelId="{4710EA41-11FB-499B-A7DF-4C8CFF63E928}" type="presOf" srcId="{57089779-E393-4129-BB4F-4F7E8396EB0B}" destId="{ECAF31F1-CD11-469C-8EF9-C51307CC1EC8}" srcOrd="0" destOrd="0" presId="urn:microsoft.com/office/officeart/2005/8/layout/default"/>
    <dgm:cxn modelId="{98228877-0739-49E9-84AF-6CCE03890489}" type="presOf" srcId="{092F57B2-7BC9-4C2E-8911-F848665A20A1}" destId="{AA628136-BAF3-4005-9969-030E0F7A0390}" srcOrd="0" destOrd="0" presId="urn:microsoft.com/office/officeart/2005/8/layout/default"/>
    <dgm:cxn modelId="{0127C484-3A44-4821-BEA6-1B6591F11AE3}" type="presOf" srcId="{C64DC696-FB55-49CC-9EF4-A8E3064A9079}" destId="{D0302B52-7D29-49DE-820B-FB5F5F805B0F}" srcOrd="0" destOrd="0" presId="urn:microsoft.com/office/officeart/2005/8/layout/default"/>
    <dgm:cxn modelId="{7221488A-BDE0-4C43-9FE9-554395B4ABF2}" type="presOf" srcId="{1A1E8C17-090E-43E9-8222-E06C9EC980B0}" destId="{89E83DC7-4538-47A1-B2E9-70EA0B424250}" srcOrd="0" destOrd="0" presId="urn:microsoft.com/office/officeart/2005/8/layout/default"/>
    <dgm:cxn modelId="{C42AEE8B-3138-48F7-99FC-EA392C01BD2F}" srcId="{ECBE5C68-0AD6-431D-BBF2-8A7C26E08877}" destId="{CA299675-4EF4-4FED-8D4E-5B0CCC5727E1}" srcOrd="2" destOrd="0" parTransId="{2270B784-3BF1-4DF7-B75B-3550240C7ED9}" sibTransId="{04AFF12B-D0EE-4834-B6C1-8CCF4C87546F}"/>
    <dgm:cxn modelId="{83A40499-509C-4568-AA25-F1F2E9CB8CCD}" type="presOf" srcId="{98C57C25-B9CE-47D9-993B-0FE24FA8BD1B}" destId="{6498AD50-FC4F-47FE-B4EB-99925744073A}" srcOrd="0" destOrd="0" presId="urn:microsoft.com/office/officeart/2005/8/layout/default"/>
    <dgm:cxn modelId="{06EE799D-33F8-41CC-A0C3-9BB0217C847E}" srcId="{ECBE5C68-0AD6-431D-BBF2-8A7C26E08877}" destId="{89001EF7-3A19-4537-A978-8B9886EB2D62}" srcOrd="7" destOrd="0" parTransId="{098B1B87-EE44-4E61-B411-477393B81B7A}" sibTransId="{FB2B00A7-8C25-4942-941B-F9AB40106721}"/>
    <dgm:cxn modelId="{87AF4EA7-4C45-4E09-A95F-20512C7BC627}" type="presOf" srcId="{A93D2A8E-164A-42B0-9717-B9234231E73F}" destId="{03FDFBC3-3A41-4339-BA7B-89DCBE00C7AE}" srcOrd="0" destOrd="0" presId="urn:microsoft.com/office/officeart/2005/8/layout/default"/>
    <dgm:cxn modelId="{572440B6-35EA-4229-B95D-C3B8B408C648}" srcId="{ECBE5C68-0AD6-431D-BBF2-8A7C26E08877}" destId="{45503D65-75A2-48B1-A1E2-119E8842E6F7}" srcOrd="4" destOrd="0" parTransId="{7C4CBACD-6D96-4371-A8E9-781BA10CFC72}" sibTransId="{052B7120-572F-49C5-AAA0-65108DBC6960}"/>
    <dgm:cxn modelId="{513520C3-BA5C-4AC6-9581-5BAEBF0D99D9}" type="presOf" srcId="{ECBE5C68-0AD6-431D-BBF2-8A7C26E08877}" destId="{4D4E8478-70AA-4CF1-83C6-85DBE3A763E8}" srcOrd="0" destOrd="0" presId="urn:microsoft.com/office/officeart/2005/8/layout/default"/>
    <dgm:cxn modelId="{67CADCCD-DCF6-4528-BEBC-1072FCF06AAD}" srcId="{ECBE5C68-0AD6-431D-BBF2-8A7C26E08877}" destId="{0D40DA13-A2E0-493E-A7D2-8B473600B753}" srcOrd="3" destOrd="0" parTransId="{49002328-53E9-4C29-BF85-17F8E6DB3033}" sibTransId="{44A2D3A1-EC57-4056-AFA4-53E92A599A75}"/>
    <dgm:cxn modelId="{E48DB1D0-1156-42D4-A409-98E706B7854D}" srcId="{ECBE5C68-0AD6-431D-BBF2-8A7C26E08877}" destId="{57089779-E393-4129-BB4F-4F7E8396EB0B}" srcOrd="11" destOrd="0" parTransId="{940B962F-CCF3-4DC6-ADCE-7D8056D7B753}" sibTransId="{91C4F90E-BD19-494C-8DC8-0B6D579C159E}"/>
    <dgm:cxn modelId="{E0BE94D1-72A7-4A96-B6D1-02D6EED6DEB8}" srcId="{ECBE5C68-0AD6-431D-BBF2-8A7C26E08877}" destId="{C64DC696-FB55-49CC-9EF4-A8E3064A9079}" srcOrd="1" destOrd="0" parTransId="{AE69DF58-1950-4965-BB30-2537C5942542}" sibTransId="{ECD91994-7154-4189-B387-4A57F6C533C9}"/>
    <dgm:cxn modelId="{DEF9E9D3-9483-483A-9CF9-7698391388C1}" srcId="{ECBE5C68-0AD6-431D-BBF2-8A7C26E08877}" destId="{D3873D8F-AB42-4F4A-A0C6-B9C200D0CF98}" srcOrd="9" destOrd="0" parTransId="{494E3005-A6F7-408A-9369-FB85CBB31CA6}" sibTransId="{E831ED4E-7A61-43FB-9559-7F7396C19736}"/>
    <dgm:cxn modelId="{FC6E13D4-25C6-4E71-B513-93FA112CCEFC}" type="presOf" srcId="{02992E3E-68F6-4809-8BA3-3A209C30637E}" destId="{D5823923-75DE-4C3C-BE56-DFA27211BED4}" srcOrd="0" destOrd="0" presId="urn:microsoft.com/office/officeart/2005/8/layout/default"/>
    <dgm:cxn modelId="{2BB3E2D5-397F-4F61-8EFA-12C87C9C4878}" type="presOf" srcId="{89001EF7-3A19-4537-A978-8B9886EB2D62}" destId="{BE6A31DC-9458-41A5-B96F-92E7FFBA23AD}" srcOrd="0" destOrd="0" presId="urn:microsoft.com/office/officeart/2005/8/layout/default"/>
    <dgm:cxn modelId="{45411ADA-AD45-486B-9127-BC1D0DA4530E}" type="presOf" srcId="{496BA5F0-B4DA-4D8D-AA10-F42620A14DE9}" destId="{9DAB9FE8-0354-4121-8348-4494BEF46864}" srcOrd="0" destOrd="0" presId="urn:microsoft.com/office/officeart/2005/8/layout/default"/>
    <dgm:cxn modelId="{4085FCE4-F1B6-4DFF-90BD-7CF80F4F2E76}" srcId="{ECBE5C68-0AD6-431D-BBF2-8A7C26E08877}" destId="{496BA5F0-B4DA-4D8D-AA10-F42620A14DE9}" srcOrd="10" destOrd="0" parTransId="{E347003F-B604-4F54-9540-B9710055D8E1}" sibTransId="{C40A2056-3BD8-4C18-BC25-7F825D1FF9FE}"/>
    <dgm:cxn modelId="{0326D4E9-A16B-456C-8A2D-05189547A42B}" srcId="{ECBE5C68-0AD6-431D-BBF2-8A7C26E08877}" destId="{A93D2A8E-164A-42B0-9717-B9234231E73F}" srcOrd="13" destOrd="0" parTransId="{96C2998D-5E63-4BAC-A684-10D576C68076}" sibTransId="{7AA03A74-E753-4CBE-81B6-FB1BACE82A42}"/>
    <dgm:cxn modelId="{928EA6EA-83DA-47D0-8F92-5949A95EEED7}" srcId="{ECBE5C68-0AD6-431D-BBF2-8A7C26E08877}" destId="{F8D10907-63D9-4D04-AD41-4F3A59B36F13}" srcOrd="5" destOrd="0" parTransId="{6E45F461-D397-41D7-AA5E-0EFFBFAF3C17}" sibTransId="{07D7168B-69B7-4E12-80CD-F5CE78C0A77F}"/>
    <dgm:cxn modelId="{70C5D4F2-A56D-4335-853C-0D592CDAA53E}" srcId="{ECBE5C68-0AD6-431D-BBF2-8A7C26E08877}" destId="{98C57C25-B9CE-47D9-993B-0FE24FA8BD1B}" srcOrd="12" destOrd="0" parTransId="{CB61C706-9F5F-46C1-9A53-2A73FB21E032}" sibTransId="{6F6084B5-FAE3-4BB8-824B-CBA7DBF94019}"/>
    <dgm:cxn modelId="{6AE830DF-EF98-44D2-A2D1-578318B8077B}" type="presParOf" srcId="{4D4E8478-70AA-4CF1-83C6-85DBE3A763E8}" destId="{D5823923-75DE-4C3C-BE56-DFA27211BED4}" srcOrd="0" destOrd="0" presId="urn:microsoft.com/office/officeart/2005/8/layout/default"/>
    <dgm:cxn modelId="{DB4EF4EC-94CF-4EE6-8A02-6C0A7B37C266}" type="presParOf" srcId="{4D4E8478-70AA-4CF1-83C6-85DBE3A763E8}" destId="{391F51CD-3CBE-4B72-B487-F269F794E1C6}" srcOrd="1" destOrd="0" presId="urn:microsoft.com/office/officeart/2005/8/layout/default"/>
    <dgm:cxn modelId="{624D0701-95D2-4844-8174-EF12351984A6}" type="presParOf" srcId="{4D4E8478-70AA-4CF1-83C6-85DBE3A763E8}" destId="{D0302B52-7D29-49DE-820B-FB5F5F805B0F}" srcOrd="2" destOrd="0" presId="urn:microsoft.com/office/officeart/2005/8/layout/default"/>
    <dgm:cxn modelId="{A90A3F4B-6E92-4E47-89E2-031532993425}" type="presParOf" srcId="{4D4E8478-70AA-4CF1-83C6-85DBE3A763E8}" destId="{8763A958-9F11-46AC-A6BA-28312069927C}" srcOrd="3" destOrd="0" presId="urn:microsoft.com/office/officeart/2005/8/layout/default"/>
    <dgm:cxn modelId="{F4EC619C-7899-4834-BF93-EEEA2FAD25E7}" type="presParOf" srcId="{4D4E8478-70AA-4CF1-83C6-85DBE3A763E8}" destId="{0FDFB392-7F42-47F4-883F-ACDE0F4D384A}" srcOrd="4" destOrd="0" presId="urn:microsoft.com/office/officeart/2005/8/layout/default"/>
    <dgm:cxn modelId="{6710C218-B904-42F6-9389-383A447802EC}" type="presParOf" srcId="{4D4E8478-70AA-4CF1-83C6-85DBE3A763E8}" destId="{6BB8D919-E1C4-4EC5-8264-2B1CACE3E3B9}" srcOrd="5" destOrd="0" presId="urn:microsoft.com/office/officeart/2005/8/layout/default"/>
    <dgm:cxn modelId="{4E9F7960-52A2-460B-9A0A-F6AA7D52C1C2}" type="presParOf" srcId="{4D4E8478-70AA-4CF1-83C6-85DBE3A763E8}" destId="{9E3CDA13-7E84-4018-8021-06A8D41A00E8}" srcOrd="6" destOrd="0" presId="urn:microsoft.com/office/officeart/2005/8/layout/default"/>
    <dgm:cxn modelId="{309652F4-D177-44BE-889F-5EF962B23B0E}" type="presParOf" srcId="{4D4E8478-70AA-4CF1-83C6-85DBE3A763E8}" destId="{F100F65D-2052-4301-B032-96000F5FB8F4}" srcOrd="7" destOrd="0" presId="urn:microsoft.com/office/officeart/2005/8/layout/default"/>
    <dgm:cxn modelId="{3E42BCAE-EBF3-4625-916B-A5361605DB56}" type="presParOf" srcId="{4D4E8478-70AA-4CF1-83C6-85DBE3A763E8}" destId="{6381021E-8AAF-42A8-B107-FD2A931B047D}" srcOrd="8" destOrd="0" presId="urn:microsoft.com/office/officeart/2005/8/layout/default"/>
    <dgm:cxn modelId="{2B5DBC7E-AA1F-4845-9AC8-D542E16E8476}" type="presParOf" srcId="{4D4E8478-70AA-4CF1-83C6-85DBE3A763E8}" destId="{C3EDA53A-C414-4E77-9E8D-CC19E768C1E3}" srcOrd="9" destOrd="0" presId="urn:microsoft.com/office/officeart/2005/8/layout/default"/>
    <dgm:cxn modelId="{7EFD94AA-3C16-4889-A042-9954FA851F4D}" type="presParOf" srcId="{4D4E8478-70AA-4CF1-83C6-85DBE3A763E8}" destId="{2D963A60-8637-4D26-B7CE-80C299A9F0E8}" srcOrd="10" destOrd="0" presId="urn:microsoft.com/office/officeart/2005/8/layout/default"/>
    <dgm:cxn modelId="{C35CE266-FFA9-41C3-9101-75F96D61E92C}" type="presParOf" srcId="{4D4E8478-70AA-4CF1-83C6-85DBE3A763E8}" destId="{6E3EC45F-CFF4-4ED7-9A47-D07A9AB7C2D7}" srcOrd="11" destOrd="0" presId="urn:microsoft.com/office/officeart/2005/8/layout/default"/>
    <dgm:cxn modelId="{80237432-2766-47DC-AA9C-BA375A504322}" type="presParOf" srcId="{4D4E8478-70AA-4CF1-83C6-85DBE3A763E8}" destId="{AA628136-BAF3-4005-9969-030E0F7A0390}" srcOrd="12" destOrd="0" presId="urn:microsoft.com/office/officeart/2005/8/layout/default"/>
    <dgm:cxn modelId="{2EEB937A-361E-43D5-B490-F703DB217B37}" type="presParOf" srcId="{4D4E8478-70AA-4CF1-83C6-85DBE3A763E8}" destId="{E3B76564-BBC7-4E9E-BCC1-3DCAF30C31ED}" srcOrd="13" destOrd="0" presId="urn:microsoft.com/office/officeart/2005/8/layout/default"/>
    <dgm:cxn modelId="{FCFABF64-7591-442A-A924-7541F3B26BB3}" type="presParOf" srcId="{4D4E8478-70AA-4CF1-83C6-85DBE3A763E8}" destId="{BE6A31DC-9458-41A5-B96F-92E7FFBA23AD}" srcOrd="14" destOrd="0" presId="urn:microsoft.com/office/officeart/2005/8/layout/default"/>
    <dgm:cxn modelId="{09D3B75F-6CF3-4DF0-B363-DF786D37714F}" type="presParOf" srcId="{4D4E8478-70AA-4CF1-83C6-85DBE3A763E8}" destId="{4A1E94B8-521E-49C9-9CFE-DF140F98A861}" srcOrd="15" destOrd="0" presId="urn:microsoft.com/office/officeart/2005/8/layout/default"/>
    <dgm:cxn modelId="{11C1A0D3-65DE-4E55-A762-1F866CBD8304}" type="presParOf" srcId="{4D4E8478-70AA-4CF1-83C6-85DBE3A763E8}" destId="{89E83DC7-4538-47A1-B2E9-70EA0B424250}" srcOrd="16" destOrd="0" presId="urn:microsoft.com/office/officeart/2005/8/layout/default"/>
    <dgm:cxn modelId="{E80AED8D-2704-44A5-B644-ED9E6C9E23CC}" type="presParOf" srcId="{4D4E8478-70AA-4CF1-83C6-85DBE3A763E8}" destId="{DCE1EDE0-A81F-4549-82FA-737B0A798F5A}" srcOrd="17" destOrd="0" presId="urn:microsoft.com/office/officeart/2005/8/layout/default"/>
    <dgm:cxn modelId="{552E9725-B3CB-4D00-81CD-70D20B190CE2}" type="presParOf" srcId="{4D4E8478-70AA-4CF1-83C6-85DBE3A763E8}" destId="{4A4E3881-CCC4-4672-B686-03F3FC929A15}" srcOrd="18" destOrd="0" presId="urn:microsoft.com/office/officeart/2005/8/layout/default"/>
    <dgm:cxn modelId="{A00CE67D-E4C0-45BC-AD06-1183F5E21BF7}" type="presParOf" srcId="{4D4E8478-70AA-4CF1-83C6-85DBE3A763E8}" destId="{5E90CACC-E475-4F9C-AFA3-00183F1301BC}" srcOrd="19" destOrd="0" presId="urn:microsoft.com/office/officeart/2005/8/layout/default"/>
    <dgm:cxn modelId="{09B4DE0B-050D-4D06-84E6-253BD4419E4A}" type="presParOf" srcId="{4D4E8478-70AA-4CF1-83C6-85DBE3A763E8}" destId="{9DAB9FE8-0354-4121-8348-4494BEF46864}" srcOrd="20" destOrd="0" presId="urn:microsoft.com/office/officeart/2005/8/layout/default"/>
    <dgm:cxn modelId="{AD67E7B4-D654-4FA1-AC2D-2D9E35EC448A}" type="presParOf" srcId="{4D4E8478-70AA-4CF1-83C6-85DBE3A763E8}" destId="{7A9503E9-F62A-4541-A68D-5F3288B8504E}" srcOrd="21" destOrd="0" presId="urn:microsoft.com/office/officeart/2005/8/layout/default"/>
    <dgm:cxn modelId="{AF03A99F-4106-47E2-97B4-EF39DCF95D34}" type="presParOf" srcId="{4D4E8478-70AA-4CF1-83C6-85DBE3A763E8}" destId="{ECAF31F1-CD11-469C-8EF9-C51307CC1EC8}" srcOrd="22" destOrd="0" presId="urn:microsoft.com/office/officeart/2005/8/layout/default"/>
    <dgm:cxn modelId="{54F8284D-749F-4377-9C43-78A33A90B21B}" type="presParOf" srcId="{4D4E8478-70AA-4CF1-83C6-85DBE3A763E8}" destId="{335957B0-9278-4730-A308-22982EADA8C3}" srcOrd="23" destOrd="0" presId="urn:microsoft.com/office/officeart/2005/8/layout/default"/>
    <dgm:cxn modelId="{398F0CC1-6B50-4B0F-B7CA-D5AFBA95D2DE}" type="presParOf" srcId="{4D4E8478-70AA-4CF1-83C6-85DBE3A763E8}" destId="{6498AD50-FC4F-47FE-B4EB-99925744073A}" srcOrd="24" destOrd="0" presId="urn:microsoft.com/office/officeart/2005/8/layout/default"/>
    <dgm:cxn modelId="{83F19E06-E936-42EB-8F36-8967C4ECD898}" type="presParOf" srcId="{4D4E8478-70AA-4CF1-83C6-85DBE3A763E8}" destId="{5F048549-E572-4AD1-ACE2-1DF914CD1FAE}" srcOrd="25" destOrd="0" presId="urn:microsoft.com/office/officeart/2005/8/layout/default"/>
    <dgm:cxn modelId="{05B5402C-0A66-46C0-8227-F71EC7D66102}" type="presParOf" srcId="{4D4E8478-70AA-4CF1-83C6-85DBE3A763E8}" destId="{03FDFBC3-3A41-4339-BA7B-89DCBE00C7AE}" srcOrd="2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7864EEB5-DFB5-4138-A1F8-96CC57800060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B63764AA-CA1E-43AC-A3AA-3B393394B390}">
      <dgm:prSet/>
      <dgm:spPr/>
      <dgm:t>
        <a:bodyPr/>
        <a:lstStyle/>
        <a:p>
          <a:r>
            <a:rPr lang="en-US" b="1" dirty="0"/>
            <a:t>Phase 0</a:t>
          </a:r>
          <a:endParaRPr lang="en-US" dirty="0"/>
        </a:p>
      </dgm:t>
    </dgm:pt>
    <dgm:pt modelId="{411E2D47-2635-4091-A97A-D3B69619D5F8}" type="parTrans" cxnId="{7154DA99-3EFF-4FDC-A5A2-905D40C7E706}">
      <dgm:prSet/>
      <dgm:spPr/>
      <dgm:t>
        <a:bodyPr/>
        <a:lstStyle/>
        <a:p>
          <a:endParaRPr lang="en-US"/>
        </a:p>
      </dgm:t>
    </dgm:pt>
    <dgm:pt modelId="{8B4C851E-269D-4448-9E87-43FA0D2E972E}" type="sibTrans" cxnId="{7154DA99-3EFF-4FDC-A5A2-905D40C7E706}">
      <dgm:prSet/>
      <dgm:spPr/>
      <dgm:t>
        <a:bodyPr/>
        <a:lstStyle/>
        <a:p>
          <a:endParaRPr lang="en-US"/>
        </a:p>
      </dgm:t>
    </dgm:pt>
    <dgm:pt modelId="{7E7898B2-2450-4724-88C5-F2ECFFAE844D}">
      <dgm:prSet/>
      <dgm:spPr/>
      <dgm:t>
        <a:bodyPr/>
        <a:lstStyle/>
        <a:p>
          <a:r>
            <a:rPr lang="en-US" b="1"/>
            <a:t>Phase 1</a:t>
          </a:r>
          <a:endParaRPr lang="en-US"/>
        </a:p>
      </dgm:t>
    </dgm:pt>
    <dgm:pt modelId="{6C114932-BD52-411A-AD72-2C21F8B8B8F3}" type="parTrans" cxnId="{647C4239-8FA1-4CA8-8AB5-D2A32691604A}">
      <dgm:prSet/>
      <dgm:spPr/>
      <dgm:t>
        <a:bodyPr/>
        <a:lstStyle/>
        <a:p>
          <a:endParaRPr lang="en-US"/>
        </a:p>
      </dgm:t>
    </dgm:pt>
    <dgm:pt modelId="{8FF55C07-A7EF-43EA-86C4-9AB47BB4E082}" type="sibTrans" cxnId="{647C4239-8FA1-4CA8-8AB5-D2A32691604A}">
      <dgm:prSet/>
      <dgm:spPr/>
      <dgm:t>
        <a:bodyPr/>
        <a:lstStyle/>
        <a:p>
          <a:endParaRPr lang="en-US"/>
        </a:p>
      </dgm:t>
    </dgm:pt>
    <dgm:pt modelId="{DA145849-3883-4278-8CEF-6A7B103F2E6D}">
      <dgm:prSet/>
      <dgm:spPr/>
      <dgm:t>
        <a:bodyPr/>
        <a:lstStyle/>
        <a:p>
          <a:r>
            <a:rPr lang="en-US" b="1"/>
            <a:t>Phase2</a:t>
          </a:r>
          <a:endParaRPr lang="en-US"/>
        </a:p>
      </dgm:t>
    </dgm:pt>
    <dgm:pt modelId="{5B4BA883-B75F-4BB7-A53B-369A0BB49AC6}" type="parTrans" cxnId="{BD23ABBD-887E-4A7E-8D48-5DFA0C05D596}">
      <dgm:prSet/>
      <dgm:spPr/>
      <dgm:t>
        <a:bodyPr/>
        <a:lstStyle/>
        <a:p>
          <a:endParaRPr lang="en-US"/>
        </a:p>
      </dgm:t>
    </dgm:pt>
    <dgm:pt modelId="{EA94310B-3992-4E69-98DF-5ED586FE6407}" type="sibTrans" cxnId="{BD23ABBD-887E-4A7E-8D48-5DFA0C05D596}">
      <dgm:prSet/>
      <dgm:spPr/>
      <dgm:t>
        <a:bodyPr/>
        <a:lstStyle/>
        <a:p>
          <a:endParaRPr lang="en-US"/>
        </a:p>
      </dgm:t>
    </dgm:pt>
    <dgm:pt modelId="{DB9909E9-F164-4460-878B-112C142446B5}">
      <dgm:prSet/>
      <dgm:spPr/>
      <dgm:t>
        <a:bodyPr/>
        <a:lstStyle/>
        <a:p>
          <a:r>
            <a:rPr lang="en-US" b="1"/>
            <a:t>Phase3</a:t>
          </a:r>
          <a:endParaRPr lang="en-US"/>
        </a:p>
      </dgm:t>
    </dgm:pt>
    <dgm:pt modelId="{B43565AE-0C12-4122-A5E7-3B9FEA96B2AB}" type="parTrans" cxnId="{FA4F1094-58F1-45C5-8765-9A531186AADD}">
      <dgm:prSet/>
      <dgm:spPr/>
      <dgm:t>
        <a:bodyPr/>
        <a:lstStyle/>
        <a:p>
          <a:endParaRPr lang="en-US"/>
        </a:p>
      </dgm:t>
    </dgm:pt>
    <dgm:pt modelId="{98B1EDF9-7CAA-4F5F-9754-55CDF1BDCC9B}" type="sibTrans" cxnId="{FA4F1094-58F1-45C5-8765-9A531186AADD}">
      <dgm:prSet/>
      <dgm:spPr/>
      <dgm:t>
        <a:bodyPr/>
        <a:lstStyle/>
        <a:p>
          <a:endParaRPr lang="en-US"/>
        </a:p>
      </dgm:t>
    </dgm:pt>
    <dgm:pt modelId="{30E4DC65-718B-4EF8-8081-31A11FA89B1A}">
      <dgm:prSet/>
      <dgm:spPr/>
      <dgm:t>
        <a:bodyPr/>
        <a:lstStyle/>
        <a:p>
          <a:r>
            <a:rPr lang="en-US" b="1"/>
            <a:t>Phase 4</a:t>
          </a:r>
          <a:endParaRPr lang="en-US"/>
        </a:p>
      </dgm:t>
    </dgm:pt>
    <dgm:pt modelId="{D05AB025-76B7-405B-9AF9-2E0BD8D6B66A}" type="parTrans" cxnId="{E98E4839-9877-45CC-B5D1-78C8C809BE89}">
      <dgm:prSet/>
      <dgm:spPr/>
      <dgm:t>
        <a:bodyPr/>
        <a:lstStyle/>
        <a:p>
          <a:endParaRPr lang="en-US"/>
        </a:p>
      </dgm:t>
    </dgm:pt>
    <dgm:pt modelId="{BA756813-D322-41E9-8A87-C776FC55FF3E}" type="sibTrans" cxnId="{E98E4839-9877-45CC-B5D1-78C8C809BE89}">
      <dgm:prSet/>
      <dgm:spPr/>
      <dgm:t>
        <a:bodyPr/>
        <a:lstStyle/>
        <a:p>
          <a:endParaRPr lang="en-US"/>
        </a:p>
      </dgm:t>
    </dgm:pt>
    <dgm:pt modelId="{6F5951E5-398B-4558-BF64-22FB81B33E1E}" type="pres">
      <dgm:prSet presAssocID="{7864EEB5-DFB5-4138-A1F8-96CC57800060}" presName="Name0" presStyleCnt="0">
        <dgm:presLayoutVars>
          <dgm:dir/>
          <dgm:animLvl val="lvl"/>
          <dgm:resizeHandles val="exact"/>
        </dgm:presLayoutVars>
      </dgm:prSet>
      <dgm:spPr/>
    </dgm:pt>
    <dgm:pt modelId="{DA656E7F-CAA6-49F8-BEA9-3F8B212998E5}" type="pres">
      <dgm:prSet presAssocID="{B63764AA-CA1E-43AC-A3AA-3B393394B390}" presName="linNode" presStyleCnt="0"/>
      <dgm:spPr/>
    </dgm:pt>
    <dgm:pt modelId="{35E2E198-38A0-4CD0-8651-ECCCA8A0D1AB}" type="pres">
      <dgm:prSet presAssocID="{B63764AA-CA1E-43AC-A3AA-3B393394B390}" presName="parentText" presStyleLbl="node1" presStyleIdx="0" presStyleCnt="5">
        <dgm:presLayoutVars>
          <dgm:chMax val="1"/>
          <dgm:bulletEnabled val="1"/>
        </dgm:presLayoutVars>
      </dgm:prSet>
      <dgm:spPr/>
    </dgm:pt>
    <dgm:pt modelId="{701F3B4D-22EB-4A80-8FD2-57BEB1E3CB12}" type="pres">
      <dgm:prSet presAssocID="{8B4C851E-269D-4448-9E87-43FA0D2E972E}" presName="sp" presStyleCnt="0"/>
      <dgm:spPr/>
    </dgm:pt>
    <dgm:pt modelId="{F4AA2521-2100-4BC0-93E2-224E24C7BE34}" type="pres">
      <dgm:prSet presAssocID="{7E7898B2-2450-4724-88C5-F2ECFFAE844D}" presName="linNode" presStyleCnt="0"/>
      <dgm:spPr/>
    </dgm:pt>
    <dgm:pt modelId="{B164CCC2-5DC6-4248-87E3-735EB50EFB8C}" type="pres">
      <dgm:prSet presAssocID="{7E7898B2-2450-4724-88C5-F2ECFFAE844D}" presName="parentText" presStyleLbl="node1" presStyleIdx="1" presStyleCnt="5">
        <dgm:presLayoutVars>
          <dgm:chMax val="1"/>
          <dgm:bulletEnabled val="1"/>
        </dgm:presLayoutVars>
      </dgm:prSet>
      <dgm:spPr/>
    </dgm:pt>
    <dgm:pt modelId="{B8AA99DB-9567-41B5-A39C-1AB90A75A4DB}" type="pres">
      <dgm:prSet presAssocID="{8FF55C07-A7EF-43EA-86C4-9AB47BB4E082}" presName="sp" presStyleCnt="0"/>
      <dgm:spPr/>
    </dgm:pt>
    <dgm:pt modelId="{98FE334A-91F8-4161-BF5E-9ACC5A46E326}" type="pres">
      <dgm:prSet presAssocID="{DA145849-3883-4278-8CEF-6A7B103F2E6D}" presName="linNode" presStyleCnt="0"/>
      <dgm:spPr/>
    </dgm:pt>
    <dgm:pt modelId="{D9F8F1DA-2331-464D-A297-5B4801F52AE7}" type="pres">
      <dgm:prSet presAssocID="{DA145849-3883-4278-8CEF-6A7B103F2E6D}" presName="parentText" presStyleLbl="node1" presStyleIdx="2" presStyleCnt="5">
        <dgm:presLayoutVars>
          <dgm:chMax val="1"/>
          <dgm:bulletEnabled val="1"/>
        </dgm:presLayoutVars>
      </dgm:prSet>
      <dgm:spPr/>
    </dgm:pt>
    <dgm:pt modelId="{8904D2C0-90FB-4318-BED1-5C146FF33F61}" type="pres">
      <dgm:prSet presAssocID="{EA94310B-3992-4E69-98DF-5ED586FE6407}" presName="sp" presStyleCnt="0"/>
      <dgm:spPr/>
    </dgm:pt>
    <dgm:pt modelId="{FBB48F41-DFF3-4981-B000-150797C00BAE}" type="pres">
      <dgm:prSet presAssocID="{DB9909E9-F164-4460-878B-112C142446B5}" presName="linNode" presStyleCnt="0"/>
      <dgm:spPr/>
    </dgm:pt>
    <dgm:pt modelId="{775BA6B3-0138-4710-9198-1F77650E2781}" type="pres">
      <dgm:prSet presAssocID="{DB9909E9-F164-4460-878B-112C142446B5}" presName="parentText" presStyleLbl="node1" presStyleIdx="3" presStyleCnt="5">
        <dgm:presLayoutVars>
          <dgm:chMax val="1"/>
          <dgm:bulletEnabled val="1"/>
        </dgm:presLayoutVars>
      </dgm:prSet>
      <dgm:spPr/>
    </dgm:pt>
    <dgm:pt modelId="{C985AFFC-4C99-44D8-B30F-44338A651036}" type="pres">
      <dgm:prSet presAssocID="{98B1EDF9-7CAA-4F5F-9754-55CDF1BDCC9B}" presName="sp" presStyleCnt="0"/>
      <dgm:spPr/>
    </dgm:pt>
    <dgm:pt modelId="{0CE3063F-F405-4028-9933-36C9305D63C2}" type="pres">
      <dgm:prSet presAssocID="{30E4DC65-718B-4EF8-8081-31A11FA89B1A}" presName="linNode" presStyleCnt="0"/>
      <dgm:spPr/>
    </dgm:pt>
    <dgm:pt modelId="{87AB3B59-DB06-4D91-B8EE-532CFE78DF31}" type="pres">
      <dgm:prSet presAssocID="{30E4DC65-718B-4EF8-8081-31A11FA89B1A}" presName="parentText" presStyleLbl="node1" presStyleIdx="4" presStyleCnt="5">
        <dgm:presLayoutVars>
          <dgm:chMax val="1"/>
          <dgm:bulletEnabled val="1"/>
        </dgm:presLayoutVars>
      </dgm:prSet>
      <dgm:spPr/>
    </dgm:pt>
  </dgm:ptLst>
  <dgm:cxnLst>
    <dgm:cxn modelId="{05B6D113-4371-4CBE-A072-AD72C3A2CA6C}" type="presOf" srcId="{DA145849-3883-4278-8CEF-6A7B103F2E6D}" destId="{D9F8F1DA-2331-464D-A297-5B4801F52AE7}" srcOrd="0" destOrd="0" presId="urn:microsoft.com/office/officeart/2005/8/layout/vList5"/>
    <dgm:cxn modelId="{647C4239-8FA1-4CA8-8AB5-D2A32691604A}" srcId="{7864EEB5-DFB5-4138-A1F8-96CC57800060}" destId="{7E7898B2-2450-4724-88C5-F2ECFFAE844D}" srcOrd="1" destOrd="0" parTransId="{6C114932-BD52-411A-AD72-2C21F8B8B8F3}" sibTransId="{8FF55C07-A7EF-43EA-86C4-9AB47BB4E082}"/>
    <dgm:cxn modelId="{E98E4839-9877-45CC-B5D1-78C8C809BE89}" srcId="{7864EEB5-DFB5-4138-A1F8-96CC57800060}" destId="{30E4DC65-718B-4EF8-8081-31A11FA89B1A}" srcOrd="4" destOrd="0" parTransId="{D05AB025-76B7-405B-9AF9-2E0BD8D6B66A}" sibTransId="{BA756813-D322-41E9-8A87-C776FC55FF3E}"/>
    <dgm:cxn modelId="{FC256A6B-4B83-4DA9-AFC0-D2C62F95D4D2}" type="presOf" srcId="{30E4DC65-718B-4EF8-8081-31A11FA89B1A}" destId="{87AB3B59-DB06-4D91-B8EE-532CFE78DF31}" srcOrd="0" destOrd="0" presId="urn:microsoft.com/office/officeart/2005/8/layout/vList5"/>
    <dgm:cxn modelId="{6AFD8F82-EB25-4749-B902-A11B42BBD9F9}" type="presOf" srcId="{7E7898B2-2450-4724-88C5-F2ECFFAE844D}" destId="{B164CCC2-5DC6-4248-87E3-735EB50EFB8C}" srcOrd="0" destOrd="0" presId="urn:microsoft.com/office/officeart/2005/8/layout/vList5"/>
    <dgm:cxn modelId="{CC8BD182-DEA4-44EC-9B3F-0C5816631327}" type="presOf" srcId="{B63764AA-CA1E-43AC-A3AA-3B393394B390}" destId="{35E2E198-38A0-4CD0-8651-ECCCA8A0D1AB}" srcOrd="0" destOrd="0" presId="urn:microsoft.com/office/officeart/2005/8/layout/vList5"/>
    <dgm:cxn modelId="{FA4F1094-58F1-45C5-8765-9A531186AADD}" srcId="{7864EEB5-DFB5-4138-A1F8-96CC57800060}" destId="{DB9909E9-F164-4460-878B-112C142446B5}" srcOrd="3" destOrd="0" parTransId="{B43565AE-0C12-4122-A5E7-3B9FEA96B2AB}" sibTransId="{98B1EDF9-7CAA-4F5F-9754-55CDF1BDCC9B}"/>
    <dgm:cxn modelId="{7154DA99-3EFF-4FDC-A5A2-905D40C7E706}" srcId="{7864EEB5-DFB5-4138-A1F8-96CC57800060}" destId="{B63764AA-CA1E-43AC-A3AA-3B393394B390}" srcOrd="0" destOrd="0" parTransId="{411E2D47-2635-4091-A97A-D3B69619D5F8}" sibTransId="{8B4C851E-269D-4448-9E87-43FA0D2E972E}"/>
    <dgm:cxn modelId="{39BCD4B9-877B-40CA-B186-09FC4ADA9952}" type="presOf" srcId="{DB9909E9-F164-4460-878B-112C142446B5}" destId="{775BA6B3-0138-4710-9198-1F77650E2781}" srcOrd="0" destOrd="0" presId="urn:microsoft.com/office/officeart/2005/8/layout/vList5"/>
    <dgm:cxn modelId="{BD23ABBD-887E-4A7E-8D48-5DFA0C05D596}" srcId="{7864EEB5-DFB5-4138-A1F8-96CC57800060}" destId="{DA145849-3883-4278-8CEF-6A7B103F2E6D}" srcOrd="2" destOrd="0" parTransId="{5B4BA883-B75F-4BB7-A53B-369A0BB49AC6}" sibTransId="{EA94310B-3992-4E69-98DF-5ED586FE6407}"/>
    <dgm:cxn modelId="{F2DF40F9-8346-453B-B8F1-BF4022715E88}" type="presOf" srcId="{7864EEB5-DFB5-4138-A1F8-96CC57800060}" destId="{6F5951E5-398B-4558-BF64-22FB81B33E1E}" srcOrd="0" destOrd="0" presId="urn:microsoft.com/office/officeart/2005/8/layout/vList5"/>
    <dgm:cxn modelId="{9BAE80BD-FD92-46F6-838E-82D40BEC109D}" type="presParOf" srcId="{6F5951E5-398B-4558-BF64-22FB81B33E1E}" destId="{DA656E7F-CAA6-49F8-BEA9-3F8B212998E5}" srcOrd="0" destOrd="0" presId="urn:microsoft.com/office/officeart/2005/8/layout/vList5"/>
    <dgm:cxn modelId="{BD7CEB78-C94E-47E9-A389-7595D439A315}" type="presParOf" srcId="{DA656E7F-CAA6-49F8-BEA9-3F8B212998E5}" destId="{35E2E198-38A0-4CD0-8651-ECCCA8A0D1AB}" srcOrd="0" destOrd="0" presId="urn:microsoft.com/office/officeart/2005/8/layout/vList5"/>
    <dgm:cxn modelId="{07F05CFE-5BF7-4F27-9F1C-CCFD94F54B5C}" type="presParOf" srcId="{6F5951E5-398B-4558-BF64-22FB81B33E1E}" destId="{701F3B4D-22EB-4A80-8FD2-57BEB1E3CB12}" srcOrd="1" destOrd="0" presId="urn:microsoft.com/office/officeart/2005/8/layout/vList5"/>
    <dgm:cxn modelId="{AD463651-3CD5-4BA8-9B2D-9DEF3339258F}" type="presParOf" srcId="{6F5951E5-398B-4558-BF64-22FB81B33E1E}" destId="{F4AA2521-2100-4BC0-93E2-224E24C7BE34}" srcOrd="2" destOrd="0" presId="urn:microsoft.com/office/officeart/2005/8/layout/vList5"/>
    <dgm:cxn modelId="{F1BDAAC9-87B2-448C-BCFC-6F817A089D13}" type="presParOf" srcId="{F4AA2521-2100-4BC0-93E2-224E24C7BE34}" destId="{B164CCC2-5DC6-4248-87E3-735EB50EFB8C}" srcOrd="0" destOrd="0" presId="urn:microsoft.com/office/officeart/2005/8/layout/vList5"/>
    <dgm:cxn modelId="{6C7D6A1E-4736-49D6-8B09-0DF87DD9AAA1}" type="presParOf" srcId="{6F5951E5-398B-4558-BF64-22FB81B33E1E}" destId="{B8AA99DB-9567-41B5-A39C-1AB90A75A4DB}" srcOrd="3" destOrd="0" presId="urn:microsoft.com/office/officeart/2005/8/layout/vList5"/>
    <dgm:cxn modelId="{851E8AF9-82C3-4520-9E0C-4198D92D40D0}" type="presParOf" srcId="{6F5951E5-398B-4558-BF64-22FB81B33E1E}" destId="{98FE334A-91F8-4161-BF5E-9ACC5A46E326}" srcOrd="4" destOrd="0" presId="urn:microsoft.com/office/officeart/2005/8/layout/vList5"/>
    <dgm:cxn modelId="{FE1194E8-E582-431D-96DA-2CED42C46957}" type="presParOf" srcId="{98FE334A-91F8-4161-BF5E-9ACC5A46E326}" destId="{D9F8F1DA-2331-464D-A297-5B4801F52AE7}" srcOrd="0" destOrd="0" presId="urn:microsoft.com/office/officeart/2005/8/layout/vList5"/>
    <dgm:cxn modelId="{5838F1AA-D1E8-4132-9CC9-7DF217FC4272}" type="presParOf" srcId="{6F5951E5-398B-4558-BF64-22FB81B33E1E}" destId="{8904D2C0-90FB-4318-BED1-5C146FF33F61}" srcOrd="5" destOrd="0" presId="urn:microsoft.com/office/officeart/2005/8/layout/vList5"/>
    <dgm:cxn modelId="{4F421E38-71B9-4C61-A232-CA7E20CD038B}" type="presParOf" srcId="{6F5951E5-398B-4558-BF64-22FB81B33E1E}" destId="{FBB48F41-DFF3-4981-B000-150797C00BAE}" srcOrd="6" destOrd="0" presId="urn:microsoft.com/office/officeart/2005/8/layout/vList5"/>
    <dgm:cxn modelId="{852C554D-81A2-4086-AB18-EE5FF6BBF08E}" type="presParOf" srcId="{FBB48F41-DFF3-4981-B000-150797C00BAE}" destId="{775BA6B3-0138-4710-9198-1F77650E2781}" srcOrd="0" destOrd="0" presId="urn:microsoft.com/office/officeart/2005/8/layout/vList5"/>
    <dgm:cxn modelId="{984D9559-F016-42D4-B595-06E43807EF54}" type="presParOf" srcId="{6F5951E5-398B-4558-BF64-22FB81B33E1E}" destId="{C985AFFC-4C99-44D8-B30F-44338A651036}" srcOrd="7" destOrd="0" presId="urn:microsoft.com/office/officeart/2005/8/layout/vList5"/>
    <dgm:cxn modelId="{954AD50B-25A4-40E5-8D16-C7D7FA144974}" type="presParOf" srcId="{6F5951E5-398B-4558-BF64-22FB81B33E1E}" destId="{0CE3063F-F405-4028-9933-36C9305D63C2}" srcOrd="8" destOrd="0" presId="urn:microsoft.com/office/officeart/2005/8/layout/vList5"/>
    <dgm:cxn modelId="{9CDD4D02-D462-49B0-92D6-55CD148004E0}" type="presParOf" srcId="{0CE3063F-F405-4028-9933-36C9305D63C2}" destId="{87AB3B59-DB06-4D91-B8EE-532CFE78DF31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0016B10-AF65-4DF4-B286-280AB998299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8E1CDF0-2FD6-4173-A9CB-85357E5339E6}">
      <dgm:prSet/>
      <dgm:spPr/>
      <dgm:t>
        <a:bodyPr/>
        <a:lstStyle/>
        <a:p>
          <a:r>
            <a:rPr lang="en-US" b="1" dirty="0"/>
            <a:t>Nuremberg Code</a:t>
          </a:r>
          <a:endParaRPr lang="en-US" dirty="0"/>
        </a:p>
      </dgm:t>
    </dgm:pt>
    <dgm:pt modelId="{FBE3B353-1882-4161-8290-6DCC0E6D2007}" type="parTrans" cxnId="{08C64EEB-A00C-46FB-BFA3-72BBD8425CA7}">
      <dgm:prSet/>
      <dgm:spPr/>
      <dgm:t>
        <a:bodyPr/>
        <a:lstStyle/>
        <a:p>
          <a:endParaRPr lang="en-US"/>
        </a:p>
      </dgm:t>
    </dgm:pt>
    <dgm:pt modelId="{4722A9A3-8288-4866-9190-0642A87A053A}" type="sibTrans" cxnId="{08C64EEB-A00C-46FB-BFA3-72BBD8425CA7}">
      <dgm:prSet/>
      <dgm:spPr/>
      <dgm:t>
        <a:bodyPr/>
        <a:lstStyle/>
        <a:p>
          <a:endParaRPr lang="en-US"/>
        </a:p>
      </dgm:t>
    </dgm:pt>
    <dgm:pt modelId="{689F4579-737A-4A6B-8A41-ABDF0B7AB379}">
      <dgm:prSet/>
      <dgm:spPr/>
      <dgm:t>
        <a:bodyPr/>
        <a:lstStyle/>
        <a:p>
          <a:r>
            <a:rPr lang="en-US" b="1" dirty="0">
              <a:latin typeface="Arial" panose="020B0604020202020204" pitchFamily="34" charset="0"/>
              <a:cs typeface="Arial" panose="020B0604020202020204" pitchFamily="34" charset="0"/>
            </a:rPr>
            <a:t>Belmont Report</a:t>
          </a:r>
        </a:p>
      </dgm:t>
    </dgm:pt>
    <dgm:pt modelId="{3262C3E1-87E8-4EFC-8E42-D0D36D11A3DF}" type="parTrans" cxnId="{033121AA-E283-48C1-87FB-C75D24E97EC8}">
      <dgm:prSet/>
      <dgm:spPr/>
      <dgm:t>
        <a:bodyPr/>
        <a:lstStyle/>
        <a:p>
          <a:endParaRPr lang="en-US"/>
        </a:p>
      </dgm:t>
    </dgm:pt>
    <dgm:pt modelId="{2E36A1C0-ABF5-4DC8-9EB2-DBA38D517508}" type="sibTrans" cxnId="{033121AA-E283-48C1-87FB-C75D24E97EC8}">
      <dgm:prSet/>
      <dgm:spPr/>
      <dgm:t>
        <a:bodyPr/>
        <a:lstStyle/>
        <a:p>
          <a:endParaRPr lang="en-US"/>
        </a:p>
      </dgm:t>
    </dgm:pt>
    <dgm:pt modelId="{06920FBE-9A4C-4E85-AE9F-BD6B170FB976}">
      <dgm:prSet/>
      <dgm:spPr/>
      <dgm:t>
        <a:bodyPr/>
        <a:lstStyle/>
        <a:p>
          <a:r>
            <a:rPr lang="en-US" b="1" dirty="0"/>
            <a:t>Declaration of Helsinki</a:t>
          </a:r>
          <a:endParaRPr lang="en-US" dirty="0"/>
        </a:p>
      </dgm:t>
    </dgm:pt>
    <dgm:pt modelId="{75870E8F-3999-48D3-BB56-0483355C32CE}" type="parTrans" cxnId="{42993ADE-D2E3-4EFB-B214-B20E080D3A2A}">
      <dgm:prSet/>
      <dgm:spPr/>
      <dgm:t>
        <a:bodyPr/>
        <a:lstStyle/>
        <a:p>
          <a:endParaRPr lang="en-US"/>
        </a:p>
      </dgm:t>
    </dgm:pt>
    <dgm:pt modelId="{DE09032B-D74B-4A65-BE7D-52ADD4DD8CB5}" type="sibTrans" cxnId="{42993ADE-D2E3-4EFB-B214-B20E080D3A2A}">
      <dgm:prSet/>
      <dgm:spPr/>
      <dgm:t>
        <a:bodyPr/>
        <a:lstStyle/>
        <a:p>
          <a:endParaRPr lang="en-US"/>
        </a:p>
      </dgm:t>
    </dgm:pt>
    <dgm:pt modelId="{A3629215-36B0-4063-A95C-D83248427358}" type="pres">
      <dgm:prSet presAssocID="{F0016B10-AF65-4DF4-B286-280AB998299C}" presName="linear" presStyleCnt="0">
        <dgm:presLayoutVars>
          <dgm:animLvl val="lvl"/>
          <dgm:resizeHandles val="exact"/>
        </dgm:presLayoutVars>
      </dgm:prSet>
      <dgm:spPr/>
    </dgm:pt>
    <dgm:pt modelId="{A693D774-994A-4B3C-8794-E5759C29BA30}" type="pres">
      <dgm:prSet presAssocID="{C8E1CDF0-2FD6-4173-A9CB-85357E5339E6}" presName="parentText" presStyleLbl="node1" presStyleIdx="0" presStyleCnt="3" custLinFactNeighborX="-1418" custLinFactNeighborY="5680">
        <dgm:presLayoutVars>
          <dgm:chMax val="0"/>
          <dgm:bulletEnabled val="1"/>
        </dgm:presLayoutVars>
      </dgm:prSet>
      <dgm:spPr/>
    </dgm:pt>
    <dgm:pt modelId="{51F66D76-5703-4C4E-9DCB-50599C5514F9}" type="pres">
      <dgm:prSet presAssocID="{4722A9A3-8288-4866-9190-0642A87A053A}" presName="spacer" presStyleCnt="0"/>
      <dgm:spPr/>
    </dgm:pt>
    <dgm:pt modelId="{649C970A-D26E-48BD-922F-87D1B5EEF5D1}" type="pres">
      <dgm:prSet presAssocID="{06920FBE-9A4C-4E85-AE9F-BD6B170FB976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23E8F220-DC42-4201-9BD9-CE7C5B7A5FC1}" type="pres">
      <dgm:prSet presAssocID="{DE09032B-D74B-4A65-BE7D-52ADD4DD8CB5}" presName="spacer" presStyleCnt="0"/>
      <dgm:spPr/>
    </dgm:pt>
    <dgm:pt modelId="{DFC6AD96-F121-42E1-8F53-4E0CBD082A80}" type="pres">
      <dgm:prSet presAssocID="{689F4579-737A-4A6B-8A41-ABDF0B7AB379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9DBB8321-73BD-458A-85F7-695CB2BC0F69}" type="presOf" srcId="{F0016B10-AF65-4DF4-B286-280AB998299C}" destId="{A3629215-36B0-4063-A95C-D83248427358}" srcOrd="0" destOrd="0" presId="urn:microsoft.com/office/officeart/2005/8/layout/vList2"/>
    <dgm:cxn modelId="{033121AA-E283-48C1-87FB-C75D24E97EC8}" srcId="{F0016B10-AF65-4DF4-B286-280AB998299C}" destId="{689F4579-737A-4A6B-8A41-ABDF0B7AB379}" srcOrd="2" destOrd="0" parTransId="{3262C3E1-87E8-4EFC-8E42-D0D36D11A3DF}" sibTransId="{2E36A1C0-ABF5-4DC8-9EB2-DBA38D517508}"/>
    <dgm:cxn modelId="{42993ADE-D2E3-4EFB-B214-B20E080D3A2A}" srcId="{F0016B10-AF65-4DF4-B286-280AB998299C}" destId="{06920FBE-9A4C-4E85-AE9F-BD6B170FB976}" srcOrd="1" destOrd="0" parTransId="{75870E8F-3999-48D3-BB56-0483355C32CE}" sibTransId="{DE09032B-D74B-4A65-BE7D-52ADD4DD8CB5}"/>
    <dgm:cxn modelId="{F542DEE0-9576-4525-B555-B449F2CF495A}" type="presOf" srcId="{C8E1CDF0-2FD6-4173-A9CB-85357E5339E6}" destId="{A693D774-994A-4B3C-8794-E5759C29BA30}" srcOrd="0" destOrd="0" presId="urn:microsoft.com/office/officeart/2005/8/layout/vList2"/>
    <dgm:cxn modelId="{08C64EEB-A00C-46FB-BFA3-72BBD8425CA7}" srcId="{F0016B10-AF65-4DF4-B286-280AB998299C}" destId="{C8E1CDF0-2FD6-4173-A9CB-85357E5339E6}" srcOrd="0" destOrd="0" parTransId="{FBE3B353-1882-4161-8290-6DCC0E6D2007}" sibTransId="{4722A9A3-8288-4866-9190-0642A87A053A}"/>
    <dgm:cxn modelId="{1AC6E9F7-AB0D-47AE-BEC2-6B56940A8936}" type="presOf" srcId="{06920FBE-9A4C-4E85-AE9F-BD6B170FB976}" destId="{649C970A-D26E-48BD-922F-87D1B5EEF5D1}" srcOrd="0" destOrd="0" presId="urn:microsoft.com/office/officeart/2005/8/layout/vList2"/>
    <dgm:cxn modelId="{00EC4AFE-180F-42F0-96A6-5EDED8703354}" type="presOf" srcId="{689F4579-737A-4A6B-8A41-ABDF0B7AB379}" destId="{DFC6AD96-F121-42E1-8F53-4E0CBD082A80}" srcOrd="0" destOrd="0" presId="urn:microsoft.com/office/officeart/2005/8/layout/vList2"/>
    <dgm:cxn modelId="{82BF7B2B-32B7-4880-888E-F5C6B2A5AF80}" type="presParOf" srcId="{A3629215-36B0-4063-A95C-D83248427358}" destId="{A693D774-994A-4B3C-8794-E5759C29BA30}" srcOrd="0" destOrd="0" presId="urn:microsoft.com/office/officeart/2005/8/layout/vList2"/>
    <dgm:cxn modelId="{00A33E41-B465-41CA-B541-4E76A338B892}" type="presParOf" srcId="{A3629215-36B0-4063-A95C-D83248427358}" destId="{51F66D76-5703-4C4E-9DCB-50599C5514F9}" srcOrd="1" destOrd="0" presId="urn:microsoft.com/office/officeart/2005/8/layout/vList2"/>
    <dgm:cxn modelId="{A0EB3E8B-14A7-4E23-BDF8-0866DEA39188}" type="presParOf" srcId="{A3629215-36B0-4063-A95C-D83248427358}" destId="{649C970A-D26E-48BD-922F-87D1B5EEF5D1}" srcOrd="2" destOrd="0" presId="urn:microsoft.com/office/officeart/2005/8/layout/vList2"/>
    <dgm:cxn modelId="{3D64026E-1471-4146-BF01-F0A2D07CB720}" type="presParOf" srcId="{A3629215-36B0-4063-A95C-D83248427358}" destId="{23E8F220-DC42-4201-9BD9-CE7C5B7A5FC1}" srcOrd="3" destOrd="0" presId="urn:microsoft.com/office/officeart/2005/8/layout/vList2"/>
    <dgm:cxn modelId="{0DFE924B-A954-4469-ACE6-D9A5083F3275}" type="presParOf" srcId="{A3629215-36B0-4063-A95C-D83248427358}" destId="{DFC6AD96-F121-42E1-8F53-4E0CBD082A80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C1761AC-BB57-462E-95AB-4973FEAC75B0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695A3C85-3FC0-4C2B-8AF8-B8D2C91F1C8E}">
      <dgm:prSet custT="1"/>
      <dgm:spPr/>
      <dgm:t>
        <a:bodyPr/>
        <a:lstStyle/>
        <a:p>
          <a:r>
            <a:rPr lang="en-US" sz="1800" b="1" dirty="0">
              <a:latin typeface="Arial" panose="020B0604020202020204" pitchFamily="34" charset="0"/>
              <a:cs typeface="Arial" panose="020B0604020202020204" pitchFamily="34" charset="0"/>
            </a:rPr>
            <a:t>Informed consent is essential</a:t>
          </a:r>
          <a:endParaRPr lang="en-US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59CCF87-27DC-45B8-9303-59203192DAF1}" type="parTrans" cxnId="{AE0F4344-B414-4F8E-8069-A377A191C991}">
      <dgm:prSet/>
      <dgm:spPr/>
      <dgm:t>
        <a:bodyPr/>
        <a:lstStyle/>
        <a:p>
          <a:endParaRPr lang="en-US"/>
        </a:p>
      </dgm:t>
    </dgm:pt>
    <dgm:pt modelId="{C2BC14A3-5FF7-4013-B519-83FC85B2C158}" type="sibTrans" cxnId="{AE0F4344-B414-4F8E-8069-A377A191C991}">
      <dgm:prSet/>
      <dgm:spPr/>
      <dgm:t>
        <a:bodyPr/>
        <a:lstStyle/>
        <a:p>
          <a:endParaRPr lang="en-US"/>
        </a:p>
      </dgm:t>
    </dgm:pt>
    <dgm:pt modelId="{C4B44F5D-14E2-48D4-A772-CDD2C6F03B7C}">
      <dgm:prSet custT="1"/>
      <dgm:spPr/>
      <dgm:t>
        <a:bodyPr/>
        <a:lstStyle/>
        <a:p>
          <a:r>
            <a:rPr lang="en-US" sz="1800" b="1" dirty="0">
              <a:latin typeface="Arial" panose="020B0604020202020204" pitchFamily="34" charset="0"/>
              <a:cs typeface="Arial" panose="020B0604020202020204" pitchFamily="34" charset="0"/>
            </a:rPr>
            <a:t>Qualified researchers must use appropriate research design</a:t>
          </a:r>
          <a:endParaRPr lang="en-US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F63CB30-026A-4F37-BE7E-F7CD7773FFA3}" type="parTrans" cxnId="{5C762CDA-6B61-4280-83F4-5FEC38E58C96}">
      <dgm:prSet/>
      <dgm:spPr/>
      <dgm:t>
        <a:bodyPr/>
        <a:lstStyle/>
        <a:p>
          <a:endParaRPr lang="en-US"/>
        </a:p>
      </dgm:t>
    </dgm:pt>
    <dgm:pt modelId="{280C1BDF-541A-41AC-9882-F805E7DD4463}" type="sibTrans" cxnId="{5C762CDA-6B61-4280-83F4-5FEC38E58C96}">
      <dgm:prSet/>
      <dgm:spPr/>
      <dgm:t>
        <a:bodyPr/>
        <a:lstStyle/>
        <a:p>
          <a:endParaRPr lang="en-US"/>
        </a:p>
      </dgm:t>
    </dgm:pt>
    <dgm:pt modelId="{A9C59A8D-F6DE-48D9-80A7-05368F442B4E}">
      <dgm:prSet custT="1"/>
      <dgm:spPr/>
      <dgm:t>
        <a:bodyPr/>
        <a:lstStyle/>
        <a:p>
          <a:r>
            <a:rPr lang="en-US" sz="1800" b="1" dirty="0">
              <a:latin typeface="Arial" panose="020B0604020202020204" pitchFamily="34" charset="0"/>
              <a:cs typeface="Arial" panose="020B0604020202020204" pitchFamily="34" charset="0"/>
            </a:rPr>
            <a:t>Must have a favorable risk/ benefit ratio(minimization of risk)</a:t>
          </a:r>
          <a:endParaRPr lang="en-US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E8672E7-AA83-4BEB-A3C0-95DEBE4C7C06}" type="parTrans" cxnId="{AD7B8EC2-DA09-444A-B2EF-764CAF853677}">
      <dgm:prSet/>
      <dgm:spPr/>
      <dgm:t>
        <a:bodyPr/>
        <a:lstStyle/>
        <a:p>
          <a:endParaRPr lang="en-US"/>
        </a:p>
      </dgm:t>
    </dgm:pt>
    <dgm:pt modelId="{75783EA3-0957-45B3-B4B0-10FF3D4A193B}" type="sibTrans" cxnId="{AD7B8EC2-DA09-444A-B2EF-764CAF853677}">
      <dgm:prSet/>
      <dgm:spPr/>
      <dgm:t>
        <a:bodyPr/>
        <a:lstStyle/>
        <a:p>
          <a:endParaRPr lang="en-US"/>
        </a:p>
      </dgm:t>
    </dgm:pt>
    <dgm:pt modelId="{287B9C9E-1F3B-4244-AA16-F2C702498F61}">
      <dgm:prSet custT="1"/>
      <dgm:spPr/>
      <dgm:t>
        <a:bodyPr/>
        <a:lstStyle/>
        <a:p>
          <a:r>
            <a:rPr lang="en-US" sz="1800" b="1" dirty="0">
              <a:latin typeface="Arial" panose="020B0604020202020204" pitchFamily="34" charset="0"/>
              <a:cs typeface="Arial" panose="020B0604020202020204" pitchFamily="34" charset="0"/>
            </a:rPr>
            <a:t>Voluntary participation</a:t>
          </a:r>
          <a:endParaRPr lang="en-US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51B910F-DD34-49DF-8E5B-51862955FB5D}" type="parTrans" cxnId="{44BC4B5D-E9A5-4E0D-9E6A-D363F7E6EB18}">
      <dgm:prSet/>
      <dgm:spPr/>
      <dgm:t>
        <a:bodyPr/>
        <a:lstStyle/>
        <a:p>
          <a:endParaRPr lang="en-US"/>
        </a:p>
      </dgm:t>
    </dgm:pt>
    <dgm:pt modelId="{AF447163-33B7-42F2-9593-543C0E951E07}" type="sibTrans" cxnId="{44BC4B5D-E9A5-4E0D-9E6A-D363F7E6EB18}">
      <dgm:prSet/>
      <dgm:spPr/>
      <dgm:t>
        <a:bodyPr/>
        <a:lstStyle/>
        <a:p>
          <a:endParaRPr lang="en-US"/>
        </a:p>
      </dgm:t>
    </dgm:pt>
    <dgm:pt modelId="{31C0FC41-698A-4DC0-BDB3-2D51C97C285C}">
      <dgm:prSet custT="1"/>
      <dgm:spPr/>
      <dgm:t>
        <a:bodyPr/>
        <a:lstStyle/>
        <a:p>
          <a:r>
            <a:rPr lang="en-US" sz="1800" b="1" dirty="0">
              <a:latin typeface="Arial" panose="020B0604020202020204" pitchFamily="34" charset="0"/>
              <a:cs typeface="Arial" panose="020B0604020202020204" pitchFamily="34" charset="0"/>
            </a:rPr>
            <a:t>Participants must have the ability to terminate their participation at any time</a:t>
          </a:r>
          <a:endParaRPr lang="en-US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F294FD0-7AC4-4B9F-9CF9-0D2E637948D2}" type="parTrans" cxnId="{D48C624B-2501-41B2-B7E1-2A392E74F5E0}">
      <dgm:prSet/>
      <dgm:spPr/>
      <dgm:t>
        <a:bodyPr/>
        <a:lstStyle/>
        <a:p>
          <a:endParaRPr lang="en-US"/>
        </a:p>
      </dgm:t>
    </dgm:pt>
    <dgm:pt modelId="{E0D63DC5-3B35-4CE0-AD39-35000568A4BA}" type="sibTrans" cxnId="{D48C624B-2501-41B2-B7E1-2A392E74F5E0}">
      <dgm:prSet/>
      <dgm:spPr/>
      <dgm:t>
        <a:bodyPr/>
        <a:lstStyle/>
        <a:p>
          <a:endParaRPr lang="en-US"/>
        </a:p>
      </dgm:t>
    </dgm:pt>
    <dgm:pt modelId="{B1635DBB-5908-48FB-A476-9BF1507596B6}">
      <dgm:prSet custT="1"/>
      <dgm:spPr/>
      <dgm:t>
        <a:bodyPr/>
        <a:lstStyle/>
        <a:p>
          <a:r>
            <a:rPr lang="en-US" sz="1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10 ethical principles: </a:t>
          </a:r>
          <a:r>
            <a:rPr lang="en-US" sz="1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https://history.nih.gov/display/</a:t>
          </a:r>
          <a:endParaRPr lang="en-US" sz="1800" b="1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r>
            <a:rPr lang="en-US" sz="1800" b="1" u="sng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history/Nuremberg+Code</a:t>
          </a:r>
          <a:endParaRPr lang="en-US" sz="1800" u="sng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227E4EC-1B12-4AB0-A7B4-96B1E1D2C6FD}" type="parTrans" cxnId="{D2275255-4003-4AC7-9002-75C991461823}">
      <dgm:prSet/>
      <dgm:spPr/>
      <dgm:t>
        <a:bodyPr/>
        <a:lstStyle/>
        <a:p>
          <a:endParaRPr lang="en-US"/>
        </a:p>
      </dgm:t>
    </dgm:pt>
    <dgm:pt modelId="{5875DD98-CCC6-4DBD-B774-D05CD483DCE6}" type="sibTrans" cxnId="{D2275255-4003-4AC7-9002-75C991461823}">
      <dgm:prSet/>
      <dgm:spPr/>
      <dgm:t>
        <a:bodyPr/>
        <a:lstStyle/>
        <a:p>
          <a:endParaRPr lang="en-US"/>
        </a:p>
      </dgm:t>
    </dgm:pt>
    <dgm:pt modelId="{42361EB9-1992-456D-A830-4187C7736FA4}" type="pres">
      <dgm:prSet presAssocID="{9C1761AC-BB57-462E-95AB-4973FEAC75B0}" presName="diagram" presStyleCnt="0">
        <dgm:presLayoutVars>
          <dgm:dir/>
          <dgm:resizeHandles val="exact"/>
        </dgm:presLayoutVars>
      </dgm:prSet>
      <dgm:spPr/>
    </dgm:pt>
    <dgm:pt modelId="{2A6995E0-E636-47B3-94D1-C3E82E546613}" type="pres">
      <dgm:prSet presAssocID="{695A3C85-3FC0-4C2B-8AF8-B8D2C91F1C8E}" presName="node" presStyleLbl="node1" presStyleIdx="0" presStyleCnt="6">
        <dgm:presLayoutVars>
          <dgm:bulletEnabled val="1"/>
        </dgm:presLayoutVars>
      </dgm:prSet>
      <dgm:spPr/>
    </dgm:pt>
    <dgm:pt modelId="{44A2F9E1-014E-4F18-994C-B6A834ACD5C2}" type="pres">
      <dgm:prSet presAssocID="{C2BC14A3-5FF7-4013-B519-83FC85B2C158}" presName="sibTrans" presStyleCnt="0"/>
      <dgm:spPr/>
    </dgm:pt>
    <dgm:pt modelId="{38589C1A-8997-4FF6-9DFA-CA197CF603D5}" type="pres">
      <dgm:prSet presAssocID="{C4B44F5D-14E2-48D4-A772-CDD2C6F03B7C}" presName="node" presStyleLbl="node1" presStyleIdx="1" presStyleCnt="6">
        <dgm:presLayoutVars>
          <dgm:bulletEnabled val="1"/>
        </dgm:presLayoutVars>
      </dgm:prSet>
      <dgm:spPr/>
    </dgm:pt>
    <dgm:pt modelId="{9103E9D5-929B-4828-A254-9BC0F60CD65F}" type="pres">
      <dgm:prSet presAssocID="{280C1BDF-541A-41AC-9882-F805E7DD4463}" presName="sibTrans" presStyleCnt="0"/>
      <dgm:spPr/>
    </dgm:pt>
    <dgm:pt modelId="{73E2C765-5CE9-42CE-AF91-0F92A1849F3F}" type="pres">
      <dgm:prSet presAssocID="{A9C59A8D-F6DE-48D9-80A7-05368F442B4E}" presName="node" presStyleLbl="node1" presStyleIdx="2" presStyleCnt="6">
        <dgm:presLayoutVars>
          <dgm:bulletEnabled val="1"/>
        </dgm:presLayoutVars>
      </dgm:prSet>
      <dgm:spPr/>
    </dgm:pt>
    <dgm:pt modelId="{4E940553-FD80-47AD-905C-D17638AB6A15}" type="pres">
      <dgm:prSet presAssocID="{75783EA3-0957-45B3-B4B0-10FF3D4A193B}" presName="sibTrans" presStyleCnt="0"/>
      <dgm:spPr/>
    </dgm:pt>
    <dgm:pt modelId="{0DC13ECA-9006-4DE9-ABFA-915499F67478}" type="pres">
      <dgm:prSet presAssocID="{287B9C9E-1F3B-4244-AA16-F2C702498F61}" presName="node" presStyleLbl="node1" presStyleIdx="3" presStyleCnt="6">
        <dgm:presLayoutVars>
          <dgm:bulletEnabled val="1"/>
        </dgm:presLayoutVars>
      </dgm:prSet>
      <dgm:spPr/>
    </dgm:pt>
    <dgm:pt modelId="{C3C34F61-E784-4F29-9095-BE3E083351EC}" type="pres">
      <dgm:prSet presAssocID="{AF447163-33B7-42F2-9593-543C0E951E07}" presName="sibTrans" presStyleCnt="0"/>
      <dgm:spPr/>
    </dgm:pt>
    <dgm:pt modelId="{6F77493C-F42C-4D60-A04B-FC53997F1284}" type="pres">
      <dgm:prSet presAssocID="{31C0FC41-698A-4DC0-BDB3-2D51C97C285C}" presName="node" presStyleLbl="node1" presStyleIdx="4" presStyleCnt="6">
        <dgm:presLayoutVars>
          <dgm:bulletEnabled val="1"/>
        </dgm:presLayoutVars>
      </dgm:prSet>
      <dgm:spPr/>
    </dgm:pt>
    <dgm:pt modelId="{95943F4D-E32B-47A3-A048-BFC68CFABF93}" type="pres">
      <dgm:prSet presAssocID="{E0D63DC5-3B35-4CE0-AD39-35000568A4BA}" presName="sibTrans" presStyleCnt="0"/>
      <dgm:spPr/>
    </dgm:pt>
    <dgm:pt modelId="{4FD0F955-AFBF-44C6-8CD7-9AD57B28B3E9}" type="pres">
      <dgm:prSet presAssocID="{B1635DBB-5908-48FB-A476-9BF1507596B6}" presName="node" presStyleLbl="node1" presStyleIdx="5" presStyleCnt="6">
        <dgm:presLayoutVars>
          <dgm:bulletEnabled val="1"/>
        </dgm:presLayoutVars>
      </dgm:prSet>
      <dgm:spPr/>
    </dgm:pt>
  </dgm:ptLst>
  <dgm:cxnLst>
    <dgm:cxn modelId="{C12F8512-E0F2-4ACB-8278-60D4EC5F1D4F}" type="presOf" srcId="{9C1761AC-BB57-462E-95AB-4973FEAC75B0}" destId="{42361EB9-1992-456D-A830-4187C7736FA4}" srcOrd="0" destOrd="0" presId="urn:microsoft.com/office/officeart/2005/8/layout/default"/>
    <dgm:cxn modelId="{44BC4B5D-E9A5-4E0D-9E6A-D363F7E6EB18}" srcId="{9C1761AC-BB57-462E-95AB-4973FEAC75B0}" destId="{287B9C9E-1F3B-4244-AA16-F2C702498F61}" srcOrd="3" destOrd="0" parTransId="{D51B910F-DD34-49DF-8E5B-51862955FB5D}" sibTransId="{AF447163-33B7-42F2-9593-543C0E951E07}"/>
    <dgm:cxn modelId="{AE0F4344-B414-4F8E-8069-A377A191C991}" srcId="{9C1761AC-BB57-462E-95AB-4973FEAC75B0}" destId="{695A3C85-3FC0-4C2B-8AF8-B8D2C91F1C8E}" srcOrd="0" destOrd="0" parTransId="{B59CCF87-27DC-45B8-9303-59203192DAF1}" sibTransId="{C2BC14A3-5FF7-4013-B519-83FC85B2C158}"/>
    <dgm:cxn modelId="{B786E466-AF95-409B-A3F0-B5F1640A8C08}" type="presOf" srcId="{B1635DBB-5908-48FB-A476-9BF1507596B6}" destId="{4FD0F955-AFBF-44C6-8CD7-9AD57B28B3E9}" srcOrd="0" destOrd="0" presId="urn:microsoft.com/office/officeart/2005/8/layout/default"/>
    <dgm:cxn modelId="{D48C624B-2501-41B2-B7E1-2A392E74F5E0}" srcId="{9C1761AC-BB57-462E-95AB-4973FEAC75B0}" destId="{31C0FC41-698A-4DC0-BDB3-2D51C97C285C}" srcOrd="4" destOrd="0" parTransId="{EF294FD0-7AC4-4B9F-9CF9-0D2E637948D2}" sibTransId="{E0D63DC5-3B35-4CE0-AD39-35000568A4BA}"/>
    <dgm:cxn modelId="{86505A74-62C7-4AE9-85B9-D38EE7FECF05}" type="presOf" srcId="{31C0FC41-698A-4DC0-BDB3-2D51C97C285C}" destId="{6F77493C-F42C-4D60-A04B-FC53997F1284}" srcOrd="0" destOrd="0" presId="urn:microsoft.com/office/officeart/2005/8/layout/default"/>
    <dgm:cxn modelId="{D2275255-4003-4AC7-9002-75C991461823}" srcId="{9C1761AC-BB57-462E-95AB-4973FEAC75B0}" destId="{B1635DBB-5908-48FB-A476-9BF1507596B6}" srcOrd="5" destOrd="0" parTransId="{8227E4EC-1B12-4AB0-A7B4-96B1E1D2C6FD}" sibTransId="{5875DD98-CCC6-4DBD-B774-D05CD483DCE6}"/>
    <dgm:cxn modelId="{1B0E6B98-038F-4316-8099-41E767E74283}" type="presOf" srcId="{A9C59A8D-F6DE-48D9-80A7-05368F442B4E}" destId="{73E2C765-5CE9-42CE-AF91-0F92A1849F3F}" srcOrd="0" destOrd="0" presId="urn:microsoft.com/office/officeart/2005/8/layout/default"/>
    <dgm:cxn modelId="{777BA0BA-9801-42C0-8479-0BF304291F92}" type="presOf" srcId="{695A3C85-3FC0-4C2B-8AF8-B8D2C91F1C8E}" destId="{2A6995E0-E636-47B3-94D1-C3E82E546613}" srcOrd="0" destOrd="0" presId="urn:microsoft.com/office/officeart/2005/8/layout/default"/>
    <dgm:cxn modelId="{9EC825BB-C75C-4701-98B1-07236F8FA08D}" type="presOf" srcId="{287B9C9E-1F3B-4244-AA16-F2C702498F61}" destId="{0DC13ECA-9006-4DE9-ABFA-915499F67478}" srcOrd="0" destOrd="0" presId="urn:microsoft.com/office/officeart/2005/8/layout/default"/>
    <dgm:cxn modelId="{AD7B8EC2-DA09-444A-B2EF-764CAF853677}" srcId="{9C1761AC-BB57-462E-95AB-4973FEAC75B0}" destId="{A9C59A8D-F6DE-48D9-80A7-05368F442B4E}" srcOrd="2" destOrd="0" parTransId="{FE8672E7-AA83-4BEB-A3C0-95DEBE4C7C06}" sibTransId="{75783EA3-0957-45B3-B4B0-10FF3D4A193B}"/>
    <dgm:cxn modelId="{197587C5-8C06-4EB4-93B9-D5A11BF9A7CE}" type="presOf" srcId="{C4B44F5D-14E2-48D4-A772-CDD2C6F03B7C}" destId="{38589C1A-8997-4FF6-9DFA-CA197CF603D5}" srcOrd="0" destOrd="0" presId="urn:microsoft.com/office/officeart/2005/8/layout/default"/>
    <dgm:cxn modelId="{5C762CDA-6B61-4280-83F4-5FEC38E58C96}" srcId="{9C1761AC-BB57-462E-95AB-4973FEAC75B0}" destId="{C4B44F5D-14E2-48D4-A772-CDD2C6F03B7C}" srcOrd="1" destOrd="0" parTransId="{8F63CB30-026A-4F37-BE7E-F7CD7773FFA3}" sibTransId="{280C1BDF-541A-41AC-9882-F805E7DD4463}"/>
    <dgm:cxn modelId="{FCB3C155-B2E9-483D-A7F2-BA02A09DBFC6}" type="presParOf" srcId="{42361EB9-1992-456D-A830-4187C7736FA4}" destId="{2A6995E0-E636-47B3-94D1-C3E82E546613}" srcOrd="0" destOrd="0" presId="urn:microsoft.com/office/officeart/2005/8/layout/default"/>
    <dgm:cxn modelId="{87CE0420-6CBF-431A-9DCF-5E57A1E612AD}" type="presParOf" srcId="{42361EB9-1992-456D-A830-4187C7736FA4}" destId="{44A2F9E1-014E-4F18-994C-B6A834ACD5C2}" srcOrd="1" destOrd="0" presId="urn:microsoft.com/office/officeart/2005/8/layout/default"/>
    <dgm:cxn modelId="{AEB9B5FF-BEF6-416D-88B5-B53FA2049F31}" type="presParOf" srcId="{42361EB9-1992-456D-A830-4187C7736FA4}" destId="{38589C1A-8997-4FF6-9DFA-CA197CF603D5}" srcOrd="2" destOrd="0" presId="urn:microsoft.com/office/officeart/2005/8/layout/default"/>
    <dgm:cxn modelId="{F266AA74-40D1-4F82-806C-9DEC0DE30203}" type="presParOf" srcId="{42361EB9-1992-456D-A830-4187C7736FA4}" destId="{9103E9D5-929B-4828-A254-9BC0F60CD65F}" srcOrd="3" destOrd="0" presId="urn:microsoft.com/office/officeart/2005/8/layout/default"/>
    <dgm:cxn modelId="{55E0F2C4-27B0-4942-A294-8CAF8BD8EB82}" type="presParOf" srcId="{42361EB9-1992-456D-A830-4187C7736FA4}" destId="{73E2C765-5CE9-42CE-AF91-0F92A1849F3F}" srcOrd="4" destOrd="0" presId="urn:microsoft.com/office/officeart/2005/8/layout/default"/>
    <dgm:cxn modelId="{DF2A9625-FF20-4ECB-ACDD-B58A909D2933}" type="presParOf" srcId="{42361EB9-1992-456D-A830-4187C7736FA4}" destId="{4E940553-FD80-47AD-905C-D17638AB6A15}" srcOrd="5" destOrd="0" presId="urn:microsoft.com/office/officeart/2005/8/layout/default"/>
    <dgm:cxn modelId="{E4E399EC-919F-4D15-864E-D43003E43618}" type="presParOf" srcId="{42361EB9-1992-456D-A830-4187C7736FA4}" destId="{0DC13ECA-9006-4DE9-ABFA-915499F67478}" srcOrd="6" destOrd="0" presId="urn:microsoft.com/office/officeart/2005/8/layout/default"/>
    <dgm:cxn modelId="{67DF02BA-D50B-4E13-85A9-7916E07CAAEB}" type="presParOf" srcId="{42361EB9-1992-456D-A830-4187C7736FA4}" destId="{C3C34F61-E784-4F29-9095-BE3E083351EC}" srcOrd="7" destOrd="0" presId="urn:microsoft.com/office/officeart/2005/8/layout/default"/>
    <dgm:cxn modelId="{67FE3ACE-41C4-473B-8D84-3894D29EE88E}" type="presParOf" srcId="{42361EB9-1992-456D-A830-4187C7736FA4}" destId="{6F77493C-F42C-4D60-A04B-FC53997F1284}" srcOrd="8" destOrd="0" presId="urn:microsoft.com/office/officeart/2005/8/layout/default"/>
    <dgm:cxn modelId="{5383C8FA-4A73-4E25-A4DE-7AA25F7F9E4B}" type="presParOf" srcId="{42361EB9-1992-456D-A830-4187C7736FA4}" destId="{95943F4D-E32B-47A3-A048-BFC68CFABF93}" srcOrd="9" destOrd="0" presId="urn:microsoft.com/office/officeart/2005/8/layout/default"/>
    <dgm:cxn modelId="{1248DAF9-3313-4196-A225-805A59DE6E58}" type="presParOf" srcId="{42361EB9-1992-456D-A830-4187C7736FA4}" destId="{4FD0F955-AFBF-44C6-8CD7-9AD57B28B3E9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83DAF5F-EA41-4F3C-819D-77AB1B4F60D2}" type="doc">
      <dgm:prSet loTypeId="urn:microsoft.com/office/officeart/2005/8/layout/default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EF1877E2-0529-4E35-8290-75B5566C8B65}">
      <dgm:prSet custT="1"/>
      <dgm:spPr/>
      <dgm:t>
        <a:bodyPr/>
        <a:lstStyle/>
        <a:p>
          <a:r>
            <a:rPr lang="en-US" sz="1800" b="1" dirty="0">
              <a:latin typeface="Arial" panose="020B0604020202020204" pitchFamily="34" charset="0"/>
              <a:cs typeface="Arial" panose="020B0604020202020204" pitchFamily="34" charset="0"/>
            </a:rPr>
            <a:t>The well-being of the subject should take precedence over the interests of science and society</a:t>
          </a:r>
          <a:endParaRPr lang="en-US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17B78BE-CE98-427F-B88A-F0D098F25C19}" type="parTrans" cxnId="{88964B18-1CA4-45D3-BD9B-63A101543636}">
      <dgm:prSet/>
      <dgm:spPr/>
      <dgm:t>
        <a:bodyPr/>
        <a:lstStyle/>
        <a:p>
          <a:endParaRPr lang="en-US"/>
        </a:p>
      </dgm:t>
    </dgm:pt>
    <dgm:pt modelId="{31423567-28A8-4A40-A330-DB637B1546AC}" type="sibTrans" cxnId="{88964B18-1CA4-45D3-BD9B-63A101543636}">
      <dgm:prSet/>
      <dgm:spPr/>
      <dgm:t>
        <a:bodyPr/>
        <a:lstStyle/>
        <a:p>
          <a:endParaRPr lang="en-US"/>
        </a:p>
      </dgm:t>
    </dgm:pt>
    <dgm:pt modelId="{6D697611-969A-4EDE-B63A-D20FBFE23647}">
      <dgm:prSet custT="1"/>
      <dgm:spPr/>
      <dgm:t>
        <a:bodyPr/>
        <a:lstStyle/>
        <a:p>
          <a:r>
            <a:rPr lang="en-US" sz="1800" b="1" dirty="0">
              <a:latin typeface="Arial" panose="020B0604020202020204" pitchFamily="34" charset="0"/>
              <a:cs typeface="Arial" panose="020B0604020202020204" pitchFamily="34" charset="0"/>
            </a:rPr>
            <a:t>Respect for persons and the welfare of animals</a:t>
          </a:r>
          <a:endParaRPr lang="en-US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B8BA606-67BD-4E17-B934-65C5D1BD3FCB}" type="parTrans" cxnId="{FA622D1F-D83C-4870-BD63-2A6715110AE9}">
      <dgm:prSet/>
      <dgm:spPr/>
      <dgm:t>
        <a:bodyPr/>
        <a:lstStyle/>
        <a:p>
          <a:endParaRPr lang="en-US"/>
        </a:p>
      </dgm:t>
    </dgm:pt>
    <dgm:pt modelId="{74C2B878-51AA-48DA-8E4B-5141CFFAA992}" type="sibTrans" cxnId="{FA622D1F-D83C-4870-BD63-2A6715110AE9}">
      <dgm:prSet/>
      <dgm:spPr/>
      <dgm:t>
        <a:bodyPr/>
        <a:lstStyle/>
        <a:p>
          <a:endParaRPr lang="en-US"/>
        </a:p>
      </dgm:t>
    </dgm:pt>
    <dgm:pt modelId="{AAC312C0-DCBE-421F-8D04-DF45062153A0}">
      <dgm:prSet custT="1"/>
      <dgm:spPr/>
      <dgm:t>
        <a:bodyPr/>
        <a:lstStyle/>
        <a:p>
          <a:r>
            <a:rPr lang="en-US" sz="1800" b="1" dirty="0">
              <a:latin typeface="Arial" panose="020B0604020202020204" pitchFamily="34" charset="0"/>
              <a:cs typeface="Arial" panose="020B0604020202020204" pitchFamily="34" charset="0"/>
            </a:rPr>
            <a:t>Consent should be in writing</a:t>
          </a:r>
          <a:endParaRPr lang="en-US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06A7762-E44A-4B2E-A28F-678C2A26A92A}" type="parTrans" cxnId="{FCB7446F-38D4-47FB-B877-AA01CA04F9AC}">
      <dgm:prSet/>
      <dgm:spPr/>
      <dgm:t>
        <a:bodyPr/>
        <a:lstStyle/>
        <a:p>
          <a:endParaRPr lang="en-US"/>
        </a:p>
      </dgm:t>
    </dgm:pt>
    <dgm:pt modelId="{BCDE5256-C49B-4FE1-80A3-912EE83B7953}" type="sibTrans" cxnId="{FCB7446F-38D4-47FB-B877-AA01CA04F9AC}">
      <dgm:prSet/>
      <dgm:spPr/>
      <dgm:t>
        <a:bodyPr/>
        <a:lstStyle/>
        <a:p>
          <a:endParaRPr lang="en-US"/>
        </a:p>
      </dgm:t>
    </dgm:pt>
    <dgm:pt modelId="{225B6081-AC99-4265-ADC6-6FFEC6F06294}">
      <dgm:prSet custT="1"/>
      <dgm:spPr/>
      <dgm:t>
        <a:bodyPr/>
        <a:lstStyle/>
        <a:p>
          <a:r>
            <a:rPr lang="en-US" sz="1800" b="1" dirty="0">
              <a:latin typeface="Arial" panose="020B0604020202020204" pitchFamily="34" charset="0"/>
              <a:cs typeface="Arial" panose="020B0604020202020204" pitchFamily="34" charset="0"/>
            </a:rPr>
            <a:t>Protection of the subjects, special protection for vulnerable populations</a:t>
          </a:r>
          <a:endParaRPr lang="en-US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74EA4BC-2B26-4835-BF34-76CB23A08F3E}" type="parTrans" cxnId="{3EC501E9-2D66-4ED5-9B8E-D951139A3760}">
      <dgm:prSet/>
      <dgm:spPr/>
      <dgm:t>
        <a:bodyPr/>
        <a:lstStyle/>
        <a:p>
          <a:endParaRPr lang="en-US"/>
        </a:p>
      </dgm:t>
    </dgm:pt>
    <dgm:pt modelId="{217BF56C-29A2-4343-8C7C-6FD7121A2135}" type="sibTrans" cxnId="{3EC501E9-2D66-4ED5-9B8E-D951139A3760}">
      <dgm:prSet/>
      <dgm:spPr/>
      <dgm:t>
        <a:bodyPr/>
        <a:lstStyle/>
        <a:p>
          <a:endParaRPr lang="en-US"/>
        </a:p>
      </dgm:t>
    </dgm:pt>
    <dgm:pt modelId="{43CB6351-7B1E-4EBD-A3A5-C688ED19B83E}">
      <dgm:prSet custT="1"/>
      <dgm:spPr/>
      <dgm:t>
        <a:bodyPr/>
        <a:lstStyle/>
        <a:p>
          <a:r>
            <a:rPr lang="en-US" sz="1800" b="1" dirty="0">
              <a:latin typeface="Arial" panose="020B0604020202020204" pitchFamily="34" charset="0"/>
              <a:cs typeface="Arial" panose="020B0604020202020204" pitchFamily="34" charset="0"/>
            </a:rPr>
            <a:t>Use caution if participant is in dependent relationship with researcher</a:t>
          </a:r>
          <a:endParaRPr lang="en-US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97CD77A-2061-4DA9-B36D-414F5231A221}" type="parTrans" cxnId="{8D6EF7E1-1D2A-4E36-AF10-08D2F634731C}">
      <dgm:prSet/>
      <dgm:spPr/>
      <dgm:t>
        <a:bodyPr/>
        <a:lstStyle/>
        <a:p>
          <a:endParaRPr lang="en-US"/>
        </a:p>
      </dgm:t>
    </dgm:pt>
    <dgm:pt modelId="{589E2843-AD77-496F-B338-2243BDAEC660}" type="sibTrans" cxnId="{8D6EF7E1-1D2A-4E36-AF10-08D2F634731C}">
      <dgm:prSet/>
      <dgm:spPr/>
      <dgm:t>
        <a:bodyPr/>
        <a:lstStyle/>
        <a:p>
          <a:endParaRPr lang="en-US"/>
        </a:p>
      </dgm:t>
    </dgm:pt>
    <dgm:pt modelId="{2E7E08A2-39B4-4AE6-98CF-2A366D7121C1}">
      <dgm:prSet custT="1"/>
      <dgm:spPr/>
      <dgm:t>
        <a:bodyPr/>
        <a:lstStyle/>
        <a:p>
          <a:r>
            <a:rPr lang="en-US" sz="1800" b="1" dirty="0">
              <a:latin typeface="Arial" panose="020B0604020202020204" pitchFamily="34" charset="0"/>
              <a:cs typeface="Arial" panose="020B0604020202020204" pitchFamily="34" charset="0"/>
            </a:rPr>
            <a:t>Limited use of placebo, especially if treatment is available</a:t>
          </a:r>
          <a:endParaRPr lang="en-US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376B2EE-AEB5-4D5E-B497-6AEECDDCB3A0}" type="parTrans" cxnId="{1BEC200A-F2B7-470E-90B1-9006FC2076F5}">
      <dgm:prSet/>
      <dgm:spPr/>
      <dgm:t>
        <a:bodyPr/>
        <a:lstStyle/>
        <a:p>
          <a:endParaRPr lang="en-US"/>
        </a:p>
      </dgm:t>
    </dgm:pt>
    <dgm:pt modelId="{9F5B5B4C-10B3-4983-8649-DCE9674B3385}" type="sibTrans" cxnId="{1BEC200A-F2B7-470E-90B1-9006FC2076F5}">
      <dgm:prSet/>
      <dgm:spPr/>
      <dgm:t>
        <a:bodyPr/>
        <a:lstStyle/>
        <a:p>
          <a:endParaRPr lang="en-US"/>
        </a:p>
      </dgm:t>
    </dgm:pt>
    <dgm:pt modelId="{910B11B2-9C7D-4A9C-AEE0-4B69F2AD7858}">
      <dgm:prSet custT="1"/>
      <dgm:spPr/>
      <dgm:t>
        <a:bodyPr/>
        <a:lstStyle/>
        <a:p>
          <a:r>
            <a:rPr lang="en-US" sz="1800" b="1" dirty="0">
              <a:latin typeface="Arial" panose="020B0604020202020204" pitchFamily="34" charset="0"/>
              <a:cs typeface="Arial" panose="020B0604020202020204" pitchFamily="34" charset="0"/>
            </a:rPr>
            <a:t>Greater access to benefit once research is concluded</a:t>
          </a:r>
        </a:p>
        <a:p>
          <a:endParaRPr lang="en-US" sz="1700" b="1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8B54D59E-FC3D-489E-B066-1A7974FCEC21}" type="parTrans" cxnId="{25E1C29D-5190-462A-AE45-45E156114E75}">
      <dgm:prSet/>
      <dgm:spPr/>
      <dgm:t>
        <a:bodyPr/>
        <a:lstStyle/>
        <a:p>
          <a:endParaRPr lang="en-US"/>
        </a:p>
      </dgm:t>
    </dgm:pt>
    <dgm:pt modelId="{6D2FBF78-2559-45A9-BFA6-C75BE6C99766}" type="sibTrans" cxnId="{25E1C29D-5190-462A-AE45-45E156114E75}">
      <dgm:prSet/>
      <dgm:spPr/>
      <dgm:t>
        <a:bodyPr/>
        <a:lstStyle/>
        <a:p>
          <a:endParaRPr lang="en-US"/>
        </a:p>
      </dgm:t>
    </dgm:pt>
    <dgm:pt modelId="{649001CC-4CF1-41A0-BB9B-238401BEA384}">
      <dgm:prSet custT="1"/>
      <dgm:spPr/>
      <dgm:t>
        <a:bodyPr/>
        <a:lstStyle/>
        <a:p>
          <a:r>
            <a:rPr lang="en-US" sz="1600" b="1" dirty="0">
              <a:latin typeface="Arial" panose="020B0604020202020204" pitchFamily="34" charset="0"/>
              <a:cs typeface="Arial" panose="020B0604020202020204" pitchFamily="34" charset="0"/>
            </a:rPr>
            <a:t>Medical research is justified only if there is likelihood that the research populations stand to benefit from the results of the research </a:t>
          </a:r>
        </a:p>
      </dgm:t>
    </dgm:pt>
    <dgm:pt modelId="{5843D621-0695-4379-B76B-E04D9A1CEAA2}" type="parTrans" cxnId="{6CD7B406-1DF8-4826-A7E2-D39432B0CFCA}">
      <dgm:prSet/>
      <dgm:spPr/>
      <dgm:t>
        <a:bodyPr/>
        <a:lstStyle/>
        <a:p>
          <a:endParaRPr lang="en-US"/>
        </a:p>
      </dgm:t>
    </dgm:pt>
    <dgm:pt modelId="{22140FB4-BC9B-4A6A-A820-B6429C1BB03E}" type="sibTrans" cxnId="{6CD7B406-1DF8-4826-A7E2-D39432B0CFCA}">
      <dgm:prSet/>
      <dgm:spPr/>
      <dgm:t>
        <a:bodyPr/>
        <a:lstStyle/>
        <a:p>
          <a:endParaRPr lang="en-US"/>
        </a:p>
      </dgm:t>
    </dgm:pt>
    <dgm:pt modelId="{D796F159-F789-4F1B-8D63-E7594CFA7A88}">
      <dgm:prSet custT="1"/>
      <dgm:spPr/>
      <dgm:t>
        <a:bodyPr/>
        <a:lstStyle/>
        <a:p>
          <a:r>
            <a:rPr lang="en-US" sz="1800" b="1" dirty="0">
              <a:latin typeface="Arial" panose="020B0604020202020204" pitchFamily="34" charset="0"/>
              <a:cs typeface="Arial" panose="020B0604020202020204" pitchFamily="34" charset="0"/>
            </a:rPr>
            <a:t>Negative as well as positive results should be published or made </a:t>
          </a:r>
          <a:r>
            <a:rPr lang="en-US" sz="1800" b="1" dirty="0" err="1">
              <a:latin typeface="Arial" panose="020B0604020202020204" pitchFamily="34" charset="0"/>
              <a:cs typeface="Arial" panose="020B0604020202020204" pitchFamily="34" charset="0"/>
            </a:rPr>
            <a:t>publically</a:t>
          </a:r>
          <a:r>
            <a:rPr lang="en-US" sz="1800" b="1" dirty="0">
              <a:latin typeface="Arial" panose="020B0604020202020204" pitchFamily="34" charset="0"/>
              <a:cs typeface="Arial" panose="020B0604020202020204" pitchFamily="34" charset="0"/>
            </a:rPr>
            <a:t> available</a:t>
          </a:r>
          <a:endParaRPr lang="en-US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352F523-D206-4EE1-B7F4-4878383581E1}" type="parTrans" cxnId="{BA398684-60CD-45B9-A96C-00803FB8CF53}">
      <dgm:prSet/>
      <dgm:spPr/>
      <dgm:t>
        <a:bodyPr/>
        <a:lstStyle/>
        <a:p>
          <a:endParaRPr lang="en-US"/>
        </a:p>
      </dgm:t>
    </dgm:pt>
    <dgm:pt modelId="{005B8DD6-7E04-4FC7-86C0-1552B1A5AB83}" type="sibTrans" cxnId="{BA398684-60CD-45B9-A96C-00803FB8CF53}">
      <dgm:prSet/>
      <dgm:spPr/>
      <dgm:t>
        <a:bodyPr/>
        <a:lstStyle/>
        <a:p>
          <a:endParaRPr lang="en-US"/>
        </a:p>
      </dgm:t>
    </dgm:pt>
    <dgm:pt modelId="{4A151FB3-DBB4-4055-809E-25D65F7CDE1A}" type="pres">
      <dgm:prSet presAssocID="{483DAF5F-EA41-4F3C-819D-77AB1B4F60D2}" presName="diagram" presStyleCnt="0">
        <dgm:presLayoutVars>
          <dgm:dir/>
          <dgm:resizeHandles val="exact"/>
        </dgm:presLayoutVars>
      </dgm:prSet>
      <dgm:spPr/>
    </dgm:pt>
    <dgm:pt modelId="{6939551F-55C4-4DE0-8745-40F7CB780A63}" type="pres">
      <dgm:prSet presAssocID="{EF1877E2-0529-4E35-8290-75B5566C8B65}" presName="node" presStyleLbl="node1" presStyleIdx="0" presStyleCnt="9">
        <dgm:presLayoutVars>
          <dgm:bulletEnabled val="1"/>
        </dgm:presLayoutVars>
      </dgm:prSet>
      <dgm:spPr/>
    </dgm:pt>
    <dgm:pt modelId="{E5D5E8ED-A187-40E5-A030-6625D75A2588}" type="pres">
      <dgm:prSet presAssocID="{31423567-28A8-4A40-A330-DB637B1546AC}" presName="sibTrans" presStyleCnt="0"/>
      <dgm:spPr/>
    </dgm:pt>
    <dgm:pt modelId="{F67E7310-2DEE-4473-9A75-50C871F481E4}" type="pres">
      <dgm:prSet presAssocID="{6D697611-969A-4EDE-B63A-D20FBFE23647}" presName="node" presStyleLbl="node1" presStyleIdx="1" presStyleCnt="9" custLinFactNeighborX="3692" custLinFactNeighborY="1122">
        <dgm:presLayoutVars>
          <dgm:bulletEnabled val="1"/>
        </dgm:presLayoutVars>
      </dgm:prSet>
      <dgm:spPr/>
    </dgm:pt>
    <dgm:pt modelId="{AD2872FF-D183-488A-BC9A-CC89B86BABC2}" type="pres">
      <dgm:prSet presAssocID="{74C2B878-51AA-48DA-8E4B-5141CFFAA992}" presName="sibTrans" presStyleCnt="0"/>
      <dgm:spPr/>
    </dgm:pt>
    <dgm:pt modelId="{8925C683-A105-459B-A93C-5F765E22DA15}" type="pres">
      <dgm:prSet presAssocID="{AAC312C0-DCBE-421F-8D04-DF45062153A0}" presName="node" presStyleLbl="node1" presStyleIdx="2" presStyleCnt="9">
        <dgm:presLayoutVars>
          <dgm:bulletEnabled val="1"/>
        </dgm:presLayoutVars>
      </dgm:prSet>
      <dgm:spPr/>
    </dgm:pt>
    <dgm:pt modelId="{8A93F73F-5E65-4F83-B823-47183427D9CA}" type="pres">
      <dgm:prSet presAssocID="{BCDE5256-C49B-4FE1-80A3-912EE83B7953}" presName="sibTrans" presStyleCnt="0"/>
      <dgm:spPr/>
    </dgm:pt>
    <dgm:pt modelId="{535982EA-C66C-4C78-9520-CC199D294AD3}" type="pres">
      <dgm:prSet presAssocID="{225B6081-AC99-4265-ADC6-6FFEC6F06294}" presName="node" presStyleLbl="node1" presStyleIdx="3" presStyleCnt="9">
        <dgm:presLayoutVars>
          <dgm:bulletEnabled val="1"/>
        </dgm:presLayoutVars>
      </dgm:prSet>
      <dgm:spPr/>
    </dgm:pt>
    <dgm:pt modelId="{CB3E1405-1480-4352-855C-374C17E997ED}" type="pres">
      <dgm:prSet presAssocID="{217BF56C-29A2-4343-8C7C-6FD7121A2135}" presName="sibTrans" presStyleCnt="0"/>
      <dgm:spPr/>
    </dgm:pt>
    <dgm:pt modelId="{67F1B32A-5A89-4178-8FAF-A5C445782D0D}" type="pres">
      <dgm:prSet presAssocID="{43CB6351-7B1E-4EBD-A3A5-C688ED19B83E}" presName="node" presStyleLbl="node1" presStyleIdx="4" presStyleCnt="9">
        <dgm:presLayoutVars>
          <dgm:bulletEnabled val="1"/>
        </dgm:presLayoutVars>
      </dgm:prSet>
      <dgm:spPr/>
    </dgm:pt>
    <dgm:pt modelId="{71384C47-D9F7-4BC3-830F-5605A20733BA}" type="pres">
      <dgm:prSet presAssocID="{589E2843-AD77-496F-B338-2243BDAEC660}" presName="sibTrans" presStyleCnt="0"/>
      <dgm:spPr/>
    </dgm:pt>
    <dgm:pt modelId="{6386ACB9-E307-44A0-B34F-CB3F9442E2A4}" type="pres">
      <dgm:prSet presAssocID="{2E7E08A2-39B4-4AE6-98CF-2A366D7121C1}" presName="node" presStyleLbl="node1" presStyleIdx="5" presStyleCnt="9">
        <dgm:presLayoutVars>
          <dgm:bulletEnabled val="1"/>
        </dgm:presLayoutVars>
      </dgm:prSet>
      <dgm:spPr/>
    </dgm:pt>
    <dgm:pt modelId="{1572B353-6745-4C42-9A05-ED1B6CA1E0DC}" type="pres">
      <dgm:prSet presAssocID="{9F5B5B4C-10B3-4983-8649-DCE9674B3385}" presName="sibTrans" presStyleCnt="0"/>
      <dgm:spPr/>
    </dgm:pt>
    <dgm:pt modelId="{F0855D13-7845-47EF-875D-EB41E8198352}" type="pres">
      <dgm:prSet presAssocID="{910B11B2-9C7D-4A9C-AEE0-4B69F2AD7858}" presName="node" presStyleLbl="node1" presStyleIdx="6" presStyleCnt="9">
        <dgm:presLayoutVars>
          <dgm:bulletEnabled val="1"/>
        </dgm:presLayoutVars>
      </dgm:prSet>
      <dgm:spPr/>
    </dgm:pt>
    <dgm:pt modelId="{88BB4EF7-9C3C-47F7-80CA-80D89D6E7917}" type="pres">
      <dgm:prSet presAssocID="{6D2FBF78-2559-45A9-BFA6-C75BE6C99766}" presName="sibTrans" presStyleCnt="0"/>
      <dgm:spPr/>
    </dgm:pt>
    <dgm:pt modelId="{FCF5FBD4-6376-4BC9-8261-602BCCA6E5E6}" type="pres">
      <dgm:prSet presAssocID="{D796F159-F789-4F1B-8D63-E7594CFA7A88}" presName="node" presStyleLbl="node1" presStyleIdx="7" presStyleCnt="9">
        <dgm:presLayoutVars>
          <dgm:bulletEnabled val="1"/>
        </dgm:presLayoutVars>
      </dgm:prSet>
      <dgm:spPr/>
    </dgm:pt>
    <dgm:pt modelId="{4018B3C3-3911-411D-9580-DAC6911E905D}" type="pres">
      <dgm:prSet presAssocID="{005B8DD6-7E04-4FC7-86C0-1552B1A5AB83}" presName="sibTrans" presStyleCnt="0"/>
      <dgm:spPr/>
    </dgm:pt>
    <dgm:pt modelId="{7BE2625B-C64E-4A0E-8EAD-487DC1787839}" type="pres">
      <dgm:prSet presAssocID="{649001CC-4CF1-41A0-BB9B-238401BEA384}" presName="node" presStyleLbl="node1" presStyleIdx="8" presStyleCnt="9">
        <dgm:presLayoutVars>
          <dgm:bulletEnabled val="1"/>
        </dgm:presLayoutVars>
      </dgm:prSet>
      <dgm:spPr/>
    </dgm:pt>
  </dgm:ptLst>
  <dgm:cxnLst>
    <dgm:cxn modelId="{6CD7B406-1DF8-4826-A7E2-D39432B0CFCA}" srcId="{483DAF5F-EA41-4F3C-819D-77AB1B4F60D2}" destId="{649001CC-4CF1-41A0-BB9B-238401BEA384}" srcOrd="8" destOrd="0" parTransId="{5843D621-0695-4379-B76B-E04D9A1CEAA2}" sibTransId="{22140FB4-BC9B-4A6A-A820-B6429C1BB03E}"/>
    <dgm:cxn modelId="{1BEC200A-F2B7-470E-90B1-9006FC2076F5}" srcId="{483DAF5F-EA41-4F3C-819D-77AB1B4F60D2}" destId="{2E7E08A2-39B4-4AE6-98CF-2A366D7121C1}" srcOrd="5" destOrd="0" parTransId="{D376B2EE-AEB5-4D5E-B497-6AEECDDCB3A0}" sibTransId="{9F5B5B4C-10B3-4983-8649-DCE9674B3385}"/>
    <dgm:cxn modelId="{88964B18-1CA4-45D3-BD9B-63A101543636}" srcId="{483DAF5F-EA41-4F3C-819D-77AB1B4F60D2}" destId="{EF1877E2-0529-4E35-8290-75B5566C8B65}" srcOrd="0" destOrd="0" parTransId="{D17B78BE-CE98-427F-B88A-F0D098F25C19}" sibTransId="{31423567-28A8-4A40-A330-DB637B1546AC}"/>
    <dgm:cxn modelId="{FA622D1F-D83C-4870-BD63-2A6715110AE9}" srcId="{483DAF5F-EA41-4F3C-819D-77AB1B4F60D2}" destId="{6D697611-969A-4EDE-B63A-D20FBFE23647}" srcOrd="1" destOrd="0" parTransId="{0B8BA606-67BD-4E17-B934-65C5D1BD3FCB}" sibTransId="{74C2B878-51AA-48DA-8E4B-5141CFFAA992}"/>
    <dgm:cxn modelId="{4088A420-8344-4BB8-A2B3-08870298C612}" type="presOf" srcId="{483DAF5F-EA41-4F3C-819D-77AB1B4F60D2}" destId="{4A151FB3-DBB4-4055-809E-25D65F7CDE1A}" srcOrd="0" destOrd="0" presId="urn:microsoft.com/office/officeart/2005/8/layout/default"/>
    <dgm:cxn modelId="{68E6565E-63E2-411C-A755-ADC15BA322E0}" type="presOf" srcId="{D796F159-F789-4F1B-8D63-E7594CFA7A88}" destId="{FCF5FBD4-6376-4BC9-8261-602BCCA6E5E6}" srcOrd="0" destOrd="0" presId="urn:microsoft.com/office/officeart/2005/8/layout/default"/>
    <dgm:cxn modelId="{BEBEDA65-FD90-421D-82A2-7BBAF03F53DA}" type="presOf" srcId="{225B6081-AC99-4265-ADC6-6FFEC6F06294}" destId="{535982EA-C66C-4C78-9520-CC199D294AD3}" srcOrd="0" destOrd="0" presId="urn:microsoft.com/office/officeart/2005/8/layout/default"/>
    <dgm:cxn modelId="{235BE46A-DF2C-43D3-A72C-B1C5811E0C43}" type="presOf" srcId="{6D697611-969A-4EDE-B63A-D20FBFE23647}" destId="{F67E7310-2DEE-4473-9A75-50C871F481E4}" srcOrd="0" destOrd="0" presId="urn:microsoft.com/office/officeart/2005/8/layout/default"/>
    <dgm:cxn modelId="{FCB7446F-38D4-47FB-B877-AA01CA04F9AC}" srcId="{483DAF5F-EA41-4F3C-819D-77AB1B4F60D2}" destId="{AAC312C0-DCBE-421F-8D04-DF45062153A0}" srcOrd="2" destOrd="0" parTransId="{B06A7762-E44A-4B2E-A28F-678C2A26A92A}" sibTransId="{BCDE5256-C49B-4FE1-80A3-912EE83B7953}"/>
    <dgm:cxn modelId="{BA398684-60CD-45B9-A96C-00803FB8CF53}" srcId="{483DAF5F-EA41-4F3C-819D-77AB1B4F60D2}" destId="{D796F159-F789-4F1B-8D63-E7594CFA7A88}" srcOrd="7" destOrd="0" parTransId="{B352F523-D206-4EE1-B7F4-4878383581E1}" sibTransId="{005B8DD6-7E04-4FC7-86C0-1552B1A5AB83}"/>
    <dgm:cxn modelId="{CD67879C-A672-46AC-B3FB-8160869C32DF}" type="presOf" srcId="{2E7E08A2-39B4-4AE6-98CF-2A366D7121C1}" destId="{6386ACB9-E307-44A0-B34F-CB3F9442E2A4}" srcOrd="0" destOrd="0" presId="urn:microsoft.com/office/officeart/2005/8/layout/default"/>
    <dgm:cxn modelId="{25E1C29D-5190-462A-AE45-45E156114E75}" srcId="{483DAF5F-EA41-4F3C-819D-77AB1B4F60D2}" destId="{910B11B2-9C7D-4A9C-AEE0-4B69F2AD7858}" srcOrd="6" destOrd="0" parTransId="{8B54D59E-FC3D-489E-B066-1A7974FCEC21}" sibTransId="{6D2FBF78-2559-45A9-BFA6-C75BE6C99766}"/>
    <dgm:cxn modelId="{FCE632AB-C55B-404D-9553-1D0461554F79}" type="presOf" srcId="{43CB6351-7B1E-4EBD-A3A5-C688ED19B83E}" destId="{67F1B32A-5A89-4178-8FAF-A5C445782D0D}" srcOrd="0" destOrd="0" presId="urn:microsoft.com/office/officeart/2005/8/layout/default"/>
    <dgm:cxn modelId="{F029F8AB-DEC3-4AD7-88DE-987EAD32D3AC}" type="presOf" srcId="{EF1877E2-0529-4E35-8290-75B5566C8B65}" destId="{6939551F-55C4-4DE0-8745-40F7CB780A63}" srcOrd="0" destOrd="0" presId="urn:microsoft.com/office/officeart/2005/8/layout/default"/>
    <dgm:cxn modelId="{EEA058D0-6A22-4CE2-A1B6-CA6C750C28FE}" type="presOf" srcId="{910B11B2-9C7D-4A9C-AEE0-4B69F2AD7858}" destId="{F0855D13-7845-47EF-875D-EB41E8198352}" srcOrd="0" destOrd="0" presId="urn:microsoft.com/office/officeart/2005/8/layout/default"/>
    <dgm:cxn modelId="{D136CCD1-A8AD-44DC-821A-DCCD2E73DB66}" type="presOf" srcId="{AAC312C0-DCBE-421F-8D04-DF45062153A0}" destId="{8925C683-A105-459B-A93C-5F765E22DA15}" srcOrd="0" destOrd="0" presId="urn:microsoft.com/office/officeart/2005/8/layout/default"/>
    <dgm:cxn modelId="{8D6EF7E1-1D2A-4E36-AF10-08D2F634731C}" srcId="{483DAF5F-EA41-4F3C-819D-77AB1B4F60D2}" destId="{43CB6351-7B1E-4EBD-A3A5-C688ED19B83E}" srcOrd="4" destOrd="0" parTransId="{897CD77A-2061-4DA9-B36D-414F5231A221}" sibTransId="{589E2843-AD77-496F-B338-2243BDAEC660}"/>
    <dgm:cxn modelId="{3EC501E9-2D66-4ED5-9B8E-D951139A3760}" srcId="{483DAF5F-EA41-4F3C-819D-77AB1B4F60D2}" destId="{225B6081-AC99-4265-ADC6-6FFEC6F06294}" srcOrd="3" destOrd="0" parTransId="{674EA4BC-2B26-4835-BF34-76CB23A08F3E}" sibTransId="{217BF56C-29A2-4343-8C7C-6FD7121A2135}"/>
    <dgm:cxn modelId="{BE4DA8EF-24AA-4B28-8C5A-48F3CB93118B}" type="presOf" srcId="{649001CC-4CF1-41A0-BB9B-238401BEA384}" destId="{7BE2625B-C64E-4A0E-8EAD-487DC1787839}" srcOrd="0" destOrd="0" presId="urn:microsoft.com/office/officeart/2005/8/layout/default"/>
    <dgm:cxn modelId="{0A729793-5F1D-4D38-93CA-F77563C91F69}" type="presParOf" srcId="{4A151FB3-DBB4-4055-809E-25D65F7CDE1A}" destId="{6939551F-55C4-4DE0-8745-40F7CB780A63}" srcOrd="0" destOrd="0" presId="urn:microsoft.com/office/officeart/2005/8/layout/default"/>
    <dgm:cxn modelId="{0E7BEF08-CAA9-41F8-A37D-D6A6B31B606C}" type="presParOf" srcId="{4A151FB3-DBB4-4055-809E-25D65F7CDE1A}" destId="{E5D5E8ED-A187-40E5-A030-6625D75A2588}" srcOrd="1" destOrd="0" presId="urn:microsoft.com/office/officeart/2005/8/layout/default"/>
    <dgm:cxn modelId="{13604AA0-A728-4B78-A53B-115EC056FC10}" type="presParOf" srcId="{4A151FB3-DBB4-4055-809E-25D65F7CDE1A}" destId="{F67E7310-2DEE-4473-9A75-50C871F481E4}" srcOrd="2" destOrd="0" presId="urn:microsoft.com/office/officeart/2005/8/layout/default"/>
    <dgm:cxn modelId="{4D916E56-F8F0-4509-BE20-789E2E978794}" type="presParOf" srcId="{4A151FB3-DBB4-4055-809E-25D65F7CDE1A}" destId="{AD2872FF-D183-488A-BC9A-CC89B86BABC2}" srcOrd="3" destOrd="0" presId="urn:microsoft.com/office/officeart/2005/8/layout/default"/>
    <dgm:cxn modelId="{2F4E2E8B-873B-4FA4-A2E6-1538442C07FA}" type="presParOf" srcId="{4A151FB3-DBB4-4055-809E-25D65F7CDE1A}" destId="{8925C683-A105-459B-A93C-5F765E22DA15}" srcOrd="4" destOrd="0" presId="urn:microsoft.com/office/officeart/2005/8/layout/default"/>
    <dgm:cxn modelId="{C9B2759D-66AD-4F97-9A4F-4EBC8F02F503}" type="presParOf" srcId="{4A151FB3-DBB4-4055-809E-25D65F7CDE1A}" destId="{8A93F73F-5E65-4F83-B823-47183427D9CA}" srcOrd="5" destOrd="0" presId="urn:microsoft.com/office/officeart/2005/8/layout/default"/>
    <dgm:cxn modelId="{1D471DBE-4C1E-411B-8471-F457FEFAA6E9}" type="presParOf" srcId="{4A151FB3-DBB4-4055-809E-25D65F7CDE1A}" destId="{535982EA-C66C-4C78-9520-CC199D294AD3}" srcOrd="6" destOrd="0" presId="urn:microsoft.com/office/officeart/2005/8/layout/default"/>
    <dgm:cxn modelId="{6E9C87DC-A0DB-45F6-8EB1-7931DCEBEAB7}" type="presParOf" srcId="{4A151FB3-DBB4-4055-809E-25D65F7CDE1A}" destId="{CB3E1405-1480-4352-855C-374C17E997ED}" srcOrd="7" destOrd="0" presId="urn:microsoft.com/office/officeart/2005/8/layout/default"/>
    <dgm:cxn modelId="{6AF49653-F31E-4AD1-9925-15C74F0B7A1B}" type="presParOf" srcId="{4A151FB3-DBB4-4055-809E-25D65F7CDE1A}" destId="{67F1B32A-5A89-4178-8FAF-A5C445782D0D}" srcOrd="8" destOrd="0" presId="urn:microsoft.com/office/officeart/2005/8/layout/default"/>
    <dgm:cxn modelId="{1E5A17E7-AA73-4193-B262-E41D7BF81CF7}" type="presParOf" srcId="{4A151FB3-DBB4-4055-809E-25D65F7CDE1A}" destId="{71384C47-D9F7-4BC3-830F-5605A20733BA}" srcOrd="9" destOrd="0" presId="urn:microsoft.com/office/officeart/2005/8/layout/default"/>
    <dgm:cxn modelId="{BEB613DC-AEA6-4CCA-A837-5A43227F3A30}" type="presParOf" srcId="{4A151FB3-DBB4-4055-809E-25D65F7CDE1A}" destId="{6386ACB9-E307-44A0-B34F-CB3F9442E2A4}" srcOrd="10" destOrd="0" presId="urn:microsoft.com/office/officeart/2005/8/layout/default"/>
    <dgm:cxn modelId="{4F2E0A9B-39E4-45BC-A2C5-C0129DEA39AD}" type="presParOf" srcId="{4A151FB3-DBB4-4055-809E-25D65F7CDE1A}" destId="{1572B353-6745-4C42-9A05-ED1B6CA1E0DC}" srcOrd="11" destOrd="0" presId="urn:microsoft.com/office/officeart/2005/8/layout/default"/>
    <dgm:cxn modelId="{4D6BF203-2233-454C-86FA-6AE2C6428E80}" type="presParOf" srcId="{4A151FB3-DBB4-4055-809E-25D65F7CDE1A}" destId="{F0855D13-7845-47EF-875D-EB41E8198352}" srcOrd="12" destOrd="0" presId="urn:microsoft.com/office/officeart/2005/8/layout/default"/>
    <dgm:cxn modelId="{D14B3EC5-A121-413D-BB2E-9BF58579A94B}" type="presParOf" srcId="{4A151FB3-DBB4-4055-809E-25D65F7CDE1A}" destId="{88BB4EF7-9C3C-47F7-80CA-80D89D6E7917}" srcOrd="13" destOrd="0" presId="urn:microsoft.com/office/officeart/2005/8/layout/default"/>
    <dgm:cxn modelId="{6DBB4653-7ED9-4FD7-B334-5C21EF15F45C}" type="presParOf" srcId="{4A151FB3-DBB4-4055-809E-25D65F7CDE1A}" destId="{FCF5FBD4-6376-4BC9-8261-602BCCA6E5E6}" srcOrd="14" destOrd="0" presId="urn:microsoft.com/office/officeart/2005/8/layout/default"/>
    <dgm:cxn modelId="{6E8DAD2F-3BDD-4216-BD9B-1597633921B6}" type="presParOf" srcId="{4A151FB3-DBB4-4055-809E-25D65F7CDE1A}" destId="{4018B3C3-3911-411D-9580-DAC6911E905D}" srcOrd="15" destOrd="0" presId="urn:microsoft.com/office/officeart/2005/8/layout/default"/>
    <dgm:cxn modelId="{F3324C8A-A660-4883-83E4-6E0AE5A4A4EF}" type="presParOf" srcId="{4A151FB3-DBB4-4055-809E-25D65F7CDE1A}" destId="{7BE2625B-C64E-4A0E-8EAD-487DC1787839}" srcOrd="1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4BFFA4C-8469-427C-8A1A-5A1E3EAEB83A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F07E11AC-18C2-4519-B983-7EF7D3215DD9}">
      <dgm:prSet custT="1"/>
      <dgm:spPr/>
      <dgm:t>
        <a:bodyPr/>
        <a:lstStyle/>
        <a:p>
          <a:r>
            <a:rPr lang="en-US" sz="1800" b="1" dirty="0">
              <a:latin typeface="Arial" panose="020B0604020202020204" pitchFamily="34" charset="0"/>
              <a:cs typeface="Arial" panose="020B0604020202020204" pitchFamily="34" charset="0"/>
            </a:rPr>
            <a:t>Individuals should consent to participate in studies </a:t>
          </a:r>
          <a:endParaRPr lang="en-US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946124B-493D-4A88-9201-8B34A681C825}" type="parTrans" cxnId="{3EB0430D-9197-4431-99C4-DED2614A75F4}">
      <dgm:prSet/>
      <dgm:spPr/>
      <dgm:t>
        <a:bodyPr/>
        <a:lstStyle/>
        <a:p>
          <a:endParaRPr lang="en-US"/>
        </a:p>
      </dgm:t>
    </dgm:pt>
    <dgm:pt modelId="{C9571898-8B3A-4D38-99BE-158E9FD54ECE}" type="sibTrans" cxnId="{3EB0430D-9197-4431-99C4-DED2614A75F4}">
      <dgm:prSet/>
      <dgm:spPr/>
      <dgm:t>
        <a:bodyPr/>
        <a:lstStyle/>
        <a:p>
          <a:endParaRPr lang="en-US"/>
        </a:p>
      </dgm:t>
    </dgm:pt>
    <dgm:pt modelId="{D5B3B234-D528-4FB3-8537-B7840D58849B}">
      <dgm:prSet custT="1"/>
      <dgm:spPr/>
      <dgm:t>
        <a:bodyPr/>
        <a:lstStyle/>
        <a:p>
          <a:r>
            <a:rPr lang="en-US" sz="1800" b="1" dirty="0">
              <a:latin typeface="Arial" panose="020B0604020202020204" pitchFamily="34" charset="0"/>
              <a:cs typeface="Arial" panose="020B0604020202020204" pitchFamily="34" charset="0"/>
            </a:rPr>
            <a:t>Protection for those who cannot give their consent, such as children, people with diminished abilities, and prisoners</a:t>
          </a:r>
          <a:endParaRPr lang="en-US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04336A5-CFE3-4922-8F9B-39481B056CD8}" type="parTrans" cxnId="{7238DBD5-1766-4788-9B79-F37BB41A09C3}">
      <dgm:prSet/>
      <dgm:spPr/>
      <dgm:t>
        <a:bodyPr/>
        <a:lstStyle/>
        <a:p>
          <a:endParaRPr lang="en-US"/>
        </a:p>
      </dgm:t>
    </dgm:pt>
    <dgm:pt modelId="{A8657CB7-D151-4BD4-AEB0-39370D01483F}" type="sibTrans" cxnId="{7238DBD5-1766-4788-9B79-F37BB41A09C3}">
      <dgm:prSet/>
      <dgm:spPr/>
      <dgm:t>
        <a:bodyPr/>
        <a:lstStyle/>
        <a:p>
          <a:endParaRPr lang="en-US"/>
        </a:p>
      </dgm:t>
    </dgm:pt>
    <dgm:pt modelId="{E8BEC5BA-8B50-4858-8AF4-6AA8FB10BC14}">
      <dgm:prSet custT="1"/>
      <dgm:spPr/>
      <dgm:t>
        <a:bodyPr/>
        <a:lstStyle/>
        <a:p>
          <a:r>
            <a:rPr lang="en-US" sz="1800" b="1" dirty="0">
              <a:latin typeface="Arial" panose="020B0604020202020204" pitchFamily="34" charset="0"/>
              <a:cs typeface="Arial" panose="020B0604020202020204" pitchFamily="34" charset="0"/>
            </a:rPr>
            <a:t>Participation in research should:</a:t>
          </a:r>
          <a:endParaRPr lang="en-US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1195FE0-0B28-4888-AF93-41457E269C5D}" type="parTrans" cxnId="{EDA60987-E552-4E2E-BE88-4E9E61B7D2A4}">
      <dgm:prSet/>
      <dgm:spPr/>
      <dgm:t>
        <a:bodyPr/>
        <a:lstStyle/>
        <a:p>
          <a:endParaRPr lang="en-US"/>
        </a:p>
      </dgm:t>
    </dgm:pt>
    <dgm:pt modelId="{0D72ABB5-CF68-434C-BD24-451E302B3A20}" type="sibTrans" cxnId="{EDA60987-E552-4E2E-BE88-4E9E61B7D2A4}">
      <dgm:prSet/>
      <dgm:spPr/>
      <dgm:t>
        <a:bodyPr/>
        <a:lstStyle/>
        <a:p>
          <a:endParaRPr lang="en-US"/>
        </a:p>
      </dgm:t>
    </dgm:pt>
    <dgm:pt modelId="{16D3AED1-A714-4E44-9D49-63EF1C0E8C9A}">
      <dgm:prSet custT="1"/>
      <dgm:spPr/>
      <dgm:t>
        <a:bodyPr/>
        <a:lstStyle/>
        <a:p>
          <a:r>
            <a:rPr lang="en-US" sz="1800" b="1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rPr>
            <a:t>prevent harm </a:t>
          </a:r>
          <a:endParaRPr lang="en-US" sz="1800" dirty="0">
            <a:solidFill>
              <a:schemeClr val="bg2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5EDA23E-1616-42E5-9A17-D6EC4194893F}" type="parTrans" cxnId="{A5959B0F-495E-4E87-A3EE-08B8A6AF5725}">
      <dgm:prSet/>
      <dgm:spPr/>
      <dgm:t>
        <a:bodyPr/>
        <a:lstStyle/>
        <a:p>
          <a:endParaRPr lang="en-US"/>
        </a:p>
      </dgm:t>
    </dgm:pt>
    <dgm:pt modelId="{C56E2E27-1B91-4A31-B5DE-D0D700E793EF}" type="sibTrans" cxnId="{A5959B0F-495E-4E87-A3EE-08B8A6AF5725}">
      <dgm:prSet/>
      <dgm:spPr/>
      <dgm:t>
        <a:bodyPr/>
        <a:lstStyle/>
        <a:p>
          <a:endParaRPr lang="en-US"/>
        </a:p>
      </dgm:t>
    </dgm:pt>
    <dgm:pt modelId="{512B4FAA-352C-4C15-B18E-62CFF6A65B7E}">
      <dgm:prSet custT="1"/>
      <dgm:spPr/>
      <dgm:t>
        <a:bodyPr/>
        <a:lstStyle/>
        <a:p>
          <a:r>
            <a:rPr lang="en-US" sz="1800" b="1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rPr>
            <a:t>minimize risks</a:t>
          </a:r>
          <a:endParaRPr lang="en-US" sz="1800" dirty="0">
            <a:solidFill>
              <a:schemeClr val="bg2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B874171-E9EB-4743-91CB-9DC150B678C3}" type="parTrans" cxnId="{91CB44E1-4234-4D34-B0DE-C9409D98733D}">
      <dgm:prSet/>
      <dgm:spPr/>
      <dgm:t>
        <a:bodyPr/>
        <a:lstStyle/>
        <a:p>
          <a:endParaRPr lang="en-US"/>
        </a:p>
      </dgm:t>
    </dgm:pt>
    <dgm:pt modelId="{65966174-825F-4C9B-B692-E29692B77BF8}" type="sibTrans" cxnId="{91CB44E1-4234-4D34-B0DE-C9409D98733D}">
      <dgm:prSet/>
      <dgm:spPr/>
      <dgm:t>
        <a:bodyPr/>
        <a:lstStyle/>
        <a:p>
          <a:endParaRPr lang="en-US"/>
        </a:p>
      </dgm:t>
    </dgm:pt>
    <dgm:pt modelId="{60378A65-4439-4CBE-86F0-38F7B637C6D2}">
      <dgm:prSet custT="1"/>
      <dgm:spPr/>
      <dgm:t>
        <a:bodyPr/>
        <a:lstStyle/>
        <a:p>
          <a:r>
            <a:rPr lang="en-US" sz="1800" b="1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rPr>
            <a:t>maximize possible benefits. </a:t>
          </a:r>
          <a:endParaRPr lang="en-US" sz="1800" dirty="0">
            <a:solidFill>
              <a:schemeClr val="bg2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8DCB604-0E37-4931-B64E-111FB8B13E11}" type="parTrans" cxnId="{AB0CC5BC-52B4-40B6-BD42-8C3F4EFB97C2}">
      <dgm:prSet/>
      <dgm:spPr/>
      <dgm:t>
        <a:bodyPr/>
        <a:lstStyle/>
        <a:p>
          <a:endParaRPr lang="en-US"/>
        </a:p>
      </dgm:t>
    </dgm:pt>
    <dgm:pt modelId="{F3EE2D5C-1BEB-4B63-87F7-39F16078FFCE}" type="sibTrans" cxnId="{AB0CC5BC-52B4-40B6-BD42-8C3F4EFB97C2}">
      <dgm:prSet/>
      <dgm:spPr/>
      <dgm:t>
        <a:bodyPr/>
        <a:lstStyle/>
        <a:p>
          <a:endParaRPr lang="en-US"/>
        </a:p>
      </dgm:t>
    </dgm:pt>
    <dgm:pt modelId="{3F8AD079-CC23-44A5-B7BD-1A4DB5FC76BE}">
      <dgm:prSet custT="1"/>
      <dgm:spPr/>
      <dgm:t>
        <a:bodyPr/>
        <a:lstStyle/>
        <a:p>
          <a:r>
            <a:rPr lang="en-US" sz="1800" b="1" dirty="0">
              <a:latin typeface="Arial" panose="020B0604020202020204" pitchFamily="34" charset="0"/>
              <a:cs typeface="Arial" panose="020B0604020202020204" pitchFamily="34" charset="0"/>
            </a:rPr>
            <a:t>Fairness in procedures for selecting participants</a:t>
          </a:r>
          <a:endParaRPr lang="en-US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16334DA-228E-462C-A08D-5C8BE4715017}" type="parTrans" cxnId="{57FA458B-EED8-48F6-806B-D15DC7AE41EF}">
      <dgm:prSet/>
      <dgm:spPr/>
      <dgm:t>
        <a:bodyPr/>
        <a:lstStyle/>
        <a:p>
          <a:endParaRPr lang="en-US"/>
        </a:p>
      </dgm:t>
    </dgm:pt>
    <dgm:pt modelId="{82292D2F-C4F2-46B6-8774-3E178410621C}" type="sibTrans" cxnId="{57FA458B-EED8-48F6-806B-D15DC7AE41EF}">
      <dgm:prSet/>
      <dgm:spPr/>
      <dgm:t>
        <a:bodyPr/>
        <a:lstStyle/>
        <a:p>
          <a:endParaRPr lang="en-US"/>
        </a:p>
      </dgm:t>
    </dgm:pt>
    <dgm:pt modelId="{F2F6CDED-C89C-4B41-95AB-B8A686D262A5}">
      <dgm:prSet custT="1"/>
      <dgm:spPr/>
      <dgm:t>
        <a:bodyPr/>
        <a:lstStyle/>
        <a:p>
          <a:r>
            <a:rPr lang="en-US" sz="1800" b="1" dirty="0">
              <a:latin typeface="Arial" panose="020B0604020202020204" pitchFamily="34" charset="0"/>
              <a:cs typeface="Arial" panose="020B0604020202020204" pitchFamily="34" charset="0"/>
            </a:rPr>
            <a:t>Ethical Principles and Guidelines for the Protection of Human Subjects of Research</a:t>
          </a:r>
          <a:endParaRPr lang="en-US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A6C6E65-CE75-4789-BA55-702DEECE399F}" type="parTrans" cxnId="{8BCAE2AC-6A10-4E37-8D3B-7FE855778760}">
      <dgm:prSet/>
      <dgm:spPr/>
      <dgm:t>
        <a:bodyPr/>
        <a:lstStyle/>
        <a:p>
          <a:endParaRPr lang="en-US"/>
        </a:p>
      </dgm:t>
    </dgm:pt>
    <dgm:pt modelId="{3D60FC69-6419-4F41-841E-B8FD18A8F49A}" type="sibTrans" cxnId="{8BCAE2AC-6A10-4E37-8D3B-7FE855778760}">
      <dgm:prSet/>
      <dgm:spPr/>
      <dgm:t>
        <a:bodyPr/>
        <a:lstStyle/>
        <a:p>
          <a:endParaRPr lang="en-US"/>
        </a:p>
      </dgm:t>
    </dgm:pt>
    <dgm:pt modelId="{5CF29076-DAC7-4FEB-99DA-B6B93FFF7A17}" type="pres">
      <dgm:prSet presAssocID="{64BFFA4C-8469-427C-8A1A-5A1E3EAEB83A}" presName="linear" presStyleCnt="0">
        <dgm:presLayoutVars>
          <dgm:animLvl val="lvl"/>
          <dgm:resizeHandles val="exact"/>
        </dgm:presLayoutVars>
      </dgm:prSet>
      <dgm:spPr/>
    </dgm:pt>
    <dgm:pt modelId="{BF4CFA47-6C88-4845-A1EA-E9B6734E3DB8}" type="pres">
      <dgm:prSet presAssocID="{F07E11AC-18C2-4519-B983-7EF7D3215DD9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EAB9D734-36B5-40DB-BF36-6A035AEB0097}" type="pres">
      <dgm:prSet presAssocID="{C9571898-8B3A-4D38-99BE-158E9FD54ECE}" presName="spacer" presStyleCnt="0"/>
      <dgm:spPr/>
    </dgm:pt>
    <dgm:pt modelId="{64BEEA41-41D2-4792-97AD-21E57F4B1CBE}" type="pres">
      <dgm:prSet presAssocID="{D5B3B234-D528-4FB3-8537-B7840D58849B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191D29C6-D62C-44C1-80C2-6F32D73D26C5}" type="pres">
      <dgm:prSet presAssocID="{A8657CB7-D151-4BD4-AEB0-39370D01483F}" presName="spacer" presStyleCnt="0"/>
      <dgm:spPr/>
    </dgm:pt>
    <dgm:pt modelId="{08BF3573-A4AF-45C9-9F31-F1E906520424}" type="pres">
      <dgm:prSet presAssocID="{E8BEC5BA-8B50-4858-8AF4-6AA8FB10BC14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4C460CD9-F4CE-4586-A328-421063F6A01C}" type="pres">
      <dgm:prSet presAssocID="{E8BEC5BA-8B50-4858-8AF4-6AA8FB10BC14}" presName="childText" presStyleLbl="revTx" presStyleIdx="0" presStyleCnt="1">
        <dgm:presLayoutVars>
          <dgm:bulletEnabled val="1"/>
        </dgm:presLayoutVars>
      </dgm:prSet>
      <dgm:spPr/>
    </dgm:pt>
    <dgm:pt modelId="{28BE515F-1AA8-4336-B624-D5F32C3A3583}" type="pres">
      <dgm:prSet presAssocID="{3F8AD079-CC23-44A5-B7BD-1A4DB5FC76BE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5B3C5F15-747D-4D3F-9E7F-600FA97CC97D}" type="pres">
      <dgm:prSet presAssocID="{82292D2F-C4F2-46B6-8774-3E178410621C}" presName="spacer" presStyleCnt="0"/>
      <dgm:spPr/>
    </dgm:pt>
    <dgm:pt modelId="{6B5603F2-4E5F-43F5-A0D3-637E54077D5D}" type="pres">
      <dgm:prSet presAssocID="{F2F6CDED-C89C-4B41-95AB-B8A686D262A5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3EB0430D-9197-4431-99C4-DED2614A75F4}" srcId="{64BFFA4C-8469-427C-8A1A-5A1E3EAEB83A}" destId="{F07E11AC-18C2-4519-B983-7EF7D3215DD9}" srcOrd="0" destOrd="0" parTransId="{7946124B-493D-4A88-9201-8B34A681C825}" sibTransId="{C9571898-8B3A-4D38-99BE-158E9FD54ECE}"/>
    <dgm:cxn modelId="{A5959B0F-495E-4E87-A3EE-08B8A6AF5725}" srcId="{E8BEC5BA-8B50-4858-8AF4-6AA8FB10BC14}" destId="{16D3AED1-A714-4E44-9D49-63EF1C0E8C9A}" srcOrd="0" destOrd="0" parTransId="{15EDA23E-1616-42E5-9A17-D6EC4194893F}" sibTransId="{C56E2E27-1B91-4A31-B5DE-D0D700E793EF}"/>
    <dgm:cxn modelId="{96EF391B-882D-4CEC-8D6A-83E1317DE3C4}" type="presOf" srcId="{16D3AED1-A714-4E44-9D49-63EF1C0E8C9A}" destId="{4C460CD9-F4CE-4586-A328-421063F6A01C}" srcOrd="0" destOrd="0" presId="urn:microsoft.com/office/officeart/2005/8/layout/vList2"/>
    <dgm:cxn modelId="{04C5EE40-255B-4858-AA6E-536C631CF421}" type="presOf" srcId="{E8BEC5BA-8B50-4858-8AF4-6AA8FB10BC14}" destId="{08BF3573-A4AF-45C9-9F31-F1E906520424}" srcOrd="0" destOrd="0" presId="urn:microsoft.com/office/officeart/2005/8/layout/vList2"/>
    <dgm:cxn modelId="{1D165946-4EE7-4827-BE6B-6E0498DF8AD6}" type="presOf" srcId="{60378A65-4439-4CBE-86F0-38F7B637C6D2}" destId="{4C460CD9-F4CE-4586-A328-421063F6A01C}" srcOrd="0" destOrd="2" presId="urn:microsoft.com/office/officeart/2005/8/layout/vList2"/>
    <dgm:cxn modelId="{0D86CE6C-B6FA-44C3-9887-F8EE8F0025A3}" type="presOf" srcId="{64BFFA4C-8469-427C-8A1A-5A1E3EAEB83A}" destId="{5CF29076-DAC7-4FEB-99DA-B6B93FFF7A17}" srcOrd="0" destOrd="0" presId="urn:microsoft.com/office/officeart/2005/8/layout/vList2"/>
    <dgm:cxn modelId="{5589327C-BC66-45AB-8FC0-2F307647BBB5}" type="presOf" srcId="{F07E11AC-18C2-4519-B983-7EF7D3215DD9}" destId="{BF4CFA47-6C88-4845-A1EA-E9B6734E3DB8}" srcOrd="0" destOrd="0" presId="urn:microsoft.com/office/officeart/2005/8/layout/vList2"/>
    <dgm:cxn modelId="{EDA60987-E552-4E2E-BE88-4E9E61B7D2A4}" srcId="{64BFFA4C-8469-427C-8A1A-5A1E3EAEB83A}" destId="{E8BEC5BA-8B50-4858-8AF4-6AA8FB10BC14}" srcOrd="2" destOrd="0" parTransId="{21195FE0-0B28-4888-AF93-41457E269C5D}" sibTransId="{0D72ABB5-CF68-434C-BD24-451E302B3A20}"/>
    <dgm:cxn modelId="{57FA458B-EED8-48F6-806B-D15DC7AE41EF}" srcId="{64BFFA4C-8469-427C-8A1A-5A1E3EAEB83A}" destId="{3F8AD079-CC23-44A5-B7BD-1A4DB5FC76BE}" srcOrd="3" destOrd="0" parTransId="{916334DA-228E-462C-A08D-5C8BE4715017}" sibTransId="{82292D2F-C4F2-46B6-8774-3E178410621C}"/>
    <dgm:cxn modelId="{8BCAE2AC-6A10-4E37-8D3B-7FE855778760}" srcId="{64BFFA4C-8469-427C-8A1A-5A1E3EAEB83A}" destId="{F2F6CDED-C89C-4B41-95AB-B8A686D262A5}" srcOrd="4" destOrd="0" parTransId="{5A6C6E65-CE75-4789-BA55-702DEECE399F}" sibTransId="{3D60FC69-6419-4F41-841E-B8FD18A8F49A}"/>
    <dgm:cxn modelId="{196DE0AE-F69F-4F68-8EE0-A869A6E7FD62}" type="presOf" srcId="{512B4FAA-352C-4C15-B18E-62CFF6A65B7E}" destId="{4C460CD9-F4CE-4586-A328-421063F6A01C}" srcOrd="0" destOrd="1" presId="urn:microsoft.com/office/officeart/2005/8/layout/vList2"/>
    <dgm:cxn modelId="{AB0CC5BC-52B4-40B6-BD42-8C3F4EFB97C2}" srcId="{E8BEC5BA-8B50-4858-8AF4-6AA8FB10BC14}" destId="{60378A65-4439-4CBE-86F0-38F7B637C6D2}" srcOrd="2" destOrd="0" parTransId="{78DCB604-0E37-4931-B64E-111FB8B13E11}" sibTransId="{F3EE2D5C-1BEB-4B63-87F7-39F16078FFCE}"/>
    <dgm:cxn modelId="{5BC3CAC3-0E81-4428-88D8-A6FBF705A1C0}" type="presOf" srcId="{D5B3B234-D528-4FB3-8537-B7840D58849B}" destId="{64BEEA41-41D2-4792-97AD-21E57F4B1CBE}" srcOrd="0" destOrd="0" presId="urn:microsoft.com/office/officeart/2005/8/layout/vList2"/>
    <dgm:cxn modelId="{E0D43ACD-47BD-4076-A0C5-91D4FA0456BD}" type="presOf" srcId="{F2F6CDED-C89C-4B41-95AB-B8A686D262A5}" destId="{6B5603F2-4E5F-43F5-A0D3-637E54077D5D}" srcOrd="0" destOrd="0" presId="urn:microsoft.com/office/officeart/2005/8/layout/vList2"/>
    <dgm:cxn modelId="{7238DBD5-1766-4788-9B79-F37BB41A09C3}" srcId="{64BFFA4C-8469-427C-8A1A-5A1E3EAEB83A}" destId="{D5B3B234-D528-4FB3-8537-B7840D58849B}" srcOrd="1" destOrd="0" parTransId="{504336A5-CFE3-4922-8F9B-39481B056CD8}" sibTransId="{A8657CB7-D151-4BD4-AEB0-39370D01483F}"/>
    <dgm:cxn modelId="{91CB44E1-4234-4D34-B0DE-C9409D98733D}" srcId="{E8BEC5BA-8B50-4858-8AF4-6AA8FB10BC14}" destId="{512B4FAA-352C-4C15-B18E-62CFF6A65B7E}" srcOrd="1" destOrd="0" parTransId="{DB874171-E9EB-4743-91CB-9DC150B678C3}" sibTransId="{65966174-825F-4C9B-B692-E29692B77BF8}"/>
    <dgm:cxn modelId="{50354EF3-0BF6-44D5-BB59-5BA82231D91B}" type="presOf" srcId="{3F8AD079-CC23-44A5-B7BD-1A4DB5FC76BE}" destId="{28BE515F-1AA8-4336-B624-D5F32C3A3583}" srcOrd="0" destOrd="0" presId="urn:microsoft.com/office/officeart/2005/8/layout/vList2"/>
    <dgm:cxn modelId="{F975B908-45E2-4923-95E9-FE34427F3CFA}" type="presParOf" srcId="{5CF29076-DAC7-4FEB-99DA-B6B93FFF7A17}" destId="{BF4CFA47-6C88-4845-A1EA-E9B6734E3DB8}" srcOrd="0" destOrd="0" presId="urn:microsoft.com/office/officeart/2005/8/layout/vList2"/>
    <dgm:cxn modelId="{8FED3AD8-E1A9-4D94-86A5-B6A685AA1027}" type="presParOf" srcId="{5CF29076-DAC7-4FEB-99DA-B6B93FFF7A17}" destId="{EAB9D734-36B5-40DB-BF36-6A035AEB0097}" srcOrd="1" destOrd="0" presId="urn:microsoft.com/office/officeart/2005/8/layout/vList2"/>
    <dgm:cxn modelId="{777CF7E1-3FCE-4161-B37B-1E1A2C8A4AD9}" type="presParOf" srcId="{5CF29076-DAC7-4FEB-99DA-B6B93FFF7A17}" destId="{64BEEA41-41D2-4792-97AD-21E57F4B1CBE}" srcOrd="2" destOrd="0" presId="urn:microsoft.com/office/officeart/2005/8/layout/vList2"/>
    <dgm:cxn modelId="{AC4B4253-EAD7-4BFD-83E6-AEB864856E80}" type="presParOf" srcId="{5CF29076-DAC7-4FEB-99DA-B6B93FFF7A17}" destId="{191D29C6-D62C-44C1-80C2-6F32D73D26C5}" srcOrd="3" destOrd="0" presId="urn:microsoft.com/office/officeart/2005/8/layout/vList2"/>
    <dgm:cxn modelId="{F4553F56-EE78-459B-8A03-044725BC7BE6}" type="presParOf" srcId="{5CF29076-DAC7-4FEB-99DA-B6B93FFF7A17}" destId="{08BF3573-A4AF-45C9-9F31-F1E906520424}" srcOrd="4" destOrd="0" presId="urn:microsoft.com/office/officeart/2005/8/layout/vList2"/>
    <dgm:cxn modelId="{178D3A21-076B-4C53-A77A-EA5FD5D51D19}" type="presParOf" srcId="{5CF29076-DAC7-4FEB-99DA-B6B93FFF7A17}" destId="{4C460CD9-F4CE-4586-A328-421063F6A01C}" srcOrd="5" destOrd="0" presId="urn:microsoft.com/office/officeart/2005/8/layout/vList2"/>
    <dgm:cxn modelId="{175BCBB6-E67D-46E3-A7F1-EA4420019B2C}" type="presParOf" srcId="{5CF29076-DAC7-4FEB-99DA-B6B93FFF7A17}" destId="{28BE515F-1AA8-4336-B624-D5F32C3A3583}" srcOrd="6" destOrd="0" presId="urn:microsoft.com/office/officeart/2005/8/layout/vList2"/>
    <dgm:cxn modelId="{E747E2AF-6F21-4264-B1F5-36C845C50B2F}" type="presParOf" srcId="{5CF29076-DAC7-4FEB-99DA-B6B93FFF7A17}" destId="{5B3C5F15-747D-4D3F-9E7F-600FA97CC97D}" srcOrd="7" destOrd="0" presId="urn:microsoft.com/office/officeart/2005/8/layout/vList2"/>
    <dgm:cxn modelId="{9275EFA7-AD2D-429B-8F12-27DB3CB11D4B}" type="presParOf" srcId="{5CF29076-DAC7-4FEB-99DA-B6B93FFF7A17}" destId="{6B5603F2-4E5F-43F5-A0D3-637E54077D5D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4BFFA4C-8469-427C-8A1A-5A1E3EAEB83A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3D26F8BE-2EC5-41BE-AE20-45E42AC10E80}">
      <dgm:prSet custT="1"/>
      <dgm:spPr/>
      <dgm:t>
        <a:bodyPr/>
        <a:lstStyle/>
        <a:p>
          <a:r>
            <a:rPr lang="en-US" sz="2800" b="1" dirty="0">
              <a:latin typeface="Arial" panose="020B0604020202020204" pitchFamily="34" charset="0"/>
              <a:cs typeface="Arial" panose="020B0604020202020204" pitchFamily="34" charset="0"/>
            </a:rPr>
            <a:t>Respect for persons</a:t>
          </a:r>
          <a:endParaRPr lang="en-US" sz="2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2D918B8-C53A-403E-A201-A14C3844BF65}" type="parTrans" cxnId="{D589C70A-D1D7-4E0E-93D0-2E13B9953E5C}">
      <dgm:prSet/>
      <dgm:spPr/>
      <dgm:t>
        <a:bodyPr/>
        <a:lstStyle/>
        <a:p>
          <a:endParaRPr lang="en-US"/>
        </a:p>
      </dgm:t>
    </dgm:pt>
    <dgm:pt modelId="{72DF2F0A-AC2E-4DB6-8CDA-37A2AC7193C8}" type="sibTrans" cxnId="{D589C70A-D1D7-4E0E-93D0-2E13B9953E5C}">
      <dgm:prSet/>
      <dgm:spPr/>
      <dgm:t>
        <a:bodyPr/>
        <a:lstStyle/>
        <a:p>
          <a:endParaRPr lang="en-US"/>
        </a:p>
      </dgm:t>
    </dgm:pt>
    <dgm:pt modelId="{0F82AB68-6751-4B43-A616-C7D20A9A32AE}">
      <dgm:prSet custT="1"/>
      <dgm:spPr/>
      <dgm:t>
        <a:bodyPr/>
        <a:lstStyle/>
        <a:p>
          <a:r>
            <a:rPr lang="en-US" sz="2800" b="1" dirty="0">
              <a:latin typeface="Arial" panose="020B0604020202020204" pitchFamily="34" charset="0"/>
              <a:cs typeface="Arial" panose="020B0604020202020204" pitchFamily="34" charset="0"/>
            </a:rPr>
            <a:t>Beneficence</a:t>
          </a:r>
          <a:endParaRPr lang="en-US" sz="2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E1C6B3A-6AE3-43BE-A7EE-DEC139467BDC}" type="parTrans" cxnId="{2A8236D1-4D96-4DFE-9F56-5D43B7D80128}">
      <dgm:prSet/>
      <dgm:spPr/>
      <dgm:t>
        <a:bodyPr/>
        <a:lstStyle/>
        <a:p>
          <a:endParaRPr lang="en-US"/>
        </a:p>
      </dgm:t>
    </dgm:pt>
    <dgm:pt modelId="{8350F836-F029-4E90-9570-C503342DC9B3}" type="sibTrans" cxnId="{2A8236D1-4D96-4DFE-9F56-5D43B7D80128}">
      <dgm:prSet/>
      <dgm:spPr/>
      <dgm:t>
        <a:bodyPr/>
        <a:lstStyle/>
        <a:p>
          <a:endParaRPr lang="en-US"/>
        </a:p>
      </dgm:t>
    </dgm:pt>
    <dgm:pt modelId="{28B6FD00-3E52-4170-89C5-CE0EF3725C98}">
      <dgm:prSet custT="1"/>
      <dgm:spPr/>
      <dgm:t>
        <a:bodyPr/>
        <a:lstStyle/>
        <a:p>
          <a:r>
            <a:rPr lang="en-US" sz="2800" b="1" dirty="0">
              <a:latin typeface="Arial" panose="020B0604020202020204" pitchFamily="34" charset="0"/>
              <a:cs typeface="Arial" panose="020B0604020202020204" pitchFamily="34" charset="0"/>
            </a:rPr>
            <a:t>Justice</a:t>
          </a:r>
          <a:endParaRPr lang="en-US" sz="2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7346B18-C256-4FCB-9E00-6A368F8CA059}" type="parTrans" cxnId="{AEB42C03-30E0-4A17-95F2-BCA9B381CA5E}">
      <dgm:prSet/>
      <dgm:spPr/>
      <dgm:t>
        <a:bodyPr/>
        <a:lstStyle/>
        <a:p>
          <a:endParaRPr lang="en-US"/>
        </a:p>
      </dgm:t>
    </dgm:pt>
    <dgm:pt modelId="{61F65179-FBB3-4151-B9AD-326D302DF3D9}" type="sibTrans" cxnId="{AEB42C03-30E0-4A17-95F2-BCA9B381CA5E}">
      <dgm:prSet/>
      <dgm:spPr/>
      <dgm:t>
        <a:bodyPr/>
        <a:lstStyle/>
        <a:p>
          <a:endParaRPr lang="en-US"/>
        </a:p>
      </dgm:t>
    </dgm:pt>
    <dgm:pt modelId="{5CF29076-DAC7-4FEB-99DA-B6B93FFF7A17}" type="pres">
      <dgm:prSet presAssocID="{64BFFA4C-8469-427C-8A1A-5A1E3EAEB83A}" presName="linear" presStyleCnt="0">
        <dgm:presLayoutVars>
          <dgm:animLvl val="lvl"/>
          <dgm:resizeHandles val="exact"/>
        </dgm:presLayoutVars>
      </dgm:prSet>
      <dgm:spPr/>
    </dgm:pt>
    <dgm:pt modelId="{759CC055-A4F2-454D-ABFA-2E027F8D3C69}" type="pres">
      <dgm:prSet presAssocID="{3D26F8BE-2EC5-41BE-AE20-45E42AC10E80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2A53877C-D53A-4A3C-AF1D-0F2895380CD0}" type="pres">
      <dgm:prSet presAssocID="{72DF2F0A-AC2E-4DB6-8CDA-37A2AC7193C8}" presName="spacer" presStyleCnt="0"/>
      <dgm:spPr/>
    </dgm:pt>
    <dgm:pt modelId="{0F50EE90-F3A8-4772-AA4A-D88531A4D110}" type="pres">
      <dgm:prSet presAssocID="{0F82AB68-6751-4B43-A616-C7D20A9A32AE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FB6FD056-5BF2-4E7C-9278-F20E3162E38A}" type="pres">
      <dgm:prSet presAssocID="{8350F836-F029-4E90-9570-C503342DC9B3}" presName="spacer" presStyleCnt="0"/>
      <dgm:spPr/>
    </dgm:pt>
    <dgm:pt modelId="{A029883A-13B9-4C2B-8843-85AEC15E312B}" type="pres">
      <dgm:prSet presAssocID="{28B6FD00-3E52-4170-89C5-CE0EF3725C98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AEB42C03-30E0-4A17-95F2-BCA9B381CA5E}" srcId="{64BFFA4C-8469-427C-8A1A-5A1E3EAEB83A}" destId="{28B6FD00-3E52-4170-89C5-CE0EF3725C98}" srcOrd="2" destOrd="0" parTransId="{B7346B18-C256-4FCB-9E00-6A368F8CA059}" sibTransId="{61F65179-FBB3-4151-B9AD-326D302DF3D9}"/>
    <dgm:cxn modelId="{D589C70A-D1D7-4E0E-93D0-2E13B9953E5C}" srcId="{64BFFA4C-8469-427C-8A1A-5A1E3EAEB83A}" destId="{3D26F8BE-2EC5-41BE-AE20-45E42AC10E80}" srcOrd="0" destOrd="0" parTransId="{52D918B8-C53A-403E-A201-A14C3844BF65}" sibTransId="{72DF2F0A-AC2E-4DB6-8CDA-37A2AC7193C8}"/>
    <dgm:cxn modelId="{B68728A6-FF1E-47A6-B557-67B7AFE0B3F4}" type="presOf" srcId="{3D26F8BE-2EC5-41BE-AE20-45E42AC10E80}" destId="{759CC055-A4F2-454D-ABFA-2E027F8D3C69}" srcOrd="0" destOrd="0" presId="urn:microsoft.com/office/officeart/2005/8/layout/vList2"/>
    <dgm:cxn modelId="{8BB366C6-0F6F-44B5-B0F4-8E783159E2F5}" type="presOf" srcId="{64BFFA4C-8469-427C-8A1A-5A1E3EAEB83A}" destId="{5CF29076-DAC7-4FEB-99DA-B6B93FFF7A17}" srcOrd="0" destOrd="0" presId="urn:microsoft.com/office/officeart/2005/8/layout/vList2"/>
    <dgm:cxn modelId="{2A8236D1-4D96-4DFE-9F56-5D43B7D80128}" srcId="{64BFFA4C-8469-427C-8A1A-5A1E3EAEB83A}" destId="{0F82AB68-6751-4B43-A616-C7D20A9A32AE}" srcOrd="1" destOrd="0" parTransId="{7E1C6B3A-6AE3-43BE-A7EE-DEC139467BDC}" sibTransId="{8350F836-F029-4E90-9570-C503342DC9B3}"/>
    <dgm:cxn modelId="{AA64D9E0-F09F-4504-91C4-7E38F3301D58}" type="presOf" srcId="{28B6FD00-3E52-4170-89C5-CE0EF3725C98}" destId="{A029883A-13B9-4C2B-8843-85AEC15E312B}" srcOrd="0" destOrd="0" presId="urn:microsoft.com/office/officeart/2005/8/layout/vList2"/>
    <dgm:cxn modelId="{58C5BDFA-89BC-4A0D-842F-E989F89AFB9E}" type="presOf" srcId="{0F82AB68-6751-4B43-A616-C7D20A9A32AE}" destId="{0F50EE90-F3A8-4772-AA4A-D88531A4D110}" srcOrd="0" destOrd="0" presId="urn:microsoft.com/office/officeart/2005/8/layout/vList2"/>
    <dgm:cxn modelId="{876508C5-F19C-4266-9BE8-5688714A0F55}" type="presParOf" srcId="{5CF29076-DAC7-4FEB-99DA-B6B93FFF7A17}" destId="{759CC055-A4F2-454D-ABFA-2E027F8D3C69}" srcOrd="0" destOrd="0" presId="urn:microsoft.com/office/officeart/2005/8/layout/vList2"/>
    <dgm:cxn modelId="{E291F5BF-CD2E-4DE3-87D8-E340D0BF0E7B}" type="presParOf" srcId="{5CF29076-DAC7-4FEB-99DA-B6B93FFF7A17}" destId="{2A53877C-D53A-4A3C-AF1D-0F2895380CD0}" srcOrd="1" destOrd="0" presId="urn:microsoft.com/office/officeart/2005/8/layout/vList2"/>
    <dgm:cxn modelId="{C6809931-B94F-441D-9AA3-6A46B942653F}" type="presParOf" srcId="{5CF29076-DAC7-4FEB-99DA-B6B93FFF7A17}" destId="{0F50EE90-F3A8-4772-AA4A-D88531A4D110}" srcOrd="2" destOrd="0" presId="urn:microsoft.com/office/officeart/2005/8/layout/vList2"/>
    <dgm:cxn modelId="{E47873FA-82EB-4E00-B150-A7FAB54E04EA}" type="presParOf" srcId="{5CF29076-DAC7-4FEB-99DA-B6B93FFF7A17}" destId="{FB6FD056-5BF2-4E7C-9278-F20E3162E38A}" srcOrd="3" destOrd="0" presId="urn:microsoft.com/office/officeart/2005/8/layout/vList2"/>
    <dgm:cxn modelId="{11B8C04A-E2A5-4EF7-A81D-3A8D14B47B23}" type="presParOf" srcId="{5CF29076-DAC7-4FEB-99DA-B6B93FFF7A17}" destId="{A029883A-13B9-4C2B-8843-85AEC15E312B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1B6A70E-ECE3-4A90-A149-97DF5D1D0FF3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FA6C5249-BDF3-4CE2-98EA-FC445AF2F4B8}">
      <dgm:prSet custT="1"/>
      <dgm:spPr/>
      <dgm:t>
        <a:bodyPr/>
        <a:lstStyle/>
        <a:p>
          <a:r>
            <a:rPr lang="en-US" sz="1800" b="1" dirty="0">
              <a:latin typeface="Arial" panose="020B0604020202020204" pitchFamily="34" charset="0"/>
              <a:cs typeface="Arial" panose="020B0604020202020204" pitchFamily="34" charset="0"/>
            </a:rPr>
            <a:t>A clinical study involves research using human volunteers (also called participants/subjects) that is intended to add to medical knowledge</a:t>
          </a:r>
          <a:endParaRPr lang="en-US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89F1F1D-F57C-4BF0-A1A6-592523D0CEFE}" type="parTrans" cxnId="{0BF89BD9-CCD2-4B51-B245-B7345460BCBE}">
      <dgm:prSet/>
      <dgm:spPr/>
      <dgm:t>
        <a:bodyPr/>
        <a:lstStyle/>
        <a:p>
          <a:endParaRPr lang="en-US"/>
        </a:p>
      </dgm:t>
    </dgm:pt>
    <dgm:pt modelId="{460FBC2E-92FD-4766-8F06-675BA32B1ED1}" type="sibTrans" cxnId="{0BF89BD9-CCD2-4B51-B245-B7345460BCBE}">
      <dgm:prSet/>
      <dgm:spPr/>
      <dgm:t>
        <a:bodyPr/>
        <a:lstStyle/>
        <a:p>
          <a:endParaRPr lang="en-US"/>
        </a:p>
      </dgm:t>
    </dgm:pt>
    <dgm:pt modelId="{6CB1AECB-D009-4D5F-A702-0FDE7100570C}">
      <dgm:prSet custT="1"/>
      <dgm:spPr/>
      <dgm:t>
        <a:bodyPr/>
        <a:lstStyle/>
        <a:p>
          <a:endParaRPr lang="en-US" sz="2800" dirty="0">
            <a:solidFill>
              <a:schemeClr val="bg2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2389C403-3C40-4F29-91B0-B8E0D273157F}" type="parTrans" cxnId="{B698FB3C-DDD7-43CB-BD7B-81FADC5E1AD9}">
      <dgm:prSet/>
      <dgm:spPr/>
      <dgm:t>
        <a:bodyPr/>
        <a:lstStyle/>
        <a:p>
          <a:endParaRPr lang="en-US"/>
        </a:p>
      </dgm:t>
    </dgm:pt>
    <dgm:pt modelId="{DCEC4B38-0A0E-4442-BC4A-EB01A21F35CE}" type="sibTrans" cxnId="{B698FB3C-DDD7-43CB-BD7B-81FADC5E1AD9}">
      <dgm:prSet/>
      <dgm:spPr/>
      <dgm:t>
        <a:bodyPr/>
        <a:lstStyle/>
        <a:p>
          <a:endParaRPr lang="en-US"/>
        </a:p>
      </dgm:t>
    </dgm:pt>
    <dgm:pt modelId="{906B89E7-FA4F-4953-A417-0E3984FCF06F}">
      <dgm:prSet custT="1"/>
      <dgm:spPr/>
      <dgm:t>
        <a:bodyPr/>
        <a:lstStyle/>
        <a:p>
          <a:r>
            <a:rPr lang="en-US" sz="1800" b="1" dirty="0">
              <a:latin typeface="Arial" panose="020B0604020202020204" pitchFamily="34" charset="0"/>
              <a:cs typeface="Arial" panose="020B0604020202020204" pitchFamily="34" charset="0"/>
            </a:rPr>
            <a:t>There are two main types of clinical studies:</a:t>
          </a:r>
        </a:p>
        <a:p>
          <a:r>
            <a:rPr lang="en-US" sz="1800" b="1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rPr>
            <a:t>interventional studies</a:t>
          </a:r>
          <a:endParaRPr lang="en-US" sz="1800" dirty="0">
            <a:solidFill>
              <a:schemeClr val="bg2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r>
            <a:rPr lang="en-US" sz="1800" b="1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rPr>
            <a:t>observational studies</a:t>
          </a:r>
          <a:endParaRPr lang="en-US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4BCE51F-98FE-433C-9235-F70941C134CB}" type="sibTrans" cxnId="{3932D22E-4151-4A30-9B32-22B8FB510A62}">
      <dgm:prSet/>
      <dgm:spPr/>
      <dgm:t>
        <a:bodyPr/>
        <a:lstStyle/>
        <a:p>
          <a:endParaRPr lang="en-US"/>
        </a:p>
      </dgm:t>
    </dgm:pt>
    <dgm:pt modelId="{1BA371B7-4C30-439E-9650-9BD06B9A8CD0}" type="parTrans" cxnId="{3932D22E-4151-4A30-9B32-22B8FB510A62}">
      <dgm:prSet/>
      <dgm:spPr/>
      <dgm:t>
        <a:bodyPr/>
        <a:lstStyle/>
        <a:p>
          <a:endParaRPr lang="en-US"/>
        </a:p>
      </dgm:t>
    </dgm:pt>
    <dgm:pt modelId="{36D03871-2E4D-4E97-8E36-C56239DF251E}" type="pres">
      <dgm:prSet presAssocID="{61B6A70E-ECE3-4A90-A149-97DF5D1D0FF3}" presName="linear" presStyleCnt="0">
        <dgm:presLayoutVars>
          <dgm:animLvl val="lvl"/>
          <dgm:resizeHandles val="exact"/>
        </dgm:presLayoutVars>
      </dgm:prSet>
      <dgm:spPr/>
    </dgm:pt>
    <dgm:pt modelId="{316E463C-66C1-4217-B068-CC0462C583BA}" type="pres">
      <dgm:prSet presAssocID="{FA6C5249-BDF3-4CE2-98EA-FC445AF2F4B8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A2B6187E-F0DF-41BC-8B53-203372E73D56}" type="pres">
      <dgm:prSet presAssocID="{460FBC2E-92FD-4766-8F06-675BA32B1ED1}" presName="spacer" presStyleCnt="0"/>
      <dgm:spPr/>
    </dgm:pt>
    <dgm:pt modelId="{677EE2EA-12C7-4D9F-87F4-5C7207B74ED5}" type="pres">
      <dgm:prSet presAssocID="{906B89E7-FA4F-4953-A417-0E3984FCF06F}" presName="parentText" presStyleLbl="node1" presStyleIdx="1" presStyleCnt="2" custLinFactNeighborX="-433" custLinFactNeighborY="41304">
        <dgm:presLayoutVars>
          <dgm:chMax val="0"/>
          <dgm:bulletEnabled val="1"/>
        </dgm:presLayoutVars>
      </dgm:prSet>
      <dgm:spPr/>
    </dgm:pt>
    <dgm:pt modelId="{01133FF5-505D-4A8C-8CFC-3157AF2899BB}" type="pres">
      <dgm:prSet presAssocID="{906B89E7-FA4F-4953-A417-0E3984FCF06F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3932D22E-4151-4A30-9B32-22B8FB510A62}" srcId="{61B6A70E-ECE3-4A90-A149-97DF5D1D0FF3}" destId="{906B89E7-FA4F-4953-A417-0E3984FCF06F}" srcOrd="1" destOrd="0" parTransId="{1BA371B7-4C30-439E-9650-9BD06B9A8CD0}" sibTransId="{14BCE51F-98FE-433C-9235-F70941C134CB}"/>
    <dgm:cxn modelId="{B698FB3C-DDD7-43CB-BD7B-81FADC5E1AD9}" srcId="{906B89E7-FA4F-4953-A417-0E3984FCF06F}" destId="{6CB1AECB-D009-4D5F-A702-0FDE7100570C}" srcOrd="0" destOrd="0" parTransId="{2389C403-3C40-4F29-91B0-B8E0D273157F}" sibTransId="{DCEC4B38-0A0E-4442-BC4A-EB01A21F35CE}"/>
    <dgm:cxn modelId="{7E11F669-6103-4D34-B4A9-6CB4C6516B1A}" type="presOf" srcId="{FA6C5249-BDF3-4CE2-98EA-FC445AF2F4B8}" destId="{316E463C-66C1-4217-B068-CC0462C583BA}" srcOrd="0" destOrd="0" presId="urn:microsoft.com/office/officeart/2005/8/layout/vList2"/>
    <dgm:cxn modelId="{5F5130BB-C17C-45C9-9B85-FAF4104B4B34}" type="presOf" srcId="{61B6A70E-ECE3-4A90-A149-97DF5D1D0FF3}" destId="{36D03871-2E4D-4E97-8E36-C56239DF251E}" srcOrd="0" destOrd="0" presId="urn:microsoft.com/office/officeart/2005/8/layout/vList2"/>
    <dgm:cxn modelId="{37FAD9BD-C2B8-4302-986F-0F092AB8D8A3}" type="presOf" srcId="{6CB1AECB-D009-4D5F-A702-0FDE7100570C}" destId="{01133FF5-505D-4A8C-8CFC-3157AF2899BB}" srcOrd="0" destOrd="0" presId="urn:microsoft.com/office/officeart/2005/8/layout/vList2"/>
    <dgm:cxn modelId="{EFD5F7CA-4FDB-4D7C-8673-2C76F5F168E7}" type="presOf" srcId="{906B89E7-FA4F-4953-A417-0E3984FCF06F}" destId="{677EE2EA-12C7-4D9F-87F4-5C7207B74ED5}" srcOrd="0" destOrd="0" presId="urn:microsoft.com/office/officeart/2005/8/layout/vList2"/>
    <dgm:cxn modelId="{0BF89BD9-CCD2-4B51-B245-B7345460BCBE}" srcId="{61B6A70E-ECE3-4A90-A149-97DF5D1D0FF3}" destId="{FA6C5249-BDF3-4CE2-98EA-FC445AF2F4B8}" srcOrd="0" destOrd="0" parTransId="{E89F1F1D-F57C-4BF0-A1A6-592523D0CEFE}" sibTransId="{460FBC2E-92FD-4766-8F06-675BA32B1ED1}"/>
    <dgm:cxn modelId="{134BA9F5-49D2-4E70-B6F3-3614F60706A0}" type="presParOf" srcId="{36D03871-2E4D-4E97-8E36-C56239DF251E}" destId="{316E463C-66C1-4217-B068-CC0462C583BA}" srcOrd="0" destOrd="0" presId="urn:microsoft.com/office/officeart/2005/8/layout/vList2"/>
    <dgm:cxn modelId="{AC837A61-F10A-47DD-9387-7838C2D9900B}" type="presParOf" srcId="{36D03871-2E4D-4E97-8E36-C56239DF251E}" destId="{A2B6187E-F0DF-41BC-8B53-203372E73D56}" srcOrd="1" destOrd="0" presId="urn:microsoft.com/office/officeart/2005/8/layout/vList2"/>
    <dgm:cxn modelId="{EFFAE5FC-4CDC-4B1D-8238-FBD253242E8E}" type="presParOf" srcId="{36D03871-2E4D-4E97-8E36-C56239DF251E}" destId="{677EE2EA-12C7-4D9F-87F4-5C7207B74ED5}" srcOrd="2" destOrd="0" presId="urn:microsoft.com/office/officeart/2005/8/layout/vList2"/>
    <dgm:cxn modelId="{8A719D17-CC43-438B-A9D8-9500FB07A642}" type="presParOf" srcId="{36D03871-2E4D-4E97-8E36-C56239DF251E}" destId="{01133FF5-505D-4A8C-8CFC-3157AF2899BB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C38BAA0-563C-4BEB-BA40-DA7F63B33BBD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8B6E408D-C268-40F4-9B5C-97115B0AB021}">
      <dgm:prSet/>
      <dgm:spPr/>
      <dgm:t>
        <a:bodyPr/>
        <a:lstStyle/>
        <a:p>
          <a:pPr>
            <a:defRPr cap="all"/>
          </a:pPr>
          <a:r>
            <a:rPr lang="en-US" dirty="0"/>
            <a:t>Interventional</a:t>
          </a:r>
        </a:p>
      </dgm:t>
    </dgm:pt>
    <dgm:pt modelId="{488B5C0D-B37E-4143-996C-F98DDDB88445}" type="parTrans" cxnId="{511B3829-B69D-4A46-9B32-9C981F254CE3}">
      <dgm:prSet/>
      <dgm:spPr/>
      <dgm:t>
        <a:bodyPr/>
        <a:lstStyle/>
        <a:p>
          <a:endParaRPr lang="en-US"/>
        </a:p>
      </dgm:t>
    </dgm:pt>
    <dgm:pt modelId="{75CFF73C-185C-435C-A26C-5C97C6EA9790}" type="sibTrans" cxnId="{511B3829-B69D-4A46-9B32-9C981F254CE3}">
      <dgm:prSet/>
      <dgm:spPr/>
      <dgm:t>
        <a:bodyPr/>
        <a:lstStyle/>
        <a:p>
          <a:endParaRPr lang="en-US"/>
        </a:p>
      </dgm:t>
    </dgm:pt>
    <dgm:pt modelId="{B2E212AF-7C71-40F9-ADFA-7FCF8798B658}">
      <dgm:prSet/>
      <dgm:spPr/>
      <dgm:t>
        <a:bodyPr/>
        <a:lstStyle/>
        <a:p>
          <a:pPr>
            <a:defRPr cap="all"/>
          </a:pPr>
          <a:r>
            <a:rPr lang="en-US"/>
            <a:t>Observational</a:t>
          </a:r>
        </a:p>
      </dgm:t>
    </dgm:pt>
    <dgm:pt modelId="{65DA3AD0-A170-4F90-8D3B-D13A6D94A625}" type="parTrans" cxnId="{C188E67B-C071-41C9-881F-001417D6EFEB}">
      <dgm:prSet/>
      <dgm:spPr/>
      <dgm:t>
        <a:bodyPr/>
        <a:lstStyle/>
        <a:p>
          <a:endParaRPr lang="en-US"/>
        </a:p>
      </dgm:t>
    </dgm:pt>
    <dgm:pt modelId="{DF5AAFA1-32CB-4267-9D8D-8FE9550DAC5E}" type="sibTrans" cxnId="{C188E67B-C071-41C9-881F-001417D6EFEB}">
      <dgm:prSet/>
      <dgm:spPr/>
      <dgm:t>
        <a:bodyPr/>
        <a:lstStyle/>
        <a:p>
          <a:endParaRPr lang="en-US"/>
        </a:p>
      </dgm:t>
    </dgm:pt>
    <dgm:pt modelId="{30BF29BB-2F55-402D-8F31-6000B73E0583}" type="pres">
      <dgm:prSet presAssocID="{BC38BAA0-563C-4BEB-BA40-DA7F63B33BBD}" presName="root" presStyleCnt="0">
        <dgm:presLayoutVars>
          <dgm:dir/>
          <dgm:resizeHandles val="exact"/>
        </dgm:presLayoutVars>
      </dgm:prSet>
      <dgm:spPr/>
    </dgm:pt>
    <dgm:pt modelId="{B8E3F2DF-AB16-42F0-A9CD-FC4AE094E0E9}" type="pres">
      <dgm:prSet presAssocID="{8B6E408D-C268-40F4-9B5C-97115B0AB021}" presName="compNode" presStyleCnt="0"/>
      <dgm:spPr/>
    </dgm:pt>
    <dgm:pt modelId="{FE34C2F8-0301-4F9A-9710-DD6FC37EF953}" type="pres">
      <dgm:prSet presAssocID="{8B6E408D-C268-40F4-9B5C-97115B0AB021}" presName="iconBgRect" presStyleLbl="bgShp" presStyleIdx="0" presStyleCnt="2"/>
      <dgm:spPr/>
    </dgm:pt>
    <dgm:pt modelId="{AFCC1A14-DB3A-4D48-99F6-70522FA169D4}" type="pres">
      <dgm:prSet presAssocID="{8B6E408D-C268-40F4-9B5C-97115B0AB021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rt2"/>
        </a:ext>
      </dgm:extLst>
    </dgm:pt>
    <dgm:pt modelId="{6643F7F7-AB6B-4727-A33D-DAEB16AC934C}" type="pres">
      <dgm:prSet presAssocID="{8B6E408D-C268-40F4-9B5C-97115B0AB021}" presName="spaceRect" presStyleCnt="0"/>
      <dgm:spPr/>
    </dgm:pt>
    <dgm:pt modelId="{53A7707F-3619-4E3D-BE06-5B1ED953FB03}" type="pres">
      <dgm:prSet presAssocID="{8B6E408D-C268-40F4-9B5C-97115B0AB021}" presName="textRect" presStyleLbl="revTx" presStyleIdx="0" presStyleCnt="2">
        <dgm:presLayoutVars>
          <dgm:chMax val="1"/>
          <dgm:chPref val="1"/>
        </dgm:presLayoutVars>
      </dgm:prSet>
      <dgm:spPr/>
    </dgm:pt>
    <dgm:pt modelId="{4C2737EA-8FF5-4F24-BF43-ABD0A8EB3E1B}" type="pres">
      <dgm:prSet presAssocID="{75CFF73C-185C-435C-A26C-5C97C6EA9790}" presName="sibTrans" presStyleCnt="0"/>
      <dgm:spPr/>
    </dgm:pt>
    <dgm:pt modelId="{9897C27F-91DB-4F1B-B1A5-9EA1E9F8418B}" type="pres">
      <dgm:prSet presAssocID="{B2E212AF-7C71-40F9-ADFA-7FCF8798B658}" presName="compNode" presStyleCnt="0"/>
      <dgm:spPr/>
    </dgm:pt>
    <dgm:pt modelId="{8805F354-D3EE-4019-9CED-6053554BF89E}" type="pres">
      <dgm:prSet presAssocID="{B2E212AF-7C71-40F9-ADFA-7FCF8798B658}" presName="iconBgRect" presStyleLbl="bgShp" presStyleIdx="1" presStyleCnt="2"/>
      <dgm:spPr/>
    </dgm:pt>
    <dgm:pt modelId="{D6DEB93E-26FC-451B-9B4A-AC29B8D3D660}" type="pres">
      <dgm:prSet presAssocID="{B2E212AF-7C71-40F9-ADFA-7FCF8798B658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ye"/>
        </a:ext>
      </dgm:extLst>
    </dgm:pt>
    <dgm:pt modelId="{EBC876BA-4B02-4D32-A9D6-45289E2E7C08}" type="pres">
      <dgm:prSet presAssocID="{B2E212AF-7C71-40F9-ADFA-7FCF8798B658}" presName="spaceRect" presStyleCnt="0"/>
      <dgm:spPr/>
    </dgm:pt>
    <dgm:pt modelId="{F96447E1-BDE2-4668-AB0A-0E052665AE21}" type="pres">
      <dgm:prSet presAssocID="{B2E212AF-7C71-40F9-ADFA-7FCF8798B658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5BA04228-0F1F-4E7C-BB78-E19233219B61}" type="presOf" srcId="{B2E212AF-7C71-40F9-ADFA-7FCF8798B658}" destId="{F96447E1-BDE2-4668-AB0A-0E052665AE21}" srcOrd="0" destOrd="0" presId="urn:microsoft.com/office/officeart/2018/5/layout/IconCircleLabelList"/>
    <dgm:cxn modelId="{511B3829-B69D-4A46-9B32-9C981F254CE3}" srcId="{BC38BAA0-563C-4BEB-BA40-DA7F63B33BBD}" destId="{8B6E408D-C268-40F4-9B5C-97115B0AB021}" srcOrd="0" destOrd="0" parTransId="{488B5C0D-B37E-4143-996C-F98DDDB88445}" sibTransId="{75CFF73C-185C-435C-A26C-5C97C6EA9790}"/>
    <dgm:cxn modelId="{C188E67B-C071-41C9-881F-001417D6EFEB}" srcId="{BC38BAA0-563C-4BEB-BA40-DA7F63B33BBD}" destId="{B2E212AF-7C71-40F9-ADFA-7FCF8798B658}" srcOrd="1" destOrd="0" parTransId="{65DA3AD0-A170-4F90-8D3B-D13A6D94A625}" sibTransId="{DF5AAFA1-32CB-4267-9D8D-8FE9550DAC5E}"/>
    <dgm:cxn modelId="{FE0E04B3-6B85-415A-ADF4-96BE481A8A81}" type="presOf" srcId="{BC38BAA0-563C-4BEB-BA40-DA7F63B33BBD}" destId="{30BF29BB-2F55-402D-8F31-6000B73E0583}" srcOrd="0" destOrd="0" presId="urn:microsoft.com/office/officeart/2018/5/layout/IconCircleLabelList"/>
    <dgm:cxn modelId="{AD3B81C9-76CE-451C-8111-73710BBB1BA5}" type="presOf" srcId="{8B6E408D-C268-40F4-9B5C-97115B0AB021}" destId="{53A7707F-3619-4E3D-BE06-5B1ED953FB03}" srcOrd="0" destOrd="0" presId="urn:microsoft.com/office/officeart/2018/5/layout/IconCircleLabelList"/>
    <dgm:cxn modelId="{AB3E69F3-6018-431C-936A-5C9B9E6BE5D1}" type="presParOf" srcId="{30BF29BB-2F55-402D-8F31-6000B73E0583}" destId="{B8E3F2DF-AB16-42F0-A9CD-FC4AE094E0E9}" srcOrd="0" destOrd="0" presId="urn:microsoft.com/office/officeart/2018/5/layout/IconCircleLabelList"/>
    <dgm:cxn modelId="{DA88DE45-34FD-46D3-B917-AC6FA4DBC330}" type="presParOf" srcId="{B8E3F2DF-AB16-42F0-A9CD-FC4AE094E0E9}" destId="{FE34C2F8-0301-4F9A-9710-DD6FC37EF953}" srcOrd="0" destOrd="0" presId="urn:microsoft.com/office/officeart/2018/5/layout/IconCircleLabelList"/>
    <dgm:cxn modelId="{9B523805-0AB5-4E66-BA40-4B07F0CE2B74}" type="presParOf" srcId="{B8E3F2DF-AB16-42F0-A9CD-FC4AE094E0E9}" destId="{AFCC1A14-DB3A-4D48-99F6-70522FA169D4}" srcOrd="1" destOrd="0" presId="urn:microsoft.com/office/officeart/2018/5/layout/IconCircleLabelList"/>
    <dgm:cxn modelId="{56FDC6A3-5A36-4174-B72F-7396390E7631}" type="presParOf" srcId="{B8E3F2DF-AB16-42F0-A9CD-FC4AE094E0E9}" destId="{6643F7F7-AB6B-4727-A33D-DAEB16AC934C}" srcOrd="2" destOrd="0" presId="urn:microsoft.com/office/officeart/2018/5/layout/IconCircleLabelList"/>
    <dgm:cxn modelId="{143058AD-8365-4CB7-AD6F-F9F2CEFA8F82}" type="presParOf" srcId="{B8E3F2DF-AB16-42F0-A9CD-FC4AE094E0E9}" destId="{53A7707F-3619-4E3D-BE06-5B1ED953FB03}" srcOrd="3" destOrd="0" presId="urn:microsoft.com/office/officeart/2018/5/layout/IconCircleLabelList"/>
    <dgm:cxn modelId="{6B66E90B-E37F-46E7-A569-BFB41CB7E12F}" type="presParOf" srcId="{30BF29BB-2F55-402D-8F31-6000B73E0583}" destId="{4C2737EA-8FF5-4F24-BF43-ABD0A8EB3E1B}" srcOrd="1" destOrd="0" presId="urn:microsoft.com/office/officeart/2018/5/layout/IconCircleLabelList"/>
    <dgm:cxn modelId="{1B3B7854-3353-4E7A-ABD4-58E19E27B591}" type="presParOf" srcId="{30BF29BB-2F55-402D-8F31-6000B73E0583}" destId="{9897C27F-91DB-4F1B-B1A5-9EA1E9F8418B}" srcOrd="2" destOrd="0" presId="urn:microsoft.com/office/officeart/2018/5/layout/IconCircleLabelList"/>
    <dgm:cxn modelId="{DDFBB5AB-6F15-411A-8DD8-59DDA27A255F}" type="presParOf" srcId="{9897C27F-91DB-4F1B-B1A5-9EA1E9F8418B}" destId="{8805F354-D3EE-4019-9CED-6053554BF89E}" srcOrd="0" destOrd="0" presId="urn:microsoft.com/office/officeart/2018/5/layout/IconCircleLabelList"/>
    <dgm:cxn modelId="{4E17CCC0-EC5B-4CFA-93C7-17077EF43ECE}" type="presParOf" srcId="{9897C27F-91DB-4F1B-B1A5-9EA1E9F8418B}" destId="{D6DEB93E-26FC-451B-9B4A-AC29B8D3D660}" srcOrd="1" destOrd="0" presId="urn:microsoft.com/office/officeart/2018/5/layout/IconCircleLabelList"/>
    <dgm:cxn modelId="{A779EC77-C78C-41EE-95FB-6F1A333112B7}" type="presParOf" srcId="{9897C27F-91DB-4F1B-B1A5-9EA1E9F8418B}" destId="{EBC876BA-4B02-4D32-A9D6-45289E2E7C08}" srcOrd="2" destOrd="0" presId="urn:microsoft.com/office/officeart/2018/5/layout/IconCircleLabelList"/>
    <dgm:cxn modelId="{6045EF49-17EB-41FE-8559-6278027BB339}" type="presParOf" srcId="{9897C27F-91DB-4F1B-B1A5-9EA1E9F8418B}" destId="{F96447E1-BDE2-4668-AB0A-0E052665AE21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320B7119-012A-45AA-BEA4-8390281186C1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AA051F56-14F6-4097-BB4A-A1319ABD57C5}">
      <dgm:prSet custT="1"/>
      <dgm:spPr/>
      <dgm:t>
        <a:bodyPr/>
        <a:lstStyle/>
        <a:p>
          <a:r>
            <a:rPr lang="en-US" sz="1800" dirty="0">
              <a:latin typeface="Arial" panose="020B0604020202020204" pitchFamily="34" charset="0"/>
              <a:cs typeface="Arial" panose="020B0604020202020204" pitchFamily="34" charset="0"/>
            </a:rPr>
            <a:t>Test the safety and effectiveness of a candidate drug, therapy or experimental treatment</a:t>
          </a:r>
        </a:p>
      </dgm:t>
    </dgm:pt>
    <dgm:pt modelId="{8C1098B8-9F31-4018-A53A-6E1F868DD542}" type="parTrans" cxnId="{C0FCF233-FF6F-41B8-A6DA-43F663AEE43E}">
      <dgm:prSet/>
      <dgm:spPr/>
      <dgm:t>
        <a:bodyPr/>
        <a:lstStyle/>
        <a:p>
          <a:endParaRPr lang="en-US"/>
        </a:p>
      </dgm:t>
    </dgm:pt>
    <dgm:pt modelId="{BA76C0E4-7D35-4E2D-A064-1957F892A73D}" type="sibTrans" cxnId="{C0FCF233-FF6F-41B8-A6DA-43F663AEE43E}">
      <dgm:prSet/>
      <dgm:spPr/>
      <dgm:t>
        <a:bodyPr/>
        <a:lstStyle/>
        <a:p>
          <a:endParaRPr lang="en-US"/>
        </a:p>
      </dgm:t>
    </dgm:pt>
    <dgm:pt modelId="{BB2B3876-2519-4DD1-ACC9-EC307AE0B4E1}">
      <dgm:prSet custT="1"/>
      <dgm:spPr/>
      <dgm:t>
        <a:bodyPr/>
        <a:lstStyle/>
        <a:p>
          <a:r>
            <a:rPr lang="en-US" sz="1800" b="1" u="sng" dirty="0">
              <a:latin typeface="Arial" panose="020B0604020202020204" pitchFamily="34" charset="0"/>
              <a:cs typeface="Arial" panose="020B0604020202020204" pitchFamily="34" charset="0"/>
            </a:rPr>
            <a:t>Classifications:</a:t>
          </a:r>
          <a:endParaRPr lang="en-US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7A470AB-4DE6-4E04-9A7C-0581C5F8FDCC}" type="parTrans" cxnId="{6EFB7F81-7A18-4E5D-81E3-FCD535D0531B}">
      <dgm:prSet/>
      <dgm:spPr/>
      <dgm:t>
        <a:bodyPr/>
        <a:lstStyle/>
        <a:p>
          <a:endParaRPr lang="en-US"/>
        </a:p>
      </dgm:t>
    </dgm:pt>
    <dgm:pt modelId="{923914AE-B959-409A-AD80-82619FC06A0F}" type="sibTrans" cxnId="{6EFB7F81-7A18-4E5D-81E3-FCD535D0531B}">
      <dgm:prSet/>
      <dgm:spPr/>
      <dgm:t>
        <a:bodyPr/>
        <a:lstStyle/>
        <a:p>
          <a:endParaRPr lang="en-US"/>
        </a:p>
      </dgm:t>
    </dgm:pt>
    <dgm:pt modelId="{CFA2C49E-4DBB-4B45-8916-30B334BBEB52}">
      <dgm:prSet custT="1"/>
      <dgm:spPr/>
      <dgm:t>
        <a:bodyPr/>
        <a:lstStyle/>
        <a:p>
          <a:r>
            <a:rPr lang="en-US" sz="1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Treatment Research </a:t>
          </a:r>
        </a:p>
      </dgm:t>
    </dgm:pt>
    <dgm:pt modelId="{5FC3ADEA-5AB4-42F3-98F8-D7B43C314E98}" type="parTrans" cxnId="{A86DB25F-4D91-4164-8883-B53EFE239303}">
      <dgm:prSet/>
      <dgm:spPr/>
      <dgm:t>
        <a:bodyPr/>
        <a:lstStyle/>
        <a:p>
          <a:endParaRPr lang="en-US"/>
        </a:p>
      </dgm:t>
    </dgm:pt>
    <dgm:pt modelId="{A88A2ACF-09EF-4D08-B903-86CD65696FE2}" type="sibTrans" cxnId="{A86DB25F-4D91-4164-8883-B53EFE239303}">
      <dgm:prSet/>
      <dgm:spPr/>
      <dgm:t>
        <a:bodyPr/>
        <a:lstStyle/>
        <a:p>
          <a:endParaRPr lang="en-US"/>
        </a:p>
      </dgm:t>
    </dgm:pt>
    <dgm:pt modelId="{729C0012-5C7F-4720-8086-60E8B1F34834}">
      <dgm:prSet custT="1"/>
      <dgm:spPr/>
      <dgm:t>
        <a:bodyPr/>
        <a:lstStyle/>
        <a:p>
          <a:endParaRPr lang="en-US" sz="1800" b="1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FEFBB07-BF8C-4C76-953C-60E88BE07C5A}" type="sibTrans" cxnId="{22F87BF0-8ADA-439E-9764-601736963D56}">
      <dgm:prSet/>
      <dgm:spPr/>
      <dgm:t>
        <a:bodyPr/>
        <a:lstStyle/>
        <a:p>
          <a:endParaRPr lang="en-US"/>
        </a:p>
      </dgm:t>
    </dgm:pt>
    <dgm:pt modelId="{F21E8833-C4EF-4221-9512-060D2265A297}" type="parTrans" cxnId="{22F87BF0-8ADA-439E-9764-601736963D56}">
      <dgm:prSet/>
      <dgm:spPr/>
      <dgm:t>
        <a:bodyPr/>
        <a:lstStyle/>
        <a:p>
          <a:endParaRPr lang="en-US"/>
        </a:p>
      </dgm:t>
    </dgm:pt>
    <dgm:pt modelId="{90FBF89E-FA1B-4C19-B150-22B9BB5CE9F1}">
      <dgm:prSet custT="1"/>
      <dgm:spPr/>
      <dgm:t>
        <a:bodyPr/>
        <a:lstStyle/>
        <a:p>
          <a:r>
            <a:rPr lang="en-US" sz="1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Prevention Research</a:t>
          </a:r>
        </a:p>
      </dgm:t>
    </dgm:pt>
    <dgm:pt modelId="{A51B7F0C-122C-4E2E-82A2-563ECAACCC27}" type="sibTrans" cxnId="{2226CF85-49B8-4A67-BFA1-8F4A7BCD5C8E}">
      <dgm:prSet/>
      <dgm:spPr/>
      <dgm:t>
        <a:bodyPr/>
        <a:lstStyle/>
        <a:p>
          <a:endParaRPr lang="en-US"/>
        </a:p>
      </dgm:t>
    </dgm:pt>
    <dgm:pt modelId="{A16DDCA1-BA67-4574-A396-9E8DFE9C888B}" type="parTrans" cxnId="{2226CF85-49B8-4A67-BFA1-8F4A7BCD5C8E}">
      <dgm:prSet/>
      <dgm:spPr/>
      <dgm:t>
        <a:bodyPr/>
        <a:lstStyle/>
        <a:p>
          <a:endParaRPr lang="en-US"/>
        </a:p>
      </dgm:t>
    </dgm:pt>
    <dgm:pt modelId="{9D3C27A0-368E-446A-A2EB-69B092087818}">
      <dgm:prSet custT="1"/>
      <dgm:spPr/>
      <dgm:t>
        <a:bodyPr/>
        <a:lstStyle/>
        <a:p>
          <a:r>
            <a:rPr lang="en-US" sz="1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 </a:t>
          </a:r>
        </a:p>
      </dgm:t>
    </dgm:pt>
    <dgm:pt modelId="{79C7956F-3494-427C-8435-5D785503C4F3}" type="sibTrans" cxnId="{FC8DB3DB-7DC5-4294-95AC-C64DAE6D3253}">
      <dgm:prSet/>
      <dgm:spPr/>
      <dgm:t>
        <a:bodyPr/>
        <a:lstStyle/>
        <a:p>
          <a:endParaRPr lang="en-US"/>
        </a:p>
      </dgm:t>
    </dgm:pt>
    <dgm:pt modelId="{29B8B9CC-EDB7-4313-A39C-E6B243769DFA}" type="parTrans" cxnId="{FC8DB3DB-7DC5-4294-95AC-C64DAE6D3253}">
      <dgm:prSet/>
      <dgm:spPr/>
      <dgm:t>
        <a:bodyPr/>
        <a:lstStyle/>
        <a:p>
          <a:endParaRPr lang="en-US"/>
        </a:p>
      </dgm:t>
    </dgm:pt>
    <dgm:pt modelId="{EBA10388-D67A-41D0-AB70-82BD24692EFB}">
      <dgm:prSet custT="1"/>
      <dgm:spPr/>
      <dgm:t>
        <a:bodyPr/>
        <a:lstStyle/>
        <a:p>
          <a:r>
            <a:rPr lang="en-US" sz="1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Diagnostic Research </a:t>
          </a:r>
        </a:p>
      </dgm:t>
    </dgm:pt>
    <dgm:pt modelId="{60BF6FA5-ACA8-4671-9F68-004455BD56C6}" type="sibTrans" cxnId="{AE49903A-934B-4029-BD95-B01A89384669}">
      <dgm:prSet/>
      <dgm:spPr/>
      <dgm:t>
        <a:bodyPr/>
        <a:lstStyle/>
        <a:p>
          <a:endParaRPr lang="en-US"/>
        </a:p>
      </dgm:t>
    </dgm:pt>
    <dgm:pt modelId="{F908DDE8-86BC-4006-842D-82DEB36046A1}" type="parTrans" cxnId="{AE49903A-934B-4029-BD95-B01A89384669}">
      <dgm:prSet/>
      <dgm:spPr/>
      <dgm:t>
        <a:bodyPr/>
        <a:lstStyle/>
        <a:p>
          <a:endParaRPr lang="en-US"/>
        </a:p>
      </dgm:t>
    </dgm:pt>
    <dgm:pt modelId="{502E78AD-7078-4902-A49F-7B2808D1E026}">
      <dgm:prSet custT="1"/>
      <dgm:spPr/>
      <dgm:t>
        <a:bodyPr/>
        <a:lstStyle/>
        <a:p>
          <a:endParaRPr lang="en-US" sz="1800" b="1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EFC9978-5047-48E6-A82B-7338C5CF4604}" type="sibTrans" cxnId="{89FC17FF-27A4-4D77-833D-DDA54FF349B1}">
      <dgm:prSet/>
      <dgm:spPr/>
      <dgm:t>
        <a:bodyPr/>
        <a:lstStyle/>
        <a:p>
          <a:endParaRPr lang="en-US"/>
        </a:p>
      </dgm:t>
    </dgm:pt>
    <dgm:pt modelId="{2127B946-9B8E-498C-97A8-A70C1CA73B1B}" type="parTrans" cxnId="{89FC17FF-27A4-4D77-833D-DDA54FF349B1}">
      <dgm:prSet/>
      <dgm:spPr/>
      <dgm:t>
        <a:bodyPr/>
        <a:lstStyle/>
        <a:p>
          <a:endParaRPr lang="en-US"/>
        </a:p>
      </dgm:t>
    </dgm:pt>
    <dgm:pt modelId="{129F967D-DF78-4398-B6D6-8EF556E77240}">
      <dgm:prSet custT="1"/>
      <dgm:spPr/>
      <dgm:t>
        <a:bodyPr/>
        <a:lstStyle/>
        <a:p>
          <a:r>
            <a:rPr lang="en-US" sz="1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Screening Research </a:t>
          </a:r>
        </a:p>
      </dgm:t>
    </dgm:pt>
    <dgm:pt modelId="{963B5002-4456-4CFF-86B5-02840FE979C7}" type="sibTrans" cxnId="{47537AA0-01A1-4242-AF36-15AC6F20D980}">
      <dgm:prSet/>
      <dgm:spPr/>
      <dgm:t>
        <a:bodyPr/>
        <a:lstStyle/>
        <a:p>
          <a:endParaRPr lang="en-US"/>
        </a:p>
      </dgm:t>
    </dgm:pt>
    <dgm:pt modelId="{0DAC2E7F-EBF7-444C-AEDF-AD6553530FB5}" type="parTrans" cxnId="{47537AA0-01A1-4242-AF36-15AC6F20D980}">
      <dgm:prSet/>
      <dgm:spPr/>
      <dgm:t>
        <a:bodyPr/>
        <a:lstStyle/>
        <a:p>
          <a:endParaRPr lang="en-US"/>
        </a:p>
      </dgm:t>
    </dgm:pt>
    <dgm:pt modelId="{56BB4284-FB73-4146-B446-2D61A0D37814}">
      <dgm:prSet custT="1"/>
      <dgm:spPr/>
      <dgm:t>
        <a:bodyPr/>
        <a:lstStyle/>
        <a:p>
          <a:endParaRPr lang="en-US" sz="1800" b="1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7E70B3A-500F-4333-AFA3-A0CFEFBF5D44}" type="sibTrans" cxnId="{7AD9E94C-FAE9-4332-A4DA-AF0192AEE64F}">
      <dgm:prSet/>
      <dgm:spPr/>
      <dgm:t>
        <a:bodyPr/>
        <a:lstStyle/>
        <a:p>
          <a:endParaRPr lang="en-US"/>
        </a:p>
      </dgm:t>
    </dgm:pt>
    <dgm:pt modelId="{51F04282-4805-4BBF-B9CD-0BC6F12775A0}" type="parTrans" cxnId="{7AD9E94C-FAE9-4332-A4DA-AF0192AEE64F}">
      <dgm:prSet/>
      <dgm:spPr/>
      <dgm:t>
        <a:bodyPr/>
        <a:lstStyle/>
        <a:p>
          <a:endParaRPr lang="en-US"/>
        </a:p>
      </dgm:t>
    </dgm:pt>
    <dgm:pt modelId="{8EEE247C-051D-48DF-B2C8-11EEFC4E1400}">
      <dgm:prSet custT="1"/>
      <dgm:spPr/>
      <dgm:t>
        <a:bodyPr/>
        <a:lstStyle/>
        <a:p>
          <a:r>
            <a:rPr lang="en-US" sz="1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Quality of Life Research </a:t>
          </a:r>
        </a:p>
      </dgm:t>
    </dgm:pt>
    <dgm:pt modelId="{5A8D4DE0-C35C-4530-B0D0-310411F72AB2}" type="sibTrans" cxnId="{77982549-D719-499F-9D21-CD0E2113809D}">
      <dgm:prSet/>
      <dgm:spPr/>
      <dgm:t>
        <a:bodyPr/>
        <a:lstStyle/>
        <a:p>
          <a:endParaRPr lang="en-US"/>
        </a:p>
      </dgm:t>
    </dgm:pt>
    <dgm:pt modelId="{C3A4C6E6-D563-4762-97BF-504426006A63}" type="parTrans" cxnId="{77982549-D719-499F-9D21-CD0E2113809D}">
      <dgm:prSet/>
      <dgm:spPr/>
      <dgm:t>
        <a:bodyPr/>
        <a:lstStyle/>
        <a:p>
          <a:endParaRPr lang="en-US"/>
        </a:p>
      </dgm:t>
    </dgm:pt>
    <dgm:pt modelId="{4D8C0D5A-9B1B-4F64-8BB6-C2B859AD1FBC}">
      <dgm:prSet custT="1"/>
      <dgm:spPr/>
      <dgm:t>
        <a:bodyPr/>
        <a:lstStyle/>
        <a:p>
          <a:endParaRPr lang="en-US" sz="1800" b="1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47EF83F-81DF-4037-9B15-4D6EE39F9C0E}" type="sibTrans" cxnId="{C7A0AC93-1FAE-4BD6-AFB7-7325C2D198CA}">
      <dgm:prSet/>
      <dgm:spPr/>
      <dgm:t>
        <a:bodyPr/>
        <a:lstStyle/>
        <a:p>
          <a:endParaRPr lang="en-US"/>
        </a:p>
      </dgm:t>
    </dgm:pt>
    <dgm:pt modelId="{B37D321E-35A9-4E5C-815D-CB2162278007}" type="parTrans" cxnId="{C7A0AC93-1FAE-4BD6-AFB7-7325C2D198CA}">
      <dgm:prSet/>
      <dgm:spPr/>
      <dgm:t>
        <a:bodyPr/>
        <a:lstStyle/>
        <a:p>
          <a:endParaRPr lang="en-US"/>
        </a:p>
      </dgm:t>
    </dgm:pt>
    <dgm:pt modelId="{3245F681-CA9D-419F-B07A-60D3BD8C8D95}">
      <dgm:prSet custT="1"/>
      <dgm:spPr/>
      <dgm:t>
        <a:bodyPr/>
        <a:lstStyle/>
        <a:p>
          <a:r>
            <a:rPr lang="en-US" sz="1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Genetic studies </a:t>
          </a:r>
        </a:p>
      </dgm:t>
    </dgm:pt>
    <dgm:pt modelId="{23B4F598-9B43-4288-9E1C-A95A59AED697}" type="sibTrans" cxnId="{5B059DB4-2A0B-4705-B2D2-0FA37C447986}">
      <dgm:prSet/>
      <dgm:spPr/>
      <dgm:t>
        <a:bodyPr/>
        <a:lstStyle/>
        <a:p>
          <a:endParaRPr lang="en-US"/>
        </a:p>
      </dgm:t>
    </dgm:pt>
    <dgm:pt modelId="{E26C7933-060C-4583-B374-6132A9C907D9}" type="parTrans" cxnId="{5B059DB4-2A0B-4705-B2D2-0FA37C447986}">
      <dgm:prSet/>
      <dgm:spPr/>
      <dgm:t>
        <a:bodyPr/>
        <a:lstStyle/>
        <a:p>
          <a:endParaRPr lang="en-US"/>
        </a:p>
      </dgm:t>
    </dgm:pt>
    <dgm:pt modelId="{2E4C86CA-500F-450D-84E1-AC9CC471D65C}">
      <dgm:prSet custT="1"/>
      <dgm:spPr/>
      <dgm:t>
        <a:bodyPr/>
        <a:lstStyle/>
        <a:p>
          <a:endParaRPr lang="en-US" sz="1800" b="1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1B58BD3-D2E6-48D6-BA67-402684550FC8}" type="sibTrans" cxnId="{A4285DE6-5DD6-4DFB-A00C-A44741252633}">
      <dgm:prSet/>
      <dgm:spPr/>
      <dgm:t>
        <a:bodyPr/>
        <a:lstStyle/>
        <a:p>
          <a:endParaRPr lang="en-US"/>
        </a:p>
      </dgm:t>
    </dgm:pt>
    <dgm:pt modelId="{746A9027-DB65-4647-9910-DE98722D70BB}" type="parTrans" cxnId="{A4285DE6-5DD6-4DFB-A00C-A44741252633}">
      <dgm:prSet/>
      <dgm:spPr/>
      <dgm:t>
        <a:bodyPr/>
        <a:lstStyle/>
        <a:p>
          <a:endParaRPr lang="en-US"/>
        </a:p>
      </dgm:t>
    </dgm:pt>
    <dgm:pt modelId="{114EE6B2-CC8B-4FB8-B2DF-02CD4EF98CD4}">
      <dgm:prSet custT="1"/>
      <dgm:spPr/>
      <dgm:t>
        <a:bodyPr/>
        <a:lstStyle/>
        <a:p>
          <a:r>
            <a:rPr lang="en-US" sz="1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Epidemiological studies </a:t>
          </a:r>
        </a:p>
      </dgm:t>
    </dgm:pt>
    <dgm:pt modelId="{B5D5319B-E2CE-4B35-8C8E-D4429E3AFB6B}" type="sibTrans" cxnId="{56DE4D23-4DCB-4381-99F4-7EC8E497AD80}">
      <dgm:prSet/>
      <dgm:spPr/>
      <dgm:t>
        <a:bodyPr/>
        <a:lstStyle/>
        <a:p>
          <a:endParaRPr lang="en-US"/>
        </a:p>
      </dgm:t>
    </dgm:pt>
    <dgm:pt modelId="{24B063B2-4953-4DD7-9C28-03387DB5072D}" type="parTrans" cxnId="{56DE4D23-4DCB-4381-99F4-7EC8E497AD80}">
      <dgm:prSet/>
      <dgm:spPr/>
      <dgm:t>
        <a:bodyPr/>
        <a:lstStyle/>
        <a:p>
          <a:endParaRPr lang="en-US"/>
        </a:p>
      </dgm:t>
    </dgm:pt>
    <dgm:pt modelId="{79FE12F2-8DEC-4227-8AD0-B60526443372}" type="pres">
      <dgm:prSet presAssocID="{320B7119-012A-45AA-BEA4-8390281186C1}" presName="linear" presStyleCnt="0">
        <dgm:presLayoutVars>
          <dgm:animLvl val="lvl"/>
          <dgm:resizeHandles val="exact"/>
        </dgm:presLayoutVars>
      </dgm:prSet>
      <dgm:spPr/>
    </dgm:pt>
    <dgm:pt modelId="{83245176-C70C-4784-93A6-BF4671D5A512}" type="pres">
      <dgm:prSet presAssocID="{AA051F56-14F6-4097-BB4A-A1319ABD57C5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FE592C57-FB2D-4E61-8EA4-19585BFB2A00}" type="pres">
      <dgm:prSet presAssocID="{BA76C0E4-7D35-4E2D-A064-1957F892A73D}" presName="spacer" presStyleCnt="0"/>
      <dgm:spPr/>
    </dgm:pt>
    <dgm:pt modelId="{8CEB692E-E3A7-4B56-ACEB-5B4A0ACEC1C1}" type="pres">
      <dgm:prSet presAssocID="{BB2B3876-2519-4DD1-ACC9-EC307AE0B4E1}" presName="parentText" presStyleLbl="node1" presStyleIdx="1" presStyleCnt="2" custScaleY="36006" custLinFactNeighborX="937" custLinFactNeighborY="354">
        <dgm:presLayoutVars>
          <dgm:chMax val="0"/>
          <dgm:bulletEnabled val="1"/>
        </dgm:presLayoutVars>
      </dgm:prSet>
      <dgm:spPr/>
    </dgm:pt>
    <dgm:pt modelId="{FB2B220C-94DE-4EC3-83B3-F5D2DB885D54}" type="pres">
      <dgm:prSet presAssocID="{BB2B3876-2519-4DD1-ACC9-EC307AE0B4E1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6CE1BA00-D3C8-4E35-A18C-05F43A8396F7}" type="presOf" srcId="{EBA10388-D67A-41D0-AB70-82BD24692EFB}" destId="{FB2B220C-94DE-4EC3-83B3-F5D2DB885D54}" srcOrd="0" destOrd="4" presId="urn:microsoft.com/office/officeart/2005/8/layout/vList2"/>
    <dgm:cxn modelId="{6E7A4720-E9A8-4BBD-8914-7BF08D93E2E9}" type="presOf" srcId="{114EE6B2-CC8B-4FB8-B2DF-02CD4EF98CD4}" destId="{FB2B220C-94DE-4EC3-83B3-F5D2DB885D54}" srcOrd="0" destOrd="12" presId="urn:microsoft.com/office/officeart/2005/8/layout/vList2"/>
    <dgm:cxn modelId="{56DE4D23-4DCB-4381-99F4-7EC8E497AD80}" srcId="{BB2B3876-2519-4DD1-ACC9-EC307AE0B4E1}" destId="{114EE6B2-CC8B-4FB8-B2DF-02CD4EF98CD4}" srcOrd="12" destOrd="0" parTransId="{24B063B2-4953-4DD7-9C28-03387DB5072D}" sibTransId="{B5D5319B-E2CE-4B35-8C8E-D4429E3AFB6B}"/>
    <dgm:cxn modelId="{C0FCF233-FF6F-41B8-A6DA-43F663AEE43E}" srcId="{320B7119-012A-45AA-BEA4-8390281186C1}" destId="{AA051F56-14F6-4097-BB4A-A1319ABD57C5}" srcOrd="0" destOrd="0" parTransId="{8C1098B8-9F31-4018-A53A-6E1F868DD542}" sibTransId="{BA76C0E4-7D35-4E2D-A064-1957F892A73D}"/>
    <dgm:cxn modelId="{AE49903A-934B-4029-BD95-B01A89384669}" srcId="{BB2B3876-2519-4DD1-ACC9-EC307AE0B4E1}" destId="{EBA10388-D67A-41D0-AB70-82BD24692EFB}" srcOrd="4" destOrd="0" parTransId="{F908DDE8-86BC-4006-842D-82DEB36046A1}" sibTransId="{60BF6FA5-ACA8-4671-9F68-004455BD56C6}"/>
    <dgm:cxn modelId="{E46E753B-62A7-4B83-84D7-1443F1B8B210}" type="presOf" srcId="{8EEE247C-051D-48DF-B2C8-11EEFC4E1400}" destId="{FB2B220C-94DE-4EC3-83B3-F5D2DB885D54}" srcOrd="0" destOrd="8" presId="urn:microsoft.com/office/officeart/2005/8/layout/vList2"/>
    <dgm:cxn modelId="{5D1F765B-E5ED-4640-8523-2DD4E7EFED19}" type="presOf" srcId="{4D8C0D5A-9B1B-4F64-8BB6-C2B859AD1FBC}" destId="{FB2B220C-94DE-4EC3-83B3-F5D2DB885D54}" srcOrd="0" destOrd="9" presId="urn:microsoft.com/office/officeart/2005/8/layout/vList2"/>
    <dgm:cxn modelId="{44B99F5C-BA45-4D13-BEB6-F12CC1F01896}" type="presOf" srcId="{3245F681-CA9D-419F-B07A-60D3BD8C8D95}" destId="{FB2B220C-94DE-4EC3-83B3-F5D2DB885D54}" srcOrd="0" destOrd="10" presId="urn:microsoft.com/office/officeart/2005/8/layout/vList2"/>
    <dgm:cxn modelId="{7AF3845D-B069-41B9-BB22-A13B215094F9}" type="presOf" srcId="{CFA2C49E-4DBB-4B45-8916-30B334BBEB52}" destId="{FB2B220C-94DE-4EC3-83B3-F5D2DB885D54}" srcOrd="0" destOrd="0" presId="urn:microsoft.com/office/officeart/2005/8/layout/vList2"/>
    <dgm:cxn modelId="{6C86CC5D-84F7-4BBA-B5CE-249D33B5CFDA}" type="presOf" srcId="{56BB4284-FB73-4146-B446-2D61A0D37814}" destId="{FB2B220C-94DE-4EC3-83B3-F5D2DB885D54}" srcOrd="0" destOrd="7" presId="urn:microsoft.com/office/officeart/2005/8/layout/vList2"/>
    <dgm:cxn modelId="{A86DB25F-4D91-4164-8883-B53EFE239303}" srcId="{BB2B3876-2519-4DD1-ACC9-EC307AE0B4E1}" destId="{CFA2C49E-4DBB-4B45-8916-30B334BBEB52}" srcOrd="0" destOrd="0" parTransId="{5FC3ADEA-5AB4-42F3-98F8-D7B43C314E98}" sibTransId="{A88A2ACF-09EF-4D08-B903-86CD65696FE2}"/>
    <dgm:cxn modelId="{B5DBC45F-9CF8-4885-A0C3-B9674C43930A}" type="presOf" srcId="{320B7119-012A-45AA-BEA4-8390281186C1}" destId="{79FE12F2-8DEC-4227-8AD0-B60526443372}" srcOrd="0" destOrd="0" presId="urn:microsoft.com/office/officeart/2005/8/layout/vList2"/>
    <dgm:cxn modelId="{77982549-D719-499F-9D21-CD0E2113809D}" srcId="{BB2B3876-2519-4DD1-ACC9-EC307AE0B4E1}" destId="{8EEE247C-051D-48DF-B2C8-11EEFC4E1400}" srcOrd="8" destOrd="0" parTransId="{C3A4C6E6-D563-4762-97BF-504426006A63}" sibTransId="{5A8D4DE0-C35C-4530-B0D0-310411F72AB2}"/>
    <dgm:cxn modelId="{7DDF876C-97D0-4061-8A6C-964FA1EA80BD}" type="presOf" srcId="{2E4C86CA-500F-450D-84E1-AC9CC471D65C}" destId="{FB2B220C-94DE-4EC3-83B3-F5D2DB885D54}" srcOrd="0" destOrd="11" presId="urn:microsoft.com/office/officeart/2005/8/layout/vList2"/>
    <dgm:cxn modelId="{EC8BAD6C-823E-44CA-87BB-29F997BDB92B}" type="presOf" srcId="{9D3C27A0-368E-446A-A2EB-69B092087818}" destId="{FB2B220C-94DE-4EC3-83B3-F5D2DB885D54}" srcOrd="0" destOrd="3" presId="urn:microsoft.com/office/officeart/2005/8/layout/vList2"/>
    <dgm:cxn modelId="{7AD9E94C-FAE9-4332-A4DA-AF0192AEE64F}" srcId="{BB2B3876-2519-4DD1-ACC9-EC307AE0B4E1}" destId="{56BB4284-FB73-4146-B446-2D61A0D37814}" srcOrd="7" destOrd="0" parTransId="{51F04282-4805-4BBF-B9CD-0BC6F12775A0}" sibTransId="{27E70B3A-500F-4333-AFA3-A0CFEFBF5D44}"/>
    <dgm:cxn modelId="{FFECA479-F28D-4F8D-8818-CDF4DF1E7DBB}" type="presOf" srcId="{129F967D-DF78-4398-B6D6-8EF556E77240}" destId="{FB2B220C-94DE-4EC3-83B3-F5D2DB885D54}" srcOrd="0" destOrd="6" presId="urn:microsoft.com/office/officeart/2005/8/layout/vList2"/>
    <dgm:cxn modelId="{FFF4DA7B-364C-416D-8C8B-B5284933C517}" type="presOf" srcId="{BB2B3876-2519-4DD1-ACC9-EC307AE0B4E1}" destId="{8CEB692E-E3A7-4B56-ACEB-5B4A0ACEC1C1}" srcOrd="0" destOrd="0" presId="urn:microsoft.com/office/officeart/2005/8/layout/vList2"/>
    <dgm:cxn modelId="{6EFB7F81-7A18-4E5D-81E3-FCD535D0531B}" srcId="{320B7119-012A-45AA-BEA4-8390281186C1}" destId="{BB2B3876-2519-4DD1-ACC9-EC307AE0B4E1}" srcOrd="1" destOrd="0" parTransId="{97A470AB-4DE6-4E04-9A7C-0581C5F8FDCC}" sibTransId="{923914AE-B959-409A-AD80-82619FC06A0F}"/>
    <dgm:cxn modelId="{2226CF85-49B8-4A67-BFA1-8F4A7BCD5C8E}" srcId="{BB2B3876-2519-4DD1-ACC9-EC307AE0B4E1}" destId="{90FBF89E-FA1B-4C19-B150-22B9BB5CE9F1}" srcOrd="2" destOrd="0" parTransId="{A16DDCA1-BA67-4574-A396-9E8DFE9C888B}" sibTransId="{A51B7F0C-122C-4E2E-82A2-563ECAACCC27}"/>
    <dgm:cxn modelId="{2D0C358C-8793-4480-9463-0740A32CA768}" type="presOf" srcId="{90FBF89E-FA1B-4C19-B150-22B9BB5CE9F1}" destId="{FB2B220C-94DE-4EC3-83B3-F5D2DB885D54}" srcOrd="0" destOrd="2" presId="urn:microsoft.com/office/officeart/2005/8/layout/vList2"/>
    <dgm:cxn modelId="{ABFADD8D-9670-41C3-A03E-AE12408ACB3C}" type="presOf" srcId="{729C0012-5C7F-4720-8086-60E8B1F34834}" destId="{FB2B220C-94DE-4EC3-83B3-F5D2DB885D54}" srcOrd="0" destOrd="1" presId="urn:microsoft.com/office/officeart/2005/8/layout/vList2"/>
    <dgm:cxn modelId="{C7A0AC93-1FAE-4BD6-AFB7-7325C2D198CA}" srcId="{BB2B3876-2519-4DD1-ACC9-EC307AE0B4E1}" destId="{4D8C0D5A-9B1B-4F64-8BB6-C2B859AD1FBC}" srcOrd="9" destOrd="0" parTransId="{B37D321E-35A9-4E5C-815D-CB2162278007}" sibTransId="{947EF83F-81DF-4037-9B15-4D6EE39F9C0E}"/>
    <dgm:cxn modelId="{47537AA0-01A1-4242-AF36-15AC6F20D980}" srcId="{BB2B3876-2519-4DD1-ACC9-EC307AE0B4E1}" destId="{129F967D-DF78-4398-B6D6-8EF556E77240}" srcOrd="6" destOrd="0" parTransId="{0DAC2E7F-EBF7-444C-AEDF-AD6553530FB5}" sibTransId="{963B5002-4456-4CFF-86B5-02840FE979C7}"/>
    <dgm:cxn modelId="{5B059DB4-2A0B-4705-B2D2-0FA37C447986}" srcId="{BB2B3876-2519-4DD1-ACC9-EC307AE0B4E1}" destId="{3245F681-CA9D-419F-B07A-60D3BD8C8D95}" srcOrd="10" destOrd="0" parTransId="{E26C7933-060C-4583-B374-6132A9C907D9}" sibTransId="{23B4F598-9B43-4288-9E1C-A95A59AED697}"/>
    <dgm:cxn modelId="{FC8DB3DB-7DC5-4294-95AC-C64DAE6D3253}" srcId="{BB2B3876-2519-4DD1-ACC9-EC307AE0B4E1}" destId="{9D3C27A0-368E-446A-A2EB-69B092087818}" srcOrd="3" destOrd="0" parTransId="{29B8B9CC-EDB7-4313-A39C-E6B243769DFA}" sibTransId="{79C7956F-3494-427C-8435-5D785503C4F3}"/>
    <dgm:cxn modelId="{181CCBE1-792D-4B4D-83D0-FB8EBA3D4861}" type="presOf" srcId="{AA051F56-14F6-4097-BB4A-A1319ABD57C5}" destId="{83245176-C70C-4784-93A6-BF4671D5A512}" srcOrd="0" destOrd="0" presId="urn:microsoft.com/office/officeart/2005/8/layout/vList2"/>
    <dgm:cxn modelId="{A4285DE6-5DD6-4DFB-A00C-A44741252633}" srcId="{BB2B3876-2519-4DD1-ACC9-EC307AE0B4E1}" destId="{2E4C86CA-500F-450D-84E1-AC9CC471D65C}" srcOrd="11" destOrd="0" parTransId="{746A9027-DB65-4647-9910-DE98722D70BB}" sibTransId="{B1B58BD3-D2E6-48D6-BA67-402684550FC8}"/>
    <dgm:cxn modelId="{22F87BF0-8ADA-439E-9764-601736963D56}" srcId="{BB2B3876-2519-4DD1-ACC9-EC307AE0B4E1}" destId="{729C0012-5C7F-4720-8086-60E8B1F34834}" srcOrd="1" destOrd="0" parTransId="{F21E8833-C4EF-4221-9512-060D2265A297}" sibTransId="{DFEFBB07-BF8C-4C76-953C-60E88BE07C5A}"/>
    <dgm:cxn modelId="{3E3FE9FB-B25F-4BD5-847C-544614C36863}" type="presOf" srcId="{502E78AD-7078-4902-A49F-7B2808D1E026}" destId="{FB2B220C-94DE-4EC3-83B3-F5D2DB885D54}" srcOrd="0" destOrd="5" presId="urn:microsoft.com/office/officeart/2005/8/layout/vList2"/>
    <dgm:cxn modelId="{89FC17FF-27A4-4D77-833D-DDA54FF349B1}" srcId="{BB2B3876-2519-4DD1-ACC9-EC307AE0B4E1}" destId="{502E78AD-7078-4902-A49F-7B2808D1E026}" srcOrd="5" destOrd="0" parTransId="{2127B946-9B8E-498C-97A8-A70C1CA73B1B}" sibTransId="{BEFC9978-5047-48E6-A82B-7338C5CF4604}"/>
    <dgm:cxn modelId="{F19B4072-8C1E-4F75-A04E-4582F465E7A8}" type="presParOf" srcId="{79FE12F2-8DEC-4227-8AD0-B60526443372}" destId="{83245176-C70C-4784-93A6-BF4671D5A512}" srcOrd="0" destOrd="0" presId="urn:microsoft.com/office/officeart/2005/8/layout/vList2"/>
    <dgm:cxn modelId="{2F5B21C5-369E-4842-A0AC-98F5A25F4ACD}" type="presParOf" srcId="{79FE12F2-8DEC-4227-8AD0-B60526443372}" destId="{FE592C57-FB2D-4E61-8EA4-19585BFB2A00}" srcOrd="1" destOrd="0" presId="urn:microsoft.com/office/officeart/2005/8/layout/vList2"/>
    <dgm:cxn modelId="{7A935F04-7FC1-4C56-A614-8E5586383CF9}" type="presParOf" srcId="{79FE12F2-8DEC-4227-8AD0-B60526443372}" destId="{8CEB692E-E3A7-4B56-ACEB-5B4A0ACEC1C1}" srcOrd="2" destOrd="0" presId="urn:microsoft.com/office/officeart/2005/8/layout/vList2"/>
    <dgm:cxn modelId="{3B67F228-8D60-49F4-A4E3-789A2025B079}" type="presParOf" srcId="{79FE12F2-8DEC-4227-8AD0-B60526443372}" destId="{FB2B220C-94DE-4EC3-83B3-F5D2DB885D54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62275A-C979-4375-AB69-EA4C26252FDE}">
      <dsp:nvSpPr>
        <dsp:cNvPr id="0" name=""/>
        <dsp:cNvSpPr/>
      </dsp:nvSpPr>
      <dsp:spPr>
        <a:xfrm>
          <a:off x="7606" y="2244"/>
          <a:ext cx="3149329" cy="1889597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latin typeface="Arial" panose="020B0604020202020204" pitchFamily="34" charset="0"/>
              <a:cs typeface="Arial" panose="020B0604020202020204" pitchFamily="34" charset="0"/>
            </a:rPr>
            <a:t>A system of moral principles that govern a person's behavior or how an activity is conducted</a:t>
          </a:r>
          <a:endParaRPr lang="en-US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606" y="2244"/>
        <a:ext cx="3149329" cy="1889597"/>
      </dsp:txXfrm>
    </dsp:sp>
    <dsp:sp modelId="{D85BDF2B-9FF8-4839-A2A5-12864C28CF2D}">
      <dsp:nvSpPr>
        <dsp:cNvPr id="0" name=""/>
        <dsp:cNvSpPr/>
      </dsp:nvSpPr>
      <dsp:spPr>
        <a:xfrm>
          <a:off x="3471868" y="2244"/>
          <a:ext cx="3149329" cy="1889597"/>
        </a:xfrm>
        <a:prstGeom prst="rect">
          <a:avLst/>
        </a:prstGeom>
        <a:gradFill rotWithShape="0">
          <a:gsLst>
            <a:gs pos="0">
              <a:schemeClr val="accent2">
                <a:hueOff val="-741071"/>
                <a:satOff val="3550"/>
                <a:lumOff val="3284"/>
                <a:alphaOff val="0"/>
                <a:tint val="96000"/>
                <a:lumMod val="100000"/>
              </a:schemeClr>
            </a:gs>
            <a:gs pos="78000">
              <a:schemeClr val="accent2">
                <a:hueOff val="-741071"/>
                <a:satOff val="3550"/>
                <a:lumOff val="3284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latin typeface="Arial" panose="020B0604020202020204" pitchFamily="34" charset="0"/>
              <a:cs typeface="Arial" panose="020B0604020202020204" pitchFamily="34" charset="0"/>
            </a:rPr>
            <a:t>Dealing with what is good and bad, and with moral duty and obligation</a:t>
          </a:r>
          <a:endParaRPr lang="en-US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471868" y="2244"/>
        <a:ext cx="3149329" cy="1889597"/>
      </dsp:txXfrm>
    </dsp:sp>
    <dsp:sp modelId="{0E42DD31-435D-4A38-95BA-A0FE92A852D9}">
      <dsp:nvSpPr>
        <dsp:cNvPr id="0" name=""/>
        <dsp:cNvSpPr/>
      </dsp:nvSpPr>
      <dsp:spPr>
        <a:xfrm>
          <a:off x="7606" y="2206774"/>
          <a:ext cx="3149329" cy="1889597"/>
        </a:xfrm>
        <a:prstGeom prst="rect">
          <a:avLst/>
        </a:prstGeom>
        <a:gradFill rotWithShape="0">
          <a:gsLst>
            <a:gs pos="0">
              <a:schemeClr val="accent2">
                <a:hueOff val="-1482143"/>
                <a:satOff val="7100"/>
                <a:lumOff val="6569"/>
                <a:alphaOff val="0"/>
                <a:tint val="96000"/>
                <a:lumMod val="100000"/>
              </a:schemeClr>
            </a:gs>
            <a:gs pos="78000">
              <a:schemeClr val="accent2">
                <a:hueOff val="-1482143"/>
                <a:satOff val="7100"/>
                <a:lumOff val="6569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latin typeface="Arial" panose="020B0604020202020204" pitchFamily="34" charset="0"/>
              <a:cs typeface="Arial" panose="020B0604020202020204" pitchFamily="34" charset="0"/>
            </a:rPr>
            <a:t>The basic concepts and fundamental principles of decent human conduct</a:t>
          </a:r>
          <a:endParaRPr lang="en-US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606" y="2206774"/>
        <a:ext cx="3149329" cy="1889597"/>
      </dsp:txXfrm>
    </dsp:sp>
    <dsp:sp modelId="{FA020166-A753-4FB0-915C-305644CAAA23}">
      <dsp:nvSpPr>
        <dsp:cNvPr id="0" name=""/>
        <dsp:cNvSpPr/>
      </dsp:nvSpPr>
      <dsp:spPr>
        <a:xfrm>
          <a:off x="3471868" y="2206774"/>
          <a:ext cx="3149329" cy="1889597"/>
        </a:xfrm>
        <a:prstGeom prst="rect">
          <a:avLst/>
        </a:prstGeom>
        <a:gradFill rotWithShape="0">
          <a:gsLst>
            <a:gs pos="0">
              <a:schemeClr val="accent2">
                <a:hueOff val="-2223214"/>
                <a:satOff val="10650"/>
                <a:lumOff val="9853"/>
                <a:alphaOff val="0"/>
                <a:tint val="96000"/>
                <a:lumMod val="100000"/>
              </a:schemeClr>
            </a:gs>
            <a:gs pos="78000">
              <a:schemeClr val="accent2">
                <a:hueOff val="-2223214"/>
                <a:satOff val="10650"/>
                <a:lumOff val="9853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latin typeface="Arial" panose="020B0604020202020204" pitchFamily="34" charset="0"/>
              <a:cs typeface="Arial" panose="020B0604020202020204" pitchFamily="34" charset="0"/>
            </a:rPr>
            <a:t>Based on a person’s own values</a:t>
          </a:r>
          <a:endParaRPr lang="en-US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471868" y="2206774"/>
        <a:ext cx="3149329" cy="1889597"/>
      </dsp:txXfrm>
    </dsp:sp>
    <dsp:sp modelId="{DF37F67F-CC1D-4264-9F2F-A6108908B052}">
      <dsp:nvSpPr>
        <dsp:cNvPr id="0" name=""/>
        <dsp:cNvSpPr/>
      </dsp:nvSpPr>
      <dsp:spPr>
        <a:xfrm>
          <a:off x="277283" y="4411305"/>
          <a:ext cx="6074237" cy="1889597"/>
        </a:xfrm>
        <a:prstGeom prst="rect">
          <a:avLst/>
        </a:prstGeom>
        <a:gradFill rotWithShape="0">
          <a:gsLst>
            <a:gs pos="0">
              <a:schemeClr val="accent2">
                <a:hueOff val="-2964286"/>
                <a:satOff val="14200"/>
                <a:lumOff val="13137"/>
                <a:alphaOff val="0"/>
                <a:tint val="96000"/>
                <a:lumMod val="100000"/>
              </a:schemeClr>
            </a:gs>
            <a:gs pos="78000">
              <a:schemeClr val="accent2">
                <a:hueOff val="-2964286"/>
                <a:satOff val="14200"/>
                <a:lumOff val="13137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latin typeface="Arial" panose="020B0604020202020204" pitchFamily="34" charset="0"/>
              <a:cs typeface="Arial" panose="020B0604020202020204" pitchFamily="34" charset="0"/>
            </a:rPr>
            <a:t>Standards of right and wrong that recommend what humans should do, usually in terms of :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rPr>
            <a:t>rights, obligations, benefits to society, fairness, or specific virtues</a:t>
          </a:r>
          <a:endParaRPr lang="en-US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77283" y="4411305"/>
        <a:ext cx="6074237" cy="1889597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8428F6-41A3-4435-89E4-E3218240A083}">
      <dsp:nvSpPr>
        <dsp:cNvPr id="0" name=""/>
        <dsp:cNvSpPr/>
      </dsp:nvSpPr>
      <dsp:spPr>
        <a:xfrm>
          <a:off x="0" y="44478"/>
          <a:ext cx="6628804" cy="117936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latin typeface="Arial" panose="020B0604020202020204" pitchFamily="34" charset="0"/>
              <a:cs typeface="Arial" panose="020B0604020202020204" pitchFamily="34" charset="0"/>
            </a:rPr>
            <a:t>Do not test drugs or treatments</a:t>
          </a:r>
          <a:endParaRPr lang="en-US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7572" y="102050"/>
        <a:ext cx="6513660" cy="1064216"/>
      </dsp:txXfrm>
    </dsp:sp>
    <dsp:sp modelId="{8321CDA7-252F-474D-A3B9-72245F35B7B9}">
      <dsp:nvSpPr>
        <dsp:cNvPr id="0" name=""/>
        <dsp:cNvSpPr/>
      </dsp:nvSpPr>
      <dsp:spPr>
        <a:xfrm>
          <a:off x="0" y="1405278"/>
          <a:ext cx="6628804" cy="1179360"/>
        </a:xfrm>
        <a:prstGeom prst="roundRect">
          <a:avLst/>
        </a:prstGeom>
        <a:gradFill rotWithShape="0">
          <a:gsLst>
            <a:gs pos="0">
              <a:schemeClr val="accent2">
                <a:hueOff val="-741071"/>
                <a:satOff val="3550"/>
                <a:lumOff val="3284"/>
                <a:alphaOff val="0"/>
                <a:tint val="96000"/>
                <a:lumMod val="100000"/>
              </a:schemeClr>
            </a:gs>
            <a:gs pos="78000">
              <a:schemeClr val="accent2">
                <a:hueOff val="-741071"/>
                <a:satOff val="3550"/>
                <a:lumOff val="3284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latin typeface="Arial" panose="020B0604020202020204" pitchFamily="34" charset="0"/>
              <a:cs typeface="Arial" panose="020B0604020202020204" pitchFamily="34" charset="0"/>
            </a:rPr>
            <a:t>Researchers observe participants by monitoring their health over a period of time</a:t>
          </a:r>
          <a:endParaRPr lang="en-US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7572" y="1462850"/>
        <a:ext cx="6513660" cy="1064216"/>
      </dsp:txXfrm>
    </dsp:sp>
    <dsp:sp modelId="{4FB0E1A8-7F44-4B59-8941-14BB3CE3D92A}">
      <dsp:nvSpPr>
        <dsp:cNvPr id="0" name=""/>
        <dsp:cNvSpPr/>
      </dsp:nvSpPr>
      <dsp:spPr>
        <a:xfrm>
          <a:off x="0" y="2766078"/>
          <a:ext cx="6628804" cy="1179360"/>
        </a:xfrm>
        <a:prstGeom prst="roundRect">
          <a:avLst/>
        </a:prstGeom>
        <a:gradFill rotWithShape="0">
          <a:gsLst>
            <a:gs pos="0">
              <a:schemeClr val="accent2">
                <a:hueOff val="-1482143"/>
                <a:satOff val="7100"/>
                <a:lumOff val="6569"/>
                <a:alphaOff val="0"/>
                <a:tint val="96000"/>
                <a:lumMod val="100000"/>
              </a:schemeClr>
            </a:gs>
            <a:gs pos="78000">
              <a:schemeClr val="accent2">
                <a:hueOff val="-1482143"/>
                <a:satOff val="7100"/>
                <a:lumOff val="6569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latin typeface="Arial" panose="020B0604020202020204" pitchFamily="34" charset="0"/>
              <a:cs typeface="Arial" panose="020B0604020202020204" pitchFamily="34" charset="0"/>
            </a:rPr>
            <a:t>Provide researchers with data that advances our understanding of certain diseases and how to treat the disease</a:t>
          </a:r>
          <a:endParaRPr lang="en-US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7572" y="2823650"/>
        <a:ext cx="6513660" cy="1064216"/>
      </dsp:txXfrm>
    </dsp:sp>
    <dsp:sp modelId="{ABF5C137-53A2-4701-9B78-4F625C9101B7}">
      <dsp:nvSpPr>
        <dsp:cNvPr id="0" name=""/>
        <dsp:cNvSpPr/>
      </dsp:nvSpPr>
      <dsp:spPr>
        <a:xfrm>
          <a:off x="0" y="4126878"/>
          <a:ext cx="6628804" cy="1179360"/>
        </a:xfrm>
        <a:prstGeom prst="roundRect">
          <a:avLst/>
        </a:prstGeom>
        <a:gradFill rotWithShape="0">
          <a:gsLst>
            <a:gs pos="0">
              <a:schemeClr val="accent2">
                <a:hueOff val="-2223214"/>
                <a:satOff val="10650"/>
                <a:lumOff val="9853"/>
                <a:alphaOff val="0"/>
                <a:tint val="96000"/>
                <a:lumMod val="100000"/>
              </a:schemeClr>
            </a:gs>
            <a:gs pos="78000">
              <a:schemeClr val="accent2">
                <a:hueOff val="-2223214"/>
                <a:satOff val="10650"/>
                <a:lumOff val="9853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latin typeface="Arial" panose="020B0604020202020204" pitchFamily="34" charset="0"/>
              <a:cs typeface="Arial" panose="020B0604020202020204" pitchFamily="34" charset="0"/>
            </a:rPr>
            <a:t>Assess health outcomes in groups of participants</a:t>
          </a:r>
          <a:endParaRPr lang="en-US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7572" y="4184450"/>
        <a:ext cx="6513660" cy="1064216"/>
      </dsp:txXfrm>
    </dsp:sp>
    <dsp:sp modelId="{E4D69148-1F6E-47B6-BD4D-B63C9E1FB141}">
      <dsp:nvSpPr>
        <dsp:cNvPr id="0" name=""/>
        <dsp:cNvSpPr/>
      </dsp:nvSpPr>
      <dsp:spPr>
        <a:xfrm>
          <a:off x="0" y="5487678"/>
          <a:ext cx="6628804" cy="1179360"/>
        </a:xfrm>
        <a:prstGeom prst="roundRect">
          <a:avLst/>
        </a:prstGeom>
        <a:gradFill rotWithShape="0">
          <a:gsLst>
            <a:gs pos="0">
              <a:schemeClr val="accent2">
                <a:hueOff val="-2964286"/>
                <a:satOff val="14200"/>
                <a:lumOff val="13137"/>
                <a:alphaOff val="0"/>
                <a:tint val="96000"/>
                <a:lumMod val="100000"/>
              </a:schemeClr>
            </a:gs>
            <a:gs pos="78000">
              <a:schemeClr val="accent2">
                <a:hueOff val="-2964286"/>
                <a:satOff val="14200"/>
                <a:lumOff val="13137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latin typeface="Arial" panose="020B0604020202020204" pitchFamily="34" charset="0"/>
              <a:cs typeface="Arial" panose="020B0604020202020204" pitchFamily="34" charset="0"/>
            </a:rPr>
            <a:t>Participants may receive interventions (which can include medical products such as drugs or devices) or procedures as part of their routine medical care</a:t>
          </a:r>
          <a:endParaRPr lang="en-US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7572" y="5545250"/>
        <a:ext cx="6513660" cy="1064216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823923-75DE-4C3C-BE56-DFA27211BED4}">
      <dsp:nvSpPr>
        <dsp:cNvPr id="0" name=""/>
        <dsp:cNvSpPr/>
      </dsp:nvSpPr>
      <dsp:spPr>
        <a:xfrm>
          <a:off x="1016459" y="0"/>
          <a:ext cx="2137031" cy="128221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latin typeface="Arial" panose="020B0604020202020204" pitchFamily="34" charset="0"/>
              <a:cs typeface="Arial" panose="020B0604020202020204" pitchFamily="34" charset="0"/>
            </a:rPr>
            <a:t>CASE-CONTROL STUDY</a:t>
          </a:r>
          <a:endParaRPr lang="en-US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016459" y="0"/>
        <a:ext cx="2137031" cy="1282218"/>
      </dsp:txXfrm>
    </dsp:sp>
    <dsp:sp modelId="{D0302B52-7D29-49DE-820B-FB5F5F805B0F}">
      <dsp:nvSpPr>
        <dsp:cNvPr id="0" name=""/>
        <dsp:cNvSpPr/>
      </dsp:nvSpPr>
      <dsp:spPr>
        <a:xfrm>
          <a:off x="3367194" y="2469"/>
          <a:ext cx="2137031" cy="1282218"/>
        </a:xfrm>
        <a:prstGeom prst="rect">
          <a:avLst/>
        </a:prstGeom>
        <a:solidFill>
          <a:schemeClr val="accent2">
            <a:hueOff val="-228022"/>
            <a:satOff val="1092"/>
            <a:lumOff val="1011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latin typeface="Arial" panose="020B0604020202020204" pitchFamily="34" charset="0"/>
              <a:cs typeface="Arial" panose="020B0604020202020204" pitchFamily="34" charset="0"/>
            </a:rPr>
            <a:t>COHORT STUDY</a:t>
          </a:r>
          <a:endParaRPr lang="en-US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367194" y="2469"/>
        <a:ext cx="2137031" cy="1282218"/>
      </dsp:txXfrm>
    </dsp:sp>
    <dsp:sp modelId="{0FDFB392-7F42-47F4-883F-ACDE0F4D384A}">
      <dsp:nvSpPr>
        <dsp:cNvPr id="0" name=""/>
        <dsp:cNvSpPr/>
      </dsp:nvSpPr>
      <dsp:spPr>
        <a:xfrm>
          <a:off x="5717929" y="2469"/>
          <a:ext cx="2137031" cy="1282218"/>
        </a:xfrm>
        <a:prstGeom prst="rect">
          <a:avLst/>
        </a:prstGeom>
        <a:solidFill>
          <a:schemeClr val="accent2">
            <a:hueOff val="-456044"/>
            <a:satOff val="2185"/>
            <a:lumOff val="2021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latin typeface="Arial" panose="020B0604020202020204" pitchFamily="34" charset="0"/>
              <a:cs typeface="Arial" panose="020B0604020202020204" pitchFamily="34" charset="0"/>
            </a:rPr>
            <a:t>CROSSOVER STUDY</a:t>
          </a:r>
          <a:endParaRPr lang="en-US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717929" y="2469"/>
        <a:ext cx="2137031" cy="1282218"/>
      </dsp:txXfrm>
    </dsp:sp>
    <dsp:sp modelId="{9E3CDA13-7E84-4018-8021-06A8D41A00E8}">
      <dsp:nvSpPr>
        <dsp:cNvPr id="0" name=""/>
        <dsp:cNvSpPr/>
      </dsp:nvSpPr>
      <dsp:spPr>
        <a:xfrm>
          <a:off x="8068664" y="2469"/>
          <a:ext cx="2137031" cy="1282218"/>
        </a:xfrm>
        <a:prstGeom prst="rect">
          <a:avLst/>
        </a:prstGeom>
        <a:solidFill>
          <a:schemeClr val="accent2">
            <a:hueOff val="-684066"/>
            <a:satOff val="3277"/>
            <a:lumOff val="3032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latin typeface="Arial" panose="020B0604020202020204" pitchFamily="34" charset="0"/>
              <a:cs typeface="Arial" panose="020B0604020202020204" pitchFamily="34" charset="0"/>
            </a:rPr>
            <a:t>DOUBLE-BLIND CLINICAL TRIAL</a:t>
          </a:r>
          <a:endParaRPr lang="en-US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068664" y="2469"/>
        <a:ext cx="2137031" cy="1282218"/>
      </dsp:txXfrm>
    </dsp:sp>
    <dsp:sp modelId="{6381021E-8AAF-42A8-B107-FD2A931B047D}">
      <dsp:nvSpPr>
        <dsp:cNvPr id="0" name=""/>
        <dsp:cNvSpPr/>
      </dsp:nvSpPr>
      <dsp:spPr>
        <a:xfrm>
          <a:off x="1016459" y="1498391"/>
          <a:ext cx="2137031" cy="1282218"/>
        </a:xfrm>
        <a:prstGeom prst="rect">
          <a:avLst/>
        </a:prstGeom>
        <a:solidFill>
          <a:schemeClr val="accent2">
            <a:hueOff val="-912088"/>
            <a:satOff val="4369"/>
            <a:lumOff val="4042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latin typeface="Arial" panose="020B0604020202020204" pitchFamily="34" charset="0"/>
              <a:cs typeface="Arial" panose="020B0604020202020204" pitchFamily="34" charset="0"/>
            </a:rPr>
            <a:t>EXPERIMENTAL STUDY</a:t>
          </a:r>
          <a:endParaRPr lang="en-US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016459" y="1498391"/>
        <a:ext cx="2137031" cy="1282218"/>
      </dsp:txXfrm>
    </dsp:sp>
    <dsp:sp modelId="{2D963A60-8637-4D26-B7CE-80C299A9F0E8}">
      <dsp:nvSpPr>
        <dsp:cNvPr id="0" name=""/>
        <dsp:cNvSpPr/>
      </dsp:nvSpPr>
      <dsp:spPr>
        <a:xfrm>
          <a:off x="3367194" y="1498391"/>
          <a:ext cx="2137031" cy="1282218"/>
        </a:xfrm>
        <a:prstGeom prst="rect">
          <a:avLst/>
        </a:prstGeom>
        <a:solidFill>
          <a:schemeClr val="accent2">
            <a:hueOff val="-1140110"/>
            <a:satOff val="5462"/>
            <a:lumOff val="5053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latin typeface="Arial" panose="020B0604020202020204" pitchFamily="34" charset="0"/>
              <a:cs typeface="Arial" panose="020B0604020202020204" pitchFamily="34" charset="0"/>
            </a:rPr>
            <a:t>FEASIBILITY STUDY</a:t>
          </a:r>
          <a:endParaRPr lang="en-US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367194" y="1498391"/>
        <a:ext cx="2137031" cy="1282218"/>
      </dsp:txXfrm>
    </dsp:sp>
    <dsp:sp modelId="{AA628136-BAF3-4005-9969-030E0F7A0390}">
      <dsp:nvSpPr>
        <dsp:cNvPr id="0" name=""/>
        <dsp:cNvSpPr/>
      </dsp:nvSpPr>
      <dsp:spPr>
        <a:xfrm>
          <a:off x="5717929" y="1498391"/>
          <a:ext cx="2137031" cy="1282218"/>
        </a:xfrm>
        <a:prstGeom prst="rect">
          <a:avLst/>
        </a:prstGeom>
        <a:solidFill>
          <a:schemeClr val="accent2">
            <a:hueOff val="-1368132"/>
            <a:satOff val="6554"/>
            <a:lumOff val="6063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latin typeface="Arial" panose="020B0604020202020204" pitchFamily="34" charset="0"/>
              <a:cs typeface="Arial" panose="020B0604020202020204" pitchFamily="34" charset="0"/>
            </a:rPr>
            <a:t>LONGITUDINAL STUDIES</a:t>
          </a:r>
          <a:endParaRPr lang="en-US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717929" y="1498391"/>
        <a:ext cx="2137031" cy="1282218"/>
      </dsp:txXfrm>
    </dsp:sp>
    <dsp:sp modelId="{BE6A31DC-9458-41A5-B96F-92E7FFBA23AD}">
      <dsp:nvSpPr>
        <dsp:cNvPr id="0" name=""/>
        <dsp:cNvSpPr/>
      </dsp:nvSpPr>
      <dsp:spPr>
        <a:xfrm>
          <a:off x="8068664" y="1498391"/>
          <a:ext cx="2137031" cy="1282218"/>
        </a:xfrm>
        <a:prstGeom prst="rect">
          <a:avLst/>
        </a:prstGeom>
        <a:solidFill>
          <a:schemeClr val="accent2">
            <a:hueOff val="-1596154"/>
            <a:satOff val="7646"/>
            <a:lumOff val="7074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latin typeface="Arial" panose="020B0604020202020204" pitchFamily="34" charset="0"/>
              <a:cs typeface="Arial" panose="020B0604020202020204" pitchFamily="34" charset="0"/>
            </a:rPr>
            <a:t>MULTICENTER CLINICAL TRIAL</a:t>
          </a:r>
          <a:endParaRPr lang="en-US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068664" y="1498391"/>
        <a:ext cx="2137031" cy="1282218"/>
      </dsp:txXfrm>
    </dsp:sp>
    <dsp:sp modelId="{89E83DC7-4538-47A1-B2E9-70EA0B424250}">
      <dsp:nvSpPr>
        <dsp:cNvPr id="0" name=""/>
        <dsp:cNvSpPr/>
      </dsp:nvSpPr>
      <dsp:spPr>
        <a:xfrm>
          <a:off x="1016459" y="2994313"/>
          <a:ext cx="2137031" cy="1282218"/>
        </a:xfrm>
        <a:prstGeom prst="rect">
          <a:avLst/>
        </a:prstGeom>
        <a:solidFill>
          <a:schemeClr val="accent2">
            <a:hueOff val="-1824176"/>
            <a:satOff val="8738"/>
            <a:lumOff val="8084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latin typeface="Arial" panose="020B0604020202020204" pitchFamily="34" charset="0"/>
              <a:cs typeface="Arial" panose="020B0604020202020204" pitchFamily="34" charset="0"/>
            </a:rPr>
            <a:t>OBSERVATIONAL STUDY</a:t>
          </a:r>
          <a:endParaRPr lang="en-US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016459" y="2994313"/>
        <a:ext cx="2137031" cy="1282218"/>
      </dsp:txXfrm>
    </dsp:sp>
    <dsp:sp modelId="{4A4E3881-CCC4-4672-B686-03F3FC929A15}">
      <dsp:nvSpPr>
        <dsp:cNvPr id="0" name=""/>
        <dsp:cNvSpPr/>
      </dsp:nvSpPr>
      <dsp:spPr>
        <a:xfrm>
          <a:off x="3367194" y="2994313"/>
          <a:ext cx="2137031" cy="1282218"/>
        </a:xfrm>
        <a:prstGeom prst="rect">
          <a:avLst/>
        </a:prstGeom>
        <a:solidFill>
          <a:schemeClr val="accent2">
            <a:hueOff val="-2052198"/>
            <a:satOff val="9831"/>
            <a:lumOff val="9095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latin typeface="Arial" panose="020B0604020202020204" pitchFamily="34" charset="0"/>
              <a:cs typeface="Arial" panose="020B0604020202020204" pitchFamily="34" charset="0"/>
            </a:rPr>
            <a:t>PILOT STUDY</a:t>
          </a:r>
          <a:endParaRPr lang="en-US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367194" y="2994313"/>
        <a:ext cx="2137031" cy="1282218"/>
      </dsp:txXfrm>
    </dsp:sp>
    <dsp:sp modelId="{9DAB9FE8-0354-4121-8348-4494BEF46864}">
      <dsp:nvSpPr>
        <dsp:cNvPr id="0" name=""/>
        <dsp:cNvSpPr/>
      </dsp:nvSpPr>
      <dsp:spPr>
        <a:xfrm>
          <a:off x="5717929" y="2994313"/>
          <a:ext cx="2137031" cy="1282218"/>
        </a:xfrm>
        <a:prstGeom prst="rect">
          <a:avLst/>
        </a:prstGeom>
        <a:solidFill>
          <a:schemeClr val="accent2">
            <a:hueOff val="-2280220"/>
            <a:satOff val="10923"/>
            <a:lumOff val="10105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latin typeface="Arial" panose="020B0604020202020204" pitchFamily="34" charset="0"/>
              <a:cs typeface="Arial" panose="020B0604020202020204" pitchFamily="34" charset="0"/>
            </a:rPr>
            <a:t>PROSPECTIVE STUDY</a:t>
          </a:r>
          <a:endParaRPr lang="en-US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717929" y="2994313"/>
        <a:ext cx="2137031" cy="1282218"/>
      </dsp:txXfrm>
    </dsp:sp>
    <dsp:sp modelId="{ECAF31F1-CD11-469C-8EF9-C51307CC1EC8}">
      <dsp:nvSpPr>
        <dsp:cNvPr id="0" name=""/>
        <dsp:cNvSpPr/>
      </dsp:nvSpPr>
      <dsp:spPr>
        <a:xfrm>
          <a:off x="8068664" y="2994313"/>
          <a:ext cx="2137031" cy="1282218"/>
        </a:xfrm>
        <a:prstGeom prst="rect">
          <a:avLst/>
        </a:prstGeom>
        <a:solidFill>
          <a:schemeClr val="accent2">
            <a:hueOff val="-2508242"/>
            <a:satOff val="12015"/>
            <a:lumOff val="11116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latin typeface="Arial" panose="020B0604020202020204" pitchFamily="34" charset="0"/>
              <a:cs typeface="Arial" panose="020B0604020202020204" pitchFamily="34" charset="0"/>
            </a:rPr>
            <a:t>RETROSPECTIVE STUDY</a:t>
          </a:r>
          <a:endParaRPr lang="en-US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068664" y="2994313"/>
        <a:ext cx="2137031" cy="1282218"/>
      </dsp:txXfrm>
    </dsp:sp>
    <dsp:sp modelId="{6498AD50-FC4F-47FE-B4EB-99925744073A}">
      <dsp:nvSpPr>
        <dsp:cNvPr id="0" name=""/>
        <dsp:cNvSpPr/>
      </dsp:nvSpPr>
      <dsp:spPr>
        <a:xfrm>
          <a:off x="3258099" y="4490235"/>
          <a:ext cx="2137031" cy="1282218"/>
        </a:xfrm>
        <a:prstGeom prst="rect">
          <a:avLst/>
        </a:prstGeom>
        <a:solidFill>
          <a:schemeClr val="accent2">
            <a:hueOff val="-2736264"/>
            <a:satOff val="13108"/>
            <a:lumOff val="12126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latin typeface="Arial" panose="020B0604020202020204" pitchFamily="34" charset="0"/>
              <a:cs typeface="Arial" panose="020B0604020202020204" pitchFamily="34" charset="0"/>
            </a:rPr>
            <a:t>SINGLE-BLIND CLINICAL TRIAL</a:t>
          </a:r>
          <a:endParaRPr lang="en-US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258099" y="4490235"/>
        <a:ext cx="2137031" cy="1282218"/>
      </dsp:txXfrm>
    </dsp:sp>
    <dsp:sp modelId="{03FDFBC3-3A41-4339-BA7B-89DCBE00C7AE}">
      <dsp:nvSpPr>
        <dsp:cNvPr id="0" name=""/>
        <dsp:cNvSpPr/>
      </dsp:nvSpPr>
      <dsp:spPr>
        <a:xfrm>
          <a:off x="5608834" y="4490235"/>
          <a:ext cx="2355222" cy="1282218"/>
        </a:xfrm>
        <a:prstGeom prst="rect">
          <a:avLst/>
        </a:prstGeom>
        <a:solidFill>
          <a:schemeClr val="accent2">
            <a:hueOff val="-2964286"/>
            <a:satOff val="14200"/>
            <a:lumOff val="13137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latin typeface="Arial" panose="020B0604020202020204" pitchFamily="34" charset="0"/>
              <a:cs typeface="Arial" panose="020B0604020202020204" pitchFamily="34" charset="0"/>
            </a:rPr>
            <a:t>UNICENTER/SINGLE SITE CLINICAL TRIAL</a:t>
          </a:r>
          <a:endParaRPr lang="en-US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608834" y="4490235"/>
        <a:ext cx="2355222" cy="1282218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E2E198-38A0-4CD0-8651-ECCCA8A0D1AB}">
      <dsp:nvSpPr>
        <dsp:cNvPr id="0" name=""/>
        <dsp:cNvSpPr/>
      </dsp:nvSpPr>
      <dsp:spPr>
        <a:xfrm>
          <a:off x="2750933" y="1705"/>
          <a:ext cx="3094800" cy="74564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74295" rIns="148590" bIns="74295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b="1" kern="1200" dirty="0"/>
            <a:t>Phase 0</a:t>
          </a:r>
          <a:endParaRPr lang="en-US" sz="3900" kern="1200" dirty="0"/>
        </a:p>
      </dsp:txBody>
      <dsp:txXfrm>
        <a:off x="2787332" y="38104"/>
        <a:ext cx="3022002" cy="672848"/>
      </dsp:txXfrm>
    </dsp:sp>
    <dsp:sp modelId="{B164CCC2-5DC6-4248-87E3-735EB50EFB8C}">
      <dsp:nvSpPr>
        <dsp:cNvPr id="0" name=""/>
        <dsp:cNvSpPr/>
      </dsp:nvSpPr>
      <dsp:spPr>
        <a:xfrm>
          <a:off x="2750933" y="784634"/>
          <a:ext cx="3094800" cy="74564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74295" rIns="148590" bIns="74295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b="1" kern="1200"/>
            <a:t>Phase 1</a:t>
          </a:r>
          <a:endParaRPr lang="en-US" sz="3900" kern="1200"/>
        </a:p>
      </dsp:txBody>
      <dsp:txXfrm>
        <a:off x="2787332" y="821033"/>
        <a:ext cx="3022002" cy="672848"/>
      </dsp:txXfrm>
    </dsp:sp>
    <dsp:sp modelId="{D9F8F1DA-2331-464D-A297-5B4801F52AE7}">
      <dsp:nvSpPr>
        <dsp:cNvPr id="0" name=""/>
        <dsp:cNvSpPr/>
      </dsp:nvSpPr>
      <dsp:spPr>
        <a:xfrm>
          <a:off x="2750933" y="1567563"/>
          <a:ext cx="3094800" cy="74564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74295" rIns="148590" bIns="74295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b="1" kern="1200"/>
            <a:t>Phase2</a:t>
          </a:r>
          <a:endParaRPr lang="en-US" sz="3900" kern="1200"/>
        </a:p>
      </dsp:txBody>
      <dsp:txXfrm>
        <a:off x="2787332" y="1603962"/>
        <a:ext cx="3022002" cy="672848"/>
      </dsp:txXfrm>
    </dsp:sp>
    <dsp:sp modelId="{775BA6B3-0138-4710-9198-1F77650E2781}">
      <dsp:nvSpPr>
        <dsp:cNvPr id="0" name=""/>
        <dsp:cNvSpPr/>
      </dsp:nvSpPr>
      <dsp:spPr>
        <a:xfrm>
          <a:off x="2750933" y="2350492"/>
          <a:ext cx="3094800" cy="74564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74295" rIns="148590" bIns="74295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b="1" kern="1200"/>
            <a:t>Phase3</a:t>
          </a:r>
          <a:endParaRPr lang="en-US" sz="3900" kern="1200"/>
        </a:p>
      </dsp:txBody>
      <dsp:txXfrm>
        <a:off x="2787332" y="2386891"/>
        <a:ext cx="3022002" cy="672848"/>
      </dsp:txXfrm>
    </dsp:sp>
    <dsp:sp modelId="{87AB3B59-DB06-4D91-B8EE-532CFE78DF31}">
      <dsp:nvSpPr>
        <dsp:cNvPr id="0" name=""/>
        <dsp:cNvSpPr/>
      </dsp:nvSpPr>
      <dsp:spPr>
        <a:xfrm>
          <a:off x="2750933" y="3133421"/>
          <a:ext cx="3094800" cy="74564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74295" rIns="148590" bIns="74295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b="1" kern="1200"/>
            <a:t>Phase 4</a:t>
          </a:r>
          <a:endParaRPr lang="en-US" sz="3900" kern="1200"/>
        </a:p>
      </dsp:txBody>
      <dsp:txXfrm>
        <a:off x="2787332" y="3169820"/>
        <a:ext cx="3022002" cy="67284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93D774-994A-4B3C-8794-E5759C29BA30}">
      <dsp:nvSpPr>
        <dsp:cNvPr id="0" name=""/>
        <dsp:cNvSpPr/>
      </dsp:nvSpPr>
      <dsp:spPr>
        <a:xfrm>
          <a:off x="0" y="38178"/>
          <a:ext cx="9750343" cy="1521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b="1" kern="1200" dirty="0"/>
            <a:t>Nuremberg Code</a:t>
          </a:r>
          <a:endParaRPr lang="en-US" sz="6500" kern="1200" dirty="0"/>
        </a:p>
      </dsp:txBody>
      <dsp:txXfrm>
        <a:off x="74249" y="112427"/>
        <a:ext cx="9601845" cy="1372502"/>
      </dsp:txXfrm>
    </dsp:sp>
    <dsp:sp modelId="{649C970A-D26E-48BD-922F-87D1B5EEF5D1}">
      <dsp:nvSpPr>
        <dsp:cNvPr id="0" name=""/>
        <dsp:cNvSpPr/>
      </dsp:nvSpPr>
      <dsp:spPr>
        <a:xfrm>
          <a:off x="0" y="1735745"/>
          <a:ext cx="9750343" cy="1521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b="1" kern="1200" dirty="0"/>
            <a:t>Declaration of Helsinki</a:t>
          </a:r>
          <a:endParaRPr lang="en-US" sz="6500" kern="1200" dirty="0"/>
        </a:p>
      </dsp:txBody>
      <dsp:txXfrm>
        <a:off x="74249" y="1809994"/>
        <a:ext cx="9601845" cy="1372502"/>
      </dsp:txXfrm>
    </dsp:sp>
    <dsp:sp modelId="{DFC6AD96-F121-42E1-8F53-4E0CBD082A80}">
      <dsp:nvSpPr>
        <dsp:cNvPr id="0" name=""/>
        <dsp:cNvSpPr/>
      </dsp:nvSpPr>
      <dsp:spPr>
        <a:xfrm>
          <a:off x="0" y="3443945"/>
          <a:ext cx="9750343" cy="1521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b="1" kern="1200" dirty="0">
              <a:latin typeface="Arial" panose="020B0604020202020204" pitchFamily="34" charset="0"/>
              <a:cs typeface="Arial" panose="020B0604020202020204" pitchFamily="34" charset="0"/>
            </a:rPr>
            <a:t>Belmont Report</a:t>
          </a:r>
        </a:p>
      </dsp:txBody>
      <dsp:txXfrm>
        <a:off x="74249" y="3518194"/>
        <a:ext cx="9601845" cy="137250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6995E0-E636-47B3-94D1-C3E82E546613}">
      <dsp:nvSpPr>
        <dsp:cNvPr id="0" name=""/>
        <dsp:cNvSpPr/>
      </dsp:nvSpPr>
      <dsp:spPr>
        <a:xfrm>
          <a:off x="0" y="484881"/>
          <a:ext cx="3531754" cy="211905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latin typeface="Arial" panose="020B0604020202020204" pitchFamily="34" charset="0"/>
              <a:cs typeface="Arial" panose="020B0604020202020204" pitchFamily="34" charset="0"/>
            </a:rPr>
            <a:t>Informed consent is essential</a:t>
          </a:r>
          <a:endParaRPr lang="en-US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484881"/>
        <a:ext cx="3531754" cy="2119053"/>
      </dsp:txXfrm>
    </dsp:sp>
    <dsp:sp modelId="{38589C1A-8997-4FF6-9DFA-CA197CF603D5}">
      <dsp:nvSpPr>
        <dsp:cNvPr id="0" name=""/>
        <dsp:cNvSpPr/>
      </dsp:nvSpPr>
      <dsp:spPr>
        <a:xfrm>
          <a:off x="3884930" y="484881"/>
          <a:ext cx="3531754" cy="2119053"/>
        </a:xfrm>
        <a:prstGeom prst="rect">
          <a:avLst/>
        </a:prstGeom>
        <a:solidFill>
          <a:schemeClr val="accent2">
            <a:hueOff val="-592857"/>
            <a:satOff val="2840"/>
            <a:lumOff val="2627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latin typeface="Arial" panose="020B0604020202020204" pitchFamily="34" charset="0"/>
              <a:cs typeface="Arial" panose="020B0604020202020204" pitchFamily="34" charset="0"/>
            </a:rPr>
            <a:t>Qualified researchers must use appropriate research design</a:t>
          </a:r>
          <a:endParaRPr lang="en-US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884930" y="484881"/>
        <a:ext cx="3531754" cy="2119053"/>
      </dsp:txXfrm>
    </dsp:sp>
    <dsp:sp modelId="{73E2C765-5CE9-42CE-AF91-0F92A1849F3F}">
      <dsp:nvSpPr>
        <dsp:cNvPr id="0" name=""/>
        <dsp:cNvSpPr/>
      </dsp:nvSpPr>
      <dsp:spPr>
        <a:xfrm>
          <a:off x="7769860" y="484881"/>
          <a:ext cx="3531754" cy="2119053"/>
        </a:xfrm>
        <a:prstGeom prst="rect">
          <a:avLst/>
        </a:prstGeom>
        <a:solidFill>
          <a:schemeClr val="accent2">
            <a:hueOff val="-1185714"/>
            <a:satOff val="5680"/>
            <a:lumOff val="5255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latin typeface="Arial" panose="020B0604020202020204" pitchFamily="34" charset="0"/>
              <a:cs typeface="Arial" panose="020B0604020202020204" pitchFamily="34" charset="0"/>
            </a:rPr>
            <a:t>Must have a favorable risk/ benefit ratio(minimization of risk)</a:t>
          </a:r>
          <a:endParaRPr lang="en-US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769860" y="484881"/>
        <a:ext cx="3531754" cy="2119053"/>
      </dsp:txXfrm>
    </dsp:sp>
    <dsp:sp modelId="{0DC13ECA-9006-4DE9-ABFA-915499F67478}">
      <dsp:nvSpPr>
        <dsp:cNvPr id="0" name=""/>
        <dsp:cNvSpPr/>
      </dsp:nvSpPr>
      <dsp:spPr>
        <a:xfrm>
          <a:off x="0" y="2957109"/>
          <a:ext cx="3531754" cy="2119053"/>
        </a:xfrm>
        <a:prstGeom prst="rect">
          <a:avLst/>
        </a:prstGeom>
        <a:solidFill>
          <a:schemeClr val="accent2">
            <a:hueOff val="-1778572"/>
            <a:satOff val="8520"/>
            <a:lumOff val="7882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latin typeface="Arial" panose="020B0604020202020204" pitchFamily="34" charset="0"/>
              <a:cs typeface="Arial" panose="020B0604020202020204" pitchFamily="34" charset="0"/>
            </a:rPr>
            <a:t>Voluntary participation</a:t>
          </a:r>
          <a:endParaRPr lang="en-US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2957109"/>
        <a:ext cx="3531754" cy="2119053"/>
      </dsp:txXfrm>
    </dsp:sp>
    <dsp:sp modelId="{6F77493C-F42C-4D60-A04B-FC53997F1284}">
      <dsp:nvSpPr>
        <dsp:cNvPr id="0" name=""/>
        <dsp:cNvSpPr/>
      </dsp:nvSpPr>
      <dsp:spPr>
        <a:xfrm>
          <a:off x="3884930" y="2957109"/>
          <a:ext cx="3531754" cy="2119053"/>
        </a:xfrm>
        <a:prstGeom prst="rect">
          <a:avLst/>
        </a:prstGeom>
        <a:solidFill>
          <a:schemeClr val="accent2">
            <a:hueOff val="-2371429"/>
            <a:satOff val="11360"/>
            <a:lumOff val="1051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latin typeface="Arial" panose="020B0604020202020204" pitchFamily="34" charset="0"/>
              <a:cs typeface="Arial" panose="020B0604020202020204" pitchFamily="34" charset="0"/>
            </a:rPr>
            <a:t>Participants must have the ability to terminate their participation at any time</a:t>
          </a:r>
          <a:endParaRPr lang="en-US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884930" y="2957109"/>
        <a:ext cx="3531754" cy="2119053"/>
      </dsp:txXfrm>
    </dsp:sp>
    <dsp:sp modelId="{4FD0F955-AFBF-44C6-8CD7-9AD57B28B3E9}">
      <dsp:nvSpPr>
        <dsp:cNvPr id="0" name=""/>
        <dsp:cNvSpPr/>
      </dsp:nvSpPr>
      <dsp:spPr>
        <a:xfrm>
          <a:off x="7769860" y="2957109"/>
          <a:ext cx="3531754" cy="2119053"/>
        </a:xfrm>
        <a:prstGeom prst="rect">
          <a:avLst/>
        </a:prstGeom>
        <a:solidFill>
          <a:schemeClr val="accent2">
            <a:hueOff val="-2964286"/>
            <a:satOff val="14200"/>
            <a:lumOff val="13137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10 ethical principles: </a:t>
          </a:r>
          <a:r>
            <a:rPr lang="en-US" sz="18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https://history.nih.gov/display/</a:t>
          </a:r>
          <a:endParaRPr lang="en-US" sz="1800" b="1" kern="12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u="sng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history/Nuremberg+Code</a:t>
          </a:r>
          <a:endParaRPr lang="en-US" sz="1800" u="sng" kern="12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769860" y="2957109"/>
        <a:ext cx="3531754" cy="211905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39551F-55C4-4DE0-8745-40F7CB780A63}">
      <dsp:nvSpPr>
        <dsp:cNvPr id="0" name=""/>
        <dsp:cNvSpPr/>
      </dsp:nvSpPr>
      <dsp:spPr>
        <a:xfrm>
          <a:off x="0" y="40342"/>
          <a:ext cx="2611608" cy="1566965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latin typeface="Arial" panose="020B0604020202020204" pitchFamily="34" charset="0"/>
              <a:cs typeface="Arial" panose="020B0604020202020204" pitchFamily="34" charset="0"/>
            </a:rPr>
            <a:t>The well-being of the subject should take precedence over the interests of science and society</a:t>
          </a:r>
          <a:endParaRPr lang="en-US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40342"/>
        <a:ext cx="2611608" cy="1566965"/>
      </dsp:txXfrm>
    </dsp:sp>
    <dsp:sp modelId="{F67E7310-2DEE-4473-9A75-50C871F481E4}">
      <dsp:nvSpPr>
        <dsp:cNvPr id="0" name=""/>
        <dsp:cNvSpPr/>
      </dsp:nvSpPr>
      <dsp:spPr>
        <a:xfrm>
          <a:off x="2969189" y="57923"/>
          <a:ext cx="2611608" cy="1566965"/>
        </a:xfrm>
        <a:prstGeom prst="rect">
          <a:avLst/>
        </a:prstGeom>
        <a:gradFill rotWithShape="0">
          <a:gsLst>
            <a:gs pos="0">
              <a:schemeClr val="accent2">
                <a:hueOff val="-370536"/>
                <a:satOff val="1775"/>
                <a:lumOff val="1642"/>
                <a:alphaOff val="0"/>
                <a:tint val="96000"/>
                <a:lumMod val="100000"/>
              </a:schemeClr>
            </a:gs>
            <a:gs pos="78000">
              <a:schemeClr val="accent2">
                <a:hueOff val="-370536"/>
                <a:satOff val="1775"/>
                <a:lumOff val="1642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latin typeface="Arial" panose="020B0604020202020204" pitchFamily="34" charset="0"/>
              <a:cs typeface="Arial" panose="020B0604020202020204" pitchFamily="34" charset="0"/>
            </a:rPr>
            <a:t>Respect for persons and the welfare of animals</a:t>
          </a:r>
          <a:endParaRPr lang="en-US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969189" y="57923"/>
        <a:ext cx="2611608" cy="1566965"/>
      </dsp:txXfrm>
    </dsp:sp>
    <dsp:sp modelId="{8925C683-A105-459B-A93C-5F765E22DA15}">
      <dsp:nvSpPr>
        <dsp:cNvPr id="0" name=""/>
        <dsp:cNvSpPr/>
      </dsp:nvSpPr>
      <dsp:spPr>
        <a:xfrm>
          <a:off x="5745538" y="40342"/>
          <a:ext cx="2611608" cy="1566965"/>
        </a:xfrm>
        <a:prstGeom prst="rect">
          <a:avLst/>
        </a:prstGeom>
        <a:gradFill rotWithShape="0">
          <a:gsLst>
            <a:gs pos="0">
              <a:schemeClr val="accent2">
                <a:hueOff val="-741071"/>
                <a:satOff val="3550"/>
                <a:lumOff val="3284"/>
                <a:alphaOff val="0"/>
                <a:tint val="96000"/>
                <a:lumMod val="100000"/>
              </a:schemeClr>
            </a:gs>
            <a:gs pos="78000">
              <a:schemeClr val="accent2">
                <a:hueOff val="-741071"/>
                <a:satOff val="3550"/>
                <a:lumOff val="3284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latin typeface="Arial" panose="020B0604020202020204" pitchFamily="34" charset="0"/>
              <a:cs typeface="Arial" panose="020B0604020202020204" pitchFamily="34" charset="0"/>
            </a:rPr>
            <a:t>Consent should be in writing</a:t>
          </a:r>
          <a:endParaRPr lang="en-US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745538" y="40342"/>
        <a:ext cx="2611608" cy="1566965"/>
      </dsp:txXfrm>
    </dsp:sp>
    <dsp:sp modelId="{535982EA-C66C-4C78-9520-CC199D294AD3}">
      <dsp:nvSpPr>
        <dsp:cNvPr id="0" name=""/>
        <dsp:cNvSpPr/>
      </dsp:nvSpPr>
      <dsp:spPr>
        <a:xfrm>
          <a:off x="0" y="1868467"/>
          <a:ext cx="2611608" cy="1566965"/>
        </a:xfrm>
        <a:prstGeom prst="rect">
          <a:avLst/>
        </a:prstGeom>
        <a:gradFill rotWithShape="0">
          <a:gsLst>
            <a:gs pos="0">
              <a:schemeClr val="accent2">
                <a:hueOff val="-1111607"/>
                <a:satOff val="5325"/>
                <a:lumOff val="4926"/>
                <a:alphaOff val="0"/>
                <a:tint val="96000"/>
                <a:lumMod val="100000"/>
              </a:schemeClr>
            </a:gs>
            <a:gs pos="78000">
              <a:schemeClr val="accent2">
                <a:hueOff val="-1111607"/>
                <a:satOff val="5325"/>
                <a:lumOff val="4926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latin typeface="Arial" panose="020B0604020202020204" pitchFamily="34" charset="0"/>
              <a:cs typeface="Arial" panose="020B0604020202020204" pitchFamily="34" charset="0"/>
            </a:rPr>
            <a:t>Protection of the subjects, special protection for vulnerable populations</a:t>
          </a:r>
          <a:endParaRPr lang="en-US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1868467"/>
        <a:ext cx="2611608" cy="1566965"/>
      </dsp:txXfrm>
    </dsp:sp>
    <dsp:sp modelId="{67F1B32A-5A89-4178-8FAF-A5C445782D0D}">
      <dsp:nvSpPr>
        <dsp:cNvPr id="0" name=""/>
        <dsp:cNvSpPr/>
      </dsp:nvSpPr>
      <dsp:spPr>
        <a:xfrm>
          <a:off x="2872769" y="1868467"/>
          <a:ext cx="2611608" cy="1566965"/>
        </a:xfrm>
        <a:prstGeom prst="rect">
          <a:avLst/>
        </a:prstGeom>
        <a:gradFill rotWithShape="0">
          <a:gsLst>
            <a:gs pos="0">
              <a:schemeClr val="accent2">
                <a:hueOff val="-1482143"/>
                <a:satOff val="7100"/>
                <a:lumOff val="6569"/>
                <a:alphaOff val="0"/>
                <a:tint val="96000"/>
                <a:lumMod val="100000"/>
              </a:schemeClr>
            </a:gs>
            <a:gs pos="78000">
              <a:schemeClr val="accent2">
                <a:hueOff val="-1482143"/>
                <a:satOff val="7100"/>
                <a:lumOff val="6569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latin typeface="Arial" panose="020B0604020202020204" pitchFamily="34" charset="0"/>
              <a:cs typeface="Arial" panose="020B0604020202020204" pitchFamily="34" charset="0"/>
            </a:rPr>
            <a:t>Use caution if participant is in dependent relationship with researcher</a:t>
          </a:r>
          <a:endParaRPr lang="en-US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872769" y="1868467"/>
        <a:ext cx="2611608" cy="1566965"/>
      </dsp:txXfrm>
    </dsp:sp>
    <dsp:sp modelId="{6386ACB9-E307-44A0-B34F-CB3F9442E2A4}">
      <dsp:nvSpPr>
        <dsp:cNvPr id="0" name=""/>
        <dsp:cNvSpPr/>
      </dsp:nvSpPr>
      <dsp:spPr>
        <a:xfrm>
          <a:off x="5745538" y="1868467"/>
          <a:ext cx="2611608" cy="1566965"/>
        </a:xfrm>
        <a:prstGeom prst="rect">
          <a:avLst/>
        </a:prstGeom>
        <a:gradFill rotWithShape="0">
          <a:gsLst>
            <a:gs pos="0">
              <a:schemeClr val="accent2">
                <a:hueOff val="-1852679"/>
                <a:satOff val="8875"/>
                <a:lumOff val="8211"/>
                <a:alphaOff val="0"/>
                <a:tint val="96000"/>
                <a:lumMod val="100000"/>
              </a:schemeClr>
            </a:gs>
            <a:gs pos="78000">
              <a:schemeClr val="accent2">
                <a:hueOff val="-1852679"/>
                <a:satOff val="8875"/>
                <a:lumOff val="8211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latin typeface="Arial" panose="020B0604020202020204" pitchFamily="34" charset="0"/>
              <a:cs typeface="Arial" panose="020B0604020202020204" pitchFamily="34" charset="0"/>
            </a:rPr>
            <a:t>Limited use of placebo, especially if treatment is available</a:t>
          </a:r>
          <a:endParaRPr lang="en-US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745538" y="1868467"/>
        <a:ext cx="2611608" cy="1566965"/>
      </dsp:txXfrm>
    </dsp:sp>
    <dsp:sp modelId="{F0855D13-7845-47EF-875D-EB41E8198352}">
      <dsp:nvSpPr>
        <dsp:cNvPr id="0" name=""/>
        <dsp:cNvSpPr/>
      </dsp:nvSpPr>
      <dsp:spPr>
        <a:xfrm>
          <a:off x="0" y="3696593"/>
          <a:ext cx="2611608" cy="1566965"/>
        </a:xfrm>
        <a:prstGeom prst="rect">
          <a:avLst/>
        </a:prstGeom>
        <a:gradFill rotWithShape="0">
          <a:gsLst>
            <a:gs pos="0">
              <a:schemeClr val="accent2">
                <a:hueOff val="-2223214"/>
                <a:satOff val="10650"/>
                <a:lumOff val="9853"/>
                <a:alphaOff val="0"/>
                <a:tint val="96000"/>
                <a:lumMod val="100000"/>
              </a:schemeClr>
            </a:gs>
            <a:gs pos="78000">
              <a:schemeClr val="accent2">
                <a:hueOff val="-2223214"/>
                <a:satOff val="10650"/>
                <a:lumOff val="9853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latin typeface="Arial" panose="020B0604020202020204" pitchFamily="34" charset="0"/>
              <a:cs typeface="Arial" panose="020B0604020202020204" pitchFamily="34" charset="0"/>
            </a:rPr>
            <a:t>Greater access to benefit once research is concluded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700" b="1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0" y="3696593"/>
        <a:ext cx="2611608" cy="1566965"/>
      </dsp:txXfrm>
    </dsp:sp>
    <dsp:sp modelId="{FCF5FBD4-6376-4BC9-8261-602BCCA6E5E6}">
      <dsp:nvSpPr>
        <dsp:cNvPr id="0" name=""/>
        <dsp:cNvSpPr/>
      </dsp:nvSpPr>
      <dsp:spPr>
        <a:xfrm>
          <a:off x="2872769" y="3696593"/>
          <a:ext cx="2611608" cy="1566965"/>
        </a:xfrm>
        <a:prstGeom prst="rect">
          <a:avLst/>
        </a:prstGeom>
        <a:gradFill rotWithShape="0">
          <a:gsLst>
            <a:gs pos="0">
              <a:schemeClr val="accent2">
                <a:hueOff val="-2593750"/>
                <a:satOff val="12425"/>
                <a:lumOff val="11495"/>
                <a:alphaOff val="0"/>
                <a:tint val="96000"/>
                <a:lumMod val="100000"/>
              </a:schemeClr>
            </a:gs>
            <a:gs pos="78000">
              <a:schemeClr val="accent2">
                <a:hueOff val="-2593750"/>
                <a:satOff val="12425"/>
                <a:lumOff val="11495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latin typeface="Arial" panose="020B0604020202020204" pitchFamily="34" charset="0"/>
              <a:cs typeface="Arial" panose="020B0604020202020204" pitchFamily="34" charset="0"/>
            </a:rPr>
            <a:t>Negative as well as positive results should be published or made </a:t>
          </a:r>
          <a:r>
            <a:rPr lang="en-US" sz="1800" b="1" kern="1200" dirty="0" err="1">
              <a:latin typeface="Arial" panose="020B0604020202020204" pitchFamily="34" charset="0"/>
              <a:cs typeface="Arial" panose="020B0604020202020204" pitchFamily="34" charset="0"/>
            </a:rPr>
            <a:t>publically</a:t>
          </a:r>
          <a:r>
            <a:rPr lang="en-US" sz="1800" b="1" kern="1200" dirty="0">
              <a:latin typeface="Arial" panose="020B0604020202020204" pitchFamily="34" charset="0"/>
              <a:cs typeface="Arial" panose="020B0604020202020204" pitchFamily="34" charset="0"/>
            </a:rPr>
            <a:t> available</a:t>
          </a:r>
          <a:endParaRPr lang="en-US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872769" y="3696593"/>
        <a:ext cx="2611608" cy="1566965"/>
      </dsp:txXfrm>
    </dsp:sp>
    <dsp:sp modelId="{7BE2625B-C64E-4A0E-8EAD-487DC1787839}">
      <dsp:nvSpPr>
        <dsp:cNvPr id="0" name=""/>
        <dsp:cNvSpPr/>
      </dsp:nvSpPr>
      <dsp:spPr>
        <a:xfrm>
          <a:off x="5745538" y="3696593"/>
          <a:ext cx="2611608" cy="1566965"/>
        </a:xfrm>
        <a:prstGeom prst="rect">
          <a:avLst/>
        </a:prstGeom>
        <a:gradFill rotWithShape="0">
          <a:gsLst>
            <a:gs pos="0">
              <a:schemeClr val="accent2">
                <a:hueOff val="-2964286"/>
                <a:satOff val="14200"/>
                <a:lumOff val="13137"/>
                <a:alphaOff val="0"/>
                <a:tint val="96000"/>
                <a:lumMod val="100000"/>
              </a:schemeClr>
            </a:gs>
            <a:gs pos="78000">
              <a:schemeClr val="accent2">
                <a:hueOff val="-2964286"/>
                <a:satOff val="14200"/>
                <a:lumOff val="13137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latin typeface="Arial" panose="020B0604020202020204" pitchFamily="34" charset="0"/>
              <a:cs typeface="Arial" panose="020B0604020202020204" pitchFamily="34" charset="0"/>
            </a:rPr>
            <a:t>Medical research is justified only if there is likelihood that the research populations stand to benefit from the results of the research </a:t>
          </a:r>
        </a:p>
      </dsp:txBody>
      <dsp:txXfrm>
        <a:off x="5745538" y="3696593"/>
        <a:ext cx="2611608" cy="156696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4CFA47-6C88-4845-A1EA-E9B6734E3DB8}">
      <dsp:nvSpPr>
        <dsp:cNvPr id="0" name=""/>
        <dsp:cNvSpPr/>
      </dsp:nvSpPr>
      <dsp:spPr>
        <a:xfrm>
          <a:off x="0" y="16042"/>
          <a:ext cx="6628804" cy="104832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latin typeface="Arial" panose="020B0604020202020204" pitchFamily="34" charset="0"/>
              <a:cs typeface="Arial" panose="020B0604020202020204" pitchFamily="34" charset="0"/>
            </a:rPr>
            <a:t>Individuals should consent to participate in studies </a:t>
          </a:r>
          <a:endParaRPr lang="en-US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1175" y="67217"/>
        <a:ext cx="6526454" cy="945970"/>
      </dsp:txXfrm>
    </dsp:sp>
    <dsp:sp modelId="{64BEEA41-41D2-4792-97AD-21E57F4B1CBE}">
      <dsp:nvSpPr>
        <dsp:cNvPr id="0" name=""/>
        <dsp:cNvSpPr/>
      </dsp:nvSpPr>
      <dsp:spPr>
        <a:xfrm>
          <a:off x="0" y="1225642"/>
          <a:ext cx="6628804" cy="1048320"/>
        </a:xfrm>
        <a:prstGeom prst="roundRect">
          <a:avLst/>
        </a:prstGeom>
        <a:gradFill rotWithShape="0">
          <a:gsLst>
            <a:gs pos="0">
              <a:schemeClr val="accent2">
                <a:hueOff val="-741071"/>
                <a:satOff val="3550"/>
                <a:lumOff val="3284"/>
                <a:alphaOff val="0"/>
                <a:tint val="96000"/>
                <a:lumMod val="100000"/>
              </a:schemeClr>
            </a:gs>
            <a:gs pos="78000">
              <a:schemeClr val="accent2">
                <a:hueOff val="-741071"/>
                <a:satOff val="3550"/>
                <a:lumOff val="3284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latin typeface="Arial" panose="020B0604020202020204" pitchFamily="34" charset="0"/>
              <a:cs typeface="Arial" panose="020B0604020202020204" pitchFamily="34" charset="0"/>
            </a:rPr>
            <a:t>Protection for those who cannot give their consent, such as children, people with diminished abilities, and prisoners</a:t>
          </a:r>
          <a:endParaRPr lang="en-US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1175" y="1276817"/>
        <a:ext cx="6526454" cy="945970"/>
      </dsp:txXfrm>
    </dsp:sp>
    <dsp:sp modelId="{08BF3573-A4AF-45C9-9F31-F1E906520424}">
      <dsp:nvSpPr>
        <dsp:cNvPr id="0" name=""/>
        <dsp:cNvSpPr/>
      </dsp:nvSpPr>
      <dsp:spPr>
        <a:xfrm>
          <a:off x="0" y="2435242"/>
          <a:ext cx="6628804" cy="1048320"/>
        </a:xfrm>
        <a:prstGeom prst="roundRect">
          <a:avLst/>
        </a:prstGeom>
        <a:gradFill rotWithShape="0">
          <a:gsLst>
            <a:gs pos="0">
              <a:schemeClr val="accent2">
                <a:hueOff val="-1482143"/>
                <a:satOff val="7100"/>
                <a:lumOff val="6569"/>
                <a:alphaOff val="0"/>
                <a:tint val="96000"/>
                <a:lumMod val="100000"/>
              </a:schemeClr>
            </a:gs>
            <a:gs pos="78000">
              <a:schemeClr val="accent2">
                <a:hueOff val="-1482143"/>
                <a:satOff val="7100"/>
                <a:lumOff val="6569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latin typeface="Arial" panose="020B0604020202020204" pitchFamily="34" charset="0"/>
              <a:cs typeface="Arial" panose="020B0604020202020204" pitchFamily="34" charset="0"/>
            </a:rPr>
            <a:t>Participation in research should:</a:t>
          </a:r>
          <a:endParaRPr lang="en-US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1175" y="2486417"/>
        <a:ext cx="6526454" cy="945970"/>
      </dsp:txXfrm>
    </dsp:sp>
    <dsp:sp modelId="{4C460CD9-F4CE-4586-A328-421063F6A01C}">
      <dsp:nvSpPr>
        <dsp:cNvPr id="0" name=""/>
        <dsp:cNvSpPr/>
      </dsp:nvSpPr>
      <dsp:spPr>
        <a:xfrm>
          <a:off x="0" y="3483563"/>
          <a:ext cx="6628804" cy="9273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0465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b="1" kern="12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rPr>
            <a:t>prevent harm </a:t>
          </a:r>
          <a:endParaRPr lang="en-US" sz="1800" kern="1200" dirty="0">
            <a:solidFill>
              <a:schemeClr val="bg2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b="1" kern="12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rPr>
            <a:t>minimize risks</a:t>
          </a:r>
          <a:endParaRPr lang="en-US" sz="1800" kern="1200" dirty="0">
            <a:solidFill>
              <a:schemeClr val="bg2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b="1" kern="12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rPr>
            <a:t>maximize possible benefits. </a:t>
          </a:r>
          <a:endParaRPr lang="en-US" sz="1800" kern="1200" dirty="0">
            <a:solidFill>
              <a:schemeClr val="bg2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3483563"/>
        <a:ext cx="6628804" cy="927360"/>
      </dsp:txXfrm>
    </dsp:sp>
    <dsp:sp modelId="{28BE515F-1AA8-4336-B624-D5F32C3A3583}">
      <dsp:nvSpPr>
        <dsp:cNvPr id="0" name=""/>
        <dsp:cNvSpPr/>
      </dsp:nvSpPr>
      <dsp:spPr>
        <a:xfrm>
          <a:off x="0" y="4410923"/>
          <a:ext cx="6628804" cy="1048320"/>
        </a:xfrm>
        <a:prstGeom prst="roundRect">
          <a:avLst/>
        </a:prstGeom>
        <a:gradFill rotWithShape="0">
          <a:gsLst>
            <a:gs pos="0">
              <a:schemeClr val="accent2">
                <a:hueOff val="-2223214"/>
                <a:satOff val="10650"/>
                <a:lumOff val="9853"/>
                <a:alphaOff val="0"/>
                <a:tint val="96000"/>
                <a:lumMod val="100000"/>
              </a:schemeClr>
            </a:gs>
            <a:gs pos="78000">
              <a:schemeClr val="accent2">
                <a:hueOff val="-2223214"/>
                <a:satOff val="10650"/>
                <a:lumOff val="9853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latin typeface="Arial" panose="020B0604020202020204" pitchFamily="34" charset="0"/>
              <a:cs typeface="Arial" panose="020B0604020202020204" pitchFamily="34" charset="0"/>
            </a:rPr>
            <a:t>Fairness in procedures for selecting participants</a:t>
          </a:r>
          <a:endParaRPr lang="en-US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1175" y="4462098"/>
        <a:ext cx="6526454" cy="945970"/>
      </dsp:txXfrm>
    </dsp:sp>
    <dsp:sp modelId="{6B5603F2-4E5F-43F5-A0D3-637E54077D5D}">
      <dsp:nvSpPr>
        <dsp:cNvPr id="0" name=""/>
        <dsp:cNvSpPr/>
      </dsp:nvSpPr>
      <dsp:spPr>
        <a:xfrm>
          <a:off x="0" y="5620523"/>
          <a:ext cx="6628804" cy="1048320"/>
        </a:xfrm>
        <a:prstGeom prst="roundRect">
          <a:avLst/>
        </a:prstGeom>
        <a:gradFill rotWithShape="0">
          <a:gsLst>
            <a:gs pos="0">
              <a:schemeClr val="accent2">
                <a:hueOff val="-2964286"/>
                <a:satOff val="14200"/>
                <a:lumOff val="13137"/>
                <a:alphaOff val="0"/>
                <a:tint val="96000"/>
                <a:lumMod val="100000"/>
              </a:schemeClr>
            </a:gs>
            <a:gs pos="78000">
              <a:schemeClr val="accent2">
                <a:hueOff val="-2964286"/>
                <a:satOff val="14200"/>
                <a:lumOff val="13137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latin typeface="Arial" panose="020B0604020202020204" pitchFamily="34" charset="0"/>
              <a:cs typeface="Arial" panose="020B0604020202020204" pitchFamily="34" charset="0"/>
            </a:rPr>
            <a:t>Ethical Principles and Guidelines for the Protection of Human Subjects of Research</a:t>
          </a:r>
          <a:endParaRPr lang="en-US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1175" y="5671698"/>
        <a:ext cx="6526454" cy="94597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9CC055-A4F2-454D-ABFA-2E027F8D3C69}">
      <dsp:nvSpPr>
        <dsp:cNvPr id="0" name=""/>
        <dsp:cNvSpPr/>
      </dsp:nvSpPr>
      <dsp:spPr>
        <a:xfrm>
          <a:off x="0" y="1316725"/>
          <a:ext cx="6702357" cy="12168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latin typeface="Arial" panose="020B0604020202020204" pitchFamily="34" charset="0"/>
              <a:cs typeface="Arial" panose="020B0604020202020204" pitchFamily="34" charset="0"/>
            </a:rPr>
            <a:t>Respect for persons</a:t>
          </a:r>
          <a:endParaRPr lang="en-US" sz="2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9399" y="1376124"/>
        <a:ext cx="6583559" cy="1098002"/>
      </dsp:txXfrm>
    </dsp:sp>
    <dsp:sp modelId="{0F50EE90-F3A8-4772-AA4A-D88531A4D110}">
      <dsp:nvSpPr>
        <dsp:cNvPr id="0" name=""/>
        <dsp:cNvSpPr/>
      </dsp:nvSpPr>
      <dsp:spPr>
        <a:xfrm>
          <a:off x="0" y="2720726"/>
          <a:ext cx="6702357" cy="1216800"/>
        </a:xfrm>
        <a:prstGeom prst="roundRect">
          <a:avLst/>
        </a:prstGeom>
        <a:gradFill rotWithShape="0">
          <a:gsLst>
            <a:gs pos="0">
              <a:schemeClr val="accent2">
                <a:hueOff val="-1482143"/>
                <a:satOff val="7100"/>
                <a:lumOff val="6569"/>
                <a:alphaOff val="0"/>
                <a:tint val="96000"/>
                <a:lumMod val="100000"/>
              </a:schemeClr>
            </a:gs>
            <a:gs pos="78000">
              <a:schemeClr val="accent2">
                <a:hueOff val="-1482143"/>
                <a:satOff val="7100"/>
                <a:lumOff val="6569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latin typeface="Arial" panose="020B0604020202020204" pitchFamily="34" charset="0"/>
              <a:cs typeface="Arial" panose="020B0604020202020204" pitchFamily="34" charset="0"/>
            </a:rPr>
            <a:t>Beneficence</a:t>
          </a:r>
          <a:endParaRPr lang="en-US" sz="2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9399" y="2780125"/>
        <a:ext cx="6583559" cy="1098002"/>
      </dsp:txXfrm>
    </dsp:sp>
    <dsp:sp modelId="{A029883A-13B9-4C2B-8843-85AEC15E312B}">
      <dsp:nvSpPr>
        <dsp:cNvPr id="0" name=""/>
        <dsp:cNvSpPr/>
      </dsp:nvSpPr>
      <dsp:spPr>
        <a:xfrm>
          <a:off x="0" y="4124726"/>
          <a:ext cx="6702357" cy="1216800"/>
        </a:xfrm>
        <a:prstGeom prst="roundRect">
          <a:avLst/>
        </a:prstGeom>
        <a:gradFill rotWithShape="0">
          <a:gsLst>
            <a:gs pos="0">
              <a:schemeClr val="accent2">
                <a:hueOff val="-2964286"/>
                <a:satOff val="14200"/>
                <a:lumOff val="13137"/>
                <a:alphaOff val="0"/>
                <a:tint val="96000"/>
                <a:lumMod val="100000"/>
              </a:schemeClr>
            </a:gs>
            <a:gs pos="78000">
              <a:schemeClr val="accent2">
                <a:hueOff val="-2964286"/>
                <a:satOff val="14200"/>
                <a:lumOff val="13137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latin typeface="Arial" panose="020B0604020202020204" pitchFamily="34" charset="0"/>
              <a:cs typeface="Arial" panose="020B0604020202020204" pitchFamily="34" charset="0"/>
            </a:rPr>
            <a:t>Justice</a:t>
          </a:r>
          <a:endParaRPr lang="en-US" sz="2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9399" y="4184125"/>
        <a:ext cx="6583559" cy="109800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6E463C-66C1-4217-B068-CC0462C583BA}">
      <dsp:nvSpPr>
        <dsp:cNvPr id="0" name=""/>
        <dsp:cNvSpPr/>
      </dsp:nvSpPr>
      <dsp:spPr>
        <a:xfrm>
          <a:off x="0" y="641190"/>
          <a:ext cx="6628804" cy="12168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latin typeface="Arial" panose="020B0604020202020204" pitchFamily="34" charset="0"/>
              <a:cs typeface="Arial" panose="020B0604020202020204" pitchFamily="34" charset="0"/>
            </a:rPr>
            <a:t>A clinical study involves research using human volunteers (also called participants/subjects) that is intended to add to medical knowledge</a:t>
          </a:r>
          <a:endParaRPr lang="en-US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9399" y="700589"/>
        <a:ext cx="6510006" cy="1098002"/>
      </dsp:txXfrm>
    </dsp:sp>
    <dsp:sp modelId="{677EE2EA-12C7-4D9F-87F4-5C7207B74ED5}">
      <dsp:nvSpPr>
        <dsp:cNvPr id="0" name=""/>
        <dsp:cNvSpPr/>
      </dsp:nvSpPr>
      <dsp:spPr>
        <a:xfrm>
          <a:off x="0" y="2489786"/>
          <a:ext cx="6628804" cy="1216800"/>
        </a:xfrm>
        <a:prstGeom prst="roundRect">
          <a:avLst/>
        </a:prstGeom>
        <a:gradFill rotWithShape="0">
          <a:gsLst>
            <a:gs pos="0">
              <a:schemeClr val="accent2">
                <a:hueOff val="-2964286"/>
                <a:satOff val="14200"/>
                <a:lumOff val="13137"/>
                <a:alphaOff val="0"/>
                <a:tint val="96000"/>
                <a:lumMod val="100000"/>
              </a:schemeClr>
            </a:gs>
            <a:gs pos="78000">
              <a:schemeClr val="accent2">
                <a:hueOff val="-2964286"/>
                <a:satOff val="14200"/>
                <a:lumOff val="13137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latin typeface="Arial" panose="020B0604020202020204" pitchFamily="34" charset="0"/>
              <a:cs typeface="Arial" panose="020B0604020202020204" pitchFamily="34" charset="0"/>
            </a:rPr>
            <a:t>There are two main types of clinical studies: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rPr>
            <a:t>interventional studies</a:t>
          </a:r>
          <a:endParaRPr lang="en-US" sz="1800" kern="1200" dirty="0">
            <a:solidFill>
              <a:schemeClr val="bg2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rPr>
            <a:t>observational studies</a:t>
          </a:r>
          <a:endParaRPr lang="en-US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9399" y="2549185"/>
        <a:ext cx="6510006" cy="1098002"/>
      </dsp:txXfrm>
    </dsp:sp>
    <dsp:sp modelId="{01133FF5-505D-4A8C-8CFC-3157AF2899BB}">
      <dsp:nvSpPr>
        <dsp:cNvPr id="0" name=""/>
        <dsp:cNvSpPr/>
      </dsp:nvSpPr>
      <dsp:spPr>
        <a:xfrm>
          <a:off x="0" y="3261990"/>
          <a:ext cx="6628804" cy="1076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0465" tIns="35560" rIns="199136" bIns="3556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US" sz="2800" kern="1200" dirty="0">
            <a:solidFill>
              <a:schemeClr val="bg2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0" y="3261990"/>
        <a:ext cx="6628804" cy="107640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34C2F8-0301-4F9A-9710-DD6FC37EF953}">
      <dsp:nvSpPr>
        <dsp:cNvPr id="0" name=""/>
        <dsp:cNvSpPr/>
      </dsp:nvSpPr>
      <dsp:spPr>
        <a:xfrm>
          <a:off x="1596066" y="246740"/>
          <a:ext cx="2196000" cy="219600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FCC1A14-DB3A-4D48-99F6-70522FA169D4}">
      <dsp:nvSpPr>
        <dsp:cNvPr id="0" name=""/>
        <dsp:cNvSpPr/>
      </dsp:nvSpPr>
      <dsp:spPr>
        <a:xfrm>
          <a:off x="2064066" y="714741"/>
          <a:ext cx="1260000" cy="126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A7707F-3619-4E3D-BE06-5B1ED953FB03}">
      <dsp:nvSpPr>
        <dsp:cNvPr id="0" name=""/>
        <dsp:cNvSpPr/>
      </dsp:nvSpPr>
      <dsp:spPr>
        <a:xfrm>
          <a:off x="894066" y="3126741"/>
          <a:ext cx="36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3200" kern="1200" dirty="0"/>
            <a:t>Interventional</a:t>
          </a:r>
        </a:p>
      </dsp:txBody>
      <dsp:txXfrm>
        <a:off x="894066" y="3126741"/>
        <a:ext cx="3600000" cy="720000"/>
      </dsp:txXfrm>
    </dsp:sp>
    <dsp:sp modelId="{8805F354-D3EE-4019-9CED-6053554BF89E}">
      <dsp:nvSpPr>
        <dsp:cNvPr id="0" name=""/>
        <dsp:cNvSpPr/>
      </dsp:nvSpPr>
      <dsp:spPr>
        <a:xfrm>
          <a:off x="5826066" y="246740"/>
          <a:ext cx="2196000" cy="219600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DEB93E-26FC-451B-9B4A-AC29B8D3D660}">
      <dsp:nvSpPr>
        <dsp:cNvPr id="0" name=""/>
        <dsp:cNvSpPr/>
      </dsp:nvSpPr>
      <dsp:spPr>
        <a:xfrm>
          <a:off x="6294066" y="714741"/>
          <a:ext cx="1260000" cy="126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6447E1-BDE2-4668-AB0A-0E052665AE21}">
      <dsp:nvSpPr>
        <dsp:cNvPr id="0" name=""/>
        <dsp:cNvSpPr/>
      </dsp:nvSpPr>
      <dsp:spPr>
        <a:xfrm>
          <a:off x="5124066" y="3126741"/>
          <a:ext cx="36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3200" kern="1200"/>
            <a:t>Observational</a:t>
          </a:r>
        </a:p>
      </dsp:txBody>
      <dsp:txXfrm>
        <a:off x="5124066" y="3126741"/>
        <a:ext cx="3600000" cy="72000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245176-C70C-4784-93A6-BF4671D5A512}">
      <dsp:nvSpPr>
        <dsp:cNvPr id="0" name=""/>
        <dsp:cNvSpPr/>
      </dsp:nvSpPr>
      <dsp:spPr>
        <a:xfrm>
          <a:off x="0" y="562095"/>
          <a:ext cx="6628804" cy="12168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Arial" panose="020B0604020202020204" pitchFamily="34" charset="0"/>
              <a:cs typeface="Arial" panose="020B0604020202020204" pitchFamily="34" charset="0"/>
            </a:rPr>
            <a:t>Test the safety and effectiveness of a candidate drug, therapy or experimental treatment</a:t>
          </a:r>
        </a:p>
      </dsp:txBody>
      <dsp:txXfrm>
        <a:off x="59399" y="621494"/>
        <a:ext cx="6510006" cy="1098002"/>
      </dsp:txXfrm>
    </dsp:sp>
    <dsp:sp modelId="{8CEB692E-E3A7-4B56-ACEB-5B4A0ACEC1C1}">
      <dsp:nvSpPr>
        <dsp:cNvPr id="0" name=""/>
        <dsp:cNvSpPr/>
      </dsp:nvSpPr>
      <dsp:spPr>
        <a:xfrm>
          <a:off x="0" y="1979432"/>
          <a:ext cx="6628804" cy="438121"/>
        </a:xfrm>
        <a:prstGeom prst="roundRect">
          <a:avLst/>
        </a:prstGeom>
        <a:gradFill rotWithShape="0">
          <a:gsLst>
            <a:gs pos="0">
              <a:schemeClr val="accent2">
                <a:hueOff val="-2964286"/>
                <a:satOff val="14200"/>
                <a:lumOff val="13137"/>
                <a:alphaOff val="0"/>
                <a:tint val="96000"/>
                <a:lumMod val="100000"/>
              </a:schemeClr>
            </a:gs>
            <a:gs pos="78000">
              <a:schemeClr val="accent2">
                <a:hueOff val="-2964286"/>
                <a:satOff val="14200"/>
                <a:lumOff val="13137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u="sng" kern="1200" dirty="0">
              <a:latin typeface="Arial" panose="020B0604020202020204" pitchFamily="34" charset="0"/>
              <a:cs typeface="Arial" panose="020B0604020202020204" pitchFamily="34" charset="0"/>
            </a:rPr>
            <a:t>Classifications:</a:t>
          </a:r>
          <a:endParaRPr lang="en-US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1387" y="2000819"/>
        <a:ext cx="6586030" cy="395347"/>
      </dsp:txXfrm>
    </dsp:sp>
    <dsp:sp modelId="{FB2B220C-94DE-4EC3-83B3-F5D2DB885D54}">
      <dsp:nvSpPr>
        <dsp:cNvPr id="0" name=""/>
        <dsp:cNvSpPr/>
      </dsp:nvSpPr>
      <dsp:spPr>
        <a:xfrm>
          <a:off x="0" y="2404217"/>
          <a:ext cx="6628804" cy="3767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0465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Treatment Research 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US" sz="1800" b="1" kern="12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Prevention Research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 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Diagnostic Research 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US" sz="1800" b="1" kern="12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Screening Research 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US" sz="1800" b="1" kern="12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Quality of Life Research 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US" sz="1800" b="1" kern="12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Genetic studies 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US" sz="1800" b="1" kern="12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Epidemiological studies </a:t>
          </a:r>
        </a:p>
      </dsp:txBody>
      <dsp:txXfrm>
        <a:off x="0" y="2404217"/>
        <a:ext cx="6628804" cy="37674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EAD7322-9E4A-BF69-9D3D-06FE9715C93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01CF3D-2148-7828-8D49-3D63CC0C4A5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37000" y="0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D9A200-A51E-AA43-8CBE-633E99BAFAD1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BFDEF1-E11C-C97F-C262-A7AC191322F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772525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6AB319-D26B-2F18-9755-7A01B7DE620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37000" y="8772525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AD3168-6F64-CD49-AFE9-49288DA83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617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A40DAF0E-F644-4C93-9A7B-7A7B1421354E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3263" y="1154113"/>
            <a:ext cx="554355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444861"/>
            <a:ext cx="5560060" cy="3636705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4E9E095C-0E6B-42E5-A2F0-58010188E5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58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Treatment research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9E095C-0E6B-42E5-A2F0-58010188E594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9255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9E095C-0E6B-42E5-A2F0-58010188E594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0878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9E095C-0E6B-42E5-A2F0-58010188E594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23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False, Nuremberg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9E095C-0E6B-42E5-A2F0-58010188E594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337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9E095C-0E6B-42E5-A2F0-58010188E594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786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CD575-0819-461A-B2AB-CD3A9BFEDA69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05BCC-A5E1-4A22-A898-05F9B8473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674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CD575-0819-461A-B2AB-CD3A9BFEDA69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05BCC-A5E1-4A22-A898-05F9B8473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261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CD575-0819-461A-B2AB-CD3A9BFEDA69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05BCC-A5E1-4A22-A898-05F9B84734EA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282211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CD575-0819-461A-B2AB-CD3A9BFEDA69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05BCC-A5E1-4A22-A898-05F9B8473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189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CD575-0819-461A-B2AB-CD3A9BFEDA69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05BCC-A5E1-4A22-A898-05F9B84734EA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548660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CD575-0819-461A-B2AB-CD3A9BFEDA69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05BCC-A5E1-4A22-A898-05F9B8473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722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CD575-0819-461A-B2AB-CD3A9BFEDA69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05BCC-A5E1-4A22-A898-05F9B8473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4721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CD575-0819-461A-B2AB-CD3A9BFEDA69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05BCC-A5E1-4A22-A898-05F9B8473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046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CD575-0819-461A-B2AB-CD3A9BFEDA69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05BCC-A5E1-4A22-A898-05F9B8473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738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CD575-0819-461A-B2AB-CD3A9BFEDA69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05BCC-A5E1-4A22-A898-05F9B8473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79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CD575-0819-461A-B2AB-CD3A9BFEDA69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05BCC-A5E1-4A22-A898-05F9B8473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177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CD575-0819-461A-B2AB-CD3A9BFEDA69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05BCC-A5E1-4A22-A898-05F9B8473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577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CD575-0819-461A-B2AB-CD3A9BFEDA69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05BCC-A5E1-4A22-A898-05F9B8473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665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CD575-0819-461A-B2AB-CD3A9BFEDA69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05BCC-A5E1-4A22-A898-05F9B8473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469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CD575-0819-461A-B2AB-CD3A9BFEDA69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05BCC-A5E1-4A22-A898-05F9B8473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383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CD575-0819-461A-B2AB-CD3A9BFEDA69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05BCC-A5E1-4A22-A898-05F9B8473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586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4CD575-0819-461A-B2AB-CD3A9BFEDA69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6C05BCC-A5E1-4A22-A898-05F9B8473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459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askleo.com/what-is-facebook-fan-friday/" TargetMode="External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ommons.wikimedia.org/wiki/File:Checkmark.svg" TargetMode="Externa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Checkmark.svg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commons.wikimedia.org/wiki/File:Checkmark.svg" TargetMode="Externa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Checkmark.svg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ommons.wikimedia.org/wiki/File:Checkmark.svg" TargetMode="Externa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Checkmark.svg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commons.wikimedia.org/wiki/File:Checkmark.svg" TargetMode="Externa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commons.wikimedia.org/wiki/File:Checkmark.svg" TargetMode="Externa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Checkmark.svg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ngall.com/question-mark-png/download/30074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E46C1-7484-C3C1-24F7-550CC707037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 b="1" dirty="0">
                <a:solidFill>
                  <a:srgbClr val="92D050"/>
                </a:solidFill>
              </a:rPr>
              <a:t>CERTIFICATION EXAM PREPARATION COURSE</a:t>
            </a:r>
            <a:endParaRPr lang="en-US" sz="4800" dirty="0">
              <a:solidFill>
                <a:srgbClr val="00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5C2368-65E6-270A-2485-5E84EAE2031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cs typeface="Arial"/>
              </a:rPr>
              <a:t>SESSION 1: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  <a:cs typeface="Arial"/>
            </a:endParaRPr>
          </a:p>
          <a:p>
            <a:pPr>
              <a:spcBef>
                <a:spcPts val="0"/>
              </a:spcBef>
            </a:pP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cs typeface="Arial"/>
              </a:rPr>
              <a:t>Historical Events, Evolution of Regulations, </a:t>
            </a:r>
          </a:p>
          <a:p>
            <a:pPr>
              <a:spcBef>
                <a:spcPts val="0"/>
              </a:spcBef>
            </a:pP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cs typeface="Arial"/>
              </a:rPr>
              <a:t>and Phases and Types of Studies </a:t>
            </a:r>
          </a:p>
          <a:p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943452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D6F8D7C-19BE-4836-81DF-E560DDF9C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3" y="609600"/>
            <a:ext cx="10197494" cy="622041"/>
          </a:xfrm>
        </p:spPr>
        <p:txBody>
          <a:bodyPr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Nuremburg Code 1947</a:t>
            </a:r>
            <a:br>
              <a:rPr lang="en-US" b="1" dirty="0"/>
            </a:br>
            <a:endParaRPr lang="en-US" dirty="0"/>
          </a:p>
        </p:txBody>
      </p:sp>
      <p:sp>
        <p:nvSpPr>
          <p:cNvPr id="29" name="Isosceles Triangle 28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1" name="Isosceles Triangle 30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EE131C0-20C3-4592-BE82-8F1F3062357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5862362"/>
              </p:ext>
            </p:extLst>
          </p:nvPr>
        </p:nvGraphicFramePr>
        <p:xfrm>
          <a:off x="697551" y="1191846"/>
          <a:ext cx="11301616" cy="55610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778655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28460BD8-AE3F-4AC9-9D0B-717052AA5D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54420CFE-F482-466E-9E1E-C78513C0B8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5331032B-BD21-4BDA-920C-12E3580525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ectangle 23">
              <a:extLst>
                <a:ext uri="{FF2B5EF4-FFF2-40B4-BE49-F238E27FC236}">
                  <a16:creationId xmlns:a16="http://schemas.microsoft.com/office/drawing/2014/main" id="{E7514DA3-59E7-409E-8A3B-AD097F6E56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2" name="Rectangle 25">
              <a:extLst>
                <a:ext uri="{FF2B5EF4-FFF2-40B4-BE49-F238E27FC236}">
                  <a16:creationId xmlns:a16="http://schemas.microsoft.com/office/drawing/2014/main" id="{57B9A2A6-3BE4-4599-9364-F71C5BFD61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3" name="Isosceles Triangle 12">
              <a:extLst>
                <a:ext uri="{FF2B5EF4-FFF2-40B4-BE49-F238E27FC236}">
                  <a16:creationId xmlns:a16="http://schemas.microsoft.com/office/drawing/2014/main" id="{4FD744C6-4ED8-4BC9-BF68-6BDF701C5D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4" name="Rectangle 27">
              <a:extLst>
                <a:ext uri="{FF2B5EF4-FFF2-40B4-BE49-F238E27FC236}">
                  <a16:creationId xmlns:a16="http://schemas.microsoft.com/office/drawing/2014/main" id="{092C5BAD-C911-4F8F-A1C5-470268BE6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5" name="Rectangle 28">
              <a:extLst>
                <a:ext uri="{FF2B5EF4-FFF2-40B4-BE49-F238E27FC236}">
                  <a16:creationId xmlns:a16="http://schemas.microsoft.com/office/drawing/2014/main" id="{B133D0C8-4EC4-424F-8E70-0482D5B1B6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6" name="Rectangle 29">
              <a:extLst>
                <a:ext uri="{FF2B5EF4-FFF2-40B4-BE49-F238E27FC236}">
                  <a16:creationId xmlns:a16="http://schemas.microsoft.com/office/drawing/2014/main" id="{7B1532A0-F4B3-4DE8-B18F-740CAAD25A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8EFDD162-BBBA-4062-8BBF-53DBA10913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DCFC9E65-3E19-4483-B952-25D29683CA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</p:grp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0ADFFC45-3DC9-4433-926F-043E879D9D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B5F26A87-0610-435F-AA13-BD658385C9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267230" y="-8468"/>
            <a:ext cx="4763558" cy="6866467"/>
            <a:chOff x="67175" y="-8467"/>
            <a:chExt cx="4763558" cy="6866467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E6321436-5AAD-4FB6-BB0D-316D4540E8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448300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94B0BD33-3D46-4F43-947A-825DFEF610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67175" y="3681413"/>
              <a:ext cx="4763558" cy="3176587"/>
            </a:xfrm>
            <a:prstGeom prst="line">
              <a:avLst/>
            </a:prstGeom>
            <a:ln w="9525">
              <a:solidFill>
                <a:schemeClr val="tx1">
                  <a:lumMod val="50000"/>
                  <a:lumOff val="50000"/>
                  <a:alpha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92E26C27-E1F5-47DC-9F83-469D196C55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58764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95F944E7-2B4E-4AE2-B4DB-846FF8AE0B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80730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FF14952D-390F-46CC-B302-73DDD9C416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9621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867CDE55-B22A-40D0-882A-9452919EEC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11788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9" name="Isosceles Triangle 28">
              <a:extLst>
                <a:ext uri="{FF2B5EF4-FFF2-40B4-BE49-F238E27FC236}">
                  <a16:creationId xmlns:a16="http://schemas.microsoft.com/office/drawing/2014/main" id="{8C409231-C942-4808-B529-DAC32A7DB0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448954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917EF12-F897-49E3-B6BD-EA3B402EC0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5" y="1282701"/>
            <a:ext cx="3667184" cy="430714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GCP guidelines</a:t>
            </a:r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69370F01-B8C9-4CE4-824C-92B2792E6E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36497" y="-8468"/>
            <a:ext cx="5074930" cy="6866468"/>
          </a:xfrm>
          <a:custGeom>
            <a:avLst/>
            <a:gdLst>
              <a:gd name="connsiteX0" fmla="*/ 0 w 5074930"/>
              <a:gd name="connsiteY0" fmla="*/ 0 h 6858000"/>
              <a:gd name="connsiteX1" fmla="*/ 1249825 w 5074930"/>
              <a:gd name="connsiteY1" fmla="*/ 0 h 6858000"/>
              <a:gd name="connsiteX2" fmla="*/ 1249825 w 5074930"/>
              <a:gd name="connsiteY2" fmla="*/ 8457 h 6858000"/>
              <a:gd name="connsiteX3" fmla="*/ 5074930 w 5074930"/>
              <a:gd name="connsiteY3" fmla="*/ 8457 h 6858000"/>
              <a:gd name="connsiteX4" fmla="*/ 5074930 w 5074930"/>
              <a:gd name="connsiteY4" fmla="*/ 6858000 h 6858000"/>
              <a:gd name="connsiteX5" fmla="*/ 1249825 w 5074930"/>
              <a:gd name="connsiteY5" fmla="*/ 6858000 h 6858000"/>
              <a:gd name="connsiteX6" fmla="*/ 1109383 w 507493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74930" h="6858000">
                <a:moveTo>
                  <a:pt x="0" y="0"/>
                </a:moveTo>
                <a:lnTo>
                  <a:pt x="1249825" y="0"/>
                </a:lnTo>
                <a:lnTo>
                  <a:pt x="1249825" y="8457"/>
                </a:lnTo>
                <a:lnTo>
                  <a:pt x="5074930" y="8457"/>
                </a:lnTo>
                <a:lnTo>
                  <a:pt x="5074930" y="6858000"/>
                </a:lnTo>
                <a:lnTo>
                  <a:pt x="1249825" y="6858000"/>
                </a:lnTo>
                <a:lnTo>
                  <a:pt x="1109383" y="6858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DA98EA-B11F-4AC9-880D-DFFF51C8A2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21120" y="2510119"/>
            <a:ext cx="4262023" cy="182929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sz="32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Have their roots in the Nuremburg Code</a:t>
            </a:r>
          </a:p>
        </p:txBody>
      </p:sp>
    </p:spTree>
    <p:extLst>
      <p:ext uri="{BB962C8B-B14F-4D97-AF65-F5344CB8AC3E}">
        <p14:creationId xmlns:p14="http://schemas.microsoft.com/office/powerpoint/2010/main" val="3170715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7BDB7-8FFD-4BE1-8EB7-7C94B6C21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2351" y="609600"/>
            <a:ext cx="8948057" cy="659363"/>
          </a:xfrm>
        </p:spPr>
        <p:txBody>
          <a:bodyPr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en-US" alt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The Declaration of Helsinki</a:t>
            </a:r>
            <a:br>
              <a:rPr lang="en-US" alt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" name="Isosceles Triangle 26">
            <a:extLst>
              <a:ext uri="{FF2B5EF4-FFF2-40B4-BE49-F238E27FC236}">
                <a16:creationId xmlns:a16="http://schemas.microsoft.com/office/drawing/2014/main" id="{3BCB5F6A-9EB0-40B0-9D13-3023E9A205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C1831E0-4170-45DC-AE03-68B41D96DEA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0994772"/>
              </p:ext>
            </p:extLst>
          </p:nvPr>
        </p:nvGraphicFramePr>
        <p:xfrm>
          <a:off x="1281375" y="1386148"/>
          <a:ext cx="8357147" cy="53039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919449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55AE6B0-AC9E-4167-806F-E9DB135FC4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4F7D33-7429-49AB-A6D1-60A4EDDACF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481" y="1382486"/>
            <a:ext cx="3547581" cy="4093028"/>
          </a:xfrm>
        </p:spPr>
        <p:txBody>
          <a:bodyPr anchor="ctr">
            <a:norm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Belmont Report </a:t>
            </a:r>
            <a:br>
              <a:rPr lang="en-US" sz="4400" b="1" dirty="0"/>
            </a:br>
            <a:endParaRPr lang="en-US" sz="4400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3523416A-383B-4FDC-B4C9-D8EDDFE9C0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29267" y="-8467"/>
            <a:ext cx="4766733" cy="6866467"/>
            <a:chOff x="7425267" y="-8467"/>
            <a:chExt cx="4766733" cy="6866467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CB0D29D5-3F7C-4197-821B-6D60A66CC0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347FB49A-3541-428A-AADE-682A3C505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23">
              <a:extLst>
                <a:ext uri="{FF2B5EF4-FFF2-40B4-BE49-F238E27FC236}">
                  <a16:creationId xmlns:a16="http://schemas.microsoft.com/office/drawing/2014/main" id="{D96F53DC-08F1-42C6-B558-B83D54B276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5" name="Rectangle 25">
              <a:extLst>
                <a:ext uri="{FF2B5EF4-FFF2-40B4-BE49-F238E27FC236}">
                  <a16:creationId xmlns:a16="http://schemas.microsoft.com/office/drawing/2014/main" id="{AFE48CAF-A51C-463F-A570-ED99439A5C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6" name="Isosceles Triangle 15">
              <a:extLst>
                <a:ext uri="{FF2B5EF4-FFF2-40B4-BE49-F238E27FC236}">
                  <a16:creationId xmlns:a16="http://schemas.microsoft.com/office/drawing/2014/main" id="{01F0C48B-50FF-4351-8207-16D0960483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7" name="Rectangle 27">
              <a:extLst>
                <a:ext uri="{FF2B5EF4-FFF2-40B4-BE49-F238E27FC236}">
                  <a16:creationId xmlns:a16="http://schemas.microsoft.com/office/drawing/2014/main" id="{300384B6-5ED6-4F91-A548-B706D83751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8" name="Rectangle 28">
              <a:extLst>
                <a:ext uri="{FF2B5EF4-FFF2-40B4-BE49-F238E27FC236}">
                  <a16:creationId xmlns:a16="http://schemas.microsoft.com/office/drawing/2014/main" id="{337AFFAE-C182-463C-9459-8AB3C69D9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9" name="Rectangle 29">
              <a:extLst>
                <a:ext uri="{FF2B5EF4-FFF2-40B4-BE49-F238E27FC236}">
                  <a16:creationId xmlns:a16="http://schemas.microsoft.com/office/drawing/2014/main" id="{510ACF17-C3F0-42BF-BDEB-D079277121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E804EFD0-B84E-476F-9FC6-6C4A42EA00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87BD1F4E-A66D-4C06-86DA-8D56CA7A3B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77719" y="0"/>
            <a:ext cx="621428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64501FE-FAB1-4AD7-A746-8C96C44C0D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4388665"/>
              </p:ext>
            </p:extLst>
          </p:nvPr>
        </p:nvGraphicFramePr>
        <p:xfrm>
          <a:off x="4916553" y="71021"/>
          <a:ext cx="6628804" cy="66848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066962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55AE6B0-AC9E-4167-806F-E9DB135FC4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4F7D33-7429-49AB-A6D1-60A4EDDACF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481" y="1382486"/>
            <a:ext cx="3547581" cy="4093028"/>
          </a:xfrm>
        </p:spPr>
        <p:txBody>
          <a:bodyPr anchor="ctr">
            <a:norm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Belmont Report </a:t>
            </a:r>
            <a:br>
              <a:rPr lang="en-US" sz="4400" b="1" dirty="0"/>
            </a:br>
            <a:endParaRPr lang="en-US" sz="4400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3523416A-383B-4FDC-B4C9-D8EDDFE9C0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29267" y="-8467"/>
            <a:ext cx="4766733" cy="6866467"/>
            <a:chOff x="7425267" y="-8467"/>
            <a:chExt cx="4766733" cy="6866467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CB0D29D5-3F7C-4197-821B-6D60A66CC0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347FB49A-3541-428A-AADE-682A3C505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23">
              <a:extLst>
                <a:ext uri="{FF2B5EF4-FFF2-40B4-BE49-F238E27FC236}">
                  <a16:creationId xmlns:a16="http://schemas.microsoft.com/office/drawing/2014/main" id="{D96F53DC-08F1-42C6-B558-B83D54B276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5" name="Rectangle 25">
              <a:extLst>
                <a:ext uri="{FF2B5EF4-FFF2-40B4-BE49-F238E27FC236}">
                  <a16:creationId xmlns:a16="http://schemas.microsoft.com/office/drawing/2014/main" id="{AFE48CAF-A51C-463F-A570-ED99439A5C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6" name="Isosceles Triangle 15">
              <a:extLst>
                <a:ext uri="{FF2B5EF4-FFF2-40B4-BE49-F238E27FC236}">
                  <a16:creationId xmlns:a16="http://schemas.microsoft.com/office/drawing/2014/main" id="{01F0C48B-50FF-4351-8207-16D0960483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7" name="Rectangle 27">
              <a:extLst>
                <a:ext uri="{FF2B5EF4-FFF2-40B4-BE49-F238E27FC236}">
                  <a16:creationId xmlns:a16="http://schemas.microsoft.com/office/drawing/2014/main" id="{300384B6-5ED6-4F91-A548-B706D83751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8" name="Rectangle 28">
              <a:extLst>
                <a:ext uri="{FF2B5EF4-FFF2-40B4-BE49-F238E27FC236}">
                  <a16:creationId xmlns:a16="http://schemas.microsoft.com/office/drawing/2014/main" id="{337AFFAE-C182-463C-9459-8AB3C69D9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9" name="Rectangle 29">
              <a:extLst>
                <a:ext uri="{FF2B5EF4-FFF2-40B4-BE49-F238E27FC236}">
                  <a16:creationId xmlns:a16="http://schemas.microsoft.com/office/drawing/2014/main" id="{510ACF17-C3F0-42BF-BDEB-D079277121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E804EFD0-B84E-476F-9FC6-6C4A42EA00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87BD1F4E-A66D-4C06-86DA-8D56CA7A3B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77719" y="0"/>
            <a:ext cx="621428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64501FE-FAB1-4AD7-A746-8C96C44C0D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0149160"/>
              </p:ext>
            </p:extLst>
          </p:nvPr>
        </p:nvGraphicFramePr>
        <p:xfrm>
          <a:off x="4842999" y="97655"/>
          <a:ext cx="6702358" cy="66582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881711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65AC7D1-EAA9-48F5-B509-60A7F50BF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D6320AF9-619A-4175-865B-5663E1AEF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63B6EC6-D752-4EE7-908B-F8F19E8C7F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953376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FECD4E8-AD3E-4228-82A2-9461958EA9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2133042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ectangle 23">
            <a:extLst>
              <a:ext uri="{FF2B5EF4-FFF2-40B4-BE49-F238E27FC236}">
                <a16:creationId xmlns:a16="http://schemas.microsoft.com/office/drawing/2014/main" id="{7E018740-5C2B-4A41-AC1A-7E68D1EC1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24631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0" name="Rectangle 25">
            <a:extLst>
              <a:ext uri="{FF2B5EF4-FFF2-40B4-BE49-F238E27FC236}">
                <a16:creationId xmlns:a16="http://schemas.microsoft.com/office/drawing/2014/main" id="{166F75A4-C475-4941-8EE2-B80A06A2C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46597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A032553A-72E8-4B0D-8405-FF9771C9AF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75488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4" name="Rectangle 27">
            <a:extLst>
              <a:ext uri="{FF2B5EF4-FFF2-40B4-BE49-F238E27FC236}">
                <a16:creationId xmlns:a16="http://schemas.microsoft.com/office/drawing/2014/main" id="{765800AC-C3B9-498E-87BC-29FAE4C76B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77655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6" name="Isosceles Triangle 25">
            <a:extLst>
              <a:ext uri="{FF2B5EF4-FFF2-40B4-BE49-F238E27FC236}">
                <a16:creationId xmlns:a16="http://schemas.microsoft.com/office/drawing/2014/main" id="{1F9D6ACB-2FF4-49F9-978A-E0D5327FC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14821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A149A91-613C-41FE-A4B8-77CCF9F24B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3843375" cy="517562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Respect for Persons</a:t>
            </a:r>
            <a:br>
              <a:rPr lang="en-US" alt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142BFA2A-77A0-4F60-A32A-685681C848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82154" y="-8467"/>
            <a:ext cx="7109846" cy="6866467"/>
          </a:xfrm>
          <a:custGeom>
            <a:avLst/>
            <a:gdLst>
              <a:gd name="connsiteX0" fmla="*/ 0 w 7109846"/>
              <a:gd name="connsiteY0" fmla="*/ 0 h 6866467"/>
              <a:gd name="connsiteX1" fmla="*/ 1249825 w 7109846"/>
              <a:gd name="connsiteY1" fmla="*/ 0 h 6866467"/>
              <a:gd name="connsiteX2" fmla="*/ 1249825 w 7109846"/>
              <a:gd name="connsiteY2" fmla="*/ 8467 h 6866467"/>
              <a:gd name="connsiteX3" fmla="*/ 7109846 w 7109846"/>
              <a:gd name="connsiteY3" fmla="*/ 8467 h 6866467"/>
              <a:gd name="connsiteX4" fmla="*/ 7109846 w 7109846"/>
              <a:gd name="connsiteY4" fmla="*/ 6866467 h 6866467"/>
              <a:gd name="connsiteX5" fmla="*/ 1249825 w 7109846"/>
              <a:gd name="connsiteY5" fmla="*/ 6866467 h 6866467"/>
              <a:gd name="connsiteX6" fmla="*/ 1109382 w 7109846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09846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7109846" y="8467"/>
                </a:lnTo>
                <a:lnTo>
                  <a:pt x="7109846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6D51042-C950-439D-8D6E-2925E5293855}"/>
              </a:ext>
            </a:extLst>
          </p:cNvPr>
          <p:cNvSpPr txBox="1"/>
          <p:nvPr/>
        </p:nvSpPr>
        <p:spPr>
          <a:xfrm>
            <a:off x="6116084" y="106532"/>
            <a:ext cx="5511296" cy="67514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1">
              <a:spcBef>
                <a:spcPts val="1000"/>
              </a:spcBef>
              <a:buClr>
                <a:schemeClr val="accent1"/>
              </a:buClr>
              <a:buSzPct val="80000"/>
              <a:defRPr/>
            </a:pPr>
            <a:endParaRPr lang="en-US" altLang="en-US" sz="2000" b="1" dirty="0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spcBef>
                <a:spcPts val="1000"/>
              </a:spcBef>
              <a:buClr>
                <a:schemeClr val="accent1"/>
              </a:buClr>
              <a:buSzPct val="80000"/>
              <a:defRPr/>
            </a:pPr>
            <a:endParaRPr lang="en-US" altLang="en-US" sz="2000" b="1" dirty="0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spcBef>
                <a:spcPts val="1000"/>
              </a:spcBef>
              <a:buClr>
                <a:schemeClr val="accent1"/>
              </a:buClr>
              <a:buSzPct val="80000"/>
              <a:defRPr/>
            </a:pPr>
            <a:r>
              <a:rPr lang="en-US" alt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Choices of autonomous individuals should be respected</a:t>
            </a:r>
          </a:p>
          <a:p>
            <a:pPr lvl="1">
              <a:spcBef>
                <a:spcPts val="1000"/>
              </a:spcBef>
              <a:buClr>
                <a:schemeClr val="accent1"/>
              </a:buClr>
              <a:buSzPct val="80000"/>
              <a:defRPr/>
            </a:pPr>
            <a:endParaRPr lang="en-US" altLang="en-US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1000"/>
              </a:spcBef>
              <a:buClr>
                <a:schemeClr val="accent1"/>
              </a:buClr>
              <a:buSzPct val="80000"/>
              <a:defRPr/>
            </a:pPr>
            <a:r>
              <a:rPr lang="en-US" alt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People incapable of making their own choices should be protected</a:t>
            </a:r>
          </a:p>
          <a:p>
            <a:pPr lvl="1">
              <a:spcBef>
                <a:spcPts val="1000"/>
              </a:spcBef>
              <a:buClr>
                <a:schemeClr val="accent1"/>
              </a:buClr>
              <a:buSzPct val="80000"/>
              <a:defRPr/>
            </a:pPr>
            <a:endParaRPr lang="en-US" altLang="en-US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1000"/>
              </a:spcBef>
              <a:buClr>
                <a:schemeClr val="accent1"/>
              </a:buClr>
              <a:buSzPct val="80000"/>
              <a:defRPr/>
            </a:pPr>
            <a:r>
              <a:rPr lang="en-US" alt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Voluntary subjects need adequate information for decision-making</a:t>
            </a:r>
          </a:p>
          <a:p>
            <a:pPr lvl="1">
              <a:spcBef>
                <a:spcPts val="1000"/>
              </a:spcBef>
              <a:buClr>
                <a:schemeClr val="accent1"/>
              </a:buClr>
              <a:buSzPct val="80000"/>
              <a:defRPr/>
            </a:pPr>
            <a:endParaRPr lang="en-US" altLang="en-US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1000"/>
              </a:spcBef>
              <a:buClr>
                <a:schemeClr val="accent1"/>
              </a:buClr>
              <a:buSzPct val="80000"/>
              <a:defRPr/>
            </a:pPr>
            <a:r>
              <a:rPr lang="en-US" alt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Respect for person during the ICP is provided when adequate standards for informed consent are satisfied:</a:t>
            </a:r>
          </a:p>
          <a:p>
            <a:pPr marL="800100" lvl="1" indent="-342900">
              <a:spcBef>
                <a:spcPts val="1000"/>
              </a:spcBef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/>
            </a:pPr>
            <a:r>
              <a:rPr lang="en-US" alt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Information</a:t>
            </a:r>
          </a:p>
          <a:p>
            <a:pPr marL="800100" lvl="1" indent="-342900">
              <a:spcBef>
                <a:spcPts val="1000"/>
              </a:spcBef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/>
            </a:pPr>
            <a:r>
              <a:rPr lang="en-US" alt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Comprehension</a:t>
            </a:r>
          </a:p>
          <a:p>
            <a:pPr marL="800100" lvl="1" indent="-342900">
              <a:spcBef>
                <a:spcPts val="1000"/>
              </a:spcBef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/>
            </a:pPr>
            <a:r>
              <a:rPr lang="en-US" alt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voluntariness</a:t>
            </a:r>
          </a:p>
          <a:p>
            <a:pPr lvl="1">
              <a:spcBef>
                <a:spcPts val="1000"/>
              </a:spcBef>
              <a:buClr>
                <a:schemeClr val="accent1"/>
              </a:buClr>
              <a:buSzPct val="80000"/>
              <a:defRPr/>
            </a:pPr>
            <a:endParaRPr lang="en-US" altLang="en-US" sz="2000" b="1" dirty="0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22415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65AC7D1-EAA9-48F5-B509-60A7F50BF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D6320AF9-619A-4175-865B-5663E1AEF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63B6EC6-D752-4EE7-908B-F8F19E8C7F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953376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FECD4E8-AD3E-4228-82A2-9461958EA9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2133042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 23">
            <a:extLst>
              <a:ext uri="{FF2B5EF4-FFF2-40B4-BE49-F238E27FC236}">
                <a16:creationId xmlns:a16="http://schemas.microsoft.com/office/drawing/2014/main" id="{7E018740-5C2B-4A41-AC1A-7E68D1EC1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24631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8" name="Rectangle 25">
            <a:extLst>
              <a:ext uri="{FF2B5EF4-FFF2-40B4-BE49-F238E27FC236}">
                <a16:creationId xmlns:a16="http://schemas.microsoft.com/office/drawing/2014/main" id="{166F75A4-C475-4941-8EE2-B80A06A2C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46597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A032553A-72E8-4B0D-8405-FF9771C9AF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75488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2" name="Rectangle 27">
            <a:extLst>
              <a:ext uri="{FF2B5EF4-FFF2-40B4-BE49-F238E27FC236}">
                <a16:creationId xmlns:a16="http://schemas.microsoft.com/office/drawing/2014/main" id="{765800AC-C3B9-498E-87BC-29FAE4C76B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77655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4" name="Isosceles Triangle 23">
            <a:extLst>
              <a:ext uri="{FF2B5EF4-FFF2-40B4-BE49-F238E27FC236}">
                <a16:creationId xmlns:a16="http://schemas.microsoft.com/office/drawing/2014/main" id="{1F9D6ACB-2FF4-49F9-978A-E0D5327FC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14821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12A5F88-3190-4EE8-B145-A32D63E66C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3843375" cy="5175624"/>
          </a:xfrm>
        </p:spPr>
        <p:txBody>
          <a:bodyPr anchor="ctr">
            <a:normAutofit/>
          </a:bodyPr>
          <a:lstStyle/>
          <a:p>
            <a:r>
              <a:rPr lang="en-US" alt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Beneficence</a:t>
            </a:r>
            <a:br>
              <a:rPr lang="en-US" altLang="en-US" sz="4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sz="4400" b="1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142BFA2A-77A0-4F60-A32A-685681C848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82154" y="-8467"/>
            <a:ext cx="7109846" cy="6866467"/>
          </a:xfrm>
          <a:custGeom>
            <a:avLst/>
            <a:gdLst>
              <a:gd name="connsiteX0" fmla="*/ 0 w 7109846"/>
              <a:gd name="connsiteY0" fmla="*/ 0 h 6866467"/>
              <a:gd name="connsiteX1" fmla="*/ 1249825 w 7109846"/>
              <a:gd name="connsiteY1" fmla="*/ 0 h 6866467"/>
              <a:gd name="connsiteX2" fmla="*/ 1249825 w 7109846"/>
              <a:gd name="connsiteY2" fmla="*/ 8467 h 6866467"/>
              <a:gd name="connsiteX3" fmla="*/ 7109846 w 7109846"/>
              <a:gd name="connsiteY3" fmla="*/ 8467 h 6866467"/>
              <a:gd name="connsiteX4" fmla="*/ 7109846 w 7109846"/>
              <a:gd name="connsiteY4" fmla="*/ 6866467 h 6866467"/>
              <a:gd name="connsiteX5" fmla="*/ 1249825 w 7109846"/>
              <a:gd name="connsiteY5" fmla="*/ 6866467 h 6866467"/>
              <a:gd name="connsiteX6" fmla="*/ 1109382 w 7109846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09846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7109846" y="8467"/>
                </a:lnTo>
                <a:lnTo>
                  <a:pt x="7109846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3EBFA2-8C1C-47F2-8DA1-D7E56A8412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6084" y="448235"/>
            <a:ext cx="5511296" cy="6302188"/>
          </a:xfrm>
        </p:spPr>
        <p:txBody>
          <a:bodyPr anchor="ctr">
            <a:normAutofit/>
          </a:bodyPr>
          <a:lstStyle/>
          <a:p>
            <a:pPr lvl="1" eaLnBrk="1" hangingPunct="1">
              <a:spcBef>
                <a:spcPct val="40000"/>
              </a:spcBef>
              <a:buFontTx/>
              <a:buChar char="•"/>
              <a:defRPr/>
            </a:pPr>
            <a:r>
              <a:rPr lang="en-US" altLang="en-US" sz="1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Protect from harm</a:t>
            </a:r>
          </a:p>
          <a:p>
            <a:pPr lvl="1" eaLnBrk="1" hangingPunct="1">
              <a:spcBef>
                <a:spcPct val="40000"/>
              </a:spcBef>
              <a:buFontTx/>
              <a:buChar char="•"/>
              <a:defRPr/>
            </a:pPr>
            <a:endParaRPr lang="en-US" altLang="en-US" sz="18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Bef>
                <a:spcPct val="40000"/>
              </a:spcBef>
              <a:buFontTx/>
              <a:buChar char="•"/>
              <a:defRPr/>
            </a:pPr>
            <a:r>
              <a:rPr lang="en-US" altLang="en-US" sz="1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 aware of various potential harms</a:t>
            </a:r>
          </a:p>
          <a:p>
            <a:pPr lvl="1" eaLnBrk="1" hangingPunct="1">
              <a:spcBef>
                <a:spcPct val="40000"/>
              </a:spcBef>
              <a:buFontTx/>
              <a:buChar char="•"/>
              <a:defRPr/>
            </a:pPr>
            <a:endParaRPr lang="en-US" altLang="en-US" sz="18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Bef>
                <a:spcPct val="40000"/>
              </a:spcBef>
              <a:buFontTx/>
              <a:buChar char="•"/>
              <a:defRPr/>
            </a:pPr>
            <a:r>
              <a:rPr lang="en-US" altLang="en-US" sz="1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Participation in research is associated with a favorable balance of potential benefits and harms</a:t>
            </a:r>
          </a:p>
          <a:p>
            <a:pPr lvl="1" eaLnBrk="1" hangingPunct="1">
              <a:spcBef>
                <a:spcPct val="40000"/>
              </a:spcBef>
              <a:buFontTx/>
              <a:buChar char="•"/>
              <a:defRPr/>
            </a:pPr>
            <a:endParaRPr lang="en-US" altLang="en-US" sz="18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Bef>
                <a:spcPct val="40000"/>
              </a:spcBef>
              <a:buFontTx/>
              <a:buChar char="•"/>
              <a:defRPr/>
            </a:pPr>
            <a:r>
              <a:rPr lang="en-US" altLang="en-US" sz="1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Maximize possible benefits, minimize potential harm</a:t>
            </a:r>
          </a:p>
          <a:p>
            <a:pPr lvl="1" eaLnBrk="1" hangingPunct="1">
              <a:spcBef>
                <a:spcPct val="40000"/>
              </a:spcBef>
              <a:buFontTx/>
              <a:buChar char="•"/>
              <a:defRPr/>
            </a:pPr>
            <a:endParaRPr lang="en-US" altLang="en-US" sz="18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Bef>
                <a:spcPct val="40000"/>
              </a:spcBef>
              <a:buFontTx/>
              <a:buChar char="•"/>
              <a:defRPr/>
            </a:pPr>
            <a:r>
              <a:rPr lang="en-US" altLang="en-US" sz="1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must treat persons in an ethical manner not only respecting their decisions and protecting them from harm, but also making efforts to secure their well-being</a:t>
            </a:r>
          </a:p>
          <a:p>
            <a:pPr lvl="1" eaLnBrk="1" hangingPunct="1">
              <a:spcBef>
                <a:spcPct val="40000"/>
              </a:spcBef>
              <a:buFontTx/>
              <a:buChar char="•"/>
              <a:defRPr/>
            </a:pPr>
            <a:endParaRPr lang="en-US" altLang="en-US" sz="2000" b="1" dirty="0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02821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65AC7D1-EAA9-48F5-B509-60A7F50BF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D6320AF9-619A-4175-865B-5663E1AEF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63B6EC6-D752-4EE7-908B-F8F19E8C7F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953376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FECD4E8-AD3E-4228-82A2-9461958EA9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2133042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 23">
            <a:extLst>
              <a:ext uri="{FF2B5EF4-FFF2-40B4-BE49-F238E27FC236}">
                <a16:creationId xmlns:a16="http://schemas.microsoft.com/office/drawing/2014/main" id="{7E018740-5C2B-4A41-AC1A-7E68D1EC1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24631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8" name="Rectangle 25">
            <a:extLst>
              <a:ext uri="{FF2B5EF4-FFF2-40B4-BE49-F238E27FC236}">
                <a16:creationId xmlns:a16="http://schemas.microsoft.com/office/drawing/2014/main" id="{166F75A4-C475-4941-8EE2-B80A06A2C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46597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A032553A-72E8-4B0D-8405-FF9771C9AF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75488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2" name="Rectangle 27">
            <a:extLst>
              <a:ext uri="{FF2B5EF4-FFF2-40B4-BE49-F238E27FC236}">
                <a16:creationId xmlns:a16="http://schemas.microsoft.com/office/drawing/2014/main" id="{765800AC-C3B9-498E-87BC-29FAE4C76B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77655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4" name="Isosceles Triangle 23">
            <a:extLst>
              <a:ext uri="{FF2B5EF4-FFF2-40B4-BE49-F238E27FC236}">
                <a16:creationId xmlns:a16="http://schemas.microsoft.com/office/drawing/2014/main" id="{1F9D6ACB-2FF4-49F9-978A-E0D5327FC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14821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22BD5A-59ED-40E1-9315-6AB42C7461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3843375" cy="5175624"/>
          </a:xfrm>
        </p:spPr>
        <p:txBody>
          <a:bodyPr anchor="ctr">
            <a:normAutofit/>
          </a:bodyPr>
          <a:lstStyle/>
          <a:p>
            <a:r>
              <a:rPr lang="en-US" alt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Justice</a:t>
            </a:r>
            <a:br>
              <a:rPr lang="en-US" altLang="en-US" sz="4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sz="44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142BFA2A-77A0-4F60-A32A-685681C848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82154" y="-8467"/>
            <a:ext cx="7109846" cy="6866467"/>
          </a:xfrm>
          <a:custGeom>
            <a:avLst/>
            <a:gdLst>
              <a:gd name="connsiteX0" fmla="*/ 0 w 7109846"/>
              <a:gd name="connsiteY0" fmla="*/ 0 h 6866467"/>
              <a:gd name="connsiteX1" fmla="*/ 1249825 w 7109846"/>
              <a:gd name="connsiteY1" fmla="*/ 0 h 6866467"/>
              <a:gd name="connsiteX2" fmla="*/ 1249825 w 7109846"/>
              <a:gd name="connsiteY2" fmla="*/ 8467 h 6866467"/>
              <a:gd name="connsiteX3" fmla="*/ 7109846 w 7109846"/>
              <a:gd name="connsiteY3" fmla="*/ 8467 h 6866467"/>
              <a:gd name="connsiteX4" fmla="*/ 7109846 w 7109846"/>
              <a:gd name="connsiteY4" fmla="*/ 6866467 h 6866467"/>
              <a:gd name="connsiteX5" fmla="*/ 1249825 w 7109846"/>
              <a:gd name="connsiteY5" fmla="*/ 6866467 h 6866467"/>
              <a:gd name="connsiteX6" fmla="*/ 1109382 w 7109846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09846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7109846" y="8467"/>
                </a:lnTo>
                <a:lnTo>
                  <a:pt x="7109846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31CEA7-D36C-4777-A35D-281FDBEC53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6084" y="609601"/>
            <a:ext cx="5511296" cy="5175624"/>
          </a:xfrm>
        </p:spPr>
        <p:txBody>
          <a:bodyPr anchor="ctr">
            <a:normAutofit/>
          </a:bodyPr>
          <a:lstStyle/>
          <a:p>
            <a:pPr lvl="1" eaLnBrk="1" hangingPunct="1">
              <a:spcBef>
                <a:spcPct val="40000"/>
              </a:spcBef>
              <a:buFontTx/>
              <a:buChar char="•"/>
              <a:defRPr/>
            </a:pPr>
            <a:r>
              <a:rPr lang="en-US" altLang="en-US" sz="1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Fair and unbiased selection of subjects</a:t>
            </a:r>
          </a:p>
          <a:p>
            <a:pPr lvl="1" eaLnBrk="1" hangingPunct="1">
              <a:spcBef>
                <a:spcPct val="40000"/>
              </a:spcBef>
              <a:buFontTx/>
              <a:buChar char="•"/>
              <a:defRPr/>
            </a:pPr>
            <a:endParaRPr lang="en-US" altLang="en-US" sz="18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Bef>
                <a:spcPct val="40000"/>
              </a:spcBef>
              <a:buFontTx/>
              <a:buChar char="•"/>
              <a:defRPr/>
            </a:pPr>
            <a:r>
              <a:rPr lang="en-US" altLang="en-US" sz="1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Equal treatment of people</a:t>
            </a:r>
          </a:p>
          <a:p>
            <a:pPr lvl="1" eaLnBrk="1" hangingPunct="1">
              <a:spcBef>
                <a:spcPct val="40000"/>
              </a:spcBef>
              <a:buFontTx/>
              <a:buChar char="•"/>
              <a:defRPr/>
            </a:pPr>
            <a:endParaRPr lang="en-US" altLang="en-US" sz="18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Bef>
                <a:spcPct val="40000"/>
              </a:spcBef>
              <a:buFontTx/>
              <a:buChar char="•"/>
              <a:defRPr/>
            </a:pPr>
            <a:r>
              <a:rPr lang="en-US" altLang="en-US" sz="1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Participation in research is associated with a favorable balance of potential benefits and harms</a:t>
            </a:r>
          </a:p>
          <a:p>
            <a:pPr lvl="1" eaLnBrk="1" hangingPunct="1">
              <a:spcBef>
                <a:spcPct val="40000"/>
              </a:spcBef>
              <a:buFontTx/>
              <a:buChar char="•"/>
              <a:defRPr/>
            </a:pPr>
            <a:endParaRPr lang="en-US" altLang="en-US" sz="18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Bef>
                <a:spcPct val="40000"/>
              </a:spcBef>
              <a:buFontTx/>
              <a:buChar char="•"/>
              <a:defRPr/>
            </a:pPr>
            <a:r>
              <a:rPr lang="en-US" altLang="en-US" sz="1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 not exploit or exclude vulnerable individuals who may benefit without good reason </a:t>
            </a:r>
          </a:p>
          <a:p>
            <a:pPr lvl="1" eaLnBrk="1" hangingPunct="1">
              <a:spcBef>
                <a:spcPct val="40000"/>
              </a:spcBef>
              <a:buFontTx/>
              <a:buChar char="•"/>
              <a:defRPr/>
            </a:pPr>
            <a:endParaRPr lang="en-US" altLang="en-US" sz="18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spcBef>
                <a:spcPct val="40000"/>
              </a:spcBef>
              <a:buFontTx/>
              <a:buChar char="•"/>
              <a:defRPr/>
            </a:pPr>
            <a:r>
              <a:rPr lang="en-US" altLang="en-US" sz="1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Favorable distribution of burdens and benefits</a:t>
            </a:r>
          </a:p>
          <a:p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01411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65AC7D1-EAA9-48F5-B509-60A7F50BF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D6320AF9-619A-4175-865B-5663E1AEF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63B6EC6-D752-4EE7-908B-F8F19E8C7F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111313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FECD4E8-AD3E-4228-82A2-9461958EA9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3290979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23">
            <a:extLst>
              <a:ext uri="{FF2B5EF4-FFF2-40B4-BE49-F238E27FC236}">
                <a16:creationId xmlns:a16="http://schemas.microsoft.com/office/drawing/2014/main" id="{7E018740-5C2B-4A41-AC1A-7E68D1EC1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82568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9" name="Rectangle 25">
            <a:extLst>
              <a:ext uri="{FF2B5EF4-FFF2-40B4-BE49-F238E27FC236}">
                <a16:creationId xmlns:a16="http://schemas.microsoft.com/office/drawing/2014/main" id="{166F75A4-C475-4941-8EE2-B80A06A2C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4534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1" name="Isosceles Triangle 20">
            <a:extLst>
              <a:ext uri="{FF2B5EF4-FFF2-40B4-BE49-F238E27FC236}">
                <a16:creationId xmlns:a16="http://schemas.microsoft.com/office/drawing/2014/main" id="{A032553A-72E8-4B0D-8405-FF9771C9AF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33425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3" name="Rectangle 27">
            <a:extLst>
              <a:ext uri="{FF2B5EF4-FFF2-40B4-BE49-F238E27FC236}">
                <a16:creationId xmlns:a16="http://schemas.microsoft.com/office/drawing/2014/main" id="{765800AC-C3B9-498E-87BC-29FAE4C76B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5592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1F9D6ACB-2FF4-49F9-978A-E0D5327FC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72758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A5EC319D-0FEA-4B95-A3EA-01E35672C9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97631" y="-8467"/>
            <a:ext cx="5994369" cy="6866467"/>
          </a:xfrm>
          <a:custGeom>
            <a:avLst/>
            <a:gdLst>
              <a:gd name="connsiteX0" fmla="*/ 0 w 5994369"/>
              <a:gd name="connsiteY0" fmla="*/ 0 h 6866467"/>
              <a:gd name="connsiteX1" fmla="*/ 1249825 w 5994369"/>
              <a:gd name="connsiteY1" fmla="*/ 0 h 6866467"/>
              <a:gd name="connsiteX2" fmla="*/ 1249825 w 5994369"/>
              <a:gd name="connsiteY2" fmla="*/ 8467 h 6866467"/>
              <a:gd name="connsiteX3" fmla="*/ 5994369 w 5994369"/>
              <a:gd name="connsiteY3" fmla="*/ 8467 h 6866467"/>
              <a:gd name="connsiteX4" fmla="*/ 5994369 w 5994369"/>
              <a:gd name="connsiteY4" fmla="*/ 6866467 h 6866467"/>
              <a:gd name="connsiteX5" fmla="*/ 1249825 w 5994369"/>
              <a:gd name="connsiteY5" fmla="*/ 6866467 h 6866467"/>
              <a:gd name="connsiteX6" fmla="*/ 1109382 w 5994369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94369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5994369" y="8467"/>
                </a:lnTo>
                <a:lnTo>
                  <a:pt x="5994369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79A5C7-FDB7-49C6-BDCC-B1E3B3E69A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1723" y="609600"/>
            <a:ext cx="4512989" cy="2227730"/>
          </a:xfrm>
        </p:spPr>
        <p:txBody>
          <a:bodyPr anchor="ctr">
            <a:normAutofit/>
          </a:bodyPr>
          <a:lstStyle/>
          <a:p>
            <a:br>
              <a:rPr lang="en-US" altLang="en-US">
                <a:solidFill>
                  <a:srgbClr val="FFFFFF"/>
                </a:solidFill>
              </a:rPr>
            </a:b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E551C3-2F35-4500-8F5F-2C5827931A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81725" y="2837329"/>
            <a:ext cx="4512988" cy="3317938"/>
          </a:xfrm>
        </p:spPr>
        <p:txBody>
          <a:bodyPr anchor="t">
            <a:normAutofit/>
          </a:bodyPr>
          <a:lstStyle/>
          <a:p>
            <a:endParaRPr lang="en-US" altLang="en-US">
              <a:solidFill>
                <a:srgbClr val="FFFFFF"/>
              </a:solidFill>
            </a:endParaRPr>
          </a:p>
          <a:p>
            <a:endParaRPr lang="en-US" altLang="en-US">
              <a:solidFill>
                <a:srgbClr val="FFFFFF"/>
              </a:solidFill>
            </a:endParaRPr>
          </a:p>
          <a:p>
            <a:endParaRPr lang="en-US" altLang="en-US">
              <a:solidFill>
                <a:srgbClr val="FFFFFF"/>
              </a:solidFill>
            </a:endParaRPr>
          </a:p>
          <a:p>
            <a:endParaRPr lang="en-US" altLang="en-US">
              <a:solidFill>
                <a:srgbClr val="FFFFFF"/>
              </a:solidFill>
            </a:endParaRPr>
          </a:p>
          <a:p>
            <a:endParaRPr lang="en-US" altLang="en-US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en-US" b="1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en-US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en-US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en-US">
              <a:solidFill>
                <a:srgbClr val="FFFFFF"/>
              </a:solidFill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BAD6AE15-9F3E-4A7A-924A-78DBDE9A8E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9361306"/>
              </p:ext>
            </p:extLst>
          </p:nvPr>
        </p:nvGraphicFramePr>
        <p:xfrm>
          <a:off x="328474" y="365759"/>
          <a:ext cx="11021814" cy="62962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86915">
                  <a:extLst>
                    <a:ext uri="{9D8B030D-6E8A-4147-A177-3AD203B41FA5}">
                      <a16:colId xmlns:a16="http://schemas.microsoft.com/office/drawing/2014/main" val="368685907"/>
                    </a:ext>
                  </a:extLst>
                </a:gridCol>
                <a:gridCol w="3575890">
                  <a:extLst>
                    <a:ext uri="{9D8B030D-6E8A-4147-A177-3AD203B41FA5}">
                      <a16:colId xmlns:a16="http://schemas.microsoft.com/office/drawing/2014/main" val="702746146"/>
                    </a:ext>
                  </a:extLst>
                </a:gridCol>
                <a:gridCol w="4359009">
                  <a:extLst>
                    <a:ext uri="{9D8B030D-6E8A-4147-A177-3AD203B41FA5}">
                      <a16:colId xmlns:a16="http://schemas.microsoft.com/office/drawing/2014/main" val="1408191791"/>
                    </a:ext>
                  </a:extLst>
                </a:gridCol>
              </a:tblGrid>
              <a:tr h="712905">
                <a:tc>
                  <a:txBody>
                    <a:bodyPr/>
                    <a:lstStyle/>
                    <a:p>
                      <a:r>
                        <a:rPr lang="en-US" alt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Principles of Belmont Report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124" marR="47124" marT="23562" marB="23562"/>
                </a:tc>
                <a:tc>
                  <a:txBody>
                    <a:bodyPr/>
                    <a:lstStyle/>
                    <a:p>
                      <a:r>
                        <a:rPr lang="en-US" altLang="en-US" sz="1800" dirty="0">
                          <a:latin typeface="+mn-lt"/>
                          <a:cs typeface="Calibri" panose="020F0502020204030204" pitchFamily="34" charset="0"/>
                        </a:rPr>
                        <a:t>Meaning</a:t>
                      </a:r>
                      <a:endParaRPr lang="en-US" sz="180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47124" marR="47124" marT="23562" marB="23562"/>
                </a:tc>
                <a:tc>
                  <a:txBody>
                    <a:bodyPr/>
                    <a:lstStyle/>
                    <a:p>
                      <a:r>
                        <a:rPr lang="en-US" altLang="en-US" sz="1800" dirty="0">
                          <a:latin typeface="+mn-lt"/>
                          <a:cs typeface="Calibri" panose="020F0502020204030204" pitchFamily="34" charset="0"/>
                        </a:rPr>
                        <a:t>Practice</a:t>
                      </a:r>
                      <a:endParaRPr lang="en-US" sz="180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47124" marR="47124" marT="23562" marB="23562"/>
                </a:tc>
                <a:extLst>
                  <a:ext uri="{0D108BD9-81ED-4DB2-BD59-A6C34878D82A}">
                    <a16:rowId xmlns:a16="http://schemas.microsoft.com/office/drawing/2014/main" val="2883900242"/>
                  </a:ext>
                </a:extLst>
              </a:tr>
              <a:tr h="5583392">
                <a:tc>
                  <a:txBody>
                    <a:bodyPr/>
                    <a:lstStyle/>
                    <a:p>
                      <a:r>
                        <a:rPr lang="en-US" altLang="en-US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Respect for Persons</a:t>
                      </a:r>
                    </a:p>
                    <a:p>
                      <a:endParaRPr lang="en-US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Beneficence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US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US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US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US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US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US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Justice</a:t>
                      </a:r>
                    </a:p>
                    <a:p>
                      <a:endParaRPr lang="en-US" sz="1000" dirty="0"/>
                    </a:p>
                  </a:txBody>
                  <a:tcPr marL="47124" marR="47124" marT="23562" marB="23562"/>
                </a:tc>
                <a:tc>
                  <a:txBody>
                    <a:bodyPr/>
                    <a:lstStyle/>
                    <a:p>
                      <a:r>
                        <a:rPr lang="en-US" alt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Each person has individual rights </a:t>
                      </a:r>
                    </a:p>
                    <a:p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alt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US" alt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Provide benefit, protect from</a:t>
                      </a:r>
                    </a:p>
                    <a:p>
                      <a:r>
                        <a:rPr lang="en-US" alt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harm, limit risk</a:t>
                      </a:r>
                    </a:p>
                    <a:p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alt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alt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alt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alt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US" alt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Equitable selection of subjects</a:t>
                      </a:r>
                    </a:p>
                    <a:p>
                      <a:endParaRPr lang="en-US" sz="1000" dirty="0"/>
                    </a:p>
                  </a:txBody>
                  <a:tcPr marL="47124" marR="47124" marT="23562" marB="23562"/>
                </a:tc>
                <a:tc>
                  <a:txBody>
                    <a:bodyPr/>
                    <a:lstStyle/>
                    <a:p>
                      <a:r>
                        <a:rPr lang="en-US" alt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Obtain informed consent, </a:t>
                      </a:r>
                    </a:p>
                    <a:p>
                      <a:r>
                        <a:rPr lang="en-US" alt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protect privacy, </a:t>
                      </a:r>
                    </a:p>
                    <a:p>
                      <a:r>
                        <a:rPr lang="en-US" alt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maintain confidentiality</a:t>
                      </a:r>
                    </a:p>
                    <a:p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alt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alt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alt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US" alt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Risk-benefit</a:t>
                      </a:r>
                    </a:p>
                    <a:p>
                      <a:r>
                        <a:rPr lang="en-US" alt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assessment made</a:t>
                      </a:r>
                    </a:p>
                    <a:p>
                      <a:endParaRPr lang="en-US" alt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US" alt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Standard procedures used</a:t>
                      </a:r>
                    </a:p>
                    <a:p>
                      <a:endParaRPr lang="en-US" alt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alt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alt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US" alt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Includes all groups that may benefit</a:t>
                      </a:r>
                    </a:p>
                    <a:p>
                      <a:r>
                        <a:rPr lang="en-US" alt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but does not single out one group</a:t>
                      </a:r>
                    </a:p>
                    <a:p>
                      <a:endParaRPr lang="en-US" sz="1000" dirty="0"/>
                    </a:p>
                  </a:txBody>
                  <a:tcPr marL="47124" marR="47124" marT="23562" marB="23562"/>
                </a:tc>
                <a:extLst>
                  <a:ext uri="{0D108BD9-81ED-4DB2-BD59-A6C34878D82A}">
                    <a16:rowId xmlns:a16="http://schemas.microsoft.com/office/drawing/2014/main" val="13751913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965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CA88EA4-CA36-4A98-BF92-5475CE18EEC5}"/>
              </a:ext>
            </a:extLst>
          </p:cNvPr>
          <p:cNvSpPr txBox="1"/>
          <p:nvPr/>
        </p:nvSpPr>
        <p:spPr>
          <a:xfrm>
            <a:off x="883328" y="1158509"/>
            <a:ext cx="8216284" cy="27084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sz="4400" b="1" i="0" u="none" strike="noStrike" baseline="0" dirty="0">
              <a:solidFill>
                <a:srgbClr val="92D050"/>
              </a:solidFill>
              <a:latin typeface="Calibri" panose="020F0502020204030204" pitchFamily="34" charset="0"/>
            </a:endParaRPr>
          </a:p>
          <a:p>
            <a:r>
              <a:rPr lang="en-US" sz="3600" b="1" i="0" u="none" strike="noStrike" baseline="0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 2 of Session 1:</a:t>
            </a:r>
          </a:p>
          <a:p>
            <a:endParaRPr lang="en-US" sz="3600" b="1" dirty="0">
              <a:solidFill>
                <a:srgbClr val="92D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b="1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Phases and Types of Studies</a:t>
            </a:r>
            <a:endParaRPr lang="en-US" sz="3600" b="1" i="0" u="none" strike="noStrike" baseline="0" dirty="0">
              <a:solidFill>
                <a:srgbClr val="92D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800" b="1" dirty="0">
              <a:solidFill>
                <a:srgbClr val="92D05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3270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5A977F0-5625-46C7-8901-2521D4CD672F}"/>
              </a:ext>
            </a:extLst>
          </p:cNvPr>
          <p:cNvSpPr txBox="1"/>
          <p:nvPr/>
        </p:nvSpPr>
        <p:spPr>
          <a:xfrm>
            <a:off x="736847" y="1704514"/>
            <a:ext cx="8411591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i="0" u="none" strike="noStrike" baseline="0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 1 of Session 1:</a:t>
            </a:r>
          </a:p>
          <a:p>
            <a:endParaRPr lang="en-US" sz="3600" b="1" dirty="0">
              <a:solidFill>
                <a:srgbClr val="92D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b="1" i="0" u="none" strike="noStrike" baseline="0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Historical Events, Evolution of Regulations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30908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DB8848-AAFE-4E58-BC64-DA27E64FC8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91386"/>
            <a:ext cx="10453728" cy="6747029"/>
          </a:xfrm>
        </p:spPr>
        <p:txBody>
          <a:bodyPr>
            <a:norm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Handouts:</a:t>
            </a:r>
            <a:b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Phases and Types of Studies/Graphics</a:t>
            </a:r>
            <a:b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Phases of Clinical Trial Chart</a:t>
            </a:r>
            <a:b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Blinding and Randomization</a:t>
            </a:r>
            <a:b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Process of Drug Development Handouts</a:t>
            </a:r>
            <a:br>
              <a:rPr lang="en-US" sz="44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sz="4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40587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55AE6B0-AC9E-4167-806F-E9DB135FC4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21023E-AE67-4E66-9D8C-D09C9724C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485" y="1387839"/>
            <a:ext cx="3547581" cy="4093028"/>
          </a:xfrm>
        </p:spPr>
        <p:txBody>
          <a:bodyPr anchor="ctr">
            <a:norm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What is a Clinical Study?</a:t>
            </a:r>
            <a:br>
              <a:rPr lang="en-US" sz="44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sz="4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3523416A-383B-4FDC-B4C9-D8EDDFE9C0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29267" y="-8467"/>
            <a:ext cx="4766733" cy="6866467"/>
            <a:chOff x="7425267" y="-8467"/>
            <a:chExt cx="4766733" cy="6866467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CB0D29D5-3F7C-4197-821B-6D60A66CC0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347FB49A-3541-428A-AADE-682A3C505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23">
              <a:extLst>
                <a:ext uri="{FF2B5EF4-FFF2-40B4-BE49-F238E27FC236}">
                  <a16:creationId xmlns:a16="http://schemas.microsoft.com/office/drawing/2014/main" id="{D96F53DC-08F1-42C6-B558-B83D54B276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5" name="Rectangle 25">
              <a:extLst>
                <a:ext uri="{FF2B5EF4-FFF2-40B4-BE49-F238E27FC236}">
                  <a16:creationId xmlns:a16="http://schemas.microsoft.com/office/drawing/2014/main" id="{AFE48CAF-A51C-463F-A570-ED99439A5C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6" name="Isosceles Triangle 15">
              <a:extLst>
                <a:ext uri="{FF2B5EF4-FFF2-40B4-BE49-F238E27FC236}">
                  <a16:creationId xmlns:a16="http://schemas.microsoft.com/office/drawing/2014/main" id="{01F0C48B-50FF-4351-8207-16D0960483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7" name="Rectangle 27">
              <a:extLst>
                <a:ext uri="{FF2B5EF4-FFF2-40B4-BE49-F238E27FC236}">
                  <a16:creationId xmlns:a16="http://schemas.microsoft.com/office/drawing/2014/main" id="{300384B6-5ED6-4F91-A548-B706D83751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8" name="Rectangle 28">
              <a:extLst>
                <a:ext uri="{FF2B5EF4-FFF2-40B4-BE49-F238E27FC236}">
                  <a16:creationId xmlns:a16="http://schemas.microsoft.com/office/drawing/2014/main" id="{337AFFAE-C182-463C-9459-8AB3C69D9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9" name="Rectangle 29">
              <a:extLst>
                <a:ext uri="{FF2B5EF4-FFF2-40B4-BE49-F238E27FC236}">
                  <a16:creationId xmlns:a16="http://schemas.microsoft.com/office/drawing/2014/main" id="{510ACF17-C3F0-42BF-BDEB-D079277121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E804EFD0-B84E-476F-9FC6-6C4A42EA00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87BD1F4E-A66D-4C06-86DA-8D56CA7A3B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77719" y="0"/>
            <a:ext cx="621428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2DCFC08-235C-4E01-B076-36744B0F287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9038859"/>
              </p:ext>
            </p:extLst>
          </p:nvPr>
        </p:nvGraphicFramePr>
        <p:xfrm>
          <a:off x="4916553" y="944563"/>
          <a:ext cx="6628804" cy="49795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983671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A65AC7D1-EAA9-48F5-B509-60A7F50BF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D6320AF9-619A-4175-865B-5663E1AEF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063B6EC6-D752-4EE7-908B-F8F19E8C7F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953376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EFECD4E8-AD3E-4228-82A2-9461958EA9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2133042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Rectangle 23">
            <a:extLst>
              <a:ext uri="{FF2B5EF4-FFF2-40B4-BE49-F238E27FC236}">
                <a16:creationId xmlns:a16="http://schemas.microsoft.com/office/drawing/2014/main" id="{7E018740-5C2B-4A41-AC1A-7E68D1EC1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24631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5" name="Rectangle 25">
            <a:extLst>
              <a:ext uri="{FF2B5EF4-FFF2-40B4-BE49-F238E27FC236}">
                <a16:creationId xmlns:a16="http://schemas.microsoft.com/office/drawing/2014/main" id="{166F75A4-C475-4941-8EE2-B80A06A2C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46597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7" name="Isosceles Triangle 36">
            <a:extLst>
              <a:ext uri="{FF2B5EF4-FFF2-40B4-BE49-F238E27FC236}">
                <a16:creationId xmlns:a16="http://schemas.microsoft.com/office/drawing/2014/main" id="{A032553A-72E8-4B0D-8405-FF9771C9AF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75488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9" name="Rectangle 27">
            <a:extLst>
              <a:ext uri="{FF2B5EF4-FFF2-40B4-BE49-F238E27FC236}">
                <a16:creationId xmlns:a16="http://schemas.microsoft.com/office/drawing/2014/main" id="{765800AC-C3B9-498E-87BC-29FAE4C76B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77655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41" name="Isosceles Triangle 40">
            <a:extLst>
              <a:ext uri="{FF2B5EF4-FFF2-40B4-BE49-F238E27FC236}">
                <a16:creationId xmlns:a16="http://schemas.microsoft.com/office/drawing/2014/main" id="{1F9D6ACB-2FF4-49F9-978A-E0D5327FC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14821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9EA79F6-A5E0-49E7-B268-BCE876A85E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3843375" cy="5175624"/>
          </a:xfrm>
        </p:spPr>
        <p:txBody>
          <a:bodyPr anchor="ctr">
            <a:normAutofit/>
          </a:bodyPr>
          <a:lstStyle/>
          <a:p>
            <a:r>
              <a:rPr 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Purpose</a:t>
            </a:r>
            <a:br>
              <a:rPr lang="en-US" sz="4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sz="44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142BFA2A-77A0-4F60-A32A-685681C848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82154" y="-8467"/>
            <a:ext cx="7109846" cy="6866467"/>
          </a:xfrm>
          <a:custGeom>
            <a:avLst/>
            <a:gdLst>
              <a:gd name="connsiteX0" fmla="*/ 0 w 7109846"/>
              <a:gd name="connsiteY0" fmla="*/ 0 h 6866467"/>
              <a:gd name="connsiteX1" fmla="*/ 1249825 w 7109846"/>
              <a:gd name="connsiteY1" fmla="*/ 0 h 6866467"/>
              <a:gd name="connsiteX2" fmla="*/ 1249825 w 7109846"/>
              <a:gd name="connsiteY2" fmla="*/ 8467 h 6866467"/>
              <a:gd name="connsiteX3" fmla="*/ 7109846 w 7109846"/>
              <a:gd name="connsiteY3" fmla="*/ 8467 h 6866467"/>
              <a:gd name="connsiteX4" fmla="*/ 7109846 w 7109846"/>
              <a:gd name="connsiteY4" fmla="*/ 6866467 h 6866467"/>
              <a:gd name="connsiteX5" fmla="*/ 1249825 w 7109846"/>
              <a:gd name="connsiteY5" fmla="*/ 6866467 h 6866467"/>
              <a:gd name="connsiteX6" fmla="*/ 1109382 w 7109846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09846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7109846" y="8467"/>
                </a:lnTo>
                <a:lnTo>
                  <a:pt x="7109846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B6EC4C-8F60-4D6D-A260-5903438C48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6084" y="609600"/>
            <a:ext cx="5511296" cy="6183085"/>
          </a:xfrm>
        </p:spPr>
        <p:txBody>
          <a:bodyPr anchor="ctr">
            <a:normAutofit/>
          </a:bodyPr>
          <a:lstStyle/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Evaluates a medical, surgical, or behavioral intervention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Primary way to discover if a new treatment/device is safe and effective in people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learn if a new treatment is more effective and/or has less harmful side effects than the standard treatment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Find ways to prevent a health problem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 also look at how to make life better for people living with a life-threatening disease or a chronic health problem</a:t>
            </a:r>
          </a:p>
          <a:p>
            <a:pPr>
              <a:lnSpc>
                <a:spcPct val="90000"/>
              </a:lnSpc>
            </a:pP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74897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BBFD1D3-D6C8-4C60-9373-2140806B8F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3" y="609600"/>
            <a:ext cx="10197494" cy="1099457"/>
          </a:xfrm>
        </p:spPr>
        <p:txBody>
          <a:bodyPr>
            <a:norm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Categories of Clinical Trials</a:t>
            </a:r>
          </a:p>
        </p:txBody>
      </p:sp>
      <p:sp>
        <p:nvSpPr>
          <p:cNvPr id="11" name="Isosceles Triangle 10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B92CCA8-BF9C-485F-8D07-29A5A6047C2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9127919"/>
              </p:ext>
            </p:extLst>
          </p:nvPr>
        </p:nvGraphicFramePr>
        <p:xfrm>
          <a:off x="1286933" y="1985865"/>
          <a:ext cx="9618133" cy="4093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681910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55AE6B0-AC9E-4167-806F-E9DB135FC4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FB4A27-FAFA-4B87-8678-F1250CBB23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567" y="1378252"/>
            <a:ext cx="3547581" cy="4093028"/>
          </a:xfrm>
        </p:spPr>
        <p:txBody>
          <a:bodyPr anchor="ctr">
            <a:norm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Interventional Clinical Trials</a:t>
            </a:r>
            <a:br>
              <a:rPr lang="en-US" sz="44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sz="4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3523416A-383B-4FDC-B4C9-D8EDDFE9C0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29267" y="-8467"/>
            <a:ext cx="4766733" cy="6866467"/>
            <a:chOff x="7425267" y="-8467"/>
            <a:chExt cx="4766733" cy="6866467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CB0D29D5-3F7C-4197-821B-6D60A66CC0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347FB49A-3541-428A-AADE-682A3C505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23">
              <a:extLst>
                <a:ext uri="{FF2B5EF4-FFF2-40B4-BE49-F238E27FC236}">
                  <a16:creationId xmlns:a16="http://schemas.microsoft.com/office/drawing/2014/main" id="{D96F53DC-08F1-42C6-B558-B83D54B276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5" name="Rectangle 25">
              <a:extLst>
                <a:ext uri="{FF2B5EF4-FFF2-40B4-BE49-F238E27FC236}">
                  <a16:creationId xmlns:a16="http://schemas.microsoft.com/office/drawing/2014/main" id="{AFE48CAF-A51C-463F-A570-ED99439A5C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6" name="Isosceles Triangle 15">
              <a:extLst>
                <a:ext uri="{FF2B5EF4-FFF2-40B4-BE49-F238E27FC236}">
                  <a16:creationId xmlns:a16="http://schemas.microsoft.com/office/drawing/2014/main" id="{01F0C48B-50FF-4351-8207-16D0960483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7" name="Rectangle 27">
              <a:extLst>
                <a:ext uri="{FF2B5EF4-FFF2-40B4-BE49-F238E27FC236}">
                  <a16:creationId xmlns:a16="http://schemas.microsoft.com/office/drawing/2014/main" id="{300384B6-5ED6-4F91-A548-B706D83751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8" name="Rectangle 28">
              <a:extLst>
                <a:ext uri="{FF2B5EF4-FFF2-40B4-BE49-F238E27FC236}">
                  <a16:creationId xmlns:a16="http://schemas.microsoft.com/office/drawing/2014/main" id="{337AFFAE-C182-463C-9459-8AB3C69D9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9" name="Rectangle 29">
              <a:extLst>
                <a:ext uri="{FF2B5EF4-FFF2-40B4-BE49-F238E27FC236}">
                  <a16:creationId xmlns:a16="http://schemas.microsoft.com/office/drawing/2014/main" id="{510ACF17-C3F0-42BF-BDEB-D079277121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E804EFD0-B84E-476F-9FC6-6C4A42EA00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87BD1F4E-A66D-4C06-86DA-8D56CA7A3B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77719" y="0"/>
            <a:ext cx="621428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8368489-0046-4149-BB78-14571FDBF6F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4282428"/>
              </p:ext>
            </p:extLst>
          </p:nvPr>
        </p:nvGraphicFramePr>
        <p:xfrm>
          <a:off x="4916553" y="124287"/>
          <a:ext cx="6628804" cy="67337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834549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55AE6B0-AC9E-4167-806F-E9DB135FC4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16BD2B4-EB4D-4A17-B6D8-D5C211A0E6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567" y="1378252"/>
            <a:ext cx="3547581" cy="4093028"/>
          </a:xfrm>
        </p:spPr>
        <p:txBody>
          <a:bodyPr anchor="ctr">
            <a:norm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Observational Clinical Trials </a:t>
            </a:r>
            <a:br>
              <a:rPr lang="en-US" sz="4400" b="1" dirty="0"/>
            </a:br>
            <a:endParaRPr lang="en-US" sz="4400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3523416A-383B-4FDC-B4C9-D8EDDFE9C0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29267" y="-8467"/>
            <a:ext cx="4766733" cy="6866467"/>
            <a:chOff x="7425267" y="-8467"/>
            <a:chExt cx="4766733" cy="6866467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CB0D29D5-3F7C-4197-821B-6D60A66CC0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347FB49A-3541-428A-AADE-682A3C505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23">
              <a:extLst>
                <a:ext uri="{FF2B5EF4-FFF2-40B4-BE49-F238E27FC236}">
                  <a16:creationId xmlns:a16="http://schemas.microsoft.com/office/drawing/2014/main" id="{D96F53DC-08F1-42C6-B558-B83D54B276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5" name="Rectangle 25">
              <a:extLst>
                <a:ext uri="{FF2B5EF4-FFF2-40B4-BE49-F238E27FC236}">
                  <a16:creationId xmlns:a16="http://schemas.microsoft.com/office/drawing/2014/main" id="{AFE48CAF-A51C-463F-A570-ED99439A5C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6" name="Isosceles Triangle 15">
              <a:extLst>
                <a:ext uri="{FF2B5EF4-FFF2-40B4-BE49-F238E27FC236}">
                  <a16:creationId xmlns:a16="http://schemas.microsoft.com/office/drawing/2014/main" id="{01F0C48B-50FF-4351-8207-16D0960483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7" name="Rectangle 27">
              <a:extLst>
                <a:ext uri="{FF2B5EF4-FFF2-40B4-BE49-F238E27FC236}">
                  <a16:creationId xmlns:a16="http://schemas.microsoft.com/office/drawing/2014/main" id="{300384B6-5ED6-4F91-A548-B706D83751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8" name="Rectangle 28">
              <a:extLst>
                <a:ext uri="{FF2B5EF4-FFF2-40B4-BE49-F238E27FC236}">
                  <a16:creationId xmlns:a16="http://schemas.microsoft.com/office/drawing/2014/main" id="{337AFFAE-C182-463C-9459-8AB3C69D9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9" name="Rectangle 29">
              <a:extLst>
                <a:ext uri="{FF2B5EF4-FFF2-40B4-BE49-F238E27FC236}">
                  <a16:creationId xmlns:a16="http://schemas.microsoft.com/office/drawing/2014/main" id="{510ACF17-C3F0-42BF-BDEB-D079277121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E804EFD0-B84E-476F-9FC6-6C4A42EA00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87BD1F4E-A66D-4C06-86DA-8D56CA7A3B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77719" y="0"/>
            <a:ext cx="621428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1CCD149-2071-4EB5-B8C4-881BA6147C1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5770112"/>
              </p:ext>
            </p:extLst>
          </p:nvPr>
        </p:nvGraphicFramePr>
        <p:xfrm>
          <a:off x="4916553" y="62144"/>
          <a:ext cx="6628804" cy="67115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0976482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522965B-4609-4116-8A42-9FB315A01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3" y="124288"/>
            <a:ext cx="10197494" cy="834500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Types of Study Designs</a:t>
            </a:r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7" name="Isosceles Triangle 13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A5750DE-3162-4E41-A04B-0C342D63C1A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2340889"/>
              </p:ext>
            </p:extLst>
          </p:nvPr>
        </p:nvGraphicFramePr>
        <p:xfrm>
          <a:off x="842597" y="958788"/>
          <a:ext cx="11222156" cy="57749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502688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F5E13C-67CE-4F50-AEFE-D7B55774A5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Phases of Studies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ECCBFC7-1D57-463D-8B55-8D0F0178C17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77334" y="2160589"/>
          <a:ext cx="8596668" cy="38807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0792282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65AC7D1-EAA9-48F5-B509-60A7F50BF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D6320AF9-619A-4175-865B-5663E1AEF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63B6EC6-D752-4EE7-908B-F8F19E8C7F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953376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FECD4E8-AD3E-4228-82A2-9461958EA9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2133042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 23">
            <a:extLst>
              <a:ext uri="{FF2B5EF4-FFF2-40B4-BE49-F238E27FC236}">
                <a16:creationId xmlns:a16="http://schemas.microsoft.com/office/drawing/2014/main" id="{7E018740-5C2B-4A41-AC1A-7E68D1EC1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24631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8" name="Rectangle 25">
            <a:extLst>
              <a:ext uri="{FF2B5EF4-FFF2-40B4-BE49-F238E27FC236}">
                <a16:creationId xmlns:a16="http://schemas.microsoft.com/office/drawing/2014/main" id="{166F75A4-C475-4941-8EE2-B80A06A2C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46597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A032553A-72E8-4B0D-8405-FF9771C9AF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75488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2" name="Rectangle 27">
            <a:extLst>
              <a:ext uri="{FF2B5EF4-FFF2-40B4-BE49-F238E27FC236}">
                <a16:creationId xmlns:a16="http://schemas.microsoft.com/office/drawing/2014/main" id="{765800AC-C3B9-498E-87BC-29FAE4C76B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77655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4" name="Isosceles Triangle 23">
            <a:extLst>
              <a:ext uri="{FF2B5EF4-FFF2-40B4-BE49-F238E27FC236}">
                <a16:creationId xmlns:a16="http://schemas.microsoft.com/office/drawing/2014/main" id="{1F9D6ACB-2FF4-49F9-978A-E0D5327FC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14821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37176BD-7C4D-4BF8-85ED-5C40B2BBC5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3843375" cy="5175624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Phase 0</a:t>
            </a: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142BFA2A-77A0-4F60-A32A-685681C848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82154" y="-8467"/>
            <a:ext cx="7109846" cy="6866467"/>
          </a:xfrm>
          <a:custGeom>
            <a:avLst/>
            <a:gdLst>
              <a:gd name="connsiteX0" fmla="*/ 0 w 7109846"/>
              <a:gd name="connsiteY0" fmla="*/ 0 h 6866467"/>
              <a:gd name="connsiteX1" fmla="*/ 1249825 w 7109846"/>
              <a:gd name="connsiteY1" fmla="*/ 0 h 6866467"/>
              <a:gd name="connsiteX2" fmla="*/ 1249825 w 7109846"/>
              <a:gd name="connsiteY2" fmla="*/ 8467 h 6866467"/>
              <a:gd name="connsiteX3" fmla="*/ 7109846 w 7109846"/>
              <a:gd name="connsiteY3" fmla="*/ 8467 h 6866467"/>
              <a:gd name="connsiteX4" fmla="*/ 7109846 w 7109846"/>
              <a:gd name="connsiteY4" fmla="*/ 6866467 h 6866467"/>
              <a:gd name="connsiteX5" fmla="*/ 1249825 w 7109846"/>
              <a:gd name="connsiteY5" fmla="*/ 6866467 h 6866467"/>
              <a:gd name="connsiteX6" fmla="*/ 1109382 w 7109846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09846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7109846" y="8467"/>
                </a:lnTo>
                <a:lnTo>
                  <a:pt x="7109846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986A55-5CEC-4B75-88CC-F69E8C8C47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59552" y="0"/>
            <a:ext cx="6537960" cy="6774024"/>
          </a:xfrm>
        </p:spPr>
        <p:txBody>
          <a:bodyPr anchor="ctr">
            <a:normAutofit/>
          </a:bodyPr>
          <a:lstStyle/>
          <a:p>
            <a:pPr marL="342900" marR="0" lvl="0" indent="-3429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b="1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Aren’t widely used</a:t>
            </a:r>
          </a:p>
          <a:p>
            <a:pPr marL="342900" marR="0" lvl="0" indent="-3429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b="1" dirty="0">
              <a:solidFill>
                <a:srgbClr val="FFFFFF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b="1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Studies are very small, often with fewer than 15 people</a:t>
            </a:r>
          </a:p>
          <a:p>
            <a:pPr>
              <a:lnSpc>
                <a:spcPct val="9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endParaRPr lang="en-US" b="1" dirty="0">
              <a:solidFill>
                <a:srgbClr val="FFFFFF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b="1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Purpose is to help speed up and streamline the drug approval process</a:t>
            </a:r>
          </a:p>
          <a:p>
            <a:pPr marL="342900" marR="0" lvl="0" indent="-3429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b="1" dirty="0">
              <a:solidFill>
                <a:srgbClr val="FFFFFF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b="1" dirty="0">
                <a:solidFill>
                  <a:srgbClr val="FFFF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</a:t>
            </a:r>
            <a:r>
              <a:rPr lang="en-US" b="1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nly a few small doses of a new drug in a few people, given for a short period of time</a:t>
            </a:r>
          </a:p>
          <a:p>
            <a:pPr marL="342900" marR="0" lvl="0" indent="-3429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b="1" dirty="0">
              <a:solidFill>
                <a:srgbClr val="FFFFFF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b="1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Drug doses are low, there’s also less risk to those in the trial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buNone/>
            </a:pPr>
            <a:endParaRPr lang="en-US" b="1" dirty="0">
              <a:solidFill>
                <a:srgbClr val="FFFFFF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b="1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Almost no chance the people in phase 0 trials will benefit, benefit will be for other people in the future</a:t>
            </a:r>
          </a:p>
          <a:p>
            <a:pPr marL="342900" marR="0" lvl="0" indent="-3429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b="1" dirty="0">
              <a:solidFill>
                <a:srgbClr val="FFFFFF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b="1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Not a required part of testing a new drug</a:t>
            </a:r>
          </a:p>
          <a:p>
            <a:pPr>
              <a:lnSpc>
                <a:spcPct val="90000"/>
              </a:lnSpc>
            </a:pPr>
            <a:endParaRPr lang="en-US" sz="17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31268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65AC7D1-EAA9-48F5-B509-60A7F50BF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D6320AF9-619A-4175-865B-5663E1AEF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63B6EC6-D752-4EE7-908B-F8F19E8C7F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953376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FECD4E8-AD3E-4228-82A2-9461958EA9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2133042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 23">
            <a:extLst>
              <a:ext uri="{FF2B5EF4-FFF2-40B4-BE49-F238E27FC236}">
                <a16:creationId xmlns:a16="http://schemas.microsoft.com/office/drawing/2014/main" id="{7E018740-5C2B-4A41-AC1A-7E68D1EC1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24631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8" name="Rectangle 25">
            <a:extLst>
              <a:ext uri="{FF2B5EF4-FFF2-40B4-BE49-F238E27FC236}">
                <a16:creationId xmlns:a16="http://schemas.microsoft.com/office/drawing/2014/main" id="{166F75A4-C475-4941-8EE2-B80A06A2C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46597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A032553A-72E8-4B0D-8405-FF9771C9AF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75488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2" name="Rectangle 27">
            <a:extLst>
              <a:ext uri="{FF2B5EF4-FFF2-40B4-BE49-F238E27FC236}">
                <a16:creationId xmlns:a16="http://schemas.microsoft.com/office/drawing/2014/main" id="{765800AC-C3B9-498E-87BC-29FAE4C76B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77655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4" name="Isosceles Triangle 23">
            <a:extLst>
              <a:ext uri="{FF2B5EF4-FFF2-40B4-BE49-F238E27FC236}">
                <a16:creationId xmlns:a16="http://schemas.microsoft.com/office/drawing/2014/main" id="{1F9D6ACB-2FF4-49F9-978A-E0D5327FC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14821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C29FCBB-EC73-4270-B1A9-96328D799C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3843375" cy="5175624"/>
          </a:xfrm>
        </p:spPr>
        <p:txBody>
          <a:bodyPr anchor="ctr">
            <a:normAutofit/>
          </a:bodyPr>
          <a:lstStyle/>
          <a:p>
            <a:r>
              <a:rPr lang="en-US">
                <a:solidFill>
                  <a:schemeClr val="tx1">
                    <a:lumMod val="85000"/>
                    <a:lumOff val="15000"/>
                  </a:schemeClr>
                </a:solidFill>
              </a:rPr>
              <a:t>Phase 1</a:t>
            </a: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142BFA2A-77A0-4F60-A32A-685681C848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82154" y="-8467"/>
            <a:ext cx="7109846" cy="6866467"/>
          </a:xfrm>
          <a:custGeom>
            <a:avLst/>
            <a:gdLst>
              <a:gd name="connsiteX0" fmla="*/ 0 w 7109846"/>
              <a:gd name="connsiteY0" fmla="*/ 0 h 6866467"/>
              <a:gd name="connsiteX1" fmla="*/ 1249825 w 7109846"/>
              <a:gd name="connsiteY1" fmla="*/ 0 h 6866467"/>
              <a:gd name="connsiteX2" fmla="*/ 1249825 w 7109846"/>
              <a:gd name="connsiteY2" fmla="*/ 8467 h 6866467"/>
              <a:gd name="connsiteX3" fmla="*/ 7109846 w 7109846"/>
              <a:gd name="connsiteY3" fmla="*/ 8467 h 6866467"/>
              <a:gd name="connsiteX4" fmla="*/ 7109846 w 7109846"/>
              <a:gd name="connsiteY4" fmla="*/ 6866467 h 6866467"/>
              <a:gd name="connsiteX5" fmla="*/ 1249825 w 7109846"/>
              <a:gd name="connsiteY5" fmla="*/ 6866467 h 6866467"/>
              <a:gd name="connsiteX6" fmla="*/ 1109382 w 7109846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09846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7109846" y="8467"/>
                </a:lnTo>
                <a:lnTo>
                  <a:pt x="7109846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15CEFA-7196-4672-8D76-E2B0FB29C2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49487" y="102637"/>
            <a:ext cx="5977893" cy="6652726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900" b="1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Usually, the first that involve people</a:t>
            </a:r>
            <a:r>
              <a:rPr lang="en-US" sz="1900" b="1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for a new drug</a:t>
            </a:r>
          </a:p>
          <a:p>
            <a:pPr>
              <a:lnSpc>
                <a:spcPct val="9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endParaRPr lang="en-US" sz="1900" b="1" dirty="0">
              <a:solidFill>
                <a:srgbClr val="FFFFFF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900" b="1" dirty="0">
                <a:solidFill>
                  <a:srgbClr val="FFFF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</a:t>
            </a:r>
            <a:r>
              <a:rPr lang="en-US" sz="1900" b="1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mall group of often healthy people (20 to 80)</a:t>
            </a:r>
          </a:p>
          <a:p>
            <a:pPr>
              <a:lnSpc>
                <a:spcPct val="9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endParaRPr lang="en-US" sz="1900" b="1" dirty="0">
              <a:solidFill>
                <a:srgbClr val="FFFFFF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900" b="1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Emphasis is on safety: assess side effects and to </a:t>
            </a:r>
            <a:r>
              <a:rPr lang="en-US" sz="1900" b="1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determine the best/highest/route for the drug </a:t>
            </a:r>
          </a:p>
          <a:p>
            <a:pPr marL="342900" marR="0" lvl="0" indent="-3429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1900" b="1" dirty="0">
              <a:solidFill>
                <a:srgbClr val="FFFFFF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900" b="1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Controlled</a:t>
            </a:r>
            <a:r>
              <a:rPr lang="en-US" sz="1900" b="1" dirty="0">
                <a:solidFill>
                  <a:srgbClr val="FFFF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c</a:t>
            </a:r>
            <a:r>
              <a:rPr lang="en-US" sz="1900" b="1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losely monitored trials</a:t>
            </a:r>
          </a:p>
          <a:p>
            <a:pPr marL="342900" marR="0" lvl="0" indent="-3429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1900" b="1" dirty="0">
              <a:solidFill>
                <a:srgbClr val="FFFFFF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900" b="1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Performed to determine the metabolism and pharmacologic actions of the drug in humans</a:t>
            </a:r>
          </a:p>
          <a:p>
            <a:pPr marL="342900" marR="0" lvl="0" indent="-3429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1900" b="1" dirty="0">
              <a:solidFill>
                <a:srgbClr val="FFFFFF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900" b="1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High risk to benefit ratio</a:t>
            </a:r>
          </a:p>
          <a:p>
            <a:pPr marL="0" marR="0" lv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900" b="1" dirty="0">
              <a:solidFill>
                <a:srgbClr val="FFFFFF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900" b="1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Phase 1 oncology trials are likely to enroll subjects who have failed standard therapy</a:t>
            </a:r>
          </a:p>
          <a:p>
            <a:pPr marL="342900" marR="0" lvl="0" indent="-3429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1900" b="1" dirty="0">
              <a:solidFill>
                <a:srgbClr val="FFFFFF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900" b="1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Placebos (inactive treatments) are not used in phase I trials</a:t>
            </a:r>
            <a:endParaRPr lang="en-US" sz="1900" b="1" dirty="0">
              <a:solidFill>
                <a:srgbClr val="FFFFFF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endParaRPr lang="en-US" sz="15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02050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DB8848-AAFE-4E58-BC64-DA27E64FC8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06532"/>
            <a:ext cx="10453728" cy="6418555"/>
          </a:xfrm>
        </p:spPr>
        <p:txBody>
          <a:bodyPr>
            <a:norm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Handouts:</a:t>
            </a:r>
            <a:b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Timeline of </a:t>
            </a:r>
            <a:r>
              <a:rPr lang="en-US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Research Events</a:t>
            </a:r>
            <a:br>
              <a:rPr lang="en-US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en-US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Historical Events and the Resulting 	Regulation/Guidance Worksheet</a:t>
            </a:r>
            <a:br>
              <a:rPr lang="en-US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en-US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Matching Worksheet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29789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65AC7D1-EAA9-48F5-B509-60A7F50BF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D6320AF9-619A-4175-865B-5663E1AEF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63B6EC6-D752-4EE7-908B-F8F19E8C7F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953376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FECD4E8-AD3E-4228-82A2-9461958EA9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2133042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 23">
            <a:extLst>
              <a:ext uri="{FF2B5EF4-FFF2-40B4-BE49-F238E27FC236}">
                <a16:creationId xmlns:a16="http://schemas.microsoft.com/office/drawing/2014/main" id="{7E018740-5C2B-4A41-AC1A-7E68D1EC1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24631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8" name="Rectangle 25">
            <a:extLst>
              <a:ext uri="{FF2B5EF4-FFF2-40B4-BE49-F238E27FC236}">
                <a16:creationId xmlns:a16="http://schemas.microsoft.com/office/drawing/2014/main" id="{166F75A4-C475-4941-8EE2-B80A06A2C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46597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A032553A-72E8-4B0D-8405-FF9771C9AF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75488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2" name="Rectangle 27">
            <a:extLst>
              <a:ext uri="{FF2B5EF4-FFF2-40B4-BE49-F238E27FC236}">
                <a16:creationId xmlns:a16="http://schemas.microsoft.com/office/drawing/2014/main" id="{765800AC-C3B9-498E-87BC-29FAE4C76B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77655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4" name="Isosceles Triangle 23">
            <a:extLst>
              <a:ext uri="{FF2B5EF4-FFF2-40B4-BE49-F238E27FC236}">
                <a16:creationId xmlns:a16="http://schemas.microsoft.com/office/drawing/2014/main" id="{1F9D6ACB-2FF4-49F9-978A-E0D5327FC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14821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BEE9F80-D36E-4A06-A565-1A9B1577C1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3843375" cy="5175624"/>
          </a:xfrm>
        </p:spPr>
        <p:txBody>
          <a:bodyPr anchor="ctr">
            <a:normAutofit/>
          </a:bodyPr>
          <a:lstStyle/>
          <a:p>
            <a:r>
              <a:rPr lang="en-US">
                <a:solidFill>
                  <a:schemeClr val="tx1">
                    <a:lumMod val="85000"/>
                    <a:lumOff val="15000"/>
                  </a:schemeClr>
                </a:solidFill>
              </a:rPr>
              <a:t>Phase 2</a:t>
            </a: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142BFA2A-77A0-4F60-A32A-685681C848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82154" y="-8467"/>
            <a:ext cx="7109846" cy="6866467"/>
          </a:xfrm>
          <a:custGeom>
            <a:avLst/>
            <a:gdLst>
              <a:gd name="connsiteX0" fmla="*/ 0 w 7109846"/>
              <a:gd name="connsiteY0" fmla="*/ 0 h 6866467"/>
              <a:gd name="connsiteX1" fmla="*/ 1249825 w 7109846"/>
              <a:gd name="connsiteY1" fmla="*/ 0 h 6866467"/>
              <a:gd name="connsiteX2" fmla="*/ 1249825 w 7109846"/>
              <a:gd name="connsiteY2" fmla="*/ 8467 h 6866467"/>
              <a:gd name="connsiteX3" fmla="*/ 7109846 w 7109846"/>
              <a:gd name="connsiteY3" fmla="*/ 8467 h 6866467"/>
              <a:gd name="connsiteX4" fmla="*/ 7109846 w 7109846"/>
              <a:gd name="connsiteY4" fmla="*/ 6866467 h 6866467"/>
              <a:gd name="connsiteX5" fmla="*/ 1249825 w 7109846"/>
              <a:gd name="connsiteY5" fmla="*/ 6866467 h 6866467"/>
              <a:gd name="connsiteX6" fmla="*/ 1109382 w 7109846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09846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7109846" y="8467"/>
                </a:lnTo>
                <a:lnTo>
                  <a:pt x="7109846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6348B0-767E-4CE8-A872-CB89B16C03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49487" y="0"/>
            <a:ext cx="6466313" cy="6774024"/>
          </a:xfrm>
        </p:spPr>
        <p:txBody>
          <a:bodyPr anchor="ctr">
            <a:normAutofit/>
          </a:bodyPr>
          <a:lstStyle/>
          <a:p>
            <a:pPr marL="342900" marR="0" lvl="0" indent="-3429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1100" b="1" dirty="0">
              <a:solidFill>
                <a:srgbClr val="FFFF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900" b="1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emphasis is on effectiveness and side effects</a:t>
            </a:r>
          </a:p>
          <a:p>
            <a:pPr>
              <a:lnSpc>
                <a:spcPct val="9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endParaRPr lang="en-US" sz="1900" b="1" dirty="0">
              <a:solidFill>
                <a:srgbClr val="FFFFFF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marR="0" lvl="0" indent="-3429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900" b="1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Purpose is to determine the right dosage and effectiveness in treating </a:t>
            </a:r>
            <a:r>
              <a:rPr lang="en-US" sz="1900" b="1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</a:t>
            </a:r>
            <a:r>
              <a:rPr lang="en-US" sz="1900" b="1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particular disease/condition</a:t>
            </a:r>
          </a:p>
          <a:p>
            <a:pPr marL="0" marR="0" lv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900" b="1" dirty="0">
              <a:solidFill>
                <a:srgbClr val="FFFF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900" b="1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Enrolls hundreds of subjects and </a:t>
            </a:r>
            <a:r>
              <a:rPr lang="en-US" sz="1900" b="1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can last several years</a:t>
            </a:r>
          </a:p>
          <a:p>
            <a:pPr marL="342900" marR="0" lvl="0" indent="-3429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1900" b="1" dirty="0">
              <a:solidFill>
                <a:srgbClr val="FFFF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900" b="1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Determine the common short-term side effects and risks associate with the drug</a:t>
            </a:r>
          </a:p>
          <a:p>
            <a:pPr marL="342900" marR="0" lvl="0" indent="-3429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1900" b="1" dirty="0">
              <a:solidFill>
                <a:srgbClr val="FFFF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900" b="1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Focus is to determine if the intervention is more effective than standard alternatives</a:t>
            </a:r>
          </a:p>
          <a:p>
            <a:pPr marL="342900" marR="0" lvl="0" indent="-3429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1900" b="1" dirty="0">
              <a:solidFill>
                <a:srgbClr val="FFFF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900" b="1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</a:t>
            </a:r>
            <a:r>
              <a:rPr lang="en-US" sz="1900" b="1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ormally involves assigning participants to different treatment groups, where each group can receive different doses or delivery of the treatment </a:t>
            </a:r>
          </a:p>
          <a:p>
            <a:pPr marL="342900" marR="0" lvl="0" indent="-3429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1900" b="1" dirty="0">
              <a:solidFill>
                <a:srgbClr val="FFFF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900" b="1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Usually, there is a “control group”</a:t>
            </a:r>
          </a:p>
          <a:p>
            <a:pPr marL="342900" marR="0" lvl="0" indent="-3429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1900" b="1" dirty="0">
              <a:solidFill>
                <a:srgbClr val="FFFF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900" b="1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health of the group(s) of patients who received the different types of treatment is compared to the control groups</a:t>
            </a:r>
            <a:endParaRPr lang="en-US" sz="1900" b="1" dirty="0">
              <a:solidFill>
                <a:srgbClr val="FFFF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endParaRPr lang="en-US" sz="11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53161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65AC7D1-EAA9-48F5-B509-60A7F50BF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D6320AF9-619A-4175-865B-5663E1AEF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63B6EC6-D752-4EE7-908B-F8F19E8C7F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953376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FECD4E8-AD3E-4228-82A2-9461958EA9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2133042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 23">
            <a:extLst>
              <a:ext uri="{FF2B5EF4-FFF2-40B4-BE49-F238E27FC236}">
                <a16:creationId xmlns:a16="http://schemas.microsoft.com/office/drawing/2014/main" id="{7E018740-5C2B-4A41-AC1A-7E68D1EC1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24631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8" name="Rectangle 25">
            <a:extLst>
              <a:ext uri="{FF2B5EF4-FFF2-40B4-BE49-F238E27FC236}">
                <a16:creationId xmlns:a16="http://schemas.microsoft.com/office/drawing/2014/main" id="{166F75A4-C475-4941-8EE2-B80A06A2C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46597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A032553A-72E8-4B0D-8405-FF9771C9AF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75488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2" name="Rectangle 27">
            <a:extLst>
              <a:ext uri="{FF2B5EF4-FFF2-40B4-BE49-F238E27FC236}">
                <a16:creationId xmlns:a16="http://schemas.microsoft.com/office/drawing/2014/main" id="{765800AC-C3B9-498E-87BC-29FAE4C76B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77655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4" name="Isosceles Triangle 23">
            <a:extLst>
              <a:ext uri="{FF2B5EF4-FFF2-40B4-BE49-F238E27FC236}">
                <a16:creationId xmlns:a16="http://schemas.microsoft.com/office/drawing/2014/main" id="{1F9D6ACB-2FF4-49F9-978A-E0D5327FC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14821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8A7917-85D1-4893-B88E-42D85D946C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3843375" cy="5175624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Phase 3</a:t>
            </a: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142BFA2A-77A0-4F60-A32A-685681C848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82154" y="-8467"/>
            <a:ext cx="7109846" cy="6866467"/>
          </a:xfrm>
          <a:custGeom>
            <a:avLst/>
            <a:gdLst>
              <a:gd name="connsiteX0" fmla="*/ 0 w 7109846"/>
              <a:gd name="connsiteY0" fmla="*/ 0 h 6866467"/>
              <a:gd name="connsiteX1" fmla="*/ 1249825 w 7109846"/>
              <a:gd name="connsiteY1" fmla="*/ 0 h 6866467"/>
              <a:gd name="connsiteX2" fmla="*/ 1249825 w 7109846"/>
              <a:gd name="connsiteY2" fmla="*/ 8467 h 6866467"/>
              <a:gd name="connsiteX3" fmla="*/ 7109846 w 7109846"/>
              <a:gd name="connsiteY3" fmla="*/ 8467 h 6866467"/>
              <a:gd name="connsiteX4" fmla="*/ 7109846 w 7109846"/>
              <a:gd name="connsiteY4" fmla="*/ 6866467 h 6866467"/>
              <a:gd name="connsiteX5" fmla="*/ 1249825 w 7109846"/>
              <a:gd name="connsiteY5" fmla="*/ 6866467 h 6866467"/>
              <a:gd name="connsiteX6" fmla="*/ 1109382 w 7109846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09846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7109846" y="8467"/>
                </a:lnTo>
                <a:lnTo>
                  <a:pt x="7109846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F17F33-E859-439E-A201-DE2AD4FE7E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49487" y="0"/>
            <a:ext cx="6466313" cy="6783355"/>
          </a:xfrm>
        </p:spPr>
        <p:txBody>
          <a:bodyPr anchor="ctr">
            <a:normAutofit/>
          </a:bodyPr>
          <a:lstStyle/>
          <a:p>
            <a:pPr marL="342900" marR="0" lvl="0" indent="-3429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900" b="1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Primarily focuses on determining whether the treatment would be safe and effective for a wide variety of people</a:t>
            </a:r>
          </a:p>
          <a:p>
            <a:pPr marL="342900" marR="0" lvl="0" indent="-3429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1900" b="1" dirty="0">
              <a:solidFill>
                <a:srgbClr val="FFFFFF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900" b="1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number of subjects usually ranges from several hundred to about 3,000 people</a:t>
            </a:r>
          </a:p>
          <a:p>
            <a:pPr>
              <a:lnSpc>
                <a:spcPct val="9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endParaRPr lang="en-US" sz="1900" b="1" dirty="0">
              <a:solidFill>
                <a:srgbClr val="FFFFFF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900" b="1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plan normally involves assigning participants to treatment or control groups</a:t>
            </a:r>
          </a:p>
          <a:p>
            <a:pPr marL="0" marR="0" lv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900" b="1" dirty="0">
              <a:solidFill>
                <a:srgbClr val="FFFFFF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900" b="1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If the FDA agrees that the trial results are positive, it will approve the experimental drug or device</a:t>
            </a:r>
          </a:p>
          <a:p>
            <a:pPr marL="342900" marR="0" lvl="0" indent="-3429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1900" b="1" dirty="0">
              <a:solidFill>
                <a:srgbClr val="FFFFFF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900" b="1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Are often conducted in many places across the country (or even around the world) at the same time</a:t>
            </a:r>
          </a:p>
          <a:p>
            <a:pPr marL="0" marR="0" lv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tabLst>
                <a:tab pos="457200" algn="l"/>
              </a:tabLst>
            </a:pPr>
            <a:endParaRPr lang="en-US" sz="1900" b="1" dirty="0">
              <a:solidFill>
                <a:srgbClr val="FFFFFF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900" b="1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Placebos may be used in some phase III studies, but they’re never used alone if there’s a treatment available that works</a:t>
            </a:r>
          </a:p>
          <a:p>
            <a:pPr marL="342900" marR="0" lvl="0" indent="-3429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1900" b="1" dirty="0">
              <a:solidFill>
                <a:srgbClr val="FFFFFF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900" b="1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Sometimes, a patient who is randomly assigned to the placebo for part of the study will at some point be offered the standard treatment as well</a:t>
            </a:r>
            <a:endParaRPr lang="en-US" sz="1900" b="1" dirty="0">
              <a:solidFill>
                <a:srgbClr val="FFFFFF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endParaRPr lang="en-US" sz="11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84642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65AC7D1-EAA9-48F5-B509-60A7F50BF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D6320AF9-619A-4175-865B-5663E1AEF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63B6EC6-D752-4EE7-908B-F8F19E8C7F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953376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FECD4E8-AD3E-4228-82A2-9461958EA9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2133042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 23">
            <a:extLst>
              <a:ext uri="{FF2B5EF4-FFF2-40B4-BE49-F238E27FC236}">
                <a16:creationId xmlns:a16="http://schemas.microsoft.com/office/drawing/2014/main" id="{7E018740-5C2B-4A41-AC1A-7E68D1EC1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24631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8" name="Rectangle 25">
            <a:extLst>
              <a:ext uri="{FF2B5EF4-FFF2-40B4-BE49-F238E27FC236}">
                <a16:creationId xmlns:a16="http://schemas.microsoft.com/office/drawing/2014/main" id="{166F75A4-C475-4941-8EE2-B80A06A2C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46597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A032553A-72E8-4B0D-8405-FF9771C9AF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75488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2" name="Rectangle 27">
            <a:extLst>
              <a:ext uri="{FF2B5EF4-FFF2-40B4-BE49-F238E27FC236}">
                <a16:creationId xmlns:a16="http://schemas.microsoft.com/office/drawing/2014/main" id="{765800AC-C3B9-498E-87BC-29FAE4C76B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77655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4" name="Isosceles Triangle 23">
            <a:extLst>
              <a:ext uri="{FF2B5EF4-FFF2-40B4-BE49-F238E27FC236}">
                <a16:creationId xmlns:a16="http://schemas.microsoft.com/office/drawing/2014/main" id="{1F9D6ACB-2FF4-49F9-978A-E0D5327FC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14821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EDAB7D3-80EA-4504-ACDE-B88F7821AE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3843375" cy="5175624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Phase 4</a:t>
            </a: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142BFA2A-77A0-4F60-A32A-685681C848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82154" y="-8467"/>
            <a:ext cx="7109846" cy="6866467"/>
          </a:xfrm>
          <a:custGeom>
            <a:avLst/>
            <a:gdLst>
              <a:gd name="connsiteX0" fmla="*/ 0 w 7109846"/>
              <a:gd name="connsiteY0" fmla="*/ 0 h 6866467"/>
              <a:gd name="connsiteX1" fmla="*/ 1249825 w 7109846"/>
              <a:gd name="connsiteY1" fmla="*/ 0 h 6866467"/>
              <a:gd name="connsiteX2" fmla="*/ 1249825 w 7109846"/>
              <a:gd name="connsiteY2" fmla="*/ 8467 h 6866467"/>
              <a:gd name="connsiteX3" fmla="*/ 7109846 w 7109846"/>
              <a:gd name="connsiteY3" fmla="*/ 8467 h 6866467"/>
              <a:gd name="connsiteX4" fmla="*/ 7109846 w 7109846"/>
              <a:gd name="connsiteY4" fmla="*/ 6866467 h 6866467"/>
              <a:gd name="connsiteX5" fmla="*/ 1249825 w 7109846"/>
              <a:gd name="connsiteY5" fmla="*/ 6866467 h 6866467"/>
              <a:gd name="connsiteX6" fmla="*/ 1109382 w 7109846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09846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7109846" y="8467"/>
                </a:lnTo>
                <a:lnTo>
                  <a:pt x="7109846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3E2BE-3B26-4F20-A1E6-E9144F337A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49488" y="65314"/>
            <a:ext cx="6188286" cy="6718041"/>
          </a:xfrm>
        </p:spPr>
        <p:txBody>
          <a:bodyPr anchor="ctr">
            <a:normAutofit/>
          </a:bodyPr>
          <a:lstStyle/>
          <a:p>
            <a:pPr marL="342900" marR="0" lvl="0" indent="-3429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900" b="1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After approval by the FDA and manufacturing of the drug for a long period of time in diverse populations</a:t>
            </a:r>
          </a:p>
          <a:p>
            <a:pPr marL="342900" marR="0" lvl="0" indent="-3429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1900" b="1" dirty="0">
              <a:solidFill>
                <a:srgbClr val="FFFFFF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900" b="1" dirty="0">
                <a:solidFill>
                  <a:srgbClr val="FFFF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</a:t>
            </a:r>
            <a:r>
              <a:rPr lang="en-US" sz="1900" b="1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ay involve thousands of people</a:t>
            </a:r>
          </a:p>
          <a:p>
            <a:pPr>
              <a:lnSpc>
                <a:spcPct val="9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endParaRPr lang="en-US" sz="1900" b="1" dirty="0">
              <a:solidFill>
                <a:srgbClr val="FFFFFF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900" b="1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 obtain further information about the risks, benefits, safety, and long-term effects, or to test the product in special patient populations</a:t>
            </a:r>
          </a:p>
          <a:p>
            <a:pPr marL="342900" marR="0" lvl="0" indent="-3429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1900" b="1" dirty="0">
              <a:solidFill>
                <a:srgbClr val="FFFFFF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900" b="1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Most likely to use a drug registry</a:t>
            </a:r>
          </a:p>
          <a:p>
            <a:pPr marL="0" marR="0" lv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900" b="1" dirty="0">
              <a:solidFill>
                <a:srgbClr val="FFFFFF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900" b="1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Detection of rare side effects and those associated with chronic/long-term use of the drug</a:t>
            </a:r>
          </a:p>
          <a:p>
            <a:pPr marL="0" marR="0" lv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900" b="1" dirty="0">
              <a:solidFill>
                <a:srgbClr val="FFFFFF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900" b="1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May also look at other aspects of the treatment, such as quality of life or cost effectiveness</a:t>
            </a:r>
          </a:p>
          <a:p>
            <a:pPr marL="0" marR="0" lv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900" b="1" dirty="0">
              <a:solidFill>
                <a:srgbClr val="FFFFFF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900" b="1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Sometimes, the side effects of a drug may not become clear until more people have taken it over a longer period of time.</a:t>
            </a:r>
            <a:endParaRPr lang="en-US" sz="1900" b="1" dirty="0">
              <a:solidFill>
                <a:srgbClr val="FFFFFF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endParaRPr lang="en-US" sz="1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59084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Timeline&#10;&#10;Description automatically generated">
            <a:extLst>
              <a:ext uri="{FF2B5EF4-FFF2-40B4-BE49-F238E27FC236}">
                <a16:creationId xmlns:a16="http://schemas.microsoft.com/office/drawing/2014/main" id="{89E6C3E8-D9DB-4313-AC6F-0BB3CC54576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739" y="0"/>
            <a:ext cx="8858677" cy="60420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576167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Timeline&#10;&#10;Description automatically generated">
            <a:extLst>
              <a:ext uri="{FF2B5EF4-FFF2-40B4-BE49-F238E27FC236}">
                <a16:creationId xmlns:a16="http://schemas.microsoft.com/office/drawing/2014/main" id="{3B9B1CA7-6125-4C74-A168-47663BFED84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108" y="439615"/>
            <a:ext cx="9653953" cy="62073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5942048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84CFA17-2E3F-4AFA-A14C-C8E37B2E5A1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8289212"/>
              </p:ext>
            </p:extLst>
          </p:nvPr>
        </p:nvGraphicFramePr>
        <p:xfrm>
          <a:off x="246185" y="211016"/>
          <a:ext cx="10005645" cy="64535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02688">
                  <a:extLst>
                    <a:ext uri="{9D8B030D-6E8A-4147-A177-3AD203B41FA5}">
                      <a16:colId xmlns:a16="http://schemas.microsoft.com/office/drawing/2014/main" val="614158741"/>
                    </a:ext>
                  </a:extLst>
                </a:gridCol>
                <a:gridCol w="1809968">
                  <a:extLst>
                    <a:ext uri="{9D8B030D-6E8A-4147-A177-3AD203B41FA5}">
                      <a16:colId xmlns:a16="http://schemas.microsoft.com/office/drawing/2014/main" val="697320853"/>
                    </a:ext>
                  </a:extLst>
                </a:gridCol>
                <a:gridCol w="1756328">
                  <a:extLst>
                    <a:ext uri="{9D8B030D-6E8A-4147-A177-3AD203B41FA5}">
                      <a16:colId xmlns:a16="http://schemas.microsoft.com/office/drawing/2014/main" val="3417915117"/>
                    </a:ext>
                  </a:extLst>
                </a:gridCol>
                <a:gridCol w="1763086">
                  <a:extLst>
                    <a:ext uri="{9D8B030D-6E8A-4147-A177-3AD203B41FA5}">
                      <a16:colId xmlns:a16="http://schemas.microsoft.com/office/drawing/2014/main" val="4004967461"/>
                    </a:ext>
                  </a:extLst>
                </a:gridCol>
                <a:gridCol w="2973575">
                  <a:extLst>
                    <a:ext uri="{9D8B030D-6E8A-4147-A177-3AD203B41FA5}">
                      <a16:colId xmlns:a16="http://schemas.microsoft.com/office/drawing/2014/main" val="873091405"/>
                    </a:ext>
                  </a:extLst>
                </a:gridCol>
              </a:tblGrid>
              <a:tr h="37592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Phase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48" marR="5494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Population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48" marR="5494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Study Design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48" marR="5494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Focus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48" marR="5494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Duration of treatment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48" marR="54948" marT="0" marB="0"/>
                </a:tc>
                <a:extLst>
                  <a:ext uri="{0D108BD9-81ED-4DB2-BD59-A6C34878D82A}">
                    <a16:rowId xmlns:a16="http://schemas.microsoft.com/office/drawing/2014/main" val="286948633"/>
                  </a:ext>
                </a:extLst>
              </a:tr>
              <a:tr h="68587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48" marR="5494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1-15 people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Aren’t widely used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48" marR="5494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Sub-therapeutic dose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48" marR="5494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No safety or efficacy parameters 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48" marR="5494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Single/micro dose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Drug is given for a short time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48" marR="54948" marT="0" marB="0"/>
                </a:tc>
                <a:extLst>
                  <a:ext uri="{0D108BD9-81ED-4DB2-BD59-A6C34878D82A}">
                    <a16:rowId xmlns:a16="http://schemas.microsoft.com/office/drawing/2014/main" val="4224313489"/>
                  </a:ext>
                </a:extLst>
              </a:tr>
              <a:tr h="91836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48" marR="5494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Usually 20-80 healthy people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Normal volunteers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48" marR="5494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Dose escalation to establish maximum tolerated dose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48" marR="5494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Safety and tolerability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to determine the metabolism and pharmacologic actions 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48" marR="5494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Short term, usually less than 30 days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48" marR="54948" marT="0" marB="0"/>
                </a:tc>
                <a:extLst>
                  <a:ext uri="{0D108BD9-81ED-4DB2-BD59-A6C34878D82A}">
                    <a16:rowId xmlns:a16="http://schemas.microsoft.com/office/drawing/2014/main" val="3270970071"/>
                  </a:ext>
                </a:extLst>
              </a:tr>
              <a:tr h="231325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48" marR="5494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200-300 volunteers with a targeted disease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48" marR="5494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Well-controlled, strict inclusion/exclusion criteria, most rigid study design, comparison between placebo and active controls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48" marR="5494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Comparison study, looking for effectiveness, efficacy, and safety (assess side effects)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Determine the correct dose and effectiveness in treating a particular disease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48" marR="5494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Short term,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usually less than 1 year, but can last several years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48" marR="54948" marT="0" marB="0"/>
                </a:tc>
                <a:extLst>
                  <a:ext uri="{0D108BD9-81ED-4DB2-BD59-A6C34878D82A}">
                    <a16:rowId xmlns:a16="http://schemas.microsoft.com/office/drawing/2014/main" val="604094868"/>
                  </a:ext>
                </a:extLst>
              </a:tr>
              <a:tr h="144277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48" marR="5494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Several Hundred to several thousand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48" marR="5494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Eligibility is looser than Phase 2, multi-centered trials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48" marR="5494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Safety and efficacy, risk/benefit analysis, safety profiles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Investigational vs placebo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48" marR="5494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Parallel, anticipated treatment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Could last for years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Often conducted in many places at the same time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48" marR="54948" marT="0" marB="0"/>
                </a:tc>
                <a:extLst>
                  <a:ext uri="{0D108BD9-81ED-4DB2-BD59-A6C34878D82A}">
                    <a16:rowId xmlns:a16="http://schemas.microsoft.com/office/drawing/2014/main" val="3187432948"/>
                  </a:ext>
                </a:extLst>
              </a:tr>
              <a:tr h="71735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4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48" marR="5494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All people on the treatment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48" marR="5494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Usually no study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48" marR="5494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Safety in large groups, patient satisfaction, additional safety data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48" marR="5494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Ongoing after FDA approval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48" marR="54948" marT="0" marB="0"/>
                </a:tc>
                <a:extLst>
                  <a:ext uri="{0D108BD9-81ED-4DB2-BD59-A6C34878D82A}">
                    <a16:rowId xmlns:a16="http://schemas.microsoft.com/office/drawing/2014/main" val="23021064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710549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rocess of new drug development | Our R&amp;amp;D | SEIKAGAKU CORPORATION">
            <a:extLst>
              <a:ext uri="{FF2B5EF4-FFF2-40B4-BE49-F238E27FC236}">
                <a16:creationId xmlns:a16="http://schemas.microsoft.com/office/drawing/2014/main" id="{F95C05B7-6D57-41FB-BCB7-41421949D1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431" y="648070"/>
            <a:ext cx="10673861" cy="57527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060857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Content Placeholder 9" descr="A picture containing icon&#10;&#10;Description automatically generated">
            <a:extLst>
              <a:ext uri="{FF2B5EF4-FFF2-40B4-BE49-F238E27FC236}">
                <a16:creationId xmlns:a16="http://schemas.microsoft.com/office/drawing/2014/main" id="{8CA7B957-0517-4CC3-BBD8-B23FAD8D3C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420427" y="950761"/>
            <a:ext cx="7211824" cy="4956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889263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E7D9D7-C786-43BA-967F-52AF76C63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0718" y="62144"/>
            <a:ext cx="9223899" cy="6720396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US" sz="5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5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5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9600" b="1" dirty="0">
                <a:latin typeface="Arial" panose="020B0604020202020204" pitchFamily="34" charset="0"/>
                <a:cs typeface="Arial" panose="020B0604020202020204" pitchFamily="34" charset="0"/>
              </a:rPr>
              <a:t>Clinical trials which usually involve an intervention such as medication, psychotherapy, new devices, or new approaches to surgery or radiation therapy is called __________.</a:t>
            </a:r>
          </a:p>
          <a:p>
            <a:pPr marL="0" indent="0">
              <a:buNone/>
            </a:pPr>
            <a:endParaRPr lang="en-US" sz="9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600" b="1" dirty="0">
                <a:latin typeface="Arial" panose="020B0604020202020204" pitchFamily="34" charset="0"/>
                <a:cs typeface="Arial" panose="020B0604020202020204" pitchFamily="34" charset="0"/>
              </a:rPr>
              <a:t>A. Diagnostic Research </a:t>
            </a:r>
          </a:p>
          <a:p>
            <a:pPr marL="0" indent="0">
              <a:buNone/>
            </a:pPr>
            <a:endParaRPr lang="en-US" sz="9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600" b="1" dirty="0">
                <a:latin typeface="Arial" panose="020B0604020202020204" pitchFamily="34" charset="0"/>
                <a:cs typeface="Arial" panose="020B0604020202020204" pitchFamily="34" charset="0"/>
              </a:rPr>
              <a:t>B. Treatment Research </a:t>
            </a:r>
          </a:p>
          <a:p>
            <a:pPr marL="0" indent="0">
              <a:buNone/>
            </a:pPr>
            <a:endParaRPr lang="en-US" sz="9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600" b="1" dirty="0">
                <a:latin typeface="Arial" panose="020B0604020202020204" pitchFamily="34" charset="0"/>
                <a:cs typeface="Arial" panose="020B0604020202020204" pitchFamily="34" charset="0"/>
              </a:rPr>
              <a:t>C. Screening Research</a:t>
            </a:r>
          </a:p>
          <a:p>
            <a:pPr marL="0" indent="0">
              <a:buNone/>
            </a:pPr>
            <a:endParaRPr lang="en-US" sz="9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600" b="1" dirty="0">
                <a:latin typeface="Arial" panose="020B0604020202020204" pitchFamily="34" charset="0"/>
                <a:cs typeface="Arial" panose="020B0604020202020204" pitchFamily="34" charset="0"/>
              </a:rPr>
              <a:t>D. Quality of Life Research </a:t>
            </a:r>
          </a:p>
          <a:p>
            <a:endParaRPr lang="en-US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7" name="Picture 6" descr="Icon&#10;&#10;Description automatically generated">
            <a:extLst>
              <a:ext uri="{FF2B5EF4-FFF2-40B4-BE49-F238E27FC236}">
                <a16:creationId xmlns:a16="http://schemas.microsoft.com/office/drawing/2014/main" id="{94EC8DD2-9060-466C-9492-9F5FDB5B0F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4289251" y="2564658"/>
            <a:ext cx="1514475" cy="134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8742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465F51-4040-4A79-8517-6CC8DE46CB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672353"/>
            <a:ext cx="8596668" cy="5638800"/>
          </a:xfrm>
        </p:spPr>
        <p:txBody>
          <a:bodyPr>
            <a:normAutofit/>
          </a:bodyPr>
          <a:lstStyle/>
          <a:p>
            <a:r>
              <a:rPr lang="en-US" sz="2400" b="1" dirty="0"/>
              <a:t>The Belmont Report was created as part of the _____________________.</a:t>
            </a:r>
          </a:p>
          <a:p>
            <a:pPr marL="0" indent="0">
              <a:buNone/>
            </a:pPr>
            <a:endParaRPr lang="en-US" sz="2400" b="1" dirty="0"/>
          </a:p>
          <a:p>
            <a:pPr>
              <a:buAutoNum type="alphaLcPeriod"/>
            </a:pPr>
            <a:r>
              <a:rPr lang="en-US" sz="2400" b="1" dirty="0"/>
              <a:t>National Research Act of 1974</a:t>
            </a:r>
          </a:p>
          <a:p>
            <a:pPr marL="0" indent="0">
              <a:buNone/>
            </a:pPr>
            <a:endParaRPr lang="en-US" sz="2400" b="1" dirty="0"/>
          </a:p>
          <a:p>
            <a:pPr>
              <a:buAutoNum type="alphaLcPeriod"/>
            </a:pPr>
            <a:r>
              <a:rPr lang="en-US" sz="2400" b="1" dirty="0"/>
              <a:t>National Research Commission of 1974</a:t>
            </a:r>
          </a:p>
          <a:p>
            <a:pPr marL="0" indent="0">
              <a:buNone/>
            </a:pPr>
            <a:endParaRPr lang="en-US" sz="2400" b="1" dirty="0"/>
          </a:p>
          <a:p>
            <a:pPr>
              <a:buAutoNum type="alphaLcPeriod"/>
            </a:pPr>
            <a:r>
              <a:rPr lang="en-US" sz="2400" b="1" dirty="0"/>
              <a:t>National Research Act of 1977</a:t>
            </a:r>
          </a:p>
          <a:p>
            <a:pPr marL="0" indent="0">
              <a:buNone/>
            </a:pPr>
            <a:endParaRPr lang="en-US" sz="2400" b="1" dirty="0"/>
          </a:p>
          <a:p>
            <a:pPr>
              <a:buFont typeface="Wingdings 3" charset="2"/>
              <a:buAutoNum type="alphaLcPeriod"/>
            </a:pPr>
            <a:r>
              <a:rPr lang="en-US" sz="2400" b="1" dirty="0"/>
              <a:t>National Research Commission of 1977</a:t>
            </a:r>
          </a:p>
          <a:p>
            <a:pPr>
              <a:buAutoNum type="alphaLcPeriod"/>
            </a:pPr>
            <a:endParaRPr lang="en-US" dirty="0"/>
          </a:p>
          <a:p>
            <a:pPr>
              <a:buAutoNum type="alphaLcPeriod"/>
            </a:pPr>
            <a:endParaRPr lang="en-US" dirty="0"/>
          </a:p>
        </p:txBody>
      </p:sp>
      <p:pic>
        <p:nvPicPr>
          <p:cNvPr id="4" name="Picture 3" descr="Icon&#10;&#10;Description automatically generated">
            <a:extLst>
              <a:ext uri="{FF2B5EF4-FFF2-40B4-BE49-F238E27FC236}">
                <a16:creationId xmlns:a16="http://schemas.microsoft.com/office/drawing/2014/main" id="{B9AD417B-564A-4EF9-ABF3-D324E581D1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210645" y="1606939"/>
            <a:ext cx="1514475" cy="134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1144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6C16C40-7C29-4ACC-B851-7E08E459B5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CDD733AE-DD5E-4C77-8BCD-72BF12A06B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51DE90A4-932E-4370-BA07-30F43254C0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6A19CA4A-B208-452A-8BE4-BC6940D33D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B74F8D3E-E618-4DE3-A0CC-B4904BB5D5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299DA406-C54B-4E31-867D-FAF8DCE704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A1E16883-5140-47C4-A9AD-AD6598AC3E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4CD848DC-8A2A-4093-9BDD-7AF4B6A278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7" name="Rectangle 28">
              <a:extLst>
                <a:ext uri="{FF2B5EF4-FFF2-40B4-BE49-F238E27FC236}">
                  <a16:creationId xmlns:a16="http://schemas.microsoft.com/office/drawing/2014/main" id="{34635A4D-E9CE-4B78-912A-479EA4512B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8" name="Rectangle 29">
              <a:extLst>
                <a:ext uri="{FF2B5EF4-FFF2-40B4-BE49-F238E27FC236}">
                  <a16:creationId xmlns:a16="http://schemas.microsoft.com/office/drawing/2014/main" id="{D663A5EE-5581-44F3-8F98-688755F63E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B1E84E6A-F5AE-4F4D-98F2-82FE4FCC26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DDE7DDC9-17D4-4686-833D-48F8733B49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69623ECD-B2DD-4DD6-AEE6-2FB0AE967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0"/>
            <a:ext cx="8596668" cy="951722"/>
          </a:xfrm>
        </p:spPr>
        <p:txBody>
          <a:bodyPr>
            <a:norm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D273B7-FB55-495A-A58C-D1A3E5963B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802433"/>
            <a:ext cx="8596668" cy="6055567"/>
          </a:xfrm>
        </p:spPr>
        <p:txBody>
          <a:bodyPr>
            <a:normAutofit/>
          </a:bodyPr>
          <a:lstStyle/>
          <a:p>
            <a:pPr marL="0" marR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1887 NIH founded</a:t>
            </a:r>
          </a:p>
          <a:p>
            <a:pPr marL="0" marR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</a:pPr>
            <a:endParaRPr lang="en-US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1906 FDA Pure Food and Drug Act </a:t>
            </a:r>
          </a:p>
          <a:p>
            <a:pPr marL="0" marR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</a:pPr>
            <a:endParaRPr lang="en-US" b="1" u="sng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en-US" b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1932-1972 The Tuskegee Syphilis Study</a:t>
            </a:r>
          </a:p>
          <a:p>
            <a:pPr>
              <a:lnSpc>
                <a:spcPct val="90000"/>
              </a:lnSpc>
            </a:pPr>
            <a:endParaRPr lang="en-US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en-US" b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1937 Elixir Sulfanilamide Disaster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90000"/>
              </a:lnSpc>
            </a:pPr>
            <a:endParaRPr lang="en-US" b="1" u="sng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en-US" b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1938 Federal Food, Drug, and Cosmetic Act</a:t>
            </a:r>
          </a:p>
          <a:p>
            <a:pPr>
              <a:lnSpc>
                <a:spcPct val="90000"/>
              </a:lnSpc>
            </a:pPr>
            <a:endParaRPr lang="en-US" b="1" u="sng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en-US" b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1936-1945 Nazi Experiments</a:t>
            </a:r>
          </a:p>
          <a:p>
            <a:pPr>
              <a:lnSpc>
                <a:spcPct val="90000"/>
              </a:lnSpc>
            </a:pPr>
            <a:endParaRPr lang="en-US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1946 Nuremberg Doctor’s Trial</a:t>
            </a:r>
          </a:p>
          <a:p>
            <a:pPr marL="0" marR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</a:pPr>
            <a:endParaRPr lang="en-US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1947 The Nuremberg Code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marL="0" marR="0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</a:pP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68823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FEF1CCA-4EE9-4B47-8443-1FFDF7FE4EF7}"/>
              </a:ext>
            </a:extLst>
          </p:cNvPr>
          <p:cNvSpPr txBox="1"/>
          <p:nvPr/>
        </p:nvSpPr>
        <p:spPr>
          <a:xfrm>
            <a:off x="564777" y="1512277"/>
            <a:ext cx="858335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The Declaration of Helsinki was created by the </a:t>
            </a:r>
          </a:p>
          <a:p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a. World Health Organization</a:t>
            </a:r>
          </a:p>
          <a:p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b. World Medical Association</a:t>
            </a:r>
          </a:p>
          <a:p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c. World Health Association</a:t>
            </a:r>
          </a:p>
          <a:p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d. World medical Organization</a:t>
            </a:r>
          </a:p>
        </p:txBody>
      </p:sp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18DF334E-C122-4AC6-A390-1DB8BCEF0CD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4958832" y="2404534"/>
            <a:ext cx="1514475" cy="134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8952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1476C5E-78F0-4F6C-B885-194E753CCE14}"/>
              </a:ext>
            </a:extLst>
          </p:cNvPr>
          <p:cNvSpPr txBox="1"/>
          <p:nvPr/>
        </p:nvSpPr>
        <p:spPr>
          <a:xfrm>
            <a:off x="340659" y="179294"/>
            <a:ext cx="8902195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Observational Clinical Trials:</a:t>
            </a:r>
          </a:p>
          <a:p>
            <a:pPr marL="0" indent="0">
              <a:buNone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514350" indent="-514350">
              <a:buAutoNum type="alphaUcPeriod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Provide researchers with data that advances our understanding of certain diseases and how to treat the disease</a:t>
            </a:r>
          </a:p>
          <a:p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B. Assess health outcomes in groups of participants</a:t>
            </a:r>
          </a:p>
          <a:p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C. Participants may receive interventions (which can include medical products such as drugs or devices) or procedures as part of their routine medical care</a:t>
            </a:r>
          </a:p>
          <a:p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D. A and B </a:t>
            </a:r>
          </a:p>
          <a:p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E. All of the above</a:t>
            </a:r>
          </a:p>
        </p:txBody>
      </p:sp>
      <p:pic>
        <p:nvPicPr>
          <p:cNvPr id="4" name="Picture 3" descr="Icon&#10;&#10;Description automatically generated">
            <a:extLst>
              <a:ext uri="{FF2B5EF4-FFF2-40B4-BE49-F238E27FC236}">
                <a16:creationId xmlns:a16="http://schemas.microsoft.com/office/drawing/2014/main" id="{A88B4DD6-48BD-43E7-89A0-B0A0F3841A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305516" y="4036430"/>
            <a:ext cx="1287260" cy="1144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0146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7F247D-9FF0-47F0-9653-B1F456CDA3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2862" y="126507"/>
            <a:ext cx="8954406" cy="660498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endParaRPr lang="en-US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In which order does the drug development process follow?</a:t>
            </a:r>
          </a:p>
          <a:p>
            <a:pPr marL="0" indent="0">
              <a:buNone/>
            </a:pPr>
            <a:endParaRPr lang="en-US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A. Confirmation of drug efficacy and safety in humans, discovery of a new compound, approval and manufacturing, drug is marketed</a:t>
            </a:r>
          </a:p>
          <a:p>
            <a:pPr marL="0" indent="0">
              <a:buNone/>
            </a:pPr>
            <a:endParaRPr lang="en-US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B. Discovery of a new compound, confirmation of drug efficacy and safety in humans, approval and manufacturing, drug is marketed</a:t>
            </a:r>
          </a:p>
          <a:p>
            <a:pPr marL="0" indent="0">
              <a:buNone/>
            </a:pPr>
            <a:endParaRPr lang="en-US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C. Discovery of a new compound, approval and manufacturing, Confirmation of drug efficacy and safety in humans, drug is marketed </a:t>
            </a:r>
          </a:p>
          <a:p>
            <a:pPr marL="0" indent="0">
              <a:buNone/>
            </a:pP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Picture 3" descr="Icon&#10;&#10;Description automatically generated">
            <a:extLst>
              <a:ext uri="{FF2B5EF4-FFF2-40B4-BE49-F238E27FC236}">
                <a16:creationId xmlns:a16="http://schemas.microsoft.com/office/drawing/2014/main" id="{D3B2D684-1E9E-4A51-A1B3-ACEA36A552D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3069277" y="3945406"/>
            <a:ext cx="1514475" cy="134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1690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BD51906-8E89-402F-AD95-2BC97F622002}"/>
              </a:ext>
            </a:extLst>
          </p:cNvPr>
          <p:cNvSpPr txBox="1"/>
          <p:nvPr/>
        </p:nvSpPr>
        <p:spPr>
          <a:xfrm>
            <a:off x="527950" y="641877"/>
            <a:ext cx="8899863" cy="46474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endParaRPr lang="en-US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GCPs have their roots in the __________.</a:t>
            </a:r>
          </a:p>
          <a:p>
            <a:pPr marL="0" indent="0">
              <a:buNone/>
            </a:pP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AutoNum type="alphaUcPeriod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Belmont Report</a:t>
            </a:r>
          </a:p>
          <a:p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B. Declaration of Helsinki</a:t>
            </a:r>
          </a:p>
          <a:p>
            <a:pPr marL="0" indent="0">
              <a:buNone/>
            </a:pP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C. Nuremburg Code</a:t>
            </a:r>
          </a:p>
          <a:p>
            <a:pPr marL="0" indent="0">
              <a:buNone/>
            </a:pP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D. ICH GCP E6 (R2)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 descr="Icon&#10;&#10;Description automatically generated">
            <a:extLst>
              <a:ext uri="{FF2B5EF4-FFF2-40B4-BE49-F238E27FC236}">
                <a16:creationId xmlns:a16="http://schemas.microsoft.com/office/drawing/2014/main" id="{9E0F2D3D-B714-4E2B-86ED-AD67AD75AE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463407" y="3617556"/>
            <a:ext cx="1514475" cy="134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564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AAD47C6-701B-4DE2-ACBC-A73BE13AB3C0}"/>
              </a:ext>
            </a:extLst>
          </p:cNvPr>
          <p:cNvSpPr txBox="1"/>
          <p:nvPr/>
        </p:nvSpPr>
        <p:spPr>
          <a:xfrm>
            <a:off x="188259" y="1285000"/>
            <a:ext cx="887505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The Declaration of Helsinki is the oldest ethical framework for researchers.</a:t>
            </a:r>
          </a:p>
          <a:p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True</a:t>
            </a:r>
          </a:p>
          <a:p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False</a:t>
            </a:r>
          </a:p>
        </p:txBody>
      </p:sp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6D88B346-E056-493B-B0C9-8FEEBF593B4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1362369" y="3170102"/>
            <a:ext cx="1514475" cy="134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4541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150983C-3396-4940-BC61-9707C5BC44DD}"/>
              </a:ext>
            </a:extLst>
          </p:cNvPr>
          <p:cNvSpPr txBox="1"/>
          <p:nvPr/>
        </p:nvSpPr>
        <p:spPr>
          <a:xfrm>
            <a:off x="692459" y="1899718"/>
            <a:ext cx="938720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The influencer for the Belmont Report was the _______________.</a:t>
            </a:r>
          </a:p>
          <a:p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lphaLcPeriod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Nuremberg war crimes</a:t>
            </a:r>
          </a:p>
          <a:p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b. The Guatemala study</a:t>
            </a:r>
          </a:p>
          <a:p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c.  The Tuskegee study</a:t>
            </a:r>
          </a:p>
          <a:p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d.  The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Willowbrook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study</a:t>
            </a:r>
          </a:p>
        </p:txBody>
      </p:sp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FDB046BE-DDFD-487E-91EC-361E2076FEE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4229378" y="3947782"/>
            <a:ext cx="1514475" cy="134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556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4BEACE2-2440-4BB6-854D-2D9C0FB812DD}"/>
              </a:ext>
            </a:extLst>
          </p:cNvPr>
          <p:cNvSpPr txBox="1"/>
          <p:nvPr/>
        </p:nvSpPr>
        <p:spPr>
          <a:xfrm>
            <a:off x="631149" y="521633"/>
            <a:ext cx="9161437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According to the Declaration of Helsinki, which of the </a:t>
            </a:r>
          </a:p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following is not included when addressing the </a:t>
            </a:r>
          </a:p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Informed Consent Process?</a:t>
            </a:r>
          </a:p>
          <a:p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lphaLcPeriod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Participation must be voluntary</a:t>
            </a:r>
          </a:p>
          <a:p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lphaLcPeriod" startAt="2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Refusal to participate should not affect the patient-physician relationship</a:t>
            </a:r>
          </a:p>
          <a:p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lphaLcPeriod" startAt="3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Consultation with others is necessary </a:t>
            </a:r>
          </a:p>
          <a:p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d.  Information regarding payment for participation should be included</a:t>
            </a:r>
          </a:p>
        </p:txBody>
      </p:sp>
      <p:pic>
        <p:nvPicPr>
          <p:cNvPr id="4" name="Picture 3" descr="Icon&#10;&#10;Description automatically generated">
            <a:extLst>
              <a:ext uri="{FF2B5EF4-FFF2-40B4-BE49-F238E27FC236}">
                <a16:creationId xmlns:a16="http://schemas.microsoft.com/office/drawing/2014/main" id="{FE86B85E-B52B-4811-9334-9947AFC4A6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606268" y="3993502"/>
            <a:ext cx="1514475" cy="134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5612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Icon&#10;&#10;Description automatically generated">
            <a:extLst>
              <a:ext uri="{FF2B5EF4-FFF2-40B4-BE49-F238E27FC236}">
                <a16:creationId xmlns:a16="http://schemas.microsoft.com/office/drawing/2014/main" id="{6DBA6EFA-4383-42CA-95B2-1DD138096E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126310" y="1343628"/>
            <a:ext cx="7003562" cy="416711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92E9B68-F0A3-4525-BD6A-6B5BFC38FC29}"/>
              </a:ext>
            </a:extLst>
          </p:cNvPr>
          <p:cNvSpPr txBox="1"/>
          <p:nvPr/>
        </p:nvSpPr>
        <p:spPr>
          <a:xfrm>
            <a:off x="1956816" y="5998464"/>
            <a:ext cx="5843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Please email Derita or Margaret</a:t>
            </a:r>
          </a:p>
        </p:txBody>
      </p:sp>
    </p:spTree>
    <p:extLst>
      <p:ext uri="{BB962C8B-B14F-4D97-AF65-F5344CB8AC3E}">
        <p14:creationId xmlns:p14="http://schemas.microsoft.com/office/powerpoint/2010/main" val="18504517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09EA7EA7-74F5-4EE2-8E3D-1A10308259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A5CE79B5-7EE4-424D-AD14-5DEFB61B85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696C926F-F999-44BA-8D86-9EAB51D650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ectangle 23">
              <a:extLst>
                <a:ext uri="{FF2B5EF4-FFF2-40B4-BE49-F238E27FC236}">
                  <a16:creationId xmlns:a16="http://schemas.microsoft.com/office/drawing/2014/main" id="{248745E7-0AF0-48F9-8E58-2673FC5F4F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2" name="Rectangle 25">
              <a:extLst>
                <a:ext uri="{FF2B5EF4-FFF2-40B4-BE49-F238E27FC236}">
                  <a16:creationId xmlns:a16="http://schemas.microsoft.com/office/drawing/2014/main" id="{9715E81A-D2E0-4431-9370-4E4A9ECA7F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3" name="Isosceles Triangle 12">
              <a:extLst>
                <a:ext uri="{FF2B5EF4-FFF2-40B4-BE49-F238E27FC236}">
                  <a16:creationId xmlns:a16="http://schemas.microsoft.com/office/drawing/2014/main" id="{CEDB37A9-282D-4DDB-85AD-B2090A8253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4" name="Rectangle 27">
              <a:extLst>
                <a:ext uri="{FF2B5EF4-FFF2-40B4-BE49-F238E27FC236}">
                  <a16:creationId xmlns:a16="http://schemas.microsoft.com/office/drawing/2014/main" id="{533D5933-7F91-4F5E-BC31-42FD0E2D8D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5" name="Rectangle 28">
              <a:extLst>
                <a:ext uri="{FF2B5EF4-FFF2-40B4-BE49-F238E27FC236}">
                  <a16:creationId xmlns:a16="http://schemas.microsoft.com/office/drawing/2014/main" id="{37ADDF68-C9BE-46EA-83DE-2C07DD8396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6" name="Rectangle 29">
              <a:extLst>
                <a:ext uri="{FF2B5EF4-FFF2-40B4-BE49-F238E27FC236}">
                  <a16:creationId xmlns:a16="http://schemas.microsoft.com/office/drawing/2014/main" id="{10D67396-BABD-48A8-A892-CCB5095FA4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626DA82A-72C2-4DF6-9CF0-0D1F6B96B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8EE6DC63-4380-4BE0-A68A-8F01162BD1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</p:grp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86C16C40-7C29-4ACC-B851-7E08E459B5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CDD733AE-DD5E-4C77-8BCD-72BF12A06B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51DE90A4-932E-4370-BA07-30F43254C0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6A19CA4A-B208-452A-8BE4-BC6940D33D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B74F8D3E-E618-4DE3-A0CC-B4904BB5D5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299DA406-C54B-4E31-867D-FAF8DCE704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A1E16883-5140-47C4-A9AD-AD6598AC3E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4CD848DC-8A2A-4093-9BDD-7AF4B6A278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4635A4D-E9CE-4B78-912A-479EA4512B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D663A5EE-5581-44F3-8F98-688755F63E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B1E84E6A-F5AE-4F4D-98F2-82FE4FCC26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DDE7DDC9-17D4-4686-833D-48F8733B49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5FC4B46A-CB41-4F1A-92CB-7E6EA2E6651E}"/>
              </a:ext>
            </a:extLst>
          </p:cNvPr>
          <p:cNvSpPr txBox="1"/>
          <p:nvPr/>
        </p:nvSpPr>
        <p:spPr>
          <a:xfrm>
            <a:off x="677334" y="839755"/>
            <a:ext cx="8596668" cy="58036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b="1" u="sng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1953 First US Federal Policy for Protection of Human Subjects</a:t>
            </a:r>
          </a:p>
          <a:p>
            <a:pPr marL="0" marR="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b="1" u="sng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1962 Kefauver-Harris Drug Amendment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marR="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endParaRPr lang="en-US" b="1" u="sng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b="1" u="sng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1964 World Medical Association, Helsinki Declaration</a:t>
            </a:r>
          </a:p>
          <a:p>
            <a:pPr marL="0" marR="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endParaRPr lang="en-US" b="1" u="sng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b="1" u="sng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1974 Congress passes the National Research Act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marR="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endParaRPr lang="en-US" b="1" u="sng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b="1" u="sng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1976 Medical Device Amendment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marR="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endParaRPr lang="en-US" b="1" u="sng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b="1" u="sng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1979 The Belmont Report</a:t>
            </a:r>
          </a:p>
          <a:p>
            <a:pPr marL="0" marR="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endParaRPr lang="en-US" b="1" u="sng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b="1" u="sng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1981 FDA Regulations Title 21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246463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6C16C40-7C29-4ACC-B851-7E08E459B5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CDD733AE-DD5E-4C77-8BCD-72BF12A06B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51DE90A4-932E-4370-BA07-30F43254C0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6A19CA4A-B208-452A-8BE4-BC6940D33D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B74F8D3E-E618-4DE3-A0CC-B4904BB5D5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299DA406-C54B-4E31-867D-FAF8DCE704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A1E16883-5140-47C4-A9AD-AD6598AC3E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4CD848DC-8A2A-4093-9BDD-7AF4B6A278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7" name="Rectangle 28">
              <a:extLst>
                <a:ext uri="{FF2B5EF4-FFF2-40B4-BE49-F238E27FC236}">
                  <a16:creationId xmlns:a16="http://schemas.microsoft.com/office/drawing/2014/main" id="{34635A4D-E9CE-4B78-912A-479EA4512B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8" name="Rectangle 29">
              <a:extLst>
                <a:ext uri="{FF2B5EF4-FFF2-40B4-BE49-F238E27FC236}">
                  <a16:creationId xmlns:a16="http://schemas.microsoft.com/office/drawing/2014/main" id="{D663A5EE-5581-44F3-8F98-688755F63E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B1E84E6A-F5AE-4F4D-98F2-82FE4FCC26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DDE7DDC9-17D4-4686-833D-48F8733B49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C087CB-0BA4-4881-A380-32A0A0F0F5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765110"/>
            <a:ext cx="8596668" cy="609289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b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1989</a:t>
            </a:r>
            <a:r>
              <a:rPr lang="en-US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Office of Scientific Integrity and the Office of Scientific Integrity Review</a:t>
            </a:r>
          </a:p>
          <a:p>
            <a:pPr marL="0" indent="0">
              <a:lnSpc>
                <a:spcPct val="90000"/>
              </a:lnSpc>
              <a:buNone/>
            </a:pPr>
            <a:endParaRPr lang="en-US" b="1" u="sng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en-US" b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1989 Responsible Conduct of Research Training</a:t>
            </a:r>
            <a:r>
              <a:rPr lang="en-US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90000"/>
              </a:lnSpc>
            </a:pPr>
            <a:endParaRPr lang="en-US" b="1" u="sng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en-US" b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1990 International Conference on Harmonization Guidelines</a:t>
            </a:r>
          </a:p>
          <a:p>
            <a:pPr>
              <a:lnSpc>
                <a:spcPct val="90000"/>
              </a:lnSpc>
            </a:pPr>
            <a:endParaRPr lang="en-US" b="1" u="sng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en-US" b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1990 The Safe Medical Devices Act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90000"/>
              </a:lnSpc>
            </a:pPr>
            <a:endParaRPr lang="en-US" b="1" u="sng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en-US" b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1991 The Common Rule</a:t>
            </a:r>
          </a:p>
          <a:p>
            <a:pPr>
              <a:lnSpc>
                <a:spcPct val="90000"/>
              </a:lnSpc>
            </a:pPr>
            <a:endParaRPr lang="en-US" b="1" u="sng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en-US" b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1992 Office of Scientific Integrity and the Office of Scientific Integrity Review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b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b="1" u="sng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en-US" b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1993 MedWatch</a:t>
            </a:r>
          </a:p>
          <a:p>
            <a:pPr>
              <a:lnSpc>
                <a:spcPct val="90000"/>
              </a:lnSpc>
            </a:pPr>
            <a:endParaRPr lang="en-US" sz="700" b="1" dirty="0"/>
          </a:p>
        </p:txBody>
      </p:sp>
    </p:spTree>
    <p:extLst>
      <p:ext uri="{BB962C8B-B14F-4D97-AF65-F5344CB8AC3E}">
        <p14:creationId xmlns:p14="http://schemas.microsoft.com/office/powerpoint/2010/main" val="7296555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09EA7EA7-74F5-4EE2-8E3D-1A10308259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A5CE79B5-7EE4-424D-AD14-5DEFB61B85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696C926F-F999-44BA-8D86-9EAB51D650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ectangle 23">
              <a:extLst>
                <a:ext uri="{FF2B5EF4-FFF2-40B4-BE49-F238E27FC236}">
                  <a16:creationId xmlns:a16="http://schemas.microsoft.com/office/drawing/2014/main" id="{248745E7-0AF0-48F9-8E58-2673FC5F4F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2" name="Rectangle 25">
              <a:extLst>
                <a:ext uri="{FF2B5EF4-FFF2-40B4-BE49-F238E27FC236}">
                  <a16:creationId xmlns:a16="http://schemas.microsoft.com/office/drawing/2014/main" id="{9715E81A-D2E0-4431-9370-4E4A9ECA7F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3" name="Isosceles Triangle 12">
              <a:extLst>
                <a:ext uri="{FF2B5EF4-FFF2-40B4-BE49-F238E27FC236}">
                  <a16:creationId xmlns:a16="http://schemas.microsoft.com/office/drawing/2014/main" id="{CEDB37A9-282D-4DDB-85AD-B2090A8253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4" name="Rectangle 27">
              <a:extLst>
                <a:ext uri="{FF2B5EF4-FFF2-40B4-BE49-F238E27FC236}">
                  <a16:creationId xmlns:a16="http://schemas.microsoft.com/office/drawing/2014/main" id="{533D5933-7F91-4F5E-BC31-42FD0E2D8D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5" name="Rectangle 28">
              <a:extLst>
                <a:ext uri="{FF2B5EF4-FFF2-40B4-BE49-F238E27FC236}">
                  <a16:creationId xmlns:a16="http://schemas.microsoft.com/office/drawing/2014/main" id="{37ADDF68-C9BE-46EA-83DE-2C07DD8396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6" name="Rectangle 29">
              <a:extLst>
                <a:ext uri="{FF2B5EF4-FFF2-40B4-BE49-F238E27FC236}">
                  <a16:creationId xmlns:a16="http://schemas.microsoft.com/office/drawing/2014/main" id="{10D67396-BABD-48A8-A892-CCB5095FA4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626DA82A-72C2-4DF6-9CF0-0D1F6B96B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8EE6DC63-4380-4BE0-A68A-8F01162BD1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</p:grp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86C16C40-7C29-4ACC-B851-7E08E459B5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CDD733AE-DD5E-4C77-8BCD-72BF12A06B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51DE90A4-932E-4370-BA07-30F43254C0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6A19CA4A-B208-452A-8BE4-BC6940D33D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B74F8D3E-E618-4DE3-A0CC-B4904BB5D5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299DA406-C54B-4E31-867D-FAF8DCE704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A1E16883-5140-47C4-A9AD-AD6598AC3E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4CD848DC-8A2A-4093-9BDD-7AF4B6A278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4635A4D-E9CE-4B78-912A-479EA4512B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D663A5EE-5581-44F3-8F98-688755F63E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B1E84E6A-F5AE-4F4D-98F2-82FE4FCC26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DDE7DDC9-17D4-4686-833D-48F8733B49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891C8CAD-9E9C-45AC-AF01-75F095819037}"/>
              </a:ext>
            </a:extLst>
          </p:cNvPr>
          <p:cNvSpPr txBox="1"/>
          <p:nvPr/>
        </p:nvSpPr>
        <p:spPr>
          <a:xfrm>
            <a:off x="677334" y="961053"/>
            <a:ext cx="8596668" cy="50803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b="1" u="sng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1996 HIPAA</a:t>
            </a:r>
          </a:p>
          <a:p>
            <a:pPr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endParaRPr lang="en-US" b="1" u="sng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b="1" u="sng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1996 The World Health Organization Guidelines for Good Clinical Practice</a:t>
            </a:r>
          </a:p>
          <a:p>
            <a:pPr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endParaRPr lang="en-US" b="1" u="sng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b="1" u="sng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1999 The NIH and the OHRP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required training</a:t>
            </a:r>
          </a:p>
          <a:p>
            <a:pPr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b="1" u="sng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2004 Secretary’s Advisory Committee on Human research Protection</a:t>
            </a:r>
          </a:p>
          <a:p>
            <a:pPr>
              <a:spcBef>
                <a:spcPts val="1000"/>
              </a:spcBef>
              <a:buClr>
                <a:schemeClr val="accent1"/>
              </a:buClr>
              <a:buSzPct val="80000"/>
            </a:pPr>
            <a:endParaRPr lang="en-US" b="1" u="sng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b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2017 Revisions to Common Rule</a:t>
            </a:r>
          </a:p>
          <a:p>
            <a:pPr>
              <a:spcBef>
                <a:spcPts val="1000"/>
              </a:spcBef>
              <a:buClr>
                <a:schemeClr val="accent1"/>
              </a:buClr>
              <a:buSzPct val="80000"/>
            </a:pPr>
            <a:endParaRPr lang="en-US" b="1" u="sng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b="1" u="sng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Revisions to ICH GCP E6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03186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655AE6B0-AC9E-4167-806F-E9DB135FC4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62180A-5FF6-406D-9A26-A78B45B520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481" y="1382486"/>
            <a:ext cx="3547581" cy="4093028"/>
          </a:xfrm>
        </p:spPr>
        <p:txBody>
          <a:bodyPr anchor="ctr">
            <a:norm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Ethics</a:t>
            </a:r>
            <a:br>
              <a:rPr lang="en-US" sz="44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sz="4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3523416A-383B-4FDC-B4C9-D8EDDFE9C0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29267" y="-8467"/>
            <a:ext cx="4766733" cy="6866467"/>
            <a:chOff x="7425267" y="-8467"/>
            <a:chExt cx="4766733" cy="6866467"/>
          </a:xfrm>
        </p:grpSpPr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B0D29D5-3F7C-4197-821B-6D60A66CC0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347FB49A-3541-428A-AADE-682A3C505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Rectangle 23">
              <a:extLst>
                <a:ext uri="{FF2B5EF4-FFF2-40B4-BE49-F238E27FC236}">
                  <a16:creationId xmlns:a16="http://schemas.microsoft.com/office/drawing/2014/main" id="{D96F53DC-08F1-42C6-B558-B83D54B276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33" name="Rectangle 25">
              <a:extLst>
                <a:ext uri="{FF2B5EF4-FFF2-40B4-BE49-F238E27FC236}">
                  <a16:creationId xmlns:a16="http://schemas.microsoft.com/office/drawing/2014/main" id="{AFE48CAF-A51C-463F-A570-ED99439A5C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34" name="Isosceles Triangle 33">
              <a:extLst>
                <a:ext uri="{FF2B5EF4-FFF2-40B4-BE49-F238E27FC236}">
                  <a16:creationId xmlns:a16="http://schemas.microsoft.com/office/drawing/2014/main" id="{01F0C48B-50FF-4351-8207-16D0960483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35" name="Rectangle 27">
              <a:extLst>
                <a:ext uri="{FF2B5EF4-FFF2-40B4-BE49-F238E27FC236}">
                  <a16:creationId xmlns:a16="http://schemas.microsoft.com/office/drawing/2014/main" id="{300384B6-5ED6-4F91-A548-B706D83751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36" name="Rectangle 28">
              <a:extLst>
                <a:ext uri="{FF2B5EF4-FFF2-40B4-BE49-F238E27FC236}">
                  <a16:creationId xmlns:a16="http://schemas.microsoft.com/office/drawing/2014/main" id="{337AFFAE-C182-463C-9459-8AB3C69D9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37" name="Rectangle 29">
              <a:extLst>
                <a:ext uri="{FF2B5EF4-FFF2-40B4-BE49-F238E27FC236}">
                  <a16:creationId xmlns:a16="http://schemas.microsoft.com/office/drawing/2014/main" id="{510ACF17-C3F0-42BF-BDEB-D079277121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38" name="Isosceles Triangle 37">
              <a:extLst>
                <a:ext uri="{FF2B5EF4-FFF2-40B4-BE49-F238E27FC236}">
                  <a16:creationId xmlns:a16="http://schemas.microsoft.com/office/drawing/2014/main" id="{E804EFD0-B84E-476F-9FC6-6C4A42EA00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</p:grpSp>
      <p:sp>
        <p:nvSpPr>
          <p:cNvPr id="40" name="Rectangle 39">
            <a:extLst>
              <a:ext uri="{FF2B5EF4-FFF2-40B4-BE49-F238E27FC236}">
                <a16:creationId xmlns:a16="http://schemas.microsoft.com/office/drawing/2014/main" id="{87BD1F4E-A66D-4C06-86DA-8D56CA7A3B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77719" y="0"/>
            <a:ext cx="621428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8F2B64D-C8E1-44AB-8DFD-14C17116B25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5763230"/>
              </p:ext>
            </p:extLst>
          </p:nvPr>
        </p:nvGraphicFramePr>
        <p:xfrm>
          <a:off x="4916553" y="443882"/>
          <a:ext cx="6628804" cy="63031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633465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18BE207-CC1B-4923-8169-A8C476E9BE1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3687268"/>
              </p:ext>
            </p:extLst>
          </p:nvPr>
        </p:nvGraphicFramePr>
        <p:xfrm>
          <a:off x="677333" y="1048871"/>
          <a:ext cx="9750343" cy="49924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1798053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b0cd99f-67e1-42ef-9d87-a93b8801e167">
      <Terms xmlns="http://schemas.microsoft.com/office/infopath/2007/PartnerControls"/>
    </lcf76f155ced4ddcb4097134ff3c332f>
    <TaxCatchAll xmlns="ecebac2a-1c6d-4e7e-a809-e8984ab44acf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5FD6E4CA336F74D94DE2268E40125E1" ma:contentTypeVersion="18" ma:contentTypeDescription="Create a new document." ma:contentTypeScope="" ma:versionID="38fe62104956ff05588c333b2adf1f19">
  <xsd:schema xmlns:xsd="http://www.w3.org/2001/XMLSchema" xmlns:xs="http://www.w3.org/2001/XMLSchema" xmlns:p="http://schemas.microsoft.com/office/2006/metadata/properties" xmlns:ns2="4b0cd99f-67e1-42ef-9d87-a93b8801e167" xmlns:ns3="ecebac2a-1c6d-4e7e-a809-e8984ab44acf" targetNamespace="http://schemas.microsoft.com/office/2006/metadata/properties" ma:root="true" ma:fieldsID="89d74f28451f1f025390614dc3837163" ns2:_="" ns3:_="">
    <xsd:import namespace="4b0cd99f-67e1-42ef-9d87-a93b8801e167"/>
    <xsd:import namespace="ecebac2a-1c6d-4e7e-a809-e8984ab44ac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0cd99f-67e1-42ef-9d87-a93b8801e16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Length (seconds)" ma:internalName="MediaLengthInSeconds" ma:readOnly="true">
      <xsd:simpleType>
        <xsd:restriction base="dms:Unknown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c8ab95b9-39aa-4b9d-a2e7-0451eedf9b8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ebac2a-1c6d-4e7e-a809-e8984ab44ac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5d49d866-60c6-4559-842f-764d32f99b7f}" ma:internalName="TaxCatchAll" ma:showField="CatchAllData" ma:web="ecebac2a-1c6d-4e7e-a809-e8984ab44ac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4113C27-F364-4959-A82B-E59B22D55B1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71FE371-8C23-4E67-B1DE-83BB7F4C5330}">
  <ds:schemaRefs>
    <ds:schemaRef ds:uri="http://schemas.microsoft.com/office/2006/metadata/properties"/>
    <ds:schemaRef ds:uri="http://schemas.microsoft.com/office/infopath/2007/PartnerControls"/>
    <ds:schemaRef ds:uri="4b0cd99f-67e1-42ef-9d87-a93b8801e167"/>
    <ds:schemaRef ds:uri="ecebac2a-1c6d-4e7e-a809-e8984ab44acf"/>
  </ds:schemaRefs>
</ds:datastoreItem>
</file>

<file path=customXml/itemProps3.xml><?xml version="1.0" encoding="utf-8"?>
<ds:datastoreItem xmlns:ds="http://schemas.openxmlformats.org/officeDocument/2006/customXml" ds:itemID="{DCB4E3B0-AB2F-423F-BBF4-0177277D95A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b0cd99f-67e1-42ef-9d87-a93b8801e167"/>
    <ds:schemaRef ds:uri="ecebac2a-1c6d-4e7e-a809-e8984ab44ac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18835</TotalTime>
  <Words>2235</Words>
  <Application>Microsoft Office PowerPoint</Application>
  <PresentationFormat>Widescreen</PresentationFormat>
  <Paragraphs>492</Paragraphs>
  <Slides>47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48" baseType="lpstr">
      <vt:lpstr>Facet</vt:lpstr>
      <vt:lpstr>CERTIFICATION EXAM PREPARATION COURSE</vt:lpstr>
      <vt:lpstr>PowerPoint Presentation</vt:lpstr>
      <vt:lpstr>Handouts:   Timeline of Research Events  Historical Events and the Resulting  Regulation/Guidance Worksheet  Matching Worksheet</vt:lpstr>
      <vt:lpstr>Timeline</vt:lpstr>
      <vt:lpstr>PowerPoint Presentation</vt:lpstr>
      <vt:lpstr>PowerPoint Presentation</vt:lpstr>
      <vt:lpstr>PowerPoint Presentation</vt:lpstr>
      <vt:lpstr>Ethics </vt:lpstr>
      <vt:lpstr>PowerPoint Presentation</vt:lpstr>
      <vt:lpstr>Nuremburg Code 1947 </vt:lpstr>
      <vt:lpstr>GCP guidelines</vt:lpstr>
      <vt:lpstr>The Declaration of Helsinki </vt:lpstr>
      <vt:lpstr>Belmont Report  </vt:lpstr>
      <vt:lpstr>Belmont Report  </vt:lpstr>
      <vt:lpstr>Respect for Persons </vt:lpstr>
      <vt:lpstr>Beneficence </vt:lpstr>
      <vt:lpstr>Justice </vt:lpstr>
      <vt:lpstr> </vt:lpstr>
      <vt:lpstr>PowerPoint Presentation</vt:lpstr>
      <vt:lpstr>Handouts:  Phases and Types of Studies/Graphics  Phases of Clinical Trial Chart  Blinding and Randomization  Process of Drug Development Handouts </vt:lpstr>
      <vt:lpstr>What is a Clinical Study? </vt:lpstr>
      <vt:lpstr>Purpose </vt:lpstr>
      <vt:lpstr>Categories of Clinical Trials</vt:lpstr>
      <vt:lpstr>Interventional Clinical Trials </vt:lpstr>
      <vt:lpstr>Observational Clinical Trials  </vt:lpstr>
      <vt:lpstr>Types of Study Designs</vt:lpstr>
      <vt:lpstr>Phases of Studies</vt:lpstr>
      <vt:lpstr>Phase 0</vt:lpstr>
      <vt:lpstr>Phase 1</vt:lpstr>
      <vt:lpstr>Phase 2</vt:lpstr>
      <vt:lpstr>Phase 3</vt:lpstr>
      <vt:lpstr>Phase 4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Bran, Derita</dc:creator>
  <cp:lastModifiedBy>Dean, Amber D</cp:lastModifiedBy>
  <cp:revision>168</cp:revision>
  <cp:lastPrinted>2022-01-05T17:18:04Z</cp:lastPrinted>
  <dcterms:created xsi:type="dcterms:W3CDTF">2021-09-29T14:57:58Z</dcterms:created>
  <dcterms:modified xsi:type="dcterms:W3CDTF">2024-08-20T14:40:37Z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0x01010005FD6E4CA336F74D94DE2268E40125E1</vt:lpwstr>
  </property>
  <property fmtid="{D5CDD505-2E9C-101B-9397-08002B2CF9AE}" pid="3" name="MediaServiceImageTags">
    <vt:lpwstr/>
  </property>
</Properties>
</file>