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79" r:id="rId5"/>
    <p:sldId id="297" r:id="rId6"/>
    <p:sldId id="300" r:id="rId7"/>
    <p:sldId id="299" r:id="rId8"/>
    <p:sldId id="289" r:id="rId9"/>
    <p:sldId id="264" r:id="rId10"/>
    <p:sldId id="268" r:id="rId11"/>
    <p:sldId id="271" r:id="rId12"/>
    <p:sldId id="301" r:id="rId13"/>
    <p:sldId id="270" r:id="rId14"/>
    <p:sldId id="292" r:id="rId15"/>
    <p:sldId id="293" r:id="rId16"/>
    <p:sldId id="294" r:id="rId17"/>
    <p:sldId id="278" r:id="rId18"/>
    <p:sldId id="273" r:id="rId19"/>
    <p:sldId id="291" r:id="rId20"/>
    <p:sldId id="295" r:id="rId21"/>
    <p:sldId id="280" r:id="rId22"/>
    <p:sldId id="290" r:id="rId23"/>
    <p:sldId id="281" r:id="rId24"/>
    <p:sldId id="286" r:id="rId25"/>
    <p:sldId id="288" r:id="rId26"/>
  </p:sldIdLst>
  <p:sldSz cx="12192000" cy="6858000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BC007E-2CBF-40F7-AD6C-4EDFD4D47C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3ED8CF-825E-4C01-B011-B016A48ED38A}">
      <dgm:prSet phldrT="[Text]"/>
      <dgm:spPr/>
      <dgm:t>
        <a:bodyPr/>
        <a:lstStyle/>
        <a:p>
          <a:r>
            <a:rPr lang="en-US" dirty="0"/>
            <a:t>Complies with Federal Codes for subject protection</a:t>
          </a:r>
        </a:p>
      </dgm:t>
    </dgm:pt>
    <dgm:pt modelId="{55D5A92B-C792-4C90-9419-49BB3AEF28CC}" type="parTrans" cxnId="{6DB50A5D-7499-482C-9AF9-9F5EBF379720}">
      <dgm:prSet/>
      <dgm:spPr/>
      <dgm:t>
        <a:bodyPr/>
        <a:lstStyle/>
        <a:p>
          <a:endParaRPr lang="en-US"/>
        </a:p>
      </dgm:t>
    </dgm:pt>
    <dgm:pt modelId="{25DE6856-5BE5-4265-B4E8-E0ED84CFB959}" type="sibTrans" cxnId="{6DB50A5D-7499-482C-9AF9-9F5EBF379720}">
      <dgm:prSet/>
      <dgm:spPr/>
      <dgm:t>
        <a:bodyPr/>
        <a:lstStyle/>
        <a:p>
          <a:endParaRPr lang="en-US"/>
        </a:p>
      </dgm:t>
    </dgm:pt>
    <dgm:pt modelId="{4CD875DE-1617-4227-9E8E-18AF58385117}">
      <dgm:prSet phldrT="[Text]"/>
      <dgm:spPr/>
      <dgm:t>
        <a:bodyPr/>
        <a:lstStyle/>
        <a:p>
          <a:r>
            <a:rPr lang="en-US" dirty="0"/>
            <a:t>Reflects protocol/consent content</a:t>
          </a:r>
        </a:p>
      </dgm:t>
    </dgm:pt>
    <dgm:pt modelId="{E951852D-6DF5-4390-A1A4-3956EC5C3DEA}" type="parTrans" cxnId="{14D80BEC-2530-48F2-8BA3-B24A5FFA07E9}">
      <dgm:prSet/>
      <dgm:spPr/>
      <dgm:t>
        <a:bodyPr/>
        <a:lstStyle/>
        <a:p>
          <a:endParaRPr lang="en-US"/>
        </a:p>
      </dgm:t>
    </dgm:pt>
    <dgm:pt modelId="{76F5E390-8E4A-4F49-AE53-24C99A939460}" type="sibTrans" cxnId="{14D80BEC-2530-48F2-8BA3-B24A5FFA07E9}">
      <dgm:prSet/>
      <dgm:spPr/>
      <dgm:t>
        <a:bodyPr/>
        <a:lstStyle/>
        <a:p>
          <a:endParaRPr lang="en-US"/>
        </a:p>
      </dgm:t>
    </dgm:pt>
    <dgm:pt modelId="{EFED3018-4FCF-4795-9192-B23A166AB03E}">
      <dgm:prSet phldrT="[Text]"/>
      <dgm:spPr/>
      <dgm:t>
        <a:bodyPr/>
        <a:lstStyle/>
        <a:p>
          <a:r>
            <a:rPr lang="en-US" dirty="0"/>
            <a:t>Avoids pressure</a:t>
          </a:r>
        </a:p>
      </dgm:t>
    </dgm:pt>
    <dgm:pt modelId="{42BA4329-7395-4059-B4B6-DCDBA1EC76B3}" type="parTrans" cxnId="{26618468-BF46-4E96-BE9C-B88D4B5127A8}">
      <dgm:prSet/>
      <dgm:spPr/>
      <dgm:t>
        <a:bodyPr/>
        <a:lstStyle/>
        <a:p>
          <a:endParaRPr lang="en-US"/>
        </a:p>
      </dgm:t>
    </dgm:pt>
    <dgm:pt modelId="{1BF36164-1ED6-48B2-A89B-53A146668EA8}" type="sibTrans" cxnId="{26618468-BF46-4E96-BE9C-B88D4B5127A8}">
      <dgm:prSet/>
      <dgm:spPr/>
      <dgm:t>
        <a:bodyPr/>
        <a:lstStyle/>
        <a:p>
          <a:endParaRPr lang="en-US"/>
        </a:p>
      </dgm:t>
    </dgm:pt>
    <dgm:pt modelId="{523B9B5B-3E5B-46FD-98FD-85C8A0292B70}">
      <dgm:prSet phldrT="[Text]"/>
      <dgm:spPr/>
      <dgm:t>
        <a:bodyPr/>
        <a:lstStyle/>
        <a:p>
          <a:r>
            <a:rPr lang="en-US" dirty="0"/>
            <a:t>No prejudice to care or performance</a:t>
          </a:r>
        </a:p>
      </dgm:t>
    </dgm:pt>
    <dgm:pt modelId="{4912E916-BB04-47D0-ADE2-1221E266C8BC}" type="parTrans" cxnId="{C7BF0B34-4789-46A1-B124-4619BA24AA28}">
      <dgm:prSet/>
      <dgm:spPr/>
      <dgm:t>
        <a:bodyPr/>
        <a:lstStyle/>
        <a:p>
          <a:endParaRPr lang="en-US"/>
        </a:p>
      </dgm:t>
    </dgm:pt>
    <dgm:pt modelId="{9E44DDB9-7611-4D21-835D-69337839F371}" type="sibTrans" cxnId="{C7BF0B34-4789-46A1-B124-4619BA24AA28}">
      <dgm:prSet/>
      <dgm:spPr/>
      <dgm:t>
        <a:bodyPr/>
        <a:lstStyle/>
        <a:p>
          <a:endParaRPr lang="en-US"/>
        </a:p>
      </dgm:t>
    </dgm:pt>
    <dgm:pt modelId="{6003C2CA-C056-41A6-A465-18E3E677E9D5}">
      <dgm:prSet phldrT="[Text]"/>
      <dgm:spPr/>
      <dgm:t>
        <a:bodyPr/>
        <a:lstStyle/>
        <a:p>
          <a:r>
            <a:rPr lang="en-US" dirty="0"/>
            <a:t>Doesn’t state a favorable outcome</a:t>
          </a:r>
        </a:p>
      </dgm:t>
    </dgm:pt>
    <dgm:pt modelId="{A6EA858A-0EF6-4210-B62E-AECE70181638}" type="parTrans" cxnId="{1534B46E-10ED-43E2-A68B-1A17942BD487}">
      <dgm:prSet/>
      <dgm:spPr/>
      <dgm:t>
        <a:bodyPr/>
        <a:lstStyle/>
        <a:p>
          <a:endParaRPr lang="en-US"/>
        </a:p>
      </dgm:t>
    </dgm:pt>
    <dgm:pt modelId="{E13C2421-8EDA-42D8-8A8D-8DB48AB3FDB2}" type="sibTrans" cxnId="{1534B46E-10ED-43E2-A68B-1A17942BD487}">
      <dgm:prSet/>
      <dgm:spPr/>
      <dgm:t>
        <a:bodyPr/>
        <a:lstStyle/>
        <a:p>
          <a:endParaRPr lang="en-US"/>
        </a:p>
      </dgm:t>
    </dgm:pt>
    <dgm:pt modelId="{2B5141D3-BD44-4ECC-8D16-0CD1F0EAFAFD}">
      <dgm:prSet phldrT="[Text]"/>
      <dgm:spPr/>
      <dgm:t>
        <a:bodyPr/>
        <a:lstStyle/>
        <a:p>
          <a:r>
            <a:rPr lang="en-US"/>
            <a:t>“</a:t>
          </a:r>
          <a:r>
            <a:rPr lang="en-US" dirty="0"/>
            <a:t>Therapeutic Misconception”</a:t>
          </a:r>
        </a:p>
      </dgm:t>
    </dgm:pt>
    <dgm:pt modelId="{314BD523-5E48-4695-9FB6-DF6EB5C281A9}" type="parTrans" cxnId="{A28DFEF6-B982-4924-A1AB-F7BB06E2F090}">
      <dgm:prSet/>
      <dgm:spPr/>
      <dgm:t>
        <a:bodyPr/>
        <a:lstStyle/>
        <a:p>
          <a:endParaRPr lang="en-US"/>
        </a:p>
      </dgm:t>
    </dgm:pt>
    <dgm:pt modelId="{0FDC0F12-601C-44D1-AC96-63BA442EC5AB}" type="sibTrans" cxnId="{A28DFEF6-B982-4924-A1AB-F7BB06E2F090}">
      <dgm:prSet/>
      <dgm:spPr/>
      <dgm:t>
        <a:bodyPr/>
        <a:lstStyle/>
        <a:p>
          <a:endParaRPr lang="en-US"/>
        </a:p>
      </dgm:t>
    </dgm:pt>
    <dgm:pt modelId="{3953F660-22EF-4485-B903-7F8AA0D21E3E}" type="pres">
      <dgm:prSet presAssocID="{6CBC007E-2CBF-40F7-AD6C-4EDFD4D47C31}" presName="linear" presStyleCnt="0">
        <dgm:presLayoutVars>
          <dgm:dir/>
          <dgm:animLvl val="lvl"/>
          <dgm:resizeHandles val="exact"/>
        </dgm:presLayoutVars>
      </dgm:prSet>
      <dgm:spPr/>
    </dgm:pt>
    <dgm:pt modelId="{0AC93E9B-3312-4FF2-918A-69686AF333CA}" type="pres">
      <dgm:prSet presAssocID="{423ED8CF-825E-4C01-B011-B016A48ED38A}" presName="parentLin" presStyleCnt="0"/>
      <dgm:spPr/>
    </dgm:pt>
    <dgm:pt modelId="{370422EA-C23E-4397-BEE3-DAB313CCB875}" type="pres">
      <dgm:prSet presAssocID="{423ED8CF-825E-4C01-B011-B016A48ED38A}" presName="parentLeftMargin" presStyleLbl="node1" presStyleIdx="0" presStyleCnt="6"/>
      <dgm:spPr/>
    </dgm:pt>
    <dgm:pt modelId="{37539CC7-10AB-4046-AE0B-0EAAA2482543}" type="pres">
      <dgm:prSet presAssocID="{423ED8CF-825E-4C01-B011-B016A48ED38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D52A98A-B201-4908-B9A4-841465CD8BFA}" type="pres">
      <dgm:prSet presAssocID="{423ED8CF-825E-4C01-B011-B016A48ED38A}" presName="negativeSpace" presStyleCnt="0"/>
      <dgm:spPr/>
    </dgm:pt>
    <dgm:pt modelId="{CD45906B-8925-4055-ADB4-F3A88EBBAE48}" type="pres">
      <dgm:prSet presAssocID="{423ED8CF-825E-4C01-B011-B016A48ED38A}" presName="childText" presStyleLbl="conFgAcc1" presStyleIdx="0" presStyleCnt="6">
        <dgm:presLayoutVars>
          <dgm:bulletEnabled val="1"/>
        </dgm:presLayoutVars>
      </dgm:prSet>
      <dgm:spPr/>
    </dgm:pt>
    <dgm:pt modelId="{786D94D2-EE36-4C78-93E0-BCB3D4E9C235}" type="pres">
      <dgm:prSet presAssocID="{25DE6856-5BE5-4265-B4E8-E0ED84CFB959}" presName="spaceBetweenRectangles" presStyleCnt="0"/>
      <dgm:spPr/>
    </dgm:pt>
    <dgm:pt modelId="{691677EE-4E20-48D3-B0EC-CC5BB2510945}" type="pres">
      <dgm:prSet presAssocID="{4CD875DE-1617-4227-9E8E-18AF58385117}" presName="parentLin" presStyleCnt="0"/>
      <dgm:spPr/>
    </dgm:pt>
    <dgm:pt modelId="{51ACDA70-E4FA-4325-8C34-CE9D7A16DFB9}" type="pres">
      <dgm:prSet presAssocID="{4CD875DE-1617-4227-9E8E-18AF58385117}" presName="parentLeftMargin" presStyleLbl="node1" presStyleIdx="0" presStyleCnt="6"/>
      <dgm:spPr/>
    </dgm:pt>
    <dgm:pt modelId="{032DA4A4-02C5-41C1-83F3-DC24154A3DC5}" type="pres">
      <dgm:prSet presAssocID="{4CD875DE-1617-4227-9E8E-18AF5838511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1E8A7E7-6BD7-478A-8044-C18C078E84C4}" type="pres">
      <dgm:prSet presAssocID="{4CD875DE-1617-4227-9E8E-18AF58385117}" presName="negativeSpace" presStyleCnt="0"/>
      <dgm:spPr/>
    </dgm:pt>
    <dgm:pt modelId="{015F4EDA-A781-4DFC-9412-119B45702C76}" type="pres">
      <dgm:prSet presAssocID="{4CD875DE-1617-4227-9E8E-18AF58385117}" presName="childText" presStyleLbl="conFgAcc1" presStyleIdx="1" presStyleCnt="6">
        <dgm:presLayoutVars>
          <dgm:bulletEnabled val="1"/>
        </dgm:presLayoutVars>
      </dgm:prSet>
      <dgm:spPr/>
    </dgm:pt>
    <dgm:pt modelId="{3F63CC5D-CC59-41C0-AEB2-430EF886540A}" type="pres">
      <dgm:prSet presAssocID="{76F5E390-8E4A-4F49-AE53-24C99A939460}" presName="spaceBetweenRectangles" presStyleCnt="0"/>
      <dgm:spPr/>
    </dgm:pt>
    <dgm:pt modelId="{72BC8B4B-1E4B-4544-BF32-E0B4D8300234}" type="pres">
      <dgm:prSet presAssocID="{6003C2CA-C056-41A6-A465-18E3E677E9D5}" presName="parentLin" presStyleCnt="0"/>
      <dgm:spPr/>
    </dgm:pt>
    <dgm:pt modelId="{C38DF43A-90D8-403E-8D7B-04E9F509BBF7}" type="pres">
      <dgm:prSet presAssocID="{6003C2CA-C056-41A6-A465-18E3E677E9D5}" presName="parentLeftMargin" presStyleLbl="node1" presStyleIdx="1" presStyleCnt="6"/>
      <dgm:spPr/>
    </dgm:pt>
    <dgm:pt modelId="{D7EFEE34-2C2E-4050-B68F-60430936ACD8}" type="pres">
      <dgm:prSet presAssocID="{6003C2CA-C056-41A6-A465-18E3E677E9D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4E8B4BE-2A44-44FF-A4AC-095F00BD9821}" type="pres">
      <dgm:prSet presAssocID="{6003C2CA-C056-41A6-A465-18E3E677E9D5}" presName="negativeSpace" presStyleCnt="0"/>
      <dgm:spPr/>
    </dgm:pt>
    <dgm:pt modelId="{79461888-EC8C-4014-8AC5-2132E32BBF11}" type="pres">
      <dgm:prSet presAssocID="{6003C2CA-C056-41A6-A465-18E3E677E9D5}" presName="childText" presStyleLbl="conFgAcc1" presStyleIdx="2" presStyleCnt="6">
        <dgm:presLayoutVars>
          <dgm:bulletEnabled val="1"/>
        </dgm:presLayoutVars>
      </dgm:prSet>
      <dgm:spPr/>
    </dgm:pt>
    <dgm:pt modelId="{33086FC3-860B-473E-AAAA-8623A7C056B4}" type="pres">
      <dgm:prSet presAssocID="{E13C2421-8EDA-42D8-8A8D-8DB48AB3FDB2}" presName="spaceBetweenRectangles" presStyleCnt="0"/>
      <dgm:spPr/>
    </dgm:pt>
    <dgm:pt modelId="{894E2791-ADBC-47C0-A9AC-0B19870777A9}" type="pres">
      <dgm:prSet presAssocID="{EFED3018-4FCF-4795-9192-B23A166AB03E}" presName="parentLin" presStyleCnt="0"/>
      <dgm:spPr/>
    </dgm:pt>
    <dgm:pt modelId="{CB794A6F-8444-4D13-8C42-3161BE53E95A}" type="pres">
      <dgm:prSet presAssocID="{EFED3018-4FCF-4795-9192-B23A166AB03E}" presName="parentLeftMargin" presStyleLbl="node1" presStyleIdx="2" presStyleCnt="6"/>
      <dgm:spPr/>
    </dgm:pt>
    <dgm:pt modelId="{FEF8E0AD-FB38-4CC8-893A-9FB5936ECEE0}" type="pres">
      <dgm:prSet presAssocID="{EFED3018-4FCF-4795-9192-B23A166AB03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2F6B982-6323-4CC3-8ED5-436BB5004E49}" type="pres">
      <dgm:prSet presAssocID="{EFED3018-4FCF-4795-9192-B23A166AB03E}" presName="negativeSpace" presStyleCnt="0"/>
      <dgm:spPr/>
    </dgm:pt>
    <dgm:pt modelId="{F4C772BA-066F-42C3-995C-89FCA94B1E76}" type="pres">
      <dgm:prSet presAssocID="{EFED3018-4FCF-4795-9192-B23A166AB03E}" presName="childText" presStyleLbl="conFgAcc1" presStyleIdx="3" presStyleCnt="6">
        <dgm:presLayoutVars>
          <dgm:bulletEnabled val="1"/>
        </dgm:presLayoutVars>
      </dgm:prSet>
      <dgm:spPr/>
    </dgm:pt>
    <dgm:pt modelId="{22763B3E-CDBA-482F-88B8-450ECB3E2E05}" type="pres">
      <dgm:prSet presAssocID="{1BF36164-1ED6-48B2-A89B-53A146668EA8}" presName="spaceBetweenRectangles" presStyleCnt="0"/>
      <dgm:spPr/>
    </dgm:pt>
    <dgm:pt modelId="{7520458C-6CFE-44CC-9826-EE38352BFDE7}" type="pres">
      <dgm:prSet presAssocID="{2B5141D3-BD44-4ECC-8D16-0CD1F0EAFAFD}" presName="parentLin" presStyleCnt="0"/>
      <dgm:spPr/>
    </dgm:pt>
    <dgm:pt modelId="{74ED89A8-5EB7-40EE-8E01-9C9396FF3482}" type="pres">
      <dgm:prSet presAssocID="{2B5141D3-BD44-4ECC-8D16-0CD1F0EAFAFD}" presName="parentLeftMargin" presStyleLbl="node1" presStyleIdx="3" presStyleCnt="6"/>
      <dgm:spPr/>
    </dgm:pt>
    <dgm:pt modelId="{CF11E255-F653-457D-BC3A-D8E7EE0FCFB6}" type="pres">
      <dgm:prSet presAssocID="{2B5141D3-BD44-4ECC-8D16-0CD1F0EAFAF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D99C642-4723-400E-A957-4ADAEA0BB28E}" type="pres">
      <dgm:prSet presAssocID="{2B5141D3-BD44-4ECC-8D16-0CD1F0EAFAFD}" presName="negativeSpace" presStyleCnt="0"/>
      <dgm:spPr/>
    </dgm:pt>
    <dgm:pt modelId="{05A7697A-96F6-4E0E-9F32-1F26A161DA6B}" type="pres">
      <dgm:prSet presAssocID="{2B5141D3-BD44-4ECC-8D16-0CD1F0EAFAFD}" presName="childText" presStyleLbl="conFgAcc1" presStyleIdx="4" presStyleCnt="6">
        <dgm:presLayoutVars>
          <dgm:bulletEnabled val="1"/>
        </dgm:presLayoutVars>
      </dgm:prSet>
      <dgm:spPr/>
    </dgm:pt>
    <dgm:pt modelId="{98FEBC0D-3698-497A-86FE-46A84D7B676A}" type="pres">
      <dgm:prSet presAssocID="{0FDC0F12-601C-44D1-AC96-63BA442EC5AB}" presName="spaceBetweenRectangles" presStyleCnt="0"/>
      <dgm:spPr/>
    </dgm:pt>
    <dgm:pt modelId="{97B286FB-50C9-47C3-AAF8-A3F8CD1897B7}" type="pres">
      <dgm:prSet presAssocID="{523B9B5B-3E5B-46FD-98FD-85C8A0292B70}" presName="parentLin" presStyleCnt="0"/>
      <dgm:spPr/>
    </dgm:pt>
    <dgm:pt modelId="{F6A5A307-3AA6-4120-BD84-CC7BD09142E5}" type="pres">
      <dgm:prSet presAssocID="{523B9B5B-3E5B-46FD-98FD-85C8A0292B70}" presName="parentLeftMargin" presStyleLbl="node1" presStyleIdx="4" presStyleCnt="6"/>
      <dgm:spPr/>
    </dgm:pt>
    <dgm:pt modelId="{8F12B6FF-1345-4AD5-BF29-F203316E5C71}" type="pres">
      <dgm:prSet presAssocID="{523B9B5B-3E5B-46FD-98FD-85C8A0292B70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DAC0E66A-A4BF-4AFD-87F8-F9EC2E3F5EC9}" type="pres">
      <dgm:prSet presAssocID="{523B9B5B-3E5B-46FD-98FD-85C8A0292B70}" presName="negativeSpace" presStyleCnt="0"/>
      <dgm:spPr/>
    </dgm:pt>
    <dgm:pt modelId="{43EA6B8B-6935-4B23-B6EC-E6699CBDF8D3}" type="pres">
      <dgm:prSet presAssocID="{523B9B5B-3E5B-46FD-98FD-85C8A0292B7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C22C70E-E0DA-4D83-BEF0-90E8CE19E701}" type="presOf" srcId="{EFED3018-4FCF-4795-9192-B23A166AB03E}" destId="{CB794A6F-8444-4D13-8C42-3161BE53E95A}" srcOrd="0" destOrd="0" presId="urn:microsoft.com/office/officeart/2005/8/layout/list1"/>
    <dgm:cxn modelId="{CA769317-0B76-427F-A295-854DF6E14CEE}" type="presOf" srcId="{4CD875DE-1617-4227-9E8E-18AF58385117}" destId="{51ACDA70-E4FA-4325-8C34-CE9D7A16DFB9}" srcOrd="0" destOrd="0" presId="urn:microsoft.com/office/officeart/2005/8/layout/list1"/>
    <dgm:cxn modelId="{0668C028-70FD-486F-9754-D80C850E5EA8}" type="presOf" srcId="{2B5141D3-BD44-4ECC-8D16-0CD1F0EAFAFD}" destId="{74ED89A8-5EB7-40EE-8E01-9C9396FF3482}" srcOrd="0" destOrd="0" presId="urn:microsoft.com/office/officeart/2005/8/layout/list1"/>
    <dgm:cxn modelId="{C7BF0B34-4789-46A1-B124-4619BA24AA28}" srcId="{6CBC007E-2CBF-40F7-AD6C-4EDFD4D47C31}" destId="{523B9B5B-3E5B-46FD-98FD-85C8A0292B70}" srcOrd="5" destOrd="0" parTransId="{4912E916-BB04-47D0-ADE2-1221E266C8BC}" sibTransId="{9E44DDB9-7611-4D21-835D-69337839F371}"/>
    <dgm:cxn modelId="{37DBA751-A7A3-4B1A-B499-F7F9D25D5FE9}" type="presOf" srcId="{6CBC007E-2CBF-40F7-AD6C-4EDFD4D47C31}" destId="{3953F660-22EF-4485-B903-7F8AA0D21E3E}" srcOrd="0" destOrd="0" presId="urn:microsoft.com/office/officeart/2005/8/layout/list1"/>
    <dgm:cxn modelId="{6DB50A5D-7499-482C-9AF9-9F5EBF379720}" srcId="{6CBC007E-2CBF-40F7-AD6C-4EDFD4D47C31}" destId="{423ED8CF-825E-4C01-B011-B016A48ED38A}" srcOrd="0" destOrd="0" parTransId="{55D5A92B-C792-4C90-9419-49BB3AEF28CC}" sibTransId="{25DE6856-5BE5-4265-B4E8-E0ED84CFB959}"/>
    <dgm:cxn modelId="{F1EF845E-A514-4980-9E33-CF47570E2A02}" type="presOf" srcId="{6003C2CA-C056-41A6-A465-18E3E677E9D5}" destId="{D7EFEE34-2C2E-4050-B68F-60430936ACD8}" srcOrd="1" destOrd="0" presId="urn:microsoft.com/office/officeart/2005/8/layout/list1"/>
    <dgm:cxn modelId="{D03B3868-8F11-42C2-8E6A-66A8866C3321}" type="presOf" srcId="{4CD875DE-1617-4227-9E8E-18AF58385117}" destId="{032DA4A4-02C5-41C1-83F3-DC24154A3DC5}" srcOrd="1" destOrd="0" presId="urn:microsoft.com/office/officeart/2005/8/layout/list1"/>
    <dgm:cxn modelId="{26618468-BF46-4E96-BE9C-B88D4B5127A8}" srcId="{6CBC007E-2CBF-40F7-AD6C-4EDFD4D47C31}" destId="{EFED3018-4FCF-4795-9192-B23A166AB03E}" srcOrd="3" destOrd="0" parTransId="{42BA4329-7395-4059-B4B6-DCDBA1EC76B3}" sibTransId="{1BF36164-1ED6-48B2-A89B-53A146668EA8}"/>
    <dgm:cxn modelId="{1534B46E-10ED-43E2-A68B-1A17942BD487}" srcId="{6CBC007E-2CBF-40F7-AD6C-4EDFD4D47C31}" destId="{6003C2CA-C056-41A6-A465-18E3E677E9D5}" srcOrd="2" destOrd="0" parTransId="{A6EA858A-0EF6-4210-B62E-AECE70181638}" sibTransId="{E13C2421-8EDA-42D8-8A8D-8DB48AB3FDB2}"/>
    <dgm:cxn modelId="{DB139373-B9FE-4436-ABDA-38FEE492BD4F}" type="presOf" srcId="{EFED3018-4FCF-4795-9192-B23A166AB03E}" destId="{FEF8E0AD-FB38-4CC8-893A-9FB5936ECEE0}" srcOrd="1" destOrd="0" presId="urn:microsoft.com/office/officeart/2005/8/layout/list1"/>
    <dgm:cxn modelId="{C345CA74-B6F0-4EE4-B414-F84368FEFB8A}" type="presOf" srcId="{423ED8CF-825E-4C01-B011-B016A48ED38A}" destId="{370422EA-C23E-4397-BEE3-DAB313CCB875}" srcOrd="0" destOrd="0" presId="urn:microsoft.com/office/officeart/2005/8/layout/list1"/>
    <dgm:cxn modelId="{D8291780-B1C6-42F2-999E-2651D27CE871}" type="presOf" srcId="{2B5141D3-BD44-4ECC-8D16-0CD1F0EAFAFD}" destId="{CF11E255-F653-457D-BC3A-D8E7EE0FCFB6}" srcOrd="1" destOrd="0" presId="urn:microsoft.com/office/officeart/2005/8/layout/list1"/>
    <dgm:cxn modelId="{02E74896-0DCE-4FD5-87EB-3BDB06411B28}" type="presOf" srcId="{6003C2CA-C056-41A6-A465-18E3E677E9D5}" destId="{C38DF43A-90D8-403E-8D7B-04E9F509BBF7}" srcOrd="0" destOrd="0" presId="urn:microsoft.com/office/officeart/2005/8/layout/list1"/>
    <dgm:cxn modelId="{AC7F0FA3-39C6-4E93-9AFF-D0067C4F87FA}" type="presOf" srcId="{523B9B5B-3E5B-46FD-98FD-85C8A0292B70}" destId="{8F12B6FF-1345-4AD5-BF29-F203316E5C71}" srcOrd="1" destOrd="0" presId="urn:microsoft.com/office/officeart/2005/8/layout/list1"/>
    <dgm:cxn modelId="{BBEB01BF-CB5D-44B6-9B3C-3EB54C7AE887}" type="presOf" srcId="{523B9B5B-3E5B-46FD-98FD-85C8A0292B70}" destId="{F6A5A307-3AA6-4120-BD84-CC7BD09142E5}" srcOrd="0" destOrd="0" presId="urn:microsoft.com/office/officeart/2005/8/layout/list1"/>
    <dgm:cxn modelId="{E1C2D3DE-8477-4D22-BBF5-EFFF0DF7CA23}" type="presOf" srcId="{423ED8CF-825E-4C01-B011-B016A48ED38A}" destId="{37539CC7-10AB-4046-AE0B-0EAAA2482543}" srcOrd="1" destOrd="0" presId="urn:microsoft.com/office/officeart/2005/8/layout/list1"/>
    <dgm:cxn modelId="{14D80BEC-2530-48F2-8BA3-B24A5FFA07E9}" srcId="{6CBC007E-2CBF-40F7-AD6C-4EDFD4D47C31}" destId="{4CD875DE-1617-4227-9E8E-18AF58385117}" srcOrd="1" destOrd="0" parTransId="{E951852D-6DF5-4390-A1A4-3956EC5C3DEA}" sibTransId="{76F5E390-8E4A-4F49-AE53-24C99A939460}"/>
    <dgm:cxn modelId="{A28DFEF6-B982-4924-A1AB-F7BB06E2F090}" srcId="{6CBC007E-2CBF-40F7-AD6C-4EDFD4D47C31}" destId="{2B5141D3-BD44-4ECC-8D16-0CD1F0EAFAFD}" srcOrd="4" destOrd="0" parTransId="{314BD523-5E48-4695-9FB6-DF6EB5C281A9}" sibTransId="{0FDC0F12-601C-44D1-AC96-63BA442EC5AB}"/>
    <dgm:cxn modelId="{6E66C875-DFF1-4A5D-BB8C-971985D2B9D8}" type="presParOf" srcId="{3953F660-22EF-4485-B903-7F8AA0D21E3E}" destId="{0AC93E9B-3312-4FF2-918A-69686AF333CA}" srcOrd="0" destOrd="0" presId="urn:microsoft.com/office/officeart/2005/8/layout/list1"/>
    <dgm:cxn modelId="{5DFD31E1-A36C-476E-AA67-D5D344D2611E}" type="presParOf" srcId="{0AC93E9B-3312-4FF2-918A-69686AF333CA}" destId="{370422EA-C23E-4397-BEE3-DAB313CCB875}" srcOrd="0" destOrd="0" presId="urn:microsoft.com/office/officeart/2005/8/layout/list1"/>
    <dgm:cxn modelId="{1D578D19-DD2F-4D3D-A949-BE59D19213BD}" type="presParOf" srcId="{0AC93E9B-3312-4FF2-918A-69686AF333CA}" destId="{37539CC7-10AB-4046-AE0B-0EAAA2482543}" srcOrd="1" destOrd="0" presId="urn:microsoft.com/office/officeart/2005/8/layout/list1"/>
    <dgm:cxn modelId="{5BE92BCB-C3E5-4BF2-9B80-DB81B25EF231}" type="presParOf" srcId="{3953F660-22EF-4485-B903-7F8AA0D21E3E}" destId="{FD52A98A-B201-4908-B9A4-841465CD8BFA}" srcOrd="1" destOrd="0" presId="urn:microsoft.com/office/officeart/2005/8/layout/list1"/>
    <dgm:cxn modelId="{1737005C-3E8A-47AC-BAC2-2A9554F723F9}" type="presParOf" srcId="{3953F660-22EF-4485-B903-7F8AA0D21E3E}" destId="{CD45906B-8925-4055-ADB4-F3A88EBBAE48}" srcOrd="2" destOrd="0" presId="urn:microsoft.com/office/officeart/2005/8/layout/list1"/>
    <dgm:cxn modelId="{F4ED76B8-67D2-42C5-ADEE-DFFEB0422448}" type="presParOf" srcId="{3953F660-22EF-4485-B903-7F8AA0D21E3E}" destId="{786D94D2-EE36-4C78-93E0-BCB3D4E9C235}" srcOrd="3" destOrd="0" presId="urn:microsoft.com/office/officeart/2005/8/layout/list1"/>
    <dgm:cxn modelId="{2A431AB4-2A50-44FD-9F66-D81C0EB6A755}" type="presParOf" srcId="{3953F660-22EF-4485-B903-7F8AA0D21E3E}" destId="{691677EE-4E20-48D3-B0EC-CC5BB2510945}" srcOrd="4" destOrd="0" presId="urn:microsoft.com/office/officeart/2005/8/layout/list1"/>
    <dgm:cxn modelId="{8C940EB1-A7B2-40B3-9052-5654DC051B5B}" type="presParOf" srcId="{691677EE-4E20-48D3-B0EC-CC5BB2510945}" destId="{51ACDA70-E4FA-4325-8C34-CE9D7A16DFB9}" srcOrd="0" destOrd="0" presId="urn:microsoft.com/office/officeart/2005/8/layout/list1"/>
    <dgm:cxn modelId="{9CEB6CA6-DD45-4302-BD81-8BF079189CA1}" type="presParOf" srcId="{691677EE-4E20-48D3-B0EC-CC5BB2510945}" destId="{032DA4A4-02C5-41C1-83F3-DC24154A3DC5}" srcOrd="1" destOrd="0" presId="urn:microsoft.com/office/officeart/2005/8/layout/list1"/>
    <dgm:cxn modelId="{DCB2A2F9-9BF6-4375-84DD-A9C8A69B58DE}" type="presParOf" srcId="{3953F660-22EF-4485-B903-7F8AA0D21E3E}" destId="{71E8A7E7-6BD7-478A-8044-C18C078E84C4}" srcOrd="5" destOrd="0" presId="urn:microsoft.com/office/officeart/2005/8/layout/list1"/>
    <dgm:cxn modelId="{B1F64CF3-D3DD-4F61-822B-24E5D35B29DE}" type="presParOf" srcId="{3953F660-22EF-4485-B903-7F8AA0D21E3E}" destId="{015F4EDA-A781-4DFC-9412-119B45702C76}" srcOrd="6" destOrd="0" presId="urn:microsoft.com/office/officeart/2005/8/layout/list1"/>
    <dgm:cxn modelId="{6DD809D9-EFA7-4569-A0E3-4332799FC717}" type="presParOf" srcId="{3953F660-22EF-4485-B903-7F8AA0D21E3E}" destId="{3F63CC5D-CC59-41C0-AEB2-430EF886540A}" srcOrd="7" destOrd="0" presId="urn:microsoft.com/office/officeart/2005/8/layout/list1"/>
    <dgm:cxn modelId="{F0858E4A-ECA4-4307-9077-575C4908322A}" type="presParOf" srcId="{3953F660-22EF-4485-B903-7F8AA0D21E3E}" destId="{72BC8B4B-1E4B-4544-BF32-E0B4D8300234}" srcOrd="8" destOrd="0" presId="urn:microsoft.com/office/officeart/2005/8/layout/list1"/>
    <dgm:cxn modelId="{87546E1F-7EFD-4EC9-B243-DF1ADC6DB23B}" type="presParOf" srcId="{72BC8B4B-1E4B-4544-BF32-E0B4D8300234}" destId="{C38DF43A-90D8-403E-8D7B-04E9F509BBF7}" srcOrd="0" destOrd="0" presId="urn:microsoft.com/office/officeart/2005/8/layout/list1"/>
    <dgm:cxn modelId="{B97AA49A-4A92-47FA-8B87-D8542CB69B1A}" type="presParOf" srcId="{72BC8B4B-1E4B-4544-BF32-E0B4D8300234}" destId="{D7EFEE34-2C2E-4050-B68F-60430936ACD8}" srcOrd="1" destOrd="0" presId="urn:microsoft.com/office/officeart/2005/8/layout/list1"/>
    <dgm:cxn modelId="{6B681E41-C2F0-41BB-A41C-C8199A7E91FE}" type="presParOf" srcId="{3953F660-22EF-4485-B903-7F8AA0D21E3E}" destId="{24E8B4BE-2A44-44FF-A4AC-095F00BD9821}" srcOrd="9" destOrd="0" presId="urn:microsoft.com/office/officeart/2005/8/layout/list1"/>
    <dgm:cxn modelId="{BF470729-C9C5-4FCD-B86D-E40C66CB8353}" type="presParOf" srcId="{3953F660-22EF-4485-B903-7F8AA0D21E3E}" destId="{79461888-EC8C-4014-8AC5-2132E32BBF11}" srcOrd="10" destOrd="0" presId="urn:microsoft.com/office/officeart/2005/8/layout/list1"/>
    <dgm:cxn modelId="{B28115CF-D528-4BCF-8ED1-B16A8F4CF0AB}" type="presParOf" srcId="{3953F660-22EF-4485-B903-7F8AA0D21E3E}" destId="{33086FC3-860B-473E-AAAA-8623A7C056B4}" srcOrd="11" destOrd="0" presId="urn:microsoft.com/office/officeart/2005/8/layout/list1"/>
    <dgm:cxn modelId="{56CE09DD-5FEC-40F0-A840-E476C54BB180}" type="presParOf" srcId="{3953F660-22EF-4485-B903-7F8AA0D21E3E}" destId="{894E2791-ADBC-47C0-A9AC-0B19870777A9}" srcOrd="12" destOrd="0" presId="urn:microsoft.com/office/officeart/2005/8/layout/list1"/>
    <dgm:cxn modelId="{0F4A2B00-37D1-42B3-A8D2-8FCAC792E54A}" type="presParOf" srcId="{894E2791-ADBC-47C0-A9AC-0B19870777A9}" destId="{CB794A6F-8444-4D13-8C42-3161BE53E95A}" srcOrd="0" destOrd="0" presId="urn:microsoft.com/office/officeart/2005/8/layout/list1"/>
    <dgm:cxn modelId="{822BE703-A605-4144-85F8-B222E09ACC70}" type="presParOf" srcId="{894E2791-ADBC-47C0-A9AC-0B19870777A9}" destId="{FEF8E0AD-FB38-4CC8-893A-9FB5936ECEE0}" srcOrd="1" destOrd="0" presId="urn:microsoft.com/office/officeart/2005/8/layout/list1"/>
    <dgm:cxn modelId="{105ECF17-E4A3-4E8D-A322-4BBAA5D6A797}" type="presParOf" srcId="{3953F660-22EF-4485-B903-7F8AA0D21E3E}" destId="{02F6B982-6323-4CC3-8ED5-436BB5004E49}" srcOrd="13" destOrd="0" presId="urn:microsoft.com/office/officeart/2005/8/layout/list1"/>
    <dgm:cxn modelId="{0C953743-D433-4D6D-BBAD-3A68B1DCC91A}" type="presParOf" srcId="{3953F660-22EF-4485-B903-7F8AA0D21E3E}" destId="{F4C772BA-066F-42C3-995C-89FCA94B1E76}" srcOrd="14" destOrd="0" presId="urn:microsoft.com/office/officeart/2005/8/layout/list1"/>
    <dgm:cxn modelId="{DAC2471A-4E2D-40DF-A797-0C78C948860A}" type="presParOf" srcId="{3953F660-22EF-4485-B903-7F8AA0D21E3E}" destId="{22763B3E-CDBA-482F-88B8-450ECB3E2E05}" srcOrd="15" destOrd="0" presId="urn:microsoft.com/office/officeart/2005/8/layout/list1"/>
    <dgm:cxn modelId="{BD202505-F5B2-4DD1-9DCF-014F0DF2BCD3}" type="presParOf" srcId="{3953F660-22EF-4485-B903-7F8AA0D21E3E}" destId="{7520458C-6CFE-44CC-9826-EE38352BFDE7}" srcOrd="16" destOrd="0" presId="urn:microsoft.com/office/officeart/2005/8/layout/list1"/>
    <dgm:cxn modelId="{F4A83F6A-DCA2-483C-BDD0-C858EC396892}" type="presParOf" srcId="{7520458C-6CFE-44CC-9826-EE38352BFDE7}" destId="{74ED89A8-5EB7-40EE-8E01-9C9396FF3482}" srcOrd="0" destOrd="0" presId="urn:microsoft.com/office/officeart/2005/8/layout/list1"/>
    <dgm:cxn modelId="{7288FBAB-21FE-4CFC-A547-4308D716E0F2}" type="presParOf" srcId="{7520458C-6CFE-44CC-9826-EE38352BFDE7}" destId="{CF11E255-F653-457D-BC3A-D8E7EE0FCFB6}" srcOrd="1" destOrd="0" presId="urn:microsoft.com/office/officeart/2005/8/layout/list1"/>
    <dgm:cxn modelId="{5E3C299A-9D71-43FE-8E37-F24C62C3E38A}" type="presParOf" srcId="{3953F660-22EF-4485-B903-7F8AA0D21E3E}" destId="{1D99C642-4723-400E-A957-4ADAEA0BB28E}" srcOrd="17" destOrd="0" presId="urn:microsoft.com/office/officeart/2005/8/layout/list1"/>
    <dgm:cxn modelId="{84C41663-E21C-4D94-B0C5-74DA689D7C4B}" type="presParOf" srcId="{3953F660-22EF-4485-B903-7F8AA0D21E3E}" destId="{05A7697A-96F6-4E0E-9F32-1F26A161DA6B}" srcOrd="18" destOrd="0" presId="urn:microsoft.com/office/officeart/2005/8/layout/list1"/>
    <dgm:cxn modelId="{4B208FAA-274D-4681-98B6-38DD9B5B75E0}" type="presParOf" srcId="{3953F660-22EF-4485-B903-7F8AA0D21E3E}" destId="{98FEBC0D-3698-497A-86FE-46A84D7B676A}" srcOrd="19" destOrd="0" presId="urn:microsoft.com/office/officeart/2005/8/layout/list1"/>
    <dgm:cxn modelId="{A1353C8A-A7E8-4485-84C5-E0C6BC0CB0EE}" type="presParOf" srcId="{3953F660-22EF-4485-B903-7F8AA0D21E3E}" destId="{97B286FB-50C9-47C3-AAF8-A3F8CD1897B7}" srcOrd="20" destOrd="0" presId="urn:microsoft.com/office/officeart/2005/8/layout/list1"/>
    <dgm:cxn modelId="{579A81AE-F989-4BCE-B5BC-2F770C5366CA}" type="presParOf" srcId="{97B286FB-50C9-47C3-AAF8-A3F8CD1897B7}" destId="{F6A5A307-3AA6-4120-BD84-CC7BD09142E5}" srcOrd="0" destOrd="0" presId="urn:microsoft.com/office/officeart/2005/8/layout/list1"/>
    <dgm:cxn modelId="{5D68930E-6B47-4381-9B60-CCF174488417}" type="presParOf" srcId="{97B286FB-50C9-47C3-AAF8-A3F8CD1897B7}" destId="{8F12B6FF-1345-4AD5-BF29-F203316E5C71}" srcOrd="1" destOrd="0" presId="urn:microsoft.com/office/officeart/2005/8/layout/list1"/>
    <dgm:cxn modelId="{15E1A92E-650F-41AC-8479-05F9C2306F08}" type="presParOf" srcId="{3953F660-22EF-4485-B903-7F8AA0D21E3E}" destId="{DAC0E66A-A4BF-4AFD-87F8-F9EC2E3F5EC9}" srcOrd="21" destOrd="0" presId="urn:microsoft.com/office/officeart/2005/8/layout/list1"/>
    <dgm:cxn modelId="{2834D197-7785-432E-B1C5-98211203F7C9}" type="presParOf" srcId="{3953F660-22EF-4485-B903-7F8AA0D21E3E}" destId="{43EA6B8B-6935-4B23-B6EC-E6699CBDF8D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52F106-FD0F-462E-B4BC-BF2C16641D46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EE835C-5E9F-4011-8021-2487551ACC25}">
      <dgm:prSet phldrT="[Text]"/>
      <dgm:spPr/>
      <dgm:t>
        <a:bodyPr/>
        <a:lstStyle/>
        <a:p>
          <a:r>
            <a:rPr lang="en-US" dirty="0"/>
            <a:t>Enable subjects to feel like they are joining the research team.</a:t>
          </a:r>
        </a:p>
      </dgm:t>
    </dgm:pt>
    <dgm:pt modelId="{ECCDE02C-C05E-43C9-9EF7-57221993FB53}" type="parTrans" cxnId="{C7C1BBCF-B4C7-4848-BCC6-624F9E960BA9}">
      <dgm:prSet/>
      <dgm:spPr/>
      <dgm:t>
        <a:bodyPr/>
        <a:lstStyle/>
        <a:p>
          <a:endParaRPr lang="en-US"/>
        </a:p>
      </dgm:t>
    </dgm:pt>
    <dgm:pt modelId="{6815CE18-58B5-454D-9EFD-14E3A4923476}" type="sibTrans" cxnId="{C7C1BBCF-B4C7-4848-BCC6-624F9E960BA9}">
      <dgm:prSet/>
      <dgm:spPr/>
      <dgm:t>
        <a:bodyPr/>
        <a:lstStyle/>
        <a:p>
          <a:endParaRPr lang="en-US"/>
        </a:p>
      </dgm:t>
    </dgm:pt>
    <dgm:pt modelId="{EE32C516-50B2-4BD9-8F32-E585F8E21BCA}">
      <dgm:prSet phldrT="[Text]"/>
      <dgm:spPr/>
      <dgm:t>
        <a:bodyPr/>
        <a:lstStyle/>
        <a:p>
          <a:r>
            <a:rPr lang="en-US" dirty="0"/>
            <a:t>Keep subjects engaged over time.</a:t>
          </a:r>
        </a:p>
      </dgm:t>
    </dgm:pt>
    <dgm:pt modelId="{06508A6A-E936-4F55-B9CD-65AC3FEA68F8}" type="parTrans" cxnId="{797CD8E4-AE7D-43D9-879D-DF3AC3764EAE}">
      <dgm:prSet/>
      <dgm:spPr/>
      <dgm:t>
        <a:bodyPr/>
        <a:lstStyle/>
        <a:p>
          <a:endParaRPr lang="en-US"/>
        </a:p>
      </dgm:t>
    </dgm:pt>
    <dgm:pt modelId="{64B145D8-80A4-4782-B81B-8CC67613F37A}" type="sibTrans" cxnId="{797CD8E4-AE7D-43D9-879D-DF3AC3764EAE}">
      <dgm:prSet/>
      <dgm:spPr/>
      <dgm:t>
        <a:bodyPr/>
        <a:lstStyle/>
        <a:p>
          <a:endParaRPr lang="en-US"/>
        </a:p>
      </dgm:t>
    </dgm:pt>
    <dgm:pt modelId="{F8320CE0-E024-4B13-8A8F-3CAC206438B4}">
      <dgm:prSet phldrT="[Text]"/>
      <dgm:spPr/>
      <dgm:t>
        <a:bodyPr/>
        <a:lstStyle/>
        <a:p>
          <a:r>
            <a:rPr lang="en-US" dirty="0"/>
            <a:t>Try to make the study experience positive.</a:t>
          </a:r>
        </a:p>
      </dgm:t>
    </dgm:pt>
    <dgm:pt modelId="{1D6D18F2-6964-4A8B-B8AE-371CFD069AC0}" type="parTrans" cxnId="{761CB52C-751E-4960-9E64-33266F284BF7}">
      <dgm:prSet/>
      <dgm:spPr/>
      <dgm:t>
        <a:bodyPr/>
        <a:lstStyle/>
        <a:p>
          <a:endParaRPr lang="en-US"/>
        </a:p>
      </dgm:t>
    </dgm:pt>
    <dgm:pt modelId="{365364E1-7BAF-4AC2-BFE8-C2DFE744666D}" type="sibTrans" cxnId="{761CB52C-751E-4960-9E64-33266F284BF7}">
      <dgm:prSet/>
      <dgm:spPr/>
      <dgm:t>
        <a:bodyPr/>
        <a:lstStyle/>
        <a:p>
          <a:endParaRPr lang="en-US"/>
        </a:p>
      </dgm:t>
    </dgm:pt>
    <dgm:pt modelId="{238B286C-02D7-4B4E-A8CC-FFDDB44DEA18}">
      <dgm:prSet phldrT="[Text]"/>
      <dgm:spPr/>
      <dgm:t>
        <a:bodyPr/>
        <a:lstStyle/>
        <a:p>
          <a:r>
            <a:rPr lang="en-US" dirty="0"/>
            <a:t>Create consent forms that are easy to understand.</a:t>
          </a:r>
        </a:p>
      </dgm:t>
    </dgm:pt>
    <dgm:pt modelId="{3AF49208-BC5D-42B0-BEEC-D4DDC6928D88}" type="parTrans" cxnId="{F6D733C7-7D5B-493B-99C0-7ABF30CCE5EF}">
      <dgm:prSet/>
      <dgm:spPr/>
      <dgm:t>
        <a:bodyPr/>
        <a:lstStyle/>
        <a:p>
          <a:endParaRPr lang="en-US"/>
        </a:p>
      </dgm:t>
    </dgm:pt>
    <dgm:pt modelId="{A1B13BB3-3272-4A5C-99A9-2E5C68D903C1}" type="sibTrans" cxnId="{F6D733C7-7D5B-493B-99C0-7ABF30CCE5EF}">
      <dgm:prSet/>
      <dgm:spPr/>
      <dgm:t>
        <a:bodyPr/>
        <a:lstStyle/>
        <a:p>
          <a:endParaRPr lang="en-US"/>
        </a:p>
      </dgm:t>
    </dgm:pt>
    <dgm:pt modelId="{287651A3-617C-4B51-86BD-F531543187B7}">
      <dgm:prSet phldrT="[Text]"/>
      <dgm:spPr/>
      <dgm:t>
        <a:bodyPr/>
        <a:lstStyle/>
        <a:p>
          <a:r>
            <a:rPr lang="en-US" dirty="0"/>
            <a:t>Match the subject’s interest with the study design.</a:t>
          </a:r>
        </a:p>
      </dgm:t>
    </dgm:pt>
    <dgm:pt modelId="{591C6064-00D2-48CE-AB44-435135D40E44}" type="parTrans" cxnId="{02555A27-5B0A-4B45-98EF-9A5269846CC4}">
      <dgm:prSet/>
      <dgm:spPr/>
      <dgm:t>
        <a:bodyPr/>
        <a:lstStyle/>
        <a:p>
          <a:endParaRPr lang="en-US"/>
        </a:p>
      </dgm:t>
    </dgm:pt>
    <dgm:pt modelId="{9F51A5F5-0867-409E-BD24-18E26C1EB244}" type="sibTrans" cxnId="{02555A27-5B0A-4B45-98EF-9A5269846CC4}">
      <dgm:prSet/>
      <dgm:spPr/>
      <dgm:t>
        <a:bodyPr/>
        <a:lstStyle/>
        <a:p>
          <a:endParaRPr lang="en-US"/>
        </a:p>
      </dgm:t>
    </dgm:pt>
    <dgm:pt modelId="{DB83AF9B-8156-4258-B5EF-363198CC765B}">
      <dgm:prSet phldrT="[Text]"/>
      <dgm:spPr/>
      <dgm:t>
        <a:bodyPr/>
        <a:lstStyle/>
        <a:p>
          <a:endParaRPr lang="en-US" dirty="0"/>
        </a:p>
      </dgm:t>
    </dgm:pt>
    <dgm:pt modelId="{7BD3EB6B-B535-49F7-BD70-731F89A6BADD}" type="parTrans" cxnId="{44EBDDB0-5240-4317-B505-57DA10DC84D6}">
      <dgm:prSet/>
      <dgm:spPr/>
      <dgm:t>
        <a:bodyPr/>
        <a:lstStyle/>
        <a:p>
          <a:endParaRPr lang="en-US"/>
        </a:p>
      </dgm:t>
    </dgm:pt>
    <dgm:pt modelId="{54E5ED57-4064-4396-8E10-7AD9838B110E}" type="sibTrans" cxnId="{44EBDDB0-5240-4317-B505-57DA10DC84D6}">
      <dgm:prSet/>
      <dgm:spPr/>
      <dgm:t>
        <a:bodyPr/>
        <a:lstStyle/>
        <a:p>
          <a:endParaRPr lang="en-US"/>
        </a:p>
      </dgm:t>
    </dgm:pt>
    <dgm:pt modelId="{B8031FBE-027E-49CE-97C9-3FBC31E785D1}" type="pres">
      <dgm:prSet presAssocID="{6152F106-FD0F-462E-B4BC-BF2C16641D46}" presName="diagram" presStyleCnt="0">
        <dgm:presLayoutVars>
          <dgm:dir/>
          <dgm:resizeHandles val="exact"/>
        </dgm:presLayoutVars>
      </dgm:prSet>
      <dgm:spPr/>
    </dgm:pt>
    <dgm:pt modelId="{A223F070-EBC0-4A27-91F8-8EDB8403B731}" type="pres">
      <dgm:prSet presAssocID="{A8EE835C-5E9F-4011-8021-2487551ACC25}" presName="node" presStyleLbl="node1" presStyleIdx="0" presStyleCnt="6">
        <dgm:presLayoutVars>
          <dgm:bulletEnabled val="1"/>
        </dgm:presLayoutVars>
      </dgm:prSet>
      <dgm:spPr/>
    </dgm:pt>
    <dgm:pt modelId="{1B98DA09-97D5-44A3-B457-8412402BD3D6}" type="pres">
      <dgm:prSet presAssocID="{6815CE18-58B5-454D-9EFD-14E3A4923476}" presName="sibTrans" presStyleCnt="0"/>
      <dgm:spPr/>
    </dgm:pt>
    <dgm:pt modelId="{604F5D05-CAE8-4A13-97D8-66C655222FF0}" type="pres">
      <dgm:prSet presAssocID="{EE32C516-50B2-4BD9-8F32-E585F8E21BCA}" presName="node" presStyleLbl="node1" presStyleIdx="1" presStyleCnt="6">
        <dgm:presLayoutVars>
          <dgm:bulletEnabled val="1"/>
        </dgm:presLayoutVars>
      </dgm:prSet>
      <dgm:spPr/>
    </dgm:pt>
    <dgm:pt modelId="{B2AF8C00-CE6B-448E-A4E3-E52ECE36FC7E}" type="pres">
      <dgm:prSet presAssocID="{64B145D8-80A4-4782-B81B-8CC67613F37A}" presName="sibTrans" presStyleCnt="0"/>
      <dgm:spPr/>
    </dgm:pt>
    <dgm:pt modelId="{65DECAC7-370F-4853-9955-B11A58F0554D}" type="pres">
      <dgm:prSet presAssocID="{F8320CE0-E024-4B13-8A8F-3CAC206438B4}" presName="node" presStyleLbl="node1" presStyleIdx="2" presStyleCnt="6">
        <dgm:presLayoutVars>
          <dgm:bulletEnabled val="1"/>
        </dgm:presLayoutVars>
      </dgm:prSet>
      <dgm:spPr/>
    </dgm:pt>
    <dgm:pt modelId="{304699C0-A0EE-4DBE-9660-053704FE8713}" type="pres">
      <dgm:prSet presAssocID="{365364E1-7BAF-4AC2-BFE8-C2DFE744666D}" presName="sibTrans" presStyleCnt="0"/>
      <dgm:spPr/>
    </dgm:pt>
    <dgm:pt modelId="{5A5DA24F-FA30-43AD-8C8C-E0AB0FA22F77}" type="pres">
      <dgm:prSet presAssocID="{238B286C-02D7-4B4E-A8CC-FFDDB44DEA18}" presName="node" presStyleLbl="node1" presStyleIdx="3" presStyleCnt="6">
        <dgm:presLayoutVars>
          <dgm:bulletEnabled val="1"/>
        </dgm:presLayoutVars>
      </dgm:prSet>
      <dgm:spPr/>
    </dgm:pt>
    <dgm:pt modelId="{A908E6BA-EB8B-46B1-AC52-73E67F920EEB}" type="pres">
      <dgm:prSet presAssocID="{A1B13BB3-3272-4A5C-99A9-2E5C68D903C1}" presName="sibTrans" presStyleCnt="0"/>
      <dgm:spPr/>
    </dgm:pt>
    <dgm:pt modelId="{B49F1DA7-90F7-413C-8507-23A86103FD7A}" type="pres">
      <dgm:prSet presAssocID="{287651A3-617C-4B51-86BD-F531543187B7}" presName="node" presStyleLbl="node1" presStyleIdx="4" presStyleCnt="6">
        <dgm:presLayoutVars>
          <dgm:bulletEnabled val="1"/>
        </dgm:presLayoutVars>
      </dgm:prSet>
      <dgm:spPr/>
    </dgm:pt>
    <dgm:pt modelId="{D64C27D2-C8CB-4408-966B-297F1372FBB0}" type="pres">
      <dgm:prSet presAssocID="{9F51A5F5-0867-409E-BD24-18E26C1EB244}" presName="sibTrans" presStyleCnt="0"/>
      <dgm:spPr/>
    </dgm:pt>
    <dgm:pt modelId="{F70FF157-5E90-49D9-AF16-5A223B1CE284}" type="pres">
      <dgm:prSet presAssocID="{DB83AF9B-8156-4258-B5EF-363198CC765B}" presName="node" presStyleLbl="node1" presStyleIdx="5" presStyleCnt="6">
        <dgm:presLayoutVars>
          <dgm:bulletEnabled val="1"/>
        </dgm:presLayoutVars>
      </dgm:prSet>
      <dgm:spPr/>
    </dgm:pt>
  </dgm:ptLst>
  <dgm:cxnLst>
    <dgm:cxn modelId="{6E832601-7962-4661-AFB5-4DF758F5CC9B}" type="presOf" srcId="{EE32C516-50B2-4BD9-8F32-E585F8E21BCA}" destId="{604F5D05-CAE8-4A13-97D8-66C655222FF0}" srcOrd="0" destOrd="0" presId="urn:microsoft.com/office/officeart/2005/8/layout/default"/>
    <dgm:cxn modelId="{04468510-F97A-4FD8-9D5B-D763882AF5C1}" type="presOf" srcId="{A8EE835C-5E9F-4011-8021-2487551ACC25}" destId="{A223F070-EBC0-4A27-91F8-8EDB8403B731}" srcOrd="0" destOrd="0" presId="urn:microsoft.com/office/officeart/2005/8/layout/default"/>
    <dgm:cxn modelId="{02555A27-5B0A-4B45-98EF-9A5269846CC4}" srcId="{6152F106-FD0F-462E-B4BC-BF2C16641D46}" destId="{287651A3-617C-4B51-86BD-F531543187B7}" srcOrd="4" destOrd="0" parTransId="{591C6064-00D2-48CE-AB44-435135D40E44}" sibTransId="{9F51A5F5-0867-409E-BD24-18E26C1EB244}"/>
    <dgm:cxn modelId="{E40EFD29-A4FA-4CFB-BFB8-5B9E01CA9D7D}" type="presOf" srcId="{F8320CE0-E024-4B13-8A8F-3CAC206438B4}" destId="{65DECAC7-370F-4853-9955-B11A58F0554D}" srcOrd="0" destOrd="0" presId="urn:microsoft.com/office/officeart/2005/8/layout/default"/>
    <dgm:cxn modelId="{761CB52C-751E-4960-9E64-33266F284BF7}" srcId="{6152F106-FD0F-462E-B4BC-BF2C16641D46}" destId="{F8320CE0-E024-4B13-8A8F-3CAC206438B4}" srcOrd="2" destOrd="0" parTransId="{1D6D18F2-6964-4A8B-B8AE-371CFD069AC0}" sibTransId="{365364E1-7BAF-4AC2-BFE8-C2DFE744666D}"/>
    <dgm:cxn modelId="{1D8AD53D-6065-4275-B78F-E1B2D0DE9952}" type="presOf" srcId="{287651A3-617C-4B51-86BD-F531543187B7}" destId="{B49F1DA7-90F7-413C-8507-23A86103FD7A}" srcOrd="0" destOrd="0" presId="urn:microsoft.com/office/officeart/2005/8/layout/default"/>
    <dgm:cxn modelId="{B80F9942-A060-45A4-A6D9-62DB5382276C}" type="presOf" srcId="{238B286C-02D7-4B4E-A8CC-FFDDB44DEA18}" destId="{5A5DA24F-FA30-43AD-8C8C-E0AB0FA22F77}" srcOrd="0" destOrd="0" presId="urn:microsoft.com/office/officeart/2005/8/layout/default"/>
    <dgm:cxn modelId="{D741B192-9323-4FC4-82C4-D70FCC160C87}" type="presOf" srcId="{6152F106-FD0F-462E-B4BC-BF2C16641D46}" destId="{B8031FBE-027E-49CE-97C9-3FBC31E785D1}" srcOrd="0" destOrd="0" presId="urn:microsoft.com/office/officeart/2005/8/layout/default"/>
    <dgm:cxn modelId="{44EBDDB0-5240-4317-B505-57DA10DC84D6}" srcId="{6152F106-FD0F-462E-B4BC-BF2C16641D46}" destId="{DB83AF9B-8156-4258-B5EF-363198CC765B}" srcOrd="5" destOrd="0" parTransId="{7BD3EB6B-B535-49F7-BD70-731F89A6BADD}" sibTransId="{54E5ED57-4064-4396-8E10-7AD9838B110E}"/>
    <dgm:cxn modelId="{99F84FC6-7398-49D6-9848-0AD4CDF71174}" type="presOf" srcId="{DB83AF9B-8156-4258-B5EF-363198CC765B}" destId="{F70FF157-5E90-49D9-AF16-5A223B1CE284}" srcOrd="0" destOrd="0" presId="urn:microsoft.com/office/officeart/2005/8/layout/default"/>
    <dgm:cxn modelId="{F6D733C7-7D5B-493B-99C0-7ABF30CCE5EF}" srcId="{6152F106-FD0F-462E-B4BC-BF2C16641D46}" destId="{238B286C-02D7-4B4E-A8CC-FFDDB44DEA18}" srcOrd="3" destOrd="0" parTransId="{3AF49208-BC5D-42B0-BEEC-D4DDC6928D88}" sibTransId="{A1B13BB3-3272-4A5C-99A9-2E5C68D903C1}"/>
    <dgm:cxn modelId="{C7C1BBCF-B4C7-4848-BCC6-624F9E960BA9}" srcId="{6152F106-FD0F-462E-B4BC-BF2C16641D46}" destId="{A8EE835C-5E9F-4011-8021-2487551ACC25}" srcOrd="0" destOrd="0" parTransId="{ECCDE02C-C05E-43C9-9EF7-57221993FB53}" sibTransId="{6815CE18-58B5-454D-9EFD-14E3A4923476}"/>
    <dgm:cxn modelId="{797CD8E4-AE7D-43D9-879D-DF3AC3764EAE}" srcId="{6152F106-FD0F-462E-B4BC-BF2C16641D46}" destId="{EE32C516-50B2-4BD9-8F32-E585F8E21BCA}" srcOrd="1" destOrd="0" parTransId="{06508A6A-E936-4F55-B9CD-65AC3FEA68F8}" sibTransId="{64B145D8-80A4-4782-B81B-8CC67613F37A}"/>
    <dgm:cxn modelId="{1FAFA776-2F5D-4259-BCC1-93D4F93CDE23}" type="presParOf" srcId="{B8031FBE-027E-49CE-97C9-3FBC31E785D1}" destId="{A223F070-EBC0-4A27-91F8-8EDB8403B731}" srcOrd="0" destOrd="0" presId="urn:microsoft.com/office/officeart/2005/8/layout/default"/>
    <dgm:cxn modelId="{96CD366B-1591-46F2-AC19-B154C03AFB64}" type="presParOf" srcId="{B8031FBE-027E-49CE-97C9-3FBC31E785D1}" destId="{1B98DA09-97D5-44A3-B457-8412402BD3D6}" srcOrd="1" destOrd="0" presId="urn:microsoft.com/office/officeart/2005/8/layout/default"/>
    <dgm:cxn modelId="{3B1BAE9A-01A2-4987-AF76-845842883F52}" type="presParOf" srcId="{B8031FBE-027E-49CE-97C9-3FBC31E785D1}" destId="{604F5D05-CAE8-4A13-97D8-66C655222FF0}" srcOrd="2" destOrd="0" presId="urn:microsoft.com/office/officeart/2005/8/layout/default"/>
    <dgm:cxn modelId="{77276F68-5F64-47EA-9794-38DE8D4217BE}" type="presParOf" srcId="{B8031FBE-027E-49CE-97C9-3FBC31E785D1}" destId="{B2AF8C00-CE6B-448E-A4E3-E52ECE36FC7E}" srcOrd="3" destOrd="0" presId="urn:microsoft.com/office/officeart/2005/8/layout/default"/>
    <dgm:cxn modelId="{23AE3201-D81A-45C2-9523-C4229902C590}" type="presParOf" srcId="{B8031FBE-027E-49CE-97C9-3FBC31E785D1}" destId="{65DECAC7-370F-4853-9955-B11A58F0554D}" srcOrd="4" destOrd="0" presId="urn:microsoft.com/office/officeart/2005/8/layout/default"/>
    <dgm:cxn modelId="{73A92C08-EFB5-4E6B-A885-51F41FB6EC26}" type="presParOf" srcId="{B8031FBE-027E-49CE-97C9-3FBC31E785D1}" destId="{304699C0-A0EE-4DBE-9660-053704FE8713}" srcOrd="5" destOrd="0" presId="urn:microsoft.com/office/officeart/2005/8/layout/default"/>
    <dgm:cxn modelId="{30EB900D-DD54-4152-8585-1F9269275A44}" type="presParOf" srcId="{B8031FBE-027E-49CE-97C9-3FBC31E785D1}" destId="{5A5DA24F-FA30-43AD-8C8C-E0AB0FA22F77}" srcOrd="6" destOrd="0" presId="urn:microsoft.com/office/officeart/2005/8/layout/default"/>
    <dgm:cxn modelId="{F7199EBE-2EE7-411C-ADDE-D1604B6651FF}" type="presParOf" srcId="{B8031FBE-027E-49CE-97C9-3FBC31E785D1}" destId="{A908E6BA-EB8B-46B1-AC52-73E67F920EEB}" srcOrd="7" destOrd="0" presId="urn:microsoft.com/office/officeart/2005/8/layout/default"/>
    <dgm:cxn modelId="{03435460-C309-4F72-9E76-2423267CECD5}" type="presParOf" srcId="{B8031FBE-027E-49CE-97C9-3FBC31E785D1}" destId="{B49F1DA7-90F7-413C-8507-23A86103FD7A}" srcOrd="8" destOrd="0" presId="urn:microsoft.com/office/officeart/2005/8/layout/default"/>
    <dgm:cxn modelId="{1A190670-4BCF-4CFF-9481-0826525B39CA}" type="presParOf" srcId="{B8031FBE-027E-49CE-97C9-3FBC31E785D1}" destId="{D64C27D2-C8CB-4408-966B-297F1372FBB0}" srcOrd="9" destOrd="0" presId="urn:microsoft.com/office/officeart/2005/8/layout/default"/>
    <dgm:cxn modelId="{E85EBEDC-2F18-46C9-B710-EFCF0D9832B3}" type="presParOf" srcId="{B8031FBE-027E-49CE-97C9-3FBC31E785D1}" destId="{F70FF157-5E90-49D9-AF16-5A223B1CE28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DFF38D-F706-481F-8BD1-A7F4B5F3AF9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E7F6A2-04E3-4736-9E7E-E88196E0AC50}">
      <dgm:prSet phldrT="[Text]" custT="1"/>
      <dgm:spPr/>
      <dgm:t>
        <a:bodyPr/>
        <a:lstStyle/>
        <a:p>
          <a:r>
            <a:rPr lang="en-US" sz="2800" dirty="0">
              <a:latin typeface="Aharoni" panose="02010803020104030203" pitchFamily="2" charset="-79"/>
              <a:cs typeface="Aharoni" panose="02010803020104030203" pitchFamily="2" charset="-79"/>
            </a:rPr>
            <a:t>Assess</a:t>
          </a:r>
          <a:r>
            <a:rPr lang="en-US" sz="2900" dirty="0"/>
            <a:t>	</a:t>
          </a:r>
        </a:p>
      </dgm:t>
    </dgm:pt>
    <dgm:pt modelId="{A2B7247D-E53A-455E-A72C-226CB5F45471}" type="sibTrans" cxnId="{31185ECE-EA0C-4AA9-A680-1359D20BAF62}">
      <dgm:prSet/>
      <dgm:spPr/>
      <dgm:t>
        <a:bodyPr/>
        <a:lstStyle/>
        <a:p>
          <a:endParaRPr lang="en-US"/>
        </a:p>
      </dgm:t>
    </dgm:pt>
    <dgm:pt modelId="{E5713A37-E1EE-42E1-8F45-E64FF2B924EF}" type="parTrans" cxnId="{31185ECE-EA0C-4AA9-A680-1359D20BAF62}">
      <dgm:prSet/>
      <dgm:spPr/>
      <dgm:t>
        <a:bodyPr/>
        <a:lstStyle/>
        <a:p>
          <a:endParaRPr lang="en-US"/>
        </a:p>
      </dgm:t>
    </dgm:pt>
    <dgm:pt modelId="{506DE897-21E8-4A9E-8BB5-5ED388000C68}">
      <dgm:prSet phldrT="[Text]" custT="1"/>
      <dgm:spPr/>
      <dgm:t>
        <a:bodyPr/>
        <a:lstStyle/>
        <a:p>
          <a:r>
            <a:rPr lang="en-US" sz="2800" dirty="0">
              <a:latin typeface="Aharoni" panose="02010803020104030203" pitchFamily="2" charset="-79"/>
              <a:cs typeface="Aharoni" panose="02010803020104030203" pitchFamily="2" charset="-79"/>
            </a:rPr>
            <a:t>Evaluate</a:t>
          </a:r>
        </a:p>
      </dgm:t>
    </dgm:pt>
    <dgm:pt modelId="{C376FB03-2887-45FB-9CF7-95C6D27B433A}" type="sibTrans" cxnId="{86F50712-0A37-4990-B95C-7EF72BA2B13E}">
      <dgm:prSet/>
      <dgm:spPr/>
      <dgm:t>
        <a:bodyPr/>
        <a:lstStyle/>
        <a:p>
          <a:endParaRPr lang="en-US"/>
        </a:p>
      </dgm:t>
    </dgm:pt>
    <dgm:pt modelId="{06814D74-27B6-4031-8F7C-DD1D8BB3C16B}" type="parTrans" cxnId="{86F50712-0A37-4990-B95C-7EF72BA2B13E}">
      <dgm:prSet/>
      <dgm:spPr/>
      <dgm:t>
        <a:bodyPr/>
        <a:lstStyle/>
        <a:p>
          <a:endParaRPr lang="en-US"/>
        </a:p>
      </dgm:t>
    </dgm:pt>
    <dgm:pt modelId="{FFA71EE9-CEF8-4A5E-AB25-6EB8CF0A75F0}">
      <dgm:prSet phldrT="[Text]" custT="1"/>
      <dgm:spPr/>
      <dgm:t>
        <a:bodyPr/>
        <a:lstStyle/>
        <a:p>
          <a:r>
            <a:rPr lang="en-US" sz="2800" dirty="0">
              <a:latin typeface="Aharoni" panose="02010803020104030203" pitchFamily="2" charset="-79"/>
              <a:cs typeface="Aharoni" panose="02010803020104030203" pitchFamily="2" charset="-79"/>
            </a:rPr>
            <a:t>Implement</a:t>
          </a:r>
        </a:p>
      </dgm:t>
    </dgm:pt>
    <dgm:pt modelId="{9AA9B639-F566-4B6A-BB08-BCF7B4CF8A28}" type="sibTrans" cxnId="{ED5F03D0-0138-49E5-B36F-1FD3E04AA589}">
      <dgm:prSet/>
      <dgm:spPr/>
      <dgm:t>
        <a:bodyPr/>
        <a:lstStyle/>
        <a:p>
          <a:endParaRPr lang="en-US"/>
        </a:p>
      </dgm:t>
    </dgm:pt>
    <dgm:pt modelId="{234A18AB-65D7-4ED8-B49B-D6E0928B44EB}" type="parTrans" cxnId="{ED5F03D0-0138-49E5-B36F-1FD3E04AA589}">
      <dgm:prSet/>
      <dgm:spPr/>
      <dgm:t>
        <a:bodyPr/>
        <a:lstStyle/>
        <a:p>
          <a:endParaRPr lang="en-US"/>
        </a:p>
      </dgm:t>
    </dgm:pt>
    <dgm:pt modelId="{442210DC-5161-43C8-9675-CF0552B607D4}">
      <dgm:prSet phldrT="[Text]" custT="1"/>
      <dgm:spPr/>
      <dgm:t>
        <a:bodyPr/>
        <a:lstStyle/>
        <a:p>
          <a:r>
            <a:rPr lang="en-US" sz="2800" dirty="0">
              <a:latin typeface="Aharoni" panose="02010803020104030203" pitchFamily="2" charset="-79"/>
              <a:cs typeface="Aharoni" panose="02010803020104030203" pitchFamily="2" charset="-79"/>
            </a:rPr>
            <a:t>Plan</a:t>
          </a:r>
        </a:p>
      </dgm:t>
    </dgm:pt>
    <dgm:pt modelId="{884AC7FB-F283-40A2-BB99-B1F469F1A943}" type="sibTrans" cxnId="{D361AC6F-6C7E-43DB-B81D-7D5F46502373}">
      <dgm:prSet/>
      <dgm:spPr/>
      <dgm:t>
        <a:bodyPr/>
        <a:lstStyle/>
        <a:p>
          <a:endParaRPr lang="en-US"/>
        </a:p>
      </dgm:t>
    </dgm:pt>
    <dgm:pt modelId="{762EFF1B-AA86-41E5-ADA9-83AB54580954}" type="parTrans" cxnId="{D361AC6F-6C7E-43DB-B81D-7D5F46502373}">
      <dgm:prSet/>
      <dgm:spPr/>
      <dgm:t>
        <a:bodyPr/>
        <a:lstStyle/>
        <a:p>
          <a:endParaRPr lang="en-US"/>
        </a:p>
      </dgm:t>
    </dgm:pt>
    <dgm:pt modelId="{2BA10FAF-E96A-494D-A4DE-B860F21A3211}" type="pres">
      <dgm:prSet presAssocID="{F7DFF38D-F706-481F-8BD1-A7F4B5F3AF93}" presName="cycle" presStyleCnt="0">
        <dgm:presLayoutVars>
          <dgm:dir/>
          <dgm:resizeHandles val="exact"/>
        </dgm:presLayoutVars>
      </dgm:prSet>
      <dgm:spPr/>
    </dgm:pt>
    <dgm:pt modelId="{714A68FA-D6E5-4569-8E77-263DB3624A81}" type="pres">
      <dgm:prSet presAssocID="{442210DC-5161-43C8-9675-CF0552B607D4}" presName="dummy" presStyleCnt="0"/>
      <dgm:spPr/>
    </dgm:pt>
    <dgm:pt modelId="{6F6F0C56-CFF3-414C-8A47-91901A1E9484}" type="pres">
      <dgm:prSet presAssocID="{442210DC-5161-43C8-9675-CF0552B607D4}" presName="node" presStyleLbl="revTx" presStyleIdx="0" presStyleCnt="4">
        <dgm:presLayoutVars>
          <dgm:bulletEnabled val="1"/>
        </dgm:presLayoutVars>
      </dgm:prSet>
      <dgm:spPr/>
    </dgm:pt>
    <dgm:pt modelId="{FD7A56D4-F032-4F19-B57D-3C86DC43E5FE}" type="pres">
      <dgm:prSet presAssocID="{884AC7FB-F283-40A2-BB99-B1F469F1A943}" presName="sibTrans" presStyleLbl="node1" presStyleIdx="0" presStyleCnt="4"/>
      <dgm:spPr/>
    </dgm:pt>
    <dgm:pt modelId="{4B9AF727-D4E4-4240-9FD1-EA9452CF23F4}" type="pres">
      <dgm:prSet presAssocID="{FFA71EE9-CEF8-4A5E-AB25-6EB8CF0A75F0}" presName="dummy" presStyleCnt="0"/>
      <dgm:spPr/>
    </dgm:pt>
    <dgm:pt modelId="{3E13C09B-BF4E-4E35-BDFC-F4CEDEF846CF}" type="pres">
      <dgm:prSet presAssocID="{FFA71EE9-CEF8-4A5E-AB25-6EB8CF0A75F0}" presName="node" presStyleLbl="revTx" presStyleIdx="1" presStyleCnt="4">
        <dgm:presLayoutVars>
          <dgm:bulletEnabled val="1"/>
        </dgm:presLayoutVars>
      </dgm:prSet>
      <dgm:spPr/>
    </dgm:pt>
    <dgm:pt modelId="{DC616AA5-28BE-4FFA-8B6A-6A1A3743B3F0}" type="pres">
      <dgm:prSet presAssocID="{9AA9B639-F566-4B6A-BB08-BCF7B4CF8A28}" presName="sibTrans" presStyleLbl="node1" presStyleIdx="1" presStyleCnt="4"/>
      <dgm:spPr/>
    </dgm:pt>
    <dgm:pt modelId="{91FA3111-2AB3-4841-AA41-A8C4499E86AB}" type="pres">
      <dgm:prSet presAssocID="{506DE897-21E8-4A9E-8BB5-5ED388000C68}" presName="dummy" presStyleCnt="0"/>
      <dgm:spPr/>
    </dgm:pt>
    <dgm:pt modelId="{62A5E51D-57E2-47E8-9427-35C6B70DE759}" type="pres">
      <dgm:prSet presAssocID="{506DE897-21E8-4A9E-8BB5-5ED388000C68}" presName="node" presStyleLbl="revTx" presStyleIdx="2" presStyleCnt="4">
        <dgm:presLayoutVars>
          <dgm:bulletEnabled val="1"/>
        </dgm:presLayoutVars>
      </dgm:prSet>
      <dgm:spPr/>
    </dgm:pt>
    <dgm:pt modelId="{FC59D557-0054-4DAC-9129-4D52F4318BC9}" type="pres">
      <dgm:prSet presAssocID="{C376FB03-2887-45FB-9CF7-95C6D27B433A}" presName="sibTrans" presStyleLbl="node1" presStyleIdx="2" presStyleCnt="4"/>
      <dgm:spPr/>
    </dgm:pt>
    <dgm:pt modelId="{C514233A-0664-4A70-B4CE-48F7A48F9E2D}" type="pres">
      <dgm:prSet presAssocID="{9DE7F6A2-04E3-4736-9E7E-E88196E0AC50}" presName="dummy" presStyleCnt="0"/>
      <dgm:spPr/>
    </dgm:pt>
    <dgm:pt modelId="{3D3B6E96-2D33-4B81-A536-C9FAFCBF8577}" type="pres">
      <dgm:prSet presAssocID="{9DE7F6A2-04E3-4736-9E7E-E88196E0AC50}" presName="node" presStyleLbl="revTx" presStyleIdx="3" presStyleCnt="4">
        <dgm:presLayoutVars>
          <dgm:bulletEnabled val="1"/>
        </dgm:presLayoutVars>
      </dgm:prSet>
      <dgm:spPr/>
    </dgm:pt>
    <dgm:pt modelId="{3F4531D0-9296-4B6A-93C0-1F847F83E19D}" type="pres">
      <dgm:prSet presAssocID="{A2B7247D-E53A-455E-A72C-226CB5F45471}" presName="sibTrans" presStyleLbl="node1" presStyleIdx="3" presStyleCnt="4"/>
      <dgm:spPr/>
    </dgm:pt>
  </dgm:ptLst>
  <dgm:cxnLst>
    <dgm:cxn modelId="{12EF0E07-F492-4834-AF3A-E691C762A5D9}" type="presOf" srcId="{442210DC-5161-43C8-9675-CF0552B607D4}" destId="{6F6F0C56-CFF3-414C-8A47-91901A1E9484}" srcOrd="0" destOrd="0" presId="urn:microsoft.com/office/officeart/2005/8/layout/cycle1"/>
    <dgm:cxn modelId="{86F50712-0A37-4990-B95C-7EF72BA2B13E}" srcId="{F7DFF38D-F706-481F-8BD1-A7F4B5F3AF93}" destId="{506DE897-21E8-4A9E-8BB5-5ED388000C68}" srcOrd="2" destOrd="0" parTransId="{06814D74-27B6-4031-8F7C-DD1D8BB3C16B}" sibTransId="{C376FB03-2887-45FB-9CF7-95C6D27B433A}"/>
    <dgm:cxn modelId="{D7E0901D-C13B-417C-A006-ECE0515EBE63}" type="presOf" srcId="{9AA9B639-F566-4B6A-BB08-BCF7B4CF8A28}" destId="{DC616AA5-28BE-4FFA-8B6A-6A1A3743B3F0}" srcOrd="0" destOrd="0" presId="urn:microsoft.com/office/officeart/2005/8/layout/cycle1"/>
    <dgm:cxn modelId="{05682D27-4C97-40FC-944D-D657C7432266}" type="presOf" srcId="{F7DFF38D-F706-481F-8BD1-A7F4B5F3AF93}" destId="{2BA10FAF-E96A-494D-A4DE-B860F21A3211}" srcOrd="0" destOrd="0" presId="urn:microsoft.com/office/officeart/2005/8/layout/cycle1"/>
    <dgm:cxn modelId="{BD444742-B7E8-4A9A-B4AB-4E439A3482E1}" type="presOf" srcId="{A2B7247D-E53A-455E-A72C-226CB5F45471}" destId="{3F4531D0-9296-4B6A-93C0-1F847F83E19D}" srcOrd="0" destOrd="0" presId="urn:microsoft.com/office/officeart/2005/8/layout/cycle1"/>
    <dgm:cxn modelId="{3FE71E4D-EDAA-4B92-80CA-FB6D8251116D}" type="presOf" srcId="{FFA71EE9-CEF8-4A5E-AB25-6EB8CF0A75F0}" destId="{3E13C09B-BF4E-4E35-BDFC-F4CEDEF846CF}" srcOrd="0" destOrd="0" presId="urn:microsoft.com/office/officeart/2005/8/layout/cycle1"/>
    <dgm:cxn modelId="{D361AC6F-6C7E-43DB-B81D-7D5F46502373}" srcId="{F7DFF38D-F706-481F-8BD1-A7F4B5F3AF93}" destId="{442210DC-5161-43C8-9675-CF0552B607D4}" srcOrd="0" destOrd="0" parTransId="{762EFF1B-AA86-41E5-ADA9-83AB54580954}" sibTransId="{884AC7FB-F283-40A2-BB99-B1F469F1A943}"/>
    <dgm:cxn modelId="{761EF38F-23B8-4878-8A44-5F0DFD8DA67C}" type="presOf" srcId="{506DE897-21E8-4A9E-8BB5-5ED388000C68}" destId="{62A5E51D-57E2-47E8-9427-35C6B70DE759}" srcOrd="0" destOrd="0" presId="urn:microsoft.com/office/officeart/2005/8/layout/cycle1"/>
    <dgm:cxn modelId="{49F70BB7-9370-4A60-92CA-3A5A2B47AE97}" type="presOf" srcId="{884AC7FB-F283-40A2-BB99-B1F469F1A943}" destId="{FD7A56D4-F032-4F19-B57D-3C86DC43E5FE}" srcOrd="0" destOrd="0" presId="urn:microsoft.com/office/officeart/2005/8/layout/cycle1"/>
    <dgm:cxn modelId="{6CB900B8-834D-458A-8621-E6EFB828CCA3}" type="presOf" srcId="{9DE7F6A2-04E3-4736-9E7E-E88196E0AC50}" destId="{3D3B6E96-2D33-4B81-A536-C9FAFCBF8577}" srcOrd="0" destOrd="0" presId="urn:microsoft.com/office/officeart/2005/8/layout/cycle1"/>
    <dgm:cxn modelId="{31185ECE-EA0C-4AA9-A680-1359D20BAF62}" srcId="{F7DFF38D-F706-481F-8BD1-A7F4B5F3AF93}" destId="{9DE7F6A2-04E3-4736-9E7E-E88196E0AC50}" srcOrd="3" destOrd="0" parTransId="{E5713A37-E1EE-42E1-8F45-E64FF2B924EF}" sibTransId="{A2B7247D-E53A-455E-A72C-226CB5F45471}"/>
    <dgm:cxn modelId="{DE493CCF-7DD8-49E7-AC46-125F278D7C15}" type="presOf" srcId="{C376FB03-2887-45FB-9CF7-95C6D27B433A}" destId="{FC59D557-0054-4DAC-9129-4D52F4318BC9}" srcOrd="0" destOrd="0" presId="urn:microsoft.com/office/officeart/2005/8/layout/cycle1"/>
    <dgm:cxn modelId="{ED5F03D0-0138-49E5-B36F-1FD3E04AA589}" srcId="{F7DFF38D-F706-481F-8BD1-A7F4B5F3AF93}" destId="{FFA71EE9-CEF8-4A5E-AB25-6EB8CF0A75F0}" srcOrd="1" destOrd="0" parTransId="{234A18AB-65D7-4ED8-B49B-D6E0928B44EB}" sibTransId="{9AA9B639-F566-4B6A-BB08-BCF7B4CF8A28}"/>
    <dgm:cxn modelId="{3912479C-356A-4F13-9070-92D27FE2EC95}" type="presParOf" srcId="{2BA10FAF-E96A-494D-A4DE-B860F21A3211}" destId="{714A68FA-D6E5-4569-8E77-263DB3624A81}" srcOrd="0" destOrd="0" presId="urn:microsoft.com/office/officeart/2005/8/layout/cycle1"/>
    <dgm:cxn modelId="{B3E1E421-F505-4C3D-BFA2-3341D564279C}" type="presParOf" srcId="{2BA10FAF-E96A-494D-A4DE-B860F21A3211}" destId="{6F6F0C56-CFF3-414C-8A47-91901A1E9484}" srcOrd="1" destOrd="0" presId="urn:microsoft.com/office/officeart/2005/8/layout/cycle1"/>
    <dgm:cxn modelId="{F1D15CDD-D825-41B8-AE88-7ECFAAC3F1BA}" type="presParOf" srcId="{2BA10FAF-E96A-494D-A4DE-B860F21A3211}" destId="{FD7A56D4-F032-4F19-B57D-3C86DC43E5FE}" srcOrd="2" destOrd="0" presId="urn:microsoft.com/office/officeart/2005/8/layout/cycle1"/>
    <dgm:cxn modelId="{ABA21E0D-9261-48E6-9F14-AFC09564FCB2}" type="presParOf" srcId="{2BA10FAF-E96A-494D-A4DE-B860F21A3211}" destId="{4B9AF727-D4E4-4240-9FD1-EA9452CF23F4}" srcOrd="3" destOrd="0" presId="urn:microsoft.com/office/officeart/2005/8/layout/cycle1"/>
    <dgm:cxn modelId="{069540C9-8B68-4443-9D2A-00BA5BD482C2}" type="presParOf" srcId="{2BA10FAF-E96A-494D-A4DE-B860F21A3211}" destId="{3E13C09B-BF4E-4E35-BDFC-F4CEDEF846CF}" srcOrd="4" destOrd="0" presId="urn:microsoft.com/office/officeart/2005/8/layout/cycle1"/>
    <dgm:cxn modelId="{3F7DF85A-E6C0-4E05-AC2F-0F6481633F8C}" type="presParOf" srcId="{2BA10FAF-E96A-494D-A4DE-B860F21A3211}" destId="{DC616AA5-28BE-4FFA-8B6A-6A1A3743B3F0}" srcOrd="5" destOrd="0" presId="urn:microsoft.com/office/officeart/2005/8/layout/cycle1"/>
    <dgm:cxn modelId="{F5215292-4FD0-420A-ADFD-3A188B48B334}" type="presParOf" srcId="{2BA10FAF-E96A-494D-A4DE-B860F21A3211}" destId="{91FA3111-2AB3-4841-AA41-A8C4499E86AB}" srcOrd="6" destOrd="0" presId="urn:microsoft.com/office/officeart/2005/8/layout/cycle1"/>
    <dgm:cxn modelId="{2ED98218-F3AF-447F-90A9-2C54C5BB8D76}" type="presParOf" srcId="{2BA10FAF-E96A-494D-A4DE-B860F21A3211}" destId="{62A5E51D-57E2-47E8-9427-35C6B70DE759}" srcOrd="7" destOrd="0" presId="urn:microsoft.com/office/officeart/2005/8/layout/cycle1"/>
    <dgm:cxn modelId="{C253603C-F10A-41A1-A163-DF26E1E0A663}" type="presParOf" srcId="{2BA10FAF-E96A-494D-A4DE-B860F21A3211}" destId="{FC59D557-0054-4DAC-9129-4D52F4318BC9}" srcOrd="8" destOrd="0" presId="urn:microsoft.com/office/officeart/2005/8/layout/cycle1"/>
    <dgm:cxn modelId="{1B22E815-AFE5-45D2-B0CD-57FF9A559F1A}" type="presParOf" srcId="{2BA10FAF-E96A-494D-A4DE-B860F21A3211}" destId="{C514233A-0664-4A70-B4CE-48F7A48F9E2D}" srcOrd="9" destOrd="0" presId="urn:microsoft.com/office/officeart/2005/8/layout/cycle1"/>
    <dgm:cxn modelId="{EF610553-51FF-4B9D-BA97-30176AE94F1E}" type="presParOf" srcId="{2BA10FAF-E96A-494D-A4DE-B860F21A3211}" destId="{3D3B6E96-2D33-4B81-A536-C9FAFCBF8577}" srcOrd="10" destOrd="0" presId="urn:microsoft.com/office/officeart/2005/8/layout/cycle1"/>
    <dgm:cxn modelId="{F69A8843-D045-4723-B84E-2A4B166E9403}" type="presParOf" srcId="{2BA10FAF-E96A-494D-A4DE-B860F21A3211}" destId="{3F4531D0-9296-4B6A-93C0-1F847F83E19D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5906B-8925-4055-ADB4-F3A88EBBAE48}">
      <dsp:nvSpPr>
        <dsp:cNvPr id="0" name=""/>
        <dsp:cNvSpPr/>
      </dsp:nvSpPr>
      <dsp:spPr>
        <a:xfrm>
          <a:off x="0" y="328355"/>
          <a:ext cx="58039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39CC7-10AB-4046-AE0B-0EAAA2482543}">
      <dsp:nvSpPr>
        <dsp:cNvPr id="0" name=""/>
        <dsp:cNvSpPr/>
      </dsp:nvSpPr>
      <dsp:spPr>
        <a:xfrm>
          <a:off x="290195" y="47915"/>
          <a:ext cx="406273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562" tIns="0" rIns="15356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Complies with Federal Codes for subject protection</a:t>
          </a:r>
        </a:p>
      </dsp:txBody>
      <dsp:txXfrm>
        <a:off x="317575" y="75295"/>
        <a:ext cx="4007970" cy="506120"/>
      </dsp:txXfrm>
    </dsp:sp>
    <dsp:sp modelId="{015F4EDA-A781-4DFC-9412-119B45702C76}">
      <dsp:nvSpPr>
        <dsp:cNvPr id="0" name=""/>
        <dsp:cNvSpPr/>
      </dsp:nvSpPr>
      <dsp:spPr>
        <a:xfrm>
          <a:off x="0" y="1190195"/>
          <a:ext cx="58039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DA4A4-02C5-41C1-83F3-DC24154A3DC5}">
      <dsp:nvSpPr>
        <dsp:cNvPr id="0" name=""/>
        <dsp:cNvSpPr/>
      </dsp:nvSpPr>
      <dsp:spPr>
        <a:xfrm>
          <a:off x="290195" y="909755"/>
          <a:ext cx="406273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562" tIns="0" rIns="15356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Reflects protocol/consent content</a:t>
          </a:r>
        </a:p>
      </dsp:txBody>
      <dsp:txXfrm>
        <a:off x="317575" y="937135"/>
        <a:ext cx="4007970" cy="506120"/>
      </dsp:txXfrm>
    </dsp:sp>
    <dsp:sp modelId="{79461888-EC8C-4014-8AC5-2132E32BBF11}">
      <dsp:nvSpPr>
        <dsp:cNvPr id="0" name=""/>
        <dsp:cNvSpPr/>
      </dsp:nvSpPr>
      <dsp:spPr>
        <a:xfrm>
          <a:off x="0" y="2052035"/>
          <a:ext cx="58039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FEE34-2C2E-4050-B68F-60430936ACD8}">
      <dsp:nvSpPr>
        <dsp:cNvPr id="0" name=""/>
        <dsp:cNvSpPr/>
      </dsp:nvSpPr>
      <dsp:spPr>
        <a:xfrm>
          <a:off x="290195" y="1771595"/>
          <a:ext cx="406273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562" tIns="0" rIns="15356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Doesn’t state a favorable outcome</a:t>
          </a:r>
        </a:p>
      </dsp:txBody>
      <dsp:txXfrm>
        <a:off x="317575" y="1798975"/>
        <a:ext cx="4007970" cy="506120"/>
      </dsp:txXfrm>
    </dsp:sp>
    <dsp:sp modelId="{F4C772BA-066F-42C3-995C-89FCA94B1E76}">
      <dsp:nvSpPr>
        <dsp:cNvPr id="0" name=""/>
        <dsp:cNvSpPr/>
      </dsp:nvSpPr>
      <dsp:spPr>
        <a:xfrm>
          <a:off x="0" y="2913875"/>
          <a:ext cx="58039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8E0AD-FB38-4CC8-893A-9FB5936ECEE0}">
      <dsp:nvSpPr>
        <dsp:cNvPr id="0" name=""/>
        <dsp:cNvSpPr/>
      </dsp:nvSpPr>
      <dsp:spPr>
        <a:xfrm>
          <a:off x="290195" y="2633435"/>
          <a:ext cx="406273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562" tIns="0" rIns="15356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Avoids pressure</a:t>
          </a:r>
        </a:p>
      </dsp:txBody>
      <dsp:txXfrm>
        <a:off x="317575" y="2660815"/>
        <a:ext cx="4007970" cy="506120"/>
      </dsp:txXfrm>
    </dsp:sp>
    <dsp:sp modelId="{05A7697A-96F6-4E0E-9F32-1F26A161DA6B}">
      <dsp:nvSpPr>
        <dsp:cNvPr id="0" name=""/>
        <dsp:cNvSpPr/>
      </dsp:nvSpPr>
      <dsp:spPr>
        <a:xfrm>
          <a:off x="0" y="3775715"/>
          <a:ext cx="58039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1E255-F653-457D-BC3A-D8E7EE0FCFB6}">
      <dsp:nvSpPr>
        <dsp:cNvPr id="0" name=""/>
        <dsp:cNvSpPr/>
      </dsp:nvSpPr>
      <dsp:spPr>
        <a:xfrm>
          <a:off x="290195" y="3495275"/>
          <a:ext cx="406273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562" tIns="0" rIns="15356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“</a:t>
          </a:r>
          <a:r>
            <a:rPr lang="en-US" sz="1900" kern="1200" dirty="0"/>
            <a:t>Therapeutic Misconception”</a:t>
          </a:r>
        </a:p>
      </dsp:txBody>
      <dsp:txXfrm>
        <a:off x="317575" y="3522655"/>
        <a:ext cx="4007970" cy="506120"/>
      </dsp:txXfrm>
    </dsp:sp>
    <dsp:sp modelId="{43EA6B8B-6935-4B23-B6EC-E6699CBDF8D3}">
      <dsp:nvSpPr>
        <dsp:cNvPr id="0" name=""/>
        <dsp:cNvSpPr/>
      </dsp:nvSpPr>
      <dsp:spPr>
        <a:xfrm>
          <a:off x="0" y="4637555"/>
          <a:ext cx="58039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2B6FF-1345-4AD5-BF29-F203316E5C71}">
      <dsp:nvSpPr>
        <dsp:cNvPr id="0" name=""/>
        <dsp:cNvSpPr/>
      </dsp:nvSpPr>
      <dsp:spPr>
        <a:xfrm>
          <a:off x="290195" y="4357115"/>
          <a:ext cx="406273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562" tIns="0" rIns="15356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 prejudice to care or performance</a:t>
          </a:r>
        </a:p>
      </dsp:txBody>
      <dsp:txXfrm>
        <a:off x="317575" y="4384495"/>
        <a:ext cx="4007970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3F070-EBC0-4A27-91F8-8EDB8403B731}">
      <dsp:nvSpPr>
        <dsp:cNvPr id="0" name=""/>
        <dsp:cNvSpPr/>
      </dsp:nvSpPr>
      <dsp:spPr>
        <a:xfrm>
          <a:off x="0" y="219125"/>
          <a:ext cx="2629294" cy="15775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Enable subjects to feel like they are joining the research team.</a:t>
          </a:r>
        </a:p>
      </dsp:txBody>
      <dsp:txXfrm>
        <a:off x="0" y="219125"/>
        <a:ext cx="2629294" cy="1577576"/>
      </dsp:txXfrm>
    </dsp:sp>
    <dsp:sp modelId="{604F5D05-CAE8-4A13-97D8-66C655222FF0}">
      <dsp:nvSpPr>
        <dsp:cNvPr id="0" name=""/>
        <dsp:cNvSpPr/>
      </dsp:nvSpPr>
      <dsp:spPr>
        <a:xfrm>
          <a:off x="2892224" y="219125"/>
          <a:ext cx="2629294" cy="15775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Keep subjects engaged over time.</a:t>
          </a:r>
        </a:p>
      </dsp:txBody>
      <dsp:txXfrm>
        <a:off x="2892224" y="219125"/>
        <a:ext cx="2629294" cy="1577576"/>
      </dsp:txXfrm>
    </dsp:sp>
    <dsp:sp modelId="{65DECAC7-370F-4853-9955-B11A58F0554D}">
      <dsp:nvSpPr>
        <dsp:cNvPr id="0" name=""/>
        <dsp:cNvSpPr/>
      </dsp:nvSpPr>
      <dsp:spPr>
        <a:xfrm>
          <a:off x="5784448" y="219125"/>
          <a:ext cx="2629294" cy="15775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Try to make the study experience positive.</a:t>
          </a:r>
        </a:p>
      </dsp:txBody>
      <dsp:txXfrm>
        <a:off x="5784448" y="219125"/>
        <a:ext cx="2629294" cy="1577576"/>
      </dsp:txXfrm>
    </dsp:sp>
    <dsp:sp modelId="{5A5DA24F-FA30-43AD-8C8C-E0AB0FA22F77}">
      <dsp:nvSpPr>
        <dsp:cNvPr id="0" name=""/>
        <dsp:cNvSpPr/>
      </dsp:nvSpPr>
      <dsp:spPr>
        <a:xfrm>
          <a:off x="0" y="2059632"/>
          <a:ext cx="2629294" cy="15775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Create consent forms that are easy to understand.</a:t>
          </a:r>
        </a:p>
      </dsp:txBody>
      <dsp:txXfrm>
        <a:off x="0" y="2059632"/>
        <a:ext cx="2629294" cy="1577576"/>
      </dsp:txXfrm>
    </dsp:sp>
    <dsp:sp modelId="{B49F1DA7-90F7-413C-8507-23A86103FD7A}">
      <dsp:nvSpPr>
        <dsp:cNvPr id="0" name=""/>
        <dsp:cNvSpPr/>
      </dsp:nvSpPr>
      <dsp:spPr>
        <a:xfrm>
          <a:off x="2892224" y="2059632"/>
          <a:ext cx="2629294" cy="15775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Match the subject’s interest with the study design.</a:t>
          </a:r>
        </a:p>
      </dsp:txBody>
      <dsp:txXfrm>
        <a:off x="2892224" y="2059632"/>
        <a:ext cx="2629294" cy="1577576"/>
      </dsp:txXfrm>
    </dsp:sp>
    <dsp:sp modelId="{F70FF157-5E90-49D9-AF16-5A223B1CE284}">
      <dsp:nvSpPr>
        <dsp:cNvPr id="0" name=""/>
        <dsp:cNvSpPr/>
      </dsp:nvSpPr>
      <dsp:spPr>
        <a:xfrm>
          <a:off x="5784448" y="2059632"/>
          <a:ext cx="2629294" cy="15775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5784448" y="2059632"/>
        <a:ext cx="2629294" cy="15775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F0C56-CFF3-414C-8A47-91901A1E9484}">
      <dsp:nvSpPr>
        <dsp:cNvPr id="0" name=""/>
        <dsp:cNvSpPr/>
      </dsp:nvSpPr>
      <dsp:spPr>
        <a:xfrm>
          <a:off x="4908049" y="119883"/>
          <a:ext cx="1887800" cy="188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haroni" panose="02010803020104030203" pitchFamily="2" charset="-79"/>
              <a:cs typeface="Aharoni" panose="02010803020104030203" pitchFamily="2" charset="-79"/>
            </a:rPr>
            <a:t>Plan</a:t>
          </a:r>
        </a:p>
      </dsp:txBody>
      <dsp:txXfrm>
        <a:off x="4908049" y="119883"/>
        <a:ext cx="1887800" cy="1887800"/>
      </dsp:txXfrm>
    </dsp:sp>
    <dsp:sp modelId="{FD7A56D4-F032-4F19-B57D-3C86DC43E5FE}">
      <dsp:nvSpPr>
        <dsp:cNvPr id="0" name=""/>
        <dsp:cNvSpPr/>
      </dsp:nvSpPr>
      <dsp:spPr>
        <a:xfrm>
          <a:off x="1582293" y="851"/>
          <a:ext cx="5332588" cy="5332588"/>
        </a:xfrm>
        <a:prstGeom prst="circularArrow">
          <a:avLst>
            <a:gd name="adj1" fmla="val 6903"/>
            <a:gd name="adj2" fmla="val 465445"/>
            <a:gd name="adj3" fmla="val 549024"/>
            <a:gd name="adj4" fmla="val 20585531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3C09B-BF4E-4E35-BDFC-F4CEDEF846CF}">
      <dsp:nvSpPr>
        <dsp:cNvPr id="0" name=""/>
        <dsp:cNvSpPr/>
      </dsp:nvSpPr>
      <dsp:spPr>
        <a:xfrm>
          <a:off x="4908049" y="3326607"/>
          <a:ext cx="1887800" cy="188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haroni" panose="02010803020104030203" pitchFamily="2" charset="-79"/>
              <a:cs typeface="Aharoni" panose="02010803020104030203" pitchFamily="2" charset="-79"/>
            </a:rPr>
            <a:t>Implement</a:t>
          </a:r>
        </a:p>
      </dsp:txBody>
      <dsp:txXfrm>
        <a:off x="4908049" y="3326607"/>
        <a:ext cx="1887800" cy="1887800"/>
      </dsp:txXfrm>
    </dsp:sp>
    <dsp:sp modelId="{DC616AA5-28BE-4FFA-8B6A-6A1A3743B3F0}">
      <dsp:nvSpPr>
        <dsp:cNvPr id="0" name=""/>
        <dsp:cNvSpPr/>
      </dsp:nvSpPr>
      <dsp:spPr>
        <a:xfrm>
          <a:off x="1582293" y="851"/>
          <a:ext cx="5332588" cy="5332588"/>
        </a:xfrm>
        <a:prstGeom prst="circularArrow">
          <a:avLst>
            <a:gd name="adj1" fmla="val 6903"/>
            <a:gd name="adj2" fmla="val 465445"/>
            <a:gd name="adj3" fmla="val 5949024"/>
            <a:gd name="adj4" fmla="val 4385531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5E51D-57E2-47E8-9427-35C6B70DE759}">
      <dsp:nvSpPr>
        <dsp:cNvPr id="0" name=""/>
        <dsp:cNvSpPr/>
      </dsp:nvSpPr>
      <dsp:spPr>
        <a:xfrm>
          <a:off x="1701325" y="3326607"/>
          <a:ext cx="1887800" cy="188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haroni" panose="02010803020104030203" pitchFamily="2" charset="-79"/>
              <a:cs typeface="Aharoni" panose="02010803020104030203" pitchFamily="2" charset="-79"/>
            </a:rPr>
            <a:t>Evaluate</a:t>
          </a:r>
        </a:p>
      </dsp:txBody>
      <dsp:txXfrm>
        <a:off x="1701325" y="3326607"/>
        <a:ext cx="1887800" cy="1887800"/>
      </dsp:txXfrm>
    </dsp:sp>
    <dsp:sp modelId="{FC59D557-0054-4DAC-9129-4D52F4318BC9}">
      <dsp:nvSpPr>
        <dsp:cNvPr id="0" name=""/>
        <dsp:cNvSpPr/>
      </dsp:nvSpPr>
      <dsp:spPr>
        <a:xfrm>
          <a:off x="1582293" y="851"/>
          <a:ext cx="5332588" cy="5332588"/>
        </a:xfrm>
        <a:prstGeom prst="circularArrow">
          <a:avLst>
            <a:gd name="adj1" fmla="val 6903"/>
            <a:gd name="adj2" fmla="val 465445"/>
            <a:gd name="adj3" fmla="val 11349024"/>
            <a:gd name="adj4" fmla="val 9785531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B6E96-2D33-4B81-A536-C9FAFCBF8577}">
      <dsp:nvSpPr>
        <dsp:cNvPr id="0" name=""/>
        <dsp:cNvSpPr/>
      </dsp:nvSpPr>
      <dsp:spPr>
        <a:xfrm>
          <a:off x="1701325" y="119883"/>
          <a:ext cx="1887800" cy="188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haroni" panose="02010803020104030203" pitchFamily="2" charset="-79"/>
              <a:cs typeface="Aharoni" panose="02010803020104030203" pitchFamily="2" charset="-79"/>
            </a:rPr>
            <a:t>Assess</a:t>
          </a:r>
          <a:r>
            <a:rPr lang="en-US" sz="2900" kern="1200" dirty="0"/>
            <a:t>	</a:t>
          </a:r>
        </a:p>
      </dsp:txBody>
      <dsp:txXfrm>
        <a:off x="1701325" y="119883"/>
        <a:ext cx="1887800" cy="1887800"/>
      </dsp:txXfrm>
    </dsp:sp>
    <dsp:sp modelId="{3F4531D0-9296-4B6A-93C0-1F847F83E19D}">
      <dsp:nvSpPr>
        <dsp:cNvPr id="0" name=""/>
        <dsp:cNvSpPr/>
      </dsp:nvSpPr>
      <dsp:spPr>
        <a:xfrm>
          <a:off x="1582293" y="851"/>
          <a:ext cx="5332588" cy="5332588"/>
        </a:xfrm>
        <a:prstGeom prst="circularArrow">
          <a:avLst>
            <a:gd name="adj1" fmla="val 6903"/>
            <a:gd name="adj2" fmla="val 465445"/>
            <a:gd name="adj3" fmla="val 16749024"/>
            <a:gd name="adj4" fmla="val 15185531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2C2B-8ECD-4228-B0C2-E7DAB91AC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0684" y="209861"/>
            <a:ext cx="8288032" cy="134911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Research 102</a:t>
            </a:r>
            <a:br>
              <a:rPr lang="en-US" sz="4800" dirty="0"/>
            </a:br>
            <a:r>
              <a:rPr lang="en-US" sz="2400" dirty="0"/>
              <a:t>sponsored by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15D31A-F326-42CF-B07E-4E71A8046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683" y="2187196"/>
            <a:ext cx="7903199" cy="382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28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Traditional Recruitment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0975"/>
            <a:ext cx="8596668" cy="4370388"/>
          </a:xfrm>
        </p:spPr>
        <p:txBody>
          <a:bodyPr>
            <a:normAutofit/>
          </a:bodyPr>
          <a:lstStyle/>
          <a:p>
            <a:r>
              <a:rPr lang="en-US" sz="2000" dirty="0"/>
              <a:t>Direct recruitment-face to face, </a:t>
            </a:r>
            <a:br>
              <a:rPr lang="en-US" sz="2000" dirty="0"/>
            </a:br>
            <a:r>
              <a:rPr lang="en-US" sz="2000" dirty="0"/>
              <a:t>phone, letter</a:t>
            </a:r>
          </a:p>
          <a:p>
            <a:r>
              <a:rPr lang="en-US" sz="2000" dirty="0"/>
              <a:t>Chart or database reviews</a:t>
            </a:r>
          </a:p>
          <a:p>
            <a:r>
              <a:rPr lang="en-US" sz="2000" dirty="0"/>
              <a:t>Flyers, posters, table tents, </a:t>
            </a:r>
            <a:br>
              <a:rPr lang="en-US" sz="2000" dirty="0"/>
            </a:br>
            <a:r>
              <a:rPr lang="en-US" sz="2000" dirty="0"/>
              <a:t>brochures</a:t>
            </a:r>
          </a:p>
          <a:p>
            <a:r>
              <a:rPr lang="en-US" sz="2000" dirty="0"/>
              <a:t>Ads-newspaper, radio</a:t>
            </a:r>
          </a:p>
          <a:p>
            <a:r>
              <a:rPr lang="en-US" sz="2000" dirty="0"/>
              <a:t>Networking-neuro, </a:t>
            </a:r>
            <a:r>
              <a:rPr lang="en-US" sz="2000" dirty="0" err="1"/>
              <a:t>ortho</a:t>
            </a:r>
            <a:r>
              <a:rPr lang="en-US" sz="2000" dirty="0"/>
              <a:t>, AARP, </a:t>
            </a:r>
            <a:br>
              <a:rPr lang="en-US" sz="2000" dirty="0"/>
            </a:br>
            <a:r>
              <a:rPr lang="en-US" sz="2000" dirty="0"/>
              <a:t>Runner’s clubs,…</a:t>
            </a:r>
          </a:p>
          <a:p>
            <a:r>
              <a:rPr lang="en-US" sz="2000" dirty="0"/>
              <a:t>Referrals, word of mouth</a:t>
            </a:r>
          </a:p>
          <a:p>
            <a:r>
              <a:rPr lang="en-US" sz="2000" dirty="0"/>
              <a:t>Contact with past participants</a:t>
            </a:r>
          </a:p>
          <a:p>
            <a:endParaRPr lang="en-US" dirty="0"/>
          </a:p>
        </p:txBody>
      </p:sp>
      <p:pic>
        <p:nvPicPr>
          <p:cNvPr id="2050" name="Picture 2" descr="Research Study Enrollment: Why People Do (Or Don’t) Particip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534" y="2030413"/>
            <a:ext cx="4594859" cy="28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6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17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Traditional Methods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/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Advantages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Inexpensive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Raise awareness of study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Target a specific audience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Reach a broad population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Allows for subject to consider at their pace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Help gain access to interested subjects, i.e. “my friend said…”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Disadvantages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“Out of sight, out of mind”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May be too much information to recall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Conflict with clinical care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Can be intrusive or unwanted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System to replace damaged, missing or outdated materials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Can be labor intensive, i.e. sending/tracking correspondence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85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190" y="785193"/>
            <a:ext cx="5225006" cy="563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71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Digital Recruitment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Email communication</a:t>
            </a:r>
          </a:p>
          <a:p>
            <a:r>
              <a:rPr lang="en-US" sz="2400" dirty="0"/>
              <a:t>Facebook, YouTube, Twitter</a:t>
            </a:r>
          </a:p>
          <a:p>
            <a:r>
              <a:rPr lang="en-US" sz="2400" dirty="0"/>
              <a:t>Google search engines</a:t>
            </a:r>
          </a:p>
          <a:p>
            <a:r>
              <a:rPr lang="en-US" sz="2400" dirty="0"/>
              <a:t>Website links</a:t>
            </a:r>
          </a:p>
          <a:p>
            <a:r>
              <a:rPr lang="en-US" sz="2400" dirty="0"/>
              <a:t>CTN2.org</a:t>
            </a:r>
          </a:p>
          <a:p>
            <a:r>
              <a:rPr lang="en-US" sz="2400" dirty="0"/>
              <a:t>Researchmatch.org</a:t>
            </a:r>
          </a:p>
          <a:p>
            <a:r>
              <a:rPr lang="en-US" sz="2400" dirty="0"/>
              <a:t>Clinicaltrials.gov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062" y="2692400"/>
            <a:ext cx="37242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60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863725"/>
            <a:ext cx="8929111" cy="3863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46" y="342757"/>
            <a:ext cx="4601167" cy="152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40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87" y="268288"/>
            <a:ext cx="7123113" cy="638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75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" y="800100"/>
            <a:ext cx="912778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00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Digital or Network Methods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Advantages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 your reach</a:t>
            </a:r>
          </a:p>
          <a:p>
            <a:pPr marL="457200">
              <a:buFont typeface="Wingdings" panose="05000000000000000000" pitchFamily="2" charset="2"/>
              <a:buChar char="v"/>
            </a:pPr>
            <a:r>
              <a:rPr lang="en-US" dirty="0"/>
              <a:t>Broad audience</a:t>
            </a:r>
          </a:p>
          <a:p>
            <a:pPr marL="457200">
              <a:buFont typeface="Wingdings" panose="05000000000000000000" pitchFamily="2" charset="2"/>
              <a:buChar char="v"/>
            </a:pPr>
            <a:r>
              <a:rPr lang="en-US" dirty="0"/>
              <a:t>Target a region or interest</a:t>
            </a:r>
          </a:p>
          <a:p>
            <a:r>
              <a:rPr lang="en-US" dirty="0"/>
              <a:t>Update the information quickly</a:t>
            </a:r>
          </a:p>
          <a:p>
            <a:r>
              <a:rPr lang="en-US" dirty="0"/>
              <a:t>Can be interactive</a:t>
            </a:r>
          </a:p>
          <a:p>
            <a:r>
              <a:rPr lang="en-US" dirty="0"/>
              <a:t>Social media is omnipresent, “The Source”</a:t>
            </a:r>
          </a:p>
          <a:p>
            <a:r>
              <a:rPr lang="en-US" dirty="0"/>
              <a:t>Consideration at subject’s pace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Disadvantages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Cost considerations</a:t>
            </a:r>
          </a:p>
          <a:p>
            <a:r>
              <a:rPr lang="en-US" dirty="0"/>
              <a:t>Quality of interested participants</a:t>
            </a:r>
          </a:p>
          <a:p>
            <a:r>
              <a:rPr lang="en-US" dirty="0"/>
              <a:t>Time intensive</a:t>
            </a:r>
          </a:p>
          <a:p>
            <a:pPr marL="457200">
              <a:buFont typeface="Wingdings" panose="05000000000000000000" pitchFamily="2" charset="2"/>
              <a:buChar char="v"/>
            </a:pPr>
            <a:r>
              <a:rPr lang="en-US" dirty="0"/>
              <a:t>Monitor activity on platforms</a:t>
            </a:r>
          </a:p>
          <a:p>
            <a:pPr marL="457200">
              <a:buFont typeface="Wingdings" panose="05000000000000000000" pitchFamily="2" charset="2"/>
              <a:buChar char="v"/>
            </a:pPr>
            <a:r>
              <a:rPr lang="en-US" dirty="0"/>
              <a:t>Follow up on interested subjects</a:t>
            </a:r>
          </a:p>
          <a:p>
            <a:r>
              <a:rPr lang="en-US" dirty="0"/>
              <a:t>Technology problems</a:t>
            </a:r>
          </a:p>
          <a:p>
            <a:r>
              <a:rPr lang="en-US" dirty="0"/>
              <a:t>Overcrowded platforms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49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Tailoring a Recruitment Tool to your Study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Visual Design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en-US" sz="2000" dirty="0"/>
              <a:t>Attention getting headline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en-US" sz="2000" dirty="0"/>
              <a:t>Engaging image that resonates with the target audience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en-US" sz="2000" dirty="0"/>
              <a:t>Format content for readability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en-US" sz="2000" dirty="0"/>
              <a:t>Include lay language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en-US" sz="2000" dirty="0"/>
              <a:t>Communicate how to obtain more information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Include a snapshot of I/E and study procedures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Network with other professionals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Include mandatory IRB details</a:t>
            </a:r>
          </a:p>
          <a:p>
            <a:pPr marL="457200" lvl="1" indent="0" algn="r">
              <a:buNone/>
            </a:pPr>
            <a:r>
              <a:rPr lang="en-US" b="1" dirty="0"/>
              <a:t>Reference: </a:t>
            </a:r>
            <a:r>
              <a:rPr lang="en-US" dirty="0"/>
              <a:t>University of Florida Clinical and Translational Science Institute</a:t>
            </a:r>
          </a:p>
        </p:txBody>
      </p:sp>
    </p:spTree>
    <p:extLst>
      <p:ext uri="{BB962C8B-B14F-4D97-AF65-F5344CB8AC3E}">
        <p14:creationId xmlns:p14="http://schemas.microsoft.com/office/powerpoint/2010/main" val="2476795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62" y="463550"/>
            <a:ext cx="8757825" cy="513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0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2E254-0485-40AD-A2F5-9EA1DF36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481263"/>
            <a:ext cx="8596668" cy="737937"/>
          </a:xfrm>
        </p:spPr>
        <p:txBody>
          <a:bodyPr/>
          <a:lstStyle/>
          <a:p>
            <a:r>
              <a:rPr lang="en-US" dirty="0"/>
              <a:t>Conflict of Interest Disclosure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BB9E-9F21-44CA-A776-5573CC625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604211"/>
            <a:ext cx="8596668" cy="4772526"/>
          </a:xfrm>
        </p:spPr>
        <p:txBody>
          <a:bodyPr>
            <a:noAutofit/>
          </a:bodyPr>
          <a:lstStyle/>
          <a:p>
            <a:r>
              <a:rPr lang="en-US" b="1" u="sng" dirty="0"/>
              <a:t>Conflicts of Interest</a:t>
            </a:r>
            <a:endParaRPr lang="en-US" dirty="0"/>
          </a:p>
          <a:p>
            <a:r>
              <a:rPr lang="en-US" dirty="0"/>
              <a:t>A Conflict of Interest occurs when an individual has an opportunity to affect educational content about healthcare products or services of a commercial interest with which she/he has a financial relationship.</a:t>
            </a:r>
          </a:p>
          <a:p>
            <a:r>
              <a:rPr lang="en-US" dirty="0"/>
              <a:t>There is no conflict of interest for this presentation.</a:t>
            </a:r>
          </a:p>
          <a:p>
            <a:r>
              <a:rPr lang="en-US" dirty="0"/>
              <a:t> </a:t>
            </a:r>
          </a:p>
          <a:p>
            <a:r>
              <a:rPr lang="en-US" b="1" u="sng" dirty="0"/>
              <a:t>Commercial Support</a:t>
            </a:r>
            <a:endParaRPr lang="en-US" dirty="0"/>
          </a:p>
          <a:p>
            <a:r>
              <a:rPr lang="en-US" dirty="0"/>
              <a:t>No commercial support for this seminar</a:t>
            </a:r>
          </a:p>
          <a:p>
            <a:r>
              <a:rPr lang="en-US" dirty="0"/>
              <a:t> </a:t>
            </a:r>
          </a:p>
          <a:p>
            <a:r>
              <a:rPr lang="en-US" b="1" u="sng" dirty="0"/>
              <a:t>Non-Endorsement of Products</a:t>
            </a:r>
            <a:endParaRPr lang="en-US" dirty="0"/>
          </a:p>
          <a:p>
            <a:r>
              <a:rPr lang="en-US" dirty="0"/>
              <a:t>Non-applicable</a:t>
            </a:r>
          </a:p>
        </p:txBody>
      </p:sp>
    </p:spTree>
    <p:extLst>
      <p:ext uri="{BB962C8B-B14F-4D97-AF65-F5344CB8AC3E}">
        <p14:creationId xmlns:p14="http://schemas.microsoft.com/office/powerpoint/2010/main" val="1058336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2" y="1003300"/>
            <a:ext cx="4764015" cy="4737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225" y="796925"/>
            <a:ext cx="379095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48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8538"/>
            <a:ext cx="8596667" cy="152876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“Make sure that the study fits the subject and that the subject fits the study”</a:t>
            </a:r>
          </a:p>
        </p:txBody>
      </p:sp>
      <p:pic>
        <p:nvPicPr>
          <p:cNvPr id="1028" name="Picture 4" descr="Formats That Fit Like a Glov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" r="4540"/>
          <a:stretch>
            <a:fillRect/>
          </a:stretch>
        </p:blipFill>
        <p:spPr bwMode="auto">
          <a:xfrm>
            <a:off x="677334" y="707834"/>
            <a:ext cx="8720666" cy="374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110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0540" y="249535"/>
            <a:ext cx="73725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Recruitment and Retention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20138811"/>
              </p:ext>
            </p:extLst>
          </p:nvPr>
        </p:nvGraphicFramePr>
        <p:xfrm>
          <a:off x="669933" y="1018976"/>
          <a:ext cx="8413744" cy="3856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Guiding Principles for Ethical Research | National Institutes of Health  (NIH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81" y="2947143"/>
            <a:ext cx="2733496" cy="193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586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147437" y="2266488"/>
            <a:ext cx="5075765" cy="272666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/>
                </a:solidFill>
              </a:rPr>
              <a:t>Enroll interested, informed, qualified subjects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/>
                </a:solidFill>
              </a:rPr>
              <a:t>Pace of enrollment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/>
                </a:solidFill>
              </a:rPr>
              <a:t>Retain subjects to end of study</a:t>
            </a:r>
          </a:p>
        </p:txBody>
      </p:sp>
      <p:pic>
        <p:nvPicPr>
          <p:cNvPr id="2050" name="Picture 2" descr="Nutshell 20clipart | Clipart Panda - Free Clipar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9" y="1399381"/>
            <a:ext cx="3103216" cy="2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127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88724870"/>
              </p:ext>
            </p:extLst>
          </p:nvPr>
        </p:nvGraphicFramePr>
        <p:xfrm>
          <a:off x="2501024" y="905641"/>
          <a:ext cx="8497176" cy="5334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ownload Toolbox Hand Tool - Toy Tool Box Clip Art PNG Image with No  Background - PNGkey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8" y="2187721"/>
            <a:ext cx="3877701" cy="277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7924" y="77724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Reformulate</a:t>
            </a:r>
          </a:p>
        </p:txBody>
      </p:sp>
    </p:spTree>
    <p:extLst>
      <p:ext uri="{BB962C8B-B14F-4D97-AF65-F5344CB8AC3E}">
        <p14:creationId xmlns:p14="http://schemas.microsoft.com/office/powerpoint/2010/main" val="3181080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5" y="675769"/>
            <a:ext cx="2484966" cy="56673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Berlin Sans FB Demi" panose="020E0802020502020306" pitchFamily="34" charset="0"/>
              </a:rPr>
              <a:t>Questions?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20182"/>
          <a:stretch>
            <a:fillRect/>
          </a:stretch>
        </p:blipFill>
        <p:spPr>
          <a:xfrm>
            <a:off x="3022599" y="1975656"/>
            <a:ext cx="5063097" cy="246833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Berlin Sans FB Demi" panose="020E0802020502020306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4018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428206"/>
          </a:xfrm>
        </p:spPr>
        <p:txBody>
          <a:bodyPr>
            <a:normAutofit/>
          </a:bodyPr>
          <a:lstStyle/>
          <a:p>
            <a:r>
              <a:rPr lang="en-US" sz="6000" dirty="0"/>
              <a:t>Subject Recruitment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468880"/>
            <a:ext cx="8596668" cy="2801620"/>
          </a:xfrm>
        </p:spPr>
        <p:txBody>
          <a:bodyPr>
            <a:normAutofit/>
          </a:bodyPr>
          <a:lstStyle/>
          <a:p>
            <a:r>
              <a:rPr lang="en-US" sz="4000" dirty="0"/>
              <a:t>Objectives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Define three goals of subject recruitment program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Describe the advantages and disadvantages of traditional and digital strategies employed in a recruitment program</a:t>
            </a:r>
          </a:p>
        </p:txBody>
      </p:sp>
    </p:spTree>
    <p:extLst>
      <p:ext uri="{BB962C8B-B14F-4D97-AF65-F5344CB8AC3E}">
        <p14:creationId xmlns:p14="http://schemas.microsoft.com/office/powerpoint/2010/main" val="497017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35" y="622300"/>
            <a:ext cx="8596668" cy="13843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Problems with Recruitment Programs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749299" y="2006600"/>
            <a:ext cx="8524703" cy="403476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60%</a:t>
            </a:r>
            <a:r>
              <a:rPr lang="en-US" sz="2400" baseline="50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2800" dirty="0"/>
              <a:t> to 86%</a:t>
            </a:r>
            <a:r>
              <a:rPr lang="en-US" sz="2400" baseline="5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800" dirty="0"/>
              <a:t> of clinical trials don’t meet enrollment goals</a:t>
            </a:r>
            <a:br>
              <a:rPr lang="en-US" sz="2400" dirty="0"/>
            </a:br>
            <a:r>
              <a:rPr lang="en-US" baseline="30000" dirty="0"/>
              <a:t>1 </a:t>
            </a:r>
            <a:r>
              <a:rPr lang="en-US" dirty="0"/>
              <a:t>Puffer s, et al. Recruitment difficulties in randomized controlled trials. 2003</a:t>
            </a:r>
            <a:br>
              <a:rPr lang="en-US" dirty="0"/>
            </a:br>
            <a:r>
              <a:rPr lang="en-US" baseline="30000" dirty="0"/>
              <a:t>2 </a:t>
            </a:r>
            <a:r>
              <a:rPr lang="en-US" dirty="0"/>
              <a:t>R&amp;D Leadership Summit, Getz,  Drug Development: Economic and Operating Realities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Overpromise and under-deliver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Without subjects, research is stalled</a:t>
            </a:r>
          </a:p>
        </p:txBody>
      </p:sp>
    </p:spTree>
    <p:extLst>
      <p:ext uri="{BB962C8B-B14F-4D97-AF65-F5344CB8AC3E}">
        <p14:creationId xmlns:p14="http://schemas.microsoft.com/office/powerpoint/2010/main" val="180142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012" y="173987"/>
            <a:ext cx="3598816" cy="62098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222" y="2390639"/>
            <a:ext cx="296227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3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73" y="1480914"/>
            <a:ext cx="9288327" cy="353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12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761" y="934025"/>
            <a:ext cx="4513541" cy="508577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Recruitment is the first phase of the informed consent process.</a:t>
            </a:r>
          </a:p>
          <a:p>
            <a:r>
              <a:rPr lang="en-US" sz="3200" dirty="0"/>
              <a:t>Recruitment is a </a:t>
            </a:r>
            <a:r>
              <a:rPr lang="en-US" sz="3200" b="1" dirty="0"/>
              <a:t>PROGRAM</a:t>
            </a:r>
            <a:r>
              <a:rPr lang="en-US" sz="3200" dirty="0"/>
              <a:t> comprised of </a:t>
            </a:r>
            <a:r>
              <a:rPr lang="en-US" sz="3200" dirty="0" err="1"/>
              <a:t>personnel,tools</a:t>
            </a:r>
            <a:r>
              <a:rPr lang="en-US" sz="3200" dirty="0"/>
              <a:t>, phone scripts, dialogue, consent forms,…</a:t>
            </a:r>
          </a:p>
        </p:txBody>
      </p:sp>
      <p:pic>
        <p:nvPicPr>
          <p:cNvPr id="6" name="Picture 6" descr="signing an informed consent | Clipart Panda - Free Clipar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78" y="1656584"/>
            <a:ext cx="4242440" cy="280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537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032" y="241300"/>
            <a:ext cx="8596668" cy="105026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IRB Approval is Foundation for Recruitment Program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8877902"/>
              </p:ext>
            </p:extLst>
          </p:nvPr>
        </p:nvGraphicFramePr>
        <p:xfrm>
          <a:off x="774700" y="1291562"/>
          <a:ext cx="5803900" cy="5164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IRB Connection June 2016 | Human Subjects Offi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1" y="2287589"/>
            <a:ext cx="2959100" cy="279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37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“Recruitment involves attracting and selecting suitable candidates for a project.”</a:t>
            </a:r>
            <a:br>
              <a:rPr lang="en-US" dirty="0"/>
            </a:br>
            <a:r>
              <a:rPr lang="en-US" sz="2200" dirty="0"/>
              <a:t>University of South Carolina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600060" cy="38807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Recruitment Goals:</a:t>
            </a:r>
          </a:p>
          <a:p>
            <a:r>
              <a:rPr lang="en-US" sz="2800" dirty="0"/>
              <a:t>Attract </a:t>
            </a:r>
            <a:r>
              <a:rPr lang="en-US" sz="2800" b="1" dirty="0"/>
              <a:t>interested </a:t>
            </a:r>
            <a:r>
              <a:rPr lang="en-US" sz="2800" dirty="0"/>
              <a:t>participants, “get the word out”</a:t>
            </a:r>
          </a:p>
          <a:p>
            <a:r>
              <a:rPr lang="en-US" sz="2800" b="1" dirty="0"/>
              <a:t>Inform</a:t>
            </a:r>
            <a:r>
              <a:rPr lang="en-US" sz="2800" dirty="0"/>
              <a:t> participants about the study</a:t>
            </a:r>
          </a:p>
          <a:p>
            <a:r>
              <a:rPr lang="en-US" sz="2800" dirty="0"/>
              <a:t>Enroll </a:t>
            </a:r>
            <a:r>
              <a:rPr lang="en-US" sz="2800" b="1" dirty="0"/>
              <a:t>eligible</a:t>
            </a:r>
            <a:r>
              <a:rPr lang="en-US" sz="2800" dirty="0"/>
              <a:t> participants</a:t>
            </a:r>
          </a:p>
          <a:p>
            <a:endParaRPr lang="en-US" dirty="0"/>
          </a:p>
        </p:txBody>
      </p:sp>
      <p:pic>
        <p:nvPicPr>
          <p:cNvPr id="2050" name="Picture 2" descr="Just the facts ma'am: TV cop procedurals from Dragnet to Deep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28" y="2539412"/>
            <a:ext cx="3623574" cy="272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1585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625</Words>
  <Application>Microsoft Macintosh PowerPoint</Application>
  <PresentationFormat>Widescreen</PresentationFormat>
  <Paragraphs>109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Aharoni</vt:lpstr>
      <vt:lpstr>Arial</vt:lpstr>
      <vt:lpstr>Berlin Sans FB Demi</vt:lpstr>
      <vt:lpstr>Trebuchet MS</vt:lpstr>
      <vt:lpstr>Wingdings</vt:lpstr>
      <vt:lpstr>Wingdings 3</vt:lpstr>
      <vt:lpstr>Facet</vt:lpstr>
      <vt:lpstr>Research 102 sponsored by</vt:lpstr>
      <vt:lpstr>Conflict of Interest Disclosure</vt:lpstr>
      <vt:lpstr>Subject Recruitment</vt:lpstr>
      <vt:lpstr>Problems with Recruitment Programs  </vt:lpstr>
      <vt:lpstr>PowerPoint Presentation</vt:lpstr>
      <vt:lpstr>PowerPoint Presentation</vt:lpstr>
      <vt:lpstr>PowerPoint Presentation</vt:lpstr>
      <vt:lpstr>PowerPoint Presentation</vt:lpstr>
      <vt:lpstr>“Recruitment involves attracting and selecting suitable candidates for a project.” University of South Carolina</vt:lpstr>
      <vt:lpstr>Traditional Recruitment Methods</vt:lpstr>
      <vt:lpstr>Traditional Methods </vt:lpstr>
      <vt:lpstr>PowerPoint Presentation</vt:lpstr>
      <vt:lpstr>Digital Recruitment Methods</vt:lpstr>
      <vt:lpstr>PowerPoint Presentation</vt:lpstr>
      <vt:lpstr>PowerPoint Presentation</vt:lpstr>
      <vt:lpstr>PowerPoint Presentation</vt:lpstr>
      <vt:lpstr>Digital or Network Methods</vt:lpstr>
      <vt:lpstr>Tailoring a Recruitment Tool to your Study Design</vt:lpstr>
      <vt:lpstr>PowerPoint Presentation</vt:lpstr>
      <vt:lpstr>PowerPoint Presentation</vt:lpstr>
      <vt:lpstr>“Make sure that the study fits the subject and that the subject fits the study”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101</dc:title>
  <dc:creator>Lynn, Margaret M</dc:creator>
  <cp:lastModifiedBy>Ferguson, Lee</cp:lastModifiedBy>
  <cp:revision>71</cp:revision>
  <cp:lastPrinted>2020-09-04T16:26:12Z</cp:lastPrinted>
  <dcterms:created xsi:type="dcterms:W3CDTF">2020-05-13T14:27:30Z</dcterms:created>
  <dcterms:modified xsi:type="dcterms:W3CDTF">2020-10-07T16:41:13Z</dcterms:modified>
</cp:coreProperties>
</file>