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16" r:id="rId2"/>
  </p:sldMasterIdLst>
  <p:notesMasterIdLst>
    <p:notesMasterId r:id="rId22"/>
  </p:notesMasterIdLst>
  <p:handoutMasterIdLst>
    <p:handoutMasterId r:id="rId23"/>
  </p:handoutMasterIdLst>
  <p:sldIdLst>
    <p:sldId id="400" r:id="rId3"/>
    <p:sldId id="404" r:id="rId4"/>
    <p:sldId id="406" r:id="rId5"/>
    <p:sldId id="440" r:id="rId6"/>
    <p:sldId id="442" r:id="rId7"/>
    <p:sldId id="441" r:id="rId8"/>
    <p:sldId id="443" r:id="rId9"/>
    <p:sldId id="444" r:id="rId10"/>
    <p:sldId id="445" r:id="rId11"/>
    <p:sldId id="446" r:id="rId12"/>
    <p:sldId id="447" r:id="rId13"/>
    <p:sldId id="448" r:id="rId14"/>
    <p:sldId id="449" r:id="rId15"/>
    <p:sldId id="450" r:id="rId16"/>
    <p:sldId id="451" r:id="rId17"/>
    <p:sldId id="452" r:id="rId18"/>
    <p:sldId id="453" r:id="rId19"/>
    <p:sldId id="454" r:id="rId20"/>
    <p:sldId id="455" r:id="rId21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9331"/>
    <a:srgbClr val="0A614E"/>
    <a:srgbClr val="D6D6D6"/>
    <a:srgbClr val="FF8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81"/>
    <p:restoredTop sz="93878"/>
  </p:normalViewPr>
  <p:slideViewPr>
    <p:cSldViewPr snapToGrid="0">
      <p:cViewPr varScale="1">
        <p:scale>
          <a:sx n="120" d="100"/>
          <a:sy n="120" d="100"/>
        </p:scale>
        <p:origin x="40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5D9C297-731B-8744-8E00-E5FA0A3521A4}" type="datetimeFigureOut">
              <a:rPr lang="en-US" smtClean="0"/>
              <a:t>10/7/20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AC7E6150-1F46-714C-9B9A-FFF7C591F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95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E9D6A6C-BCA7-DA40-B4C6-3D846D9E0335}" type="datetimeFigureOut">
              <a:rPr lang="en-US" smtClean="0"/>
              <a:t>10/7/20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547BD7A-3425-4141-AE61-34BCDC90F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08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63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30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3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54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03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50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019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0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989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945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41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13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41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49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77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96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63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73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77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4100-BAA2-4347-8333-7D45FCF608A4}" type="datetimeFigureOut">
              <a:rPr lang="en-US" smtClean="0"/>
              <a:t>10/7/20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79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4024100-BAA2-4347-8333-7D45FCF608A4}" type="datetimeFigureOut">
              <a:rPr lang="en-US" smtClean="0"/>
              <a:t>10/7/20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59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4100-BAA2-4347-8333-7D45FCF608A4}" type="datetimeFigureOut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49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4100-BAA2-4347-8333-7D45FCF608A4}" type="datetimeFigureOut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65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4100-BAA2-4347-8333-7D45FCF608A4}" type="datetimeFigureOut">
              <a:rPr lang="en-US" smtClean="0"/>
              <a:t>10/7/20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91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4100-BAA2-4347-8333-7D45FCF608A4}" type="datetimeFigureOut">
              <a:rPr lang="en-US" smtClean="0"/>
              <a:t>10/7/20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2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4100-BAA2-4347-8333-7D45FCF608A4}" type="datetimeFigureOut">
              <a:rPr lang="en-US" smtClean="0"/>
              <a:t>10/7/20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471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4100-BAA2-4347-8333-7D45FCF608A4}" type="datetimeFigureOut">
              <a:rPr lang="en-US" smtClean="0"/>
              <a:t>10/7/20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4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4100-BAA2-4347-8333-7D45FCF608A4}" type="datetimeFigureOut">
              <a:rPr lang="en-US" smtClean="0"/>
              <a:t>10/7/20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098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4100-BAA2-4347-8333-7D45FCF608A4}" type="datetimeFigureOut">
              <a:rPr lang="en-US" smtClean="0"/>
              <a:t>10/7/20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48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4100-BAA2-4347-8333-7D45FCF608A4}" type="datetimeFigureOut">
              <a:rPr lang="en-US" smtClean="0"/>
              <a:t>10/7/20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8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4100-BAA2-4347-8333-7D45FCF608A4}" type="datetimeFigureOut">
              <a:rPr lang="en-US" smtClean="0"/>
              <a:t>10/7/20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92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24100-BAA2-4347-8333-7D45FCF608A4}" type="datetimeFigureOut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6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4024100-BAA2-4347-8333-7D45FCF608A4}" type="datetimeFigureOut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7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CA9CA9-E941-DC48-9D0B-55C1E14A83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714655-B2C7-F348-A034-03AC99DF9DF7}"/>
              </a:ext>
            </a:extLst>
          </p:cNvPr>
          <p:cNvSpPr txBox="1"/>
          <p:nvPr/>
        </p:nvSpPr>
        <p:spPr>
          <a:xfrm>
            <a:off x="1493520" y="1002767"/>
            <a:ext cx="92049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593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102</a:t>
            </a: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rgbClr val="F593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Sponsored By:</a:t>
            </a:r>
          </a:p>
        </p:txBody>
      </p:sp>
    </p:spTree>
    <p:extLst>
      <p:ext uri="{BB962C8B-B14F-4D97-AF65-F5344CB8AC3E}">
        <p14:creationId xmlns:p14="http://schemas.microsoft.com/office/powerpoint/2010/main" val="1232939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E86C75-4D02-E448-8969-70CACCAF5C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69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E86C75-4D02-E448-8969-70CACCAF5C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36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E86C75-4D02-E448-8969-70CACCAF5C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44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E86C75-4D02-E448-8969-70CACCAF5C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68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E86C75-4D02-E448-8969-70CACCAF5C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18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E86C75-4D02-E448-8969-70CACCAF5C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64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E86C75-4D02-E448-8969-70CACCAF5C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E86C75-4D02-E448-8969-70CACCAF5C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41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E86C75-4D02-E448-8969-70CACCAF5C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68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E86C75-4D02-E448-8969-70CACCAF5C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55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D08F8A-4662-9B4C-BE51-0AF88738A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AFBCD3-4E73-FB4F-9983-432B38BDDD55}"/>
              </a:ext>
            </a:extLst>
          </p:cNvPr>
          <p:cNvSpPr txBox="1"/>
          <p:nvPr/>
        </p:nvSpPr>
        <p:spPr>
          <a:xfrm>
            <a:off x="572877" y="1226285"/>
            <a:ext cx="1103890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rgbClr val="F5933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Conflict of Interest Disclosure</a:t>
            </a:r>
          </a:p>
          <a:p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Conflicts of Interest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conflict of interest occurs when an individual has an opportunity to affect educational </a:t>
            </a:r>
            <a:b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content about health care products or services of a commercial interest with which she/he</a:t>
            </a:r>
            <a:b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has a financial relationship.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There is no conflict of interest for this presentation.</a:t>
            </a:r>
          </a:p>
          <a:p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Commercial Support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No commercial support for this seminar.</a:t>
            </a:r>
          </a:p>
          <a:p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Non-Endorsement of Products</a:t>
            </a:r>
          </a:p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Non-applicable.</a:t>
            </a:r>
          </a:p>
        </p:txBody>
      </p:sp>
    </p:spTree>
    <p:extLst>
      <p:ext uri="{BB962C8B-B14F-4D97-AF65-F5344CB8AC3E}">
        <p14:creationId xmlns:p14="http://schemas.microsoft.com/office/powerpoint/2010/main" val="589266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E86C75-4D02-E448-8969-70CACCAF5C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19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E86C75-4D02-E448-8969-70CACCAF5C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52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E86C75-4D02-E448-8969-70CACCAF5C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01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E86C75-4D02-E448-8969-70CACCAF5C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4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E86C75-4D02-E448-8969-70CACCAF5C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0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E86C75-4D02-E448-8969-70CACCAF5C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10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E86C75-4D02-E448-8969-70CACCAF5C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57648"/>
      </p:ext>
    </p:extLst>
  </p:cSld>
  <p:clrMapOvr>
    <a:masterClrMapping/>
  </p:clrMapOvr>
</p:sld>
</file>

<file path=ppt/theme/theme1.xml><?xml version="1.0" encoding="utf-8"?>
<a:theme xmlns:a="http://schemas.openxmlformats.org/drawingml/2006/main" name="Firs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</TotalTime>
  <Words>101</Words>
  <Application>Microsoft Macintosh PowerPoint</Application>
  <PresentationFormat>Widescreen</PresentationFormat>
  <Paragraphs>30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Gill Sans MT</vt:lpstr>
      <vt:lpstr>First Slide</vt:lpstr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Tennessee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Meyer</dc:creator>
  <cp:lastModifiedBy>Ferguson, Lee</cp:lastModifiedBy>
  <cp:revision>34</cp:revision>
  <cp:lastPrinted>2018-10-04T14:59:08Z</cp:lastPrinted>
  <dcterms:created xsi:type="dcterms:W3CDTF">2013-08-09T21:17:56Z</dcterms:created>
  <dcterms:modified xsi:type="dcterms:W3CDTF">2020-10-07T17:37:06Z</dcterms:modified>
</cp:coreProperties>
</file>