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6" r:id="rId5"/>
    <p:sldId id="257" r:id="rId6"/>
    <p:sldId id="258" r:id="rId7"/>
    <p:sldId id="260" r:id="rId8"/>
    <p:sldId id="259" r:id="rId9"/>
    <p:sldId id="261" r:id="rId10"/>
    <p:sldId id="262" r:id="rId11"/>
    <p:sldId id="272" r:id="rId12"/>
    <p:sldId id="263" r:id="rId13"/>
    <p:sldId id="266" r:id="rId14"/>
    <p:sldId id="267" r:id="rId15"/>
    <p:sldId id="268" r:id="rId16"/>
    <p:sldId id="264" r:id="rId17"/>
    <p:sldId id="265" r:id="rId18"/>
    <p:sldId id="270" r:id="rId19"/>
    <p:sldId id="282" r:id="rId20"/>
    <p:sldId id="277" r:id="rId21"/>
    <p:sldId id="271" r:id="rId22"/>
    <p:sldId id="273" r:id="rId23"/>
    <p:sldId id="274" r:id="rId24"/>
    <p:sldId id="275" r:id="rId25"/>
    <p:sldId id="276" r:id="rId26"/>
    <p:sldId id="278" r:id="rId27"/>
    <p:sldId id="279" r:id="rId28"/>
    <p:sldId id="280" r:id="rId29"/>
    <p:sldId id="281" r:id="rId30"/>
    <p:sldId id="284" r:id="rId31"/>
    <p:sldId id="289" r:id="rId32"/>
    <p:sldId id="293" r:id="rId33"/>
    <p:sldId id="283" r:id="rId34"/>
    <p:sldId id="288" r:id="rId35"/>
    <p:sldId id="287"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FB533-86AC-47EE-B9FD-02354F2C9287}" v="209" dt="2020-06-18T00:22:56.378"/>
    <p1510:client id="{0B38B2F4-BD1E-478D-88A3-869D4B03DFD3}" v="42" dt="2020-06-17T20:26:36.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2993" autoAdjust="0"/>
  </p:normalViewPr>
  <p:slideViewPr>
    <p:cSldViewPr snapToGrid="0">
      <p:cViewPr varScale="1">
        <p:scale>
          <a:sx n="91" d="100"/>
          <a:sy n="91" d="100"/>
        </p:scale>
        <p:origin x="164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293EF-BBB6-4D82-BD94-F8386C3C5D5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53025FE-4DC4-43DD-BC75-CA84045C78B6}">
      <dgm:prSet/>
      <dgm:spPr/>
      <dgm:t>
        <a:bodyPr/>
        <a:lstStyle/>
        <a:p>
          <a:r>
            <a:rPr lang="en-US"/>
            <a:t>Hypertension</a:t>
          </a:r>
        </a:p>
      </dgm:t>
    </dgm:pt>
    <dgm:pt modelId="{0CB519F8-9AD8-4A54-A90B-5249D643AF59}" type="parTrans" cxnId="{5CCB1CF9-F688-4EAB-80AA-86391C102FBB}">
      <dgm:prSet/>
      <dgm:spPr/>
      <dgm:t>
        <a:bodyPr/>
        <a:lstStyle/>
        <a:p>
          <a:endParaRPr lang="en-US"/>
        </a:p>
      </dgm:t>
    </dgm:pt>
    <dgm:pt modelId="{1B9A0E5F-BCA5-4A67-BCD8-CB17DA8DE7C2}" type="sibTrans" cxnId="{5CCB1CF9-F688-4EAB-80AA-86391C102FBB}">
      <dgm:prSet/>
      <dgm:spPr/>
      <dgm:t>
        <a:bodyPr/>
        <a:lstStyle/>
        <a:p>
          <a:endParaRPr lang="en-US"/>
        </a:p>
      </dgm:t>
    </dgm:pt>
    <dgm:pt modelId="{AA60E2D2-5611-43F9-AE77-6DB094E7B162}">
      <dgm:prSet/>
      <dgm:spPr/>
      <dgm:t>
        <a:bodyPr/>
        <a:lstStyle/>
        <a:p>
          <a:r>
            <a:rPr lang="en-US"/>
            <a:t>Nausea</a:t>
          </a:r>
        </a:p>
      </dgm:t>
    </dgm:pt>
    <dgm:pt modelId="{F4FEA369-1618-47C8-8E34-EDA5E131A598}" type="parTrans" cxnId="{08C18865-A4BD-464A-8A3A-F678FB289950}">
      <dgm:prSet/>
      <dgm:spPr/>
      <dgm:t>
        <a:bodyPr/>
        <a:lstStyle/>
        <a:p>
          <a:endParaRPr lang="en-US"/>
        </a:p>
      </dgm:t>
    </dgm:pt>
    <dgm:pt modelId="{024CC43B-25DF-4840-B619-2473E4FB0DFD}" type="sibTrans" cxnId="{08C18865-A4BD-464A-8A3A-F678FB289950}">
      <dgm:prSet/>
      <dgm:spPr/>
      <dgm:t>
        <a:bodyPr/>
        <a:lstStyle/>
        <a:p>
          <a:endParaRPr lang="en-US"/>
        </a:p>
      </dgm:t>
    </dgm:pt>
    <dgm:pt modelId="{3372CD15-2B9D-4EED-BD8D-653608A0A14C}">
      <dgm:prSet/>
      <dgm:spPr/>
      <dgm:t>
        <a:bodyPr/>
        <a:lstStyle/>
        <a:p>
          <a:r>
            <a:rPr lang="en-US"/>
            <a:t>Vomiting</a:t>
          </a:r>
        </a:p>
      </dgm:t>
    </dgm:pt>
    <dgm:pt modelId="{3FE295AB-C6C0-422A-819F-B15B6D385022}" type="parTrans" cxnId="{44BD833D-4735-4FEC-8511-0E345B53049A}">
      <dgm:prSet/>
      <dgm:spPr/>
      <dgm:t>
        <a:bodyPr/>
        <a:lstStyle/>
        <a:p>
          <a:endParaRPr lang="en-US"/>
        </a:p>
      </dgm:t>
    </dgm:pt>
    <dgm:pt modelId="{17AF89EB-8D08-4091-9618-9C8890503791}" type="sibTrans" cxnId="{44BD833D-4735-4FEC-8511-0E345B53049A}">
      <dgm:prSet/>
      <dgm:spPr/>
      <dgm:t>
        <a:bodyPr/>
        <a:lstStyle/>
        <a:p>
          <a:endParaRPr lang="en-US"/>
        </a:p>
      </dgm:t>
    </dgm:pt>
    <dgm:pt modelId="{39284141-0D6E-4808-BF04-A7D679D02731}">
      <dgm:prSet/>
      <dgm:spPr/>
      <dgm:t>
        <a:bodyPr/>
        <a:lstStyle/>
        <a:p>
          <a:r>
            <a:rPr lang="en-US"/>
            <a:t>Rash</a:t>
          </a:r>
        </a:p>
      </dgm:t>
    </dgm:pt>
    <dgm:pt modelId="{1B197C8A-CCD8-4CB8-8904-67A1DCC7864F}" type="parTrans" cxnId="{7B24D8F8-4BAA-4D78-B5BD-DBEF0A4DF5DA}">
      <dgm:prSet/>
      <dgm:spPr/>
      <dgm:t>
        <a:bodyPr/>
        <a:lstStyle/>
        <a:p>
          <a:endParaRPr lang="en-US"/>
        </a:p>
      </dgm:t>
    </dgm:pt>
    <dgm:pt modelId="{24EF8DE5-B4D1-4CE0-A1B9-35A5D2969E74}" type="sibTrans" cxnId="{7B24D8F8-4BAA-4D78-B5BD-DBEF0A4DF5DA}">
      <dgm:prSet/>
      <dgm:spPr/>
      <dgm:t>
        <a:bodyPr/>
        <a:lstStyle/>
        <a:p>
          <a:endParaRPr lang="en-US"/>
        </a:p>
      </dgm:t>
    </dgm:pt>
    <dgm:pt modelId="{2D5D8833-ED29-483A-9A49-D277D575CADC}">
      <dgm:prSet/>
      <dgm:spPr/>
      <dgm:t>
        <a:bodyPr/>
        <a:lstStyle/>
        <a:p>
          <a:r>
            <a:rPr lang="en-US"/>
            <a:t>Anxiety</a:t>
          </a:r>
        </a:p>
      </dgm:t>
    </dgm:pt>
    <dgm:pt modelId="{66AD8A4B-76AA-4DD5-A976-5018DF6878CD}" type="parTrans" cxnId="{36EF2233-1E1E-46E7-BA31-07DE735987E1}">
      <dgm:prSet/>
      <dgm:spPr/>
      <dgm:t>
        <a:bodyPr/>
        <a:lstStyle/>
        <a:p>
          <a:endParaRPr lang="en-US"/>
        </a:p>
      </dgm:t>
    </dgm:pt>
    <dgm:pt modelId="{240EB746-E0FB-41DE-9A57-3981F2C1B6CF}" type="sibTrans" cxnId="{36EF2233-1E1E-46E7-BA31-07DE735987E1}">
      <dgm:prSet/>
      <dgm:spPr/>
      <dgm:t>
        <a:bodyPr/>
        <a:lstStyle/>
        <a:p>
          <a:endParaRPr lang="en-US"/>
        </a:p>
      </dgm:t>
    </dgm:pt>
    <dgm:pt modelId="{37B5A7A2-70D3-431E-98DC-217176BCE068}">
      <dgm:prSet/>
      <dgm:spPr/>
      <dgm:t>
        <a:bodyPr/>
        <a:lstStyle/>
        <a:p>
          <a:r>
            <a:rPr lang="en-US"/>
            <a:t>Delayed wound healing</a:t>
          </a:r>
        </a:p>
      </dgm:t>
    </dgm:pt>
    <dgm:pt modelId="{E80A66FF-4154-46BB-88B5-54951DE94196}" type="parTrans" cxnId="{419ECCC5-C6E0-4932-815B-5ED0CBF85781}">
      <dgm:prSet/>
      <dgm:spPr/>
      <dgm:t>
        <a:bodyPr/>
        <a:lstStyle/>
        <a:p>
          <a:endParaRPr lang="en-US"/>
        </a:p>
      </dgm:t>
    </dgm:pt>
    <dgm:pt modelId="{5E41A130-53F3-4CA8-9423-49F8A6DCE14E}" type="sibTrans" cxnId="{419ECCC5-C6E0-4932-815B-5ED0CBF85781}">
      <dgm:prSet/>
      <dgm:spPr/>
      <dgm:t>
        <a:bodyPr/>
        <a:lstStyle/>
        <a:p>
          <a:endParaRPr lang="en-US"/>
        </a:p>
      </dgm:t>
    </dgm:pt>
    <dgm:pt modelId="{27824DE1-90B8-4673-8DF5-4C39B2CABC24}" type="pres">
      <dgm:prSet presAssocID="{4FC293EF-BBB6-4D82-BD94-F8386C3C5D53}" presName="diagram" presStyleCnt="0">
        <dgm:presLayoutVars>
          <dgm:dir/>
          <dgm:resizeHandles val="exact"/>
        </dgm:presLayoutVars>
      </dgm:prSet>
      <dgm:spPr/>
    </dgm:pt>
    <dgm:pt modelId="{E4177DFD-C2C8-4659-82F8-9770231F17D2}" type="pres">
      <dgm:prSet presAssocID="{553025FE-4DC4-43DD-BC75-CA84045C78B6}" presName="node" presStyleLbl="node1" presStyleIdx="0" presStyleCnt="6">
        <dgm:presLayoutVars>
          <dgm:bulletEnabled val="1"/>
        </dgm:presLayoutVars>
      </dgm:prSet>
      <dgm:spPr/>
    </dgm:pt>
    <dgm:pt modelId="{D49F624A-8F10-4EE1-BF94-0D97129D6EE3}" type="pres">
      <dgm:prSet presAssocID="{1B9A0E5F-BCA5-4A67-BCD8-CB17DA8DE7C2}" presName="sibTrans" presStyleCnt="0"/>
      <dgm:spPr/>
    </dgm:pt>
    <dgm:pt modelId="{79558471-F2BD-43C1-812B-9CCAA96AD241}" type="pres">
      <dgm:prSet presAssocID="{AA60E2D2-5611-43F9-AE77-6DB094E7B162}" presName="node" presStyleLbl="node1" presStyleIdx="1" presStyleCnt="6">
        <dgm:presLayoutVars>
          <dgm:bulletEnabled val="1"/>
        </dgm:presLayoutVars>
      </dgm:prSet>
      <dgm:spPr/>
    </dgm:pt>
    <dgm:pt modelId="{28B3CCE0-F52D-4FCE-94B9-4D73CAB44BE1}" type="pres">
      <dgm:prSet presAssocID="{024CC43B-25DF-4840-B619-2473E4FB0DFD}" presName="sibTrans" presStyleCnt="0"/>
      <dgm:spPr/>
    </dgm:pt>
    <dgm:pt modelId="{9CAE1E2A-ED56-4267-B687-33D934701253}" type="pres">
      <dgm:prSet presAssocID="{3372CD15-2B9D-4EED-BD8D-653608A0A14C}" presName="node" presStyleLbl="node1" presStyleIdx="2" presStyleCnt="6">
        <dgm:presLayoutVars>
          <dgm:bulletEnabled val="1"/>
        </dgm:presLayoutVars>
      </dgm:prSet>
      <dgm:spPr/>
    </dgm:pt>
    <dgm:pt modelId="{3FF85E19-0E11-4E44-AC35-4907A95AA1D8}" type="pres">
      <dgm:prSet presAssocID="{17AF89EB-8D08-4091-9618-9C8890503791}" presName="sibTrans" presStyleCnt="0"/>
      <dgm:spPr/>
    </dgm:pt>
    <dgm:pt modelId="{C21DC55D-B144-49AB-83E0-F7F22BFCA04B}" type="pres">
      <dgm:prSet presAssocID="{39284141-0D6E-4808-BF04-A7D679D02731}" presName="node" presStyleLbl="node1" presStyleIdx="3" presStyleCnt="6">
        <dgm:presLayoutVars>
          <dgm:bulletEnabled val="1"/>
        </dgm:presLayoutVars>
      </dgm:prSet>
      <dgm:spPr/>
    </dgm:pt>
    <dgm:pt modelId="{D6D69475-75B6-446C-95AA-438C4D790E73}" type="pres">
      <dgm:prSet presAssocID="{24EF8DE5-B4D1-4CE0-A1B9-35A5D2969E74}" presName="sibTrans" presStyleCnt="0"/>
      <dgm:spPr/>
    </dgm:pt>
    <dgm:pt modelId="{D57FAF90-1CC7-40F1-9E50-562A4332747D}" type="pres">
      <dgm:prSet presAssocID="{2D5D8833-ED29-483A-9A49-D277D575CADC}" presName="node" presStyleLbl="node1" presStyleIdx="4" presStyleCnt="6">
        <dgm:presLayoutVars>
          <dgm:bulletEnabled val="1"/>
        </dgm:presLayoutVars>
      </dgm:prSet>
      <dgm:spPr/>
    </dgm:pt>
    <dgm:pt modelId="{D2446C26-75D7-4DC6-915D-3AE2B10E3264}" type="pres">
      <dgm:prSet presAssocID="{240EB746-E0FB-41DE-9A57-3981F2C1B6CF}" presName="sibTrans" presStyleCnt="0"/>
      <dgm:spPr/>
    </dgm:pt>
    <dgm:pt modelId="{816DA15D-8270-4A0B-B2BB-0E1F6886FC53}" type="pres">
      <dgm:prSet presAssocID="{37B5A7A2-70D3-431E-98DC-217176BCE068}" presName="node" presStyleLbl="node1" presStyleIdx="5" presStyleCnt="6">
        <dgm:presLayoutVars>
          <dgm:bulletEnabled val="1"/>
        </dgm:presLayoutVars>
      </dgm:prSet>
      <dgm:spPr/>
    </dgm:pt>
  </dgm:ptLst>
  <dgm:cxnLst>
    <dgm:cxn modelId="{0F1D8219-D67B-4136-B59C-7E83F7F8234A}" type="presOf" srcId="{AA60E2D2-5611-43F9-AE77-6DB094E7B162}" destId="{79558471-F2BD-43C1-812B-9CCAA96AD241}" srcOrd="0" destOrd="0" presId="urn:microsoft.com/office/officeart/2005/8/layout/default"/>
    <dgm:cxn modelId="{36EF2233-1E1E-46E7-BA31-07DE735987E1}" srcId="{4FC293EF-BBB6-4D82-BD94-F8386C3C5D53}" destId="{2D5D8833-ED29-483A-9A49-D277D575CADC}" srcOrd="4" destOrd="0" parTransId="{66AD8A4B-76AA-4DD5-A976-5018DF6878CD}" sibTransId="{240EB746-E0FB-41DE-9A57-3981F2C1B6CF}"/>
    <dgm:cxn modelId="{44BD833D-4735-4FEC-8511-0E345B53049A}" srcId="{4FC293EF-BBB6-4D82-BD94-F8386C3C5D53}" destId="{3372CD15-2B9D-4EED-BD8D-653608A0A14C}" srcOrd="2" destOrd="0" parTransId="{3FE295AB-C6C0-422A-819F-B15B6D385022}" sibTransId="{17AF89EB-8D08-4091-9618-9C8890503791}"/>
    <dgm:cxn modelId="{08C18865-A4BD-464A-8A3A-F678FB289950}" srcId="{4FC293EF-BBB6-4D82-BD94-F8386C3C5D53}" destId="{AA60E2D2-5611-43F9-AE77-6DB094E7B162}" srcOrd="1" destOrd="0" parTransId="{F4FEA369-1618-47C8-8E34-EDA5E131A598}" sibTransId="{024CC43B-25DF-4840-B619-2473E4FB0DFD}"/>
    <dgm:cxn modelId="{E79BC870-6E64-417C-A245-4F926A3E2DA1}" type="presOf" srcId="{553025FE-4DC4-43DD-BC75-CA84045C78B6}" destId="{E4177DFD-C2C8-4659-82F8-9770231F17D2}" srcOrd="0" destOrd="0" presId="urn:microsoft.com/office/officeart/2005/8/layout/default"/>
    <dgm:cxn modelId="{1FADB673-E521-41F2-9D0C-AF36E09B5870}" type="presOf" srcId="{2D5D8833-ED29-483A-9A49-D277D575CADC}" destId="{D57FAF90-1CC7-40F1-9E50-562A4332747D}" srcOrd="0" destOrd="0" presId="urn:microsoft.com/office/officeart/2005/8/layout/default"/>
    <dgm:cxn modelId="{84466B91-FF8D-42F5-A27A-1670A6BCFCDD}" type="presOf" srcId="{3372CD15-2B9D-4EED-BD8D-653608A0A14C}" destId="{9CAE1E2A-ED56-4267-B687-33D934701253}" srcOrd="0" destOrd="0" presId="urn:microsoft.com/office/officeart/2005/8/layout/default"/>
    <dgm:cxn modelId="{3495DF91-DB8E-4D29-9071-E4EC90AADA5A}" type="presOf" srcId="{4FC293EF-BBB6-4D82-BD94-F8386C3C5D53}" destId="{27824DE1-90B8-4673-8DF5-4C39B2CABC24}" srcOrd="0" destOrd="0" presId="urn:microsoft.com/office/officeart/2005/8/layout/default"/>
    <dgm:cxn modelId="{E8D04B9B-58BA-4BCF-8DCB-3F72684FB82F}" type="presOf" srcId="{39284141-0D6E-4808-BF04-A7D679D02731}" destId="{C21DC55D-B144-49AB-83E0-F7F22BFCA04B}" srcOrd="0" destOrd="0" presId="urn:microsoft.com/office/officeart/2005/8/layout/default"/>
    <dgm:cxn modelId="{419ECCC5-C6E0-4932-815B-5ED0CBF85781}" srcId="{4FC293EF-BBB6-4D82-BD94-F8386C3C5D53}" destId="{37B5A7A2-70D3-431E-98DC-217176BCE068}" srcOrd="5" destOrd="0" parTransId="{E80A66FF-4154-46BB-88B5-54951DE94196}" sibTransId="{5E41A130-53F3-4CA8-9423-49F8A6DCE14E}"/>
    <dgm:cxn modelId="{009EC7D4-00C4-41A6-9F36-2CE0A4F5BF5A}" type="presOf" srcId="{37B5A7A2-70D3-431E-98DC-217176BCE068}" destId="{816DA15D-8270-4A0B-B2BB-0E1F6886FC53}" srcOrd="0" destOrd="0" presId="urn:microsoft.com/office/officeart/2005/8/layout/default"/>
    <dgm:cxn modelId="{7B24D8F8-4BAA-4D78-B5BD-DBEF0A4DF5DA}" srcId="{4FC293EF-BBB6-4D82-BD94-F8386C3C5D53}" destId="{39284141-0D6E-4808-BF04-A7D679D02731}" srcOrd="3" destOrd="0" parTransId="{1B197C8A-CCD8-4CB8-8904-67A1DCC7864F}" sibTransId="{24EF8DE5-B4D1-4CE0-A1B9-35A5D2969E74}"/>
    <dgm:cxn modelId="{5CCB1CF9-F688-4EAB-80AA-86391C102FBB}" srcId="{4FC293EF-BBB6-4D82-BD94-F8386C3C5D53}" destId="{553025FE-4DC4-43DD-BC75-CA84045C78B6}" srcOrd="0" destOrd="0" parTransId="{0CB519F8-9AD8-4A54-A90B-5249D643AF59}" sibTransId="{1B9A0E5F-BCA5-4A67-BCD8-CB17DA8DE7C2}"/>
    <dgm:cxn modelId="{58FAD895-DA1D-4E76-82C9-9FEC3E2F5836}" type="presParOf" srcId="{27824DE1-90B8-4673-8DF5-4C39B2CABC24}" destId="{E4177DFD-C2C8-4659-82F8-9770231F17D2}" srcOrd="0" destOrd="0" presId="urn:microsoft.com/office/officeart/2005/8/layout/default"/>
    <dgm:cxn modelId="{EEE9A29E-7214-4174-9F17-1AA8C642DF04}" type="presParOf" srcId="{27824DE1-90B8-4673-8DF5-4C39B2CABC24}" destId="{D49F624A-8F10-4EE1-BF94-0D97129D6EE3}" srcOrd="1" destOrd="0" presId="urn:microsoft.com/office/officeart/2005/8/layout/default"/>
    <dgm:cxn modelId="{87E566D2-2CA2-42DF-8FCF-5448D7BED3D8}" type="presParOf" srcId="{27824DE1-90B8-4673-8DF5-4C39B2CABC24}" destId="{79558471-F2BD-43C1-812B-9CCAA96AD241}" srcOrd="2" destOrd="0" presId="urn:microsoft.com/office/officeart/2005/8/layout/default"/>
    <dgm:cxn modelId="{963C261A-0547-41C9-895B-B06CD27F893E}" type="presParOf" srcId="{27824DE1-90B8-4673-8DF5-4C39B2CABC24}" destId="{28B3CCE0-F52D-4FCE-94B9-4D73CAB44BE1}" srcOrd="3" destOrd="0" presId="urn:microsoft.com/office/officeart/2005/8/layout/default"/>
    <dgm:cxn modelId="{82C56CB3-1678-4B25-96A2-810CD2422FBA}" type="presParOf" srcId="{27824DE1-90B8-4673-8DF5-4C39B2CABC24}" destId="{9CAE1E2A-ED56-4267-B687-33D934701253}" srcOrd="4" destOrd="0" presId="urn:microsoft.com/office/officeart/2005/8/layout/default"/>
    <dgm:cxn modelId="{C7870BFB-A1BC-490A-BFCE-F5CBAB8F83C4}" type="presParOf" srcId="{27824DE1-90B8-4673-8DF5-4C39B2CABC24}" destId="{3FF85E19-0E11-4E44-AC35-4907A95AA1D8}" srcOrd="5" destOrd="0" presId="urn:microsoft.com/office/officeart/2005/8/layout/default"/>
    <dgm:cxn modelId="{83D28394-CCD6-48DA-B7B4-0B45805652A8}" type="presParOf" srcId="{27824DE1-90B8-4673-8DF5-4C39B2CABC24}" destId="{C21DC55D-B144-49AB-83E0-F7F22BFCA04B}" srcOrd="6" destOrd="0" presId="urn:microsoft.com/office/officeart/2005/8/layout/default"/>
    <dgm:cxn modelId="{0200D904-D148-4088-B319-C23683E2E8CA}" type="presParOf" srcId="{27824DE1-90B8-4673-8DF5-4C39B2CABC24}" destId="{D6D69475-75B6-446C-95AA-438C4D790E73}" srcOrd="7" destOrd="0" presId="urn:microsoft.com/office/officeart/2005/8/layout/default"/>
    <dgm:cxn modelId="{1B8C290E-34BB-478E-BDDB-D459E96C9D20}" type="presParOf" srcId="{27824DE1-90B8-4673-8DF5-4C39B2CABC24}" destId="{D57FAF90-1CC7-40F1-9E50-562A4332747D}" srcOrd="8" destOrd="0" presId="urn:microsoft.com/office/officeart/2005/8/layout/default"/>
    <dgm:cxn modelId="{D70696A4-769F-4A9F-B073-87AF674BBCA5}" type="presParOf" srcId="{27824DE1-90B8-4673-8DF5-4C39B2CABC24}" destId="{D2446C26-75D7-4DC6-915D-3AE2B10E3264}" srcOrd="9" destOrd="0" presId="urn:microsoft.com/office/officeart/2005/8/layout/default"/>
    <dgm:cxn modelId="{F77660BE-402B-44D8-B404-796439EA5B71}" type="presParOf" srcId="{27824DE1-90B8-4673-8DF5-4C39B2CABC24}" destId="{816DA15D-8270-4A0B-B2BB-0E1F6886FC5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BECDCD-09A1-44A9-BA5E-6C562049881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041929D-E764-434F-A780-374230AD0913}">
      <dgm:prSet/>
      <dgm:spPr/>
      <dgm:t>
        <a:bodyPr/>
        <a:lstStyle/>
        <a:p>
          <a:r>
            <a:rPr lang="en-US" dirty="0"/>
            <a:t>Person(s) assessing event is not qualified to do so (not on study protocol, insufficient or no medical training, no licensing… etc.)</a:t>
          </a:r>
        </a:p>
      </dgm:t>
    </dgm:pt>
    <dgm:pt modelId="{F3A6A4B0-8506-46F0-A9AC-CDF63AA1B730}" type="parTrans" cxnId="{1458EFE2-934A-4E33-961D-E18969374CAE}">
      <dgm:prSet/>
      <dgm:spPr/>
      <dgm:t>
        <a:bodyPr/>
        <a:lstStyle/>
        <a:p>
          <a:endParaRPr lang="en-US"/>
        </a:p>
      </dgm:t>
    </dgm:pt>
    <dgm:pt modelId="{49DA894F-BC87-45BD-AE6A-C6733086CE56}" type="sibTrans" cxnId="{1458EFE2-934A-4E33-961D-E18969374CAE}">
      <dgm:prSet/>
      <dgm:spPr/>
      <dgm:t>
        <a:bodyPr/>
        <a:lstStyle/>
        <a:p>
          <a:endParaRPr lang="en-US"/>
        </a:p>
      </dgm:t>
    </dgm:pt>
    <dgm:pt modelId="{60A05217-3676-4219-96F7-AE6E655B59A5}">
      <dgm:prSet/>
      <dgm:spPr/>
      <dgm:t>
        <a:bodyPr/>
        <a:lstStyle/>
        <a:p>
          <a:r>
            <a:rPr lang="en-US" dirty="0"/>
            <a:t>Events not appropriately documented </a:t>
          </a:r>
        </a:p>
      </dgm:t>
    </dgm:pt>
    <dgm:pt modelId="{E5186FD7-7537-4454-882E-85A0BCE524CD}" type="parTrans" cxnId="{347F08EB-1C97-4545-847E-FB3B14B77397}">
      <dgm:prSet/>
      <dgm:spPr/>
      <dgm:t>
        <a:bodyPr/>
        <a:lstStyle/>
        <a:p>
          <a:endParaRPr lang="en-US"/>
        </a:p>
      </dgm:t>
    </dgm:pt>
    <dgm:pt modelId="{C48F2C18-F7A7-43C8-A87F-FC7842DCF3D0}" type="sibTrans" cxnId="{347F08EB-1C97-4545-847E-FB3B14B77397}">
      <dgm:prSet/>
      <dgm:spPr/>
      <dgm:t>
        <a:bodyPr/>
        <a:lstStyle/>
        <a:p>
          <a:endParaRPr lang="en-US"/>
        </a:p>
      </dgm:t>
    </dgm:pt>
    <dgm:pt modelId="{FAD1A5F0-633E-496F-8618-8ABB9CCD168E}">
      <dgm:prSet/>
      <dgm:spPr/>
      <dgm:t>
        <a:bodyPr/>
        <a:lstStyle/>
        <a:p>
          <a:endParaRPr lang="en-US" dirty="0"/>
        </a:p>
      </dgm:t>
    </dgm:pt>
    <dgm:pt modelId="{C00F2E11-5C68-40DF-892D-A6DE78A0FF6D}" type="parTrans" cxnId="{67CC865C-B560-48EA-8992-2705AF00FBCD}">
      <dgm:prSet/>
      <dgm:spPr/>
      <dgm:t>
        <a:bodyPr/>
        <a:lstStyle/>
        <a:p>
          <a:endParaRPr lang="en-US"/>
        </a:p>
      </dgm:t>
    </dgm:pt>
    <dgm:pt modelId="{B3BC6E42-E43B-4BF6-9215-4ECF934B218D}" type="sibTrans" cxnId="{67CC865C-B560-48EA-8992-2705AF00FBCD}">
      <dgm:prSet/>
      <dgm:spPr/>
      <dgm:t>
        <a:bodyPr/>
        <a:lstStyle/>
        <a:p>
          <a:endParaRPr lang="en-US"/>
        </a:p>
      </dgm:t>
    </dgm:pt>
    <dgm:pt modelId="{5800EDA3-A067-4218-9789-001C82D7499C}">
      <dgm:prSet/>
      <dgm:spPr/>
      <dgm:t>
        <a:bodyPr/>
        <a:lstStyle/>
        <a:p>
          <a:r>
            <a:rPr lang="en-US" dirty="0"/>
            <a:t>Reporting timeframe requirements not met</a:t>
          </a:r>
        </a:p>
      </dgm:t>
    </dgm:pt>
    <dgm:pt modelId="{57FB520B-8A24-4F62-843E-906FF5E59660}" type="parTrans" cxnId="{1EFA182F-D383-4328-AB46-A98B5768EB6F}">
      <dgm:prSet/>
      <dgm:spPr/>
      <dgm:t>
        <a:bodyPr/>
        <a:lstStyle/>
        <a:p>
          <a:endParaRPr lang="en-US"/>
        </a:p>
      </dgm:t>
    </dgm:pt>
    <dgm:pt modelId="{65CA450B-C010-41D9-9F91-53C8B7EF74B8}" type="sibTrans" cxnId="{1EFA182F-D383-4328-AB46-A98B5768EB6F}">
      <dgm:prSet/>
      <dgm:spPr/>
      <dgm:t>
        <a:bodyPr/>
        <a:lstStyle/>
        <a:p>
          <a:endParaRPr lang="en-US"/>
        </a:p>
      </dgm:t>
    </dgm:pt>
    <dgm:pt modelId="{8E880660-EFEA-403C-AEDA-5519FB712323}">
      <dgm:prSet/>
      <dgm:spPr/>
      <dgm:t>
        <a:bodyPr/>
        <a:lstStyle/>
        <a:p>
          <a:r>
            <a:rPr lang="en-US"/>
            <a:t>Protocol-specified study procedures not followed</a:t>
          </a:r>
        </a:p>
      </dgm:t>
    </dgm:pt>
    <dgm:pt modelId="{2C511968-95DF-40F1-9F49-4318386C6918}" type="parTrans" cxnId="{B4B7AF4D-97E5-434C-8415-7ED668501E4C}">
      <dgm:prSet/>
      <dgm:spPr/>
      <dgm:t>
        <a:bodyPr/>
        <a:lstStyle/>
        <a:p>
          <a:endParaRPr lang="en-US"/>
        </a:p>
      </dgm:t>
    </dgm:pt>
    <dgm:pt modelId="{628911DA-F551-4EB9-B98D-5D7ABE2CAE1C}" type="sibTrans" cxnId="{B4B7AF4D-97E5-434C-8415-7ED668501E4C}">
      <dgm:prSet/>
      <dgm:spPr/>
      <dgm:t>
        <a:bodyPr/>
        <a:lstStyle/>
        <a:p>
          <a:endParaRPr lang="en-US"/>
        </a:p>
      </dgm:t>
    </dgm:pt>
    <dgm:pt modelId="{D385578B-7602-4B89-8EE8-4C7928742540}" type="pres">
      <dgm:prSet presAssocID="{C8BECDCD-09A1-44A9-BA5E-6C5620498813}" presName="linear" presStyleCnt="0">
        <dgm:presLayoutVars>
          <dgm:animLvl val="lvl"/>
          <dgm:resizeHandles val="exact"/>
        </dgm:presLayoutVars>
      </dgm:prSet>
      <dgm:spPr/>
    </dgm:pt>
    <dgm:pt modelId="{959AFA6E-6141-49CE-9A9C-7046E3F4D626}" type="pres">
      <dgm:prSet presAssocID="{0041929D-E764-434F-A780-374230AD0913}" presName="parentText" presStyleLbl="node1" presStyleIdx="0" presStyleCnt="4" custLinFactY="-8913" custLinFactNeighborX="-88" custLinFactNeighborY="-100000">
        <dgm:presLayoutVars>
          <dgm:chMax val="0"/>
          <dgm:bulletEnabled val="1"/>
        </dgm:presLayoutVars>
      </dgm:prSet>
      <dgm:spPr/>
    </dgm:pt>
    <dgm:pt modelId="{B573A345-ED9A-4871-9F9F-CD9BCB103DCD}" type="pres">
      <dgm:prSet presAssocID="{49DA894F-BC87-45BD-AE6A-C6733086CE56}" presName="spacer" presStyleCnt="0"/>
      <dgm:spPr/>
    </dgm:pt>
    <dgm:pt modelId="{A2B4D9F1-B377-40FE-97BC-A3A4ED02C50C}" type="pres">
      <dgm:prSet presAssocID="{60A05217-3676-4219-96F7-AE6E655B59A5}" presName="parentText" presStyleLbl="node1" presStyleIdx="1" presStyleCnt="4" custLinFactNeighborX="-88" custLinFactNeighborY="14223">
        <dgm:presLayoutVars>
          <dgm:chMax val="0"/>
          <dgm:bulletEnabled val="1"/>
        </dgm:presLayoutVars>
      </dgm:prSet>
      <dgm:spPr/>
    </dgm:pt>
    <dgm:pt modelId="{54EEC671-9A3C-437B-BA7F-C6EA03BF83A0}" type="pres">
      <dgm:prSet presAssocID="{60A05217-3676-4219-96F7-AE6E655B59A5}" presName="childText" presStyleLbl="revTx" presStyleIdx="0" presStyleCnt="1">
        <dgm:presLayoutVars>
          <dgm:bulletEnabled val="1"/>
        </dgm:presLayoutVars>
      </dgm:prSet>
      <dgm:spPr/>
    </dgm:pt>
    <dgm:pt modelId="{C95D6603-E37D-42CD-B1F8-754D18F64707}" type="pres">
      <dgm:prSet presAssocID="{5800EDA3-A067-4218-9789-001C82D7499C}" presName="parentText" presStyleLbl="node1" presStyleIdx="2" presStyleCnt="4" custLinFactY="-11124" custLinFactNeighborX="-599" custLinFactNeighborY="-100000">
        <dgm:presLayoutVars>
          <dgm:chMax val="0"/>
          <dgm:bulletEnabled val="1"/>
        </dgm:presLayoutVars>
      </dgm:prSet>
      <dgm:spPr/>
    </dgm:pt>
    <dgm:pt modelId="{67EA46ED-165F-4A47-B897-70629B9A26EA}" type="pres">
      <dgm:prSet presAssocID="{65CA450B-C010-41D9-9F91-53C8B7EF74B8}" presName="spacer" presStyleCnt="0"/>
      <dgm:spPr/>
    </dgm:pt>
    <dgm:pt modelId="{13869F98-5BBD-4583-ACC8-755418198CF6}" type="pres">
      <dgm:prSet presAssocID="{8E880660-EFEA-403C-AEDA-5519FB712323}" presName="parentText" presStyleLbl="node1" presStyleIdx="3" presStyleCnt="4">
        <dgm:presLayoutVars>
          <dgm:chMax val="0"/>
          <dgm:bulletEnabled val="1"/>
        </dgm:presLayoutVars>
      </dgm:prSet>
      <dgm:spPr/>
    </dgm:pt>
  </dgm:ptLst>
  <dgm:cxnLst>
    <dgm:cxn modelId="{1EFA182F-D383-4328-AB46-A98B5768EB6F}" srcId="{C8BECDCD-09A1-44A9-BA5E-6C5620498813}" destId="{5800EDA3-A067-4218-9789-001C82D7499C}" srcOrd="2" destOrd="0" parTransId="{57FB520B-8A24-4F62-843E-906FF5E59660}" sibTransId="{65CA450B-C010-41D9-9F91-53C8B7EF74B8}"/>
    <dgm:cxn modelId="{8F4A324A-9BEB-46A3-AB2D-EFE105DCE2B9}" type="presOf" srcId="{5800EDA3-A067-4218-9789-001C82D7499C}" destId="{C95D6603-E37D-42CD-B1F8-754D18F64707}" srcOrd="0" destOrd="0" presId="urn:microsoft.com/office/officeart/2005/8/layout/vList2"/>
    <dgm:cxn modelId="{B4B7AF4D-97E5-434C-8415-7ED668501E4C}" srcId="{C8BECDCD-09A1-44A9-BA5E-6C5620498813}" destId="{8E880660-EFEA-403C-AEDA-5519FB712323}" srcOrd="3" destOrd="0" parTransId="{2C511968-95DF-40F1-9F49-4318386C6918}" sibTransId="{628911DA-F551-4EB9-B98D-5D7ABE2CAE1C}"/>
    <dgm:cxn modelId="{67CC865C-B560-48EA-8992-2705AF00FBCD}" srcId="{60A05217-3676-4219-96F7-AE6E655B59A5}" destId="{FAD1A5F0-633E-496F-8618-8ABB9CCD168E}" srcOrd="0" destOrd="0" parTransId="{C00F2E11-5C68-40DF-892D-A6DE78A0FF6D}" sibTransId="{B3BC6E42-E43B-4BF6-9215-4ECF934B218D}"/>
    <dgm:cxn modelId="{1CBA7882-CE3D-4FB2-BD4E-1DEF3748EB0D}" type="presOf" srcId="{8E880660-EFEA-403C-AEDA-5519FB712323}" destId="{13869F98-5BBD-4583-ACC8-755418198CF6}" srcOrd="0" destOrd="0" presId="urn:microsoft.com/office/officeart/2005/8/layout/vList2"/>
    <dgm:cxn modelId="{58607384-217F-4379-ABCF-BD559236FE34}" type="presOf" srcId="{C8BECDCD-09A1-44A9-BA5E-6C5620498813}" destId="{D385578B-7602-4B89-8EE8-4C7928742540}" srcOrd="0" destOrd="0" presId="urn:microsoft.com/office/officeart/2005/8/layout/vList2"/>
    <dgm:cxn modelId="{927A508E-B4FA-43D3-9466-A98382200E24}" type="presOf" srcId="{0041929D-E764-434F-A780-374230AD0913}" destId="{959AFA6E-6141-49CE-9A9C-7046E3F4D626}" srcOrd="0" destOrd="0" presId="urn:microsoft.com/office/officeart/2005/8/layout/vList2"/>
    <dgm:cxn modelId="{EEDB70A3-14CD-4496-A509-4E79F2094372}" type="presOf" srcId="{60A05217-3676-4219-96F7-AE6E655B59A5}" destId="{A2B4D9F1-B377-40FE-97BC-A3A4ED02C50C}" srcOrd="0" destOrd="0" presId="urn:microsoft.com/office/officeart/2005/8/layout/vList2"/>
    <dgm:cxn modelId="{54EBC2B5-3E84-494E-B2B3-E84CD11BC3E9}" type="presOf" srcId="{FAD1A5F0-633E-496F-8618-8ABB9CCD168E}" destId="{54EEC671-9A3C-437B-BA7F-C6EA03BF83A0}" srcOrd="0" destOrd="0" presId="urn:microsoft.com/office/officeart/2005/8/layout/vList2"/>
    <dgm:cxn modelId="{1458EFE2-934A-4E33-961D-E18969374CAE}" srcId="{C8BECDCD-09A1-44A9-BA5E-6C5620498813}" destId="{0041929D-E764-434F-A780-374230AD0913}" srcOrd="0" destOrd="0" parTransId="{F3A6A4B0-8506-46F0-A9AC-CDF63AA1B730}" sibTransId="{49DA894F-BC87-45BD-AE6A-C6733086CE56}"/>
    <dgm:cxn modelId="{347F08EB-1C97-4545-847E-FB3B14B77397}" srcId="{C8BECDCD-09A1-44A9-BA5E-6C5620498813}" destId="{60A05217-3676-4219-96F7-AE6E655B59A5}" srcOrd="1" destOrd="0" parTransId="{E5186FD7-7537-4454-882E-85A0BCE524CD}" sibTransId="{C48F2C18-F7A7-43C8-A87F-FC7842DCF3D0}"/>
    <dgm:cxn modelId="{4E17601A-0888-4997-972C-0F36080FDFA0}" type="presParOf" srcId="{D385578B-7602-4B89-8EE8-4C7928742540}" destId="{959AFA6E-6141-49CE-9A9C-7046E3F4D626}" srcOrd="0" destOrd="0" presId="urn:microsoft.com/office/officeart/2005/8/layout/vList2"/>
    <dgm:cxn modelId="{AFDD0EDF-17C8-47DD-9892-7C74C9947BA3}" type="presParOf" srcId="{D385578B-7602-4B89-8EE8-4C7928742540}" destId="{B573A345-ED9A-4871-9F9F-CD9BCB103DCD}" srcOrd="1" destOrd="0" presId="urn:microsoft.com/office/officeart/2005/8/layout/vList2"/>
    <dgm:cxn modelId="{055E2D1B-2614-4CB0-8D5F-42DC212864DC}" type="presParOf" srcId="{D385578B-7602-4B89-8EE8-4C7928742540}" destId="{A2B4D9F1-B377-40FE-97BC-A3A4ED02C50C}" srcOrd="2" destOrd="0" presId="urn:microsoft.com/office/officeart/2005/8/layout/vList2"/>
    <dgm:cxn modelId="{F8CD9527-07CD-4E92-910C-4C2EDCDBC702}" type="presParOf" srcId="{D385578B-7602-4B89-8EE8-4C7928742540}" destId="{54EEC671-9A3C-437B-BA7F-C6EA03BF83A0}" srcOrd="3" destOrd="0" presId="urn:microsoft.com/office/officeart/2005/8/layout/vList2"/>
    <dgm:cxn modelId="{FA1C50F1-DD85-49AD-831D-EA4920B7F9D3}" type="presParOf" srcId="{D385578B-7602-4B89-8EE8-4C7928742540}" destId="{C95D6603-E37D-42CD-B1F8-754D18F64707}" srcOrd="4" destOrd="0" presId="urn:microsoft.com/office/officeart/2005/8/layout/vList2"/>
    <dgm:cxn modelId="{97B04C73-793D-47F0-BC03-C60F8E658736}" type="presParOf" srcId="{D385578B-7602-4B89-8EE8-4C7928742540}" destId="{67EA46ED-165F-4A47-B897-70629B9A26EA}" srcOrd="5" destOrd="0" presId="urn:microsoft.com/office/officeart/2005/8/layout/vList2"/>
    <dgm:cxn modelId="{35CA3CD3-CB45-4998-AE07-07BE33307931}" type="presParOf" srcId="{D385578B-7602-4B89-8EE8-4C7928742540}" destId="{13869F98-5BBD-4583-ACC8-755418198CF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3C4956-DB04-46FF-9B7D-395A7C67298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D293357-1CD3-4436-B9E7-2550BE63958D}">
      <dgm:prSet/>
      <dgm:spPr/>
      <dgm:t>
        <a:bodyPr/>
        <a:lstStyle/>
        <a:p>
          <a:r>
            <a:rPr lang="en-US" dirty="0"/>
            <a:t>4.5.1:  Investigator should conduct the trial in compliance with the protocol agreed to and approved by an IRB</a:t>
          </a:r>
        </a:p>
      </dgm:t>
    </dgm:pt>
    <dgm:pt modelId="{52693BB8-FBDB-49A5-9FEA-D6AF050F7647}" type="parTrans" cxnId="{24E4B7AE-D15D-4D21-A28C-DB4CABD89C91}">
      <dgm:prSet/>
      <dgm:spPr/>
      <dgm:t>
        <a:bodyPr/>
        <a:lstStyle/>
        <a:p>
          <a:endParaRPr lang="en-US"/>
        </a:p>
      </dgm:t>
    </dgm:pt>
    <dgm:pt modelId="{F3F4EC52-241C-46A3-881D-660B2C4CF4F4}" type="sibTrans" cxnId="{24E4B7AE-D15D-4D21-A28C-DB4CABD89C91}">
      <dgm:prSet/>
      <dgm:spPr/>
      <dgm:t>
        <a:bodyPr/>
        <a:lstStyle/>
        <a:p>
          <a:endParaRPr lang="en-US"/>
        </a:p>
      </dgm:t>
    </dgm:pt>
    <dgm:pt modelId="{35AF10FA-71AE-41AC-B61C-988183C1D0D2}">
      <dgm:prSet/>
      <dgm:spPr/>
      <dgm:t>
        <a:bodyPr/>
        <a:lstStyle/>
        <a:p>
          <a:r>
            <a:rPr lang="en-US"/>
            <a:t>4.5.2:  Investigator should not implement any changes or </a:t>
          </a:r>
          <a:r>
            <a:rPr lang="en-US" b="1"/>
            <a:t>deviations</a:t>
          </a:r>
          <a:r>
            <a:rPr lang="en-US"/>
            <a:t> from the protocol unless agreed to by the IRB, sponsor, etc. except when necessary to eliminate immediate hazards to trial subjects, or when the changes are administrative or logistical</a:t>
          </a:r>
        </a:p>
      </dgm:t>
    </dgm:pt>
    <dgm:pt modelId="{D400009F-DEB3-430F-971D-80620C7D52E8}" type="parTrans" cxnId="{23EB4546-D3D1-4130-A610-76E63680EB15}">
      <dgm:prSet/>
      <dgm:spPr/>
      <dgm:t>
        <a:bodyPr/>
        <a:lstStyle/>
        <a:p>
          <a:endParaRPr lang="en-US"/>
        </a:p>
      </dgm:t>
    </dgm:pt>
    <dgm:pt modelId="{7B08D8F4-1C46-4E62-9249-2AAF61F54247}" type="sibTrans" cxnId="{23EB4546-D3D1-4130-A610-76E63680EB15}">
      <dgm:prSet/>
      <dgm:spPr/>
      <dgm:t>
        <a:bodyPr/>
        <a:lstStyle/>
        <a:p>
          <a:endParaRPr lang="en-US"/>
        </a:p>
      </dgm:t>
    </dgm:pt>
    <dgm:pt modelId="{834783AC-DE3E-400D-9B08-89CD467D3843}">
      <dgm:prSet/>
      <dgm:spPr/>
      <dgm:t>
        <a:bodyPr/>
        <a:lstStyle/>
        <a:p>
          <a:r>
            <a:rPr lang="en-US"/>
            <a:t>5.20.2:  If the monitoring and/or auditing identifies serious and/or persistent noncompliance on the part of an investigator/institution, the sponsor should terminate the investigator’s/institution’s participation in the trial.</a:t>
          </a:r>
        </a:p>
      </dgm:t>
    </dgm:pt>
    <dgm:pt modelId="{03F06ECA-7C79-4639-ABAF-754CFC552C03}" type="parTrans" cxnId="{8229107D-5AE1-4C00-90BE-263D988341F2}">
      <dgm:prSet/>
      <dgm:spPr/>
      <dgm:t>
        <a:bodyPr/>
        <a:lstStyle/>
        <a:p>
          <a:endParaRPr lang="en-US"/>
        </a:p>
      </dgm:t>
    </dgm:pt>
    <dgm:pt modelId="{604D0474-5546-4755-A4B2-BD925877EF22}" type="sibTrans" cxnId="{8229107D-5AE1-4C00-90BE-263D988341F2}">
      <dgm:prSet/>
      <dgm:spPr/>
      <dgm:t>
        <a:bodyPr/>
        <a:lstStyle/>
        <a:p>
          <a:endParaRPr lang="en-US"/>
        </a:p>
      </dgm:t>
    </dgm:pt>
    <dgm:pt modelId="{AD547CDC-1AC3-4DA1-95D3-4B28D50FF2EC}">
      <dgm:prSet/>
      <dgm:spPr/>
      <dgm:t>
        <a:bodyPr/>
        <a:lstStyle/>
        <a:p>
          <a:r>
            <a:rPr lang="en-US"/>
            <a:t>5.20.2:  The sponsor must view protocol non-compliance as a ‘violation’ of agreed responsibilities.</a:t>
          </a:r>
        </a:p>
      </dgm:t>
    </dgm:pt>
    <dgm:pt modelId="{B78ADAB3-6406-4AA3-B86D-262CFD075A71}" type="parTrans" cxnId="{BEE206E9-B60B-49AA-AA2A-266A0F859398}">
      <dgm:prSet/>
      <dgm:spPr/>
      <dgm:t>
        <a:bodyPr/>
        <a:lstStyle/>
        <a:p>
          <a:endParaRPr lang="en-US"/>
        </a:p>
      </dgm:t>
    </dgm:pt>
    <dgm:pt modelId="{174BA32A-23BF-49AA-A4E1-5F8E20C0382C}" type="sibTrans" cxnId="{BEE206E9-B60B-49AA-AA2A-266A0F859398}">
      <dgm:prSet/>
      <dgm:spPr/>
      <dgm:t>
        <a:bodyPr/>
        <a:lstStyle/>
        <a:p>
          <a:endParaRPr lang="en-US"/>
        </a:p>
      </dgm:t>
    </dgm:pt>
    <dgm:pt modelId="{20EF6E7C-DFF6-4863-9D83-CC72AE380C30}" type="pres">
      <dgm:prSet presAssocID="{173C4956-DB04-46FF-9B7D-395A7C67298E}" presName="outerComposite" presStyleCnt="0">
        <dgm:presLayoutVars>
          <dgm:chMax val="5"/>
          <dgm:dir/>
          <dgm:resizeHandles val="exact"/>
        </dgm:presLayoutVars>
      </dgm:prSet>
      <dgm:spPr/>
    </dgm:pt>
    <dgm:pt modelId="{5835EE5C-9594-47A0-BC2B-D6EE26813854}" type="pres">
      <dgm:prSet presAssocID="{173C4956-DB04-46FF-9B7D-395A7C67298E}" presName="dummyMaxCanvas" presStyleCnt="0">
        <dgm:presLayoutVars/>
      </dgm:prSet>
      <dgm:spPr/>
    </dgm:pt>
    <dgm:pt modelId="{9CDAD498-7629-42C5-9FB3-6009E8919347}" type="pres">
      <dgm:prSet presAssocID="{173C4956-DB04-46FF-9B7D-395A7C67298E}" presName="FourNodes_1" presStyleLbl="node1" presStyleIdx="0" presStyleCnt="4">
        <dgm:presLayoutVars>
          <dgm:bulletEnabled val="1"/>
        </dgm:presLayoutVars>
      </dgm:prSet>
      <dgm:spPr/>
    </dgm:pt>
    <dgm:pt modelId="{54E3613D-4769-4340-8DEF-448E2B5CF938}" type="pres">
      <dgm:prSet presAssocID="{173C4956-DB04-46FF-9B7D-395A7C67298E}" presName="FourNodes_2" presStyleLbl="node1" presStyleIdx="1" presStyleCnt="4">
        <dgm:presLayoutVars>
          <dgm:bulletEnabled val="1"/>
        </dgm:presLayoutVars>
      </dgm:prSet>
      <dgm:spPr/>
    </dgm:pt>
    <dgm:pt modelId="{B4E44DF6-FDD0-4477-A746-A2A34453841E}" type="pres">
      <dgm:prSet presAssocID="{173C4956-DB04-46FF-9B7D-395A7C67298E}" presName="FourNodes_3" presStyleLbl="node1" presStyleIdx="2" presStyleCnt="4">
        <dgm:presLayoutVars>
          <dgm:bulletEnabled val="1"/>
        </dgm:presLayoutVars>
      </dgm:prSet>
      <dgm:spPr/>
    </dgm:pt>
    <dgm:pt modelId="{4BBC49BF-4F84-436D-A195-C13A4D0CBD8E}" type="pres">
      <dgm:prSet presAssocID="{173C4956-DB04-46FF-9B7D-395A7C67298E}" presName="FourNodes_4" presStyleLbl="node1" presStyleIdx="3" presStyleCnt="4">
        <dgm:presLayoutVars>
          <dgm:bulletEnabled val="1"/>
        </dgm:presLayoutVars>
      </dgm:prSet>
      <dgm:spPr/>
    </dgm:pt>
    <dgm:pt modelId="{92132E9C-DFF7-4808-92B5-F5C37AC30741}" type="pres">
      <dgm:prSet presAssocID="{173C4956-DB04-46FF-9B7D-395A7C67298E}" presName="FourConn_1-2" presStyleLbl="fgAccFollowNode1" presStyleIdx="0" presStyleCnt="3">
        <dgm:presLayoutVars>
          <dgm:bulletEnabled val="1"/>
        </dgm:presLayoutVars>
      </dgm:prSet>
      <dgm:spPr/>
    </dgm:pt>
    <dgm:pt modelId="{1EDAD36D-DAD3-4D66-8FB5-A9F028BA34DD}" type="pres">
      <dgm:prSet presAssocID="{173C4956-DB04-46FF-9B7D-395A7C67298E}" presName="FourConn_2-3" presStyleLbl="fgAccFollowNode1" presStyleIdx="1" presStyleCnt="3">
        <dgm:presLayoutVars>
          <dgm:bulletEnabled val="1"/>
        </dgm:presLayoutVars>
      </dgm:prSet>
      <dgm:spPr/>
    </dgm:pt>
    <dgm:pt modelId="{609B3A9F-60BB-49EB-8ED1-B0A8A46A3FC5}" type="pres">
      <dgm:prSet presAssocID="{173C4956-DB04-46FF-9B7D-395A7C67298E}" presName="FourConn_3-4" presStyleLbl="fgAccFollowNode1" presStyleIdx="2" presStyleCnt="3">
        <dgm:presLayoutVars>
          <dgm:bulletEnabled val="1"/>
        </dgm:presLayoutVars>
      </dgm:prSet>
      <dgm:spPr/>
    </dgm:pt>
    <dgm:pt modelId="{086C6F05-05D4-4C16-961E-7AD19A76BBB8}" type="pres">
      <dgm:prSet presAssocID="{173C4956-DB04-46FF-9B7D-395A7C67298E}" presName="FourNodes_1_text" presStyleLbl="node1" presStyleIdx="3" presStyleCnt="4">
        <dgm:presLayoutVars>
          <dgm:bulletEnabled val="1"/>
        </dgm:presLayoutVars>
      </dgm:prSet>
      <dgm:spPr/>
    </dgm:pt>
    <dgm:pt modelId="{74B94BBF-9E92-4A86-9CD5-BFFA6945917A}" type="pres">
      <dgm:prSet presAssocID="{173C4956-DB04-46FF-9B7D-395A7C67298E}" presName="FourNodes_2_text" presStyleLbl="node1" presStyleIdx="3" presStyleCnt="4">
        <dgm:presLayoutVars>
          <dgm:bulletEnabled val="1"/>
        </dgm:presLayoutVars>
      </dgm:prSet>
      <dgm:spPr/>
    </dgm:pt>
    <dgm:pt modelId="{BFCB47E4-FA8A-4AFF-9AEB-64CCA5966DE0}" type="pres">
      <dgm:prSet presAssocID="{173C4956-DB04-46FF-9B7D-395A7C67298E}" presName="FourNodes_3_text" presStyleLbl="node1" presStyleIdx="3" presStyleCnt="4">
        <dgm:presLayoutVars>
          <dgm:bulletEnabled val="1"/>
        </dgm:presLayoutVars>
      </dgm:prSet>
      <dgm:spPr/>
    </dgm:pt>
    <dgm:pt modelId="{21F7B0A8-E1B2-4C98-8FFB-02D1E9984C4F}" type="pres">
      <dgm:prSet presAssocID="{173C4956-DB04-46FF-9B7D-395A7C67298E}" presName="FourNodes_4_text" presStyleLbl="node1" presStyleIdx="3" presStyleCnt="4">
        <dgm:presLayoutVars>
          <dgm:bulletEnabled val="1"/>
        </dgm:presLayoutVars>
      </dgm:prSet>
      <dgm:spPr/>
    </dgm:pt>
  </dgm:ptLst>
  <dgm:cxnLst>
    <dgm:cxn modelId="{DC9CB438-68F9-4AAB-ADD8-EBAE684A80C8}" type="presOf" srcId="{7B08D8F4-1C46-4E62-9249-2AAF61F54247}" destId="{1EDAD36D-DAD3-4D66-8FB5-A9F028BA34DD}" srcOrd="0" destOrd="0" presId="urn:microsoft.com/office/officeart/2005/8/layout/vProcess5"/>
    <dgm:cxn modelId="{B7108244-F1D5-4357-82F0-B4EA2B7D9522}" type="presOf" srcId="{F3F4EC52-241C-46A3-881D-660B2C4CF4F4}" destId="{92132E9C-DFF7-4808-92B5-F5C37AC30741}" srcOrd="0" destOrd="0" presId="urn:microsoft.com/office/officeart/2005/8/layout/vProcess5"/>
    <dgm:cxn modelId="{23EB4546-D3D1-4130-A610-76E63680EB15}" srcId="{173C4956-DB04-46FF-9B7D-395A7C67298E}" destId="{35AF10FA-71AE-41AC-B61C-988183C1D0D2}" srcOrd="1" destOrd="0" parTransId="{D400009F-DEB3-430F-971D-80620C7D52E8}" sibTransId="{7B08D8F4-1C46-4E62-9249-2AAF61F54247}"/>
    <dgm:cxn modelId="{E9EC964E-B702-4C89-B64B-400109DF0E08}" type="presOf" srcId="{8D293357-1CD3-4436-B9E7-2550BE63958D}" destId="{086C6F05-05D4-4C16-961E-7AD19A76BBB8}" srcOrd="1" destOrd="0" presId="urn:microsoft.com/office/officeart/2005/8/layout/vProcess5"/>
    <dgm:cxn modelId="{25F2C459-0A4E-4589-AECA-BA200EA03E4C}" type="presOf" srcId="{35AF10FA-71AE-41AC-B61C-988183C1D0D2}" destId="{54E3613D-4769-4340-8DEF-448E2B5CF938}" srcOrd="0" destOrd="0" presId="urn:microsoft.com/office/officeart/2005/8/layout/vProcess5"/>
    <dgm:cxn modelId="{AA12745F-91A5-4A54-AE29-0F68329173BE}" type="presOf" srcId="{604D0474-5546-4755-A4B2-BD925877EF22}" destId="{609B3A9F-60BB-49EB-8ED1-B0A8A46A3FC5}" srcOrd="0" destOrd="0" presId="urn:microsoft.com/office/officeart/2005/8/layout/vProcess5"/>
    <dgm:cxn modelId="{78667D64-9594-441A-821A-FA7B8FEF8E5D}" type="presOf" srcId="{AD547CDC-1AC3-4DA1-95D3-4B28D50FF2EC}" destId="{4BBC49BF-4F84-436D-A195-C13A4D0CBD8E}" srcOrd="0" destOrd="0" presId="urn:microsoft.com/office/officeart/2005/8/layout/vProcess5"/>
    <dgm:cxn modelId="{8229107D-5AE1-4C00-90BE-263D988341F2}" srcId="{173C4956-DB04-46FF-9B7D-395A7C67298E}" destId="{834783AC-DE3E-400D-9B08-89CD467D3843}" srcOrd="2" destOrd="0" parTransId="{03F06ECA-7C79-4639-ABAF-754CFC552C03}" sibTransId="{604D0474-5546-4755-A4B2-BD925877EF22}"/>
    <dgm:cxn modelId="{28D75881-B1EC-426B-9ECF-4953039F75C0}" type="presOf" srcId="{35AF10FA-71AE-41AC-B61C-988183C1D0D2}" destId="{74B94BBF-9E92-4A86-9CD5-BFFA6945917A}" srcOrd="1" destOrd="0" presId="urn:microsoft.com/office/officeart/2005/8/layout/vProcess5"/>
    <dgm:cxn modelId="{0FEBDA86-1F07-4EBA-8E56-6DA27EB13937}" type="presOf" srcId="{8D293357-1CD3-4436-B9E7-2550BE63958D}" destId="{9CDAD498-7629-42C5-9FB3-6009E8919347}" srcOrd="0" destOrd="0" presId="urn:microsoft.com/office/officeart/2005/8/layout/vProcess5"/>
    <dgm:cxn modelId="{9D0F179B-60E7-4CA3-8129-C239C95A0C92}" type="presOf" srcId="{834783AC-DE3E-400D-9B08-89CD467D3843}" destId="{B4E44DF6-FDD0-4477-A746-A2A34453841E}" srcOrd="0" destOrd="0" presId="urn:microsoft.com/office/officeart/2005/8/layout/vProcess5"/>
    <dgm:cxn modelId="{A85BF9AC-19B0-4ACC-9188-8CAB92D2A646}" type="presOf" srcId="{173C4956-DB04-46FF-9B7D-395A7C67298E}" destId="{20EF6E7C-DFF6-4863-9D83-CC72AE380C30}" srcOrd="0" destOrd="0" presId="urn:microsoft.com/office/officeart/2005/8/layout/vProcess5"/>
    <dgm:cxn modelId="{24E4B7AE-D15D-4D21-A28C-DB4CABD89C91}" srcId="{173C4956-DB04-46FF-9B7D-395A7C67298E}" destId="{8D293357-1CD3-4436-B9E7-2550BE63958D}" srcOrd="0" destOrd="0" parTransId="{52693BB8-FBDB-49A5-9FEA-D6AF050F7647}" sibTransId="{F3F4EC52-241C-46A3-881D-660B2C4CF4F4}"/>
    <dgm:cxn modelId="{355D38C9-B3D7-45AC-BDDB-01B1D0B0DF6B}" type="presOf" srcId="{AD547CDC-1AC3-4DA1-95D3-4B28D50FF2EC}" destId="{21F7B0A8-E1B2-4C98-8FFB-02D1E9984C4F}" srcOrd="1" destOrd="0" presId="urn:microsoft.com/office/officeart/2005/8/layout/vProcess5"/>
    <dgm:cxn modelId="{A81D54E2-A77F-4C96-B7B4-8B50BA5B213D}" type="presOf" srcId="{834783AC-DE3E-400D-9B08-89CD467D3843}" destId="{BFCB47E4-FA8A-4AFF-9AEB-64CCA5966DE0}" srcOrd="1" destOrd="0" presId="urn:microsoft.com/office/officeart/2005/8/layout/vProcess5"/>
    <dgm:cxn modelId="{BEE206E9-B60B-49AA-AA2A-266A0F859398}" srcId="{173C4956-DB04-46FF-9B7D-395A7C67298E}" destId="{AD547CDC-1AC3-4DA1-95D3-4B28D50FF2EC}" srcOrd="3" destOrd="0" parTransId="{B78ADAB3-6406-4AA3-B86D-262CFD075A71}" sibTransId="{174BA32A-23BF-49AA-A4E1-5F8E20C0382C}"/>
    <dgm:cxn modelId="{0C1B6044-7E37-4083-B044-2C8E7A866859}" type="presParOf" srcId="{20EF6E7C-DFF6-4863-9D83-CC72AE380C30}" destId="{5835EE5C-9594-47A0-BC2B-D6EE26813854}" srcOrd="0" destOrd="0" presId="urn:microsoft.com/office/officeart/2005/8/layout/vProcess5"/>
    <dgm:cxn modelId="{8E1A9089-3B9C-47FE-BE08-BC5D85D0DB28}" type="presParOf" srcId="{20EF6E7C-DFF6-4863-9D83-CC72AE380C30}" destId="{9CDAD498-7629-42C5-9FB3-6009E8919347}" srcOrd="1" destOrd="0" presId="urn:microsoft.com/office/officeart/2005/8/layout/vProcess5"/>
    <dgm:cxn modelId="{80F22E7D-0C88-49AA-BBE4-EE21B2A475D1}" type="presParOf" srcId="{20EF6E7C-DFF6-4863-9D83-CC72AE380C30}" destId="{54E3613D-4769-4340-8DEF-448E2B5CF938}" srcOrd="2" destOrd="0" presId="urn:microsoft.com/office/officeart/2005/8/layout/vProcess5"/>
    <dgm:cxn modelId="{9B37577B-D74B-43A3-B3FA-C96AF2D82A0F}" type="presParOf" srcId="{20EF6E7C-DFF6-4863-9D83-CC72AE380C30}" destId="{B4E44DF6-FDD0-4477-A746-A2A34453841E}" srcOrd="3" destOrd="0" presId="urn:microsoft.com/office/officeart/2005/8/layout/vProcess5"/>
    <dgm:cxn modelId="{4CE47457-ECD3-467D-97EE-CFDB3D63D4F4}" type="presParOf" srcId="{20EF6E7C-DFF6-4863-9D83-CC72AE380C30}" destId="{4BBC49BF-4F84-436D-A195-C13A4D0CBD8E}" srcOrd="4" destOrd="0" presId="urn:microsoft.com/office/officeart/2005/8/layout/vProcess5"/>
    <dgm:cxn modelId="{2ABC3DEE-A480-468D-B3CF-4D24111333E0}" type="presParOf" srcId="{20EF6E7C-DFF6-4863-9D83-CC72AE380C30}" destId="{92132E9C-DFF7-4808-92B5-F5C37AC30741}" srcOrd="5" destOrd="0" presId="urn:microsoft.com/office/officeart/2005/8/layout/vProcess5"/>
    <dgm:cxn modelId="{12DAC239-7FCE-4D3F-B265-B2A779429BDF}" type="presParOf" srcId="{20EF6E7C-DFF6-4863-9D83-CC72AE380C30}" destId="{1EDAD36D-DAD3-4D66-8FB5-A9F028BA34DD}" srcOrd="6" destOrd="0" presId="urn:microsoft.com/office/officeart/2005/8/layout/vProcess5"/>
    <dgm:cxn modelId="{68FDFF16-1F07-4C7A-9BEE-62D36C0671C9}" type="presParOf" srcId="{20EF6E7C-DFF6-4863-9D83-CC72AE380C30}" destId="{609B3A9F-60BB-49EB-8ED1-B0A8A46A3FC5}" srcOrd="7" destOrd="0" presId="urn:microsoft.com/office/officeart/2005/8/layout/vProcess5"/>
    <dgm:cxn modelId="{3AC2ABED-2117-4CB9-B4BD-E7383F7722AA}" type="presParOf" srcId="{20EF6E7C-DFF6-4863-9D83-CC72AE380C30}" destId="{086C6F05-05D4-4C16-961E-7AD19A76BBB8}" srcOrd="8" destOrd="0" presId="urn:microsoft.com/office/officeart/2005/8/layout/vProcess5"/>
    <dgm:cxn modelId="{FEA04DBF-9D19-44C6-A087-A4226AC658EB}" type="presParOf" srcId="{20EF6E7C-DFF6-4863-9D83-CC72AE380C30}" destId="{74B94BBF-9E92-4A86-9CD5-BFFA6945917A}" srcOrd="9" destOrd="0" presId="urn:microsoft.com/office/officeart/2005/8/layout/vProcess5"/>
    <dgm:cxn modelId="{D038AECB-F726-48E8-BCC1-1084F9B2CF61}" type="presParOf" srcId="{20EF6E7C-DFF6-4863-9D83-CC72AE380C30}" destId="{BFCB47E4-FA8A-4AFF-9AEB-64CCA5966DE0}" srcOrd="10" destOrd="0" presId="urn:microsoft.com/office/officeart/2005/8/layout/vProcess5"/>
    <dgm:cxn modelId="{7877EC6E-022F-4F19-B918-E91C0543B073}" type="presParOf" srcId="{20EF6E7C-DFF6-4863-9D83-CC72AE380C30}" destId="{21F7B0A8-E1B2-4C98-8FFB-02D1E9984C4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000808-6F83-45BE-A2CA-C923B615B29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1602AC6-1E08-4508-853B-35ADB6AF58A3}">
      <dgm:prSet/>
      <dgm:spPr/>
      <dgm:t>
        <a:bodyPr/>
        <a:lstStyle/>
        <a:p>
          <a:r>
            <a:rPr lang="en-US"/>
            <a:t>Strict adherence to the protocol is more likely to:</a:t>
          </a:r>
        </a:p>
      </dgm:t>
    </dgm:pt>
    <dgm:pt modelId="{A9F10E18-3F8D-498D-AAE7-37216C421A41}" type="parTrans" cxnId="{E6FE592F-51CA-4962-92E1-D319EAEEB09B}">
      <dgm:prSet/>
      <dgm:spPr/>
      <dgm:t>
        <a:bodyPr/>
        <a:lstStyle/>
        <a:p>
          <a:endParaRPr lang="en-US"/>
        </a:p>
      </dgm:t>
    </dgm:pt>
    <dgm:pt modelId="{E45D8A67-F634-4A12-8D48-C392844CE782}" type="sibTrans" cxnId="{E6FE592F-51CA-4962-92E1-D319EAEEB09B}">
      <dgm:prSet/>
      <dgm:spPr/>
      <dgm:t>
        <a:bodyPr/>
        <a:lstStyle/>
        <a:p>
          <a:endParaRPr lang="en-US"/>
        </a:p>
      </dgm:t>
    </dgm:pt>
    <dgm:pt modelId="{7EBB6B30-6E49-4FB7-98AE-A80B276082C6}">
      <dgm:prSet/>
      <dgm:spPr/>
      <dgm:t>
        <a:bodyPr/>
        <a:lstStyle/>
        <a:p>
          <a:r>
            <a:rPr lang="en-US"/>
            <a:t>Protect human subjects </a:t>
          </a:r>
        </a:p>
      </dgm:t>
    </dgm:pt>
    <dgm:pt modelId="{93E093CB-575E-44AA-B7C4-31E0617CA714}" type="parTrans" cxnId="{2FCB79C6-957F-4B60-8027-33D3E8B08D04}">
      <dgm:prSet/>
      <dgm:spPr/>
      <dgm:t>
        <a:bodyPr/>
        <a:lstStyle/>
        <a:p>
          <a:endParaRPr lang="en-US"/>
        </a:p>
      </dgm:t>
    </dgm:pt>
    <dgm:pt modelId="{A528BDF3-1315-46ED-8FEC-6AEF4630BF10}" type="sibTrans" cxnId="{2FCB79C6-957F-4B60-8027-33D3E8B08D04}">
      <dgm:prSet/>
      <dgm:spPr/>
      <dgm:t>
        <a:bodyPr/>
        <a:lstStyle/>
        <a:p>
          <a:endParaRPr lang="en-US"/>
        </a:p>
      </dgm:t>
    </dgm:pt>
    <dgm:pt modelId="{55B15924-150C-4FE4-8566-DA3E210D9E9D}">
      <dgm:prSet/>
      <dgm:spPr/>
      <dgm:t>
        <a:bodyPr/>
        <a:lstStyle/>
        <a:p>
          <a:r>
            <a:rPr lang="en-US"/>
            <a:t>Preserve the integrity of the data and research</a:t>
          </a:r>
        </a:p>
      </dgm:t>
    </dgm:pt>
    <dgm:pt modelId="{A1B9E714-8EC6-4E93-825E-ED2DEC08EC8B}" type="parTrans" cxnId="{3BEFDD6C-DE4B-4953-86A2-EF0EC3CDF7FF}">
      <dgm:prSet/>
      <dgm:spPr/>
      <dgm:t>
        <a:bodyPr/>
        <a:lstStyle/>
        <a:p>
          <a:endParaRPr lang="en-US"/>
        </a:p>
      </dgm:t>
    </dgm:pt>
    <dgm:pt modelId="{2453EB24-9CC6-433A-A448-2A06FE7E31AA}" type="sibTrans" cxnId="{3BEFDD6C-DE4B-4953-86A2-EF0EC3CDF7FF}">
      <dgm:prSet/>
      <dgm:spPr/>
      <dgm:t>
        <a:bodyPr/>
        <a:lstStyle/>
        <a:p>
          <a:endParaRPr lang="en-US"/>
        </a:p>
      </dgm:t>
    </dgm:pt>
    <dgm:pt modelId="{48B21DA2-70E2-4931-8D47-3D096C0EF84A}" type="pres">
      <dgm:prSet presAssocID="{39000808-6F83-45BE-A2CA-C923B615B298}" presName="hierChild1" presStyleCnt="0">
        <dgm:presLayoutVars>
          <dgm:chPref val="1"/>
          <dgm:dir/>
          <dgm:animOne val="branch"/>
          <dgm:animLvl val="lvl"/>
          <dgm:resizeHandles/>
        </dgm:presLayoutVars>
      </dgm:prSet>
      <dgm:spPr/>
    </dgm:pt>
    <dgm:pt modelId="{A01F4887-011C-45F2-B320-6CC4A6951E2E}" type="pres">
      <dgm:prSet presAssocID="{F1602AC6-1E08-4508-853B-35ADB6AF58A3}" presName="hierRoot1" presStyleCnt="0"/>
      <dgm:spPr/>
    </dgm:pt>
    <dgm:pt modelId="{E5E953CF-D61D-4461-821F-38CA9E429A82}" type="pres">
      <dgm:prSet presAssocID="{F1602AC6-1E08-4508-853B-35ADB6AF58A3}" presName="composite" presStyleCnt="0"/>
      <dgm:spPr/>
    </dgm:pt>
    <dgm:pt modelId="{2A3BFAB2-C8C5-4C25-81C5-C84238C91D2E}" type="pres">
      <dgm:prSet presAssocID="{F1602AC6-1E08-4508-853B-35ADB6AF58A3}" presName="background" presStyleLbl="node0" presStyleIdx="0" presStyleCnt="1"/>
      <dgm:spPr/>
    </dgm:pt>
    <dgm:pt modelId="{E7EAB23F-7A06-42A1-AF2C-583194A1CDA6}" type="pres">
      <dgm:prSet presAssocID="{F1602AC6-1E08-4508-853B-35ADB6AF58A3}" presName="text" presStyleLbl="fgAcc0" presStyleIdx="0" presStyleCnt="1">
        <dgm:presLayoutVars>
          <dgm:chPref val="3"/>
        </dgm:presLayoutVars>
      </dgm:prSet>
      <dgm:spPr/>
    </dgm:pt>
    <dgm:pt modelId="{65C01534-A40F-48D5-A542-D31FC9B7B4AA}" type="pres">
      <dgm:prSet presAssocID="{F1602AC6-1E08-4508-853B-35ADB6AF58A3}" presName="hierChild2" presStyleCnt="0"/>
      <dgm:spPr/>
    </dgm:pt>
    <dgm:pt modelId="{1D4CFCE5-9204-4DC0-9D62-7B414810B4F2}" type="pres">
      <dgm:prSet presAssocID="{93E093CB-575E-44AA-B7C4-31E0617CA714}" presName="Name10" presStyleLbl="parChTrans1D2" presStyleIdx="0" presStyleCnt="2"/>
      <dgm:spPr/>
    </dgm:pt>
    <dgm:pt modelId="{0F2E61E6-1324-41EF-8F73-3771C58B65BD}" type="pres">
      <dgm:prSet presAssocID="{7EBB6B30-6E49-4FB7-98AE-A80B276082C6}" presName="hierRoot2" presStyleCnt="0"/>
      <dgm:spPr/>
    </dgm:pt>
    <dgm:pt modelId="{1C987372-36B4-4CCB-AE11-B8AF5BC10CB2}" type="pres">
      <dgm:prSet presAssocID="{7EBB6B30-6E49-4FB7-98AE-A80B276082C6}" presName="composite2" presStyleCnt="0"/>
      <dgm:spPr/>
    </dgm:pt>
    <dgm:pt modelId="{2E8FDD48-29A7-4A84-B0B4-069EE8413FD4}" type="pres">
      <dgm:prSet presAssocID="{7EBB6B30-6E49-4FB7-98AE-A80B276082C6}" presName="background2" presStyleLbl="node2" presStyleIdx="0" presStyleCnt="2"/>
      <dgm:spPr/>
    </dgm:pt>
    <dgm:pt modelId="{A5A6AB91-C2E7-4059-AAD7-397C17658D80}" type="pres">
      <dgm:prSet presAssocID="{7EBB6B30-6E49-4FB7-98AE-A80B276082C6}" presName="text2" presStyleLbl="fgAcc2" presStyleIdx="0" presStyleCnt="2">
        <dgm:presLayoutVars>
          <dgm:chPref val="3"/>
        </dgm:presLayoutVars>
      </dgm:prSet>
      <dgm:spPr/>
    </dgm:pt>
    <dgm:pt modelId="{965D5F79-026F-4734-9F18-B3FEFFC71A90}" type="pres">
      <dgm:prSet presAssocID="{7EBB6B30-6E49-4FB7-98AE-A80B276082C6}" presName="hierChild3" presStyleCnt="0"/>
      <dgm:spPr/>
    </dgm:pt>
    <dgm:pt modelId="{B63D7C58-84F6-4A09-BEFE-766C9BDBAC60}" type="pres">
      <dgm:prSet presAssocID="{A1B9E714-8EC6-4E93-825E-ED2DEC08EC8B}" presName="Name10" presStyleLbl="parChTrans1D2" presStyleIdx="1" presStyleCnt="2"/>
      <dgm:spPr/>
    </dgm:pt>
    <dgm:pt modelId="{20AEE63E-D2C4-4373-A660-CAFBD116B3AB}" type="pres">
      <dgm:prSet presAssocID="{55B15924-150C-4FE4-8566-DA3E210D9E9D}" presName="hierRoot2" presStyleCnt="0"/>
      <dgm:spPr/>
    </dgm:pt>
    <dgm:pt modelId="{27197E94-20E0-4999-9D73-8B44509BA46F}" type="pres">
      <dgm:prSet presAssocID="{55B15924-150C-4FE4-8566-DA3E210D9E9D}" presName="composite2" presStyleCnt="0"/>
      <dgm:spPr/>
    </dgm:pt>
    <dgm:pt modelId="{BE0F0BB5-F5B4-444F-A14A-553DB1B55CBF}" type="pres">
      <dgm:prSet presAssocID="{55B15924-150C-4FE4-8566-DA3E210D9E9D}" presName="background2" presStyleLbl="node2" presStyleIdx="1" presStyleCnt="2"/>
      <dgm:spPr/>
    </dgm:pt>
    <dgm:pt modelId="{BDB03608-5496-4440-A41C-AE04F9CE0E41}" type="pres">
      <dgm:prSet presAssocID="{55B15924-150C-4FE4-8566-DA3E210D9E9D}" presName="text2" presStyleLbl="fgAcc2" presStyleIdx="1" presStyleCnt="2">
        <dgm:presLayoutVars>
          <dgm:chPref val="3"/>
        </dgm:presLayoutVars>
      </dgm:prSet>
      <dgm:spPr/>
    </dgm:pt>
    <dgm:pt modelId="{2BB31417-93D5-440D-A7A5-70293E1A3AF0}" type="pres">
      <dgm:prSet presAssocID="{55B15924-150C-4FE4-8566-DA3E210D9E9D}" presName="hierChild3" presStyleCnt="0"/>
      <dgm:spPr/>
    </dgm:pt>
  </dgm:ptLst>
  <dgm:cxnLst>
    <dgm:cxn modelId="{84C4B802-CF82-43EA-950F-091AC661996B}" type="presOf" srcId="{93E093CB-575E-44AA-B7C4-31E0617CA714}" destId="{1D4CFCE5-9204-4DC0-9D62-7B414810B4F2}" srcOrd="0" destOrd="0" presId="urn:microsoft.com/office/officeart/2005/8/layout/hierarchy1"/>
    <dgm:cxn modelId="{E6FE592F-51CA-4962-92E1-D319EAEEB09B}" srcId="{39000808-6F83-45BE-A2CA-C923B615B298}" destId="{F1602AC6-1E08-4508-853B-35ADB6AF58A3}" srcOrd="0" destOrd="0" parTransId="{A9F10E18-3F8D-498D-AAE7-37216C421A41}" sibTransId="{E45D8A67-F634-4A12-8D48-C392844CE782}"/>
    <dgm:cxn modelId="{3BEFDD6C-DE4B-4953-86A2-EF0EC3CDF7FF}" srcId="{F1602AC6-1E08-4508-853B-35ADB6AF58A3}" destId="{55B15924-150C-4FE4-8566-DA3E210D9E9D}" srcOrd="1" destOrd="0" parTransId="{A1B9E714-8EC6-4E93-825E-ED2DEC08EC8B}" sibTransId="{2453EB24-9CC6-433A-A448-2A06FE7E31AA}"/>
    <dgm:cxn modelId="{FC7D5785-713E-48DD-8339-503B9F73BCF6}" type="presOf" srcId="{55B15924-150C-4FE4-8566-DA3E210D9E9D}" destId="{BDB03608-5496-4440-A41C-AE04F9CE0E41}" srcOrd="0" destOrd="0" presId="urn:microsoft.com/office/officeart/2005/8/layout/hierarchy1"/>
    <dgm:cxn modelId="{1661BA9D-1B25-440F-AC80-0B808E9E12A2}" type="presOf" srcId="{A1B9E714-8EC6-4E93-825E-ED2DEC08EC8B}" destId="{B63D7C58-84F6-4A09-BEFE-766C9BDBAC60}" srcOrd="0" destOrd="0" presId="urn:microsoft.com/office/officeart/2005/8/layout/hierarchy1"/>
    <dgm:cxn modelId="{0C5DCCBD-011C-4E77-8575-7E66CB66E39D}" type="presOf" srcId="{F1602AC6-1E08-4508-853B-35ADB6AF58A3}" destId="{E7EAB23F-7A06-42A1-AF2C-583194A1CDA6}" srcOrd="0" destOrd="0" presId="urn:microsoft.com/office/officeart/2005/8/layout/hierarchy1"/>
    <dgm:cxn modelId="{2FCB79C6-957F-4B60-8027-33D3E8B08D04}" srcId="{F1602AC6-1E08-4508-853B-35ADB6AF58A3}" destId="{7EBB6B30-6E49-4FB7-98AE-A80B276082C6}" srcOrd="0" destOrd="0" parTransId="{93E093CB-575E-44AA-B7C4-31E0617CA714}" sibTransId="{A528BDF3-1315-46ED-8FEC-6AEF4630BF10}"/>
    <dgm:cxn modelId="{0E7A25E1-1227-4283-A07F-893504E40A34}" type="presOf" srcId="{39000808-6F83-45BE-A2CA-C923B615B298}" destId="{48B21DA2-70E2-4931-8D47-3D096C0EF84A}" srcOrd="0" destOrd="0" presId="urn:microsoft.com/office/officeart/2005/8/layout/hierarchy1"/>
    <dgm:cxn modelId="{43D4C3E9-D3A7-444D-A8E4-D2B92B164C8D}" type="presOf" srcId="{7EBB6B30-6E49-4FB7-98AE-A80B276082C6}" destId="{A5A6AB91-C2E7-4059-AAD7-397C17658D80}" srcOrd="0" destOrd="0" presId="urn:microsoft.com/office/officeart/2005/8/layout/hierarchy1"/>
    <dgm:cxn modelId="{F3505361-6CB3-4D48-B9CC-87D64B761686}" type="presParOf" srcId="{48B21DA2-70E2-4931-8D47-3D096C0EF84A}" destId="{A01F4887-011C-45F2-B320-6CC4A6951E2E}" srcOrd="0" destOrd="0" presId="urn:microsoft.com/office/officeart/2005/8/layout/hierarchy1"/>
    <dgm:cxn modelId="{97EA789D-CA1A-4422-B981-2062CF5CCD0D}" type="presParOf" srcId="{A01F4887-011C-45F2-B320-6CC4A6951E2E}" destId="{E5E953CF-D61D-4461-821F-38CA9E429A82}" srcOrd="0" destOrd="0" presId="urn:microsoft.com/office/officeart/2005/8/layout/hierarchy1"/>
    <dgm:cxn modelId="{B3DBA222-7765-45D6-81F9-B23E13B011D7}" type="presParOf" srcId="{E5E953CF-D61D-4461-821F-38CA9E429A82}" destId="{2A3BFAB2-C8C5-4C25-81C5-C84238C91D2E}" srcOrd="0" destOrd="0" presId="urn:microsoft.com/office/officeart/2005/8/layout/hierarchy1"/>
    <dgm:cxn modelId="{9D3CA669-8BDF-49E3-B2FE-85D3EC3F95BC}" type="presParOf" srcId="{E5E953CF-D61D-4461-821F-38CA9E429A82}" destId="{E7EAB23F-7A06-42A1-AF2C-583194A1CDA6}" srcOrd="1" destOrd="0" presId="urn:microsoft.com/office/officeart/2005/8/layout/hierarchy1"/>
    <dgm:cxn modelId="{F33FF0C6-869A-401D-B8BC-C87612281107}" type="presParOf" srcId="{A01F4887-011C-45F2-B320-6CC4A6951E2E}" destId="{65C01534-A40F-48D5-A542-D31FC9B7B4AA}" srcOrd="1" destOrd="0" presId="urn:microsoft.com/office/officeart/2005/8/layout/hierarchy1"/>
    <dgm:cxn modelId="{FDF53595-645F-4A9B-854A-06D109F09B69}" type="presParOf" srcId="{65C01534-A40F-48D5-A542-D31FC9B7B4AA}" destId="{1D4CFCE5-9204-4DC0-9D62-7B414810B4F2}" srcOrd="0" destOrd="0" presId="urn:microsoft.com/office/officeart/2005/8/layout/hierarchy1"/>
    <dgm:cxn modelId="{8B5F27F4-182A-436A-8271-BD9F34E157F4}" type="presParOf" srcId="{65C01534-A40F-48D5-A542-D31FC9B7B4AA}" destId="{0F2E61E6-1324-41EF-8F73-3771C58B65BD}" srcOrd="1" destOrd="0" presId="urn:microsoft.com/office/officeart/2005/8/layout/hierarchy1"/>
    <dgm:cxn modelId="{224C49D4-C7B6-4B5C-9158-ED5758FC219E}" type="presParOf" srcId="{0F2E61E6-1324-41EF-8F73-3771C58B65BD}" destId="{1C987372-36B4-4CCB-AE11-B8AF5BC10CB2}" srcOrd="0" destOrd="0" presId="urn:microsoft.com/office/officeart/2005/8/layout/hierarchy1"/>
    <dgm:cxn modelId="{6F95ED84-C6EC-4506-91BF-B4463D50A2B9}" type="presParOf" srcId="{1C987372-36B4-4CCB-AE11-B8AF5BC10CB2}" destId="{2E8FDD48-29A7-4A84-B0B4-069EE8413FD4}" srcOrd="0" destOrd="0" presId="urn:microsoft.com/office/officeart/2005/8/layout/hierarchy1"/>
    <dgm:cxn modelId="{C5F7D8B2-0998-444C-901C-4DEBAF9DD3CF}" type="presParOf" srcId="{1C987372-36B4-4CCB-AE11-B8AF5BC10CB2}" destId="{A5A6AB91-C2E7-4059-AAD7-397C17658D80}" srcOrd="1" destOrd="0" presId="urn:microsoft.com/office/officeart/2005/8/layout/hierarchy1"/>
    <dgm:cxn modelId="{C028B7BF-4AD5-44F4-AC29-AB42152CECE3}" type="presParOf" srcId="{0F2E61E6-1324-41EF-8F73-3771C58B65BD}" destId="{965D5F79-026F-4734-9F18-B3FEFFC71A90}" srcOrd="1" destOrd="0" presId="urn:microsoft.com/office/officeart/2005/8/layout/hierarchy1"/>
    <dgm:cxn modelId="{0F7DB98D-2B10-4CB2-B5B3-29E212978F77}" type="presParOf" srcId="{65C01534-A40F-48D5-A542-D31FC9B7B4AA}" destId="{B63D7C58-84F6-4A09-BEFE-766C9BDBAC60}" srcOrd="2" destOrd="0" presId="urn:microsoft.com/office/officeart/2005/8/layout/hierarchy1"/>
    <dgm:cxn modelId="{53000D74-8B15-47C8-803A-BA2DF956FE7D}" type="presParOf" srcId="{65C01534-A40F-48D5-A542-D31FC9B7B4AA}" destId="{20AEE63E-D2C4-4373-A660-CAFBD116B3AB}" srcOrd="3" destOrd="0" presId="urn:microsoft.com/office/officeart/2005/8/layout/hierarchy1"/>
    <dgm:cxn modelId="{0726C144-8D97-490E-A8E8-C03F7BE68B78}" type="presParOf" srcId="{20AEE63E-D2C4-4373-A660-CAFBD116B3AB}" destId="{27197E94-20E0-4999-9D73-8B44509BA46F}" srcOrd="0" destOrd="0" presId="urn:microsoft.com/office/officeart/2005/8/layout/hierarchy1"/>
    <dgm:cxn modelId="{28FD324A-A18F-4862-B23B-A8148EA66DF4}" type="presParOf" srcId="{27197E94-20E0-4999-9D73-8B44509BA46F}" destId="{BE0F0BB5-F5B4-444F-A14A-553DB1B55CBF}" srcOrd="0" destOrd="0" presId="urn:microsoft.com/office/officeart/2005/8/layout/hierarchy1"/>
    <dgm:cxn modelId="{767A4852-7DF7-440B-837A-ABEAF11D98F4}" type="presParOf" srcId="{27197E94-20E0-4999-9D73-8B44509BA46F}" destId="{BDB03608-5496-4440-A41C-AE04F9CE0E41}" srcOrd="1" destOrd="0" presId="urn:microsoft.com/office/officeart/2005/8/layout/hierarchy1"/>
    <dgm:cxn modelId="{BB3CF049-AF1E-4C94-A9EC-01BA9B2C1D45}" type="presParOf" srcId="{20AEE63E-D2C4-4373-A660-CAFBD116B3AB}" destId="{2BB31417-93D5-440D-A7A5-70293E1A3A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BAFBC3-C0EF-49B9-A509-7AB54D108AA1}"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EB5AE24D-DC3B-4E31-A586-69AA7B2CB9D9}">
      <dgm:prSet/>
      <dgm:spPr/>
      <dgm:t>
        <a:bodyPr/>
        <a:lstStyle/>
        <a:p>
          <a:r>
            <a:rPr lang="en-US"/>
            <a:t>A protocol deviation occurs when the activities during a study diverge from the IRB approved protocol</a:t>
          </a:r>
        </a:p>
      </dgm:t>
    </dgm:pt>
    <dgm:pt modelId="{B3FD81AB-1E89-4EE9-B766-0F285440FA89}" type="parTrans" cxnId="{856AAEE9-B264-407A-BD7B-8DF6A2C97178}">
      <dgm:prSet/>
      <dgm:spPr/>
      <dgm:t>
        <a:bodyPr/>
        <a:lstStyle/>
        <a:p>
          <a:endParaRPr lang="en-US"/>
        </a:p>
      </dgm:t>
    </dgm:pt>
    <dgm:pt modelId="{E4CBC940-C846-45E3-BA80-63ED93C80AA5}" type="sibTrans" cxnId="{856AAEE9-B264-407A-BD7B-8DF6A2C97178}">
      <dgm:prSet/>
      <dgm:spPr/>
      <dgm:t>
        <a:bodyPr/>
        <a:lstStyle/>
        <a:p>
          <a:endParaRPr lang="en-US"/>
        </a:p>
      </dgm:t>
    </dgm:pt>
    <dgm:pt modelId="{31A7F6E6-A5B8-44C5-8F1D-E03895DFEC22}">
      <dgm:prSet/>
      <dgm:spPr/>
      <dgm:t>
        <a:bodyPr/>
        <a:lstStyle/>
        <a:p>
          <a:r>
            <a:rPr lang="en-US"/>
            <a:t>Examples</a:t>
          </a:r>
        </a:p>
      </dgm:t>
    </dgm:pt>
    <dgm:pt modelId="{377AD56D-1A3B-4D2A-B5B4-B14682CF4946}" type="parTrans" cxnId="{3408E134-D323-4EBE-80D0-EA7FCBCEAB30}">
      <dgm:prSet/>
      <dgm:spPr/>
      <dgm:t>
        <a:bodyPr/>
        <a:lstStyle/>
        <a:p>
          <a:endParaRPr lang="en-US"/>
        </a:p>
      </dgm:t>
    </dgm:pt>
    <dgm:pt modelId="{15D777A3-15EE-444F-9F4C-2111C366D889}" type="sibTrans" cxnId="{3408E134-D323-4EBE-80D0-EA7FCBCEAB30}">
      <dgm:prSet/>
      <dgm:spPr/>
      <dgm:t>
        <a:bodyPr/>
        <a:lstStyle/>
        <a:p>
          <a:endParaRPr lang="en-US"/>
        </a:p>
      </dgm:t>
    </dgm:pt>
    <dgm:pt modelId="{EB67EDC7-3758-4810-BA2A-24F4C29DB3C6}">
      <dgm:prSet/>
      <dgm:spPr/>
      <dgm:t>
        <a:bodyPr/>
        <a:lstStyle/>
        <a:p>
          <a:r>
            <a:rPr lang="en-US"/>
            <a:t>Not obtaining a weight during a visit </a:t>
          </a:r>
        </a:p>
      </dgm:t>
    </dgm:pt>
    <dgm:pt modelId="{D304E55F-37F2-45C0-AA4D-02A4AB1C1B22}" type="parTrans" cxnId="{14947B31-FC44-4AF9-9BE9-E2D28A51ECC7}">
      <dgm:prSet/>
      <dgm:spPr/>
      <dgm:t>
        <a:bodyPr/>
        <a:lstStyle/>
        <a:p>
          <a:endParaRPr lang="en-US"/>
        </a:p>
      </dgm:t>
    </dgm:pt>
    <dgm:pt modelId="{ABF3FB5A-4D35-4089-9495-990026862521}" type="sibTrans" cxnId="{14947B31-FC44-4AF9-9BE9-E2D28A51ECC7}">
      <dgm:prSet/>
      <dgm:spPr/>
      <dgm:t>
        <a:bodyPr/>
        <a:lstStyle/>
        <a:p>
          <a:endParaRPr lang="en-US"/>
        </a:p>
      </dgm:t>
    </dgm:pt>
    <dgm:pt modelId="{1ADB842E-93AA-4C39-AD48-6AC165932186}">
      <dgm:prSet/>
      <dgm:spPr/>
      <dgm:t>
        <a:bodyPr/>
        <a:lstStyle/>
        <a:p>
          <a:r>
            <a:rPr lang="en-US"/>
            <a:t>Failing to collect a lab</a:t>
          </a:r>
        </a:p>
      </dgm:t>
    </dgm:pt>
    <dgm:pt modelId="{32421585-B277-4050-9F48-A01501947219}" type="parTrans" cxnId="{6C8EEE78-0869-4B60-A5E9-16F2B028BE0C}">
      <dgm:prSet/>
      <dgm:spPr/>
      <dgm:t>
        <a:bodyPr/>
        <a:lstStyle/>
        <a:p>
          <a:endParaRPr lang="en-US"/>
        </a:p>
      </dgm:t>
    </dgm:pt>
    <dgm:pt modelId="{AD9F9B2B-175C-42DD-B119-61D6BB6A2CEF}" type="sibTrans" cxnId="{6C8EEE78-0869-4B60-A5E9-16F2B028BE0C}">
      <dgm:prSet/>
      <dgm:spPr/>
      <dgm:t>
        <a:bodyPr/>
        <a:lstStyle/>
        <a:p>
          <a:endParaRPr lang="en-US"/>
        </a:p>
      </dgm:t>
    </dgm:pt>
    <dgm:pt modelId="{9AA466A1-C9F1-4329-B705-268109E7A40B}">
      <dgm:prSet/>
      <dgm:spPr/>
      <dgm:t>
        <a:bodyPr/>
        <a:lstStyle/>
        <a:p>
          <a:r>
            <a:rPr lang="en-US"/>
            <a:t>Targeted physical exam documented instead of complete PE</a:t>
          </a:r>
        </a:p>
      </dgm:t>
    </dgm:pt>
    <dgm:pt modelId="{D59B2C1D-BA66-41DF-A31E-81D23B512C99}" type="parTrans" cxnId="{C4AF1DF7-8562-4CAA-956B-FDD11A4AF5B2}">
      <dgm:prSet/>
      <dgm:spPr/>
      <dgm:t>
        <a:bodyPr/>
        <a:lstStyle/>
        <a:p>
          <a:endParaRPr lang="en-US"/>
        </a:p>
      </dgm:t>
    </dgm:pt>
    <dgm:pt modelId="{AEB63157-6DA7-49D4-9AF3-68D474D11EBB}" type="sibTrans" cxnId="{C4AF1DF7-8562-4CAA-956B-FDD11A4AF5B2}">
      <dgm:prSet/>
      <dgm:spPr/>
      <dgm:t>
        <a:bodyPr/>
        <a:lstStyle/>
        <a:p>
          <a:endParaRPr lang="en-US"/>
        </a:p>
      </dgm:t>
    </dgm:pt>
    <dgm:pt modelId="{4961D4A7-DAC4-43EC-8E1C-CA51D8B3CAFF}">
      <dgm:prSet/>
      <dgm:spPr/>
      <dgm:t>
        <a:bodyPr/>
        <a:lstStyle/>
        <a:p>
          <a:r>
            <a:rPr lang="en-US"/>
            <a:t>CT scan performed outside of window</a:t>
          </a:r>
        </a:p>
      </dgm:t>
    </dgm:pt>
    <dgm:pt modelId="{77345FCB-50E2-4F22-8BB0-0F855D7E6373}" type="parTrans" cxnId="{BA30916F-38A2-48E5-91BB-70621DFA7F02}">
      <dgm:prSet/>
      <dgm:spPr/>
      <dgm:t>
        <a:bodyPr/>
        <a:lstStyle/>
        <a:p>
          <a:endParaRPr lang="en-US"/>
        </a:p>
      </dgm:t>
    </dgm:pt>
    <dgm:pt modelId="{7786F330-D80B-4ADC-A339-4400C6273715}" type="sibTrans" cxnId="{BA30916F-38A2-48E5-91BB-70621DFA7F02}">
      <dgm:prSet/>
      <dgm:spPr/>
      <dgm:t>
        <a:bodyPr/>
        <a:lstStyle/>
        <a:p>
          <a:endParaRPr lang="en-US"/>
        </a:p>
      </dgm:t>
    </dgm:pt>
    <dgm:pt modelId="{C5E2D41A-A3EE-4CEC-B381-1A6A89FD2AB2}" type="pres">
      <dgm:prSet presAssocID="{6EBAFBC3-C0EF-49B9-A509-7AB54D108AA1}" presName="Name0" presStyleCnt="0">
        <dgm:presLayoutVars>
          <dgm:dir/>
          <dgm:animLvl val="lvl"/>
          <dgm:resizeHandles val="exact"/>
        </dgm:presLayoutVars>
      </dgm:prSet>
      <dgm:spPr/>
    </dgm:pt>
    <dgm:pt modelId="{4204E6E7-8381-4863-9004-EBF6651CAB5F}" type="pres">
      <dgm:prSet presAssocID="{31A7F6E6-A5B8-44C5-8F1D-E03895DFEC22}" presName="boxAndChildren" presStyleCnt="0"/>
      <dgm:spPr/>
    </dgm:pt>
    <dgm:pt modelId="{CDAD23AF-42F2-47A5-BC08-3424C17B4F06}" type="pres">
      <dgm:prSet presAssocID="{31A7F6E6-A5B8-44C5-8F1D-E03895DFEC22}" presName="parentTextBox" presStyleLbl="node1" presStyleIdx="0" presStyleCnt="2"/>
      <dgm:spPr/>
    </dgm:pt>
    <dgm:pt modelId="{E302C3F5-E572-4825-AF27-B51A6B28F57F}" type="pres">
      <dgm:prSet presAssocID="{31A7F6E6-A5B8-44C5-8F1D-E03895DFEC22}" presName="entireBox" presStyleLbl="node1" presStyleIdx="0" presStyleCnt="2"/>
      <dgm:spPr/>
    </dgm:pt>
    <dgm:pt modelId="{62AA5BD0-1420-4366-993E-F17C51BB7F28}" type="pres">
      <dgm:prSet presAssocID="{31A7F6E6-A5B8-44C5-8F1D-E03895DFEC22}" presName="descendantBox" presStyleCnt="0"/>
      <dgm:spPr/>
    </dgm:pt>
    <dgm:pt modelId="{FEA6C646-8C70-419D-8DB3-8EC27B98DD2C}" type="pres">
      <dgm:prSet presAssocID="{EB67EDC7-3758-4810-BA2A-24F4C29DB3C6}" presName="childTextBox" presStyleLbl="fgAccFollowNode1" presStyleIdx="0" presStyleCnt="4">
        <dgm:presLayoutVars>
          <dgm:bulletEnabled val="1"/>
        </dgm:presLayoutVars>
      </dgm:prSet>
      <dgm:spPr/>
    </dgm:pt>
    <dgm:pt modelId="{ECFA06BD-C163-4EB1-BEEC-0551D84D5135}" type="pres">
      <dgm:prSet presAssocID="{1ADB842E-93AA-4C39-AD48-6AC165932186}" presName="childTextBox" presStyleLbl="fgAccFollowNode1" presStyleIdx="1" presStyleCnt="4">
        <dgm:presLayoutVars>
          <dgm:bulletEnabled val="1"/>
        </dgm:presLayoutVars>
      </dgm:prSet>
      <dgm:spPr/>
    </dgm:pt>
    <dgm:pt modelId="{7587242E-E890-40AC-BE3D-4A52C4E71F43}" type="pres">
      <dgm:prSet presAssocID="{9AA466A1-C9F1-4329-B705-268109E7A40B}" presName="childTextBox" presStyleLbl="fgAccFollowNode1" presStyleIdx="2" presStyleCnt="4">
        <dgm:presLayoutVars>
          <dgm:bulletEnabled val="1"/>
        </dgm:presLayoutVars>
      </dgm:prSet>
      <dgm:spPr/>
    </dgm:pt>
    <dgm:pt modelId="{774803C8-72A2-4669-942F-A28217763C1C}" type="pres">
      <dgm:prSet presAssocID="{4961D4A7-DAC4-43EC-8E1C-CA51D8B3CAFF}" presName="childTextBox" presStyleLbl="fgAccFollowNode1" presStyleIdx="3" presStyleCnt="4">
        <dgm:presLayoutVars>
          <dgm:bulletEnabled val="1"/>
        </dgm:presLayoutVars>
      </dgm:prSet>
      <dgm:spPr/>
    </dgm:pt>
    <dgm:pt modelId="{8BF6ECD8-EC91-44E1-BEC2-FC4D233E26B9}" type="pres">
      <dgm:prSet presAssocID="{E4CBC940-C846-45E3-BA80-63ED93C80AA5}" presName="sp" presStyleCnt="0"/>
      <dgm:spPr/>
    </dgm:pt>
    <dgm:pt modelId="{D71C1411-174F-472B-BDEC-627EA4965DEE}" type="pres">
      <dgm:prSet presAssocID="{EB5AE24D-DC3B-4E31-A586-69AA7B2CB9D9}" presName="arrowAndChildren" presStyleCnt="0"/>
      <dgm:spPr/>
    </dgm:pt>
    <dgm:pt modelId="{135B160E-08E7-481F-BC87-59BAAA489D80}" type="pres">
      <dgm:prSet presAssocID="{EB5AE24D-DC3B-4E31-A586-69AA7B2CB9D9}" presName="parentTextArrow" presStyleLbl="node1" presStyleIdx="1" presStyleCnt="2"/>
      <dgm:spPr/>
    </dgm:pt>
  </dgm:ptLst>
  <dgm:cxnLst>
    <dgm:cxn modelId="{4BBFEB1D-55B6-44D0-A4D2-E982C72AAEE4}" type="presOf" srcId="{9AA466A1-C9F1-4329-B705-268109E7A40B}" destId="{7587242E-E890-40AC-BE3D-4A52C4E71F43}" srcOrd="0" destOrd="0" presId="urn:microsoft.com/office/officeart/2005/8/layout/process4"/>
    <dgm:cxn modelId="{8CDB7D25-6036-4D73-8582-9298C551E4DA}" type="presOf" srcId="{EB67EDC7-3758-4810-BA2A-24F4C29DB3C6}" destId="{FEA6C646-8C70-419D-8DB3-8EC27B98DD2C}" srcOrd="0" destOrd="0" presId="urn:microsoft.com/office/officeart/2005/8/layout/process4"/>
    <dgm:cxn modelId="{D5B6922F-4850-4B11-A2E3-1461722249F0}" type="presOf" srcId="{31A7F6E6-A5B8-44C5-8F1D-E03895DFEC22}" destId="{E302C3F5-E572-4825-AF27-B51A6B28F57F}" srcOrd="1" destOrd="0" presId="urn:microsoft.com/office/officeart/2005/8/layout/process4"/>
    <dgm:cxn modelId="{14947B31-FC44-4AF9-9BE9-E2D28A51ECC7}" srcId="{31A7F6E6-A5B8-44C5-8F1D-E03895DFEC22}" destId="{EB67EDC7-3758-4810-BA2A-24F4C29DB3C6}" srcOrd="0" destOrd="0" parTransId="{D304E55F-37F2-45C0-AA4D-02A4AB1C1B22}" sibTransId="{ABF3FB5A-4D35-4089-9495-990026862521}"/>
    <dgm:cxn modelId="{3408E134-D323-4EBE-80D0-EA7FCBCEAB30}" srcId="{6EBAFBC3-C0EF-49B9-A509-7AB54D108AA1}" destId="{31A7F6E6-A5B8-44C5-8F1D-E03895DFEC22}" srcOrd="1" destOrd="0" parTransId="{377AD56D-1A3B-4D2A-B5B4-B14682CF4946}" sibTransId="{15D777A3-15EE-444F-9F4C-2111C366D889}"/>
    <dgm:cxn modelId="{52C1BA39-1737-4567-ABEF-62B81D3FDE49}" type="presOf" srcId="{1ADB842E-93AA-4C39-AD48-6AC165932186}" destId="{ECFA06BD-C163-4EB1-BEEC-0551D84D5135}" srcOrd="0" destOrd="0" presId="urn:microsoft.com/office/officeart/2005/8/layout/process4"/>
    <dgm:cxn modelId="{AAAF983A-80CA-4AA6-A83B-41B5B4C5327B}" type="presOf" srcId="{EB5AE24D-DC3B-4E31-A586-69AA7B2CB9D9}" destId="{135B160E-08E7-481F-BC87-59BAAA489D80}" srcOrd="0" destOrd="0" presId="urn:microsoft.com/office/officeart/2005/8/layout/process4"/>
    <dgm:cxn modelId="{F3CEFE52-4831-4FCB-BD99-2B2F754A2BE6}" type="presOf" srcId="{6EBAFBC3-C0EF-49B9-A509-7AB54D108AA1}" destId="{C5E2D41A-A3EE-4CEC-B381-1A6A89FD2AB2}" srcOrd="0" destOrd="0" presId="urn:microsoft.com/office/officeart/2005/8/layout/process4"/>
    <dgm:cxn modelId="{B5A7E266-46A4-4DED-B311-7C9404C4AC9E}" type="presOf" srcId="{4961D4A7-DAC4-43EC-8E1C-CA51D8B3CAFF}" destId="{774803C8-72A2-4669-942F-A28217763C1C}" srcOrd="0" destOrd="0" presId="urn:microsoft.com/office/officeart/2005/8/layout/process4"/>
    <dgm:cxn modelId="{BA30916F-38A2-48E5-91BB-70621DFA7F02}" srcId="{31A7F6E6-A5B8-44C5-8F1D-E03895DFEC22}" destId="{4961D4A7-DAC4-43EC-8E1C-CA51D8B3CAFF}" srcOrd="3" destOrd="0" parTransId="{77345FCB-50E2-4F22-8BB0-0F855D7E6373}" sibTransId="{7786F330-D80B-4ADC-A339-4400C6273715}"/>
    <dgm:cxn modelId="{6C8EEE78-0869-4B60-A5E9-16F2B028BE0C}" srcId="{31A7F6E6-A5B8-44C5-8F1D-E03895DFEC22}" destId="{1ADB842E-93AA-4C39-AD48-6AC165932186}" srcOrd="1" destOrd="0" parTransId="{32421585-B277-4050-9F48-A01501947219}" sibTransId="{AD9F9B2B-175C-42DD-B119-61D6BB6A2CEF}"/>
    <dgm:cxn modelId="{856AAEE9-B264-407A-BD7B-8DF6A2C97178}" srcId="{6EBAFBC3-C0EF-49B9-A509-7AB54D108AA1}" destId="{EB5AE24D-DC3B-4E31-A586-69AA7B2CB9D9}" srcOrd="0" destOrd="0" parTransId="{B3FD81AB-1E89-4EE9-B766-0F285440FA89}" sibTransId="{E4CBC940-C846-45E3-BA80-63ED93C80AA5}"/>
    <dgm:cxn modelId="{814C5BF3-9D22-49A4-BEF2-6D7824FDEEBE}" type="presOf" srcId="{31A7F6E6-A5B8-44C5-8F1D-E03895DFEC22}" destId="{CDAD23AF-42F2-47A5-BC08-3424C17B4F06}" srcOrd="0" destOrd="0" presId="urn:microsoft.com/office/officeart/2005/8/layout/process4"/>
    <dgm:cxn modelId="{C4AF1DF7-8562-4CAA-956B-FDD11A4AF5B2}" srcId="{31A7F6E6-A5B8-44C5-8F1D-E03895DFEC22}" destId="{9AA466A1-C9F1-4329-B705-268109E7A40B}" srcOrd="2" destOrd="0" parTransId="{D59B2C1D-BA66-41DF-A31E-81D23B512C99}" sibTransId="{AEB63157-6DA7-49D4-9AF3-68D474D11EBB}"/>
    <dgm:cxn modelId="{E5150FAE-E21D-4E2A-99B3-1A7E41528B2D}" type="presParOf" srcId="{C5E2D41A-A3EE-4CEC-B381-1A6A89FD2AB2}" destId="{4204E6E7-8381-4863-9004-EBF6651CAB5F}" srcOrd="0" destOrd="0" presId="urn:microsoft.com/office/officeart/2005/8/layout/process4"/>
    <dgm:cxn modelId="{BEE92AE2-87F8-45B9-97F6-F93F527613AC}" type="presParOf" srcId="{4204E6E7-8381-4863-9004-EBF6651CAB5F}" destId="{CDAD23AF-42F2-47A5-BC08-3424C17B4F06}" srcOrd="0" destOrd="0" presId="urn:microsoft.com/office/officeart/2005/8/layout/process4"/>
    <dgm:cxn modelId="{861681B9-75B6-4245-8EE3-736C845357DC}" type="presParOf" srcId="{4204E6E7-8381-4863-9004-EBF6651CAB5F}" destId="{E302C3F5-E572-4825-AF27-B51A6B28F57F}" srcOrd="1" destOrd="0" presId="urn:microsoft.com/office/officeart/2005/8/layout/process4"/>
    <dgm:cxn modelId="{6F41A5FB-712F-4CEC-B4BC-29E2740AED04}" type="presParOf" srcId="{4204E6E7-8381-4863-9004-EBF6651CAB5F}" destId="{62AA5BD0-1420-4366-993E-F17C51BB7F28}" srcOrd="2" destOrd="0" presId="urn:microsoft.com/office/officeart/2005/8/layout/process4"/>
    <dgm:cxn modelId="{32C35625-6384-45F9-8167-D2023B1AF847}" type="presParOf" srcId="{62AA5BD0-1420-4366-993E-F17C51BB7F28}" destId="{FEA6C646-8C70-419D-8DB3-8EC27B98DD2C}" srcOrd="0" destOrd="0" presId="urn:microsoft.com/office/officeart/2005/8/layout/process4"/>
    <dgm:cxn modelId="{380E735F-5E2C-41F5-9A17-645729AC63EB}" type="presParOf" srcId="{62AA5BD0-1420-4366-993E-F17C51BB7F28}" destId="{ECFA06BD-C163-4EB1-BEEC-0551D84D5135}" srcOrd="1" destOrd="0" presId="urn:microsoft.com/office/officeart/2005/8/layout/process4"/>
    <dgm:cxn modelId="{3E246EDA-5966-4E56-AAB1-60A785812D27}" type="presParOf" srcId="{62AA5BD0-1420-4366-993E-F17C51BB7F28}" destId="{7587242E-E890-40AC-BE3D-4A52C4E71F43}" srcOrd="2" destOrd="0" presId="urn:microsoft.com/office/officeart/2005/8/layout/process4"/>
    <dgm:cxn modelId="{445E24D4-F37B-478D-BD11-C281030D0B00}" type="presParOf" srcId="{62AA5BD0-1420-4366-993E-F17C51BB7F28}" destId="{774803C8-72A2-4669-942F-A28217763C1C}" srcOrd="3" destOrd="0" presId="urn:microsoft.com/office/officeart/2005/8/layout/process4"/>
    <dgm:cxn modelId="{30251159-66FF-49A9-98E2-8934ACEC51BC}" type="presParOf" srcId="{C5E2D41A-A3EE-4CEC-B381-1A6A89FD2AB2}" destId="{8BF6ECD8-EC91-44E1-BEC2-FC4D233E26B9}" srcOrd="1" destOrd="0" presId="urn:microsoft.com/office/officeart/2005/8/layout/process4"/>
    <dgm:cxn modelId="{6723DE56-61B3-4666-8E17-D6F85A85E934}" type="presParOf" srcId="{C5E2D41A-A3EE-4CEC-B381-1A6A89FD2AB2}" destId="{D71C1411-174F-472B-BDEC-627EA4965DEE}" srcOrd="2" destOrd="0" presId="urn:microsoft.com/office/officeart/2005/8/layout/process4"/>
    <dgm:cxn modelId="{2299972E-0924-48A5-8DB6-E7F3D7FD882B}" type="presParOf" srcId="{D71C1411-174F-472B-BDEC-627EA4965DEE}" destId="{135B160E-08E7-481F-BC87-59BAAA489D8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256CE6-8B9F-4EE0-B53F-121587521F61}"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D94952F3-8EEC-414C-94D8-41C2B8F15D01}">
      <dgm:prSet/>
      <dgm:spPr/>
      <dgm:t>
        <a:bodyPr/>
        <a:lstStyle/>
        <a:p>
          <a:r>
            <a:rPr lang="en-US"/>
            <a:t>A protocol violation occurs when there is a protocol deviation that also:</a:t>
          </a:r>
        </a:p>
      </dgm:t>
    </dgm:pt>
    <dgm:pt modelId="{3D03A946-F2BC-4A5A-9543-E5EE9661A86E}" type="parTrans" cxnId="{96C2F445-BF27-4264-AA9C-CDF852AE6FEB}">
      <dgm:prSet/>
      <dgm:spPr/>
      <dgm:t>
        <a:bodyPr/>
        <a:lstStyle/>
        <a:p>
          <a:endParaRPr lang="en-US"/>
        </a:p>
      </dgm:t>
    </dgm:pt>
    <dgm:pt modelId="{46408C17-1C6F-4B14-9B67-86943E45562E}" type="sibTrans" cxnId="{96C2F445-BF27-4264-AA9C-CDF852AE6FEB}">
      <dgm:prSet/>
      <dgm:spPr/>
      <dgm:t>
        <a:bodyPr/>
        <a:lstStyle/>
        <a:p>
          <a:endParaRPr lang="en-US"/>
        </a:p>
      </dgm:t>
    </dgm:pt>
    <dgm:pt modelId="{C889CC9C-60FF-487E-AC61-00E977C36C13}">
      <dgm:prSet/>
      <dgm:spPr/>
      <dgm:t>
        <a:bodyPr/>
        <a:lstStyle/>
        <a:p>
          <a:r>
            <a:rPr lang="en-US"/>
            <a:t>Reduces the quality or completeness of the data</a:t>
          </a:r>
        </a:p>
      </dgm:t>
    </dgm:pt>
    <dgm:pt modelId="{B27C1631-4803-4CFF-9CE5-2C42DCF2531F}" type="parTrans" cxnId="{20BB9D12-7D26-49B3-B06B-F705DCB1079C}">
      <dgm:prSet/>
      <dgm:spPr/>
      <dgm:t>
        <a:bodyPr/>
        <a:lstStyle/>
        <a:p>
          <a:endParaRPr lang="en-US"/>
        </a:p>
      </dgm:t>
    </dgm:pt>
    <dgm:pt modelId="{3C3D94F5-002D-48FA-819E-BB4307AB8804}" type="sibTrans" cxnId="{20BB9D12-7D26-49B3-B06B-F705DCB1079C}">
      <dgm:prSet/>
      <dgm:spPr/>
      <dgm:t>
        <a:bodyPr/>
        <a:lstStyle/>
        <a:p>
          <a:endParaRPr lang="en-US"/>
        </a:p>
      </dgm:t>
    </dgm:pt>
    <dgm:pt modelId="{2F63D027-5A7E-47B7-88A8-B58BBBC8358C}">
      <dgm:prSet/>
      <dgm:spPr/>
      <dgm:t>
        <a:bodyPr/>
        <a:lstStyle/>
        <a:p>
          <a:r>
            <a:rPr lang="en-US"/>
            <a:t>Impacts a subject’s safety, rights, or welfare</a:t>
          </a:r>
        </a:p>
      </dgm:t>
    </dgm:pt>
    <dgm:pt modelId="{F8DD945F-8E6A-479B-97C7-9C74E60AAA06}" type="parTrans" cxnId="{E3472CB3-3B16-44FA-9469-F3BF7C7ABA1B}">
      <dgm:prSet/>
      <dgm:spPr/>
      <dgm:t>
        <a:bodyPr/>
        <a:lstStyle/>
        <a:p>
          <a:endParaRPr lang="en-US"/>
        </a:p>
      </dgm:t>
    </dgm:pt>
    <dgm:pt modelId="{364CE57A-A433-4F2D-BA48-7AAA67984B83}" type="sibTrans" cxnId="{E3472CB3-3B16-44FA-9469-F3BF7C7ABA1B}">
      <dgm:prSet/>
      <dgm:spPr/>
      <dgm:t>
        <a:bodyPr/>
        <a:lstStyle/>
        <a:p>
          <a:endParaRPr lang="en-US"/>
        </a:p>
      </dgm:t>
    </dgm:pt>
    <dgm:pt modelId="{8FA6F387-5859-41F6-8890-4A4E57560A15}">
      <dgm:prSet/>
      <dgm:spPr/>
      <dgm:t>
        <a:bodyPr/>
        <a:lstStyle/>
        <a:p>
          <a:r>
            <a:rPr lang="en-US"/>
            <a:t>Affects the scientific integrity</a:t>
          </a:r>
        </a:p>
      </dgm:t>
    </dgm:pt>
    <dgm:pt modelId="{8C66E780-C22A-4B81-A986-08895839E55D}" type="parTrans" cxnId="{2F7FB440-2735-46AB-B65B-60A10D359F27}">
      <dgm:prSet/>
      <dgm:spPr/>
      <dgm:t>
        <a:bodyPr/>
        <a:lstStyle/>
        <a:p>
          <a:endParaRPr lang="en-US"/>
        </a:p>
      </dgm:t>
    </dgm:pt>
    <dgm:pt modelId="{A3AF3E13-03C7-45D2-8580-FE8557C83710}" type="sibTrans" cxnId="{2F7FB440-2735-46AB-B65B-60A10D359F27}">
      <dgm:prSet/>
      <dgm:spPr/>
      <dgm:t>
        <a:bodyPr/>
        <a:lstStyle/>
        <a:p>
          <a:endParaRPr lang="en-US"/>
        </a:p>
      </dgm:t>
    </dgm:pt>
    <dgm:pt modelId="{65FC2730-7FE8-4D88-A109-578DDD66FFE3}">
      <dgm:prSet/>
      <dgm:spPr/>
      <dgm:t>
        <a:bodyPr/>
        <a:lstStyle/>
        <a:p>
          <a:r>
            <a:rPr lang="en-US"/>
            <a:t>Examples</a:t>
          </a:r>
        </a:p>
      </dgm:t>
    </dgm:pt>
    <dgm:pt modelId="{44757495-5FF6-4AF9-A3F5-FC3E3674709F}" type="parTrans" cxnId="{29B8E2CA-ECA7-4947-AB58-09319D9E77AA}">
      <dgm:prSet/>
      <dgm:spPr/>
      <dgm:t>
        <a:bodyPr/>
        <a:lstStyle/>
        <a:p>
          <a:endParaRPr lang="en-US"/>
        </a:p>
      </dgm:t>
    </dgm:pt>
    <dgm:pt modelId="{BB878E72-3CA5-4387-9AA4-082157B34112}" type="sibTrans" cxnId="{29B8E2CA-ECA7-4947-AB58-09319D9E77AA}">
      <dgm:prSet/>
      <dgm:spPr/>
      <dgm:t>
        <a:bodyPr/>
        <a:lstStyle/>
        <a:p>
          <a:endParaRPr lang="en-US"/>
        </a:p>
      </dgm:t>
    </dgm:pt>
    <dgm:pt modelId="{CAFF0A95-AC22-439F-B2BA-E43CD1A50FBD}">
      <dgm:prSet/>
      <dgm:spPr/>
      <dgm:t>
        <a:bodyPr/>
        <a:lstStyle/>
        <a:p>
          <a:r>
            <a:rPr lang="en-US"/>
            <a:t>Inadequate informed consent</a:t>
          </a:r>
        </a:p>
      </dgm:t>
    </dgm:pt>
    <dgm:pt modelId="{15645962-6716-4943-B110-D686C97E929E}" type="parTrans" cxnId="{009A899E-9823-4C1D-98C5-A0BA92898604}">
      <dgm:prSet/>
      <dgm:spPr/>
      <dgm:t>
        <a:bodyPr/>
        <a:lstStyle/>
        <a:p>
          <a:endParaRPr lang="en-US"/>
        </a:p>
      </dgm:t>
    </dgm:pt>
    <dgm:pt modelId="{017FE677-6D63-4F11-941A-B032AA627A5F}" type="sibTrans" cxnId="{009A899E-9823-4C1D-98C5-A0BA92898604}">
      <dgm:prSet/>
      <dgm:spPr/>
      <dgm:t>
        <a:bodyPr/>
        <a:lstStyle/>
        <a:p>
          <a:endParaRPr lang="en-US"/>
        </a:p>
      </dgm:t>
    </dgm:pt>
    <dgm:pt modelId="{1BEED9E6-183D-4F48-9B25-34A96468FCF4}">
      <dgm:prSet/>
      <dgm:spPr/>
      <dgm:t>
        <a:bodyPr/>
        <a:lstStyle/>
        <a:p>
          <a:r>
            <a:rPr lang="en-US"/>
            <a:t>Enrollment of subjects not meeting the inclusion /exclusion criteria</a:t>
          </a:r>
        </a:p>
      </dgm:t>
    </dgm:pt>
    <dgm:pt modelId="{7107A9A9-F64C-4E4A-8F3E-1E9DF5D8EE05}" type="parTrans" cxnId="{29DC486F-4C7A-4A8A-9F98-5815B2D2B69D}">
      <dgm:prSet/>
      <dgm:spPr/>
      <dgm:t>
        <a:bodyPr/>
        <a:lstStyle/>
        <a:p>
          <a:endParaRPr lang="en-US"/>
        </a:p>
      </dgm:t>
    </dgm:pt>
    <dgm:pt modelId="{C407B2FF-0AAB-4069-9101-CC21DE3A1469}" type="sibTrans" cxnId="{29DC486F-4C7A-4A8A-9F98-5815B2D2B69D}">
      <dgm:prSet/>
      <dgm:spPr/>
      <dgm:t>
        <a:bodyPr/>
        <a:lstStyle/>
        <a:p>
          <a:endParaRPr lang="en-US"/>
        </a:p>
      </dgm:t>
    </dgm:pt>
    <dgm:pt modelId="{93034AC3-50F7-45FF-81C3-2743EC62AB49}">
      <dgm:prSet/>
      <dgm:spPr/>
      <dgm:t>
        <a:bodyPr/>
        <a:lstStyle/>
        <a:p>
          <a:r>
            <a:rPr lang="en-US"/>
            <a:t>Initiation of study procedure prior to completion of informed consent</a:t>
          </a:r>
        </a:p>
      </dgm:t>
    </dgm:pt>
    <dgm:pt modelId="{01C97E11-DA4A-42C0-9096-3E897FECEF5A}" type="parTrans" cxnId="{C9C4F53F-5043-43EC-9AB1-9C653A94A848}">
      <dgm:prSet/>
      <dgm:spPr/>
      <dgm:t>
        <a:bodyPr/>
        <a:lstStyle/>
        <a:p>
          <a:endParaRPr lang="en-US"/>
        </a:p>
      </dgm:t>
    </dgm:pt>
    <dgm:pt modelId="{CF96F400-ED9B-4D30-8BCA-6E6A6C30FB46}" type="sibTrans" cxnId="{C9C4F53F-5043-43EC-9AB1-9C653A94A848}">
      <dgm:prSet/>
      <dgm:spPr/>
      <dgm:t>
        <a:bodyPr/>
        <a:lstStyle/>
        <a:p>
          <a:endParaRPr lang="en-US"/>
        </a:p>
      </dgm:t>
    </dgm:pt>
    <dgm:pt modelId="{AEF36D90-D835-4462-BB67-349730DD936F}">
      <dgm:prSet/>
      <dgm:spPr/>
      <dgm:t>
        <a:bodyPr/>
        <a:lstStyle/>
        <a:p>
          <a:r>
            <a:rPr lang="en-US"/>
            <a:t>Improper breaking of the blinding of the study</a:t>
          </a:r>
        </a:p>
      </dgm:t>
    </dgm:pt>
    <dgm:pt modelId="{1DDFCC14-9A92-4E4F-8A65-279DCD0A4229}" type="parTrans" cxnId="{219C2CF3-2130-4CBD-AE8B-711969252A2D}">
      <dgm:prSet/>
      <dgm:spPr/>
      <dgm:t>
        <a:bodyPr/>
        <a:lstStyle/>
        <a:p>
          <a:endParaRPr lang="en-US"/>
        </a:p>
      </dgm:t>
    </dgm:pt>
    <dgm:pt modelId="{FAF3E553-A106-46D5-AE1D-21026649FFE5}" type="sibTrans" cxnId="{219C2CF3-2130-4CBD-AE8B-711969252A2D}">
      <dgm:prSet/>
      <dgm:spPr/>
      <dgm:t>
        <a:bodyPr/>
        <a:lstStyle/>
        <a:p>
          <a:endParaRPr lang="en-US"/>
        </a:p>
      </dgm:t>
    </dgm:pt>
    <dgm:pt modelId="{3F294D40-B246-42B2-BC3C-ADC485E7FFDB}">
      <dgm:prSet/>
      <dgm:spPr/>
      <dgm:t>
        <a:bodyPr/>
        <a:lstStyle/>
        <a:p>
          <a:r>
            <a:rPr lang="en-US"/>
            <a:t>Falsification of records</a:t>
          </a:r>
        </a:p>
      </dgm:t>
    </dgm:pt>
    <dgm:pt modelId="{03017311-DDA8-4041-9E18-3B448E00FB13}" type="parTrans" cxnId="{C4C31146-2333-49FF-9E65-063E8AA83765}">
      <dgm:prSet/>
      <dgm:spPr/>
      <dgm:t>
        <a:bodyPr/>
        <a:lstStyle/>
        <a:p>
          <a:endParaRPr lang="en-US"/>
        </a:p>
      </dgm:t>
    </dgm:pt>
    <dgm:pt modelId="{33721DEC-C3A5-4BD1-AB36-B1F2ADE52932}" type="sibTrans" cxnId="{C4C31146-2333-49FF-9E65-063E8AA83765}">
      <dgm:prSet/>
      <dgm:spPr/>
      <dgm:t>
        <a:bodyPr/>
        <a:lstStyle/>
        <a:p>
          <a:endParaRPr lang="en-US"/>
        </a:p>
      </dgm:t>
    </dgm:pt>
    <dgm:pt modelId="{44403DFD-3B8B-4591-A7EE-D8CCEC0545D2}">
      <dgm:prSet/>
      <dgm:spPr/>
      <dgm:t>
        <a:bodyPr/>
        <a:lstStyle/>
        <a:p>
          <a:r>
            <a:rPr lang="en-US"/>
            <a:t>Frequent minor deviations</a:t>
          </a:r>
        </a:p>
      </dgm:t>
    </dgm:pt>
    <dgm:pt modelId="{5302759C-85C0-46C1-A993-51640B7EC4E1}" type="parTrans" cxnId="{6AB5AD4E-E00A-4A73-8667-0EDC8338D057}">
      <dgm:prSet/>
      <dgm:spPr/>
      <dgm:t>
        <a:bodyPr/>
        <a:lstStyle/>
        <a:p>
          <a:endParaRPr lang="en-US"/>
        </a:p>
      </dgm:t>
    </dgm:pt>
    <dgm:pt modelId="{DF5E2273-EC61-4497-B151-482478E51F6A}" type="sibTrans" cxnId="{6AB5AD4E-E00A-4A73-8667-0EDC8338D057}">
      <dgm:prSet/>
      <dgm:spPr/>
      <dgm:t>
        <a:bodyPr/>
        <a:lstStyle/>
        <a:p>
          <a:endParaRPr lang="en-US"/>
        </a:p>
      </dgm:t>
    </dgm:pt>
    <dgm:pt modelId="{81CA54A1-D953-445C-A492-8A73219D6A79}">
      <dgm:prSet/>
      <dgm:spPr/>
      <dgm:t>
        <a:bodyPr/>
        <a:lstStyle/>
        <a:p>
          <a:r>
            <a:rPr lang="en-US"/>
            <a:t>Failure to withdraw a subject meeting withdrawal criteria</a:t>
          </a:r>
        </a:p>
      </dgm:t>
    </dgm:pt>
    <dgm:pt modelId="{50760119-90A2-4DB3-870F-7922AACA7387}" type="parTrans" cxnId="{E5218155-F188-4148-ACDD-EA03C0376562}">
      <dgm:prSet/>
      <dgm:spPr/>
      <dgm:t>
        <a:bodyPr/>
        <a:lstStyle/>
        <a:p>
          <a:endParaRPr lang="en-US"/>
        </a:p>
      </dgm:t>
    </dgm:pt>
    <dgm:pt modelId="{E8E963B8-9920-4352-8E44-43774E35C74D}" type="sibTrans" cxnId="{E5218155-F188-4148-ACDD-EA03C0376562}">
      <dgm:prSet/>
      <dgm:spPr/>
      <dgm:t>
        <a:bodyPr/>
        <a:lstStyle/>
        <a:p>
          <a:endParaRPr lang="en-US"/>
        </a:p>
      </dgm:t>
    </dgm:pt>
    <dgm:pt modelId="{EF185F80-5113-4945-B754-934D092BBC9A}" type="pres">
      <dgm:prSet presAssocID="{F4256CE6-8B9F-4EE0-B53F-121587521F61}" presName="linear" presStyleCnt="0">
        <dgm:presLayoutVars>
          <dgm:dir/>
          <dgm:animLvl val="lvl"/>
          <dgm:resizeHandles val="exact"/>
        </dgm:presLayoutVars>
      </dgm:prSet>
      <dgm:spPr/>
    </dgm:pt>
    <dgm:pt modelId="{8B0F7A9F-91A0-4CF6-8032-242D7BF76C44}" type="pres">
      <dgm:prSet presAssocID="{D94952F3-8EEC-414C-94D8-41C2B8F15D01}" presName="parentLin" presStyleCnt="0"/>
      <dgm:spPr/>
    </dgm:pt>
    <dgm:pt modelId="{81B334D6-44DB-46E8-A869-48151EBDD1C1}" type="pres">
      <dgm:prSet presAssocID="{D94952F3-8EEC-414C-94D8-41C2B8F15D01}" presName="parentLeftMargin" presStyleLbl="node1" presStyleIdx="0" presStyleCnt="2"/>
      <dgm:spPr/>
    </dgm:pt>
    <dgm:pt modelId="{3BB595FA-2A28-43F3-BCA0-A5A5DEBE342E}" type="pres">
      <dgm:prSet presAssocID="{D94952F3-8EEC-414C-94D8-41C2B8F15D01}" presName="parentText" presStyleLbl="node1" presStyleIdx="0" presStyleCnt="2">
        <dgm:presLayoutVars>
          <dgm:chMax val="0"/>
          <dgm:bulletEnabled val="1"/>
        </dgm:presLayoutVars>
      </dgm:prSet>
      <dgm:spPr/>
    </dgm:pt>
    <dgm:pt modelId="{38ECAC3E-4CAD-4740-AB83-BC8C91937D05}" type="pres">
      <dgm:prSet presAssocID="{D94952F3-8EEC-414C-94D8-41C2B8F15D01}" presName="negativeSpace" presStyleCnt="0"/>
      <dgm:spPr/>
    </dgm:pt>
    <dgm:pt modelId="{FA907498-EFBE-4384-93E8-D9522E325DA0}" type="pres">
      <dgm:prSet presAssocID="{D94952F3-8EEC-414C-94D8-41C2B8F15D01}" presName="childText" presStyleLbl="conFgAcc1" presStyleIdx="0" presStyleCnt="2">
        <dgm:presLayoutVars>
          <dgm:bulletEnabled val="1"/>
        </dgm:presLayoutVars>
      </dgm:prSet>
      <dgm:spPr/>
    </dgm:pt>
    <dgm:pt modelId="{B3EB0EEF-5806-4977-AB46-6305403BA07D}" type="pres">
      <dgm:prSet presAssocID="{46408C17-1C6F-4B14-9B67-86943E45562E}" presName="spaceBetweenRectangles" presStyleCnt="0"/>
      <dgm:spPr/>
    </dgm:pt>
    <dgm:pt modelId="{D9E7ABBE-1AA1-4EE7-9657-DFFA899EB345}" type="pres">
      <dgm:prSet presAssocID="{65FC2730-7FE8-4D88-A109-578DDD66FFE3}" presName="parentLin" presStyleCnt="0"/>
      <dgm:spPr/>
    </dgm:pt>
    <dgm:pt modelId="{620F7E0B-A34B-41AF-ABD2-E00212D1CC84}" type="pres">
      <dgm:prSet presAssocID="{65FC2730-7FE8-4D88-A109-578DDD66FFE3}" presName="parentLeftMargin" presStyleLbl="node1" presStyleIdx="0" presStyleCnt="2"/>
      <dgm:spPr/>
    </dgm:pt>
    <dgm:pt modelId="{14000D1E-0CD4-482C-87D0-875E33FB2791}" type="pres">
      <dgm:prSet presAssocID="{65FC2730-7FE8-4D88-A109-578DDD66FFE3}" presName="parentText" presStyleLbl="node1" presStyleIdx="1" presStyleCnt="2">
        <dgm:presLayoutVars>
          <dgm:chMax val="0"/>
          <dgm:bulletEnabled val="1"/>
        </dgm:presLayoutVars>
      </dgm:prSet>
      <dgm:spPr/>
    </dgm:pt>
    <dgm:pt modelId="{714548EA-161E-4FCA-8251-B0183BC46499}" type="pres">
      <dgm:prSet presAssocID="{65FC2730-7FE8-4D88-A109-578DDD66FFE3}" presName="negativeSpace" presStyleCnt="0"/>
      <dgm:spPr/>
    </dgm:pt>
    <dgm:pt modelId="{3043F99B-B928-4E2E-B919-D044E598F7D1}" type="pres">
      <dgm:prSet presAssocID="{65FC2730-7FE8-4D88-A109-578DDD66FFE3}" presName="childText" presStyleLbl="conFgAcc1" presStyleIdx="1" presStyleCnt="2">
        <dgm:presLayoutVars>
          <dgm:bulletEnabled val="1"/>
        </dgm:presLayoutVars>
      </dgm:prSet>
      <dgm:spPr/>
    </dgm:pt>
  </dgm:ptLst>
  <dgm:cxnLst>
    <dgm:cxn modelId="{20BB9D12-7D26-49B3-B06B-F705DCB1079C}" srcId="{D94952F3-8EEC-414C-94D8-41C2B8F15D01}" destId="{C889CC9C-60FF-487E-AC61-00E977C36C13}" srcOrd="0" destOrd="0" parTransId="{B27C1631-4803-4CFF-9CE5-2C42DCF2531F}" sibTransId="{3C3D94F5-002D-48FA-819E-BB4307AB8804}"/>
    <dgm:cxn modelId="{33AAD122-B869-4990-876A-53587843EF9E}" type="presOf" srcId="{8FA6F387-5859-41F6-8890-4A4E57560A15}" destId="{FA907498-EFBE-4384-93E8-D9522E325DA0}" srcOrd="0" destOrd="2" presId="urn:microsoft.com/office/officeart/2005/8/layout/list1"/>
    <dgm:cxn modelId="{C9C4F53F-5043-43EC-9AB1-9C653A94A848}" srcId="{65FC2730-7FE8-4D88-A109-578DDD66FFE3}" destId="{93034AC3-50F7-45FF-81C3-2743EC62AB49}" srcOrd="2" destOrd="0" parTransId="{01C97E11-DA4A-42C0-9096-3E897FECEF5A}" sibTransId="{CF96F400-ED9B-4D30-8BCA-6E6A6C30FB46}"/>
    <dgm:cxn modelId="{2F7FB440-2735-46AB-B65B-60A10D359F27}" srcId="{D94952F3-8EEC-414C-94D8-41C2B8F15D01}" destId="{8FA6F387-5859-41F6-8890-4A4E57560A15}" srcOrd="2" destOrd="0" parTransId="{8C66E780-C22A-4B81-A986-08895839E55D}" sibTransId="{A3AF3E13-03C7-45D2-8580-FE8557C83710}"/>
    <dgm:cxn modelId="{96C2F445-BF27-4264-AA9C-CDF852AE6FEB}" srcId="{F4256CE6-8B9F-4EE0-B53F-121587521F61}" destId="{D94952F3-8EEC-414C-94D8-41C2B8F15D01}" srcOrd="0" destOrd="0" parTransId="{3D03A946-F2BC-4A5A-9543-E5EE9661A86E}" sibTransId="{46408C17-1C6F-4B14-9B67-86943E45562E}"/>
    <dgm:cxn modelId="{C4C31146-2333-49FF-9E65-063E8AA83765}" srcId="{65FC2730-7FE8-4D88-A109-578DDD66FFE3}" destId="{3F294D40-B246-42B2-BC3C-ADC485E7FFDB}" srcOrd="4" destOrd="0" parTransId="{03017311-DDA8-4041-9E18-3B448E00FB13}" sibTransId="{33721DEC-C3A5-4BD1-AB36-B1F2ADE52932}"/>
    <dgm:cxn modelId="{F657FA46-DACA-4D9E-A76C-C9B7A2B1C40E}" type="presOf" srcId="{D94952F3-8EEC-414C-94D8-41C2B8F15D01}" destId="{3BB595FA-2A28-43F3-BCA0-A5A5DEBE342E}" srcOrd="1" destOrd="0" presId="urn:microsoft.com/office/officeart/2005/8/layout/list1"/>
    <dgm:cxn modelId="{6AB5AD4E-E00A-4A73-8667-0EDC8338D057}" srcId="{65FC2730-7FE8-4D88-A109-578DDD66FFE3}" destId="{44403DFD-3B8B-4591-A7EE-D8CCEC0545D2}" srcOrd="5" destOrd="0" parTransId="{5302759C-85C0-46C1-A993-51640B7EC4E1}" sibTransId="{DF5E2273-EC61-4497-B151-482478E51F6A}"/>
    <dgm:cxn modelId="{E5218155-F188-4148-ACDD-EA03C0376562}" srcId="{65FC2730-7FE8-4D88-A109-578DDD66FFE3}" destId="{81CA54A1-D953-445C-A492-8A73219D6A79}" srcOrd="6" destOrd="0" parTransId="{50760119-90A2-4DB3-870F-7922AACA7387}" sibTransId="{E8E963B8-9920-4352-8E44-43774E35C74D}"/>
    <dgm:cxn modelId="{2887BE56-7A3C-4F4C-A580-A2EB990D0238}" type="presOf" srcId="{D94952F3-8EEC-414C-94D8-41C2B8F15D01}" destId="{81B334D6-44DB-46E8-A869-48151EBDD1C1}" srcOrd="0" destOrd="0" presId="urn:microsoft.com/office/officeart/2005/8/layout/list1"/>
    <dgm:cxn modelId="{5A9EF16E-BBD7-4E9B-8FDD-083966C341BD}" type="presOf" srcId="{81CA54A1-D953-445C-A492-8A73219D6A79}" destId="{3043F99B-B928-4E2E-B919-D044E598F7D1}" srcOrd="0" destOrd="6" presId="urn:microsoft.com/office/officeart/2005/8/layout/list1"/>
    <dgm:cxn modelId="{29DC486F-4C7A-4A8A-9F98-5815B2D2B69D}" srcId="{65FC2730-7FE8-4D88-A109-578DDD66FFE3}" destId="{1BEED9E6-183D-4F48-9B25-34A96468FCF4}" srcOrd="1" destOrd="0" parTransId="{7107A9A9-F64C-4E4A-8F3E-1E9DF5D8EE05}" sibTransId="{C407B2FF-0AAB-4069-9101-CC21DE3A1469}"/>
    <dgm:cxn modelId="{F92F6C7D-CBEC-4735-819A-7D4F815461F7}" type="presOf" srcId="{AEF36D90-D835-4462-BB67-349730DD936F}" destId="{3043F99B-B928-4E2E-B919-D044E598F7D1}" srcOrd="0" destOrd="3" presId="urn:microsoft.com/office/officeart/2005/8/layout/list1"/>
    <dgm:cxn modelId="{AA3F0787-4262-42A8-8F3D-91492CE01E26}" type="presOf" srcId="{CAFF0A95-AC22-439F-B2BA-E43CD1A50FBD}" destId="{3043F99B-B928-4E2E-B919-D044E598F7D1}" srcOrd="0" destOrd="0" presId="urn:microsoft.com/office/officeart/2005/8/layout/list1"/>
    <dgm:cxn modelId="{47CB208F-893C-4DF3-92A3-0EE7E9D0AC93}" type="presOf" srcId="{93034AC3-50F7-45FF-81C3-2743EC62AB49}" destId="{3043F99B-B928-4E2E-B919-D044E598F7D1}" srcOrd="0" destOrd="2" presId="urn:microsoft.com/office/officeart/2005/8/layout/list1"/>
    <dgm:cxn modelId="{AB614699-60A1-4729-B4D3-FB64CC8B13D0}" type="presOf" srcId="{44403DFD-3B8B-4591-A7EE-D8CCEC0545D2}" destId="{3043F99B-B928-4E2E-B919-D044E598F7D1}" srcOrd="0" destOrd="5" presId="urn:microsoft.com/office/officeart/2005/8/layout/list1"/>
    <dgm:cxn modelId="{177DE09B-E94B-4CA5-9831-8EFBE822AEB0}" type="presOf" srcId="{2F63D027-5A7E-47B7-88A8-B58BBBC8358C}" destId="{FA907498-EFBE-4384-93E8-D9522E325DA0}" srcOrd="0" destOrd="1" presId="urn:microsoft.com/office/officeart/2005/8/layout/list1"/>
    <dgm:cxn modelId="{009A899E-9823-4C1D-98C5-A0BA92898604}" srcId="{65FC2730-7FE8-4D88-A109-578DDD66FFE3}" destId="{CAFF0A95-AC22-439F-B2BA-E43CD1A50FBD}" srcOrd="0" destOrd="0" parTransId="{15645962-6716-4943-B110-D686C97E929E}" sibTransId="{017FE677-6D63-4F11-941A-B032AA627A5F}"/>
    <dgm:cxn modelId="{E3472CB3-3B16-44FA-9469-F3BF7C7ABA1B}" srcId="{D94952F3-8EEC-414C-94D8-41C2B8F15D01}" destId="{2F63D027-5A7E-47B7-88A8-B58BBBC8358C}" srcOrd="1" destOrd="0" parTransId="{F8DD945F-8E6A-479B-97C7-9C74E60AAA06}" sibTransId="{364CE57A-A433-4F2D-BA48-7AAA67984B83}"/>
    <dgm:cxn modelId="{E00504B7-B442-429B-9D2A-F16F2E271699}" type="presOf" srcId="{1BEED9E6-183D-4F48-9B25-34A96468FCF4}" destId="{3043F99B-B928-4E2E-B919-D044E598F7D1}" srcOrd="0" destOrd="1" presId="urn:microsoft.com/office/officeart/2005/8/layout/list1"/>
    <dgm:cxn modelId="{0C3D48BA-FB88-490B-9952-038A976E73DB}" type="presOf" srcId="{C889CC9C-60FF-487E-AC61-00E977C36C13}" destId="{FA907498-EFBE-4384-93E8-D9522E325DA0}" srcOrd="0" destOrd="0" presId="urn:microsoft.com/office/officeart/2005/8/layout/list1"/>
    <dgm:cxn modelId="{D823C1C9-870D-40E0-A648-AE3FF4685CFF}" type="presOf" srcId="{65FC2730-7FE8-4D88-A109-578DDD66FFE3}" destId="{620F7E0B-A34B-41AF-ABD2-E00212D1CC84}" srcOrd="0" destOrd="0" presId="urn:microsoft.com/office/officeart/2005/8/layout/list1"/>
    <dgm:cxn modelId="{29B8E2CA-ECA7-4947-AB58-09319D9E77AA}" srcId="{F4256CE6-8B9F-4EE0-B53F-121587521F61}" destId="{65FC2730-7FE8-4D88-A109-578DDD66FFE3}" srcOrd="1" destOrd="0" parTransId="{44757495-5FF6-4AF9-A3F5-FC3E3674709F}" sibTransId="{BB878E72-3CA5-4387-9AA4-082157B34112}"/>
    <dgm:cxn modelId="{122F3ACE-3AE3-4E46-AEEF-886090D476D1}" type="presOf" srcId="{65FC2730-7FE8-4D88-A109-578DDD66FFE3}" destId="{14000D1E-0CD4-482C-87D0-875E33FB2791}" srcOrd="1" destOrd="0" presId="urn:microsoft.com/office/officeart/2005/8/layout/list1"/>
    <dgm:cxn modelId="{012BDCDB-3D19-4D08-AC3E-595914E6CC7E}" type="presOf" srcId="{3F294D40-B246-42B2-BC3C-ADC485E7FFDB}" destId="{3043F99B-B928-4E2E-B919-D044E598F7D1}" srcOrd="0" destOrd="4" presId="urn:microsoft.com/office/officeart/2005/8/layout/list1"/>
    <dgm:cxn modelId="{6703D2F0-9C6C-4599-94EE-73F910AB7E62}" type="presOf" srcId="{F4256CE6-8B9F-4EE0-B53F-121587521F61}" destId="{EF185F80-5113-4945-B754-934D092BBC9A}" srcOrd="0" destOrd="0" presId="urn:microsoft.com/office/officeart/2005/8/layout/list1"/>
    <dgm:cxn modelId="{219C2CF3-2130-4CBD-AE8B-711969252A2D}" srcId="{65FC2730-7FE8-4D88-A109-578DDD66FFE3}" destId="{AEF36D90-D835-4462-BB67-349730DD936F}" srcOrd="3" destOrd="0" parTransId="{1DDFCC14-9A92-4E4F-8A65-279DCD0A4229}" sibTransId="{FAF3E553-A106-46D5-AE1D-21026649FFE5}"/>
    <dgm:cxn modelId="{1D1248B7-F1F0-4232-BE75-2CCC8FC4E34C}" type="presParOf" srcId="{EF185F80-5113-4945-B754-934D092BBC9A}" destId="{8B0F7A9F-91A0-4CF6-8032-242D7BF76C44}" srcOrd="0" destOrd="0" presId="urn:microsoft.com/office/officeart/2005/8/layout/list1"/>
    <dgm:cxn modelId="{A134A95B-2567-4DDC-8517-B84432BAD380}" type="presParOf" srcId="{8B0F7A9F-91A0-4CF6-8032-242D7BF76C44}" destId="{81B334D6-44DB-46E8-A869-48151EBDD1C1}" srcOrd="0" destOrd="0" presId="urn:microsoft.com/office/officeart/2005/8/layout/list1"/>
    <dgm:cxn modelId="{33C3E119-95AB-45E3-A129-2C049DACB0F0}" type="presParOf" srcId="{8B0F7A9F-91A0-4CF6-8032-242D7BF76C44}" destId="{3BB595FA-2A28-43F3-BCA0-A5A5DEBE342E}" srcOrd="1" destOrd="0" presId="urn:microsoft.com/office/officeart/2005/8/layout/list1"/>
    <dgm:cxn modelId="{1658E5EC-E3EC-4A10-BF21-174B214D3864}" type="presParOf" srcId="{EF185F80-5113-4945-B754-934D092BBC9A}" destId="{38ECAC3E-4CAD-4740-AB83-BC8C91937D05}" srcOrd="1" destOrd="0" presId="urn:microsoft.com/office/officeart/2005/8/layout/list1"/>
    <dgm:cxn modelId="{90691423-FD44-4346-978B-ECEE4C790C54}" type="presParOf" srcId="{EF185F80-5113-4945-B754-934D092BBC9A}" destId="{FA907498-EFBE-4384-93E8-D9522E325DA0}" srcOrd="2" destOrd="0" presId="urn:microsoft.com/office/officeart/2005/8/layout/list1"/>
    <dgm:cxn modelId="{CE00FFE2-DAF3-45E9-84F2-FE9FFB663E20}" type="presParOf" srcId="{EF185F80-5113-4945-B754-934D092BBC9A}" destId="{B3EB0EEF-5806-4977-AB46-6305403BA07D}" srcOrd="3" destOrd="0" presId="urn:microsoft.com/office/officeart/2005/8/layout/list1"/>
    <dgm:cxn modelId="{840720B3-1341-423E-90FD-1A8FCF0BB640}" type="presParOf" srcId="{EF185F80-5113-4945-B754-934D092BBC9A}" destId="{D9E7ABBE-1AA1-4EE7-9657-DFFA899EB345}" srcOrd="4" destOrd="0" presId="urn:microsoft.com/office/officeart/2005/8/layout/list1"/>
    <dgm:cxn modelId="{9A212BF8-F319-45E6-BC6E-A413CA572E3E}" type="presParOf" srcId="{D9E7ABBE-1AA1-4EE7-9657-DFFA899EB345}" destId="{620F7E0B-A34B-41AF-ABD2-E00212D1CC84}" srcOrd="0" destOrd="0" presId="urn:microsoft.com/office/officeart/2005/8/layout/list1"/>
    <dgm:cxn modelId="{FDC5066C-5366-4394-A1CE-3D4598168A97}" type="presParOf" srcId="{D9E7ABBE-1AA1-4EE7-9657-DFFA899EB345}" destId="{14000D1E-0CD4-482C-87D0-875E33FB2791}" srcOrd="1" destOrd="0" presId="urn:microsoft.com/office/officeart/2005/8/layout/list1"/>
    <dgm:cxn modelId="{47BA1BC9-3E76-405C-9CD3-69AC6033213C}" type="presParOf" srcId="{EF185F80-5113-4945-B754-934D092BBC9A}" destId="{714548EA-161E-4FCA-8251-B0183BC46499}" srcOrd="5" destOrd="0" presId="urn:microsoft.com/office/officeart/2005/8/layout/list1"/>
    <dgm:cxn modelId="{29D68359-6B9D-4430-9AAE-A3B1DA9E4264}" type="presParOf" srcId="{EF185F80-5113-4945-B754-934D092BBC9A}" destId="{3043F99B-B928-4E2E-B919-D044E598F7D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F77F77-9968-42FF-9D35-A3D5C8A25F3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2893CE9-CA60-4C07-8FB4-404CC274C652}">
      <dgm:prSet/>
      <dgm:spPr/>
      <dgm:t>
        <a:bodyPr/>
        <a:lstStyle/>
        <a:p>
          <a:r>
            <a:rPr lang="en-US"/>
            <a:t>Study Team</a:t>
          </a:r>
        </a:p>
      </dgm:t>
    </dgm:pt>
    <dgm:pt modelId="{BEAEDABC-9C5C-4418-9B6E-5D3E408DF7B1}" type="parTrans" cxnId="{535C58E2-662B-484C-9EF8-646CC21A50AE}">
      <dgm:prSet/>
      <dgm:spPr/>
      <dgm:t>
        <a:bodyPr/>
        <a:lstStyle/>
        <a:p>
          <a:endParaRPr lang="en-US"/>
        </a:p>
      </dgm:t>
    </dgm:pt>
    <dgm:pt modelId="{8F17863A-E648-4B93-9723-537B363920D0}" type="sibTrans" cxnId="{535C58E2-662B-484C-9EF8-646CC21A50AE}">
      <dgm:prSet/>
      <dgm:spPr/>
      <dgm:t>
        <a:bodyPr/>
        <a:lstStyle/>
        <a:p>
          <a:endParaRPr lang="en-US"/>
        </a:p>
      </dgm:t>
    </dgm:pt>
    <dgm:pt modelId="{2E9CE074-D2D5-4377-9DEC-785D574297DA}">
      <dgm:prSet/>
      <dgm:spPr/>
      <dgm:t>
        <a:bodyPr/>
        <a:lstStyle/>
        <a:p>
          <a:r>
            <a:rPr lang="en-US"/>
            <a:t>Monitor</a:t>
          </a:r>
        </a:p>
      </dgm:t>
    </dgm:pt>
    <dgm:pt modelId="{8FA06EC5-FB74-431F-B34A-AEFFCB857CA4}" type="parTrans" cxnId="{CD139BF2-D618-4AB7-BB7B-B60D9F7DDC50}">
      <dgm:prSet/>
      <dgm:spPr/>
      <dgm:t>
        <a:bodyPr/>
        <a:lstStyle/>
        <a:p>
          <a:endParaRPr lang="en-US"/>
        </a:p>
      </dgm:t>
    </dgm:pt>
    <dgm:pt modelId="{58A077C0-A444-44B5-95C8-03DA73768366}" type="sibTrans" cxnId="{CD139BF2-D618-4AB7-BB7B-B60D9F7DDC50}">
      <dgm:prSet/>
      <dgm:spPr/>
      <dgm:t>
        <a:bodyPr/>
        <a:lstStyle/>
        <a:p>
          <a:endParaRPr lang="en-US"/>
        </a:p>
      </dgm:t>
    </dgm:pt>
    <dgm:pt modelId="{FCB18801-86F3-4EBE-A7DC-AEC4C0DD18E3}">
      <dgm:prSet/>
      <dgm:spPr/>
      <dgm:t>
        <a:bodyPr/>
        <a:lstStyle/>
        <a:p>
          <a:r>
            <a:rPr lang="en-US"/>
            <a:t>Auditor</a:t>
          </a:r>
        </a:p>
      </dgm:t>
    </dgm:pt>
    <dgm:pt modelId="{17E969B7-13C0-4AFC-B275-934572A414D2}" type="parTrans" cxnId="{8F1709AA-FF75-4257-BCF4-520CE7EC1686}">
      <dgm:prSet/>
      <dgm:spPr/>
      <dgm:t>
        <a:bodyPr/>
        <a:lstStyle/>
        <a:p>
          <a:endParaRPr lang="en-US"/>
        </a:p>
      </dgm:t>
    </dgm:pt>
    <dgm:pt modelId="{759136F6-2548-4D71-9AC6-E67458006F3F}" type="sibTrans" cxnId="{8F1709AA-FF75-4257-BCF4-520CE7EC1686}">
      <dgm:prSet/>
      <dgm:spPr/>
      <dgm:t>
        <a:bodyPr/>
        <a:lstStyle/>
        <a:p>
          <a:endParaRPr lang="en-US"/>
        </a:p>
      </dgm:t>
    </dgm:pt>
    <dgm:pt modelId="{762E9D6B-3E0C-41D4-A021-9D37092A9C1E}">
      <dgm:prSet/>
      <dgm:spPr/>
      <dgm:t>
        <a:bodyPr/>
        <a:lstStyle/>
        <a:p>
          <a:r>
            <a:rPr lang="en-US"/>
            <a:t>Participant</a:t>
          </a:r>
        </a:p>
      </dgm:t>
    </dgm:pt>
    <dgm:pt modelId="{FC0ABC99-218C-4C33-92D6-0B55C1FC0177}" type="parTrans" cxnId="{682501D9-C31C-4EE8-8377-33FB95DE89AB}">
      <dgm:prSet/>
      <dgm:spPr/>
      <dgm:t>
        <a:bodyPr/>
        <a:lstStyle/>
        <a:p>
          <a:endParaRPr lang="en-US"/>
        </a:p>
      </dgm:t>
    </dgm:pt>
    <dgm:pt modelId="{5048D3A8-9788-4C91-955E-00515731F97B}" type="sibTrans" cxnId="{682501D9-C31C-4EE8-8377-33FB95DE89AB}">
      <dgm:prSet/>
      <dgm:spPr/>
      <dgm:t>
        <a:bodyPr/>
        <a:lstStyle/>
        <a:p>
          <a:endParaRPr lang="en-US"/>
        </a:p>
      </dgm:t>
    </dgm:pt>
    <dgm:pt modelId="{52F894BF-29A0-4C20-B95E-5F56552FAFB0}" type="pres">
      <dgm:prSet presAssocID="{CCF77F77-9968-42FF-9D35-A3D5C8A25F3A}" presName="matrix" presStyleCnt="0">
        <dgm:presLayoutVars>
          <dgm:chMax val="1"/>
          <dgm:dir/>
          <dgm:resizeHandles val="exact"/>
        </dgm:presLayoutVars>
      </dgm:prSet>
      <dgm:spPr/>
    </dgm:pt>
    <dgm:pt modelId="{9554B664-071D-4591-9A3C-616CE6347425}" type="pres">
      <dgm:prSet presAssocID="{CCF77F77-9968-42FF-9D35-A3D5C8A25F3A}" presName="diamond" presStyleLbl="bgShp" presStyleIdx="0" presStyleCnt="1"/>
      <dgm:spPr/>
    </dgm:pt>
    <dgm:pt modelId="{97D4455E-A053-4F0E-B451-5DFE2EECBAD9}" type="pres">
      <dgm:prSet presAssocID="{CCF77F77-9968-42FF-9D35-A3D5C8A25F3A}" presName="quad1" presStyleLbl="node1" presStyleIdx="0" presStyleCnt="4">
        <dgm:presLayoutVars>
          <dgm:chMax val="0"/>
          <dgm:chPref val="0"/>
          <dgm:bulletEnabled val="1"/>
        </dgm:presLayoutVars>
      </dgm:prSet>
      <dgm:spPr/>
    </dgm:pt>
    <dgm:pt modelId="{18E7A2F1-2E6D-4A10-AC5C-243FEB9000B8}" type="pres">
      <dgm:prSet presAssocID="{CCF77F77-9968-42FF-9D35-A3D5C8A25F3A}" presName="quad2" presStyleLbl="node1" presStyleIdx="1" presStyleCnt="4">
        <dgm:presLayoutVars>
          <dgm:chMax val="0"/>
          <dgm:chPref val="0"/>
          <dgm:bulletEnabled val="1"/>
        </dgm:presLayoutVars>
      </dgm:prSet>
      <dgm:spPr/>
    </dgm:pt>
    <dgm:pt modelId="{7CDF5CA0-3F0F-4113-B876-26D668E94284}" type="pres">
      <dgm:prSet presAssocID="{CCF77F77-9968-42FF-9D35-A3D5C8A25F3A}" presName="quad3" presStyleLbl="node1" presStyleIdx="2" presStyleCnt="4">
        <dgm:presLayoutVars>
          <dgm:chMax val="0"/>
          <dgm:chPref val="0"/>
          <dgm:bulletEnabled val="1"/>
        </dgm:presLayoutVars>
      </dgm:prSet>
      <dgm:spPr/>
    </dgm:pt>
    <dgm:pt modelId="{A4280B83-D619-40C4-A548-4A277972486B}" type="pres">
      <dgm:prSet presAssocID="{CCF77F77-9968-42FF-9D35-A3D5C8A25F3A}" presName="quad4" presStyleLbl="node1" presStyleIdx="3" presStyleCnt="4">
        <dgm:presLayoutVars>
          <dgm:chMax val="0"/>
          <dgm:chPref val="0"/>
          <dgm:bulletEnabled val="1"/>
        </dgm:presLayoutVars>
      </dgm:prSet>
      <dgm:spPr/>
    </dgm:pt>
  </dgm:ptLst>
  <dgm:cxnLst>
    <dgm:cxn modelId="{94211D5E-DDF4-4BB9-9278-9869430FFCA3}" type="presOf" srcId="{92893CE9-CA60-4C07-8FB4-404CC274C652}" destId="{97D4455E-A053-4F0E-B451-5DFE2EECBAD9}" srcOrd="0" destOrd="0" presId="urn:microsoft.com/office/officeart/2005/8/layout/matrix3"/>
    <dgm:cxn modelId="{44A58E7F-5B87-47E2-AA96-181CE0E4A955}" type="presOf" srcId="{2E9CE074-D2D5-4377-9DEC-785D574297DA}" destId="{18E7A2F1-2E6D-4A10-AC5C-243FEB9000B8}" srcOrd="0" destOrd="0" presId="urn:microsoft.com/office/officeart/2005/8/layout/matrix3"/>
    <dgm:cxn modelId="{8F1709AA-FF75-4257-BCF4-520CE7EC1686}" srcId="{CCF77F77-9968-42FF-9D35-A3D5C8A25F3A}" destId="{FCB18801-86F3-4EBE-A7DC-AEC4C0DD18E3}" srcOrd="2" destOrd="0" parTransId="{17E969B7-13C0-4AFC-B275-934572A414D2}" sibTransId="{759136F6-2548-4D71-9AC6-E67458006F3F}"/>
    <dgm:cxn modelId="{BC3F92C1-53E6-40A9-A1B3-6554660E023F}" type="presOf" srcId="{CCF77F77-9968-42FF-9D35-A3D5C8A25F3A}" destId="{52F894BF-29A0-4C20-B95E-5F56552FAFB0}" srcOrd="0" destOrd="0" presId="urn:microsoft.com/office/officeart/2005/8/layout/matrix3"/>
    <dgm:cxn modelId="{682501D9-C31C-4EE8-8377-33FB95DE89AB}" srcId="{CCF77F77-9968-42FF-9D35-A3D5C8A25F3A}" destId="{762E9D6B-3E0C-41D4-A021-9D37092A9C1E}" srcOrd="3" destOrd="0" parTransId="{FC0ABC99-218C-4C33-92D6-0B55C1FC0177}" sibTransId="{5048D3A8-9788-4C91-955E-00515731F97B}"/>
    <dgm:cxn modelId="{A9FCA7DF-8F36-42D4-A9EA-58A1DA9CEABB}" type="presOf" srcId="{FCB18801-86F3-4EBE-A7DC-AEC4C0DD18E3}" destId="{7CDF5CA0-3F0F-4113-B876-26D668E94284}" srcOrd="0" destOrd="0" presId="urn:microsoft.com/office/officeart/2005/8/layout/matrix3"/>
    <dgm:cxn modelId="{535C58E2-662B-484C-9EF8-646CC21A50AE}" srcId="{CCF77F77-9968-42FF-9D35-A3D5C8A25F3A}" destId="{92893CE9-CA60-4C07-8FB4-404CC274C652}" srcOrd="0" destOrd="0" parTransId="{BEAEDABC-9C5C-4418-9B6E-5D3E408DF7B1}" sibTransId="{8F17863A-E648-4B93-9723-537B363920D0}"/>
    <dgm:cxn modelId="{CD139BF2-D618-4AB7-BB7B-B60D9F7DDC50}" srcId="{CCF77F77-9968-42FF-9D35-A3D5C8A25F3A}" destId="{2E9CE074-D2D5-4377-9DEC-785D574297DA}" srcOrd="1" destOrd="0" parTransId="{8FA06EC5-FB74-431F-B34A-AEFFCB857CA4}" sibTransId="{58A077C0-A444-44B5-95C8-03DA73768366}"/>
    <dgm:cxn modelId="{8D1B41FF-8597-4F90-B0D9-0DA73BD34079}" type="presOf" srcId="{762E9D6B-3E0C-41D4-A021-9D37092A9C1E}" destId="{A4280B83-D619-40C4-A548-4A277972486B}" srcOrd="0" destOrd="0" presId="urn:microsoft.com/office/officeart/2005/8/layout/matrix3"/>
    <dgm:cxn modelId="{874C3180-2D9F-4E52-9BF1-1B290471C455}" type="presParOf" srcId="{52F894BF-29A0-4C20-B95E-5F56552FAFB0}" destId="{9554B664-071D-4591-9A3C-616CE6347425}" srcOrd="0" destOrd="0" presId="urn:microsoft.com/office/officeart/2005/8/layout/matrix3"/>
    <dgm:cxn modelId="{45587F92-136F-403F-A75D-61447F076D15}" type="presParOf" srcId="{52F894BF-29A0-4C20-B95E-5F56552FAFB0}" destId="{97D4455E-A053-4F0E-B451-5DFE2EECBAD9}" srcOrd="1" destOrd="0" presId="urn:microsoft.com/office/officeart/2005/8/layout/matrix3"/>
    <dgm:cxn modelId="{1C2E906A-D9C1-40FA-9AA0-F5793D80F903}" type="presParOf" srcId="{52F894BF-29A0-4C20-B95E-5F56552FAFB0}" destId="{18E7A2F1-2E6D-4A10-AC5C-243FEB9000B8}" srcOrd="2" destOrd="0" presId="urn:microsoft.com/office/officeart/2005/8/layout/matrix3"/>
    <dgm:cxn modelId="{8AD3435A-DC85-4DF0-BE3A-7B267640482B}" type="presParOf" srcId="{52F894BF-29A0-4C20-B95E-5F56552FAFB0}" destId="{7CDF5CA0-3F0F-4113-B876-26D668E94284}" srcOrd="3" destOrd="0" presId="urn:microsoft.com/office/officeart/2005/8/layout/matrix3"/>
    <dgm:cxn modelId="{7285287F-370B-4416-83E0-2663C2EAECC2}" type="presParOf" srcId="{52F894BF-29A0-4C20-B95E-5F56552FAFB0}" destId="{A4280B83-D619-40C4-A548-4A27797248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9BBD8B-22A8-4150-A995-BCD29AE5FB2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F44ADC2-24E7-47BD-92B6-2E291D13372D}">
      <dgm:prSet/>
      <dgm:spPr/>
      <dgm:t>
        <a:bodyPr/>
        <a:lstStyle/>
        <a:p>
          <a:r>
            <a:rPr lang="en-US"/>
            <a:t>Review and understand protocol</a:t>
          </a:r>
        </a:p>
      </dgm:t>
    </dgm:pt>
    <dgm:pt modelId="{B3536012-CA9B-4319-A736-83979DAF87DD}" type="parTrans" cxnId="{580637F3-72A0-42A1-BE6B-4C02FD985DC7}">
      <dgm:prSet/>
      <dgm:spPr/>
      <dgm:t>
        <a:bodyPr/>
        <a:lstStyle/>
        <a:p>
          <a:endParaRPr lang="en-US"/>
        </a:p>
      </dgm:t>
    </dgm:pt>
    <dgm:pt modelId="{5127A64C-C68E-4F78-8F4F-2ADFFD5C005A}" type="sibTrans" cxnId="{580637F3-72A0-42A1-BE6B-4C02FD985DC7}">
      <dgm:prSet/>
      <dgm:spPr/>
      <dgm:t>
        <a:bodyPr/>
        <a:lstStyle/>
        <a:p>
          <a:endParaRPr lang="en-US"/>
        </a:p>
      </dgm:t>
    </dgm:pt>
    <dgm:pt modelId="{74E149AD-553C-4BC2-A8CD-0FC97CE4A693}">
      <dgm:prSet/>
      <dgm:spPr/>
      <dgm:t>
        <a:bodyPr/>
        <a:lstStyle/>
        <a:p>
          <a:r>
            <a:rPr lang="en-US"/>
            <a:t>Identify any procedures in the protocol that differ from standard practice at your establishment</a:t>
          </a:r>
        </a:p>
      </dgm:t>
    </dgm:pt>
    <dgm:pt modelId="{9AC35CFF-9E69-4C23-9BC0-0FC9B16EFB3A}" type="parTrans" cxnId="{76663FAF-4577-40FC-A94E-A16749331DCC}">
      <dgm:prSet/>
      <dgm:spPr/>
      <dgm:t>
        <a:bodyPr/>
        <a:lstStyle/>
        <a:p>
          <a:endParaRPr lang="en-US"/>
        </a:p>
      </dgm:t>
    </dgm:pt>
    <dgm:pt modelId="{130631BB-756F-4CF0-A8F2-80ABD5D1B050}" type="sibTrans" cxnId="{76663FAF-4577-40FC-A94E-A16749331DCC}">
      <dgm:prSet/>
      <dgm:spPr/>
      <dgm:t>
        <a:bodyPr/>
        <a:lstStyle/>
        <a:p>
          <a:endParaRPr lang="en-US"/>
        </a:p>
      </dgm:t>
    </dgm:pt>
    <dgm:pt modelId="{CFC6CA50-A5A7-4284-AA38-0CADA8EC4154}">
      <dgm:prSet/>
      <dgm:spPr/>
      <dgm:t>
        <a:bodyPr/>
        <a:lstStyle/>
        <a:p>
          <a:r>
            <a:rPr lang="en-US"/>
            <a:t>Use well-designed study-specific source documents</a:t>
          </a:r>
        </a:p>
      </dgm:t>
    </dgm:pt>
    <dgm:pt modelId="{325F3CDB-FF16-4E46-A08B-39B9A7CFE1FE}" type="parTrans" cxnId="{533A02F2-CFF3-4BA1-B3AF-91E61E078C18}">
      <dgm:prSet/>
      <dgm:spPr/>
      <dgm:t>
        <a:bodyPr/>
        <a:lstStyle/>
        <a:p>
          <a:endParaRPr lang="en-US"/>
        </a:p>
      </dgm:t>
    </dgm:pt>
    <dgm:pt modelId="{6E11F6BE-6D4C-477A-8E4B-FCFE2BDFF9C5}" type="sibTrans" cxnId="{533A02F2-CFF3-4BA1-B3AF-91E61E078C18}">
      <dgm:prSet/>
      <dgm:spPr/>
      <dgm:t>
        <a:bodyPr/>
        <a:lstStyle/>
        <a:p>
          <a:endParaRPr lang="en-US"/>
        </a:p>
      </dgm:t>
    </dgm:pt>
    <dgm:pt modelId="{F03EA521-6749-41D4-BCC2-A6A87A165D25}">
      <dgm:prSet/>
      <dgm:spPr/>
      <dgm:t>
        <a:bodyPr/>
        <a:lstStyle/>
        <a:p>
          <a:r>
            <a:rPr lang="en-US"/>
            <a:t>Review and understand protocol</a:t>
          </a:r>
        </a:p>
      </dgm:t>
    </dgm:pt>
    <dgm:pt modelId="{A45F140E-CC58-4F1A-95E6-D3573E73FDE8}" type="parTrans" cxnId="{2A4059B0-3BA3-447B-BF95-95BD1A1561F4}">
      <dgm:prSet/>
      <dgm:spPr/>
      <dgm:t>
        <a:bodyPr/>
        <a:lstStyle/>
        <a:p>
          <a:endParaRPr lang="en-US"/>
        </a:p>
      </dgm:t>
    </dgm:pt>
    <dgm:pt modelId="{D8F2C91C-9773-4014-8E06-E85DC9691C4B}" type="sibTrans" cxnId="{2A4059B0-3BA3-447B-BF95-95BD1A1561F4}">
      <dgm:prSet/>
      <dgm:spPr/>
      <dgm:t>
        <a:bodyPr/>
        <a:lstStyle/>
        <a:p>
          <a:endParaRPr lang="en-US"/>
        </a:p>
      </dgm:t>
    </dgm:pt>
    <dgm:pt modelId="{4F5A6885-AAFF-4925-9724-6BF5B0C3328A}">
      <dgm:prSet/>
      <dgm:spPr/>
      <dgm:t>
        <a:bodyPr/>
        <a:lstStyle/>
        <a:p>
          <a:r>
            <a:rPr lang="en-US"/>
            <a:t>Identify any procedures in the protocol that differ from standard practice</a:t>
          </a:r>
        </a:p>
      </dgm:t>
    </dgm:pt>
    <dgm:pt modelId="{19147628-FBF8-4110-BECE-A8AE3CDA9DD9}" type="parTrans" cxnId="{9F2B71B0-C995-4424-91F1-83B711E9C57D}">
      <dgm:prSet/>
      <dgm:spPr/>
      <dgm:t>
        <a:bodyPr/>
        <a:lstStyle/>
        <a:p>
          <a:endParaRPr lang="en-US"/>
        </a:p>
      </dgm:t>
    </dgm:pt>
    <dgm:pt modelId="{3965152C-C072-4CE3-9E28-31E05015CC9B}" type="sibTrans" cxnId="{9F2B71B0-C995-4424-91F1-83B711E9C57D}">
      <dgm:prSet/>
      <dgm:spPr/>
      <dgm:t>
        <a:bodyPr/>
        <a:lstStyle/>
        <a:p>
          <a:endParaRPr lang="en-US"/>
        </a:p>
      </dgm:t>
    </dgm:pt>
    <dgm:pt modelId="{F2CEEA5C-E62E-4875-B160-AF6D3497D532}">
      <dgm:prSet/>
      <dgm:spPr/>
      <dgm:t>
        <a:bodyPr/>
        <a:lstStyle/>
        <a:p>
          <a:r>
            <a:rPr lang="en-US"/>
            <a:t>Thoroughly train study staff</a:t>
          </a:r>
        </a:p>
      </dgm:t>
    </dgm:pt>
    <dgm:pt modelId="{BB3AC48B-BA83-4C22-9B0E-80E5C31C5940}" type="parTrans" cxnId="{EDAE0F7D-C1E8-4DCF-9E2A-E939047F8604}">
      <dgm:prSet/>
      <dgm:spPr/>
      <dgm:t>
        <a:bodyPr/>
        <a:lstStyle/>
        <a:p>
          <a:endParaRPr lang="en-US"/>
        </a:p>
      </dgm:t>
    </dgm:pt>
    <dgm:pt modelId="{434DDB6D-3F5B-4847-83D6-60360FADE068}" type="sibTrans" cxnId="{EDAE0F7D-C1E8-4DCF-9E2A-E939047F8604}">
      <dgm:prSet/>
      <dgm:spPr/>
      <dgm:t>
        <a:bodyPr/>
        <a:lstStyle/>
        <a:p>
          <a:endParaRPr lang="en-US"/>
        </a:p>
      </dgm:t>
    </dgm:pt>
    <dgm:pt modelId="{73BBD7DC-0CCB-4B06-8962-0797EE24ED76}">
      <dgm:prSet/>
      <dgm:spPr/>
      <dgm:t>
        <a:bodyPr/>
        <a:lstStyle/>
        <a:p>
          <a:r>
            <a:rPr lang="en-US"/>
            <a:t>Study initiation meetings </a:t>
          </a:r>
        </a:p>
      </dgm:t>
    </dgm:pt>
    <dgm:pt modelId="{D0FE99F4-C873-44E0-9AEC-2E617E4CF80E}" type="parTrans" cxnId="{BF7FE84B-57FE-451C-92B0-499BE83A837F}">
      <dgm:prSet/>
      <dgm:spPr/>
      <dgm:t>
        <a:bodyPr/>
        <a:lstStyle/>
        <a:p>
          <a:endParaRPr lang="en-US"/>
        </a:p>
      </dgm:t>
    </dgm:pt>
    <dgm:pt modelId="{38C56CD4-D314-4744-B2BE-128F4802172C}" type="sibTrans" cxnId="{BF7FE84B-57FE-451C-92B0-499BE83A837F}">
      <dgm:prSet/>
      <dgm:spPr/>
      <dgm:t>
        <a:bodyPr/>
        <a:lstStyle/>
        <a:p>
          <a:endParaRPr lang="en-US"/>
        </a:p>
      </dgm:t>
    </dgm:pt>
    <dgm:pt modelId="{DD845C74-A5F6-43EC-BCF0-F35DA191EDBE}">
      <dgm:prSet/>
      <dgm:spPr/>
      <dgm:t>
        <a:bodyPr/>
        <a:lstStyle/>
        <a:p>
          <a:r>
            <a:rPr lang="en-US"/>
            <a:t>Is the staff who are conducting the procedures credentialed?</a:t>
          </a:r>
        </a:p>
      </dgm:t>
    </dgm:pt>
    <dgm:pt modelId="{93D5229E-46FE-498D-86ED-88FD5BA170C6}" type="parTrans" cxnId="{AAFA0C23-0C5D-4193-8E48-D8578AF5E3AD}">
      <dgm:prSet/>
      <dgm:spPr/>
      <dgm:t>
        <a:bodyPr/>
        <a:lstStyle/>
        <a:p>
          <a:endParaRPr lang="en-US"/>
        </a:p>
      </dgm:t>
    </dgm:pt>
    <dgm:pt modelId="{930407DD-BAA5-4617-8596-07EB748A1CF6}" type="sibTrans" cxnId="{AAFA0C23-0C5D-4193-8E48-D8578AF5E3AD}">
      <dgm:prSet/>
      <dgm:spPr/>
      <dgm:t>
        <a:bodyPr/>
        <a:lstStyle/>
        <a:p>
          <a:endParaRPr lang="en-US"/>
        </a:p>
      </dgm:t>
    </dgm:pt>
    <dgm:pt modelId="{6C2F35DF-9105-46B3-A50E-9DA37FAE8E17}">
      <dgm:prSet/>
      <dgm:spPr/>
      <dgm:t>
        <a:bodyPr/>
        <a:lstStyle/>
        <a:p>
          <a:r>
            <a:rPr lang="en-US"/>
            <a:t>Carefully review amendments</a:t>
          </a:r>
        </a:p>
      </dgm:t>
    </dgm:pt>
    <dgm:pt modelId="{043BEF7B-552D-4D1F-BBA1-9730E2E5EEDF}" type="parTrans" cxnId="{450EE3A8-E225-4187-8551-B4CC81D05CE9}">
      <dgm:prSet/>
      <dgm:spPr/>
      <dgm:t>
        <a:bodyPr/>
        <a:lstStyle/>
        <a:p>
          <a:endParaRPr lang="en-US"/>
        </a:p>
      </dgm:t>
    </dgm:pt>
    <dgm:pt modelId="{59989D4C-E324-4479-898E-47C5039271CA}" type="sibTrans" cxnId="{450EE3A8-E225-4187-8551-B4CC81D05CE9}">
      <dgm:prSet/>
      <dgm:spPr/>
      <dgm:t>
        <a:bodyPr/>
        <a:lstStyle/>
        <a:p>
          <a:endParaRPr lang="en-US"/>
        </a:p>
      </dgm:t>
    </dgm:pt>
    <dgm:pt modelId="{0F652FA1-66C6-4C63-9557-ABDA3CEC1BB9}">
      <dgm:prSet/>
      <dgm:spPr/>
      <dgm:t>
        <a:bodyPr/>
        <a:lstStyle/>
        <a:p>
          <a:r>
            <a:rPr lang="en-US"/>
            <a:t>Use the correct version of the protocol</a:t>
          </a:r>
        </a:p>
      </dgm:t>
    </dgm:pt>
    <dgm:pt modelId="{F5AE9FF3-A939-4F53-BCD3-C984699272CF}" type="parTrans" cxnId="{AD73B11E-CE1B-4755-A32A-D161715A4D41}">
      <dgm:prSet/>
      <dgm:spPr/>
      <dgm:t>
        <a:bodyPr/>
        <a:lstStyle/>
        <a:p>
          <a:endParaRPr lang="en-US"/>
        </a:p>
      </dgm:t>
    </dgm:pt>
    <dgm:pt modelId="{3B400F72-8BCC-4C7B-9DC3-A18E7DE07375}" type="sibTrans" cxnId="{AD73B11E-CE1B-4755-A32A-D161715A4D41}">
      <dgm:prSet/>
      <dgm:spPr/>
      <dgm:t>
        <a:bodyPr/>
        <a:lstStyle/>
        <a:p>
          <a:endParaRPr lang="en-US"/>
        </a:p>
      </dgm:t>
    </dgm:pt>
    <dgm:pt modelId="{180677BC-6A6A-4303-8CBE-706948D0496F}" type="pres">
      <dgm:prSet presAssocID="{C69BBD8B-22A8-4150-A995-BCD29AE5FB2B}" presName="linear" presStyleCnt="0">
        <dgm:presLayoutVars>
          <dgm:animLvl val="lvl"/>
          <dgm:resizeHandles val="exact"/>
        </dgm:presLayoutVars>
      </dgm:prSet>
      <dgm:spPr/>
    </dgm:pt>
    <dgm:pt modelId="{99B6F49C-E48F-4C63-9854-D81A4185618F}" type="pres">
      <dgm:prSet presAssocID="{0F44ADC2-24E7-47BD-92B6-2E291D13372D}" presName="parentText" presStyleLbl="node1" presStyleIdx="0" presStyleCnt="10">
        <dgm:presLayoutVars>
          <dgm:chMax val="0"/>
          <dgm:bulletEnabled val="1"/>
        </dgm:presLayoutVars>
      </dgm:prSet>
      <dgm:spPr/>
    </dgm:pt>
    <dgm:pt modelId="{9560EADB-C686-4C5F-B455-E3704AE7B2AA}" type="pres">
      <dgm:prSet presAssocID="{5127A64C-C68E-4F78-8F4F-2ADFFD5C005A}" presName="spacer" presStyleCnt="0"/>
      <dgm:spPr/>
    </dgm:pt>
    <dgm:pt modelId="{63893A66-7EFB-49DE-A125-6E112A49D909}" type="pres">
      <dgm:prSet presAssocID="{74E149AD-553C-4BC2-A8CD-0FC97CE4A693}" presName="parentText" presStyleLbl="node1" presStyleIdx="1" presStyleCnt="10">
        <dgm:presLayoutVars>
          <dgm:chMax val="0"/>
          <dgm:bulletEnabled val="1"/>
        </dgm:presLayoutVars>
      </dgm:prSet>
      <dgm:spPr/>
    </dgm:pt>
    <dgm:pt modelId="{C8E43713-3BC1-41C5-B242-9046A11FD4CA}" type="pres">
      <dgm:prSet presAssocID="{130631BB-756F-4CF0-A8F2-80ABD5D1B050}" presName="spacer" presStyleCnt="0"/>
      <dgm:spPr/>
    </dgm:pt>
    <dgm:pt modelId="{CBB0406A-091B-4F0F-AC43-DBDD49E9943F}" type="pres">
      <dgm:prSet presAssocID="{CFC6CA50-A5A7-4284-AA38-0CADA8EC4154}" presName="parentText" presStyleLbl="node1" presStyleIdx="2" presStyleCnt="10">
        <dgm:presLayoutVars>
          <dgm:chMax val="0"/>
          <dgm:bulletEnabled val="1"/>
        </dgm:presLayoutVars>
      </dgm:prSet>
      <dgm:spPr/>
    </dgm:pt>
    <dgm:pt modelId="{49F850FF-031D-406F-9351-D99639DB32DB}" type="pres">
      <dgm:prSet presAssocID="{6E11F6BE-6D4C-477A-8E4B-FCFE2BDFF9C5}" presName="spacer" presStyleCnt="0"/>
      <dgm:spPr/>
    </dgm:pt>
    <dgm:pt modelId="{C7CEEE5B-4D9A-4778-86E2-89A50C666917}" type="pres">
      <dgm:prSet presAssocID="{F03EA521-6749-41D4-BCC2-A6A87A165D25}" presName="parentText" presStyleLbl="node1" presStyleIdx="3" presStyleCnt="10">
        <dgm:presLayoutVars>
          <dgm:chMax val="0"/>
          <dgm:bulletEnabled val="1"/>
        </dgm:presLayoutVars>
      </dgm:prSet>
      <dgm:spPr/>
    </dgm:pt>
    <dgm:pt modelId="{8CFDF7E0-8F23-4960-A43C-F3F87F028949}" type="pres">
      <dgm:prSet presAssocID="{D8F2C91C-9773-4014-8E06-E85DC9691C4B}" presName="spacer" presStyleCnt="0"/>
      <dgm:spPr/>
    </dgm:pt>
    <dgm:pt modelId="{01323978-FABC-45E6-94CD-1633321E0051}" type="pres">
      <dgm:prSet presAssocID="{4F5A6885-AAFF-4925-9724-6BF5B0C3328A}" presName="parentText" presStyleLbl="node1" presStyleIdx="4" presStyleCnt="10">
        <dgm:presLayoutVars>
          <dgm:chMax val="0"/>
          <dgm:bulletEnabled val="1"/>
        </dgm:presLayoutVars>
      </dgm:prSet>
      <dgm:spPr/>
    </dgm:pt>
    <dgm:pt modelId="{A6D628FD-EDC9-4FAC-95C7-A8BF81CF3DC1}" type="pres">
      <dgm:prSet presAssocID="{3965152C-C072-4CE3-9E28-31E05015CC9B}" presName="spacer" presStyleCnt="0"/>
      <dgm:spPr/>
    </dgm:pt>
    <dgm:pt modelId="{92FE6284-D35B-4953-BAA9-F8EF5317C9E1}" type="pres">
      <dgm:prSet presAssocID="{F2CEEA5C-E62E-4875-B160-AF6D3497D532}" presName="parentText" presStyleLbl="node1" presStyleIdx="5" presStyleCnt="10">
        <dgm:presLayoutVars>
          <dgm:chMax val="0"/>
          <dgm:bulletEnabled val="1"/>
        </dgm:presLayoutVars>
      </dgm:prSet>
      <dgm:spPr/>
    </dgm:pt>
    <dgm:pt modelId="{49BBD47E-B6A8-4B9B-8A12-0260F0D09DAC}" type="pres">
      <dgm:prSet presAssocID="{434DDB6D-3F5B-4847-83D6-60360FADE068}" presName="spacer" presStyleCnt="0"/>
      <dgm:spPr/>
    </dgm:pt>
    <dgm:pt modelId="{B55A73D1-65EA-42C0-BDAB-63CFCEED8CFE}" type="pres">
      <dgm:prSet presAssocID="{73BBD7DC-0CCB-4B06-8962-0797EE24ED76}" presName="parentText" presStyleLbl="node1" presStyleIdx="6" presStyleCnt="10">
        <dgm:presLayoutVars>
          <dgm:chMax val="0"/>
          <dgm:bulletEnabled val="1"/>
        </dgm:presLayoutVars>
      </dgm:prSet>
      <dgm:spPr/>
    </dgm:pt>
    <dgm:pt modelId="{1313F7B6-46CE-4F22-8BBE-D54F17746343}" type="pres">
      <dgm:prSet presAssocID="{38C56CD4-D314-4744-B2BE-128F4802172C}" presName="spacer" presStyleCnt="0"/>
      <dgm:spPr/>
    </dgm:pt>
    <dgm:pt modelId="{99878A50-C2D0-455C-A34E-3422577B9428}" type="pres">
      <dgm:prSet presAssocID="{DD845C74-A5F6-43EC-BCF0-F35DA191EDBE}" presName="parentText" presStyleLbl="node1" presStyleIdx="7" presStyleCnt="10">
        <dgm:presLayoutVars>
          <dgm:chMax val="0"/>
          <dgm:bulletEnabled val="1"/>
        </dgm:presLayoutVars>
      </dgm:prSet>
      <dgm:spPr/>
    </dgm:pt>
    <dgm:pt modelId="{FED0B2A3-56FB-42D8-B0F5-D1B5689C7936}" type="pres">
      <dgm:prSet presAssocID="{930407DD-BAA5-4617-8596-07EB748A1CF6}" presName="spacer" presStyleCnt="0"/>
      <dgm:spPr/>
    </dgm:pt>
    <dgm:pt modelId="{E9EE32AA-B17B-4A8A-A74C-C6689AA4EBD2}" type="pres">
      <dgm:prSet presAssocID="{6C2F35DF-9105-46B3-A50E-9DA37FAE8E17}" presName="parentText" presStyleLbl="node1" presStyleIdx="8" presStyleCnt="10">
        <dgm:presLayoutVars>
          <dgm:chMax val="0"/>
          <dgm:bulletEnabled val="1"/>
        </dgm:presLayoutVars>
      </dgm:prSet>
      <dgm:spPr/>
    </dgm:pt>
    <dgm:pt modelId="{E08424FA-F4B6-4152-8060-822908587027}" type="pres">
      <dgm:prSet presAssocID="{59989D4C-E324-4479-898E-47C5039271CA}" presName="spacer" presStyleCnt="0"/>
      <dgm:spPr/>
    </dgm:pt>
    <dgm:pt modelId="{25A2554D-F770-439A-AA20-5AD3B3F50CF0}" type="pres">
      <dgm:prSet presAssocID="{0F652FA1-66C6-4C63-9557-ABDA3CEC1BB9}" presName="parentText" presStyleLbl="node1" presStyleIdx="9" presStyleCnt="10">
        <dgm:presLayoutVars>
          <dgm:chMax val="0"/>
          <dgm:bulletEnabled val="1"/>
        </dgm:presLayoutVars>
      </dgm:prSet>
      <dgm:spPr/>
    </dgm:pt>
  </dgm:ptLst>
  <dgm:cxnLst>
    <dgm:cxn modelId="{FC61F900-4B09-469C-B59A-E7460CFAF7BA}" type="presOf" srcId="{CFC6CA50-A5A7-4284-AA38-0CADA8EC4154}" destId="{CBB0406A-091B-4F0F-AC43-DBDD49E9943F}" srcOrd="0" destOrd="0" presId="urn:microsoft.com/office/officeart/2005/8/layout/vList2"/>
    <dgm:cxn modelId="{AD73B11E-CE1B-4755-A32A-D161715A4D41}" srcId="{C69BBD8B-22A8-4150-A995-BCD29AE5FB2B}" destId="{0F652FA1-66C6-4C63-9557-ABDA3CEC1BB9}" srcOrd="9" destOrd="0" parTransId="{F5AE9FF3-A939-4F53-BCD3-C984699272CF}" sibTransId="{3B400F72-8BCC-4C7B-9DC3-A18E7DE07375}"/>
    <dgm:cxn modelId="{5973D222-F103-4C7C-BF9D-8B9A29CAC0E4}" type="presOf" srcId="{DD845C74-A5F6-43EC-BCF0-F35DA191EDBE}" destId="{99878A50-C2D0-455C-A34E-3422577B9428}" srcOrd="0" destOrd="0" presId="urn:microsoft.com/office/officeart/2005/8/layout/vList2"/>
    <dgm:cxn modelId="{AAFA0C23-0C5D-4193-8E48-D8578AF5E3AD}" srcId="{C69BBD8B-22A8-4150-A995-BCD29AE5FB2B}" destId="{DD845C74-A5F6-43EC-BCF0-F35DA191EDBE}" srcOrd="7" destOrd="0" parTransId="{93D5229E-46FE-498D-86ED-88FD5BA170C6}" sibTransId="{930407DD-BAA5-4617-8596-07EB748A1CF6}"/>
    <dgm:cxn modelId="{BF7FE84B-57FE-451C-92B0-499BE83A837F}" srcId="{C69BBD8B-22A8-4150-A995-BCD29AE5FB2B}" destId="{73BBD7DC-0CCB-4B06-8962-0797EE24ED76}" srcOrd="6" destOrd="0" parTransId="{D0FE99F4-C873-44E0-9AEC-2E617E4CF80E}" sibTransId="{38C56CD4-D314-4744-B2BE-128F4802172C}"/>
    <dgm:cxn modelId="{F92B8952-304C-41A0-9DFF-84395B2648F5}" type="presOf" srcId="{6C2F35DF-9105-46B3-A50E-9DA37FAE8E17}" destId="{E9EE32AA-B17B-4A8A-A74C-C6689AA4EBD2}" srcOrd="0" destOrd="0" presId="urn:microsoft.com/office/officeart/2005/8/layout/vList2"/>
    <dgm:cxn modelId="{39361E5B-9A6E-4AAB-83D7-31F61E22563F}" type="presOf" srcId="{4F5A6885-AAFF-4925-9724-6BF5B0C3328A}" destId="{01323978-FABC-45E6-94CD-1633321E0051}" srcOrd="0" destOrd="0" presId="urn:microsoft.com/office/officeart/2005/8/layout/vList2"/>
    <dgm:cxn modelId="{EDAE0F7D-C1E8-4DCF-9E2A-E939047F8604}" srcId="{C69BBD8B-22A8-4150-A995-BCD29AE5FB2B}" destId="{F2CEEA5C-E62E-4875-B160-AF6D3497D532}" srcOrd="5" destOrd="0" parTransId="{BB3AC48B-BA83-4C22-9B0E-80E5C31C5940}" sibTransId="{434DDB6D-3F5B-4847-83D6-60360FADE068}"/>
    <dgm:cxn modelId="{6590479F-7CA8-4BBE-B0A4-46853C488DA8}" type="presOf" srcId="{74E149AD-553C-4BC2-A8CD-0FC97CE4A693}" destId="{63893A66-7EFB-49DE-A125-6E112A49D909}" srcOrd="0" destOrd="0" presId="urn:microsoft.com/office/officeart/2005/8/layout/vList2"/>
    <dgm:cxn modelId="{450EE3A8-E225-4187-8551-B4CC81D05CE9}" srcId="{C69BBD8B-22A8-4150-A995-BCD29AE5FB2B}" destId="{6C2F35DF-9105-46B3-A50E-9DA37FAE8E17}" srcOrd="8" destOrd="0" parTransId="{043BEF7B-552D-4D1F-BBA1-9730E2E5EEDF}" sibTransId="{59989D4C-E324-4479-898E-47C5039271CA}"/>
    <dgm:cxn modelId="{76663FAF-4577-40FC-A94E-A16749331DCC}" srcId="{C69BBD8B-22A8-4150-A995-BCD29AE5FB2B}" destId="{74E149AD-553C-4BC2-A8CD-0FC97CE4A693}" srcOrd="1" destOrd="0" parTransId="{9AC35CFF-9E69-4C23-9BC0-0FC9B16EFB3A}" sibTransId="{130631BB-756F-4CF0-A8F2-80ABD5D1B050}"/>
    <dgm:cxn modelId="{2A4059B0-3BA3-447B-BF95-95BD1A1561F4}" srcId="{C69BBD8B-22A8-4150-A995-BCD29AE5FB2B}" destId="{F03EA521-6749-41D4-BCC2-A6A87A165D25}" srcOrd="3" destOrd="0" parTransId="{A45F140E-CC58-4F1A-95E6-D3573E73FDE8}" sibTransId="{D8F2C91C-9773-4014-8E06-E85DC9691C4B}"/>
    <dgm:cxn modelId="{9F2B71B0-C995-4424-91F1-83B711E9C57D}" srcId="{C69BBD8B-22A8-4150-A995-BCD29AE5FB2B}" destId="{4F5A6885-AAFF-4925-9724-6BF5B0C3328A}" srcOrd="4" destOrd="0" parTransId="{19147628-FBF8-4110-BECE-A8AE3CDA9DD9}" sibTransId="{3965152C-C072-4CE3-9E28-31E05015CC9B}"/>
    <dgm:cxn modelId="{C72C3FB6-5947-4575-B0DC-E18C1D453889}" type="presOf" srcId="{F2CEEA5C-E62E-4875-B160-AF6D3497D532}" destId="{92FE6284-D35B-4953-BAA9-F8EF5317C9E1}" srcOrd="0" destOrd="0" presId="urn:microsoft.com/office/officeart/2005/8/layout/vList2"/>
    <dgm:cxn modelId="{6D5EDDBC-8DA7-491D-9E91-668DC2C41DBB}" type="presOf" srcId="{C69BBD8B-22A8-4150-A995-BCD29AE5FB2B}" destId="{180677BC-6A6A-4303-8CBE-706948D0496F}" srcOrd="0" destOrd="0" presId="urn:microsoft.com/office/officeart/2005/8/layout/vList2"/>
    <dgm:cxn modelId="{1BFAF4BD-2305-4B3F-AB96-11DD7F4F9346}" type="presOf" srcId="{F03EA521-6749-41D4-BCC2-A6A87A165D25}" destId="{C7CEEE5B-4D9A-4778-86E2-89A50C666917}" srcOrd="0" destOrd="0" presId="urn:microsoft.com/office/officeart/2005/8/layout/vList2"/>
    <dgm:cxn modelId="{F59B17D2-C076-4A72-8967-EB1E1BB22116}" type="presOf" srcId="{0F44ADC2-24E7-47BD-92B6-2E291D13372D}" destId="{99B6F49C-E48F-4C63-9854-D81A4185618F}" srcOrd="0" destOrd="0" presId="urn:microsoft.com/office/officeart/2005/8/layout/vList2"/>
    <dgm:cxn modelId="{4EEDCDD7-C8DD-47B2-80F2-2D8E6B71F4E3}" type="presOf" srcId="{73BBD7DC-0CCB-4B06-8962-0797EE24ED76}" destId="{B55A73D1-65EA-42C0-BDAB-63CFCEED8CFE}" srcOrd="0" destOrd="0" presId="urn:microsoft.com/office/officeart/2005/8/layout/vList2"/>
    <dgm:cxn modelId="{739DD4EC-1223-4A99-B16F-ECDA088414E9}" type="presOf" srcId="{0F652FA1-66C6-4C63-9557-ABDA3CEC1BB9}" destId="{25A2554D-F770-439A-AA20-5AD3B3F50CF0}" srcOrd="0" destOrd="0" presId="urn:microsoft.com/office/officeart/2005/8/layout/vList2"/>
    <dgm:cxn modelId="{533A02F2-CFF3-4BA1-B3AF-91E61E078C18}" srcId="{C69BBD8B-22A8-4150-A995-BCD29AE5FB2B}" destId="{CFC6CA50-A5A7-4284-AA38-0CADA8EC4154}" srcOrd="2" destOrd="0" parTransId="{325F3CDB-FF16-4E46-A08B-39B9A7CFE1FE}" sibTransId="{6E11F6BE-6D4C-477A-8E4B-FCFE2BDFF9C5}"/>
    <dgm:cxn modelId="{580637F3-72A0-42A1-BE6B-4C02FD985DC7}" srcId="{C69BBD8B-22A8-4150-A995-BCD29AE5FB2B}" destId="{0F44ADC2-24E7-47BD-92B6-2E291D13372D}" srcOrd="0" destOrd="0" parTransId="{B3536012-CA9B-4319-A736-83979DAF87DD}" sibTransId="{5127A64C-C68E-4F78-8F4F-2ADFFD5C005A}"/>
    <dgm:cxn modelId="{15827769-5820-4ADC-84B5-052DD85CBD3D}" type="presParOf" srcId="{180677BC-6A6A-4303-8CBE-706948D0496F}" destId="{99B6F49C-E48F-4C63-9854-D81A4185618F}" srcOrd="0" destOrd="0" presId="urn:microsoft.com/office/officeart/2005/8/layout/vList2"/>
    <dgm:cxn modelId="{28DD5124-B611-40EB-A01A-3DBA1035001E}" type="presParOf" srcId="{180677BC-6A6A-4303-8CBE-706948D0496F}" destId="{9560EADB-C686-4C5F-B455-E3704AE7B2AA}" srcOrd="1" destOrd="0" presId="urn:microsoft.com/office/officeart/2005/8/layout/vList2"/>
    <dgm:cxn modelId="{54660AA3-7438-497B-A5D7-37BB57F30016}" type="presParOf" srcId="{180677BC-6A6A-4303-8CBE-706948D0496F}" destId="{63893A66-7EFB-49DE-A125-6E112A49D909}" srcOrd="2" destOrd="0" presId="urn:microsoft.com/office/officeart/2005/8/layout/vList2"/>
    <dgm:cxn modelId="{6E7FFD44-DEAF-47D1-9E13-049D73EB6460}" type="presParOf" srcId="{180677BC-6A6A-4303-8CBE-706948D0496F}" destId="{C8E43713-3BC1-41C5-B242-9046A11FD4CA}" srcOrd="3" destOrd="0" presId="urn:microsoft.com/office/officeart/2005/8/layout/vList2"/>
    <dgm:cxn modelId="{62BA27A9-1E3D-47B3-BD26-A4A8DF30EEA3}" type="presParOf" srcId="{180677BC-6A6A-4303-8CBE-706948D0496F}" destId="{CBB0406A-091B-4F0F-AC43-DBDD49E9943F}" srcOrd="4" destOrd="0" presId="urn:microsoft.com/office/officeart/2005/8/layout/vList2"/>
    <dgm:cxn modelId="{B9801D26-1332-475A-ADC0-69AA68CDCAB4}" type="presParOf" srcId="{180677BC-6A6A-4303-8CBE-706948D0496F}" destId="{49F850FF-031D-406F-9351-D99639DB32DB}" srcOrd="5" destOrd="0" presId="urn:microsoft.com/office/officeart/2005/8/layout/vList2"/>
    <dgm:cxn modelId="{A67F126B-0C41-49C6-AC15-6D41D64491F9}" type="presParOf" srcId="{180677BC-6A6A-4303-8CBE-706948D0496F}" destId="{C7CEEE5B-4D9A-4778-86E2-89A50C666917}" srcOrd="6" destOrd="0" presId="urn:microsoft.com/office/officeart/2005/8/layout/vList2"/>
    <dgm:cxn modelId="{01E1C483-8FD0-4E00-A74D-5F673067D8BB}" type="presParOf" srcId="{180677BC-6A6A-4303-8CBE-706948D0496F}" destId="{8CFDF7E0-8F23-4960-A43C-F3F87F028949}" srcOrd="7" destOrd="0" presId="urn:microsoft.com/office/officeart/2005/8/layout/vList2"/>
    <dgm:cxn modelId="{92488B5B-A9B2-41BA-BCB4-6FEDFB48E3CB}" type="presParOf" srcId="{180677BC-6A6A-4303-8CBE-706948D0496F}" destId="{01323978-FABC-45E6-94CD-1633321E0051}" srcOrd="8" destOrd="0" presId="urn:microsoft.com/office/officeart/2005/8/layout/vList2"/>
    <dgm:cxn modelId="{CBA9B7F7-195E-424B-93A1-5707FBA3D25F}" type="presParOf" srcId="{180677BC-6A6A-4303-8CBE-706948D0496F}" destId="{A6D628FD-EDC9-4FAC-95C7-A8BF81CF3DC1}" srcOrd="9" destOrd="0" presId="urn:microsoft.com/office/officeart/2005/8/layout/vList2"/>
    <dgm:cxn modelId="{E59C406B-AEFA-41FC-9529-AFF391DB68FA}" type="presParOf" srcId="{180677BC-6A6A-4303-8CBE-706948D0496F}" destId="{92FE6284-D35B-4953-BAA9-F8EF5317C9E1}" srcOrd="10" destOrd="0" presId="urn:microsoft.com/office/officeart/2005/8/layout/vList2"/>
    <dgm:cxn modelId="{BBFA65B0-6929-4498-86BE-F01C067CBD79}" type="presParOf" srcId="{180677BC-6A6A-4303-8CBE-706948D0496F}" destId="{49BBD47E-B6A8-4B9B-8A12-0260F0D09DAC}" srcOrd="11" destOrd="0" presId="urn:microsoft.com/office/officeart/2005/8/layout/vList2"/>
    <dgm:cxn modelId="{1C33EB20-64C5-433E-B197-51857CB7B69A}" type="presParOf" srcId="{180677BC-6A6A-4303-8CBE-706948D0496F}" destId="{B55A73D1-65EA-42C0-BDAB-63CFCEED8CFE}" srcOrd="12" destOrd="0" presId="urn:microsoft.com/office/officeart/2005/8/layout/vList2"/>
    <dgm:cxn modelId="{B2D2232F-1036-4730-8FDC-82FCBC909185}" type="presParOf" srcId="{180677BC-6A6A-4303-8CBE-706948D0496F}" destId="{1313F7B6-46CE-4F22-8BBE-D54F17746343}" srcOrd="13" destOrd="0" presId="urn:microsoft.com/office/officeart/2005/8/layout/vList2"/>
    <dgm:cxn modelId="{379CEA48-1DA0-469F-9758-9D95369A7AA4}" type="presParOf" srcId="{180677BC-6A6A-4303-8CBE-706948D0496F}" destId="{99878A50-C2D0-455C-A34E-3422577B9428}" srcOrd="14" destOrd="0" presId="urn:microsoft.com/office/officeart/2005/8/layout/vList2"/>
    <dgm:cxn modelId="{BE40084A-FC17-45D3-92D2-469A8ED3EE40}" type="presParOf" srcId="{180677BC-6A6A-4303-8CBE-706948D0496F}" destId="{FED0B2A3-56FB-42D8-B0F5-D1B5689C7936}" srcOrd="15" destOrd="0" presId="urn:microsoft.com/office/officeart/2005/8/layout/vList2"/>
    <dgm:cxn modelId="{21A95FFC-5AC0-4732-9E0A-255D4232A788}" type="presParOf" srcId="{180677BC-6A6A-4303-8CBE-706948D0496F}" destId="{E9EE32AA-B17B-4A8A-A74C-C6689AA4EBD2}" srcOrd="16" destOrd="0" presId="urn:microsoft.com/office/officeart/2005/8/layout/vList2"/>
    <dgm:cxn modelId="{AE820EE1-E10C-42F0-9179-5C872D13A77C}" type="presParOf" srcId="{180677BC-6A6A-4303-8CBE-706948D0496F}" destId="{E08424FA-F4B6-4152-8060-822908587027}" srcOrd="17" destOrd="0" presId="urn:microsoft.com/office/officeart/2005/8/layout/vList2"/>
    <dgm:cxn modelId="{2CF882E1-8D35-434E-997E-BD24AE326E47}" type="presParOf" srcId="{180677BC-6A6A-4303-8CBE-706948D0496F}" destId="{25A2554D-F770-439A-AA20-5AD3B3F50CF0}"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5E9B9-0422-4375-8615-0D0D8036DDD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043D225-71F2-475F-AF3D-D9339D19849D}">
      <dgm:prSet/>
      <dgm:spPr/>
      <dgm:t>
        <a:bodyPr/>
        <a:lstStyle/>
        <a:p>
          <a:r>
            <a:rPr lang="en-US"/>
            <a:t>Volunteered by the participant</a:t>
          </a:r>
        </a:p>
      </dgm:t>
    </dgm:pt>
    <dgm:pt modelId="{0C39FBE3-CC2E-48DA-AA70-708B2AF4FA04}" type="parTrans" cxnId="{6969BDFE-E149-4243-9689-36E0B1F3D31C}">
      <dgm:prSet/>
      <dgm:spPr/>
      <dgm:t>
        <a:bodyPr/>
        <a:lstStyle/>
        <a:p>
          <a:endParaRPr lang="en-US"/>
        </a:p>
      </dgm:t>
    </dgm:pt>
    <dgm:pt modelId="{C939FA8B-80DB-4B7A-B6B5-BC7BE131623F}" type="sibTrans" cxnId="{6969BDFE-E149-4243-9689-36E0B1F3D31C}">
      <dgm:prSet/>
      <dgm:spPr/>
      <dgm:t>
        <a:bodyPr/>
        <a:lstStyle/>
        <a:p>
          <a:endParaRPr lang="en-US"/>
        </a:p>
      </dgm:t>
    </dgm:pt>
    <dgm:pt modelId="{154ED1D2-4086-4BF6-9790-A216395C3909}">
      <dgm:prSet/>
      <dgm:spPr/>
      <dgm:t>
        <a:bodyPr/>
        <a:lstStyle/>
        <a:p>
          <a:r>
            <a:rPr lang="en-US"/>
            <a:t>Discovered by indirect questioning</a:t>
          </a:r>
        </a:p>
      </dgm:t>
    </dgm:pt>
    <dgm:pt modelId="{63E37FE9-E3F2-4C45-B9A3-8041CDF2431F}" type="parTrans" cxnId="{256946EE-12E2-464A-86AB-CBF570EEB7C1}">
      <dgm:prSet/>
      <dgm:spPr/>
      <dgm:t>
        <a:bodyPr/>
        <a:lstStyle/>
        <a:p>
          <a:endParaRPr lang="en-US"/>
        </a:p>
      </dgm:t>
    </dgm:pt>
    <dgm:pt modelId="{7E4C0984-4938-4094-AB2A-EB37022B4C22}" type="sibTrans" cxnId="{256946EE-12E2-464A-86AB-CBF570EEB7C1}">
      <dgm:prSet/>
      <dgm:spPr/>
      <dgm:t>
        <a:bodyPr/>
        <a:lstStyle/>
        <a:p>
          <a:endParaRPr lang="en-US"/>
        </a:p>
      </dgm:t>
    </dgm:pt>
    <dgm:pt modelId="{30F380A5-3696-4C11-9981-20EE7ED963A4}">
      <dgm:prSet/>
      <dgm:spPr/>
      <dgm:t>
        <a:bodyPr/>
        <a:lstStyle/>
        <a:p>
          <a:r>
            <a:rPr lang="en-US" dirty="0"/>
            <a:t>Detected by physical examination</a:t>
          </a:r>
        </a:p>
      </dgm:t>
    </dgm:pt>
    <dgm:pt modelId="{A79B762A-53C4-4DB8-9125-E3B09E7E7C3C}" type="parTrans" cxnId="{1C7CBA6E-DAA9-484C-81C2-784EF07BADC6}">
      <dgm:prSet/>
      <dgm:spPr/>
      <dgm:t>
        <a:bodyPr/>
        <a:lstStyle/>
        <a:p>
          <a:endParaRPr lang="en-US"/>
        </a:p>
      </dgm:t>
    </dgm:pt>
    <dgm:pt modelId="{4C7A13C1-4E8E-4D3C-B24F-6640C0C0D98B}" type="sibTrans" cxnId="{1C7CBA6E-DAA9-484C-81C2-784EF07BADC6}">
      <dgm:prSet/>
      <dgm:spPr/>
      <dgm:t>
        <a:bodyPr/>
        <a:lstStyle/>
        <a:p>
          <a:endParaRPr lang="en-US"/>
        </a:p>
      </dgm:t>
    </dgm:pt>
    <dgm:pt modelId="{A9EA4FAB-2E58-4268-9135-58C28DD159A6}">
      <dgm:prSet/>
      <dgm:spPr/>
      <dgm:t>
        <a:bodyPr/>
        <a:lstStyle/>
        <a:p>
          <a:r>
            <a:rPr lang="en-US"/>
            <a:t>Laboratory tests</a:t>
          </a:r>
        </a:p>
      </dgm:t>
    </dgm:pt>
    <dgm:pt modelId="{6553BEF8-C5BF-4FB6-BD45-8BD0E7C82128}" type="parTrans" cxnId="{35A18568-D125-4FA2-B652-C308EA309FAC}">
      <dgm:prSet/>
      <dgm:spPr/>
      <dgm:t>
        <a:bodyPr/>
        <a:lstStyle/>
        <a:p>
          <a:endParaRPr lang="en-US"/>
        </a:p>
      </dgm:t>
    </dgm:pt>
    <dgm:pt modelId="{E83D9F17-06B6-4D4C-A14D-C5A46593420B}" type="sibTrans" cxnId="{35A18568-D125-4FA2-B652-C308EA309FAC}">
      <dgm:prSet/>
      <dgm:spPr/>
      <dgm:t>
        <a:bodyPr/>
        <a:lstStyle/>
        <a:p>
          <a:endParaRPr lang="en-US"/>
        </a:p>
      </dgm:t>
    </dgm:pt>
    <dgm:pt modelId="{7EADDE52-E52B-45FA-8BD1-5F4757AA46C2}">
      <dgm:prSet/>
      <dgm:spPr/>
      <dgm:t>
        <a:bodyPr/>
        <a:lstStyle/>
        <a:p>
          <a:r>
            <a:rPr lang="en-US" dirty="0"/>
            <a:t>Diagnostics </a:t>
          </a:r>
        </a:p>
        <a:p>
          <a:r>
            <a:rPr lang="en-US" dirty="0"/>
            <a:t>(CT scan, EKG, etc.)</a:t>
          </a:r>
        </a:p>
      </dgm:t>
    </dgm:pt>
    <dgm:pt modelId="{9D9AF80C-EB18-45F1-A9BE-84CAED05A357}" type="parTrans" cxnId="{211D7C5A-6D50-43C2-8601-4018078ABDE8}">
      <dgm:prSet/>
      <dgm:spPr/>
      <dgm:t>
        <a:bodyPr/>
        <a:lstStyle/>
        <a:p>
          <a:endParaRPr lang="en-US"/>
        </a:p>
      </dgm:t>
    </dgm:pt>
    <dgm:pt modelId="{2DB1B5BE-1232-4D6C-8C71-406A64A17D5A}" type="sibTrans" cxnId="{211D7C5A-6D50-43C2-8601-4018078ABDE8}">
      <dgm:prSet/>
      <dgm:spPr/>
      <dgm:t>
        <a:bodyPr/>
        <a:lstStyle/>
        <a:p>
          <a:endParaRPr lang="en-US"/>
        </a:p>
      </dgm:t>
    </dgm:pt>
    <dgm:pt modelId="{019334DE-6608-40FF-80FC-FA9346952410}">
      <dgm:prSet/>
      <dgm:spPr/>
      <dgm:t>
        <a:bodyPr/>
        <a:lstStyle/>
        <a:p>
          <a:r>
            <a:rPr lang="en-US"/>
            <a:t>Patient Reported Outcomes</a:t>
          </a:r>
        </a:p>
      </dgm:t>
    </dgm:pt>
    <dgm:pt modelId="{08D5A4E8-2EA1-413E-8AED-303620135C34}" type="parTrans" cxnId="{B5619503-EB37-4FE7-9624-4C2170672528}">
      <dgm:prSet/>
      <dgm:spPr/>
      <dgm:t>
        <a:bodyPr/>
        <a:lstStyle/>
        <a:p>
          <a:endParaRPr lang="en-US"/>
        </a:p>
      </dgm:t>
    </dgm:pt>
    <dgm:pt modelId="{2F33C1EF-9EA8-4671-AE60-9E42E8C568A0}" type="sibTrans" cxnId="{B5619503-EB37-4FE7-9624-4C2170672528}">
      <dgm:prSet/>
      <dgm:spPr/>
      <dgm:t>
        <a:bodyPr/>
        <a:lstStyle/>
        <a:p>
          <a:endParaRPr lang="en-US"/>
        </a:p>
      </dgm:t>
    </dgm:pt>
    <dgm:pt modelId="{DA58FA5A-7A9A-4F77-89F7-2CB6D348C70D}" type="pres">
      <dgm:prSet presAssocID="{8245E9B9-0422-4375-8615-0D0D8036DDD9}" presName="Name0" presStyleCnt="0">
        <dgm:presLayoutVars>
          <dgm:dir/>
          <dgm:animLvl val="lvl"/>
          <dgm:resizeHandles val="exact"/>
        </dgm:presLayoutVars>
      </dgm:prSet>
      <dgm:spPr/>
    </dgm:pt>
    <dgm:pt modelId="{CB4C47C8-0C4E-4AB8-8CB3-14F31C446BE1}" type="pres">
      <dgm:prSet presAssocID="{E043D225-71F2-475F-AF3D-D9339D19849D}" presName="linNode" presStyleCnt="0"/>
      <dgm:spPr/>
    </dgm:pt>
    <dgm:pt modelId="{971817E5-B135-435C-919D-6A1D876149CB}" type="pres">
      <dgm:prSet presAssocID="{E043D225-71F2-475F-AF3D-D9339D19849D}" presName="parentText" presStyleLbl="node1" presStyleIdx="0" presStyleCnt="6">
        <dgm:presLayoutVars>
          <dgm:chMax val="1"/>
          <dgm:bulletEnabled val="1"/>
        </dgm:presLayoutVars>
      </dgm:prSet>
      <dgm:spPr/>
    </dgm:pt>
    <dgm:pt modelId="{944B843E-3E1C-46FF-8419-B994881EF1C7}" type="pres">
      <dgm:prSet presAssocID="{C939FA8B-80DB-4B7A-B6B5-BC7BE131623F}" presName="sp" presStyleCnt="0"/>
      <dgm:spPr/>
    </dgm:pt>
    <dgm:pt modelId="{9A9931DA-BDB6-4B4F-BB92-D09BED2F3C51}" type="pres">
      <dgm:prSet presAssocID="{154ED1D2-4086-4BF6-9790-A216395C3909}" presName="linNode" presStyleCnt="0"/>
      <dgm:spPr/>
    </dgm:pt>
    <dgm:pt modelId="{E07BE409-5EDA-4FBC-A7EB-7C4C6A3CEA3E}" type="pres">
      <dgm:prSet presAssocID="{154ED1D2-4086-4BF6-9790-A216395C3909}" presName="parentText" presStyleLbl="node1" presStyleIdx="1" presStyleCnt="6">
        <dgm:presLayoutVars>
          <dgm:chMax val="1"/>
          <dgm:bulletEnabled val="1"/>
        </dgm:presLayoutVars>
      </dgm:prSet>
      <dgm:spPr/>
    </dgm:pt>
    <dgm:pt modelId="{2705FF9D-266B-4989-B8E2-EA8B9E4B7C31}" type="pres">
      <dgm:prSet presAssocID="{7E4C0984-4938-4094-AB2A-EB37022B4C22}" presName="sp" presStyleCnt="0"/>
      <dgm:spPr/>
    </dgm:pt>
    <dgm:pt modelId="{5B549667-A49B-4DC5-B317-894B1583109C}" type="pres">
      <dgm:prSet presAssocID="{30F380A5-3696-4C11-9981-20EE7ED963A4}" presName="linNode" presStyleCnt="0"/>
      <dgm:spPr/>
    </dgm:pt>
    <dgm:pt modelId="{F038FF63-ABFF-46E9-93A6-899B974EC6E7}" type="pres">
      <dgm:prSet presAssocID="{30F380A5-3696-4C11-9981-20EE7ED963A4}" presName="parentText" presStyleLbl="node1" presStyleIdx="2" presStyleCnt="6">
        <dgm:presLayoutVars>
          <dgm:chMax val="1"/>
          <dgm:bulletEnabled val="1"/>
        </dgm:presLayoutVars>
      </dgm:prSet>
      <dgm:spPr/>
    </dgm:pt>
    <dgm:pt modelId="{C92BBA5C-F90A-409E-99C8-E9523207FB07}" type="pres">
      <dgm:prSet presAssocID="{4C7A13C1-4E8E-4D3C-B24F-6640C0C0D98B}" presName="sp" presStyleCnt="0"/>
      <dgm:spPr/>
    </dgm:pt>
    <dgm:pt modelId="{13984B0C-F559-4BB8-843E-93909E7E35EB}" type="pres">
      <dgm:prSet presAssocID="{A9EA4FAB-2E58-4268-9135-58C28DD159A6}" presName="linNode" presStyleCnt="0"/>
      <dgm:spPr/>
    </dgm:pt>
    <dgm:pt modelId="{5EAC6C94-218F-4322-92D0-1659C6FB100F}" type="pres">
      <dgm:prSet presAssocID="{A9EA4FAB-2E58-4268-9135-58C28DD159A6}" presName="parentText" presStyleLbl="node1" presStyleIdx="3" presStyleCnt="6">
        <dgm:presLayoutVars>
          <dgm:chMax val="1"/>
          <dgm:bulletEnabled val="1"/>
        </dgm:presLayoutVars>
      </dgm:prSet>
      <dgm:spPr/>
    </dgm:pt>
    <dgm:pt modelId="{540E3D2D-C81B-4868-8A78-0CEEFDD7600F}" type="pres">
      <dgm:prSet presAssocID="{E83D9F17-06B6-4D4C-A14D-C5A46593420B}" presName="sp" presStyleCnt="0"/>
      <dgm:spPr/>
    </dgm:pt>
    <dgm:pt modelId="{90BC8EF5-6F69-4FB2-84FE-9E6E4FFBF5E9}" type="pres">
      <dgm:prSet presAssocID="{7EADDE52-E52B-45FA-8BD1-5F4757AA46C2}" presName="linNode" presStyleCnt="0"/>
      <dgm:spPr/>
    </dgm:pt>
    <dgm:pt modelId="{07E657C2-F292-44C3-8D4C-BB260BF49413}" type="pres">
      <dgm:prSet presAssocID="{7EADDE52-E52B-45FA-8BD1-5F4757AA46C2}" presName="parentText" presStyleLbl="node1" presStyleIdx="4" presStyleCnt="6">
        <dgm:presLayoutVars>
          <dgm:chMax val="1"/>
          <dgm:bulletEnabled val="1"/>
        </dgm:presLayoutVars>
      </dgm:prSet>
      <dgm:spPr/>
    </dgm:pt>
    <dgm:pt modelId="{D67670FB-2C71-4E8F-A2D4-8E3CA26DD101}" type="pres">
      <dgm:prSet presAssocID="{2DB1B5BE-1232-4D6C-8C71-406A64A17D5A}" presName="sp" presStyleCnt="0"/>
      <dgm:spPr/>
    </dgm:pt>
    <dgm:pt modelId="{2289CAAA-DB52-461A-BAC4-C882E98148F1}" type="pres">
      <dgm:prSet presAssocID="{019334DE-6608-40FF-80FC-FA9346952410}" presName="linNode" presStyleCnt="0"/>
      <dgm:spPr/>
    </dgm:pt>
    <dgm:pt modelId="{4EFDC83E-E298-4061-BBFD-6826A24B38EF}" type="pres">
      <dgm:prSet presAssocID="{019334DE-6608-40FF-80FC-FA9346952410}" presName="parentText" presStyleLbl="node1" presStyleIdx="5" presStyleCnt="6">
        <dgm:presLayoutVars>
          <dgm:chMax val="1"/>
          <dgm:bulletEnabled val="1"/>
        </dgm:presLayoutVars>
      </dgm:prSet>
      <dgm:spPr/>
    </dgm:pt>
  </dgm:ptLst>
  <dgm:cxnLst>
    <dgm:cxn modelId="{B5619503-EB37-4FE7-9624-4C2170672528}" srcId="{8245E9B9-0422-4375-8615-0D0D8036DDD9}" destId="{019334DE-6608-40FF-80FC-FA9346952410}" srcOrd="5" destOrd="0" parTransId="{08D5A4E8-2EA1-413E-8AED-303620135C34}" sibTransId="{2F33C1EF-9EA8-4671-AE60-9E42E8C568A0}"/>
    <dgm:cxn modelId="{8E93D442-6154-4674-BE80-76DA2E3126CE}" type="presOf" srcId="{7EADDE52-E52B-45FA-8BD1-5F4757AA46C2}" destId="{07E657C2-F292-44C3-8D4C-BB260BF49413}" srcOrd="0" destOrd="0" presId="urn:microsoft.com/office/officeart/2005/8/layout/vList5"/>
    <dgm:cxn modelId="{211D7C5A-6D50-43C2-8601-4018078ABDE8}" srcId="{8245E9B9-0422-4375-8615-0D0D8036DDD9}" destId="{7EADDE52-E52B-45FA-8BD1-5F4757AA46C2}" srcOrd="4" destOrd="0" parTransId="{9D9AF80C-EB18-45F1-A9BE-84CAED05A357}" sibTransId="{2DB1B5BE-1232-4D6C-8C71-406A64A17D5A}"/>
    <dgm:cxn modelId="{35A18568-D125-4FA2-B652-C308EA309FAC}" srcId="{8245E9B9-0422-4375-8615-0D0D8036DDD9}" destId="{A9EA4FAB-2E58-4268-9135-58C28DD159A6}" srcOrd="3" destOrd="0" parTransId="{6553BEF8-C5BF-4FB6-BD45-8BD0E7C82128}" sibTransId="{E83D9F17-06B6-4D4C-A14D-C5A46593420B}"/>
    <dgm:cxn modelId="{133B1C6C-7B1B-486A-B82D-7CCA427CD788}" type="presOf" srcId="{A9EA4FAB-2E58-4268-9135-58C28DD159A6}" destId="{5EAC6C94-218F-4322-92D0-1659C6FB100F}" srcOrd="0" destOrd="0" presId="urn:microsoft.com/office/officeart/2005/8/layout/vList5"/>
    <dgm:cxn modelId="{1C7CBA6E-DAA9-484C-81C2-784EF07BADC6}" srcId="{8245E9B9-0422-4375-8615-0D0D8036DDD9}" destId="{30F380A5-3696-4C11-9981-20EE7ED963A4}" srcOrd="2" destOrd="0" parTransId="{A79B762A-53C4-4DB8-9125-E3B09E7E7C3C}" sibTransId="{4C7A13C1-4E8E-4D3C-B24F-6640C0C0D98B}"/>
    <dgm:cxn modelId="{0BCA7875-3DA0-4FD4-964C-FE685086A6EF}" type="presOf" srcId="{8245E9B9-0422-4375-8615-0D0D8036DDD9}" destId="{DA58FA5A-7A9A-4F77-89F7-2CB6D348C70D}" srcOrd="0" destOrd="0" presId="urn:microsoft.com/office/officeart/2005/8/layout/vList5"/>
    <dgm:cxn modelId="{3DAF4F80-F70F-4CB7-8FB7-0505DECD5A4F}" type="presOf" srcId="{154ED1D2-4086-4BF6-9790-A216395C3909}" destId="{E07BE409-5EDA-4FBC-A7EB-7C4C6A3CEA3E}" srcOrd="0" destOrd="0" presId="urn:microsoft.com/office/officeart/2005/8/layout/vList5"/>
    <dgm:cxn modelId="{68DE499F-1023-4F8E-8B93-BE01A01ECCFD}" type="presOf" srcId="{30F380A5-3696-4C11-9981-20EE7ED963A4}" destId="{F038FF63-ABFF-46E9-93A6-899B974EC6E7}" srcOrd="0" destOrd="0" presId="urn:microsoft.com/office/officeart/2005/8/layout/vList5"/>
    <dgm:cxn modelId="{BA2804A3-047F-49FA-8CC6-88B311D5568A}" type="presOf" srcId="{019334DE-6608-40FF-80FC-FA9346952410}" destId="{4EFDC83E-E298-4061-BBFD-6826A24B38EF}" srcOrd="0" destOrd="0" presId="urn:microsoft.com/office/officeart/2005/8/layout/vList5"/>
    <dgm:cxn modelId="{BA7C78A8-91D5-4C50-AE6C-D6162C2E7080}" type="presOf" srcId="{E043D225-71F2-475F-AF3D-D9339D19849D}" destId="{971817E5-B135-435C-919D-6A1D876149CB}" srcOrd="0" destOrd="0" presId="urn:microsoft.com/office/officeart/2005/8/layout/vList5"/>
    <dgm:cxn modelId="{256946EE-12E2-464A-86AB-CBF570EEB7C1}" srcId="{8245E9B9-0422-4375-8615-0D0D8036DDD9}" destId="{154ED1D2-4086-4BF6-9790-A216395C3909}" srcOrd="1" destOrd="0" parTransId="{63E37FE9-E3F2-4C45-B9A3-8041CDF2431F}" sibTransId="{7E4C0984-4938-4094-AB2A-EB37022B4C22}"/>
    <dgm:cxn modelId="{6969BDFE-E149-4243-9689-36E0B1F3D31C}" srcId="{8245E9B9-0422-4375-8615-0D0D8036DDD9}" destId="{E043D225-71F2-475F-AF3D-D9339D19849D}" srcOrd="0" destOrd="0" parTransId="{0C39FBE3-CC2E-48DA-AA70-708B2AF4FA04}" sibTransId="{C939FA8B-80DB-4B7A-B6B5-BC7BE131623F}"/>
    <dgm:cxn modelId="{A2704F90-446D-45ED-9BC4-C4A549591DB3}" type="presParOf" srcId="{DA58FA5A-7A9A-4F77-89F7-2CB6D348C70D}" destId="{CB4C47C8-0C4E-4AB8-8CB3-14F31C446BE1}" srcOrd="0" destOrd="0" presId="urn:microsoft.com/office/officeart/2005/8/layout/vList5"/>
    <dgm:cxn modelId="{3606700E-A66D-4282-8D2D-EAE1F5253D2C}" type="presParOf" srcId="{CB4C47C8-0C4E-4AB8-8CB3-14F31C446BE1}" destId="{971817E5-B135-435C-919D-6A1D876149CB}" srcOrd="0" destOrd="0" presId="urn:microsoft.com/office/officeart/2005/8/layout/vList5"/>
    <dgm:cxn modelId="{FC74C244-3D1F-4FAA-ACAF-08511B18A96B}" type="presParOf" srcId="{DA58FA5A-7A9A-4F77-89F7-2CB6D348C70D}" destId="{944B843E-3E1C-46FF-8419-B994881EF1C7}" srcOrd="1" destOrd="0" presId="urn:microsoft.com/office/officeart/2005/8/layout/vList5"/>
    <dgm:cxn modelId="{7D8FFF89-70EE-4451-BC7B-BFF63D5AB924}" type="presParOf" srcId="{DA58FA5A-7A9A-4F77-89F7-2CB6D348C70D}" destId="{9A9931DA-BDB6-4B4F-BB92-D09BED2F3C51}" srcOrd="2" destOrd="0" presId="urn:microsoft.com/office/officeart/2005/8/layout/vList5"/>
    <dgm:cxn modelId="{E473A7BA-064D-4CF3-A1EE-1E4459B1A505}" type="presParOf" srcId="{9A9931DA-BDB6-4B4F-BB92-D09BED2F3C51}" destId="{E07BE409-5EDA-4FBC-A7EB-7C4C6A3CEA3E}" srcOrd="0" destOrd="0" presId="urn:microsoft.com/office/officeart/2005/8/layout/vList5"/>
    <dgm:cxn modelId="{2C850463-027B-40E4-9AC5-706DD2812AB4}" type="presParOf" srcId="{DA58FA5A-7A9A-4F77-89F7-2CB6D348C70D}" destId="{2705FF9D-266B-4989-B8E2-EA8B9E4B7C31}" srcOrd="3" destOrd="0" presId="urn:microsoft.com/office/officeart/2005/8/layout/vList5"/>
    <dgm:cxn modelId="{202DDEA2-243F-4903-80F0-101B9878B7BB}" type="presParOf" srcId="{DA58FA5A-7A9A-4F77-89F7-2CB6D348C70D}" destId="{5B549667-A49B-4DC5-B317-894B1583109C}" srcOrd="4" destOrd="0" presId="urn:microsoft.com/office/officeart/2005/8/layout/vList5"/>
    <dgm:cxn modelId="{5D84AAAE-A045-4EE3-972F-C85D542B69EB}" type="presParOf" srcId="{5B549667-A49B-4DC5-B317-894B1583109C}" destId="{F038FF63-ABFF-46E9-93A6-899B974EC6E7}" srcOrd="0" destOrd="0" presId="urn:microsoft.com/office/officeart/2005/8/layout/vList5"/>
    <dgm:cxn modelId="{D9614A7A-62ED-46C6-93AB-6BC64228AAE5}" type="presParOf" srcId="{DA58FA5A-7A9A-4F77-89F7-2CB6D348C70D}" destId="{C92BBA5C-F90A-409E-99C8-E9523207FB07}" srcOrd="5" destOrd="0" presId="urn:microsoft.com/office/officeart/2005/8/layout/vList5"/>
    <dgm:cxn modelId="{C5380E8E-6B46-479D-91BB-C4CE64C63ECA}" type="presParOf" srcId="{DA58FA5A-7A9A-4F77-89F7-2CB6D348C70D}" destId="{13984B0C-F559-4BB8-843E-93909E7E35EB}" srcOrd="6" destOrd="0" presId="urn:microsoft.com/office/officeart/2005/8/layout/vList5"/>
    <dgm:cxn modelId="{3B4B04C4-A1C2-4E8E-97D5-39D9A14D7930}" type="presParOf" srcId="{13984B0C-F559-4BB8-843E-93909E7E35EB}" destId="{5EAC6C94-218F-4322-92D0-1659C6FB100F}" srcOrd="0" destOrd="0" presId="urn:microsoft.com/office/officeart/2005/8/layout/vList5"/>
    <dgm:cxn modelId="{E6DB3E57-C85C-4875-97FC-761390F46735}" type="presParOf" srcId="{DA58FA5A-7A9A-4F77-89F7-2CB6D348C70D}" destId="{540E3D2D-C81B-4868-8A78-0CEEFDD7600F}" srcOrd="7" destOrd="0" presId="urn:microsoft.com/office/officeart/2005/8/layout/vList5"/>
    <dgm:cxn modelId="{F389DBB4-42E1-4B3A-A159-CBD3FA8C28E6}" type="presParOf" srcId="{DA58FA5A-7A9A-4F77-89F7-2CB6D348C70D}" destId="{90BC8EF5-6F69-4FB2-84FE-9E6E4FFBF5E9}" srcOrd="8" destOrd="0" presId="urn:microsoft.com/office/officeart/2005/8/layout/vList5"/>
    <dgm:cxn modelId="{AC15264A-2FD2-412B-ACA4-0A2904C0B2A1}" type="presParOf" srcId="{90BC8EF5-6F69-4FB2-84FE-9E6E4FFBF5E9}" destId="{07E657C2-F292-44C3-8D4C-BB260BF49413}" srcOrd="0" destOrd="0" presId="urn:microsoft.com/office/officeart/2005/8/layout/vList5"/>
    <dgm:cxn modelId="{8A000CFE-89F3-43E4-B858-0E83B8D0D17A}" type="presParOf" srcId="{DA58FA5A-7A9A-4F77-89F7-2CB6D348C70D}" destId="{D67670FB-2C71-4E8F-A2D4-8E3CA26DD101}" srcOrd="9" destOrd="0" presId="urn:microsoft.com/office/officeart/2005/8/layout/vList5"/>
    <dgm:cxn modelId="{AB4104F9-DB05-4BA2-A259-577D3CE04352}" type="presParOf" srcId="{DA58FA5A-7A9A-4F77-89F7-2CB6D348C70D}" destId="{2289CAAA-DB52-461A-BAC4-C882E98148F1}" srcOrd="10" destOrd="0" presId="urn:microsoft.com/office/officeart/2005/8/layout/vList5"/>
    <dgm:cxn modelId="{0FFD2367-B32E-4089-A11A-82E974EFF96C}" type="presParOf" srcId="{2289CAAA-DB52-461A-BAC4-C882E98148F1}" destId="{4EFDC83E-E298-4061-BBFD-6826A24B38E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6BBFE-8E91-4417-A49B-30CF39102DF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465E448-D1C4-4C20-AF83-7511F54AEC53}">
      <dgm:prSet/>
      <dgm:spPr/>
      <dgm:t>
        <a:bodyPr/>
        <a:lstStyle/>
        <a:p>
          <a:r>
            <a:rPr lang="en-US"/>
            <a:t>Assessment</a:t>
          </a:r>
        </a:p>
      </dgm:t>
    </dgm:pt>
    <dgm:pt modelId="{41EB7F45-03BB-48A3-8960-05882E07985A}" type="parTrans" cxnId="{14AE8D84-E749-4BC2-A195-CBE56BEFB52A}">
      <dgm:prSet/>
      <dgm:spPr/>
      <dgm:t>
        <a:bodyPr/>
        <a:lstStyle/>
        <a:p>
          <a:endParaRPr lang="en-US"/>
        </a:p>
      </dgm:t>
    </dgm:pt>
    <dgm:pt modelId="{E973D388-002A-42DD-AAF8-FD3CB05C3963}" type="sibTrans" cxnId="{14AE8D84-E749-4BC2-A195-CBE56BEFB52A}">
      <dgm:prSet/>
      <dgm:spPr/>
      <dgm:t>
        <a:bodyPr/>
        <a:lstStyle/>
        <a:p>
          <a:endParaRPr lang="en-US"/>
        </a:p>
      </dgm:t>
    </dgm:pt>
    <dgm:pt modelId="{ACA6C3BC-9B4A-4886-9439-92A3F7C3ADA3}">
      <dgm:prSet/>
      <dgm:spPr/>
      <dgm:t>
        <a:bodyPr/>
        <a:lstStyle/>
        <a:p>
          <a:r>
            <a:rPr lang="en-US" dirty="0">
              <a:latin typeface="Calibri" panose="020F0502020204030204" pitchFamily="34" charset="0"/>
              <a:cs typeface="Calibri" panose="020F0502020204030204" pitchFamily="34" charset="0"/>
            </a:rPr>
            <a:t>Start &amp; Stop Date</a:t>
          </a:r>
        </a:p>
      </dgm:t>
    </dgm:pt>
    <dgm:pt modelId="{4EEEC510-BE2A-4F86-8FAA-EE76A1E69531}" type="parTrans" cxnId="{A8790F04-4B2E-424A-AB73-1338B66FB255}">
      <dgm:prSet/>
      <dgm:spPr/>
      <dgm:t>
        <a:bodyPr/>
        <a:lstStyle/>
        <a:p>
          <a:endParaRPr lang="en-US"/>
        </a:p>
      </dgm:t>
    </dgm:pt>
    <dgm:pt modelId="{A85D21C5-A24D-4A9F-BAEA-3EDA05B472EC}" type="sibTrans" cxnId="{A8790F04-4B2E-424A-AB73-1338B66FB255}">
      <dgm:prSet/>
      <dgm:spPr/>
      <dgm:t>
        <a:bodyPr/>
        <a:lstStyle/>
        <a:p>
          <a:endParaRPr lang="en-US"/>
        </a:p>
      </dgm:t>
    </dgm:pt>
    <dgm:pt modelId="{D54AB621-FAD3-476F-8867-C49D551D67F6}">
      <dgm:prSet/>
      <dgm:spPr/>
      <dgm:t>
        <a:bodyPr/>
        <a:lstStyle/>
        <a:p>
          <a:r>
            <a:rPr lang="en-US">
              <a:latin typeface="Calibri" panose="020F0502020204030204" pitchFamily="34" charset="0"/>
              <a:cs typeface="Calibri" panose="020F0502020204030204" pitchFamily="34" charset="0"/>
            </a:rPr>
            <a:t>Intensity</a:t>
          </a:r>
        </a:p>
      </dgm:t>
    </dgm:pt>
    <dgm:pt modelId="{C22CB9AE-DD10-4ACE-9151-BBF9FB051E4A}" type="parTrans" cxnId="{C054EC7C-7418-45E4-B494-E9B181150D00}">
      <dgm:prSet/>
      <dgm:spPr/>
      <dgm:t>
        <a:bodyPr/>
        <a:lstStyle/>
        <a:p>
          <a:endParaRPr lang="en-US"/>
        </a:p>
      </dgm:t>
    </dgm:pt>
    <dgm:pt modelId="{FCCB7E04-A6D9-45E4-BAC0-ADCE777A1FA1}" type="sibTrans" cxnId="{C054EC7C-7418-45E4-B494-E9B181150D00}">
      <dgm:prSet/>
      <dgm:spPr/>
      <dgm:t>
        <a:bodyPr/>
        <a:lstStyle/>
        <a:p>
          <a:endParaRPr lang="en-US"/>
        </a:p>
      </dgm:t>
    </dgm:pt>
    <dgm:pt modelId="{DA32C7B8-079B-4543-BD7D-1B0943AB5906}">
      <dgm:prSet/>
      <dgm:spPr/>
      <dgm:t>
        <a:bodyPr/>
        <a:lstStyle/>
        <a:p>
          <a:r>
            <a:rPr lang="en-US" dirty="0">
              <a:latin typeface="Calibri" panose="020F0502020204030204" pitchFamily="34" charset="0"/>
              <a:cs typeface="Calibri" panose="020F0502020204030204" pitchFamily="34" charset="0"/>
            </a:rPr>
            <a:t>Precipitating Factors</a:t>
          </a:r>
        </a:p>
      </dgm:t>
    </dgm:pt>
    <dgm:pt modelId="{CF592CEF-EB78-4DBC-A4FF-080CF9416183}" type="parTrans" cxnId="{FC126987-BF7C-425D-864F-5724147B55CB}">
      <dgm:prSet/>
      <dgm:spPr/>
      <dgm:t>
        <a:bodyPr/>
        <a:lstStyle/>
        <a:p>
          <a:endParaRPr lang="en-US"/>
        </a:p>
      </dgm:t>
    </dgm:pt>
    <dgm:pt modelId="{D83FB9BA-7100-4D4D-8BDD-9EE9FC7028BE}" type="sibTrans" cxnId="{FC126987-BF7C-425D-864F-5724147B55CB}">
      <dgm:prSet/>
      <dgm:spPr/>
      <dgm:t>
        <a:bodyPr/>
        <a:lstStyle/>
        <a:p>
          <a:endParaRPr lang="en-US"/>
        </a:p>
      </dgm:t>
    </dgm:pt>
    <dgm:pt modelId="{6E543407-C10F-461A-8F04-9E8089ADC9EB}">
      <dgm:prSet/>
      <dgm:spPr/>
      <dgm:t>
        <a:bodyPr/>
        <a:lstStyle/>
        <a:p>
          <a:r>
            <a:rPr lang="en-US">
              <a:latin typeface="Calibri" panose="020F0502020204030204" pitchFamily="34" charset="0"/>
              <a:cs typeface="Calibri" panose="020F0502020204030204" pitchFamily="34" charset="0"/>
            </a:rPr>
            <a:t>Treatment</a:t>
          </a:r>
        </a:p>
      </dgm:t>
    </dgm:pt>
    <dgm:pt modelId="{97E1EF66-D8A0-4DB4-B4B7-DAD005BF041D}" type="parTrans" cxnId="{57028CFB-BF30-4208-A51C-547D0995A1D1}">
      <dgm:prSet/>
      <dgm:spPr/>
      <dgm:t>
        <a:bodyPr/>
        <a:lstStyle/>
        <a:p>
          <a:endParaRPr lang="en-US"/>
        </a:p>
      </dgm:t>
    </dgm:pt>
    <dgm:pt modelId="{F60C6219-DD27-4920-89EA-D027AD84891F}" type="sibTrans" cxnId="{57028CFB-BF30-4208-A51C-547D0995A1D1}">
      <dgm:prSet/>
      <dgm:spPr/>
      <dgm:t>
        <a:bodyPr/>
        <a:lstStyle/>
        <a:p>
          <a:endParaRPr lang="en-US"/>
        </a:p>
      </dgm:t>
    </dgm:pt>
    <dgm:pt modelId="{E326F140-3C0F-4FFD-B78D-4145B50DB0D1}">
      <dgm:prSet/>
      <dgm:spPr/>
      <dgm:t>
        <a:bodyPr/>
        <a:lstStyle/>
        <a:p>
          <a:r>
            <a:rPr lang="en-US" dirty="0">
              <a:latin typeface="Calibri" panose="020F0502020204030204" pitchFamily="34" charset="0"/>
              <a:cs typeface="Calibri" panose="020F0502020204030204" pitchFamily="34" charset="0"/>
            </a:rPr>
            <a:t>Response to Treatment</a:t>
          </a:r>
        </a:p>
      </dgm:t>
    </dgm:pt>
    <dgm:pt modelId="{C2E36C27-85D3-4E63-B1A2-42DBE683D3AC}" type="parTrans" cxnId="{50C0831F-D2AB-473E-AF2B-04D93F0976F3}">
      <dgm:prSet/>
      <dgm:spPr/>
      <dgm:t>
        <a:bodyPr/>
        <a:lstStyle/>
        <a:p>
          <a:endParaRPr lang="en-US"/>
        </a:p>
      </dgm:t>
    </dgm:pt>
    <dgm:pt modelId="{24105524-A508-43D6-B7E1-8B371831240B}" type="sibTrans" cxnId="{50C0831F-D2AB-473E-AF2B-04D93F0976F3}">
      <dgm:prSet/>
      <dgm:spPr/>
      <dgm:t>
        <a:bodyPr/>
        <a:lstStyle/>
        <a:p>
          <a:endParaRPr lang="en-US"/>
        </a:p>
      </dgm:t>
    </dgm:pt>
    <dgm:pt modelId="{4305FAF4-99F2-4B26-8058-AB8E57AD56AE}">
      <dgm:prSet/>
      <dgm:spPr/>
      <dgm:t>
        <a:bodyPr/>
        <a:lstStyle/>
        <a:p>
          <a:r>
            <a:rPr lang="en-US"/>
            <a:t>Severity</a:t>
          </a:r>
        </a:p>
      </dgm:t>
    </dgm:pt>
    <dgm:pt modelId="{C5F4D052-D3A8-4C13-ACAA-6F2A49CB4132}" type="parTrans" cxnId="{6C732EBC-0A1E-4843-9660-1ED2F9CB36B7}">
      <dgm:prSet/>
      <dgm:spPr/>
      <dgm:t>
        <a:bodyPr/>
        <a:lstStyle/>
        <a:p>
          <a:endParaRPr lang="en-US"/>
        </a:p>
      </dgm:t>
    </dgm:pt>
    <dgm:pt modelId="{C202B9DF-87E3-46C5-B630-47448EAE8C6D}" type="sibTrans" cxnId="{6C732EBC-0A1E-4843-9660-1ED2F9CB36B7}">
      <dgm:prSet/>
      <dgm:spPr/>
      <dgm:t>
        <a:bodyPr/>
        <a:lstStyle/>
        <a:p>
          <a:endParaRPr lang="en-US"/>
        </a:p>
      </dgm:t>
    </dgm:pt>
    <dgm:pt modelId="{8BBD918C-0949-44FA-8DF4-DE661B3AACF7}">
      <dgm:prSet/>
      <dgm:spPr/>
      <dgm:t>
        <a:bodyPr/>
        <a:lstStyle/>
        <a:p>
          <a:r>
            <a:rPr lang="en-US" dirty="0">
              <a:latin typeface="Calibri" panose="020F0502020204030204" pitchFamily="34" charset="0"/>
              <a:cs typeface="Calibri" panose="020F0502020204030204" pitchFamily="34" charset="0"/>
            </a:rPr>
            <a:t>Mild, Moderate, Severe</a:t>
          </a:r>
        </a:p>
      </dgm:t>
    </dgm:pt>
    <dgm:pt modelId="{F16E18FB-904A-4472-BB92-BACF691CF57A}" type="parTrans" cxnId="{CB24AD64-873A-46BD-9798-C53F18CC6F6E}">
      <dgm:prSet/>
      <dgm:spPr/>
      <dgm:t>
        <a:bodyPr/>
        <a:lstStyle/>
        <a:p>
          <a:endParaRPr lang="en-US"/>
        </a:p>
      </dgm:t>
    </dgm:pt>
    <dgm:pt modelId="{0233E4A8-A686-4ABA-B29D-FB890A722CF5}" type="sibTrans" cxnId="{CB24AD64-873A-46BD-9798-C53F18CC6F6E}">
      <dgm:prSet/>
      <dgm:spPr/>
      <dgm:t>
        <a:bodyPr/>
        <a:lstStyle/>
        <a:p>
          <a:endParaRPr lang="en-US"/>
        </a:p>
      </dgm:t>
    </dgm:pt>
    <dgm:pt modelId="{AB425C29-757D-47BC-95C4-1DC29AAA11C5}">
      <dgm:prSet/>
      <dgm:spPr/>
      <dgm:t>
        <a:bodyPr/>
        <a:lstStyle/>
        <a:p>
          <a:r>
            <a:rPr lang="en-US" dirty="0">
              <a:latin typeface="Calibri" panose="020F0502020204030204" pitchFamily="34" charset="0"/>
              <a:cs typeface="Calibri" panose="020F0502020204030204" pitchFamily="34" charset="0"/>
            </a:rPr>
            <a:t>In Oncology, a grading system is used</a:t>
          </a:r>
        </a:p>
      </dgm:t>
    </dgm:pt>
    <dgm:pt modelId="{61B61FD8-F5CA-4069-BD68-0A2934F2A12D}" type="parTrans" cxnId="{C55C4524-4D4D-4C35-A2DA-B11EFAC1739B}">
      <dgm:prSet/>
      <dgm:spPr/>
      <dgm:t>
        <a:bodyPr/>
        <a:lstStyle/>
        <a:p>
          <a:endParaRPr lang="en-US"/>
        </a:p>
      </dgm:t>
    </dgm:pt>
    <dgm:pt modelId="{AA44B461-B2D6-4DF0-91D0-2D5899317D97}" type="sibTrans" cxnId="{C55C4524-4D4D-4C35-A2DA-B11EFAC1739B}">
      <dgm:prSet/>
      <dgm:spPr/>
      <dgm:t>
        <a:bodyPr/>
        <a:lstStyle/>
        <a:p>
          <a:endParaRPr lang="en-US"/>
        </a:p>
      </dgm:t>
    </dgm:pt>
    <dgm:pt modelId="{59DB7B0A-7096-4255-A5EA-7FA9918D864F}">
      <dgm:prSet/>
      <dgm:spPr/>
      <dgm:t>
        <a:bodyPr/>
        <a:lstStyle/>
        <a:p>
          <a:r>
            <a:rPr lang="en-US" dirty="0">
              <a:latin typeface="Calibri" panose="020F0502020204030204" pitchFamily="34" charset="0"/>
              <a:cs typeface="Calibri" panose="020F0502020204030204" pitchFamily="34" charset="0"/>
            </a:rPr>
            <a:t>CTCAE</a:t>
          </a:r>
        </a:p>
      </dgm:t>
    </dgm:pt>
    <dgm:pt modelId="{AC10E0F9-0571-4D5B-8A21-E7155C6843F7}" type="parTrans" cxnId="{8418952A-E5D0-4111-8B3D-E8BB7E74CED6}">
      <dgm:prSet/>
      <dgm:spPr/>
      <dgm:t>
        <a:bodyPr/>
        <a:lstStyle/>
        <a:p>
          <a:endParaRPr lang="en-US"/>
        </a:p>
      </dgm:t>
    </dgm:pt>
    <dgm:pt modelId="{241A2A5F-5B3E-4B83-9632-03FC1A9207B4}" type="sibTrans" cxnId="{8418952A-E5D0-4111-8B3D-E8BB7E74CED6}">
      <dgm:prSet/>
      <dgm:spPr/>
      <dgm:t>
        <a:bodyPr/>
        <a:lstStyle/>
        <a:p>
          <a:endParaRPr lang="en-US"/>
        </a:p>
      </dgm:t>
    </dgm:pt>
    <dgm:pt modelId="{C2BDEE45-125C-44CD-9738-745803B57191}">
      <dgm:prSet/>
      <dgm:spPr/>
      <dgm:t>
        <a:bodyPr/>
        <a:lstStyle/>
        <a:p>
          <a:r>
            <a:rPr lang="en-US" dirty="0">
              <a:latin typeface="Calibri" panose="020F0502020204030204" pitchFamily="34" charset="0"/>
              <a:cs typeface="Calibri" panose="020F0502020204030204" pitchFamily="34" charset="0"/>
            </a:rPr>
            <a:t>Based on signs &amp; symptoms</a:t>
          </a:r>
        </a:p>
      </dgm:t>
    </dgm:pt>
    <dgm:pt modelId="{9788EAA5-2073-483E-8DD6-81050E5FD9AC}" type="parTrans" cxnId="{2CB5191B-604C-4278-B5FD-A185B0ECB115}">
      <dgm:prSet/>
      <dgm:spPr/>
      <dgm:t>
        <a:bodyPr/>
        <a:lstStyle/>
        <a:p>
          <a:endParaRPr lang="en-US"/>
        </a:p>
      </dgm:t>
    </dgm:pt>
    <dgm:pt modelId="{36CAA512-4CF9-4E75-B255-EF37F091607F}" type="sibTrans" cxnId="{2CB5191B-604C-4278-B5FD-A185B0ECB115}">
      <dgm:prSet/>
      <dgm:spPr/>
      <dgm:t>
        <a:bodyPr/>
        <a:lstStyle/>
        <a:p>
          <a:endParaRPr lang="en-US"/>
        </a:p>
      </dgm:t>
    </dgm:pt>
    <dgm:pt modelId="{5E3E71D1-7C58-419E-AEAC-33282F6F3FB5}">
      <dgm:prSet/>
      <dgm:spPr/>
      <dgm:t>
        <a:bodyPr/>
        <a:lstStyle/>
        <a:p>
          <a:r>
            <a:rPr lang="en-US" dirty="0">
              <a:latin typeface="Calibri" panose="020F0502020204030204" pitchFamily="34" charset="0"/>
              <a:cs typeface="Calibri" panose="020F0502020204030204" pitchFamily="34" charset="0"/>
            </a:rPr>
            <a:t>Based on effect on daily activities</a:t>
          </a:r>
        </a:p>
      </dgm:t>
    </dgm:pt>
    <dgm:pt modelId="{1697CCEC-CB4D-4F9D-AC73-80D6F4B48780}" type="parTrans" cxnId="{FE11B530-48B3-48E0-8032-66C8FF2D9CBE}">
      <dgm:prSet/>
      <dgm:spPr/>
      <dgm:t>
        <a:bodyPr/>
        <a:lstStyle/>
        <a:p>
          <a:endParaRPr lang="en-US"/>
        </a:p>
      </dgm:t>
    </dgm:pt>
    <dgm:pt modelId="{7BAA6250-6C04-4BF7-8688-E9A2806871FC}" type="sibTrans" cxnId="{FE11B530-48B3-48E0-8032-66C8FF2D9CBE}">
      <dgm:prSet/>
      <dgm:spPr/>
      <dgm:t>
        <a:bodyPr/>
        <a:lstStyle/>
        <a:p>
          <a:endParaRPr lang="en-US"/>
        </a:p>
      </dgm:t>
    </dgm:pt>
    <dgm:pt modelId="{C4BB38A4-E330-4AAF-9299-2C24CB52B4F3}">
      <dgm:prSet/>
      <dgm:spPr/>
      <dgm:t>
        <a:bodyPr/>
        <a:lstStyle/>
        <a:p>
          <a:r>
            <a:rPr lang="en-US" dirty="0">
              <a:latin typeface="Calibri" panose="020F0502020204030204" pitchFamily="34" charset="0"/>
              <a:cs typeface="Calibri" panose="020F0502020204030204" pitchFamily="34" charset="0"/>
            </a:rPr>
            <a:t>Refer to the protocol for specific requirements (may only want Grades 2-5 reported)</a:t>
          </a:r>
        </a:p>
      </dgm:t>
    </dgm:pt>
    <dgm:pt modelId="{F9453700-CC1F-493C-B9A2-7FAF553884CE}" type="parTrans" cxnId="{6E0F9E22-F880-40A1-9BF7-C68E5152571D}">
      <dgm:prSet/>
      <dgm:spPr/>
      <dgm:t>
        <a:bodyPr/>
        <a:lstStyle/>
        <a:p>
          <a:endParaRPr lang="en-US"/>
        </a:p>
      </dgm:t>
    </dgm:pt>
    <dgm:pt modelId="{8F4A2134-CC4D-471A-8759-5FE2EE0CF1AB}" type="sibTrans" cxnId="{6E0F9E22-F880-40A1-9BF7-C68E5152571D}">
      <dgm:prSet/>
      <dgm:spPr/>
      <dgm:t>
        <a:bodyPr/>
        <a:lstStyle/>
        <a:p>
          <a:endParaRPr lang="en-US"/>
        </a:p>
      </dgm:t>
    </dgm:pt>
    <dgm:pt modelId="{B91D8877-4262-43C7-8808-E25BFFE5B0A8}" type="pres">
      <dgm:prSet presAssocID="{8EA6BBFE-8E91-4417-A49B-30CF39102DF9}" presName="linear" presStyleCnt="0">
        <dgm:presLayoutVars>
          <dgm:dir/>
          <dgm:animLvl val="lvl"/>
          <dgm:resizeHandles val="exact"/>
        </dgm:presLayoutVars>
      </dgm:prSet>
      <dgm:spPr/>
    </dgm:pt>
    <dgm:pt modelId="{052B0006-8E47-491B-9387-31C78E7EDDE2}" type="pres">
      <dgm:prSet presAssocID="{5465E448-D1C4-4C20-AF83-7511F54AEC53}" presName="parentLin" presStyleCnt="0"/>
      <dgm:spPr/>
    </dgm:pt>
    <dgm:pt modelId="{660CAA9D-B02F-4740-AC61-976C23D3AF6B}" type="pres">
      <dgm:prSet presAssocID="{5465E448-D1C4-4C20-AF83-7511F54AEC53}" presName="parentLeftMargin" presStyleLbl="node1" presStyleIdx="0" presStyleCnt="2"/>
      <dgm:spPr/>
    </dgm:pt>
    <dgm:pt modelId="{04EB4F51-DEF2-44A4-B6EC-38C0B6A4DD0C}" type="pres">
      <dgm:prSet presAssocID="{5465E448-D1C4-4C20-AF83-7511F54AEC53}" presName="parentText" presStyleLbl="node1" presStyleIdx="0" presStyleCnt="2">
        <dgm:presLayoutVars>
          <dgm:chMax val="0"/>
          <dgm:bulletEnabled val="1"/>
        </dgm:presLayoutVars>
      </dgm:prSet>
      <dgm:spPr/>
    </dgm:pt>
    <dgm:pt modelId="{097450A9-216B-415D-923E-E961A4671C1D}" type="pres">
      <dgm:prSet presAssocID="{5465E448-D1C4-4C20-AF83-7511F54AEC53}" presName="negativeSpace" presStyleCnt="0"/>
      <dgm:spPr/>
    </dgm:pt>
    <dgm:pt modelId="{68BFC74F-C6B9-4FBC-AC1E-41F15096AB62}" type="pres">
      <dgm:prSet presAssocID="{5465E448-D1C4-4C20-AF83-7511F54AEC53}" presName="childText" presStyleLbl="conFgAcc1" presStyleIdx="0" presStyleCnt="2">
        <dgm:presLayoutVars>
          <dgm:bulletEnabled val="1"/>
        </dgm:presLayoutVars>
      </dgm:prSet>
      <dgm:spPr/>
    </dgm:pt>
    <dgm:pt modelId="{BD52681C-5F9C-4265-85EC-E6AE99374F8D}" type="pres">
      <dgm:prSet presAssocID="{E973D388-002A-42DD-AAF8-FD3CB05C3963}" presName="spaceBetweenRectangles" presStyleCnt="0"/>
      <dgm:spPr/>
    </dgm:pt>
    <dgm:pt modelId="{E7F26315-CC51-4A86-9A2F-88486D1C77A9}" type="pres">
      <dgm:prSet presAssocID="{4305FAF4-99F2-4B26-8058-AB8E57AD56AE}" presName="parentLin" presStyleCnt="0"/>
      <dgm:spPr/>
    </dgm:pt>
    <dgm:pt modelId="{91C71BAA-43D6-48BA-BFF2-3649719E3BCD}" type="pres">
      <dgm:prSet presAssocID="{4305FAF4-99F2-4B26-8058-AB8E57AD56AE}" presName="parentLeftMargin" presStyleLbl="node1" presStyleIdx="0" presStyleCnt="2"/>
      <dgm:spPr/>
    </dgm:pt>
    <dgm:pt modelId="{4E7AAC02-C821-4B2D-9BA7-2B047FD40EC3}" type="pres">
      <dgm:prSet presAssocID="{4305FAF4-99F2-4B26-8058-AB8E57AD56AE}" presName="parentText" presStyleLbl="node1" presStyleIdx="1" presStyleCnt="2">
        <dgm:presLayoutVars>
          <dgm:chMax val="0"/>
          <dgm:bulletEnabled val="1"/>
        </dgm:presLayoutVars>
      </dgm:prSet>
      <dgm:spPr/>
    </dgm:pt>
    <dgm:pt modelId="{042E181A-2D2D-4DDF-AEC5-30FFA70F9CA0}" type="pres">
      <dgm:prSet presAssocID="{4305FAF4-99F2-4B26-8058-AB8E57AD56AE}" presName="negativeSpace" presStyleCnt="0"/>
      <dgm:spPr/>
    </dgm:pt>
    <dgm:pt modelId="{EB8DA364-59B2-4C0F-8921-608116CF9869}" type="pres">
      <dgm:prSet presAssocID="{4305FAF4-99F2-4B26-8058-AB8E57AD56AE}" presName="childText" presStyleLbl="conFgAcc1" presStyleIdx="1" presStyleCnt="2">
        <dgm:presLayoutVars>
          <dgm:bulletEnabled val="1"/>
        </dgm:presLayoutVars>
      </dgm:prSet>
      <dgm:spPr/>
    </dgm:pt>
  </dgm:ptLst>
  <dgm:cxnLst>
    <dgm:cxn modelId="{A8790F04-4B2E-424A-AB73-1338B66FB255}" srcId="{5465E448-D1C4-4C20-AF83-7511F54AEC53}" destId="{ACA6C3BC-9B4A-4886-9439-92A3F7C3ADA3}" srcOrd="0" destOrd="0" parTransId="{4EEEC510-BE2A-4F86-8FAA-EE76A1E69531}" sibTransId="{A85D21C5-A24D-4A9F-BAEA-3EDA05B472EC}"/>
    <dgm:cxn modelId="{EAF6AB05-92F3-43E5-8CC6-20921C3B67BE}" type="presOf" srcId="{C4BB38A4-E330-4AAF-9299-2C24CB52B4F3}" destId="{EB8DA364-59B2-4C0F-8921-608116CF9869}" srcOrd="0" destOrd="5" presId="urn:microsoft.com/office/officeart/2005/8/layout/list1"/>
    <dgm:cxn modelId="{2CB5191B-604C-4278-B5FD-A185B0ECB115}" srcId="{AB425C29-757D-47BC-95C4-1DC29AAA11C5}" destId="{C2BDEE45-125C-44CD-9738-745803B57191}" srcOrd="1" destOrd="0" parTransId="{9788EAA5-2073-483E-8DD6-81050E5FD9AC}" sibTransId="{36CAA512-4CF9-4E75-B255-EF37F091607F}"/>
    <dgm:cxn modelId="{6B7BBD1C-7D5F-4EEB-A8F2-68E783C827AF}" type="presOf" srcId="{E326F140-3C0F-4FFD-B78D-4145B50DB0D1}" destId="{68BFC74F-C6B9-4FBC-AC1E-41F15096AB62}" srcOrd="0" destOrd="4" presId="urn:microsoft.com/office/officeart/2005/8/layout/list1"/>
    <dgm:cxn modelId="{50C0831F-D2AB-473E-AF2B-04D93F0976F3}" srcId="{5465E448-D1C4-4C20-AF83-7511F54AEC53}" destId="{E326F140-3C0F-4FFD-B78D-4145B50DB0D1}" srcOrd="4" destOrd="0" parTransId="{C2E36C27-85D3-4E63-B1A2-42DBE683D3AC}" sibTransId="{24105524-A508-43D6-B7E1-8B371831240B}"/>
    <dgm:cxn modelId="{BC063522-174E-4D49-929B-7D44301C6795}" type="presOf" srcId="{D54AB621-FAD3-476F-8867-C49D551D67F6}" destId="{68BFC74F-C6B9-4FBC-AC1E-41F15096AB62}" srcOrd="0" destOrd="1" presId="urn:microsoft.com/office/officeart/2005/8/layout/list1"/>
    <dgm:cxn modelId="{6E0F9E22-F880-40A1-9BF7-C68E5152571D}" srcId="{4305FAF4-99F2-4B26-8058-AB8E57AD56AE}" destId="{C4BB38A4-E330-4AAF-9299-2C24CB52B4F3}" srcOrd="2" destOrd="0" parTransId="{F9453700-CC1F-493C-B9A2-7FAF553884CE}" sibTransId="{8F4A2134-CC4D-471A-8759-5FE2EE0CF1AB}"/>
    <dgm:cxn modelId="{F3CA0F23-8459-454F-8FD3-8C9D0368C146}" type="presOf" srcId="{4305FAF4-99F2-4B26-8058-AB8E57AD56AE}" destId="{91C71BAA-43D6-48BA-BFF2-3649719E3BCD}" srcOrd="0" destOrd="0" presId="urn:microsoft.com/office/officeart/2005/8/layout/list1"/>
    <dgm:cxn modelId="{C55C4524-4D4D-4C35-A2DA-B11EFAC1739B}" srcId="{4305FAF4-99F2-4B26-8058-AB8E57AD56AE}" destId="{AB425C29-757D-47BC-95C4-1DC29AAA11C5}" srcOrd="1" destOrd="0" parTransId="{61B61FD8-F5CA-4069-BD68-0A2934F2A12D}" sibTransId="{AA44B461-B2D6-4DF0-91D0-2D5899317D97}"/>
    <dgm:cxn modelId="{8418952A-E5D0-4111-8B3D-E8BB7E74CED6}" srcId="{AB425C29-757D-47BC-95C4-1DC29AAA11C5}" destId="{59DB7B0A-7096-4255-A5EA-7FA9918D864F}" srcOrd="0" destOrd="0" parTransId="{AC10E0F9-0571-4D5B-8A21-E7155C6843F7}" sibTransId="{241A2A5F-5B3E-4B83-9632-03FC1A9207B4}"/>
    <dgm:cxn modelId="{4DCF5B2B-B72E-4358-AB41-E7313C2D5772}" type="presOf" srcId="{59DB7B0A-7096-4255-A5EA-7FA9918D864F}" destId="{EB8DA364-59B2-4C0F-8921-608116CF9869}" srcOrd="0" destOrd="2" presId="urn:microsoft.com/office/officeart/2005/8/layout/list1"/>
    <dgm:cxn modelId="{FE11B530-48B3-48E0-8032-66C8FF2D9CBE}" srcId="{AB425C29-757D-47BC-95C4-1DC29AAA11C5}" destId="{5E3E71D1-7C58-419E-AEAC-33282F6F3FB5}" srcOrd="2" destOrd="0" parTransId="{1697CCEC-CB4D-4F9D-AC73-80D6F4B48780}" sibTransId="{7BAA6250-6C04-4BF7-8688-E9A2806871FC}"/>
    <dgm:cxn modelId="{402BFF31-1CBE-4B56-B5AA-3FD58546E1E3}" type="presOf" srcId="{5465E448-D1C4-4C20-AF83-7511F54AEC53}" destId="{660CAA9D-B02F-4740-AC61-976C23D3AF6B}" srcOrd="0" destOrd="0" presId="urn:microsoft.com/office/officeart/2005/8/layout/list1"/>
    <dgm:cxn modelId="{F9B9D134-34F9-40DC-A17D-F55AB24385DF}" type="presOf" srcId="{DA32C7B8-079B-4543-BD7D-1B0943AB5906}" destId="{68BFC74F-C6B9-4FBC-AC1E-41F15096AB62}" srcOrd="0" destOrd="2" presId="urn:microsoft.com/office/officeart/2005/8/layout/list1"/>
    <dgm:cxn modelId="{AF1EC44E-A719-4DDB-9BC2-DDF655ECA0E9}" type="presOf" srcId="{C2BDEE45-125C-44CD-9738-745803B57191}" destId="{EB8DA364-59B2-4C0F-8921-608116CF9869}" srcOrd="0" destOrd="3" presId="urn:microsoft.com/office/officeart/2005/8/layout/list1"/>
    <dgm:cxn modelId="{8A89DD56-22C6-413A-949C-C0EB7F42448B}" type="presOf" srcId="{5465E448-D1C4-4C20-AF83-7511F54AEC53}" destId="{04EB4F51-DEF2-44A4-B6EC-38C0B6A4DD0C}" srcOrd="1" destOrd="0" presId="urn:microsoft.com/office/officeart/2005/8/layout/list1"/>
    <dgm:cxn modelId="{CB24AD64-873A-46BD-9798-C53F18CC6F6E}" srcId="{4305FAF4-99F2-4B26-8058-AB8E57AD56AE}" destId="{8BBD918C-0949-44FA-8DF4-DE661B3AACF7}" srcOrd="0" destOrd="0" parTransId="{F16E18FB-904A-4472-BB92-BACF691CF57A}" sibTransId="{0233E4A8-A686-4ABA-B29D-FB890A722CF5}"/>
    <dgm:cxn modelId="{B52EA069-CED1-48E5-AFDE-C33DDD7BFDE7}" type="presOf" srcId="{ACA6C3BC-9B4A-4886-9439-92A3F7C3ADA3}" destId="{68BFC74F-C6B9-4FBC-AC1E-41F15096AB62}" srcOrd="0" destOrd="0" presId="urn:microsoft.com/office/officeart/2005/8/layout/list1"/>
    <dgm:cxn modelId="{4683AE74-922B-401A-80B1-E9708EAF8411}" type="presOf" srcId="{5E3E71D1-7C58-419E-AEAC-33282F6F3FB5}" destId="{EB8DA364-59B2-4C0F-8921-608116CF9869}" srcOrd="0" destOrd="4" presId="urn:microsoft.com/office/officeart/2005/8/layout/list1"/>
    <dgm:cxn modelId="{C054EC7C-7418-45E4-B494-E9B181150D00}" srcId="{5465E448-D1C4-4C20-AF83-7511F54AEC53}" destId="{D54AB621-FAD3-476F-8867-C49D551D67F6}" srcOrd="1" destOrd="0" parTransId="{C22CB9AE-DD10-4ACE-9151-BBF9FB051E4A}" sibTransId="{FCCB7E04-A6D9-45E4-BAC0-ADCE777A1FA1}"/>
    <dgm:cxn modelId="{14AE8D84-E749-4BC2-A195-CBE56BEFB52A}" srcId="{8EA6BBFE-8E91-4417-A49B-30CF39102DF9}" destId="{5465E448-D1C4-4C20-AF83-7511F54AEC53}" srcOrd="0" destOrd="0" parTransId="{41EB7F45-03BB-48A3-8960-05882E07985A}" sibTransId="{E973D388-002A-42DD-AAF8-FD3CB05C3963}"/>
    <dgm:cxn modelId="{FC126987-BF7C-425D-864F-5724147B55CB}" srcId="{5465E448-D1C4-4C20-AF83-7511F54AEC53}" destId="{DA32C7B8-079B-4543-BD7D-1B0943AB5906}" srcOrd="2" destOrd="0" parTransId="{CF592CEF-EB78-4DBC-A4FF-080CF9416183}" sibTransId="{D83FB9BA-7100-4D4D-8BDD-9EE9FC7028BE}"/>
    <dgm:cxn modelId="{EF0917A1-846B-4C82-9AEA-CAD884DD1054}" type="presOf" srcId="{4305FAF4-99F2-4B26-8058-AB8E57AD56AE}" destId="{4E7AAC02-C821-4B2D-9BA7-2B047FD40EC3}" srcOrd="1" destOrd="0" presId="urn:microsoft.com/office/officeart/2005/8/layout/list1"/>
    <dgm:cxn modelId="{4C762EAA-6690-4480-9AF7-B930CA92D014}" type="presOf" srcId="{8BBD918C-0949-44FA-8DF4-DE661B3AACF7}" destId="{EB8DA364-59B2-4C0F-8921-608116CF9869}" srcOrd="0" destOrd="0" presId="urn:microsoft.com/office/officeart/2005/8/layout/list1"/>
    <dgm:cxn modelId="{A33FE2AF-6636-4BEA-AB9B-5B3F68DAA146}" type="presOf" srcId="{8EA6BBFE-8E91-4417-A49B-30CF39102DF9}" destId="{B91D8877-4262-43C7-8808-E25BFFE5B0A8}" srcOrd="0" destOrd="0" presId="urn:microsoft.com/office/officeart/2005/8/layout/list1"/>
    <dgm:cxn modelId="{6C732EBC-0A1E-4843-9660-1ED2F9CB36B7}" srcId="{8EA6BBFE-8E91-4417-A49B-30CF39102DF9}" destId="{4305FAF4-99F2-4B26-8058-AB8E57AD56AE}" srcOrd="1" destOrd="0" parTransId="{C5F4D052-D3A8-4C13-ACAA-6F2A49CB4132}" sibTransId="{C202B9DF-87E3-46C5-B630-47448EAE8C6D}"/>
    <dgm:cxn modelId="{D4D566BE-5AE9-4FCD-BE2B-9691C9CAAE48}" type="presOf" srcId="{6E543407-C10F-461A-8F04-9E8089ADC9EB}" destId="{68BFC74F-C6B9-4FBC-AC1E-41F15096AB62}" srcOrd="0" destOrd="3" presId="urn:microsoft.com/office/officeart/2005/8/layout/list1"/>
    <dgm:cxn modelId="{5FB7DDE8-ED53-44C6-9DF8-1D05F91BFD74}" type="presOf" srcId="{AB425C29-757D-47BC-95C4-1DC29AAA11C5}" destId="{EB8DA364-59B2-4C0F-8921-608116CF9869}" srcOrd="0" destOrd="1" presId="urn:microsoft.com/office/officeart/2005/8/layout/list1"/>
    <dgm:cxn modelId="{57028CFB-BF30-4208-A51C-547D0995A1D1}" srcId="{5465E448-D1C4-4C20-AF83-7511F54AEC53}" destId="{6E543407-C10F-461A-8F04-9E8089ADC9EB}" srcOrd="3" destOrd="0" parTransId="{97E1EF66-D8A0-4DB4-B4B7-DAD005BF041D}" sibTransId="{F60C6219-DD27-4920-89EA-D027AD84891F}"/>
    <dgm:cxn modelId="{C5CC37E9-F306-45A5-8BF9-E5E54AB2D478}" type="presParOf" srcId="{B91D8877-4262-43C7-8808-E25BFFE5B0A8}" destId="{052B0006-8E47-491B-9387-31C78E7EDDE2}" srcOrd="0" destOrd="0" presId="urn:microsoft.com/office/officeart/2005/8/layout/list1"/>
    <dgm:cxn modelId="{4AD2C707-9421-4AC3-A970-9F5ACFF65A97}" type="presParOf" srcId="{052B0006-8E47-491B-9387-31C78E7EDDE2}" destId="{660CAA9D-B02F-4740-AC61-976C23D3AF6B}" srcOrd="0" destOrd="0" presId="urn:microsoft.com/office/officeart/2005/8/layout/list1"/>
    <dgm:cxn modelId="{40D53E9C-C02C-4B97-A023-7D83ADBC4E69}" type="presParOf" srcId="{052B0006-8E47-491B-9387-31C78E7EDDE2}" destId="{04EB4F51-DEF2-44A4-B6EC-38C0B6A4DD0C}" srcOrd="1" destOrd="0" presId="urn:microsoft.com/office/officeart/2005/8/layout/list1"/>
    <dgm:cxn modelId="{BB0E7C58-FC23-4E4B-BB12-3645EF24214C}" type="presParOf" srcId="{B91D8877-4262-43C7-8808-E25BFFE5B0A8}" destId="{097450A9-216B-415D-923E-E961A4671C1D}" srcOrd="1" destOrd="0" presId="urn:microsoft.com/office/officeart/2005/8/layout/list1"/>
    <dgm:cxn modelId="{1B4CB130-474D-4DA7-BADE-A05EBCDA28A7}" type="presParOf" srcId="{B91D8877-4262-43C7-8808-E25BFFE5B0A8}" destId="{68BFC74F-C6B9-4FBC-AC1E-41F15096AB62}" srcOrd="2" destOrd="0" presId="urn:microsoft.com/office/officeart/2005/8/layout/list1"/>
    <dgm:cxn modelId="{903E8F07-B42F-4AE8-B916-63E70FD61611}" type="presParOf" srcId="{B91D8877-4262-43C7-8808-E25BFFE5B0A8}" destId="{BD52681C-5F9C-4265-85EC-E6AE99374F8D}" srcOrd="3" destOrd="0" presId="urn:microsoft.com/office/officeart/2005/8/layout/list1"/>
    <dgm:cxn modelId="{BEEB242E-5333-434F-9ACE-AEA3C046F5B1}" type="presParOf" srcId="{B91D8877-4262-43C7-8808-E25BFFE5B0A8}" destId="{E7F26315-CC51-4A86-9A2F-88486D1C77A9}" srcOrd="4" destOrd="0" presId="urn:microsoft.com/office/officeart/2005/8/layout/list1"/>
    <dgm:cxn modelId="{5EADFFE5-57A9-4F50-B404-5D4A3C367267}" type="presParOf" srcId="{E7F26315-CC51-4A86-9A2F-88486D1C77A9}" destId="{91C71BAA-43D6-48BA-BFF2-3649719E3BCD}" srcOrd="0" destOrd="0" presId="urn:microsoft.com/office/officeart/2005/8/layout/list1"/>
    <dgm:cxn modelId="{BCA3A9CD-A18C-4213-A261-82C940829FFD}" type="presParOf" srcId="{E7F26315-CC51-4A86-9A2F-88486D1C77A9}" destId="{4E7AAC02-C821-4B2D-9BA7-2B047FD40EC3}" srcOrd="1" destOrd="0" presId="urn:microsoft.com/office/officeart/2005/8/layout/list1"/>
    <dgm:cxn modelId="{1BEC0929-89E5-4DB5-9612-D8C3DC8AACF1}" type="presParOf" srcId="{B91D8877-4262-43C7-8808-E25BFFE5B0A8}" destId="{042E181A-2D2D-4DDF-AEC5-30FFA70F9CA0}" srcOrd="5" destOrd="0" presId="urn:microsoft.com/office/officeart/2005/8/layout/list1"/>
    <dgm:cxn modelId="{676BABE0-6DA6-4249-AF6F-A2020EA88533}" type="presParOf" srcId="{B91D8877-4262-43C7-8808-E25BFFE5B0A8}" destId="{EB8DA364-59B2-4C0F-8921-608116CF986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61C5AC-F929-4630-B84D-8AB00178813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A1DF904-896D-48F9-B498-A27CAA5489D3}">
      <dgm:prSet/>
      <dgm:spPr/>
      <dgm:t>
        <a:bodyPr/>
        <a:lstStyle/>
        <a:p>
          <a:r>
            <a:rPr lang="en-US" dirty="0"/>
            <a:t>Is it Serious?</a:t>
          </a:r>
        </a:p>
      </dgm:t>
    </dgm:pt>
    <dgm:pt modelId="{5B608464-0401-4094-8A39-382D0323D812}" type="parTrans" cxnId="{AD9F2ECC-0ACA-43E0-83DA-307E642A3B35}">
      <dgm:prSet/>
      <dgm:spPr/>
      <dgm:t>
        <a:bodyPr/>
        <a:lstStyle/>
        <a:p>
          <a:endParaRPr lang="en-US"/>
        </a:p>
      </dgm:t>
    </dgm:pt>
    <dgm:pt modelId="{46299591-742F-404E-A157-279EDBFACE04}" type="sibTrans" cxnId="{AD9F2ECC-0ACA-43E0-83DA-307E642A3B35}">
      <dgm:prSet/>
      <dgm:spPr/>
      <dgm:t>
        <a:bodyPr/>
        <a:lstStyle/>
        <a:p>
          <a:endParaRPr lang="en-US"/>
        </a:p>
      </dgm:t>
    </dgm:pt>
    <dgm:pt modelId="{9C6BABEC-41C8-41B1-9F88-4BD73671563A}">
      <dgm:prSet/>
      <dgm:spPr/>
      <dgm:t>
        <a:bodyPr/>
        <a:lstStyle/>
        <a:p>
          <a:r>
            <a:rPr lang="en-US"/>
            <a:t>Causality / Attribution</a:t>
          </a:r>
        </a:p>
      </dgm:t>
    </dgm:pt>
    <dgm:pt modelId="{1C36F834-7FCE-48BD-AC85-409DD012F530}" type="parTrans" cxnId="{D6F25BC5-7163-4658-93FA-639B2296DBEC}">
      <dgm:prSet/>
      <dgm:spPr/>
      <dgm:t>
        <a:bodyPr/>
        <a:lstStyle/>
        <a:p>
          <a:endParaRPr lang="en-US"/>
        </a:p>
      </dgm:t>
    </dgm:pt>
    <dgm:pt modelId="{D3B28D0B-0460-4955-8494-0EE6EA359444}" type="sibTrans" cxnId="{D6F25BC5-7163-4658-93FA-639B2296DBEC}">
      <dgm:prSet/>
      <dgm:spPr/>
      <dgm:t>
        <a:bodyPr/>
        <a:lstStyle/>
        <a:p>
          <a:endParaRPr lang="en-US"/>
        </a:p>
      </dgm:t>
    </dgm:pt>
    <dgm:pt modelId="{B14A33B3-1561-465E-97D6-5595400BF098}">
      <dgm:prSet/>
      <dgm:spPr/>
      <dgm:t>
        <a:bodyPr/>
        <a:lstStyle/>
        <a:p>
          <a:r>
            <a:rPr lang="en-US" dirty="0">
              <a:latin typeface="Calibri" panose="020F0502020204030204" pitchFamily="34" charset="0"/>
              <a:cs typeface="Calibri" panose="020F0502020204030204" pitchFamily="34" charset="0"/>
            </a:rPr>
            <a:t>Assesses whether there is a reasonable possibility that the drug caused the event</a:t>
          </a:r>
        </a:p>
      </dgm:t>
    </dgm:pt>
    <dgm:pt modelId="{1C74094E-047B-4AD5-A25C-B2C91F50C05C}" type="parTrans" cxnId="{186DB854-D002-4223-8BAE-9A8590A4B3E0}">
      <dgm:prSet/>
      <dgm:spPr/>
      <dgm:t>
        <a:bodyPr/>
        <a:lstStyle/>
        <a:p>
          <a:endParaRPr lang="en-US"/>
        </a:p>
      </dgm:t>
    </dgm:pt>
    <dgm:pt modelId="{1C75FBD2-89D6-4A17-A8BA-42C673AE4A91}" type="sibTrans" cxnId="{186DB854-D002-4223-8BAE-9A8590A4B3E0}">
      <dgm:prSet/>
      <dgm:spPr/>
      <dgm:t>
        <a:bodyPr/>
        <a:lstStyle/>
        <a:p>
          <a:endParaRPr lang="en-US"/>
        </a:p>
      </dgm:t>
    </dgm:pt>
    <dgm:pt modelId="{00A7F69B-C6B0-4A42-90C1-932EA70A50A9}">
      <dgm:prSet/>
      <dgm:spPr/>
      <dgm:t>
        <a:bodyPr/>
        <a:lstStyle/>
        <a:p>
          <a:r>
            <a:rPr lang="en-US" dirty="0">
              <a:latin typeface="Calibri" panose="020F0502020204030204" pitchFamily="34" charset="0"/>
              <a:cs typeface="Calibri" panose="020F0502020204030204" pitchFamily="34" charset="0"/>
            </a:rPr>
            <a:t>Determination is made by the PI with input of study team</a:t>
          </a:r>
        </a:p>
      </dgm:t>
    </dgm:pt>
    <dgm:pt modelId="{BCAD210F-5A32-43B5-88CA-55B9EA1B0445}" type="parTrans" cxnId="{7C3FF93A-F43D-40D6-ADF3-991454C38203}">
      <dgm:prSet/>
      <dgm:spPr/>
      <dgm:t>
        <a:bodyPr/>
        <a:lstStyle/>
        <a:p>
          <a:endParaRPr lang="en-US"/>
        </a:p>
      </dgm:t>
    </dgm:pt>
    <dgm:pt modelId="{2A20414C-3415-4122-BAA9-4A0C18BD3B63}" type="sibTrans" cxnId="{7C3FF93A-F43D-40D6-ADF3-991454C38203}">
      <dgm:prSet/>
      <dgm:spPr/>
      <dgm:t>
        <a:bodyPr/>
        <a:lstStyle/>
        <a:p>
          <a:endParaRPr lang="en-US"/>
        </a:p>
      </dgm:t>
    </dgm:pt>
    <dgm:pt modelId="{C616D845-8E65-4E76-BEEE-8F1F609943A2}">
      <dgm:prSet/>
      <dgm:spPr/>
      <dgm:t>
        <a:bodyPr/>
        <a:lstStyle/>
        <a:p>
          <a:r>
            <a:rPr lang="en-US" dirty="0">
              <a:latin typeface="Calibri" panose="020F0502020204030204" pitchFamily="34" charset="0"/>
              <a:cs typeface="Calibri" panose="020F0502020204030204" pitchFamily="34" charset="0"/>
            </a:rPr>
            <a:t>Sponsor determines how to rate</a:t>
          </a:r>
        </a:p>
      </dgm:t>
    </dgm:pt>
    <dgm:pt modelId="{8161E3EB-40A9-48E6-A8BC-D5FE49EFBB27}" type="parTrans" cxnId="{B4CA4AA0-D171-497C-A681-D5C3CDCC5F13}">
      <dgm:prSet/>
      <dgm:spPr/>
      <dgm:t>
        <a:bodyPr/>
        <a:lstStyle/>
        <a:p>
          <a:endParaRPr lang="en-US"/>
        </a:p>
      </dgm:t>
    </dgm:pt>
    <dgm:pt modelId="{EC36AEC0-4311-41D0-A351-655909BDA429}" type="sibTrans" cxnId="{B4CA4AA0-D171-497C-A681-D5C3CDCC5F13}">
      <dgm:prSet/>
      <dgm:spPr/>
      <dgm:t>
        <a:bodyPr/>
        <a:lstStyle/>
        <a:p>
          <a:endParaRPr lang="en-US"/>
        </a:p>
      </dgm:t>
    </dgm:pt>
    <dgm:pt modelId="{A60C2EE9-F3ED-4B71-B63C-A73BB00E9A9D}">
      <dgm:prSet/>
      <dgm:spPr/>
      <dgm:t>
        <a:bodyPr/>
        <a:lstStyle/>
        <a:p>
          <a:r>
            <a:rPr lang="en-US" dirty="0">
              <a:latin typeface="Calibri" panose="020F0502020204030204" pitchFamily="34" charset="0"/>
              <a:cs typeface="Calibri" panose="020F0502020204030204" pitchFamily="34" charset="0"/>
            </a:rPr>
            <a:t>Yes / No</a:t>
          </a:r>
        </a:p>
      </dgm:t>
    </dgm:pt>
    <dgm:pt modelId="{A38F1636-0F9B-4693-A50E-26C3E552F8CC}" type="parTrans" cxnId="{020CDBEE-F9AC-412A-9B08-1335E207DD19}">
      <dgm:prSet/>
      <dgm:spPr/>
      <dgm:t>
        <a:bodyPr/>
        <a:lstStyle/>
        <a:p>
          <a:endParaRPr lang="en-US"/>
        </a:p>
      </dgm:t>
    </dgm:pt>
    <dgm:pt modelId="{2C11D4A7-6332-4589-AFE6-49EC13DF33EC}" type="sibTrans" cxnId="{020CDBEE-F9AC-412A-9B08-1335E207DD19}">
      <dgm:prSet/>
      <dgm:spPr/>
      <dgm:t>
        <a:bodyPr/>
        <a:lstStyle/>
        <a:p>
          <a:endParaRPr lang="en-US"/>
        </a:p>
      </dgm:t>
    </dgm:pt>
    <dgm:pt modelId="{DA4D3F86-5058-4076-8853-5B2EA072B526}">
      <dgm:prSet/>
      <dgm:spPr/>
      <dgm:t>
        <a:bodyPr/>
        <a:lstStyle/>
        <a:p>
          <a:r>
            <a:rPr lang="en-US" dirty="0">
              <a:latin typeface="Calibri" panose="020F0502020204030204" pitchFamily="34" charset="0"/>
              <a:cs typeface="Calibri" panose="020F0502020204030204" pitchFamily="34" charset="0"/>
            </a:rPr>
            <a:t>Definite, Probable, Possible, Unlikely, Unrelated</a:t>
          </a:r>
        </a:p>
      </dgm:t>
    </dgm:pt>
    <dgm:pt modelId="{D596E678-2398-4F71-BE33-51F3CB746CC0}" type="parTrans" cxnId="{5CEC2EC8-17D1-4D9E-AE0E-C57576DAA51D}">
      <dgm:prSet/>
      <dgm:spPr/>
      <dgm:t>
        <a:bodyPr/>
        <a:lstStyle/>
        <a:p>
          <a:endParaRPr lang="en-US"/>
        </a:p>
      </dgm:t>
    </dgm:pt>
    <dgm:pt modelId="{5E8DB3FE-4879-482C-9110-4768309125CE}" type="sibTrans" cxnId="{5CEC2EC8-17D1-4D9E-AE0E-C57576DAA51D}">
      <dgm:prSet/>
      <dgm:spPr/>
      <dgm:t>
        <a:bodyPr/>
        <a:lstStyle/>
        <a:p>
          <a:endParaRPr lang="en-US"/>
        </a:p>
      </dgm:t>
    </dgm:pt>
    <dgm:pt modelId="{32BAE56B-1DD3-496B-82F9-6B7967262966}">
      <dgm:prSet/>
      <dgm:spPr/>
      <dgm:t>
        <a:bodyPr/>
        <a:lstStyle/>
        <a:p>
          <a:r>
            <a:rPr lang="en-US" dirty="0">
              <a:latin typeface="Calibri" panose="020F0502020204030204" pitchFamily="34" charset="0"/>
              <a:cs typeface="Calibri" panose="020F0502020204030204" pitchFamily="34" charset="0"/>
            </a:rPr>
            <a:t>Questions that may be helpful in determining attribution</a:t>
          </a:r>
        </a:p>
      </dgm:t>
    </dgm:pt>
    <dgm:pt modelId="{8AFEC7D7-FBF1-4ABE-ABE1-D6F5FE70370C}" type="parTrans" cxnId="{9B59EB6F-1530-4154-AA12-9AE27B0BBF32}">
      <dgm:prSet/>
      <dgm:spPr/>
      <dgm:t>
        <a:bodyPr/>
        <a:lstStyle/>
        <a:p>
          <a:endParaRPr lang="en-US"/>
        </a:p>
      </dgm:t>
    </dgm:pt>
    <dgm:pt modelId="{1F622CB1-3BE9-4B7D-876B-93480972E521}" type="sibTrans" cxnId="{9B59EB6F-1530-4154-AA12-9AE27B0BBF32}">
      <dgm:prSet/>
      <dgm:spPr/>
      <dgm:t>
        <a:bodyPr/>
        <a:lstStyle/>
        <a:p>
          <a:endParaRPr lang="en-US"/>
        </a:p>
      </dgm:t>
    </dgm:pt>
    <dgm:pt modelId="{0B055934-3682-4FE8-8B55-D2810645219C}">
      <dgm:prSet/>
      <dgm:spPr/>
      <dgm:t>
        <a:bodyPr/>
        <a:lstStyle/>
        <a:p>
          <a:r>
            <a:rPr lang="en-US" dirty="0">
              <a:latin typeface="Calibri" panose="020F0502020204030204" pitchFamily="34" charset="0"/>
              <a:cs typeface="Calibri" panose="020F0502020204030204" pitchFamily="34" charset="0"/>
            </a:rPr>
            <a:t>Has the AE occurred before in this study?</a:t>
          </a:r>
        </a:p>
      </dgm:t>
    </dgm:pt>
    <dgm:pt modelId="{A871E2F5-EA3E-4801-B174-AE86D442241A}" type="parTrans" cxnId="{41E28B73-CE66-4D21-83E7-3C0FDB4BE4CB}">
      <dgm:prSet/>
      <dgm:spPr/>
      <dgm:t>
        <a:bodyPr/>
        <a:lstStyle/>
        <a:p>
          <a:endParaRPr lang="en-US"/>
        </a:p>
      </dgm:t>
    </dgm:pt>
    <dgm:pt modelId="{9C1274DE-1F6A-4A37-B40E-E283C2648BED}" type="sibTrans" cxnId="{41E28B73-CE66-4D21-83E7-3C0FDB4BE4CB}">
      <dgm:prSet/>
      <dgm:spPr/>
      <dgm:t>
        <a:bodyPr/>
        <a:lstStyle/>
        <a:p>
          <a:endParaRPr lang="en-US"/>
        </a:p>
      </dgm:t>
    </dgm:pt>
    <dgm:pt modelId="{9CCE252C-5083-4084-81AF-1DB1C4293C37}">
      <dgm:prSet/>
      <dgm:spPr/>
      <dgm:t>
        <a:bodyPr/>
        <a:lstStyle/>
        <a:p>
          <a:r>
            <a:rPr lang="en-US" dirty="0">
              <a:latin typeface="Calibri" panose="020F0502020204030204" pitchFamily="34" charset="0"/>
              <a:cs typeface="Calibri" panose="020F0502020204030204" pitchFamily="34" charset="0"/>
            </a:rPr>
            <a:t>Is the AE reasonably temporally related to the intervention?</a:t>
          </a:r>
        </a:p>
      </dgm:t>
    </dgm:pt>
    <dgm:pt modelId="{B6AA8CDA-4EF5-4F06-B29B-B77B4C6C1E25}" type="parTrans" cxnId="{98C60203-5DCC-460E-88F4-FA44393F1275}">
      <dgm:prSet/>
      <dgm:spPr/>
      <dgm:t>
        <a:bodyPr/>
        <a:lstStyle/>
        <a:p>
          <a:endParaRPr lang="en-US"/>
        </a:p>
      </dgm:t>
    </dgm:pt>
    <dgm:pt modelId="{52D26BF9-7740-4E73-9403-845C03187579}" type="sibTrans" cxnId="{98C60203-5DCC-460E-88F4-FA44393F1275}">
      <dgm:prSet/>
      <dgm:spPr/>
      <dgm:t>
        <a:bodyPr/>
        <a:lstStyle/>
        <a:p>
          <a:endParaRPr lang="en-US"/>
        </a:p>
      </dgm:t>
    </dgm:pt>
    <dgm:pt modelId="{EDBE1DBD-FCE3-48A8-8075-9C0C49F09D99}">
      <dgm:prSet/>
      <dgm:spPr/>
      <dgm:t>
        <a:bodyPr/>
        <a:lstStyle/>
        <a:p>
          <a:r>
            <a:rPr lang="en-US" dirty="0">
              <a:latin typeface="Calibri" panose="020F0502020204030204" pitchFamily="34" charset="0"/>
              <a:cs typeface="Calibri" panose="020F0502020204030204" pitchFamily="34" charset="0"/>
            </a:rPr>
            <a:t>Does the AE improve or disappear when the intervention is discontinued? What happens on re-test? Does the AE reappear? At the same severity? At the same time point?</a:t>
          </a:r>
        </a:p>
      </dgm:t>
    </dgm:pt>
    <dgm:pt modelId="{1CE5E308-C97F-4E81-8919-BA2F197D5D13}" type="parTrans" cxnId="{44917635-F950-414E-A38C-44BCFAC0AA7B}">
      <dgm:prSet/>
      <dgm:spPr/>
      <dgm:t>
        <a:bodyPr/>
        <a:lstStyle/>
        <a:p>
          <a:endParaRPr lang="en-US"/>
        </a:p>
      </dgm:t>
    </dgm:pt>
    <dgm:pt modelId="{BCFC3AFA-4D92-4485-8202-DB755F32CDCC}" type="sibTrans" cxnId="{44917635-F950-414E-A38C-44BCFAC0AA7B}">
      <dgm:prSet/>
      <dgm:spPr/>
      <dgm:t>
        <a:bodyPr/>
        <a:lstStyle/>
        <a:p>
          <a:endParaRPr lang="en-US"/>
        </a:p>
      </dgm:t>
    </dgm:pt>
    <dgm:pt modelId="{0B83869D-8675-4669-9875-3642DC61BD1F}">
      <dgm:prSet/>
      <dgm:spPr/>
      <dgm:t>
        <a:bodyPr/>
        <a:lstStyle/>
        <a:p>
          <a:r>
            <a:rPr lang="en-US" dirty="0">
              <a:latin typeface="Calibri" panose="020F0502020204030204" pitchFamily="34" charset="0"/>
              <a:cs typeface="Calibri" panose="020F0502020204030204" pitchFamily="34" charset="0"/>
            </a:rPr>
            <a:t>Are there any other potential causes for the AE?</a:t>
          </a:r>
        </a:p>
      </dgm:t>
    </dgm:pt>
    <dgm:pt modelId="{AE1BA96B-DA70-4170-857D-E1BDDD6F2311}" type="parTrans" cxnId="{B52E775D-C12C-4C4B-A950-6999E2DA8AAF}">
      <dgm:prSet/>
      <dgm:spPr/>
      <dgm:t>
        <a:bodyPr/>
        <a:lstStyle/>
        <a:p>
          <a:endParaRPr lang="en-US"/>
        </a:p>
      </dgm:t>
    </dgm:pt>
    <dgm:pt modelId="{A51DE30E-7B4B-4FAB-A436-473210C2942C}" type="sibTrans" cxnId="{B52E775D-C12C-4C4B-A950-6999E2DA8AAF}">
      <dgm:prSet/>
      <dgm:spPr/>
      <dgm:t>
        <a:bodyPr/>
        <a:lstStyle/>
        <a:p>
          <a:endParaRPr lang="en-US"/>
        </a:p>
      </dgm:t>
    </dgm:pt>
    <dgm:pt modelId="{C09D7E1C-B17D-42CC-BC06-AAC0215D993B}" type="pres">
      <dgm:prSet presAssocID="{C561C5AC-F929-4630-B84D-8AB001788135}" presName="linear" presStyleCnt="0">
        <dgm:presLayoutVars>
          <dgm:dir/>
          <dgm:animLvl val="lvl"/>
          <dgm:resizeHandles val="exact"/>
        </dgm:presLayoutVars>
      </dgm:prSet>
      <dgm:spPr/>
    </dgm:pt>
    <dgm:pt modelId="{8F7468F2-A561-497A-9917-056D8A507046}" type="pres">
      <dgm:prSet presAssocID="{EA1DF904-896D-48F9-B498-A27CAA5489D3}" presName="parentLin" presStyleCnt="0"/>
      <dgm:spPr/>
    </dgm:pt>
    <dgm:pt modelId="{8BD47128-1BC4-4C2D-9A1F-830A8D0BB947}" type="pres">
      <dgm:prSet presAssocID="{EA1DF904-896D-48F9-B498-A27CAA5489D3}" presName="parentLeftMargin" presStyleLbl="node1" presStyleIdx="0" presStyleCnt="2"/>
      <dgm:spPr/>
    </dgm:pt>
    <dgm:pt modelId="{E7EA183A-65D9-4FAA-BD5B-AB5534414212}" type="pres">
      <dgm:prSet presAssocID="{EA1DF904-896D-48F9-B498-A27CAA5489D3}" presName="parentText" presStyleLbl="node1" presStyleIdx="0" presStyleCnt="2">
        <dgm:presLayoutVars>
          <dgm:chMax val="0"/>
          <dgm:bulletEnabled val="1"/>
        </dgm:presLayoutVars>
      </dgm:prSet>
      <dgm:spPr/>
    </dgm:pt>
    <dgm:pt modelId="{44150342-1B28-487C-93CC-BD6B3D72ED66}" type="pres">
      <dgm:prSet presAssocID="{EA1DF904-896D-48F9-B498-A27CAA5489D3}" presName="negativeSpace" presStyleCnt="0"/>
      <dgm:spPr/>
    </dgm:pt>
    <dgm:pt modelId="{A5A605EF-A06D-46B4-9FC0-52F367EF4427}" type="pres">
      <dgm:prSet presAssocID="{EA1DF904-896D-48F9-B498-A27CAA5489D3}" presName="childText" presStyleLbl="conFgAcc1" presStyleIdx="0" presStyleCnt="2">
        <dgm:presLayoutVars>
          <dgm:bulletEnabled val="1"/>
        </dgm:presLayoutVars>
      </dgm:prSet>
      <dgm:spPr/>
    </dgm:pt>
    <dgm:pt modelId="{C1A9A806-10A5-4817-A4DA-054E5D15E6ED}" type="pres">
      <dgm:prSet presAssocID="{46299591-742F-404E-A157-279EDBFACE04}" presName="spaceBetweenRectangles" presStyleCnt="0"/>
      <dgm:spPr/>
    </dgm:pt>
    <dgm:pt modelId="{EED34D56-D4AC-475A-B53F-4DBB23539053}" type="pres">
      <dgm:prSet presAssocID="{9C6BABEC-41C8-41B1-9F88-4BD73671563A}" presName="parentLin" presStyleCnt="0"/>
      <dgm:spPr/>
    </dgm:pt>
    <dgm:pt modelId="{5514129D-E24C-4C5B-8B5E-BF63D6D36C52}" type="pres">
      <dgm:prSet presAssocID="{9C6BABEC-41C8-41B1-9F88-4BD73671563A}" presName="parentLeftMargin" presStyleLbl="node1" presStyleIdx="0" presStyleCnt="2"/>
      <dgm:spPr/>
    </dgm:pt>
    <dgm:pt modelId="{D39D473F-7B64-4C89-B157-F3070B973A26}" type="pres">
      <dgm:prSet presAssocID="{9C6BABEC-41C8-41B1-9F88-4BD73671563A}" presName="parentText" presStyleLbl="node1" presStyleIdx="1" presStyleCnt="2">
        <dgm:presLayoutVars>
          <dgm:chMax val="0"/>
          <dgm:bulletEnabled val="1"/>
        </dgm:presLayoutVars>
      </dgm:prSet>
      <dgm:spPr/>
    </dgm:pt>
    <dgm:pt modelId="{B040DE21-C247-42B0-A993-434983A11DF3}" type="pres">
      <dgm:prSet presAssocID="{9C6BABEC-41C8-41B1-9F88-4BD73671563A}" presName="negativeSpace" presStyleCnt="0"/>
      <dgm:spPr/>
    </dgm:pt>
    <dgm:pt modelId="{06BA4222-6ADA-4C8B-A3AB-6FC528DDEC95}" type="pres">
      <dgm:prSet presAssocID="{9C6BABEC-41C8-41B1-9F88-4BD73671563A}" presName="childText" presStyleLbl="conFgAcc1" presStyleIdx="1" presStyleCnt="2">
        <dgm:presLayoutVars>
          <dgm:bulletEnabled val="1"/>
        </dgm:presLayoutVars>
      </dgm:prSet>
      <dgm:spPr/>
    </dgm:pt>
  </dgm:ptLst>
  <dgm:cxnLst>
    <dgm:cxn modelId="{98C60203-5DCC-460E-88F4-FA44393F1275}" srcId="{32BAE56B-1DD3-496B-82F9-6B7967262966}" destId="{9CCE252C-5083-4084-81AF-1DB1C4293C37}" srcOrd="1" destOrd="0" parTransId="{B6AA8CDA-4EF5-4F06-B29B-B77B4C6C1E25}" sibTransId="{52D26BF9-7740-4E73-9403-845C03187579}"/>
    <dgm:cxn modelId="{CFBB841E-B3E8-4D88-9BEE-1DFCEE4C8765}" type="presOf" srcId="{A60C2EE9-F3ED-4B71-B63C-A73BB00E9A9D}" destId="{06BA4222-6ADA-4C8B-A3AB-6FC528DDEC95}" srcOrd="0" destOrd="3" presId="urn:microsoft.com/office/officeart/2005/8/layout/list1"/>
    <dgm:cxn modelId="{563E2F23-49FD-4190-A8EF-56D53E7C59E0}" type="presOf" srcId="{C561C5AC-F929-4630-B84D-8AB001788135}" destId="{C09D7E1C-B17D-42CC-BC06-AAC0215D993B}" srcOrd="0" destOrd="0" presId="urn:microsoft.com/office/officeart/2005/8/layout/list1"/>
    <dgm:cxn modelId="{44917635-F950-414E-A38C-44BCFAC0AA7B}" srcId="{32BAE56B-1DD3-496B-82F9-6B7967262966}" destId="{EDBE1DBD-FCE3-48A8-8075-9C0C49F09D99}" srcOrd="2" destOrd="0" parTransId="{1CE5E308-C97F-4E81-8919-BA2F197D5D13}" sibTransId="{BCFC3AFA-4D92-4485-8202-DB755F32CDCC}"/>
    <dgm:cxn modelId="{7C3FF93A-F43D-40D6-ADF3-991454C38203}" srcId="{9C6BABEC-41C8-41B1-9F88-4BD73671563A}" destId="{00A7F69B-C6B0-4A42-90C1-932EA70A50A9}" srcOrd="1" destOrd="0" parTransId="{BCAD210F-5A32-43B5-88CA-55B9EA1B0445}" sibTransId="{2A20414C-3415-4122-BAA9-4A0C18BD3B63}"/>
    <dgm:cxn modelId="{186DB854-D002-4223-8BAE-9A8590A4B3E0}" srcId="{9C6BABEC-41C8-41B1-9F88-4BD73671563A}" destId="{B14A33B3-1561-465E-97D6-5595400BF098}" srcOrd="0" destOrd="0" parTransId="{1C74094E-047B-4AD5-A25C-B2C91F50C05C}" sibTransId="{1C75FBD2-89D6-4A17-A8BA-42C673AE4A91}"/>
    <dgm:cxn modelId="{2A998F59-259D-49B8-A5F6-94950E4C9B68}" type="presOf" srcId="{9C6BABEC-41C8-41B1-9F88-4BD73671563A}" destId="{D39D473F-7B64-4C89-B157-F3070B973A26}" srcOrd="1" destOrd="0" presId="urn:microsoft.com/office/officeart/2005/8/layout/list1"/>
    <dgm:cxn modelId="{B52E775D-C12C-4C4B-A950-6999E2DA8AAF}" srcId="{32BAE56B-1DD3-496B-82F9-6B7967262966}" destId="{0B83869D-8675-4669-9875-3642DC61BD1F}" srcOrd="3" destOrd="0" parTransId="{AE1BA96B-DA70-4170-857D-E1BDDD6F2311}" sibTransId="{A51DE30E-7B4B-4FAB-A436-473210C2942C}"/>
    <dgm:cxn modelId="{9B59EB6F-1530-4154-AA12-9AE27B0BBF32}" srcId="{9C6BABEC-41C8-41B1-9F88-4BD73671563A}" destId="{32BAE56B-1DD3-496B-82F9-6B7967262966}" srcOrd="3" destOrd="0" parTransId="{8AFEC7D7-FBF1-4ABE-ABE1-D6F5FE70370C}" sibTransId="{1F622CB1-3BE9-4B7D-876B-93480972E521}"/>
    <dgm:cxn modelId="{41E28B73-CE66-4D21-83E7-3C0FDB4BE4CB}" srcId="{32BAE56B-1DD3-496B-82F9-6B7967262966}" destId="{0B055934-3682-4FE8-8B55-D2810645219C}" srcOrd="0" destOrd="0" parTransId="{A871E2F5-EA3E-4801-B174-AE86D442241A}" sibTransId="{9C1274DE-1F6A-4A37-B40E-E283C2648BED}"/>
    <dgm:cxn modelId="{BD246F8F-86D5-4E70-82B5-B99AEB96A800}" type="presOf" srcId="{32BAE56B-1DD3-496B-82F9-6B7967262966}" destId="{06BA4222-6ADA-4C8B-A3AB-6FC528DDEC95}" srcOrd="0" destOrd="5" presId="urn:microsoft.com/office/officeart/2005/8/layout/list1"/>
    <dgm:cxn modelId="{8254B092-E9EA-4DFB-B076-EDDFA6ECDD35}" type="presOf" srcId="{9CCE252C-5083-4084-81AF-1DB1C4293C37}" destId="{06BA4222-6ADA-4C8B-A3AB-6FC528DDEC95}" srcOrd="0" destOrd="7" presId="urn:microsoft.com/office/officeart/2005/8/layout/list1"/>
    <dgm:cxn modelId="{BFA98999-1E27-498D-AA38-0DE6F7F7371F}" type="presOf" srcId="{B14A33B3-1561-465E-97D6-5595400BF098}" destId="{06BA4222-6ADA-4C8B-A3AB-6FC528DDEC95}" srcOrd="0" destOrd="0" presId="urn:microsoft.com/office/officeart/2005/8/layout/list1"/>
    <dgm:cxn modelId="{B4CA4AA0-D171-497C-A681-D5C3CDCC5F13}" srcId="{9C6BABEC-41C8-41B1-9F88-4BD73671563A}" destId="{C616D845-8E65-4E76-BEEE-8F1F609943A2}" srcOrd="2" destOrd="0" parTransId="{8161E3EB-40A9-48E6-A8BC-D5FE49EFBB27}" sibTransId="{EC36AEC0-4311-41D0-A351-655909BDA429}"/>
    <dgm:cxn modelId="{75137DA7-D365-4531-96D2-F58BA25E1155}" type="presOf" srcId="{9C6BABEC-41C8-41B1-9F88-4BD73671563A}" destId="{5514129D-E24C-4C5B-8B5E-BF63D6D36C52}" srcOrd="0" destOrd="0" presId="urn:microsoft.com/office/officeart/2005/8/layout/list1"/>
    <dgm:cxn modelId="{2AC0E3B8-8AC7-40CE-9860-A527EE72E3CB}" type="presOf" srcId="{0B83869D-8675-4669-9875-3642DC61BD1F}" destId="{06BA4222-6ADA-4C8B-A3AB-6FC528DDEC95}" srcOrd="0" destOrd="9" presId="urn:microsoft.com/office/officeart/2005/8/layout/list1"/>
    <dgm:cxn modelId="{55084DBB-5F2D-4E39-810A-AF2D0A2FDA2E}" type="presOf" srcId="{DA4D3F86-5058-4076-8853-5B2EA072B526}" destId="{06BA4222-6ADA-4C8B-A3AB-6FC528DDEC95}" srcOrd="0" destOrd="4" presId="urn:microsoft.com/office/officeart/2005/8/layout/list1"/>
    <dgm:cxn modelId="{F2FB68BF-E633-4AD4-B586-18FBAE30AFC6}" type="presOf" srcId="{EA1DF904-896D-48F9-B498-A27CAA5489D3}" destId="{E7EA183A-65D9-4FAA-BD5B-AB5534414212}" srcOrd="1" destOrd="0" presId="urn:microsoft.com/office/officeart/2005/8/layout/list1"/>
    <dgm:cxn modelId="{AA88C2C2-D22B-46CD-AC9F-0CC16BABFE88}" type="presOf" srcId="{EDBE1DBD-FCE3-48A8-8075-9C0C49F09D99}" destId="{06BA4222-6ADA-4C8B-A3AB-6FC528DDEC95}" srcOrd="0" destOrd="8" presId="urn:microsoft.com/office/officeart/2005/8/layout/list1"/>
    <dgm:cxn modelId="{D6F25BC5-7163-4658-93FA-639B2296DBEC}" srcId="{C561C5AC-F929-4630-B84D-8AB001788135}" destId="{9C6BABEC-41C8-41B1-9F88-4BD73671563A}" srcOrd="1" destOrd="0" parTransId="{1C36F834-7FCE-48BD-AC85-409DD012F530}" sibTransId="{D3B28D0B-0460-4955-8494-0EE6EA359444}"/>
    <dgm:cxn modelId="{5CEC2EC8-17D1-4D9E-AE0E-C57576DAA51D}" srcId="{C616D845-8E65-4E76-BEEE-8F1F609943A2}" destId="{DA4D3F86-5058-4076-8853-5B2EA072B526}" srcOrd="1" destOrd="0" parTransId="{D596E678-2398-4F71-BE33-51F3CB746CC0}" sibTransId="{5E8DB3FE-4879-482C-9110-4768309125CE}"/>
    <dgm:cxn modelId="{3FDB0BCC-574F-4BEC-88E4-9D010F36A97B}" type="presOf" srcId="{00A7F69B-C6B0-4A42-90C1-932EA70A50A9}" destId="{06BA4222-6ADA-4C8B-A3AB-6FC528DDEC95}" srcOrd="0" destOrd="1" presId="urn:microsoft.com/office/officeart/2005/8/layout/list1"/>
    <dgm:cxn modelId="{AD9F2ECC-0ACA-43E0-83DA-307E642A3B35}" srcId="{C561C5AC-F929-4630-B84D-8AB001788135}" destId="{EA1DF904-896D-48F9-B498-A27CAA5489D3}" srcOrd="0" destOrd="0" parTransId="{5B608464-0401-4094-8A39-382D0323D812}" sibTransId="{46299591-742F-404E-A157-279EDBFACE04}"/>
    <dgm:cxn modelId="{2435E1D1-2B1B-4C38-AE0D-215EED09B97A}" type="presOf" srcId="{0B055934-3682-4FE8-8B55-D2810645219C}" destId="{06BA4222-6ADA-4C8B-A3AB-6FC528DDEC95}" srcOrd="0" destOrd="6" presId="urn:microsoft.com/office/officeart/2005/8/layout/list1"/>
    <dgm:cxn modelId="{A7F12AEA-646E-4E82-88F1-E32764DE2A17}" type="presOf" srcId="{EA1DF904-896D-48F9-B498-A27CAA5489D3}" destId="{8BD47128-1BC4-4C2D-9A1F-830A8D0BB947}" srcOrd="0" destOrd="0" presId="urn:microsoft.com/office/officeart/2005/8/layout/list1"/>
    <dgm:cxn modelId="{020CDBEE-F9AC-412A-9B08-1335E207DD19}" srcId="{C616D845-8E65-4E76-BEEE-8F1F609943A2}" destId="{A60C2EE9-F3ED-4B71-B63C-A73BB00E9A9D}" srcOrd="0" destOrd="0" parTransId="{A38F1636-0F9B-4693-A50E-26C3E552F8CC}" sibTransId="{2C11D4A7-6332-4589-AFE6-49EC13DF33EC}"/>
    <dgm:cxn modelId="{061E28FF-E968-48E0-A414-D00836007407}" type="presOf" srcId="{C616D845-8E65-4E76-BEEE-8F1F609943A2}" destId="{06BA4222-6ADA-4C8B-A3AB-6FC528DDEC95}" srcOrd="0" destOrd="2" presId="urn:microsoft.com/office/officeart/2005/8/layout/list1"/>
    <dgm:cxn modelId="{9D263C20-46AD-4D43-9E74-B5615FAC7CA9}" type="presParOf" srcId="{C09D7E1C-B17D-42CC-BC06-AAC0215D993B}" destId="{8F7468F2-A561-497A-9917-056D8A507046}" srcOrd="0" destOrd="0" presId="urn:microsoft.com/office/officeart/2005/8/layout/list1"/>
    <dgm:cxn modelId="{AC19F2F0-FD36-4EB6-B787-646C017FAECC}" type="presParOf" srcId="{8F7468F2-A561-497A-9917-056D8A507046}" destId="{8BD47128-1BC4-4C2D-9A1F-830A8D0BB947}" srcOrd="0" destOrd="0" presId="urn:microsoft.com/office/officeart/2005/8/layout/list1"/>
    <dgm:cxn modelId="{1BA110D4-C7B4-434D-AD70-903500B8C9EB}" type="presParOf" srcId="{8F7468F2-A561-497A-9917-056D8A507046}" destId="{E7EA183A-65D9-4FAA-BD5B-AB5534414212}" srcOrd="1" destOrd="0" presId="urn:microsoft.com/office/officeart/2005/8/layout/list1"/>
    <dgm:cxn modelId="{3347918D-BF42-4201-A0B5-0D2BAD696F59}" type="presParOf" srcId="{C09D7E1C-B17D-42CC-BC06-AAC0215D993B}" destId="{44150342-1B28-487C-93CC-BD6B3D72ED66}" srcOrd="1" destOrd="0" presId="urn:microsoft.com/office/officeart/2005/8/layout/list1"/>
    <dgm:cxn modelId="{0567C454-5BD9-45AD-ACFD-AF8181222BC1}" type="presParOf" srcId="{C09D7E1C-B17D-42CC-BC06-AAC0215D993B}" destId="{A5A605EF-A06D-46B4-9FC0-52F367EF4427}" srcOrd="2" destOrd="0" presId="urn:microsoft.com/office/officeart/2005/8/layout/list1"/>
    <dgm:cxn modelId="{BC429823-0D8C-4D83-AD3B-CE9BA98E3E68}" type="presParOf" srcId="{C09D7E1C-B17D-42CC-BC06-AAC0215D993B}" destId="{C1A9A806-10A5-4817-A4DA-054E5D15E6ED}" srcOrd="3" destOrd="0" presId="urn:microsoft.com/office/officeart/2005/8/layout/list1"/>
    <dgm:cxn modelId="{54A17A39-3278-4CEE-900F-FA476A8C267B}" type="presParOf" srcId="{C09D7E1C-B17D-42CC-BC06-AAC0215D993B}" destId="{EED34D56-D4AC-475A-B53F-4DBB23539053}" srcOrd="4" destOrd="0" presId="urn:microsoft.com/office/officeart/2005/8/layout/list1"/>
    <dgm:cxn modelId="{0B7AFE98-8E53-4EB0-9799-061E57D01F98}" type="presParOf" srcId="{EED34D56-D4AC-475A-B53F-4DBB23539053}" destId="{5514129D-E24C-4C5B-8B5E-BF63D6D36C52}" srcOrd="0" destOrd="0" presId="urn:microsoft.com/office/officeart/2005/8/layout/list1"/>
    <dgm:cxn modelId="{935BE0E2-27E4-4EE4-9B8D-4551B9745235}" type="presParOf" srcId="{EED34D56-D4AC-475A-B53F-4DBB23539053}" destId="{D39D473F-7B64-4C89-B157-F3070B973A26}" srcOrd="1" destOrd="0" presId="urn:microsoft.com/office/officeart/2005/8/layout/list1"/>
    <dgm:cxn modelId="{6B9E6ABD-1BA2-4C47-BC0F-A8F78A12746E}" type="presParOf" srcId="{C09D7E1C-B17D-42CC-BC06-AAC0215D993B}" destId="{B040DE21-C247-42B0-A993-434983A11DF3}" srcOrd="5" destOrd="0" presId="urn:microsoft.com/office/officeart/2005/8/layout/list1"/>
    <dgm:cxn modelId="{B45F26C4-2917-4DF0-A5BF-7E0B20B4FE42}" type="presParOf" srcId="{C09D7E1C-B17D-42CC-BC06-AAC0215D993B}" destId="{06BA4222-6ADA-4C8B-A3AB-6FC528DDEC9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E7591-B272-4F16-921C-A26B24467794}"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7F457F1C-3F67-46B3-8666-DA5B05E6568D}">
      <dgm:prSet/>
      <dgm:spPr/>
      <dgm:t>
        <a:bodyPr/>
        <a:lstStyle/>
        <a:p>
          <a:r>
            <a:rPr lang="en-US"/>
            <a:t>Actions taken</a:t>
          </a:r>
        </a:p>
      </dgm:t>
    </dgm:pt>
    <dgm:pt modelId="{74DE1018-A00E-46B2-BB2B-0BD2395FFEDF}" type="parTrans" cxnId="{53D71D11-6E7E-4FA9-B357-4D39E143670E}">
      <dgm:prSet/>
      <dgm:spPr/>
      <dgm:t>
        <a:bodyPr/>
        <a:lstStyle/>
        <a:p>
          <a:endParaRPr lang="en-US"/>
        </a:p>
      </dgm:t>
    </dgm:pt>
    <dgm:pt modelId="{5738D8A1-996A-4A7C-9CB6-152CA64416F5}" type="sibTrans" cxnId="{53D71D11-6E7E-4FA9-B357-4D39E143670E}">
      <dgm:prSet/>
      <dgm:spPr/>
      <dgm:t>
        <a:bodyPr/>
        <a:lstStyle/>
        <a:p>
          <a:endParaRPr lang="en-US"/>
        </a:p>
      </dgm:t>
    </dgm:pt>
    <dgm:pt modelId="{C1B61E08-ECD0-422B-990F-A897756F86E8}">
      <dgm:prSet/>
      <dgm:spPr/>
      <dgm:t>
        <a:bodyPr/>
        <a:lstStyle/>
        <a:p>
          <a:r>
            <a:rPr lang="en-US" dirty="0">
              <a:latin typeface="Calibri" panose="020F0502020204030204" pitchFamily="34" charset="0"/>
              <a:cs typeface="Calibri" panose="020F0502020204030204" pitchFamily="34" charset="0"/>
            </a:rPr>
            <a:t>Alteration in IP (ex. Dose decreased, held, or discontinued)</a:t>
          </a:r>
        </a:p>
      </dgm:t>
    </dgm:pt>
    <dgm:pt modelId="{076801C3-0C4A-4D6D-B7C0-F1B70A11C90D}" type="parTrans" cxnId="{4AC28B02-8ECF-4148-891E-7B1A834C822C}">
      <dgm:prSet/>
      <dgm:spPr/>
      <dgm:t>
        <a:bodyPr/>
        <a:lstStyle/>
        <a:p>
          <a:endParaRPr lang="en-US"/>
        </a:p>
      </dgm:t>
    </dgm:pt>
    <dgm:pt modelId="{BFA589A3-F22E-449F-B7EC-B909234F150D}" type="sibTrans" cxnId="{4AC28B02-8ECF-4148-891E-7B1A834C822C}">
      <dgm:prSet/>
      <dgm:spPr/>
      <dgm:t>
        <a:bodyPr/>
        <a:lstStyle/>
        <a:p>
          <a:endParaRPr lang="en-US"/>
        </a:p>
      </dgm:t>
    </dgm:pt>
    <dgm:pt modelId="{AB015B29-90EB-4B48-BA41-2BCF988DDFF5}">
      <dgm:prSet/>
      <dgm:spPr/>
      <dgm:t>
        <a:bodyPr/>
        <a:lstStyle/>
        <a:p>
          <a:r>
            <a:rPr lang="en-US" dirty="0">
              <a:latin typeface="Calibri" panose="020F0502020204030204" pitchFamily="34" charset="0"/>
              <a:cs typeface="Calibri" panose="020F0502020204030204" pitchFamily="34" charset="0"/>
            </a:rPr>
            <a:t>Concomitant Medication</a:t>
          </a:r>
        </a:p>
      </dgm:t>
    </dgm:pt>
    <dgm:pt modelId="{C49A4D93-1F0F-4462-85F0-F66C72CD664F}" type="parTrans" cxnId="{E3740E32-75A7-4253-B4E1-CDDAFC07A231}">
      <dgm:prSet/>
      <dgm:spPr/>
      <dgm:t>
        <a:bodyPr/>
        <a:lstStyle/>
        <a:p>
          <a:endParaRPr lang="en-US"/>
        </a:p>
      </dgm:t>
    </dgm:pt>
    <dgm:pt modelId="{33A4D77A-15A7-490E-A99B-A8D764EFBB89}" type="sibTrans" cxnId="{E3740E32-75A7-4253-B4E1-CDDAFC07A231}">
      <dgm:prSet/>
      <dgm:spPr/>
      <dgm:t>
        <a:bodyPr/>
        <a:lstStyle/>
        <a:p>
          <a:endParaRPr lang="en-US"/>
        </a:p>
      </dgm:t>
    </dgm:pt>
    <dgm:pt modelId="{4F0633E2-BF58-4643-A031-8660E9799D26}">
      <dgm:prSet/>
      <dgm:spPr/>
      <dgm:t>
        <a:bodyPr/>
        <a:lstStyle/>
        <a:p>
          <a:r>
            <a:rPr lang="en-US" dirty="0">
              <a:latin typeface="Calibri" panose="020F0502020204030204" pitchFamily="34" charset="0"/>
              <a:cs typeface="Calibri" panose="020F0502020204030204" pitchFamily="34" charset="0"/>
            </a:rPr>
            <a:t>Concomitant Procedure</a:t>
          </a:r>
        </a:p>
      </dgm:t>
    </dgm:pt>
    <dgm:pt modelId="{47A06E6D-14B8-4C13-B1F3-6FFD0FE7CBA5}" type="parTrans" cxnId="{6FE1385F-E756-4210-A530-C6D2F2B81498}">
      <dgm:prSet/>
      <dgm:spPr/>
      <dgm:t>
        <a:bodyPr/>
        <a:lstStyle/>
        <a:p>
          <a:endParaRPr lang="en-US"/>
        </a:p>
      </dgm:t>
    </dgm:pt>
    <dgm:pt modelId="{3AFBC463-958B-4BA4-9E1D-2952C5ECA72D}" type="sibTrans" cxnId="{6FE1385F-E756-4210-A530-C6D2F2B81498}">
      <dgm:prSet/>
      <dgm:spPr/>
      <dgm:t>
        <a:bodyPr/>
        <a:lstStyle/>
        <a:p>
          <a:endParaRPr lang="en-US"/>
        </a:p>
      </dgm:t>
    </dgm:pt>
    <dgm:pt modelId="{B4430D26-5052-4275-A038-7F9C6656D026}">
      <dgm:prSet/>
      <dgm:spPr/>
      <dgm:t>
        <a:bodyPr/>
        <a:lstStyle/>
        <a:p>
          <a:r>
            <a:rPr lang="en-US" dirty="0">
              <a:latin typeface="Calibri" panose="020F0502020204030204" pitchFamily="34" charset="0"/>
              <a:cs typeface="Calibri" panose="020F0502020204030204" pitchFamily="34" charset="0"/>
            </a:rPr>
            <a:t>Hospitalization</a:t>
          </a:r>
        </a:p>
      </dgm:t>
    </dgm:pt>
    <dgm:pt modelId="{088CC723-0EC3-45D5-B380-94877E5B92A4}" type="parTrans" cxnId="{07400DB9-9209-45E8-A493-8B4ED30688B1}">
      <dgm:prSet/>
      <dgm:spPr/>
      <dgm:t>
        <a:bodyPr/>
        <a:lstStyle/>
        <a:p>
          <a:endParaRPr lang="en-US"/>
        </a:p>
      </dgm:t>
    </dgm:pt>
    <dgm:pt modelId="{7CE870CB-C4C8-43BE-8F3B-B45B01982E66}" type="sibTrans" cxnId="{07400DB9-9209-45E8-A493-8B4ED30688B1}">
      <dgm:prSet/>
      <dgm:spPr/>
      <dgm:t>
        <a:bodyPr/>
        <a:lstStyle/>
        <a:p>
          <a:endParaRPr lang="en-US"/>
        </a:p>
      </dgm:t>
    </dgm:pt>
    <dgm:pt modelId="{102C9273-AB92-4AC4-BA6B-F59B1D5B277B}">
      <dgm:prSet/>
      <dgm:spPr/>
      <dgm:t>
        <a:bodyPr/>
        <a:lstStyle/>
        <a:p>
          <a:r>
            <a:rPr lang="en-US" dirty="0">
              <a:latin typeface="Calibri" panose="020F0502020204030204" pitchFamily="34" charset="0"/>
              <a:cs typeface="Calibri" panose="020F0502020204030204" pitchFamily="34" charset="0"/>
            </a:rPr>
            <a:t>Discontinued from the study</a:t>
          </a:r>
        </a:p>
      </dgm:t>
    </dgm:pt>
    <dgm:pt modelId="{0835BCA2-7C3B-4585-A6A2-E66593EB4A0C}" type="parTrans" cxnId="{CE4512F1-EB0D-440C-8758-20C7E36B8F04}">
      <dgm:prSet/>
      <dgm:spPr/>
      <dgm:t>
        <a:bodyPr/>
        <a:lstStyle/>
        <a:p>
          <a:endParaRPr lang="en-US"/>
        </a:p>
      </dgm:t>
    </dgm:pt>
    <dgm:pt modelId="{95938FFE-55AF-4ABD-B440-1B8FDDE81DED}" type="sibTrans" cxnId="{CE4512F1-EB0D-440C-8758-20C7E36B8F04}">
      <dgm:prSet/>
      <dgm:spPr/>
      <dgm:t>
        <a:bodyPr/>
        <a:lstStyle/>
        <a:p>
          <a:endParaRPr lang="en-US"/>
        </a:p>
      </dgm:t>
    </dgm:pt>
    <dgm:pt modelId="{646902FB-0D45-44DA-8AE2-8E114592292A}">
      <dgm:prSet/>
      <dgm:spPr/>
      <dgm:t>
        <a:bodyPr/>
        <a:lstStyle/>
        <a:p>
          <a:r>
            <a:rPr lang="en-US"/>
            <a:t>Outcome</a:t>
          </a:r>
        </a:p>
      </dgm:t>
    </dgm:pt>
    <dgm:pt modelId="{7EC95107-3C9E-4D09-A28D-8BF5D0C37BCD}" type="parTrans" cxnId="{FD554AA2-B522-46DD-BB85-D3D859AA18D8}">
      <dgm:prSet/>
      <dgm:spPr/>
      <dgm:t>
        <a:bodyPr/>
        <a:lstStyle/>
        <a:p>
          <a:endParaRPr lang="en-US"/>
        </a:p>
      </dgm:t>
    </dgm:pt>
    <dgm:pt modelId="{326AC7FB-25C4-4D2A-8B89-B5D2B2DC8B06}" type="sibTrans" cxnId="{FD554AA2-B522-46DD-BB85-D3D859AA18D8}">
      <dgm:prSet/>
      <dgm:spPr/>
      <dgm:t>
        <a:bodyPr/>
        <a:lstStyle/>
        <a:p>
          <a:endParaRPr lang="en-US"/>
        </a:p>
      </dgm:t>
    </dgm:pt>
    <dgm:pt modelId="{330133FF-AB6A-4940-8718-CDCB4E154FBF}">
      <dgm:prSet/>
      <dgm:spPr/>
      <dgm:t>
        <a:bodyPr/>
        <a:lstStyle/>
        <a:p>
          <a:r>
            <a:rPr lang="en-US" dirty="0">
              <a:latin typeface="Calibri" panose="020F0502020204030204" pitchFamily="34" charset="0"/>
              <a:cs typeface="Calibri" panose="020F0502020204030204" pitchFamily="34" charset="0"/>
            </a:rPr>
            <a:t>Resolved / Resolved</a:t>
          </a:r>
        </a:p>
      </dgm:t>
    </dgm:pt>
    <dgm:pt modelId="{89C2EE3A-288F-4FED-B4CD-7EF71EBD60C2}" type="parTrans" cxnId="{2D1DEE5E-AA87-4991-A350-4522E9F5F480}">
      <dgm:prSet/>
      <dgm:spPr/>
      <dgm:t>
        <a:bodyPr/>
        <a:lstStyle/>
        <a:p>
          <a:endParaRPr lang="en-US"/>
        </a:p>
      </dgm:t>
    </dgm:pt>
    <dgm:pt modelId="{64B39741-ED49-4283-B546-7C0E4DDA17DB}" type="sibTrans" cxnId="{2D1DEE5E-AA87-4991-A350-4522E9F5F480}">
      <dgm:prSet/>
      <dgm:spPr/>
      <dgm:t>
        <a:bodyPr/>
        <a:lstStyle/>
        <a:p>
          <a:endParaRPr lang="en-US"/>
        </a:p>
      </dgm:t>
    </dgm:pt>
    <dgm:pt modelId="{0CCEF7BA-FAB7-44B7-9A33-1B14C8CC54D5}">
      <dgm:prSet/>
      <dgm:spPr/>
      <dgm:t>
        <a:bodyPr/>
        <a:lstStyle/>
        <a:p>
          <a:r>
            <a:rPr lang="en-US">
              <a:latin typeface="Calibri" panose="020F0502020204030204" pitchFamily="34" charset="0"/>
              <a:cs typeface="Calibri" panose="020F0502020204030204" pitchFamily="34" charset="0"/>
            </a:rPr>
            <a:t>Not Recovered / Resolved</a:t>
          </a:r>
        </a:p>
      </dgm:t>
    </dgm:pt>
    <dgm:pt modelId="{3F63F281-29AB-489C-814D-3060B83118BC}" type="parTrans" cxnId="{D0389831-5C97-4FA4-8339-CD996D19F167}">
      <dgm:prSet/>
      <dgm:spPr/>
      <dgm:t>
        <a:bodyPr/>
        <a:lstStyle/>
        <a:p>
          <a:endParaRPr lang="en-US"/>
        </a:p>
      </dgm:t>
    </dgm:pt>
    <dgm:pt modelId="{70ADBBAC-1E2E-44AC-B366-F47968140866}" type="sibTrans" cxnId="{D0389831-5C97-4FA4-8339-CD996D19F167}">
      <dgm:prSet/>
      <dgm:spPr/>
      <dgm:t>
        <a:bodyPr/>
        <a:lstStyle/>
        <a:p>
          <a:endParaRPr lang="en-US"/>
        </a:p>
      </dgm:t>
    </dgm:pt>
    <dgm:pt modelId="{51560F5C-36D6-4B0D-8A34-180845478982}">
      <dgm:prSet/>
      <dgm:spPr/>
      <dgm:t>
        <a:bodyPr/>
        <a:lstStyle/>
        <a:p>
          <a:r>
            <a:rPr lang="en-US">
              <a:latin typeface="Calibri" panose="020F0502020204030204" pitchFamily="34" charset="0"/>
              <a:cs typeface="Calibri" panose="020F0502020204030204" pitchFamily="34" charset="0"/>
            </a:rPr>
            <a:t>Change in Severity</a:t>
          </a:r>
        </a:p>
      </dgm:t>
    </dgm:pt>
    <dgm:pt modelId="{00B293EF-C7E7-45A3-8ED0-52C1C47F6FC3}" type="parTrans" cxnId="{F36C62CA-7D29-40ED-A681-FF5A7C99DD6C}">
      <dgm:prSet/>
      <dgm:spPr/>
      <dgm:t>
        <a:bodyPr/>
        <a:lstStyle/>
        <a:p>
          <a:endParaRPr lang="en-US"/>
        </a:p>
      </dgm:t>
    </dgm:pt>
    <dgm:pt modelId="{A5695E41-6E38-4C06-B9D5-F530B74F8793}" type="sibTrans" cxnId="{F36C62CA-7D29-40ED-A681-FF5A7C99DD6C}">
      <dgm:prSet/>
      <dgm:spPr/>
      <dgm:t>
        <a:bodyPr/>
        <a:lstStyle/>
        <a:p>
          <a:endParaRPr lang="en-US"/>
        </a:p>
      </dgm:t>
    </dgm:pt>
    <dgm:pt modelId="{B22D2E32-E73B-4D14-A9ED-E996750E8780}">
      <dgm:prSet/>
      <dgm:spPr/>
      <dgm:t>
        <a:bodyPr/>
        <a:lstStyle/>
        <a:p>
          <a:r>
            <a:rPr lang="en-US">
              <a:latin typeface="Calibri" panose="020F0502020204030204" pitchFamily="34" charset="0"/>
              <a:cs typeface="Calibri" panose="020F0502020204030204" pitchFamily="34" charset="0"/>
            </a:rPr>
            <a:t>Death from AE</a:t>
          </a:r>
        </a:p>
      </dgm:t>
    </dgm:pt>
    <dgm:pt modelId="{FD39D1C6-4829-4C23-A113-6B0FC7DAFA67}" type="parTrans" cxnId="{8256C197-6255-4FB7-B046-D2818DBB1134}">
      <dgm:prSet/>
      <dgm:spPr/>
      <dgm:t>
        <a:bodyPr/>
        <a:lstStyle/>
        <a:p>
          <a:endParaRPr lang="en-US"/>
        </a:p>
      </dgm:t>
    </dgm:pt>
    <dgm:pt modelId="{99ECC395-9BC1-46BC-8BA7-C05F80E9AC80}" type="sibTrans" cxnId="{8256C197-6255-4FB7-B046-D2818DBB1134}">
      <dgm:prSet/>
      <dgm:spPr/>
      <dgm:t>
        <a:bodyPr/>
        <a:lstStyle/>
        <a:p>
          <a:endParaRPr lang="en-US"/>
        </a:p>
      </dgm:t>
    </dgm:pt>
    <dgm:pt modelId="{86E10B01-4D76-4032-9A49-7FED6EFCBC12}">
      <dgm:prSet/>
      <dgm:spPr/>
      <dgm:t>
        <a:bodyPr/>
        <a:lstStyle/>
        <a:p>
          <a:r>
            <a:rPr lang="en-US" dirty="0">
              <a:latin typeface="Calibri" panose="020F0502020204030204" pitchFamily="34" charset="0"/>
              <a:cs typeface="Calibri" panose="020F0502020204030204" pitchFamily="34" charset="0"/>
            </a:rPr>
            <a:t>Death from Other Cause</a:t>
          </a:r>
        </a:p>
      </dgm:t>
    </dgm:pt>
    <dgm:pt modelId="{95637AB9-C896-4E25-9DA9-3F093F26A264}" type="parTrans" cxnId="{2B799296-ACC0-42B6-B9E9-A488C7319073}">
      <dgm:prSet/>
      <dgm:spPr/>
      <dgm:t>
        <a:bodyPr/>
        <a:lstStyle/>
        <a:p>
          <a:endParaRPr lang="en-US"/>
        </a:p>
      </dgm:t>
    </dgm:pt>
    <dgm:pt modelId="{F45C5F0C-4BC4-421E-A8EE-B63B074B62D7}" type="sibTrans" cxnId="{2B799296-ACC0-42B6-B9E9-A488C7319073}">
      <dgm:prSet/>
      <dgm:spPr/>
      <dgm:t>
        <a:bodyPr/>
        <a:lstStyle/>
        <a:p>
          <a:endParaRPr lang="en-US"/>
        </a:p>
      </dgm:t>
    </dgm:pt>
    <dgm:pt modelId="{5C4272A1-3A8E-43C6-9ADF-A3DE8F5D9EDD}" type="pres">
      <dgm:prSet presAssocID="{011E7591-B272-4F16-921C-A26B24467794}" presName="linear" presStyleCnt="0">
        <dgm:presLayoutVars>
          <dgm:dir/>
          <dgm:animLvl val="lvl"/>
          <dgm:resizeHandles val="exact"/>
        </dgm:presLayoutVars>
      </dgm:prSet>
      <dgm:spPr/>
    </dgm:pt>
    <dgm:pt modelId="{AC94535F-21E3-4EB2-A041-47D25BEED29A}" type="pres">
      <dgm:prSet presAssocID="{7F457F1C-3F67-46B3-8666-DA5B05E6568D}" presName="parentLin" presStyleCnt="0"/>
      <dgm:spPr/>
    </dgm:pt>
    <dgm:pt modelId="{83A182A9-C590-48EF-99B5-81396F541145}" type="pres">
      <dgm:prSet presAssocID="{7F457F1C-3F67-46B3-8666-DA5B05E6568D}" presName="parentLeftMargin" presStyleLbl="node1" presStyleIdx="0" presStyleCnt="2"/>
      <dgm:spPr/>
    </dgm:pt>
    <dgm:pt modelId="{5C6CA5F4-E81C-40F9-984D-5BD9B4D1D76A}" type="pres">
      <dgm:prSet presAssocID="{7F457F1C-3F67-46B3-8666-DA5B05E6568D}" presName="parentText" presStyleLbl="node1" presStyleIdx="0" presStyleCnt="2">
        <dgm:presLayoutVars>
          <dgm:chMax val="0"/>
          <dgm:bulletEnabled val="1"/>
        </dgm:presLayoutVars>
      </dgm:prSet>
      <dgm:spPr/>
    </dgm:pt>
    <dgm:pt modelId="{C5043C8F-B0D2-4735-8798-874C9031946E}" type="pres">
      <dgm:prSet presAssocID="{7F457F1C-3F67-46B3-8666-DA5B05E6568D}" presName="negativeSpace" presStyleCnt="0"/>
      <dgm:spPr/>
    </dgm:pt>
    <dgm:pt modelId="{32274F3A-9BE3-4ADB-B041-8167DB860DC1}" type="pres">
      <dgm:prSet presAssocID="{7F457F1C-3F67-46B3-8666-DA5B05E6568D}" presName="childText" presStyleLbl="conFgAcc1" presStyleIdx="0" presStyleCnt="2">
        <dgm:presLayoutVars>
          <dgm:bulletEnabled val="1"/>
        </dgm:presLayoutVars>
      </dgm:prSet>
      <dgm:spPr/>
    </dgm:pt>
    <dgm:pt modelId="{1A63226C-DBDE-433C-8ACD-F2D391B31EE4}" type="pres">
      <dgm:prSet presAssocID="{5738D8A1-996A-4A7C-9CB6-152CA64416F5}" presName="spaceBetweenRectangles" presStyleCnt="0"/>
      <dgm:spPr/>
    </dgm:pt>
    <dgm:pt modelId="{5CCDB8E5-3F30-4821-B470-245E98B57645}" type="pres">
      <dgm:prSet presAssocID="{646902FB-0D45-44DA-8AE2-8E114592292A}" presName="parentLin" presStyleCnt="0"/>
      <dgm:spPr/>
    </dgm:pt>
    <dgm:pt modelId="{FCE6A4BD-4772-4006-B369-863A0CD9B6D7}" type="pres">
      <dgm:prSet presAssocID="{646902FB-0D45-44DA-8AE2-8E114592292A}" presName="parentLeftMargin" presStyleLbl="node1" presStyleIdx="0" presStyleCnt="2"/>
      <dgm:spPr/>
    </dgm:pt>
    <dgm:pt modelId="{296B013D-A737-4D9E-B0B7-063DCBD3CB06}" type="pres">
      <dgm:prSet presAssocID="{646902FB-0D45-44DA-8AE2-8E114592292A}" presName="parentText" presStyleLbl="node1" presStyleIdx="1" presStyleCnt="2">
        <dgm:presLayoutVars>
          <dgm:chMax val="0"/>
          <dgm:bulletEnabled val="1"/>
        </dgm:presLayoutVars>
      </dgm:prSet>
      <dgm:spPr/>
    </dgm:pt>
    <dgm:pt modelId="{180F369A-0139-432A-8434-931646884337}" type="pres">
      <dgm:prSet presAssocID="{646902FB-0D45-44DA-8AE2-8E114592292A}" presName="negativeSpace" presStyleCnt="0"/>
      <dgm:spPr/>
    </dgm:pt>
    <dgm:pt modelId="{6C257081-962B-4E72-AB5A-C5A719B2B112}" type="pres">
      <dgm:prSet presAssocID="{646902FB-0D45-44DA-8AE2-8E114592292A}" presName="childText" presStyleLbl="conFgAcc1" presStyleIdx="1" presStyleCnt="2">
        <dgm:presLayoutVars>
          <dgm:bulletEnabled val="1"/>
        </dgm:presLayoutVars>
      </dgm:prSet>
      <dgm:spPr/>
    </dgm:pt>
  </dgm:ptLst>
  <dgm:cxnLst>
    <dgm:cxn modelId="{4AC28B02-8ECF-4148-891E-7B1A834C822C}" srcId="{7F457F1C-3F67-46B3-8666-DA5B05E6568D}" destId="{C1B61E08-ECD0-422B-990F-A897756F86E8}" srcOrd="0" destOrd="0" parTransId="{076801C3-0C4A-4D6D-B7C0-F1B70A11C90D}" sibTransId="{BFA589A3-F22E-449F-B7EC-B909234F150D}"/>
    <dgm:cxn modelId="{028CE005-90FD-4D3A-8412-3BBF40854D72}" type="presOf" srcId="{0CCEF7BA-FAB7-44B7-9A33-1B14C8CC54D5}" destId="{6C257081-962B-4E72-AB5A-C5A719B2B112}" srcOrd="0" destOrd="1" presId="urn:microsoft.com/office/officeart/2005/8/layout/list1"/>
    <dgm:cxn modelId="{53D71D11-6E7E-4FA9-B357-4D39E143670E}" srcId="{011E7591-B272-4F16-921C-A26B24467794}" destId="{7F457F1C-3F67-46B3-8666-DA5B05E6568D}" srcOrd="0" destOrd="0" parTransId="{74DE1018-A00E-46B2-BB2B-0BD2395FFEDF}" sibTransId="{5738D8A1-996A-4A7C-9CB6-152CA64416F5}"/>
    <dgm:cxn modelId="{1CFB4A25-1566-4EBF-98D6-B9DB4EBFFBEB}" type="presOf" srcId="{B4430D26-5052-4275-A038-7F9C6656D026}" destId="{32274F3A-9BE3-4ADB-B041-8167DB860DC1}" srcOrd="0" destOrd="3" presId="urn:microsoft.com/office/officeart/2005/8/layout/list1"/>
    <dgm:cxn modelId="{D0389831-5C97-4FA4-8339-CD996D19F167}" srcId="{646902FB-0D45-44DA-8AE2-8E114592292A}" destId="{0CCEF7BA-FAB7-44B7-9A33-1B14C8CC54D5}" srcOrd="1" destOrd="0" parTransId="{3F63F281-29AB-489C-814D-3060B83118BC}" sibTransId="{70ADBBAC-1E2E-44AC-B366-F47968140866}"/>
    <dgm:cxn modelId="{E3740E32-75A7-4253-B4E1-CDDAFC07A231}" srcId="{7F457F1C-3F67-46B3-8666-DA5B05E6568D}" destId="{AB015B29-90EB-4B48-BA41-2BCF988DDFF5}" srcOrd="1" destOrd="0" parTransId="{C49A4D93-1F0F-4462-85F0-F66C72CD664F}" sibTransId="{33A4D77A-15A7-490E-A99B-A8D764EFBB89}"/>
    <dgm:cxn modelId="{6BBB8C3C-3601-4366-91F1-52514E864D15}" type="presOf" srcId="{102C9273-AB92-4AC4-BA6B-F59B1D5B277B}" destId="{32274F3A-9BE3-4ADB-B041-8167DB860DC1}" srcOrd="0" destOrd="4" presId="urn:microsoft.com/office/officeart/2005/8/layout/list1"/>
    <dgm:cxn modelId="{AF106946-67C5-4EF5-9644-26AAA27AF347}" type="presOf" srcId="{330133FF-AB6A-4940-8718-CDCB4E154FBF}" destId="{6C257081-962B-4E72-AB5A-C5A719B2B112}" srcOrd="0" destOrd="0" presId="urn:microsoft.com/office/officeart/2005/8/layout/list1"/>
    <dgm:cxn modelId="{55603448-DC50-4926-8B49-D08CC024AC47}" type="presOf" srcId="{646902FB-0D45-44DA-8AE2-8E114592292A}" destId="{FCE6A4BD-4772-4006-B369-863A0CD9B6D7}" srcOrd="0" destOrd="0" presId="urn:microsoft.com/office/officeart/2005/8/layout/list1"/>
    <dgm:cxn modelId="{9928F151-6755-4D14-955B-4811ABF4CEC9}" type="presOf" srcId="{86E10B01-4D76-4032-9A49-7FED6EFCBC12}" destId="{6C257081-962B-4E72-AB5A-C5A719B2B112}" srcOrd="0" destOrd="4" presId="urn:microsoft.com/office/officeart/2005/8/layout/list1"/>
    <dgm:cxn modelId="{2D1DEE5E-AA87-4991-A350-4522E9F5F480}" srcId="{646902FB-0D45-44DA-8AE2-8E114592292A}" destId="{330133FF-AB6A-4940-8718-CDCB4E154FBF}" srcOrd="0" destOrd="0" parTransId="{89C2EE3A-288F-4FED-B4CD-7EF71EBD60C2}" sibTransId="{64B39741-ED49-4283-B546-7C0E4DDA17DB}"/>
    <dgm:cxn modelId="{6FE1385F-E756-4210-A530-C6D2F2B81498}" srcId="{7F457F1C-3F67-46B3-8666-DA5B05E6568D}" destId="{4F0633E2-BF58-4643-A031-8660E9799D26}" srcOrd="2" destOrd="0" parTransId="{47A06E6D-14B8-4C13-B1F3-6FFD0FE7CBA5}" sibTransId="{3AFBC463-958B-4BA4-9E1D-2952C5ECA72D}"/>
    <dgm:cxn modelId="{DF29B364-5A9E-40A3-A72E-47B625521A79}" type="presOf" srcId="{7F457F1C-3F67-46B3-8666-DA5B05E6568D}" destId="{83A182A9-C590-48EF-99B5-81396F541145}" srcOrd="0" destOrd="0" presId="urn:microsoft.com/office/officeart/2005/8/layout/list1"/>
    <dgm:cxn modelId="{4F276569-E4A8-42DF-9034-270B532FADA4}" type="presOf" srcId="{51560F5C-36D6-4B0D-8A34-180845478982}" destId="{6C257081-962B-4E72-AB5A-C5A719B2B112}" srcOrd="0" destOrd="2" presId="urn:microsoft.com/office/officeart/2005/8/layout/list1"/>
    <dgm:cxn modelId="{EF5BEA88-A3A7-4CCA-A850-B6D32F357C62}" type="presOf" srcId="{AB015B29-90EB-4B48-BA41-2BCF988DDFF5}" destId="{32274F3A-9BE3-4ADB-B041-8167DB860DC1}" srcOrd="0" destOrd="1" presId="urn:microsoft.com/office/officeart/2005/8/layout/list1"/>
    <dgm:cxn modelId="{2B799296-ACC0-42B6-B9E9-A488C7319073}" srcId="{646902FB-0D45-44DA-8AE2-8E114592292A}" destId="{86E10B01-4D76-4032-9A49-7FED6EFCBC12}" srcOrd="4" destOrd="0" parTransId="{95637AB9-C896-4E25-9DA9-3F093F26A264}" sibTransId="{F45C5F0C-4BC4-421E-A8EE-B63B074B62D7}"/>
    <dgm:cxn modelId="{8256C197-6255-4FB7-B046-D2818DBB1134}" srcId="{646902FB-0D45-44DA-8AE2-8E114592292A}" destId="{B22D2E32-E73B-4D14-A9ED-E996750E8780}" srcOrd="3" destOrd="0" parTransId="{FD39D1C6-4829-4C23-A113-6B0FC7DAFA67}" sibTransId="{99ECC395-9BC1-46BC-8BA7-C05F80E9AC80}"/>
    <dgm:cxn modelId="{7E9AB2A1-02FC-4285-99D6-7E66603BEF1B}" type="presOf" srcId="{011E7591-B272-4F16-921C-A26B24467794}" destId="{5C4272A1-3A8E-43C6-9ADF-A3DE8F5D9EDD}" srcOrd="0" destOrd="0" presId="urn:microsoft.com/office/officeart/2005/8/layout/list1"/>
    <dgm:cxn modelId="{FD554AA2-B522-46DD-BB85-D3D859AA18D8}" srcId="{011E7591-B272-4F16-921C-A26B24467794}" destId="{646902FB-0D45-44DA-8AE2-8E114592292A}" srcOrd="1" destOrd="0" parTransId="{7EC95107-3C9E-4D09-A28D-8BF5D0C37BCD}" sibTransId="{326AC7FB-25C4-4D2A-8B89-B5D2B2DC8B06}"/>
    <dgm:cxn modelId="{9AB247A3-36BD-4C84-8999-D8F345A0E9F4}" type="presOf" srcId="{646902FB-0D45-44DA-8AE2-8E114592292A}" destId="{296B013D-A737-4D9E-B0B7-063DCBD3CB06}" srcOrd="1" destOrd="0" presId="urn:microsoft.com/office/officeart/2005/8/layout/list1"/>
    <dgm:cxn modelId="{7A7EA3A5-92AF-47E6-8EF6-09FAAAAB7C8A}" type="presOf" srcId="{C1B61E08-ECD0-422B-990F-A897756F86E8}" destId="{32274F3A-9BE3-4ADB-B041-8167DB860DC1}" srcOrd="0" destOrd="0" presId="urn:microsoft.com/office/officeart/2005/8/layout/list1"/>
    <dgm:cxn modelId="{07400DB9-9209-45E8-A493-8B4ED30688B1}" srcId="{7F457F1C-3F67-46B3-8666-DA5B05E6568D}" destId="{B4430D26-5052-4275-A038-7F9C6656D026}" srcOrd="3" destOrd="0" parTransId="{088CC723-0EC3-45D5-B380-94877E5B92A4}" sibTransId="{7CE870CB-C4C8-43BE-8F3B-B45B01982E66}"/>
    <dgm:cxn modelId="{0EB42DBE-0EF5-416D-8974-63E99C4EDCBA}" type="presOf" srcId="{7F457F1C-3F67-46B3-8666-DA5B05E6568D}" destId="{5C6CA5F4-E81C-40F9-984D-5BD9B4D1D76A}" srcOrd="1" destOrd="0" presId="urn:microsoft.com/office/officeart/2005/8/layout/list1"/>
    <dgm:cxn modelId="{AE1A78C0-7D9F-48FB-8755-BBB8BD1DFD65}" type="presOf" srcId="{B22D2E32-E73B-4D14-A9ED-E996750E8780}" destId="{6C257081-962B-4E72-AB5A-C5A719B2B112}" srcOrd="0" destOrd="3" presId="urn:microsoft.com/office/officeart/2005/8/layout/list1"/>
    <dgm:cxn modelId="{F36C62CA-7D29-40ED-A681-FF5A7C99DD6C}" srcId="{646902FB-0D45-44DA-8AE2-8E114592292A}" destId="{51560F5C-36D6-4B0D-8A34-180845478982}" srcOrd="2" destOrd="0" parTransId="{00B293EF-C7E7-45A3-8ED0-52C1C47F6FC3}" sibTransId="{A5695E41-6E38-4C06-B9D5-F530B74F8793}"/>
    <dgm:cxn modelId="{598A4DCB-C130-4B04-8B7E-EFB0C60CCE5D}" type="presOf" srcId="{4F0633E2-BF58-4643-A031-8660E9799D26}" destId="{32274F3A-9BE3-4ADB-B041-8167DB860DC1}" srcOrd="0" destOrd="2" presId="urn:microsoft.com/office/officeart/2005/8/layout/list1"/>
    <dgm:cxn modelId="{CE4512F1-EB0D-440C-8758-20C7E36B8F04}" srcId="{7F457F1C-3F67-46B3-8666-DA5B05E6568D}" destId="{102C9273-AB92-4AC4-BA6B-F59B1D5B277B}" srcOrd="4" destOrd="0" parTransId="{0835BCA2-7C3B-4585-A6A2-E66593EB4A0C}" sibTransId="{95938FFE-55AF-4ABD-B440-1B8FDDE81DED}"/>
    <dgm:cxn modelId="{EE231AF5-3416-494F-A661-6B4BE862D0DD}" type="presParOf" srcId="{5C4272A1-3A8E-43C6-9ADF-A3DE8F5D9EDD}" destId="{AC94535F-21E3-4EB2-A041-47D25BEED29A}" srcOrd="0" destOrd="0" presId="urn:microsoft.com/office/officeart/2005/8/layout/list1"/>
    <dgm:cxn modelId="{B248A5F2-90DC-4949-8C5D-22FA1204420B}" type="presParOf" srcId="{AC94535F-21E3-4EB2-A041-47D25BEED29A}" destId="{83A182A9-C590-48EF-99B5-81396F541145}" srcOrd="0" destOrd="0" presId="urn:microsoft.com/office/officeart/2005/8/layout/list1"/>
    <dgm:cxn modelId="{EED6D5A1-280B-4036-A874-82A770315E6B}" type="presParOf" srcId="{AC94535F-21E3-4EB2-A041-47D25BEED29A}" destId="{5C6CA5F4-E81C-40F9-984D-5BD9B4D1D76A}" srcOrd="1" destOrd="0" presId="urn:microsoft.com/office/officeart/2005/8/layout/list1"/>
    <dgm:cxn modelId="{73F5554E-1B51-4ABA-B791-58E5C55A061A}" type="presParOf" srcId="{5C4272A1-3A8E-43C6-9ADF-A3DE8F5D9EDD}" destId="{C5043C8F-B0D2-4735-8798-874C9031946E}" srcOrd="1" destOrd="0" presId="urn:microsoft.com/office/officeart/2005/8/layout/list1"/>
    <dgm:cxn modelId="{7A0E079B-44A1-42EB-ADDD-9EDF624BAF36}" type="presParOf" srcId="{5C4272A1-3A8E-43C6-9ADF-A3DE8F5D9EDD}" destId="{32274F3A-9BE3-4ADB-B041-8167DB860DC1}" srcOrd="2" destOrd="0" presId="urn:microsoft.com/office/officeart/2005/8/layout/list1"/>
    <dgm:cxn modelId="{462F473B-E8A2-4A02-8B01-2A17BB9EADFC}" type="presParOf" srcId="{5C4272A1-3A8E-43C6-9ADF-A3DE8F5D9EDD}" destId="{1A63226C-DBDE-433C-8ACD-F2D391B31EE4}" srcOrd="3" destOrd="0" presId="urn:microsoft.com/office/officeart/2005/8/layout/list1"/>
    <dgm:cxn modelId="{EC6A4E22-7942-4D48-8683-5563E3F73584}" type="presParOf" srcId="{5C4272A1-3A8E-43C6-9ADF-A3DE8F5D9EDD}" destId="{5CCDB8E5-3F30-4821-B470-245E98B57645}" srcOrd="4" destOrd="0" presId="urn:microsoft.com/office/officeart/2005/8/layout/list1"/>
    <dgm:cxn modelId="{E3500547-94F6-4C32-8E7F-CBAFF8731950}" type="presParOf" srcId="{5CCDB8E5-3F30-4821-B470-245E98B57645}" destId="{FCE6A4BD-4772-4006-B369-863A0CD9B6D7}" srcOrd="0" destOrd="0" presId="urn:microsoft.com/office/officeart/2005/8/layout/list1"/>
    <dgm:cxn modelId="{4265FF72-F739-45EF-B1E5-294FA2F815C3}" type="presParOf" srcId="{5CCDB8E5-3F30-4821-B470-245E98B57645}" destId="{296B013D-A737-4D9E-B0B7-063DCBD3CB06}" srcOrd="1" destOrd="0" presId="urn:microsoft.com/office/officeart/2005/8/layout/list1"/>
    <dgm:cxn modelId="{B46117B3-1986-4134-8189-199086AABE02}" type="presParOf" srcId="{5C4272A1-3A8E-43C6-9ADF-A3DE8F5D9EDD}" destId="{180F369A-0139-432A-8434-931646884337}" srcOrd="5" destOrd="0" presId="urn:microsoft.com/office/officeart/2005/8/layout/list1"/>
    <dgm:cxn modelId="{848A0DED-3C80-40F4-BE22-D30B9955C982}" type="presParOf" srcId="{5C4272A1-3A8E-43C6-9ADF-A3DE8F5D9EDD}" destId="{6C257081-962B-4E72-AB5A-C5A719B2B11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1331B-0A70-4474-A0D0-29C34076089E}"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9DB8B4B1-A278-4EB1-AF71-DD72EB94DBE0}">
      <dgm:prSet/>
      <dgm:spPr/>
      <dgm:t>
        <a:bodyPr/>
        <a:lstStyle/>
        <a:p>
          <a:pPr>
            <a:lnSpc>
              <a:spcPct val="100000"/>
            </a:lnSpc>
            <a:defRPr cap="all"/>
          </a:pPr>
          <a:r>
            <a:rPr lang="en-US" dirty="0"/>
            <a:t>Source document completed during patient visit</a:t>
          </a:r>
        </a:p>
      </dgm:t>
    </dgm:pt>
    <dgm:pt modelId="{52649B85-C899-4937-97A2-9ACB6B9A3249}" type="parTrans" cxnId="{DFB576F0-1332-4AB0-9A3A-3CC578842F17}">
      <dgm:prSet/>
      <dgm:spPr/>
      <dgm:t>
        <a:bodyPr/>
        <a:lstStyle/>
        <a:p>
          <a:endParaRPr lang="en-US"/>
        </a:p>
      </dgm:t>
    </dgm:pt>
    <dgm:pt modelId="{CF2D81D5-8E32-458B-B70B-03A505E76383}" type="sibTrans" cxnId="{DFB576F0-1332-4AB0-9A3A-3CC578842F17}">
      <dgm:prSet/>
      <dgm:spPr/>
      <dgm:t>
        <a:bodyPr/>
        <a:lstStyle/>
        <a:p>
          <a:endParaRPr lang="en-US"/>
        </a:p>
      </dgm:t>
    </dgm:pt>
    <dgm:pt modelId="{5F066A5C-4B5B-4CB4-A5BC-1A8D79738AD0}">
      <dgm:prSet/>
      <dgm:spPr/>
      <dgm:t>
        <a:bodyPr/>
        <a:lstStyle/>
        <a:p>
          <a:pPr>
            <a:lnSpc>
              <a:spcPct val="100000"/>
            </a:lnSpc>
            <a:defRPr cap="all"/>
          </a:pPr>
          <a:r>
            <a:rPr lang="en-US"/>
            <a:t>Note to file</a:t>
          </a:r>
        </a:p>
      </dgm:t>
    </dgm:pt>
    <dgm:pt modelId="{E203F122-AB5A-42F5-8C83-4CB4A4AB4F89}" type="parTrans" cxnId="{98680D9C-59E5-4EE3-8A37-FD92201E1808}">
      <dgm:prSet/>
      <dgm:spPr/>
      <dgm:t>
        <a:bodyPr/>
        <a:lstStyle/>
        <a:p>
          <a:endParaRPr lang="en-US"/>
        </a:p>
      </dgm:t>
    </dgm:pt>
    <dgm:pt modelId="{E4FB6E4A-4719-404D-B6E9-A464AD84B409}" type="sibTrans" cxnId="{98680D9C-59E5-4EE3-8A37-FD92201E1808}">
      <dgm:prSet/>
      <dgm:spPr/>
      <dgm:t>
        <a:bodyPr/>
        <a:lstStyle/>
        <a:p>
          <a:endParaRPr lang="en-US"/>
        </a:p>
      </dgm:t>
    </dgm:pt>
    <dgm:pt modelId="{3A74BD18-222E-43B8-B3D1-53E8288B9C0F}">
      <dgm:prSet/>
      <dgm:spPr/>
      <dgm:t>
        <a:bodyPr/>
        <a:lstStyle/>
        <a:p>
          <a:pPr>
            <a:lnSpc>
              <a:spcPct val="100000"/>
            </a:lnSpc>
            <a:defRPr cap="all"/>
          </a:pPr>
          <a:r>
            <a:rPr lang="en-US" dirty="0"/>
            <a:t>Supporting documentation as needed</a:t>
          </a:r>
        </a:p>
      </dgm:t>
    </dgm:pt>
    <dgm:pt modelId="{E31BE682-13F3-4684-874F-F87ED619EAC5}" type="parTrans" cxnId="{14BA132C-5EE8-4C6C-87BA-83CE6F6CF81A}">
      <dgm:prSet/>
      <dgm:spPr/>
      <dgm:t>
        <a:bodyPr/>
        <a:lstStyle/>
        <a:p>
          <a:endParaRPr lang="en-US"/>
        </a:p>
      </dgm:t>
    </dgm:pt>
    <dgm:pt modelId="{31FEFCDF-4EC4-41A3-9373-BB26DEC84EF2}" type="sibTrans" cxnId="{14BA132C-5EE8-4C6C-87BA-83CE6F6CF81A}">
      <dgm:prSet/>
      <dgm:spPr/>
      <dgm:t>
        <a:bodyPr/>
        <a:lstStyle/>
        <a:p>
          <a:endParaRPr lang="en-US"/>
        </a:p>
      </dgm:t>
    </dgm:pt>
    <dgm:pt modelId="{3439A06D-8499-4160-ABF7-884D254B48EB}">
      <dgm:prSet/>
      <dgm:spPr/>
      <dgm:t>
        <a:bodyPr/>
        <a:lstStyle/>
        <a:p>
          <a:pPr>
            <a:lnSpc>
              <a:spcPct val="100000"/>
            </a:lnSpc>
            <a:defRPr cap="all"/>
          </a:pPr>
          <a:r>
            <a:rPr lang="en-US"/>
            <a:t>Adverse Event Log</a:t>
          </a:r>
        </a:p>
      </dgm:t>
    </dgm:pt>
    <dgm:pt modelId="{FA682C48-3D45-4DF0-AC7A-83B91717C42C}" type="parTrans" cxnId="{E1C0A6FF-6BF7-45E3-A26F-5D4E1F8AA3F1}">
      <dgm:prSet/>
      <dgm:spPr/>
      <dgm:t>
        <a:bodyPr/>
        <a:lstStyle/>
        <a:p>
          <a:endParaRPr lang="en-US"/>
        </a:p>
      </dgm:t>
    </dgm:pt>
    <dgm:pt modelId="{957932B6-6BAC-4E32-A294-A35CFBEC7B15}" type="sibTrans" cxnId="{E1C0A6FF-6BF7-45E3-A26F-5D4E1F8AA3F1}">
      <dgm:prSet/>
      <dgm:spPr/>
      <dgm:t>
        <a:bodyPr/>
        <a:lstStyle/>
        <a:p>
          <a:endParaRPr lang="en-US"/>
        </a:p>
      </dgm:t>
    </dgm:pt>
    <dgm:pt modelId="{4C15394A-1864-4C6A-965F-527A02FE13E7}">
      <dgm:prSet/>
      <dgm:spPr/>
      <dgm:t>
        <a:bodyPr/>
        <a:lstStyle/>
        <a:p>
          <a:pPr>
            <a:lnSpc>
              <a:spcPct val="100000"/>
            </a:lnSpc>
            <a:defRPr cap="all"/>
          </a:pPr>
          <a:r>
            <a:rPr lang="en-US"/>
            <a:t>Serious Adverse Event Form</a:t>
          </a:r>
        </a:p>
      </dgm:t>
    </dgm:pt>
    <dgm:pt modelId="{BA93FA77-2ABC-45EA-BCB8-61B2CBEB443A}" type="parTrans" cxnId="{57617060-B0BF-478E-B57E-E4A42373CB71}">
      <dgm:prSet/>
      <dgm:spPr/>
      <dgm:t>
        <a:bodyPr/>
        <a:lstStyle/>
        <a:p>
          <a:endParaRPr lang="en-US"/>
        </a:p>
      </dgm:t>
    </dgm:pt>
    <dgm:pt modelId="{93D8B682-706B-495E-8DBC-F91D85B4F195}" type="sibTrans" cxnId="{57617060-B0BF-478E-B57E-E4A42373CB71}">
      <dgm:prSet/>
      <dgm:spPr/>
      <dgm:t>
        <a:bodyPr/>
        <a:lstStyle/>
        <a:p>
          <a:endParaRPr lang="en-US"/>
        </a:p>
      </dgm:t>
    </dgm:pt>
    <dgm:pt modelId="{82B4E47F-48F4-471E-9186-6066A9BA0BC2}" type="pres">
      <dgm:prSet presAssocID="{FB01331B-0A70-4474-A0D0-29C34076089E}" presName="root" presStyleCnt="0">
        <dgm:presLayoutVars>
          <dgm:dir/>
          <dgm:resizeHandles val="exact"/>
        </dgm:presLayoutVars>
      </dgm:prSet>
      <dgm:spPr/>
    </dgm:pt>
    <dgm:pt modelId="{7E67E27D-1AEC-45A9-8E77-93F204997490}" type="pres">
      <dgm:prSet presAssocID="{9DB8B4B1-A278-4EB1-AF71-DD72EB94DBE0}" presName="compNode" presStyleCnt="0"/>
      <dgm:spPr/>
    </dgm:pt>
    <dgm:pt modelId="{FEE20E85-55FC-4308-B939-81FC3C6D0F29}" type="pres">
      <dgm:prSet presAssocID="{9DB8B4B1-A278-4EB1-AF71-DD72EB94DBE0}" presName="iconBgRect" presStyleLbl="bgShp" presStyleIdx="0" presStyleCnt="5"/>
      <dgm:spPr/>
    </dgm:pt>
    <dgm:pt modelId="{18EFA75F-55A6-472F-89B2-EAEE003BC523}" type="pres">
      <dgm:prSet presAssocID="{9DB8B4B1-A278-4EB1-AF71-DD72EB94DB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6E3C626-6BB6-4C5C-8B67-8AF89E561D8B}" type="pres">
      <dgm:prSet presAssocID="{9DB8B4B1-A278-4EB1-AF71-DD72EB94DBE0}" presName="spaceRect" presStyleCnt="0"/>
      <dgm:spPr/>
    </dgm:pt>
    <dgm:pt modelId="{2EF10697-C803-470C-AA47-10F370CD97B1}" type="pres">
      <dgm:prSet presAssocID="{9DB8B4B1-A278-4EB1-AF71-DD72EB94DBE0}" presName="textRect" presStyleLbl="revTx" presStyleIdx="0" presStyleCnt="5">
        <dgm:presLayoutVars>
          <dgm:chMax val="1"/>
          <dgm:chPref val="1"/>
        </dgm:presLayoutVars>
      </dgm:prSet>
      <dgm:spPr/>
    </dgm:pt>
    <dgm:pt modelId="{94D3BB3D-266C-49E6-BB8A-681317E1724A}" type="pres">
      <dgm:prSet presAssocID="{CF2D81D5-8E32-458B-B70B-03A505E76383}" presName="sibTrans" presStyleCnt="0"/>
      <dgm:spPr/>
    </dgm:pt>
    <dgm:pt modelId="{DB878D71-7056-4D3B-9AC3-2AEBE612B1A7}" type="pres">
      <dgm:prSet presAssocID="{5F066A5C-4B5B-4CB4-A5BC-1A8D79738AD0}" presName="compNode" presStyleCnt="0"/>
      <dgm:spPr/>
    </dgm:pt>
    <dgm:pt modelId="{97E34786-5474-488A-B7B6-FFC7F2B51E4E}" type="pres">
      <dgm:prSet presAssocID="{5F066A5C-4B5B-4CB4-A5BC-1A8D79738AD0}" presName="iconBgRect" presStyleLbl="bgShp" presStyleIdx="1" presStyleCnt="5"/>
      <dgm:spPr/>
    </dgm:pt>
    <dgm:pt modelId="{5F8C1F07-23ED-4B5B-8223-A1384DAB7E35}" type="pres">
      <dgm:prSet presAssocID="{5F066A5C-4B5B-4CB4-A5BC-1A8D79738A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871F9168-8238-49DF-9340-D8B005FFA8C0}" type="pres">
      <dgm:prSet presAssocID="{5F066A5C-4B5B-4CB4-A5BC-1A8D79738AD0}" presName="spaceRect" presStyleCnt="0"/>
      <dgm:spPr/>
    </dgm:pt>
    <dgm:pt modelId="{14C869BA-E43A-4FF2-A474-9A96E690CAC6}" type="pres">
      <dgm:prSet presAssocID="{5F066A5C-4B5B-4CB4-A5BC-1A8D79738AD0}" presName="textRect" presStyleLbl="revTx" presStyleIdx="1" presStyleCnt="5">
        <dgm:presLayoutVars>
          <dgm:chMax val="1"/>
          <dgm:chPref val="1"/>
        </dgm:presLayoutVars>
      </dgm:prSet>
      <dgm:spPr/>
    </dgm:pt>
    <dgm:pt modelId="{74D0C0B6-6868-4278-8C91-7A2F41FD06C5}" type="pres">
      <dgm:prSet presAssocID="{E4FB6E4A-4719-404D-B6E9-A464AD84B409}" presName="sibTrans" presStyleCnt="0"/>
      <dgm:spPr/>
    </dgm:pt>
    <dgm:pt modelId="{605DF36E-3482-495F-B621-61C0D40619C8}" type="pres">
      <dgm:prSet presAssocID="{3A74BD18-222E-43B8-B3D1-53E8288B9C0F}" presName="compNode" presStyleCnt="0"/>
      <dgm:spPr/>
    </dgm:pt>
    <dgm:pt modelId="{232BA470-084A-4D61-B595-6A11CB446D4D}" type="pres">
      <dgm:prSet presAssocID="{3A74BD18-222E-43B8-B3D1-53E8288B9C0F}" presName="iconBgRect" presStyleLbl="bgShp" presStyleIdx="2" presStyleCnt="5"/>
      <dgm:spPr/>
    </dgm:pt>
    <dgm:pt modelId="{8471BAE0-0E41-46D9-996B-0A78D7BDD9B6}" type="pres">
      <dgm:prSet presAssocID="{3A74BD18-222E-43B8-B3D1-53E8288B9C0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156BBEAC-C150-4434-B382-4C52EB0EF1AE}" type="pres">
      <dgm:prSet presAssocID="{3A74BD18-222E-43B8-B3D1-53E8288B9C0F}" presName="spaceRect" presStyleCnt="0"/>
      <dgm:spPr/>
    </dgm:pt>
    <dgm:pt modelId="{E9B274DC-D268-4B3F-9EF9-97F8EC7D1AB9}" type="pres">
      <dgm:prSet presAssocID="{3A74BD18-222E-43B8-B3D1-53E8288B9C0F}" presName="textRect" presStyleLbl="revTx" presStyleIdx="2" presStyleCnt="5">
        <dgm:presLayoutVars>
          <dgm:chMax val="1"/>
          <dgm:chPref val="1"/>
        </dgm:presLayoutVars>
      </dgm:prSet>
      <dgm:spPr/>
    </dgm:pt>
    <dgm:pt modelId="{CC363921-FCE2-42CC-816E-19C57D2DD5C6}" type="pres">
      <dgm:prSet presAssocID="{31FEFCDF-4EC4-41A3-9373-BB26DEC84EF2}" presName="sibTrans" presStyleCnt="0"/>
      <dgm:spPr/>
    </dgm:pt>
    <dgm:pt modelId="{5915C879-B064-48EB-BDFD-383CC99F47BE}" type="pres">
      <dgm:prSet presAssocID="{3439A06D-8499-4160-ABF7-884D254B48EB}" presName="compNode" presStyleCnt="0"/>
      <dgm:spPr/>
    </dgm:pt>
    <dgm:pt modelId="{D5821301-0A72-4E6A-9966-9A2326C7D502}" type="pres">
      <dgm:prSet presAssocID="{3439A06D-8499-4160-ABF7-884D254B48EB}" presName="iconBgRect" presStyleLbl="bgShp" presStyleIdx="3" presStyleCnt="5"/>
      <dgm:spPr/>
    </dgm:pt>
    <dgm:pt modelId="{C28180DC-F90B-4C48-9E15-2C6F67178080}" type="pres">
      <dgm:prSet presAssocID="{3439A06D-8499-4160-ABF7-884D254B48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D4DE16D-5AED-4825-ADEA-4D8E41832DD5}" type="pres">
      <dgm:prSet presAssocID="{3439A06D-8499-4160-ABF7-884D254B48EB}" presName="spaceRect" presStyleCnt="0"/>
      <dgm:spPr/>
    </dgm:pt>
    <dgm:pt modelId="{C9E7A9BB-22A7-4729-AF0F-35E0A8EBD64E}" type="pres">
      <dgm:prSet presAssocID="{3439A06D-8499-4160-ABF7-884D254B48EB}" presName="textRect" presStyleLbl="revTx" presStyleIdx="3" presStyleCnt="5">
        <dgm:presLayoutVars>
          <dgm:chMax val="1"/>
          <dgm:chPref val="1"/>
        </dgm:presLayoutVars>
      </dgm:prSet>
      <dgm:spPr/>
    </dgm:pt>
    <dgm:pt modelId="{2111BE99-71FB-47F6-9D58-88452B23915A}" type="pres">
      <dgm:prSet presAssocID="{957932B6-6BAC-4E32-A294-A35CFBEC7B15}" presName="sibTrans" presStyleCnt="0"/>
      <dgm:spPr/>
    </dgm:pt>
    <dgm:pt modelId="{774DDBD2-B9F2-45FA-A7FB-6DC487993404}" type="pres">
      <dgm:prSet presAssocID="{4C15394A-1864-4C6A-965F-527A02FE13E7}" presName="compNode" presStyleCnt="0"/>
      <dgm:spPr/>
    </dgm:pt>
    <dgm:pt modelId="{F70B03F8-0A15-407A-80CA-CF902F4D4F7A}" type="pres">
      <dgm:prSet presAssocID="{4C15394A-1864-4C6A-965F-527A02FE13E7}" presName="iconBgRect" presStyleLbl="bgShp" presStyleIdx="4" presStyleCnt="5"/>
      <dgm:spPr/>
    </dgm:pt>
    <dgm:pt modelId="{D0D20C8F-E888-41FB-95A2-813DB6986254}" type="pres">
      <dgm:prSet presAssocID="{4C15394A-1864-4C6A-965F-527A02FE13E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90B7118D-7D7D-43C4-AC1E-9D03757D5487}" type="pres">
      <dgm:prSet presAssocID="{4C15394A-1864-4C6A-965F-527A02FE13E7}" presName="spaceRect" presStyleCnt="0"/>
      <dgm:spPr/>
    </dgm:pt>
    <dgm:pt modelId="{48293D78-1E53-4671-81DA-3AED1322BA9A}" type="pres">
      <dgm:prSet presAssocID="{4C15394A-1864-4C6A-965F-527A02FE13E7}" presName="textRect" presStyleLbl="revTx" presStyleIdx="4" presStyleCnt="5">
        <dgm:presLayoutVars>
          <dgm:chMax val="1"/>
          <dgm:chPref val="1"/>
        </dgm:presLayoutVars>
      </dgm:prSet>
      <dgm:spPr/>
    </dgm:pt>
  </dgm:ptLst>
  <dgm:cxnLst>
    <dgm:cxn modelId="{14BA132C-5EE8-4C6C-87BA-83CE6F6CF81A}" srcId="{FB01331B-0A70-4474-A0D0-29C34076089E}" destId="{3A74BD18-222E-43B8-B3D1-53E8288B9C0F}" srcOrd="2" destOrd="0" parTransId="{E31BE682-13F3-4684-874F-F87ED619EAC5}" sibTransId="{31FEFCDF-4EC4-41A3-9373-BB26DEC84EF2}"/>
    <dgm:cxn modelId="{C1591637-A461-4001-8E6F-AC0915353A48}" type="presOf" srcId="{9DB8B4B1-A278-4EB1-AF71-DD72EB94DBE0}" destId="{2EF10697-C803-470C-AA47-10F370CD97B1}" srcOrd="0" destOrd="0" presId="urn:microsoft.com/office/officeart/2018/5/layout/IconCircleLabelList"/>
    <dgm:cxn modelId="{57617060-B0BF-478E-B57E-E4A42373CB71}" srcId="{FB01331B-0A70-4474-A0D0-29C34076089E}" destId="{4C15394A-1864-4C6A-965F-527A02FE13E7}" srcOrd="4" destOrd="0" parTransId="{BA93FA77-2ABC-45EA-BCB8-61B2CBEB443A}" sibTransId="{93D8B682-706B-495E-8DBC-F91D85B4F195}"/>
    <dgm:cxn modelId="{E8E0D571-3401-4C6D-B269-C26E2141ED63}" type="presOf" srcId="{3A74BD18-222E-43B8-B3D1-53E8288B9C0F}" destId="{E9B274DC-D268-4B3F-9EF9-97F8EC7D1AB9}" srcOrd="0" destOrd="0" presId="urn:microsoft.com/office/officeart/2018/5/layout/IconCircleLabelList"/>
    <dgm:cxn modelId="{39C42A77-2522-47B5-8E70-DDA1F2B9D388}" type="presOf" srcId="{4C15394A-1864-4C6A-965F-527A02FE13E7}" destId="{48293D78-1E53-4671-81DA-3AED1322BA9A}" srcOrd="0" destOrd="0" presId="urn:microsoft.com/office/officeart/2018/5/layout/IconCircleLabelList"/>
    <dgm:cxn modelId="{2C8C1E8E-40BA-4AAB-BD40-A65F440C74DA}" type="presOf" srcId="{FB01331B-0A70-4474-A0D0-29C34076089E}" destId="{82B4E47F-48F4-471E-9186-6066A9BA0BC2}" srcOrd="0" destOrd="0" presId="urn:microsoft.com/office/officeart/2018/5/layout/IconCircleLabelList"/>
    <dgm:cxn modelId="{98680D9C-59E5-4EE3-8A37-FD92201E1808}" srcId="{FB01331B-0A70-4474-A0D0-29C34076089E}" destId="{5F066A5C-4B5B-4CB4-A5BC-1A8D79738AD0}" srcOrd="1" destOrd="0" parTransId="{E203F122-AB5A-42F5-8C83-4CB4A4AB4F89}" sibTransId="{E4FB6E4A-4719-404D-B6E9-A464AD84B409}"/>
    <dgm:cxn modelId="{3480A3AC-0A52-4A2D-831B-9AB7FD36E16B}" type="presOf" srcId="{5F066A5C-4B5B-4CB4-A5BC-1A8D79738AD0}" destId="{14C869BA-E43A-4FF2-A474-9A96E690CAC6}" srcOrd="0" destOrd="0" presId="urn:microsoft.com/office/officeart/2018/5/layout/IconCircleLabelList"/>
    <dgm:cxn modelId="{52FD13DA-8EC9-4B85-8C2C-833B0608D81B}" type="presOf" srcId="{3439A06D-8499-4160-ABF7-884D254B48EB}" destId="{C9E7A9BB-22A7-4729-AF0F-35E0A8EBD64E}" srcOrd="0" destOrd="0" presId="urn:microsoft.com/office/officeart/2018/5/layout/IconCircleLabelList"/>
    <dgm:cxn modelId="{DFB576F0-1332-4AB0-9A3A-3CC578842F17}" srcId="{FB01331B-0A70-4474-A0D0-29C34076089E}" destId="{9DB8B4B1-A278-4EB1-AF71-DD72EB94DBE0}" srcOrd="0" destOrd="0" parTransId="{52649B85-C899-4937-97A2-9ACB6B9A3249}" sibTransId="{CF2D81D5-8E32-458B-B70B-03A505E76383}"/>
    <dgm:cxn modelId="{E1C0A6FF-6BF7-45E3-A26F-5D4E1F8AA3F1}" srcId="{FB01331B-0A70-4474-A0D0-29C34076089E}" destId="{3439A06D-8499-4160-ABF7-884D254B48EB}" srcOrd="3" destOrd="0" parTransId="{FA682C48-3D45-4DF0-AC7A-83B91717C42C}" sibTransId="{957932B6-6BAC-4E32-A294-A35CFBEC7B15}"/>
    <dgm:cxn modelId="{429868DE-5FBB-4832-BB92-E7C3D7A229BB}" type="presParOf" srcId="{82B4E47F-48F4-471E-9186-6066A9BA0BC2}" destId="{7E67E27D-1AEC-45A9-8E77-93F204997490}" srcOrd="0" destOrd="0" presId="urn:microsoft.com/office/officeart/2018/5/layout/IconCircleLabelList"/>
    <dgm:cxn modelId="{299C40A8-D842-4218-8636-1EE07EF79268}" type="presParOf" srcId="{7E67E27D-1AEC-45A9-8E77-93F204997490}" destId="{FEE20E85-55FC-4308-B939-81FC3C6D0F29}" srcOrd="0" destOrd="0" presId="urn:microsoft.com/office/officeart/2018/5/layout/IconCircleLabelList"/>
    <dgm:cxn modelId="{FA63CD02-CFC1-46F8-9E40-C1ABADDE210A}" type="presParOf" srcId="{7E67E27D-1AEC-45A9-8E77-93F204997490}" destId="{18EFA75F-55A6-472F-89B2-EAEE003BC523}" srcOrd="1" destOrd="0" presId="urn:microsoft.com/office/officeart/2018/5/layout/IconCircleLabelList"/>
    <dgm:cxn modelId="{12273F65-EFCE-4AF1-BBA8-75F5C1EAAD67}" type="presParOf" srcId="{7E67E27D-1AEC-45A9-8E77-93F204997490}" destId="{36E3C626-6BB6-4C5C-8B67-8AF89E561D8B}" srcOrd="2" destOrd="0" presId="urn:microsoft.com/office/officeart/2018/5/layout/IconCircleLabelList"/>
    <dgm:cxn modelId="{0150ACF7-24FC-4B3A-93FD-6454F36694CB}" type="presParOf" srcId="{7E67E27D-1AEC-45A9-8E77-93F204997490}" destId="{2EF10697-C803-470C-AA47-10F370CD97B1}" srcOrd="3" destOrd="0" presId="urn:microsoft.com/office/officeart/2018/5/layout/IconCircleLabelList"/>
    <dgm:cxn modelId="{080AE426-D973-44EA-AFCD-1B0AECCD637A}" type="presParOf" srcId="{82B4E47F-48F4-471E-9186-6066A9BA0BC2}" destId="{94D3BB3D-266C-49E6-BB8A-681317E1724A}" srcOrd="1" destOrd="0" presId="urn:microsoft.com/office/officeart/2018/5/layout/IconCircleLabelList"/>
    <dgm:cxn modelId="{E0AB91A9-AAE1-4117-891A-C8AAF9D24252}" type="presParOf" srcId="{82B4E47F-48F4-471E-9186-6066A9BA0BC2}" destId="{DB878D71-7056-4D3B-9AC3-2AEBE612B1A7}" srcOrd="2" destOrd="0" presId="urn:microsoft.com/office/officeart/2018/5/layout/IconCircleLabelList"/>
    <dgm:cxn modelId="{EAD5E7F5-7D82-454E-B148-D7B084930DB0}" type="presParOf" srcId="{DB878D71-7056-4D3B-9AC3-2AEBE612B1A7}" destId="{97E34786-5474-488A-B7B6-FFC7F2B51E4E}" srcOrd="0" destOrd="0" presId="urn:microsoft.com/office/officeart/2018/5/layout/IconCircleLabelList"/>
    <dgm:cxn modelId="{2EFB0CC5-A6F5-4723-A272-8452CFEBADC4}" type="presParOf" srcId="{DB878D71-7056-4D3B-9AC3-2AEBE612B1A7}" destId="{5F8C1F07-23ED-4B5B-8223-A1384DAB7E35}" srcOrd="1" destOrd="0" presId="urn:microsoft.com/office/officeart/2018/5/layout/IconCircleLabelList"/>
    <dgm:cxn modelId="{812F0E80-AA1A-4747-85E4-2FF4FF782A49}" type="presParOf" srcId="{DB878D71-7056-4D3B-9AC3-2AEBE612B1A7}" destId="{871F9168-8238-49DF-9340-D8B005FFA8C0}" srcOrd="2" destOrd="0" presId="urn:microsoft.com/office/officeart/2018/5/layout/IconCircleLabelList"/>
    <dgm:cxn modelId="{A6383028-00EA-439E-A975-BF136E6E6916}" type="presParOf" srcId="{DB878D71-7056-4D3B-9AC3-2AEBE612B1A7}" destId="{14C869BA-E43A-4FF2-A474-9A96E690CAC6}" srcOrd="3" destOrd="0" presId="urn:microsoft.com/office/officeart/2018/5/layout/IconCircleLabelList"/>
    <dgm:cxn modelId="{D2413A2E-39C4-4634-9BBD-82AD97FD7A37}" type="presParOf" srcId="{82B4E47F-48F4-471E-9186-6066A9BA0BC2}" destId="{74D0C0B6-6868-4278-8C91-7A2F41FD06C5}" srcOrd="3" destOrd="0" presId="urn:microsoft.com/office/officeart/2018/5/layout/IconCircleLabelList"/>
    <dgm:cxn modelId="{6A7033F0-B992-4437-8897-575F7555522A}" type="presParOf" srcId="{82B4E47F-48F4-471E-9186-6066A9BA0BC2}" destId="{605DF36E-3482-495F-B621-61C0D40619C8}" srcOrd="4" destOrd="0" presId="urn:microsoft.com/office/officeart/2018/5/layout/IconCircleLabelList"/>
    <dgm:cxn modelId="{09A933F4-01BC-4065-A411-318376B80CA1}" type="presParOf" srcId="{605DF36E-3482-495F-B621-61C0D40619C8}" destId="{232BA470-084A-4D61-B595-6A11CB446D4D}" srcOrd="0" destOrd="0" presId="urn:microsoft.com/office/officeart/2018/5/layout/IconCircleLabelList"/>
    <dgm:cxn modelId="{EC1466DD-38C3-44A1-BF34-823D07F72403}" type="presParOf" srcId="{605DF36E-3482-495F-B621-61C0D40619C8}" destId="{8471BAE0-0E41-46D9-996B-0A78D7BDD9B6}" srcOrd="1" destOrd="0" presId="urn:microsoft.com/office/officeart/2018/5/layout/IconCircleLabelList"/>
    <dgm:cxn modelId="{58A7F0D2-E036-4F4F-9940-ED2150E4E678}" type="presParOf" srcId="{605DF36E-3482-495F-B621-61C0D40619C8}" destId="{156BBEAC-C150-4434-B382-4C52EB0EF1AE}" srcOrd="2" destOrd="0" presId="urn:microsoft.com/office/officeart/2018/5/layout/IconCircleLabelList"/>
    <dgm:cxn modelId="{A86D15B6-29E6-445A-BCBE-CC863C571D42}" type="presParOf" srcId="{605DF36E-3482-495F-B621-61C0D40619C8}" destId="{E9B274DC-D268-4B3F-9EF9-97F8EC7D1AB9}" srcOrd="3" destOrd="0" presId="urn:microsoft.com/office/officeart/2018/5/layout/IconCircleLabelList"/>
    <dgm:cxn modelId="{38D13AFA-A835-4BDE-BA29-A3E2A9C17BF0}" type="presParOf" srcId="{82B4E47F-48F4-471E-9186-6066A9BA0BC2}" destId="{CC363921-FCE2-42CC-816E-19C57D2DD5C6}" srcOrd="5" destOrd="0" presId="urn:microsoft.com/office/officeart/2018/5/layout/IconCircleLabelList"/>
    <dgm:cxn modelId="{29738A1F-0EB5-40D9-9510-708356F2C8AD}" type="presParOf" srcId="{82B4E47F-48F4-471E-9186-6066A9BA0BC2}" destId="{5915C879-B064-48EB-BDFD-383CC99F47BE}" srcOrd="6" destOrd="0" presId="urn:microsoft.com/office/officeart/2018/5/layout/IconCircleLabelList"/>
    <dgm:cxn modelId="{C19CCDE6-3488-47C6-AB99-2B9839928893}" type="presParOf" srcId="{5915C879-B064-48EB-BDFD-383CC99F47BE}" destId="{D5821301-0A72-4E6A-9966-9A2326C7D502}" srcOrd="0" destOrd="0" presId="urn:microsoft.com/office/officeart/2018/5/layout/IconCircleLabelList"/>
    <dgm:cxn modelId="{74D13B8C-C1D2-4A15-9305-E32047D7B0C1}" type="presParOf" srcId="{5915C879-B064-48EB-BDFD-383CC99F47BE}" destId="{C28180DC-F90B-4C48-9E15-2C6F67178080}" srcOrd="1" destOrd="0" presId="urn:microsoft.com/office/officeart/2018/5/layout/IconCircleLabelList"/>
    <dgm:cxn modelId="{53C88E6E-DDBB-40AD-B918-B5819353F634}" type="presParOf" srcId="{5915C879-B064-48EB-BDFD-383CC99F47BE}" destId="{CD4DE16D-5AED-4825-ADEA-4D8E41832DD5}" srcOrd="2" destOrd="0" presId="urn:microsoft.com/office/officeart/2018/5/layout/IconCircleLabelList"/>
    <dgm:cxn modelId="{4BF38956-105A-417E-9E22-7DE8E22E3F5C}" type="presParOf" srcId="{5915C879-B064-48EB-BDFD-383CC99F47BE}" destId="{C9E7A9BB-22A7-4729-AF0F-35E0A8EBD64E}" srcOrd="3" destOrd="0" presId="urn:microsoft.com/office/officeart/2018/5/layout/IconCircleLabelList"/>
    <dgm:cxn modelId="{2DD8B4CF-F2BB-47AD-BAD2-AC3DD945F9B7}" type="presParOf" srcId="{82B4E47F-48F4-471E-9186-6066A9BA0BC2}" destId="{2111BE99-71FB-47F6-9D58-88452B23915A}" srcOrd="7" destOrd="0" presId="urn:microsoft.com/office/officeart/2018/5/layout/IconCircleLabelList"/>
    <dgm:cxn modelId="{3F1B873F-5AD5-4F55-87C6-414E148A0414}" type="presParOf" srcId="{82B4E47F-48F4-471E-9186-6066A9BA0BC2}" destId="{774DDBD2-B9F2-45FA-A7FB-6DC487993404}" srcOrd="8" destOrd="0" presId="urn:microsoft.com/office/officeart/2018/5/layout/IconCircleLabelList"/>
    <dgm:cxn modelId="{26EA4448-9333-4D5E-B967-9F7D2EB43706}" type="presParOf" srcId="{774DDBD2-B9F2-45FA-A7FB-6DC487993404}" destId="{F70B03F8-0A15-407A-80CA-CF902F4D4F7A}" srcOrd="0" destOrd="0" presId="urn:microsoft.com/office/officeart/2018/5/layout/IconCircleLabelList"/>
    <dgm:cxn modelId="{925E9789-938C-4083-BC65-77BCAAC655C1}" type="presParOf" srcId="{774DDBD2-B9F2-45FA-A7FB-6DC487993404}" destId="{D0D20C8F-E888-41FB-95A2-813DB6986254}" srcOrd="1" destOrd="0" presId="urn:microsoft.com/office/officeart/2018/5/layout/IconCircleLabelList"/>
    <dgm:cxn modelId="{26AED445-648A-43F2-A783-DA806CC4A853}" type="presParOf" srcId="{774DDBD2-B9F2-45FA-A7FB-6DC487993404}" destId="{90B7118D-7D7D-43C4-AC1E-9D03757D5487}" srcOrd="2" destOrd="0" presId="urn:microsoft.com/office/officeart/2018/5/layout/IconCircleLabelList"/>
    <dgm:cxn modelId="{D1F3AEA7-91E1-408D-A819-CBE3F296492D}" type="presParOf" srcId="{774DDBD2-B9F2-45FA-A7FB-6DC487993404}" destId="{48293D78-1E53-4671-81DA-3AED1322BA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C8F846-942E-4665-97F2-A17861B63DD1}"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72B8C2FC-A881-47FC-91C9-2851DDB27707}">
      <dgm:prSet/>
      <dgm:spPr/>
      <dgm:t>
        <a:bodyPr/>
        <a:lstStyle/>
        <a:p>
          <a:pPr>
            <a:lnSpc>
              <a:spcPct val="100000"/>
            </a:lnSpc>
          </a:pPr>
          <a:r>
            <a:rPr lang="en-ZA" dirty="0"/>
            <a:t>A participant who has just given informed consent and completed screening</a:t>
          </a:r>
          <a:r>
            <a:rPr lang="en-US" dirty="0"/>
            <a:t> </a:t>
          </a:r>
          <a:r>
            <a:rPr lang="en-ZA" dirty="0"/>
            <a:t>assessments but has not been randomized yet. The participant leaves the study visit and then</a:t>
          </a:r>
          <a:r>
            <a:rPr lang="en-US" dirty="0"/>
            <a:t> </a:t>
          </a:r>
          <a:r>
            <a:rPr lang="en-ZA" dirty="0"/>
            <a:t>gets in a car accident on the way home.</a:t>
          </a:r>
          <a:endParaRPr lang="en-US" dirty="0"/>
        </a:p>
      </dgm:t>
    </dgm:pt>
    <dgm:pt modelId="{E176FE02-FBEB-4EB1-8CDF-16FCED670285}" type="parTrans" cxnId="{49A0F729-27B0-4816-B7B3-CBCCF7885FEE}">
      <dgm:prSet/>
      <dgm:spPr/>
      <dgm:t>
        <a:bodyPr/>
        <a:lstStyle/>
        <a:p>
          <a:endParaRPr lang="en-US"/>
        </a:p>
      </dgm:t>
    </dgm:pt>
    <dgm:pt modelId="{3A66EF63-1121-4C37-BDD5-BD6769DDC4D4}" type="sibTrans" cxnId="{49A0F729-27B0-4816-B7B3-CBCCF7885FEE}">
      <dgm:prSet/>
      <dgm:spPr/>
      <dgm:t>
        <a:bodyPr/>
        <a:lstStyle/>
        <a:p>
          <a:endParaRPr lang="en-US"/>
        </a:p>
      </dgm:t>
    </dgm:pt>
    <dgm:pt modelId="{7F6CD315-3A0F-4C98-BEE3-DA23703F02DE}">
      <dgm:prSet/>
      <dgm:spPr/>
      <dgm:t>
        <a:bodyPr/>
        <a:lstStyle/>
        <a:p>
          <a:pPr>
            <a:lnSpc>
              <a:spcPct val="100000"/>
            </a:lnSpc>
          </a:pPr>
          <a:r>
            <a:rPr lang="en-ZA"/>
            <a:t>A patient becomes pregnant while on trial.</a:t>
          </a:r>
          <a:endParaRPr lang="en-US"/>
        </a:p>
      </dgm:t>
    </dgm:pt>
    <dgm:pt modelId="{D8D52485-E744-46DD-AF3A-7CC0C1FAA883}" type="parTrans" cxnId="{669924F8-3387-40E9-85AB-CA4210440282}">
      <dgm:prSet/>
      <dgm:spPr/>
      <dgm:t>
        <a:bodyPr/>
        <a:lstStyle/>
        <a:p>
          <a:endParaRPr lang="en-US"/>
        </a:p>
      </dgm:t>
    </dgm:pt>
    <dgm:pt modelId="{6D4A5579-3A31-456C-89A0-5BB98BEB6BD1}" type="sibTrans" cxnId="{669924F8-3387-40E9-85AB-CA4210440282}">
      <dgm:prSet/>
      <dgm:spPr/>
      <dgm:t>
        <a:bodyPr/>
        <a:lstStyle/>
        <a:p>
          <a:endParaRPr lang="en-US"/>
        </a:p>
      </dgm:t>
    </dgm:pt>
    <dgm:pt modelId="{28954B45-DE5A-4ADD-84B6-D26DFCC5F7A0}">
      <dgm:prSet/>
      <dgm:spPr/>
      <dgm:t>
        <a:bodyPr/>
        <a:lstStyle/>
        <a:p>
          <a:pPr>
            <a:lnSpc>
              <a:spcPct val="100000"/>
            </a:lnSpc>
          </a:pPr>
          <a:endParaRPr lang="en-US" dirty="0"/>
        </a:p>
      </dgm:t>
    </dgm:pt>
    <dgm:pt modelId="{17A5F07D-98FB-4415-9AA4-DA06C332F17A}" type="sibTrans" cxnId="{E4DA56CD-4622-4389-8B59-166DE561DB58}">
      <dgm:prSet/>
      <dgm:spPr/>
      <dgm:t>
        <a:bodyPr/>
        <a:lstStyle/>
        <a:p>
          <a:endParaRPr lang="en-US"/>
        </a:p>
      </dgm:t>
    </dgm:pt>
    <dgm:pt modelId="{304DB9E9-B355-4F8E-BE9A-E7C515BF7628}" type="parTrans" cxnId="{E4DA56CD-4622-4389-8B59-166DE561DB58}">
      <dgm:prSet/>
      <dgm:spPr/>
      <dgm:t>
        <a:bodyPr/>
        <a:lstStyle/>
        <a:p>
          <a:endParaRPr lang="en-US"/>
        </a:p>
      </dgm:t>
    </dgm:pt>
    <dgm:pt modelId="{BE64BBD9-E372-4EB3-A76B-5D48E037641B}" type="pres">
      <dgm:prSet presAssocID="{F4C8F846-942E-4665-97F2-A17861B63DD1}" presName="root" presStyleCnt="0">
        <dgm:presLayoutVars>
          <dgm:dir/>
          <dgm:resizeHandles val="exact"/>
        </dgm:presLayoutVars>
      </dgm:prSet>
      <dgm:spPr/>
    </dgm:pt>
    <dgm:pt modelId="{50A7C644-727A-43B7-85CE-792E504A8250}" type="pres">
      <dgm:prSet presAssocID="{72B8C2FC-A881-47FC-91C9-2851DDB27707}" presName="compNode" presStyleCnt="0"/>
      <dgm:spPr/>
    </dgm:pt>
    <dgm:pt modelId="{24AF07F2-0F30-4D31-ACFB-C9E83C7AE651}" type="pres">
      <dgm:prSet presAssocID="{72B8C2FC-A881-47FC-91C9-2851DDB27707}" presName="bgRect" presStyleLbl="bgShp" presStyleIdx="0" presStyleCnt="2" custLinFactY="-41314" custLinFactNeighborX="8102" custLinFactNeighborY="-100000"/>
      <dgm:spPr/>
    </dgm:pt>
    <dgm:pt modelId="{C4476838-008E-40B2-8CAF-201BEF32FB19}" type="pres">
      <dgm:prSet presAssocID="{72B8C2FC-A881-47FC-91C9-2851DDB277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a:ext>
      </dgm:extLst>
    </dgm:pt>
    <dgm:pt modelId="{C3D009E6-4F7E-4101-A630-A9B8B072456C}" type="pres">
      <dgm:prSet presAssocID="{72B8C2FC-A881-47FC-91C9-2851DDB27707}" presName="spaceRect" presStyleCnt="0"/>
      <dgm:spPr/>
    </dgm:pt>
    <dgm:pt modelId="{6892151E-E6CE-4654-A339-3935BCAE6476}" type="pres">
      <dgm:prSet presAssocID="{72B8C2FC-A881-47FC-91C9-2851DDB27707}" presName="parTx" presStyleLbl="revTx" presStyleIdx="0" presStyleCnt="3" custScaleX="175403" custLinFactNeighborX="24618" custLinFactNeighborY="-1248">
        <dgm:presLayoutVars>
          <dgm:chMax val="0"/>
          <dgm:chPref val="0"/>
        </dgm:presLayoutVars>
      </dgm:prSet>
      <dgm:spPr/>
    </dgm:pt>
    <dgm:pt modelId="{5C01C562-EE38-4D44-B240-D9A3A34AF384}" type="pres">
      <dgm:prSet presAssocID="{72B8C2FC-A881-47FC-91C9-2851DDB27707}" presName="desTx" presStyleLbl="revTx" presStyleIdx="1" presStyleCnt="3">
        <dgm:presLayoutVars/>
      </dgm:prSet>
      <dgm:spPr/>
    </dgm:pt>
    <dgm:pt modelId="{ED835AB8-5E59-45C2-BB8D-E753DAAC63FA}" type="pres">
      <dgm:prSet presAssocID="{3A66EF63-1121-4C37-BDD5-BD6769DDC4D4}" presName="sibTrans" presStyleCnt="0"/>
      <dgm:spPr/>
    </dgm:pt>
    <dgm:pt modelId="{68640AC4-EEFB-4D17-9F2C-20EAED2D40DF}" type="pres">
      <dgm:prSet presAssocID="{7F6CD315-3A0F-4C98-BEE3-DA23703F02DE}" presName="compNode" presStyleCnt="0"/>
      <dgm:spPr/>
    </dgm:pt>
    <dgm:pt modelId="{EC77BB0A-F94B-441E-BC0C-AD6BECBD878B}" type="pres">
      <dgm:prSet presAssocID="{7F6CD315-3A0F-4C98-BEE3-DA23703F02DE}" presName="bgRect" presStyleLbl="bgShp" presStyleIdx="1" presStyleCnt="2"/>
      <dgm:spPr/>
    </dgm:pt>
    <dgm:pt modelId="{4D802E22-BB9B-420F-AEC1-59E306F83B5D}" type="pres">
      <dgm:prSet presAssocID="{7F6CD315-3A0F-4C98-BEE3-DA23703F02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roller"/>
        </a:ext>
      </dgm:extLst>
    </dgm:pt>
    <dgm:pt modelId="{EC84C5A2-F2B5-476F-8A35-622B27819003}" type="pres">
      <dgm:prSet presAssocID="{7F6CD315-3A0F-4C98-BEE3-DA23703F02DE}" presName="spaceRect" presStyleCnt="0"/>
      <dgm:spPr/>
    </dgm:pt>
    <dgm:pt modelId="{50909BBC-4051-4709-878B-506C0C837A45}" type="pres">
      <dgm:prSet presAssocID="{7F6CD315-3A0F-4C98-BEE3-DA23703F02DE}" presName="parTx" presStyleLbl="revTx" presStyleIdx="2" presStyleCnt="3">
        <dgm:presLayoutVars>
          <dgm:chMax val="0"/>
          <dgm:chPref val="0"/>
        </dgm:presLayoutVars>
      </dgm:prSet>
      <dgm:spPr/>
    </dgm:pt>
  </dgm:ptLst>
  <dgm:cxnLst>
    <dgm:cxn modelId="{49A0F729-27B0-4816-B7B3-CBCCF7885FEE}" srcId="{F4C8F846-942E-4665-97F2-A17861B63DD1}" destId="{72B8C2FC-A881-47FC-91C9-2851DDB27707}" srcOrd="0" destOrd="0" parTransId="{E176FE02-FBEB-4EB1-8CDF-16FCED670285}" sibTransId="{3A66EF63-1121-4C37-BDD5-BD6769DDC4D4}"/>
    <dgm:cxn modelId="{321CEC61-EAA3-498E-BD4C-204788BDE963}" type="presOf" srcId="{F4C8F846-942E-4665-97F2-A17861B63DD1}" destId="{BE64BBD9-E372-4EB3-A76B-5D48E037641B}" srcOrd="0" destOrd="0" presId="urn:microsoft.com/office/officeart/2018/2/layout/IconVerticalSolidList"/>
    <dgm:cxn modelId="{FDB78C98-B685-444E-B20F-3C423CBB93FE}" type="presOf" srcId="{72B8C2FC-A881-47FC-91C9-2851DDB27707}" destId="{6892151E-E6CE-4654-A339-3935BCAE6476}" srcOrd="0" destOrd="0" presId="urn:microsoft.com/office/officeart/2018/2/layout/IconVerticalSolidList"/>
    <dgm:cxn modelId="{648653BD-3CB4-49B3-98F5-E987E34CF06C}" type="presOf" srcId="{28954B45-DE5A-4ADD-84B6-D26DFCC5F7A0}" destId="{5C01C562-EE38-4D44-B240-D9A3A34AF384}" srcOrd="0" destOrd="0" presId="urn:microsoft.com/office/officeart/2018/2/layout/IconVerticalSolidList"/>
    <dgm:cxn modelId="{E4DA56CD-4622-4389-8B59-166DE561DB58}" srcId="{72B8C2FC-A881-47FC-91C9-2851DDB27707}" destId="{28954B45-DE5A-4ADD-84B6-D26DFCC5F7A0}" srcOrd="0" destOrd="0" parTransId="{304DB9E9-B355-4F8E-BE9A-E7C515BF7628}" sibTransId="{17A5F07D-98FB-4415-9AA4-DA06C332F17A}"/>
    <dgm:cxn modelId="{482D6BDD-5D0B-4FD3-AE02-FFAB9CBEB803}" type="presOf" srcId="{7F6CD315-3A0F-4C98-BEE3-DA23703F02DE}" destId="{50909BBC-4051-4709-878B-506C0C837A45}" srcOrd="0" destOrd="0" presId="urn:microsoft.com/office/officeart/2018/2/layout/IconVerticalSolidList"/>
    <dgm:cxn modelId="{669924F8-3387-40E9-85AB-CA4210440282}" srcId="{F4C8F846-942E-4665-97F2-A17861B63DD1}" destId="{7F6CD315-3A0F-4C98-BEE3-DA23703F02DE}" srcOrd="1" destOrd="0" parTransId="{D8D52485-E744-46DD-AF3A-7CC0C1FAA883}" sibTransId="{6D4A5579-3A31-456C-89A0-5BB98BEB6BD1}"/>
    <dgm:cxn modelId="{569905EB-C781-4B6A-881A-ED188CACAED5}" type="presParOf" srcId="{BE64BBD9-E372-4EB3-A76B-5D48E037641B}" destId="{50A7C644-727A-43B7-85CE-792E504A8250}" srcOrd="0" destOrd="0" presId="urn:microsoft.com/office/officeart/2018/2/layout/IconVerticalSolidList"/>
    <dgm:cxn modelId="{61E37F34-8418-4E51-BD1F-2377C98EEC78}" type="presParOf" srcId="{50A7C644-727A-43B7-85CE-792E504A8250}" destId="{24AF07F2-0F30-4D31-ACFB-C9E83C7AE651}" srcOrd="0" destOrd="0" presId="urn:microsoft.com/office/officeart/2018/2/layout/IconVerticalSolidList"/>
    <dgm:cxn modelId="{198515DA-C52A-4C27-8A31-B76D847B091A}" type="presParOf" srcId="{50A7C644-727A-43B7-85CE-792E504A8250}" destId="{C4476838-008E-40B2-8CAF-201BEF32FB19}" srcOrd="1" destOrd="0" presId="urn:microsoft.com/office/officeart/2018/2/layout/IconVerticalSolidList"/>
    <dgm:cxn modelId="{D76739A3-2238-4D7D-8BB7-7064DC26B25B}" type="presParOf" srcId="{50A7C644-727A-43B7-85CE-792E504A8250}" destId="{C3D009E6-4F7E-4101-A630-A9B8B072456C}" srcOrd="2" destOrd="0" presId="urn:microsoft.com/office/officeart/2018/2/layout/IconVerticalSolidList"/>
    <dgm:cxn modelId="{9406808B-72A4-4C4B-A961-18B1B2AF32B0}" type="presParOf" srcId="{50A7C644-727A-43B7-85CE-792E504A8250}" destId="{6892151E-E6CE-4654-A339-3935BCAE6476}" srcOrd="3" destOrd="0" presId="urn:microsoft.com/office/officeart/2018/2/layout/IconVerticalSolidList"/>
    <dgm:cxn modelId="{99B41A9C-CD19-4D8E-96C1-2C64C203825B}" type="presParOf" srcId="{50A7C644-727A-43B7-85CE-792E504A8250}" destId="{5C01C562-EE38-4D44-B240-D9A3A34AF384}" srcOrd="4" destOrd="0" presId="urn:microsoft.com/office/officeart/2018/2/layout/IconVerticalSolidList"/>
    <dgm:cxn modelId="{C3A1CD9B-D833-4778-A7C9-0BEC0194D783}" type="presParOf" srcId="{BE64BBD9-E372-4EB3-A76B-5D48E037641B}" destId="{ED835AB8-5E59-45C2-BB8D-E753DAAC63FA}" srcOrd="1" destOrd="0" presId="urn:microsoft.com/office/officeart/2018/2/layout/IconVerticalSolidList"/>
    <dgm:cxn modelId="{F04E0B55-E3D7-4BDB-B048-0FD0E275CEFE}" type="presParOf" srcId="{BE64BBD9-E372-4EB3-A76B-5D48E037641B}" destId="{68640AC4-EEFB-4D17-9F2C-20EAED2D40DF}" srcOrd="2" destOrd="0" presId="urn:microsoft.com/office/officeart/2018/2/layout/IconVerticalSolidList"/>
    <dgm:cxn modelId="{DAD78B13-3E6E-4D2C-898B-B7BC31BBDC57}" type="presParOf" srcId="{68640AC4-EEFB-4D17-9F2C-20EAED2D40DF}" destId="{EC77BB0A-F94B-441E-BC0C-AD6BECBD878B}" srcOrd="0" destOrd="0" presId="urn:microsoft.com/office/officeart/2018/2/layout/IconVerticalSolidList"/>
    <dgm:cxn modelId="{3A237A33-FE5A-4B87-B959-2B3D9889D6B8}" type="presParOf" srcId="{68640AC4-EEFB-4D17-9F2C-20EAED2D40DF}" destId="{4D802E22-BB9B-420F-AEC1-59E306F83B5D}" srcOrd="1" destOrd="0" presId="urn:microsoft.com/office/officeart/2018/2/layout/IconVerticalSolidList"/>
    <dgm:cxn modelId="{1C6123F8-4F06-49BB-BF2E-CBA3F20649C1}" type="presParOf" srcId="{68640AC4-EEFB-4D17-9F2C-20EAED2D40DF}" destId="{EC84C5A2-F2B5-476F-8A35-622B27819003}" srcOrd="2" destOrd="0" presId="urn:microsoft.com/office/officeart/2018/2/layout/IconVerticalSolidList"/>
    <dgm:cxn modelId="{5019D4AF-DD98-4871-8D2A-8F4CDC76E657}" type="presParOf" srcId="{68640AC4-EEFB-4D17-9F2C-20EAED2D40DF}" destId="{50909BBC-4051-4709-878B-506C0C837A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E20C646-1A90-4185-9AA4-A0FD121142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74C0A54-3CBD-4004-964F-F18753F5520C}">
      <dgm:prSet/>
      <dgm:spPr/>
      <dgm:t>
        <a:bodyPr/>
        <a:lstStyle/>
        <a:p>
          <a:r>
            <a:rPr lang="en-US"/>
            <a:t>Protocols are complex and often involve multiple drugs and/or therapeutic modalities.</a:t>
          </a:r>
        </a:p>
      </dgm:t>
    </dgm:pt>
    <dgm:pt modelId="{F7985BAD-1992-4BA1-A68C-BBA1D1216B5E}" type="parTrans" cxnId="{9820018B-0AD1-46E6-9AC8-146AF42A79BF}">
      <dgm:prSet/>
      <dgm:spPr/>
      <dgm:t>
        <a:bodyPr/>
        <a:lstStyle/>
        <a:p>
          <a:endParaRPr lang="en-US"/>
        </a:p>
      </dgm:t>
    </dgm:pt>
    <dgm:pt modelId="{D0EAB151-B893-4521-A991-04CEFCC9461F}" type="sibTrans" cxnId="{9820018B-0AD1-46E6-9AC8-146AF42A79BF}">
      <dgm:prSet/>
      <dgm:spPr/>
      <dgm:t>
        <a:bodyPr/>
        <a:lstStyle/>
        <a:p>
          <a:endParaRPr lang="en-US"/>
        </a:p>
      </dgm:t>
    </dgm:pt>
    <dgm:pt modelId="{5CE90940-6B35-4870-88CF-5DB3CC7EAAFC}">
      <dgm:prSet/>
      <dgm:spPr/>
      <dgm:t>
        <a:bodyPr/>
        <a:lstStyle/>
        <a:p>
          <a:r>
            <a:rPr lang="en-US"/>
            <a:t>A patient’s prior therapies can affect the occurrence and/or severity of an AE.</a:t>
          </a:r>
        </a:p>
      </dgm:t>
    </dgm:pt>
    <dgm:pt modelId="{BE96EB7A-3FA7-492C-A527-2FC4ABA377F6}" type="parTrans" cxnId="{FAAC36F6-8DF3-4F63-8152-83A2B829E25E}">
      <dgm:prSet/>
      <dgm:spPr/>
      <dgm:t>
        <a:bodyPr/>
        <a:lstStyle/>
        <a:p>
          <a:endParaRPr lang="en-US"/>
        </a:p>
      </dgm:t>
    </dgm:pt>
    <dgm:pt modelId="{FD5A6B32-C2A6-49D0-9394-0C5E1017762E}" type="sibTrans" cxnId="{FAAC36F6-8DF3-4F63-8152-83A2B829E25E}">
      <dgm:prSet/>
      <dgm:spPr/>
      <dgm:t>
        <a:bodyPr/>
        <a:lstStyle/>
        <a:p>
          <a:endParaRPr lang="en-US"/>
        </a:p>
      </dgm:t>
    </dgm:pt>
    <dgm:pt modelId="{76AD7BF3-85E8-4310-AB37-F42E6F790B22}">
      <dgm:prSet/>
      <dgm:spPr/>
      <dgm:t>
        <a:bodyPr/>
        <a:lstStyle/>
        <a:p>
          <a:r>
            <a:rPr lang="en-US"/>
            <a:t>Many patients have complex presentation of their disease with many baseline signs and symptoms.</a:t>
          </a:r>
        </a:p>
      </dgm:t>
    </dgm:pt>
    <dgm:pt modelId="{3B4078B6-56EC-47F6-B845-BAE059513729}" type="parTrans" cxnId="{F519FED2-477F-4A45-AFD4-9B300C83CD7F}">
      <dgm:prSet/>
      <dgm:spPr/>
      <dgm:t>
        <a:bodyPr/>
        <a:lstStyle/>
        <a:p>
          <a:endParaRPr lang="en-US"/>
        </a:p>
      </dgm:t>
    </dgm:pt>
    <dgm:pt modelId="{4455966F-8ADA-4BFE-9CA2-9DE539E222FF}" type="sibTrans" cxnId="{F519FED2-477F-4A45-AFD4-9B300C83CD7F}">
      <dgm:prSet/>
      <dgm:spPr/>
      <dgm:t>
        <a:bodyPr/>
        <a:lstStyle/>
        <a:p>
          <a:endParaRPr lang="en-US"/>
        </a:p>
      </dgm:t>
    </dgm:pt>
    <dgm:pt modelId="{12DB8926-56D1-44DD-9EBE-7A466BE415DC}">
      <dgm:prSet/>
      <dgm:spPr/>
      <dgm:t>
        <a:bodyPr/>
        <a:lstStyle/>
        <a:p>
          <a:r>
            <a:rPr lang="en-US"/>
            <a:t>Concurrent medical conditions and/or medications can affect the occurrence and/or severity of an AE.</a:t>
          </a:r>
        </a:p>
      </dgm:t>
    </dgm:pt>
    <dgm:pt modelId="{E40299B5-E5E0-4D91-975B-A7E51A95A7FA}" type="parTrans" cxnId="{131F19F6-9844-4953-A5E2-141D9F0B960B}">
      <dgm:prSet/>
      <dgm:spPr/>
      <dgm:t>
        <a:bodyPr/>
        <a:lstStyle/>
        <a:p>
          <a:endParaRPr lang="en-US"/>
        </a:p>
      </dgm:t>
    </dgm:pt>
    <dgm:pt modelId="{6D377D35-10A4-4CC6-973C-46CB9E949B9C}" type="sibTrans" cxnId="{131F19F6-9844-4953-A5E2-141D9F0B960B}">
      <dgm:prSet/>
      <dgm:spPr/>
      <dgm:t>
        <a:bodyPr/>
        <a:lstStyle/>
        <a:p>
          <a:endParaRPr lang="en-US"/>
        </a:p>
      </dgm:t>
    </dgm:pt>
    <dgm:pt modelId="{B37F9A09-A05E-489F-9CB6-3C33F6E8A1F1}" type="pres">
      <dgm:prSet presAssocID="{1E20C646-1A90-4185-9AA4-A0FD121142A9}" presName="linear" presStyleCnt="0">
        <dgm:presLayoutVars>
          <dgm:animLvl val="lvl"/>
          <dgm:resizeHandles val="exact"/>
        </dgm:presLayoutVars>
      </dgm:prSet>
      <dgm:spPr/>
    </dgm:pt>
    <dgm:pt modelId="{A72D3DBB-7B35-4F73-A344-90F13AF5689C}" type="pres">
      <dgm:prSet presAssocID="{874C0A54-3CBD-4004-964F-F18753F5520C}" presName="parentText" presStyleLbl="node1" presStyleIdx="0" presStyleCnt="4">
        <dgm:presLayoutVars>
          <dgm:chMax val="0"/>
          <dgm:bulletEnabled val="1"/>
        </dgm:presLayoutVars>
      </dgm:prSet>
      <dgm:spPr/>
    </dgm:pt>
    <dgm:pt modelId="{066E7EDA-53C8-4637-879C-AFFB9B011FF3}" type="pres">
      <dgm:prSet presAssocID="{D0EAB151-B893-4521-A991-04CEFCC9461F}" presName="spacer" presStyleCnt="0"/>
      <dgm:spPr/>
    </dgm:pt>
    <dgm:pt modelId="{57CCDEE7-1A5B-4F21-98BD-85D452AE2115}" type="pres">
      <dgm:prSet presAssocID="{5CE90940-6B35-4870-88CF-5DB3CC7EAAFC}" presName="parentText" presStyleLbl="node1" presStyleIdx="1" presStyleCnt="4">
        <dgm:presLayoutVars>
          <dgm:chMax val="0"/>
          <dgm:bulletEnabled val="1"/>
        </dgm:presLayoutVars>
      </dgm:prSet>
      <dgm:spPr/>
    </dgm:pt>
    <dgm:pt modelId="{99580C40-60A2-41BB-957D-2C98E15A8319}" type="pres">
      <dgm:prSet presAssocID="{FD5A6B32-C2A6-49D0-9394-0C5E1017762E}" presName="spacer" presStyleCnt="0"/>
      <dgm:spPr/>
    </dgm:pt>
    <dgm:pt modelId="{4E1F7455-0C35-4BD7-BA84-A0977BD7E474}" type="pres">
      <dgm:prSet presAssocID="{76AD7BF3-85E8-4310-AB37-F42E6F790B22}" presName="parentText" presStyleLbl="node1" presStyleIdx="2" presStyleCnt="4">
        <dgm:presLayoutVars>
          <dgm:chMax val="0"/>
          <dgm:bulletEnabled val="1"/>
        </dgm:presLayoutVars>
      </dgm:prSet>
      <dgm:spPr/>
    </dgm:pt>
    <dgm:pt modelId="{1A29C9C4-3F51-45A7-9D0C-C03966D5C39B}" type="pres">
      <dgm:prSet presAssocID="{4455966F-8ADA-4BFE-9CA2-9DE539E222FF}" presName="spacer" presStyleCnt="0"/>
      <dgm:spPr/>
    </dgm:pt>
    <dgm:pt modelId="{F6892D35-FAB9-4D8A-808C-6C1AF0D46560}" type="pres">
      <dgm:prSet presAssocID="{12DB8926-56D1-44DD-9EBE-7A466BE415DC}" presName="parentText" presStyleLbl="node1" presStyleIdx="3" presStyleCnt="4">
        <dgm:presLayoutVars>
          <dgm:chMax val="0"/>
          <dgm:bulletEnabled val="1"/>
        </dgm:presLayoutVars>
      </dgm:prSet>
      <dgm:spPr/>
    </dgm:pt>
  </dgm:ptLst>
  <dgm:cxnLst>
    <dgm:cxn modelId="{CDFA8034-4745-41C3-9D6D-1BF228120F65}" type="presOf" srcId="{874C0A54-3CBD-4004-964F-F18753F5520C}" destId="{A72D3DBB-7B35-4F73-A344-90F13AF5689C}" srcOrd="0" destOrd="0" presId="urn:microsoft.com/office/officeart/2005/8/layout/vList2"/>
    <dgm:cxn modelId="{DA6DA04A-AACB-41D6-B52A-C3C56F4A7D6E}" type="presOf" srcId="{1E20C646-1A90-4185-9AA4-A0FD121142A9}" destId="{B37F9A09-A05E-489F-9CB6-3C33F6E8A1F1}" srcOrd="0" destOrd="0" presId="urn:microsoft.com/office/officeart/2005/8/layout/vList2"/>
    <dgm:cxn modelId="{9820018B-0AD1-46E6-9AC8-146AF42A79BF}" srcId="{1E20C646-1A90-4185-9AA4-A0FD121142A9}" destId="{874C0A54-3CBD-4004-964F-F18753F5520C}" srcOrd="0" destOrd="0" parTransId="{F7985BAD-1992-4BA1-A68C-BBA1D1216B5E}" sibTransId="{D0EAB151-B893-4521-A991-04CEFCC9461F}"/>
    <dgm:cxn modelId="{271BEF91-2DB3-46C2-A222-8F316D8E17E0}" type="presOf" srcId="{5CE90940-6B35-4870-88CF-5DB3CC7EAAFC}" destId="{57CCDEE7-1A5B-4F21-98BD-85D452AE2115}" srcOrd="0" destOrd="0" presId="urn:microsoft.com/office/officeart/2005/8/layout/vList2"/>
    <dgm:cxn modelId="{CE4BB6C5-04C1-4C8F-AE8C-E63FA008D932}" type="presOf" srcId="{12DB8926-56D1-44DD-9EBE-7A466BE415DC}" destId="{F6892D35-FAB9-4D8A-808C-6C1AF0D46560}" srcOrd="0" destOrd="0" presId="urn:microsoft.com/office/officeart/2005/8/layout/vList2"/>
    <dgm:cxn modelId="{F519FED2-477F-4A45-AFD4-9B300C83CD7F}" srcId="{1E20C646-1A90-4185-9AA4-A0FD121142A9}" destId="{76AD7BF3-85E8-4310-AB37-F42E6F790B22}" srcOrd="2" destOrd="0" parTransId="{3B4078B6-56EC-47F6-B845-BAE059513729}" sibTransId="{4455966F-8ADA-4BFE-9CA2-9DE539E222FF}"/>
    <dgm:cxn modelId="{70733FE3-CA44-4844-ACBC-5E4F61CEB34D}" type="presOf" srcId="{76AD7BF3-85E8-4310-AB37-F42E6F790B22}" destId="{4E1F7455-0C35-4BD7-BA84-A0977BD7E474}" srcOrd="0" destOrd="0" presId="urn:microsoft.com/office/officeart/2005/8/layout/vList2"/>
    <dgm:cxn modelId="{131F19F6-9844-4953-A5E2-141D9F0B960B}" srcId="{1E20C646-1A90-4185-9AA4-A0FD121142A9}" destId="{12DB8926-56D1-44DD-9EBE-7A466BE415DC}" srcOrd="3" destOrd="0" parTransId="{E40299B5-E5E0-4D91-975B-A7E51A95A7FA}" sibTransId="{6D377D35-10A4-4CC6-973C-46CB9E949B9C}"/>
    <dgm:cxn modelId="{FAAC36F6-8DF3-4F63-8152-83A2B829E25E}" srcId="{1E20C646-1A90-4185-9AA4-A0FD121142A9}" destId="{5CE90940-6B35-4870-88CF-5DB3CC7EAAFC}" srcOrd="1" destOrd="0" parTransId="{BE96EB7A-3FA7-492C-A527-2FC4ABA377F6}" sibTransId="{FD5A6B32-C2A6-49D0-9394-0C5E1017762E}"/>
    <dgm:cxn modelId="{5610C731-3557-445A-A478-5C40CB403851}" type="presParOf" srcId="{B37F9A09-A05E-489F-9CB6-3C33F6E8A1F1}" destId="{A72D3DBB-7B35-4F73-A344-90F13AF5689C}" srcOrd="0" destOrd="0" presId="urn:microsoft.com/office/officeart/2005/8/layout/vList2"/>
    <dgm:cxn modelId="{1261DC16-7CDD-4560-AE91-07DA2E88A407}" type="presParOf" srcId="{B37F9A09-A05E-489F-9CB6-3C33F6E8A1F1}" destId="{066E7EDA-53C8-4637-879C-AFFB9B011FF3}" srcOrd="1" destOrd="0" presId="urn:microsoft.com/office/officeart/2005/8/layout/vList2"/>
    <dgm:cxn modelId="{F4A008D9-258A-45DC-8D4F-F6ED13F72767}" type="presParOf" srcId="{B37F9A09-A05E-489F-9CB6-3C33F6E8A1F1}" destId="{57CCDEE7-1A5B-4F21-98BD-85D452AE2115}" srcOrd="2" destOrd="0" presId="urn:microsoft.com/office/officeart/2005/8/layout/vList2"/>
    <dgm:cxn modelId="{ADE8AE18-99AC-4176-B46B-5B23F65A13CB}" type="presParOf" srcId="{B37F9A09-A05E-489F-9CB6-3C33F6E8A1F1}" destId="{99580C40-60A2-41BB-957D-2C98E15A8319}" srcOrd="3" destOrd="0" presId="urn:microsoft.com/office/officeart/2005/8/layout/vList2"/>
    <dgm:cxn modelId="{B1FC4B68-8ECB-4DB6-A7B9-08E73B94F05E}" type="presParOf" srcId="{B37F9A09-A05E-489F-9CB6-3C33F6E8A1F1}" destId="{4E1F7455-0C35-4BD7-BA84-A0977BD7E474}" srcOrd="4" destOrd="0" presId="urn:microsoft.com/office/officeart/2005/8/layout/vList2"/>
    <dgm:cxn modelId="{06F6698C-216F-4752-9CC1-C4FB6FC45537}" type="presParOf" srcId="{B37F9A09-A05E-489F-9CB6-3C33F6E8A1F1}" destId="{1A29C9C4-3F51-45A7-9D0C-C03966D5C39B}" srcOrd="5" destOrd="0" presId="urn:microsoft.com/office/officeart/2005/8/layout/vList2"/>
    <dgm:cxn modelId="{368165F6-0C40-44B4-8246-506480A0658A}" type="presParOf" srcId="{B37F9A09-A05E-489F-9CB6-3C33F6E8A1F1}" destId="{F6892D35-FAB9-4D8A-808C-6C1AF0D465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8C279F-3E15-41E6-9427-00807443E3C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1D10D95-E35D-4940-815D-068072AD134A}">
      <dgm:prSet/>
      <dgm:spPr/>
      <dgm:t>
        <a:bodyPr/>
        <a:lstStyle/>
        <a:p>
          <a:r>
            <a:rPr lang="en-US"/>
            <a:t>In 2009, FDA issued a guidance on AE reporting to IRBs </a:t>
          </a:r>
          <a:r>
            <a:rPr lang="en-US" i="1"/>
            <a:t>Improving Human Subject Protection </a:t>
          </a:r>
          <a:r>
            <a:rPr lang="en-US"/>
            <a:t>that makes recommendations on the types of adverse event information that should be reported to an IRB</a:t>
          </a:r>
        </a:p>
      </dgm:t>
    </dgm:pt>
    <dgm:pt modelId="{FAF8880B-47B6-4A34-8812-F3B52CE3C1EE}" type="parTrans" cxnId="{C5A95F8C-7CFA-4196-A6AA-ED6F52EA6E9F}">
      <dgm:prSet/>
      <dgm:spPr/>
      <dgm:t>
        <a:bodyPr/>
        <a:lstStyle/>
        <a:p>
          <a:endParaRPr lang="en-US"/>
        </a:p>
      </dgm:t>
    </dgm:pt>
    <dgm:pt modelId="{50000E7F-8386-4518-AB08-125D956E2258}" type="sibTrans" cxnId="{C5A95F8C-7CFA-4196-A6AA-ED6F52EA6E9F}">
      <dgm:prSet/>
      <dgm:spPr/>
      <dgm:t>
        <a:bodyPr/>
        <a:lstStyle/>
        <a:p>
          <a:endParaRPr lang="en-US"/>
        </a:p>
      </dgm:t>
    </dgm:pt>
    <dgm:pt modelId="{A3E710A4-BBD4-41F4-873D-EC47EECCEA5C}">
      <dgm:prSet/>
      <dgm:spPr/>
      <dgm:t>
        <a:bodyPr/>
        <a:lstStyle/>
        <a:p>
          <a:r>
            <a:rPr lang="en-US" dirty="0"/>
            <a:t>Investigators are required to promptly report “to the IRB … all </a:t>
          </a:r>
          <a:r>
            <a:rPr lang="en-US" u="sng" dirty="0"/>
            <a:t>unanticipated problems</a:t>
          </a:r>
          <a:r>
            <a:rPr lang="en-US" dirty="0"/>
            <a:t> involving risk to human subjects or others,” including adverse events that should be considered unanticipated problems (21 CFR 312.66).</a:t>
          </a:r>
        </a:p>
      </dgm:t>
    </dgm:pt>
    <dgm:pt modelId="{2A4E39AD-A8CE-4791-ACBF-B309822AB525}" type="parTrans" cxnId="{272CEEBD-E9FE-499F-9784-9862C9261E11}">
      <dgm:prSet/>
      <dgm:spPr/>
      <dgm:t>
        <a:bodyPr/>
        <a:lstStyle/>
        <a:p>
          <a:endParaRPr lang="en-US"/>
        </a:p>
      </dgm:t>
    </dgm:pt>
    <dgm:pt modelId="{182729A6-47E2-4044-AD6D-0CA01C265A08}" type="sibTrans" cxnId="{272CEEBD-E9FE-499F-9784-9862C9261E11}">
      <dgm:prSet/>
      <dgm:spPr/>
      <dgm:t>
        <a:bodyPr/>
        <a:lstStyle/>
        <a:p>
          <a:endParaRPr lang="en-US"/>
        </a:p>
      </dgm:t>
    </dgm:pt>
    <dgm:pt modelId="{C66EB250-FD5D-4C58-897C-558CD0317C6E}" type="pres">
      <dgm:prSet presAssocID="{788C279F-3E15-41E6-9427-00807443E3C2}" presName="hierChild1" presStyleCnt="0">
        <dgm:presLayoutVars>
          <dgm:chPref val="1"/>
          <dgm:dir/>
          <dgm:animOne val="branch"/>
          <dgm:animLvl val="lvl"/>
          <dgm:resizeHandles/>
        </dgm:presLayoutVars>
      </dgm:prSet>
      <dgm:spPr/>
    </dgm:pt>
    <dgm:pt modelId="{2C69F829-E8D2-487B-A070-75922851035A}" type="pres">
      <dgm:prSet presAssocID="{51D10D95-E35D-4940-815D-068072AD134A}" presName="hierRoot1" presStyleCnt="0"/>
      <dgm:spPr/>
    </dgm:pt>
    <dgm:pt modelId="{C0A25B73-0867-4E15-A5E9-38CC61FC6FDA}" type="pres">
      <dgm:prSet presAssocID="{51D10D95-E35D-4940-815D-068072AD134A}" presName="composite" presStyleCnt="0"/>
      <dgm:spPr/>
    </dgm:pt>
    <dgm:pt modelId="{27B8A418-3FB8-42A4-8212-8DC49996BF72}" type="pres">
      <dgm:prSet presAssocID="{51D10D95-E35D-4940-815D-068072AD134A}" presName="background" presStyleLbl="node0" presStyleIdx="0" presStyleCnt="2"/>
      <dgm:spPr/>
    </dgm:pt>
    <dgm:pt modelId="{C19C39A7-D032-450A-89B8-A598EAF6A3BA}" type="pres">
      <dgm:prSet presAssocID="{51D10D95-E35D-4940-815D-068072AD134A}" presName="text" presStyleLbl="fgAcc0" presStyleIdx="0" presStyleCnt="2">
        <dgm:presLayoutVars>
          <dgm:chPref val="3"/>
        </dgm:presLayoutVars>
      </dgm:prSet>
      <dgm:spPr/>
    </dgm:pt>
    <dgm:pt modelId="{9C31F757-48F7-4061-BD2B-316FF8021CD9}" type="pres">
      <dgm:prSet presAssocID="{51D10D95-E35D-4940-815D-068072AD134A}" presName="hierChild2" presStyleCnt="0"/>
      <dgm:spPr/>
    </dgm:pt>
    <dgm:pt modelId="{4C3EE5EC-30CC-4E34-BEC3-E78322800935}" type="pres">
      <dgm:prSet presAssocID="{A3E710A4-BBD4-41F4-873D-EC47EECCEA5C}" presName="hierRoot1" presStyleCnt="0"/>
      <dgm:spPr/>
    </dgm:pt>
    <dgm:pt modelId="{280304D9-08EE-4958-8AF2-B963DD5C72AA}" type="pres">
      <dgm:prSet presAssocID="{A3E710A4-BBD4-41F4-873D-EC47EECCEA5C}" presName="composite" presStyleCnt="0"/>
      <dgm:spPr/>
    </dgm:pt>
    <dgm:pt modelId="{58610965-B911-4DFC-9418-27CEF9E73014}" type="pres">
      <dgm:prSet presAssocID="{A3E710A4-BBD4-41F4-873D-EC47EECCEA5C}" presName="background" presStyleLbl="node0" presStyleIdx="1" presStyleCnt="2"/>
      <dgm:spPr/>
    </dgm:pt>
    <dgm:pt modelId="{9EA2286E-6D0F-43D1-AD8A-10CF3800FC59}" type="pres">
      <dgm:prSet presAssocID="{A3E710A4-BBD4-41F4-873D-EC47EECCEA5C}" presName="text" presStyleLbl="fgAcc0" presStyleIdx="1" presStyleCnt="2">
        <dgm:presLayoutVars>
          <dgm:chPref val="3"/>
        </dgm:presLayoutVars>
      </dgm:prSet>
      <dgm:spPr/>
    </dgm:pt>
    <dgm:pt modelId="{FA9A0C3F-4F2E-436D-8513-E4ACB1A0DAF1}" type="pres">
      <dgm:prSet presAssocID="{A3E710A4-BBD4-41F4-873D-EC47EECCEA5C}" presName="hierChild2" presStyleCnt="0"/>
      <dgm:spPr/>
    </dgm:pt>
  </dgm:ptLst>
  <dgm:cxnLst>
    <dgm:cxn modelId="{5BBEBD1C-2E50-4AB9-A956-156CF05273C6}" type="presOf" srcId="{A3E710A4-BBD4-41F4-873D-EC47EECCEA5C}" destId="{9EA2286E-6D0F-43D1-AD8A-10CF3800FC59}" srcOrd="0" destOrd="0" presId="urn:microsoft.com/office/officeart/2005/8/layout/hierarchy1"/>
    <dgm:cxn modelId="{872ECE3D-DA72-4EE0-8844-CF8A41A9E47B}" type="presOf" srcId="{788C279F-3E15-41E6-9427-00807443E3C2}" destId="{C66EB250-FD5D-4C58-897C-558CD0317C6E}" srcOrd="0" destOrd="0" presId="urn:microsoft.com/office/officeart/2005/8/layout/hierarchy1"/>
    <dgm:cxn modelId="{C5A95F8C-7CFA-4196-A6AA-ED6F52EA6E9F}" srcId="{788C279F-3E15-41E6-9427-00807443E3C2}" destId="{51D10D95-E35D-4940-815D-068072AD134A}" srcOrd="0" destOrd="0" parTransId="{FAF8880B-47B6-4A34-8812-F3B52CE3C1EE}" sibTransId="{50000E7F-8386-4518-AB08-125D956E2258}"/>
    <dgm:cxn modelId="{272CEEBD-E9FE-499F-9784-9862C9261E11}" srcId="{788C279F-3E15-41E6-9427-00807443E3C2}" destId="{A3E710A4-BBD4-41F4-873D-EC47EECCEA5C}" srcOrd="1" destOrd="0" parTransId="{2A4E39AD-A8CE-4791-ACBF-B309822AB525}" sibTransId="{182729A6-47E2-4044-AD6D-0CA01C265A08}"/>
    <dgm:cxn modelId="{AD9B67C8-8046-4A45-9CC0-CE2615AE79CB}" type="presOf" srcId="{51D10D95-E35D-4940-815D-068072AD134A}" destId="{C19C39A7-D032-450A-89B8-A598EAF6A3BA}" srcOrd="0" destOrd="0" presId="urn:microsoft.com/office/officeart/2005/8/layout/hierarchy1"/>
    <dgm:cxn modelId="{C178871E-F4F6-4A80-B87B-EF5BFF0897B8}" type="presParOf" srcId="{C66EB250-FD5D-4C58-897C-558CD0317C6E}" destId="{2C69F829-E8D2-487B-A070-75922851035A}" srcOrd="0" destOrd="0" presId="urn:microsoft.com/office/officeart/2005/8/layout/hierarchy1"/>
    <dgm:cxn modelId="{EDACA5A4-5CE9-4E4C-BCF9-7B4734238EA1}" type="presParOf" srcId="{2C69F829-E8D2-487B-A070-75922851035A}" destId="{C0A25B73-0867-4E15-A5E9-38CC61FC6FDA}" srcOrd="0" destOrd="0" presId="urn:microsoft.com/office/officeart/2005/8/layout/hierarchy1"/>
    <dgm:cxn modelId="{F9696401-920A-4744-A411-E1BDF57B232D}" type="presParOf" srcId="{C0A25B73-0867-4E15-A5E9-38CC61FC6FDA}" destId="{27B8A418-3FB8-42A4-8212-8DC49996BF72}" srcOrd="0" destOrd="0" presId="urn:microsoft.com/office/officeart/2005/8/layout/hierarchy1"/>
    <dgm:cxn modelId="{23FAF028-6ED1-49E0-82C1-4462CCAA4273}" type="presParOf" srcId="{C0A25B73-0867-4E15-A5E9-38CC61FC6FDA}" destId="{C19C39A7-D032-450A-89B8-A598EAF6A3BA}" srcOrd="1" destOrd="0" presId="urn:microsoft.com/office/officeart/2005/8/layout/hierarchy1"/>
    <dgm:cxn modelId="{3473BC86-DF53-4581-9043-734419D6E3D0}" type="presParOf" srcId="{2C69F829-E8D2-487B-A070-75922851035A}" destId="{9C31F757-48F7-4061-BD2B-316FF8021CD9}" srcOrd="1" destOrd="0" presId="urn:microsoft.com/office/officeart/2005/8/layout/hierarchy1"/>
    <dgm:cxn modelId="{CCA88286-EA9F-4A64-B53B-AC29595CED0A}" type="presParOf" srcId="{C66EB250-FD5D-4C58-897C-558CD0317C6E}" destId="{4C3EE5EC-30CC-4E34-BEC3-E78322800935}" srcOrd="1" destOrd="0" presId="urn:microsoft.com/office/officeart/2005/8/layout/hierarchy1"/>
    <dgm:cxn modelId="{393124C9-811D-463D-BC98-F2C460C90DF5}" type="presParOf" srcId="{4C3EE5EC-30CC-4E34-BEC3-E78322800935}" destId="{280304D9-08EE-4958-8AF2-B963DD5C72AA}" srcOrd="0" destOrd="0" presId="urn:microsoft.com/office/officeart/2005/8/layout/hierarchy1"/>
    <dgm:cxn modelId="{77A849E7-180F-4567-A69E-35517D53BD12}" type="presParOf" srcId="{280304D9-08EE-4958-8AF2-B963DD5C72AA}" destId="{58610965-B911-4DFC-9418-27CEF9E73014}" srcOrd="0" destOrd="0" presId="urn:microsoft.com/office/officeart/2005/8/layout/hierarchy1"/>
    <dgm:cxn modelId="{EDC326EC-0D11-45B6-92C3-7C716AAB581E}" type="presParOf" srcId="{280304D9-08EE-4958-8AF2-B963DD5C72AA}" destId="{9EA2286E-6D0F-43D1-AD8A-10CF3800FC59}" srcOrd="1" destOrd="0" presId="urn:microsoft.com/office/officeart/2005/8/layout/hierarchy1"/>
    <dgm:cxn modelId="{E7E409C0-2BB8-4E89-AD41-3485A5DF7E08}" type="presParOf" srcId="{4C3EE5EC-30CC-4E34-BEC3-E78322800935}" destId="{FA9A0C3F-4F2E-436D-8513-E4ACB1A0DA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77DFD-C2C8-4659-82F8-9770231F17D2}">
      <dsp:nvSpPr>
        <dsp:cNvPr id="0" name=""/>
        <dsp:cNvSpPr/>
      </dsp:nvSpPr>
      <dsp:spPr>
        <a:xfrm>
          <a:off x="0" y="528437"/>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Hypertension</a:t>
          </a:r>
        </a:p>
      </dsp:txBody>
      <dsp:txXfrm>
        <a:off x="0" y="528437"/>
        <a:ext cx="2686347" cy="1611808"/>
      </dsp:txXfrm>
    </dsp:sp>
    <dsp:sp modelId="{79558471-F2BD-43C1-812B-9CCAA96AD241}">
      <dsp:nvSpPr>
        <dsp:cNvPr id="0" name=""/>
        <dsp:cNvSpPr/>
      </dsp:nvSpPr>
      <dsp:spPr>
        <a:xfrm>
          <a:off x="2954982" y="528437"/>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Nausea</a:t>
          </a:r>
        </a:p>
      </dsp:txBody>
      <dsp:txXfrm>
        <a:off x="2954982" y="528437"/>
        <a:ext cx="2686347" cy="1611808"/>
      </dsp:txXfrm>
    </dsp:sp>
    <dsp:sp modelId="{9CAE1E2A-ED56-4267-B687-33D934701253}">
      <dsp:nvSpPr>
        <dsp:cNvPr id="0" name=""/>
        <dsp:cNvSpPr/>
      </dsp:nvSpPr>
      <dsp:spPr>
        <a:xfrm>
          <a:off x="5909964" y="528437"/>
          <a:ext cx="2686347" cy="161180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Vomiting</a:t>
          </a:r>
        </a:p>
      </dsp:txBody>
      <dsp:txXfrm>
        <a:off x="5909964" y="528437"/>
        <a:ext cx="2686347" cy="1611808"/>
      </dsp:txXfrm>
    </dsp:sp>
    <dsp:sp modelId="{C21DC55D-B144-49AB-83E0-F7F22BFCA04B}">
      <dsp:nvSpPr>
        <dsp:cNvPr id="0" name=""/>
        <dsp:cNvSpPr/>
      </dsp:nvSpPr>
      <dsp:spPr>
        <a:xfrm>
          <a:off x="0" y="2408880"/>
          <a:ext cx="2686347" cy="161180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Rash</a:t>
          </a:r>
        </a:p>
      </dsp:txBody>
      <dsp:txXfrm>
        <a:off x="0" y="2408880"/>
        <a:ext cx="2686347" cy="1611808"/>
      </dsp:txXfrm>
    </dsp:sp>
    <dsp:sp modelId="{D57FAF90-1CC7-40F1-9E50-562A4332747D}">
      <dsp:nvSpPr>
        <dsp:cNvPr id="0" name=""/>
        <dsp:cNvSpPr/>
      </dsp:nvSpPr>
      <dsp:spPr>
        <a:xfrm>
          <a:off x="2954982" y="2408880"/>
          <a:ext cx="2686347" cy="161180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Anxiety</a:t>
          </a:r>
        </a:p>
      </dsp:txBody>
      <dsp:txXfrm>
        <a:off x="2954982" y="2408880"/>
        <a:ext cx="2686347" cy="1611808"/>
      </dsp:txXfrm>
    </dsp:sp>
    <dsp:sp modelId="{816DA15D-8270-4A0B-B2BB-0E1F6886FC53}">
      <dsp:nvSpPr>
        <dsp:cNvPr id="0" name=""/>
        <dsp:cNvSpPr/>
      </dsp:nvSpPr>
      <dsp:spPr>
        <a:xfrm>
          <a:off x="5909964" y="2408880"/>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Delayed wound healing</a:t>
          </a:r>
        </a:p>
      </dsp:txBody>
      <dsp:txXfrm>
        <a:off x="5909964" y="2408880"/>
        <a:ext cx="2686347" cy="16118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FA6E-6141-49CE-9A9C-7046E3F4D626}">
      <dsp:nvSpPr>
        <dsp:cNvPr id="0" name=""/>
        <dsp:cNvSpPr/>
      </dsp:nvSpPr>
      <dsp:spPr>
        <a:xfrm>
          <a:off x="0" y="0"/>
          <a:ext cx="6628804" cy="11056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Person(s) assessing event is not qualified to do so (not on study protocol, insufficient or no medical training, no licensing… etc.)</a:t>
          </a:r>
        </a:p>
      </dsp:txBody>
      <dsp:txXfrm>
        <a:off x="53973" y="53973"/>
        <a:ext cx="6520858" cy="997703"/>
      </dsp:txXfrm>
    </dsp:sp>
    <dsp:sp modelId="{A2B4D9F1-B377-40FE-97BC-A3A4ED02C50C}">
      <dsp:nvSpPr>
        <dsp:cNvPr id="0" name=""/>
        <dsp:cNvSpPr/>
      </dsp:nvSpPr>
      <dsp:spPr>
        <a:xfrm>
          <a:off x="0" y="1259722"/>
          <a:ext cx="6628804" cy="1105649"/>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Events not appropriately documented </a:t>
          </a:r>
        </a:p>
      </dsp:txBody>
      <dsp:txXfrm>
        <a:off x="53973" y="1313695"/>
        <a:ext cx="6520858" cy="997703"/>
      </dsp:txXfrm>
    </dsp:sp>
    <dsp:sp modelId="{54EEC671-9A3C-437B-BA7F-C6EA03BF83A0}">
      <dsp:nvSpPr>
        <dsp:cNvPr id="0" name=""/>
        <dsp:cNvSpPr/>
      </dsp:nvSpPr>
      <dsp:spPr>
        <a:xfrm>
          <a:off x="0" y="2315910"/>
          <a:ext cx="66288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2315910"/>
        <a:ext cx="6628804" cy="347760"/>
      </dsp:txXfrm>
    </dsp:sp>
    <dsp:sp modelId="{C95D6603-E37D-42CD-B1F8-754D18F64707}">
      <dsp:nvSpPr>
        <dsp:cNvPr id="0" name=""/>
        <dsp:cNvSpPr/>
      </dsp:nvSpPr>
      <dsp:spPr>
        <a:xfrm>
          <a:off x="0" y="2480197"/>
          <a:ext cx="6628804" cy="1105649"/>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Reporting timeframe requirements not met</a:t>
          </a:r>
        </a:p>
      </dsp:txBody>
      <dsp:txXfrm>
        <a:off x="53973" y="2534170"/>
        <a:ext cx="6520858" cy="997703"/>
      </dsp:txXfrm>
    </dsp:sp>
    <dsp:sp modelId="{13869F98-5BBD-4583-ACC8-755418198CF6}">
      <dsp:nvSpPr>
        <dsp:cNvPr id="0" name=""/>
        <dsp:cNvSpPr/>
      </dsp:nvSpPr>
      <dsp:spPr>
        <a:xfrm>
          <a:off x="0" y="3829800"/>
          <a:ext cx="6628804" cy="110564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Protocol-specified study procedures not followed</a:t>
          </a:r>
        </a:p>
      </dsp:txBody>
      <dsp:txXfrm>
        <a:off x="53973" y="3883773"/>
        <a:ext cx="6520858" cy="9977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AD498-7629-42C5-9FB3-6009E8919347}">
      <dsp:nvSpPr>
        <dsp:cNvPr id="0" name=""/>
        <dsp:cNvSpPr/>
      </dsp:nvSpPr>
      <dsp:spPr>
        <a:xfrm>
          <a:off x="0" y="0"/>
          <a:ext cx="7464488" cy="115705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4.5.1:  Investigator should conduct the trial in compliance with the protocol agreed to and approved by an IRB</a:t>
          </a:r>
        </a:p>
      </dsp:txBody>
      <dsp:txXfrm>
        <a:off x="33889" y="33889"/>
        <a:ext cx="6118161" cy="1089280"/>
      </dsp:txXfrm>
    </dsp:sp>
    <dsp:sp modelId="{54E3613D-4769-4340-8DEF-448E2B5CF938}">
      <dsp:nvSpPr>
        <dsp:cNvPr id="0" name=""/>
        <dsp:cNvSpPr/>
      </dsp:nvSpPr>
      <dsp:spPr>
        <a:xfrm>
          <a:off x="625150" y="1367432"/>
          <a:ext cx="7464488" cy="1157058"/>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4.5.2:  Investigator should not implement any changes or </a:t>
          </a:r>
          <a:r>
            <a:rPr lang="en-US" sz="1500" b="1" kern="1200"/>
            <a:t>deviations</a:t>
          </a:r>
          <a:r>
            <a:rPr lang="en-US" sz="1500" kern="1200"/>
            <a:t> from the protocol unless agreed to by the IRB, sponsor, etc. except when necessary to eliminate immediate hazards to trial subjects, or when the changes are administrative or logistical</a:t>
          </a:r>
        </a:p>
      </dsp:txBody>
      <dsp:txXfrm>
        <a:off x="659039" y="1401321"/>
        <a:ext cx="6019471" cy="1089280"/>
      </dsp:txXfrm>
    </dsp:sp>
    <dsp:sp modelId="{B4E44DF6-FDD0-4477-A746-A2A34453841E}">
      <dsp:nvSpPr>
        <dsp:cNvPr id="0" name=""/>
        <dsp:cNvSpPr/>
      </dsp:nvSpPr>
      <dsp:spPr>
        <a:xfrm>
          <a:off x="1240971" y="2734865"/>
          <a:ext cx="7464488" cy="1157058"/>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5.20.2:  If the monitoring and/or auditing identifies serious and/or persistent noncompliance on the part of an investigator/institution, the sponsor should terminate the investigator’s/institution’s participation in the trial.</a:t>
          </a:r>
        </a:p>
      </dsp:txBody>
      <dsp:txXfrm>
        <a:off x="1274860" y="2768754"/>
        <a:ext cx="6028802" cy="1089280"/>
      </dsp:txXfrm>
    </dsp:sp>
    <dsp:sp modelId="{4BBC49BF-4F84-436D-A195-C13A4D0CBD8E}">
      <dsp:nvSpPr>
        <dsp:cNvPr id="0" name=""/>
        <dsp:cNvSpPr/>
      </dsp:nvSpPr>
      <dsp:spPr>
        <a:xfrm>
          <a:off x="1866122" y="4102297"/>
          <a:ext cx="7464488" cy="1157058"/>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5.20.2:  The sponsor must view protocol non-compliance as a ‘violation’ of agreed responsibilities.</a:t>
          </a:r>
        </a:p>
      </dsp:txBody>
      <dsp:txXfrm>
        <a:off x="1900011" y="4136186"/>
        <a:ext cx="6019471" cy="1089280"/>
      </dsp:txXfrm>
    </dsp:sp>
    <dsp:sp modelId="{92132E9C-DFF7-4808-92B5-F5C37AC30741}">
      <dsp:nvSpPr>
        <dsp:cNvPr id="0" name=""/>
        <dsp:cNvSpPr/>
      </dsp:nvSpPr>
      <dsp:spPr>
        <a:xfrm>
          <a:off x="6712400" y="886201"/>
          <a:ext cx="752087" cy="75208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881620" y="886201"/>
        <a:ext cx="413647" cy="565945"/>
      </dsp:txXfrm>
    </dsp:sp>
    <dsp:sp modelId="{1EDAD36D-DAD3-4D66-8FB5-A9F028BA34DD}">
      <dsp:nvSpPr>
        <dsp:cNvPr id="0" name=""/>
        <dsp:cNvSpPr/>
      </dsp:nvSpPr>
      <dsp:spPr>
        <a:xfrm>
          <a:off x="7337551" y="2253634"/>
          <a:ext cx="752087" cy="752087"/>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506771" y="2253634"/>
        <a:ext cx="413647" cy="565945"/>
      </dsp:txXfrm>
    </dsp:sp>
    <dsp:sp modelId="{609B3A9F-60BB-49EB-8ED1-B0A8A46A3FC5}">
      <dsp:nvSpPr>
        <dsp:cNvPr id="0" name=""/>
        <dsp:cNvSpPr/>
      </dsp:nvSpPr>
      <dsp:spPr>
        <a:xfrm>
          <a:off x="7953372" y="3621066"/>
          <a:ext cx="752087" cy="75208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122592" y="3621066"/>
        <a:ext cx="413647" cy="5659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D7C58-84F6-4A09-BEFE-766C9BDBAC60}">
      <dsp:nvSpPr>
        <dsp:cNvPr id="0" name=""/>
        <dsp:cNvSpPr/>
      </dsp:nvSpPr>
      <dsp:spPr>
        <a:xfrm>
          <a:off x="4168875" y="1479510"/>
          <a:ext cx="1422085" cy="676783"/>
        </a:xfrm>
        <a:custGeom>
          <a:avLst/>
          <a:gdLst/>
          <a:ahLst/>
          <a:cxnLst/>
          <a:rect l="0" t="0" r="0" b="0"/>
          <a:pathLst>
            <a:path>
              <a:moveTo>
                <a:pt x="0" y="0"/>
              </a:moveTo>
              <a:lnTo>
                <a:pt x="0" y="461208"/>
              </a:lnTo>
              <a:lnTo>
                <a:pt x="1422085" y="461208"/>
              </a:lnTo>
              <a:lnTo>
                <a:pt x="1422085" y="67678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CFCE5-9204-4DC0-9D62-7B414810B4F2}">
      <dsp:nvSpPr>
        <dsp:cNvPr id="0" name=""/>
        <dsp:cNvSpPr/>
      </dsp:nvSpPr>
      <dsp:spPr>
        <a:xfrm>
          <a:off x="2746790" y="1479510"/>
          <a:ext cx="1422085" cy="676783"/>
        </a:xfrm>
        <a:custGeom>
          <a:avLst/>
          <a:gdLst/>
          <a:ahLst/>
          <a:cxnLst/>
          <a:rect l="0" t="0" r="0" b="0"/>
          <a:pathLst>
            <a:path>
              <a:moveTo>
                <a:pt x="1422085" y="0"/>
              </a:moveTo>
              <a:lnTo>
                <a:pt x="1422085" y="461208"/>
              </a:lnTo>
              <a:lnTo>
                <a:pt x="0" y="461208"/>
              </a:lnTo>
              <a:lnTo>
                <a:pt x="0" y="67678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BFAB2-C8C5-4C25-81C5-C84238C91D2E}">
      <dsp:nvSpPr>
        <dsp:cNvPr id="0" name=""/>
        <dsp:cNvSpPr/>
      </dsp:nvSpPr>
      <dsp:spPr>
        <a:xfrm>
          <a:off x="3005351" y="1834"/>
          <a:ext cx="2327048" cy="147767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AB23F-7A06-42A1-AF2C-583194A1CDA6}">
      <dsp:nvSpPr>
        <dsp:cNvPr id="0" name=""/>
        <dsp:cNvSpPr/>
      </dsp:nvSpPr>
      <dsp:spPr>
        <a:xfrm>
          <a:off x="3263912" y="247467"/>
          <a:ext cx="2327048" cy="147767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Strict adherence to the protocol is more likely to:</a:t>
          </a:r>
        </a:p>
      </dsp:txBody>
      <dsp:txXfrm>
        <a:off x="3307192" y="290747"/>
        <a:ext cx="2240488" cy="1391115"/>
      </dsp:txXfrm>
    </dsp:sp>
    <dsp:sp modelId="{2E8FDD48-29A7-4A84-B0B4-069EE8413FD4}">
      <dsp:nvSpPr>
        <dsp:cNvPr id="0" name=""/>
        <dsp:cNvSpPr/>
      </dsp:nvSpPr>
      <dsp:spPr>
        <a:xfrm>
          <a:off x="1583266" y="2156293"/>
          <a:ext cx="2327048" cy="147767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6AB91-C2E7-4059-AAD7-397C17658D80}">
      <dsp:nvSpPr>
        <dsp:cNvPr id="0" name=""/>
        <dsp:cNvSpPr/>
      </dsp:nvSpPr>
      <dsp:spPr>
        <a:xfrm>
          <a:off x="1841827" y="2401926"/>
          <a:ext cx="2327048" cy="147767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Protect human subjects </a:t>
          </a:r>
        </a:p>
      </dsp:txBody>
      <dsp:txXfrm>
        <a:off x="1885107" y="2445206"/>
        <a:ext cx="2240488" cy="1391115"/>
      </dsp:txXfrm>
    </dsp:sp>
    <dsp:sp modelId="{BE0F0BB5-F5B4-444F-A14A-553DB1B55CBF}">
      <dsp:nvSpPr>
        <dsp:cNvPr id="0" name=""/>
        <dsp:cNvSpPr/>
      </dsp:nvSpPr>
      <dsp:spPr>
        <a:xfrm>
          <a:off x="4427436" y="2156293"/>
          <a:ext cx="2327048" cy="147767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03608-5496-4440-A41C-AE04F9CE0E41}">
      <dsp:nvSpPr>
        <dsp:cNvPr id="0" name=""/>
        <dsp:cNvSpPr/>
      </dsp:nvSpPr>
      <dsp:spPr>
        <a:xfrm>
          <a:off x="4685997" y="2401926"/>
          <a:ext cx="2327048" cy="147767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Preserve the integrity of the data and research</a:t>
          </a:r>
        </a:p>
      </dsp:txBody>
      <dsp:txXfrm>
        <a:off x="4729277" y="2445206"/>
        <a:ext cx="2240488" cy="1391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2C3F5-E572-4825-AF27-B51A6B28F57F}">
      <dsp:nvSpPr>
        <dsp:cNvPr id="0" name=""/>
        <dsp:cNvSpPr/>
      </dsp:nvSpPr>
      <dsp:spPr>
        <a:xfrm>
          <a:off x="0" y="3005440"/>
          <a:ext cx="6628804" cy="197189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Examples</a:t>
          </a:r>
        </a:p>
      </dsp:txBody>
      <dsp:txXfrm>
        <a:off x="0" y="3005440"/>
        <a:ext cx="6628804" cy="1064823"/>
      </dsp:txXfrm>
    </dsp:sp>
    <dsp:sp modelId="{FEA6C646-8C70-419D-8DB3-8EC27B98DD2C}">
      <dsp:nvSpPr>
        <dsp:cNvPr id="0" name=""/>
        <dsp:cNvSpPr/>
      </dsp:nvSpPr>
      <dsp:spPr>
        <a:xfrm>
          <a:off x="0" y="4030826"/>
          <a:ext cx="1657201" cy="90707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Not obtaining a weight during a visit </a:t>
          </a:r>
        </a:p>
      </dsp:txBody>
      <dsp:txXfrm>
        <a:off x="0" y="4030826"/>
        <a:ext cx="1657201" cy="907071"/>
      </dsp:txXfrm>
    </dsp:sp>
    <dsp:sp modelId="{ECFA06BD-C163-4EB1-BEEC-0551D84D5135}">
      <dsp:nvSpPr>
        <dsp:cNvPr id="0" name=""/>
        <dsp:cNvSpPr/>
      </dsp:nvSpPr>
      <dsp:spPr>
        <a:xfrm>
          <a:off x="1657201" y="4030826"/>
          <a:ext cx="1657201" cy="907071"/>
        </a:xfrm>
        <a:prstGeom prst="rect">
          <a:avLst/>
        </a:prstGeom>
        <a:solidFill>
          <a:schemeClr val="accent2">
            <a:tint val="40000"/>
            <a:alpha val="90000"/>
            <a:hueOff val="-1363946"/>
            <a:satOff val="15036"/>
            <a:lumOff val="1432"/>
            <a:alphaOff val="0"/>
          </a:schemeClr>
        </a:solidFill>
        <a:ln w="12700" cap="rnd" cmpd="sng" algn="ctr">
          <a:solidFill>
            <a:schemeClr val="accent2">
              <a:tint val="40000"/>
              <a:alpha val="90000"/>
              <a:hueOff val="-1363946"/>
              <a:satOff val="15036"/>
              <a:lumOff val="1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Failing to collect a lab</a:t>
          </a:r>
        </a:p>
      </dsp:txBody>
      <dsp:txXfrm>
        <a:off x="1657201" y="4030826"/>
        <a:ext cx="1657201" cy="907071"/>
      </dsp:txXfrm>
    </dsp:sp>
    <dsp:sp modelId="{7587242E-E890-40AC-BE3D-4A52C4E71F43}">
      <dsp:nvSpPr>
        <dsp:cNvPr id="0" name=""/>
        <dsp:cNvSpPr/>
      </dsp:nvSpPr>
      <dsp:spPr>
        <a:xfrm>
          <a:off x="3314402" y="4030826"/>
          <a:ext cx="1657201" cy="907071"/>
        </a:xfrm>
        <a:prstGeom prst="rect">
          <a:avLst/>
        </a:prstGeom>
        <a:solidFill>
          <a:schemeClr val="accent2">
            <a:tint val="40000"/>
            <a:alpha val="90000"/>
            <a:hueOff val="-2727893"/>
            <a:satOff val="30071"/>
            <a:lumOff val="2864"/>
            <a:alphaOff val="0"/>
          </a:schemeClr>
        </a:solidFill>
        <a:ln w="12700" cap="rnd" cmpd="sng" algn="ctr">
          <a:solidFill>
            <a:schemeClr val="accent2">
              <a:tint val="40000"/>
              <a:alpha val="90000"/>
              <a:hueOff val="-2727893"/>
              <a:satOff val="30071"/>
              <a:lumOff val="2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Targeted physical exam documented instead of complete PE</a:t>
          </a:r>
        </a:p>
      </dsp:txBody>
      <dsp:txXfrm>
        <a:off x="3314402" y="4030826"/>
        <a:ext cx="1657201" cy="907071"/>
      </dsp:txXfrm>
    </dsp:sp>
    <dsp:sp modelId="{774803C8-72A2-4669-942F-A28217763C1C}">
      <dsp:nvSpPr>
        <dsp:cNvPr id="0" name=""/>
        <dsp:cNvSpPr/>
      </dsp:nvSpPr>
      <dsp:spPr>
        <a:xfrm>
          <a:off x="4971603" y="4030826"/>
          <a:ext cx="1657201" cy="907071"/>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CT scan performed outside of window</a:t>
          </a:r>
        </a:p>
      </dsp:txBody>
      <dsp:txXfrm>
        <a:off x="4971603" y="4030826"/>
        <a:ext cx="1657201" cy="907071"/>
      </dsp:txXfrm>
    </dsp:sp>
    <dsp:sp modelId="{135B160E-08E7-481F-BC87-59BAAA489D80}">
      <dsp:nvSpPr>
        <dsp:cNvPr id="0" name=""/>
        <dsp:cNvSpPr/>
      </dsp:nvSpPr>
      <dsp:spPr>
        <a:xfrm rot="10800000">
          <a:off x="0" y="2245"/>
          <a:ext cx="6628804" cy="3032773"/>
        </a:xfrm>
        <a:prstGeom prst="upArrowCallou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A protocol deviation occurs when the activities during a study diverge from the IRB approved protocol</a:t>
          </a:r>
        </a:p>
      </dsp:txBody>
      <dsp:txXfrm rot="10800000">
        <a:off x="0" y="2245"/>
        <a:ext cx="6628804" cy="19706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7498-EFBE-4384-93E8-D9522E325DA0}">
      <dsp:nvSpPr>
        <dsp:cNvPr id="0" name=""/>
        <dsp:cNvSpPr/>
      </dsp:nvSpPr>
      <dsp:spPr>
        <a:xfrm>
          <a:off x="0" y="552911"/>
          <a:ext cx="8914006" cy="13041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826" tIns="374904" rIns="69182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Reduces the quality or completeness of the data</a:t>
          </a:r>
        </a:p>
        <a:p>
          <a:pPr marL="171450" lvl="1" indent="-171450" algn="l" defTabSz="800100">
            <a:lnSpc>
              <a:spcPct val="90000"/>
            </a:lnSpc>
            <a:spcBef>
              <a:spcPct val="0"/>
            </a:spcBef>
            <a:spcAft>
              <a:spcPct val="15000"/>
            </a:spcAft>
            <a:buChar char="•"/>
          </a:pPr>
          <a:r>
            <a:rPr lang="en-US" sz="1800" kern="1200"/>
            <a:t>Impacts a subject’s safety, rights, or welfare</a:t>
          </a:r>
        </a:p>
        <a:p>
          <a:pPr marL="171450" lvl="1" indent="-171450" algn="l" defTabSz="800100">
            <a:lnSpc>
              <a:spcPct val="90000"/>
            </a:lnSpc>
            <a:spcBef>
              <a:spcPct val="0"/>
            </a:spcBef>
            <a:spcAft>
              <a:spcPct val="15000"/>
            </a:spcAft>
            <a:buChar char="•"/>
          </a:pPr>
          <a:r>
            <a:rPr lang="en-US" sz="1800" kern="1200"/>
            <a:t>Affects the scientific integrity</a:t>
          </a:r>
        </a:p>
      </dsp:txBody>
      <dsp:txXfrm>
        <a:off x="0" y="552911"/>
        <a:ext cx="8914006" cy="1304100"/>
      </dsp:txXfrm>
    </dsp:sp>
    <dsp:sp modelId="{3BB595FA-2A28-43F3-BCA0-A5A5DEBE342E}">
      <dsp:nvSpPr>
        <dsp:cNvPr id="0" name=""/>
        <dsp:cNvSpPr/>
      </dsp:nvSpPr>
      <dsp:spPr>
        <a:xfrm>
          <a:off x="445700" y="287231"/>
          <a:ext cx="6239804"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50" tIns="0" rIns="235850" bIns="0" numCol="1" spcCol="1270" anchor="ctr" anchorCtr="0">
          <a:noAutofit/>
        </a:bodyPr>
        <a:lstStyle/>
        <a:p>
          <a:pPr marL="0" lvl="0" indent="0" algn="l" defTabSz="800100">
            <a:lnSpc>
              <a:spcPct val="90000"/>
            </a:lnSpc>
            <a:spcBef>
              <a:spcPct val="0"/>
            </a:spcBef>
            <a:spcAft>
              <a:spcPct val="35000"/>
            </a:spcAft>
            <a:buNone/>
          </a:pPr>
          <a:r>
            <a:rPr lang="en-US" sz="1800" kern="1200"/>
            <a:t>A protocol violation occurs when there is a protocol deviation that also:</a:t>
          </a:r>
        </a:p>
      </dsp:txBody>
      <dsp:txXfrm>
        <a:off x="471639" y="313170"/>
        <a:ext cx="6187926" cy="479482"/>
      </dsp:txXfrm>
    </dsp:sp>
    <dsp:sp modelId="{3043F99B-B928-4E2E-B919-D044E598F7D1}">
      <dsp:nvSpPr>
        <dsp:cNvPr id="0" name=""/>
        <dsp:cNvSpPr/>
      </dsp:nvSpPr>
      <dsp:spPr>
        <a:xfrm>
          <a:off x="0" y="2219892"/>
          <a:ext cx="8914006" cy="24381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826" tIns="374904" rIns="69182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Inadequate informed consent</a:t>
          </a:r>
        </a:p>
        <a:p>
          <a:pPr marL="171450" lvl="1" indent="-171450" algn="l" defTabSz="800100">
            <a:lnSpc>
              <a:spcPct val="90000"/>
            </a:lnSpc>
            <a:spcBef>
              <a:spcPct val="0"/>
            </a:spcBef>
            <a:spcAft>
              <a:spcPct val="15000"/>
            </a:spcAft>
            <a:buChar char="•"/>
          </a:pPr>
          <a:r>
            <a:rPr lang="en-US" sz="1800" kern="1200"/>
            <a:t>Enrollment of subjects not meeting the inclusion /exclusion criteria</a:t>
          </a:r>
        </a:p>
        <a:p>
          <a:pPr marL="171450" lvl="1" indent="-171450" algn="l" defTabSz="800100">
            <a:lnSpc>
              <a:spcPct val="90000"/>
            </a:lnSpc>
            <a:spcBef>
              <a:spcPct val="0"/>
            </a:spcBef>
            <a:spcAft>
              <a:spcPct val="15000"/>
            </a:spcAft>
            <a:buChar char="•"/>
          </a:pPr>
          <a:r>
            <a:rPr lang="en-US" sz="1800" kern="1200"/>
            <a:t>Initiation of study procedure prior to completion of informed consent</a:t>
          </a:r>
        </a:p>
        <a:p>
          <a:pPr marL="171450" lvl="1" indent="-171450" algn="l" defTabSz="800100">
            <a:lnSpc>
              <a:spcPct val="90000"/>
            </a:lnSpc>
            <a:spcBef>
              <a:spcPct val="0"/>
            </a:spcBef>
            <a:spcAft>
              <a:spcPct val="15000"/>
            </a:spcAft>
            <a:buChar char="•"/>
          </a:pPr>
          <a:r>
            <a:rPr lang="en-US" sz="1800" kern="1200"/>
            <a:t>Improper breaking of the blinding of the study</a:t>
          </a:r>
        </a:p>
        <a:p>
          <a:pPr marL="171450" lvl="1" indent="-171450" algn="l" defTabSz="800100">
            <a:lnSpc>
              <a:spcPct val="90000"/>
            </a:lnSpc>
            <a:spcBef>
              <a:spcPct val="0"/>
            </a:spcBef>
            <a:spcAft>
              <a:spcPct val="15000"/>
            </a:spcAft>
            <a:buChar char="•"/>
          </a:pPr>
          <a:r>
            <a:rPr lang="en-US" sz="1800" kern="1200"/>
            <a:t>Falsification of records</a:t>
          </a:r>
        </a:p>
        <a:p>
          <a:pPr marL="171450" lvl="1" indent="-171450" algn="l" defTabSz="800100">
            <a:lnSpc>
              <a:spcPct val="90000"/>
            </a:lnSpc>
            <a:spcBef>
              <a:spcPct val="0"/>
            </a:spcBef>
            <a:spcAft>
              <a:spcPct val="15000"/>
            </a:spcAft>
            <a:buChar char="•"/>
          </a:pPr>
          <a:r>
            <a:rPr lang="en-US" sz="1800" kern="1200"/>
            <a:t>Frequent minor deviations</a:t>
          </a:r>
        </a:p>
        <a:p>
          <a:pPr marL="171450" lvl="1" indent="-171450" algn="l" defTabSz="800100">
            <a:lnSpc>
              <a:spcPct val="90000"/>
            </a:lnSpc>
            <a:spcBef>
              <a:spcPct val="0"/>
            </a:spcBef>
            <a:spcAft>
              <a:spcPct val="15000"/>
            </a:spcAft>
            <a:buChar char="•"/>
          </a:pPr>
          <a:r>
            <a:rPr lang="en-US" sz="1800" kern="1200"/>
            <a:t>Failure to withdraw a subject meeting withdrawal criteria</a:t>
          </a:r>
        </a:p>
      </dsp:txBody>
      <dsp:txXfrm>
        <a:off x="0" y="2219892"/>
        <a:ext cx="8914006" cy="2438100"/>
      </dsp:txXfrm>
    </dsp:sp>
    <dsp:sp modelId="{14000D1E-0CD4-482C-87D0-875E33FB2791}">
      <dsp:nvSpPr>
        <dsp:cNvPr id="0" name=""/>
        <dsp:cNvSpPr/>
      </dsp:nvSpPr>
      <dsp:spPr>
        <a:xfrm>
          <a:off x="445700" y="1954212"/>
          <a:ext cx="6239804"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50" tIns="0" rIns="235850" bIns="0" numCol="1" spcCol="1270" anchor="ctr" anchorCtr="0">
          <a:noAutofit/>
        </a:bodyPr>
        <a:lstStyle/>
        <a:p>
          <a:pPr marL="0" lvl="0" indent="0" algn="l" defTabSz="800100">
            <a:lnSpc>
              <a:spcPct val="90000"/>
            </a:lnSpc>
            <a:spcBef>
              <a:spcPct val="0"/>
            </a:spcBef>
            <a:spcAft>
              <a:spcPct val="35000"/>
            </a:spcAft>
            <a:buNone/>
          </a:pPr>
          <a:r>
            <a:rPr lang="en-US" sz="1800" kern="1200"/>
            <a:t>Examples</a:t>
          </a:r>
        </a:p>
      </dsp:txBody>
      <dsp:txXfrm>
        <a:off x="471639" y="1980151"/>
        <a:ext cx="6187926" cy="479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B664-071D-4591-9A3C-616CE6347425}">
      <dsp:nvSpPr>
        <dsp:cNvPr id="0" name=""/>
        <dsp:cNvSpPr/>
      </dsp:nvSpPr>
      <dsp:spPr>
        <a:xfrm>
          <a:off x="2357437" y="0"/>
          <a:ext cx="3881437" cy="388143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4455E-A053-4F0E-B451-5DFE2EECBAD9}">
      <dsp:nvSpPr>
        <dsp:cNvPr id="0" name=""/>
        <dsp:cNvSpPr/>
      </dsp:nvSpPr>
      <dsp:spPr>
        <a:xfrm>
          <a:off x="2726174" y="368736"/>
          <a:ext cx="1513760" cy="151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Study Team</a:t>
          </a:r>
        </a:p>
      </dsp:txBody>
      <dsp:txXfrm>
        <a:off x="2800070" y="442632"/>
        <a:ext cx="1365968" cy="1365968"/>
      </dsp:txXfrm>
    </dsp:sp>
    <dsp:sp modelId="{18E7A2F1-2E6D-4A10-AC5C-243FEB9000B8}">
      <dsp:nvSpPr>
        <dsp:cNvPr id="0" name=""/>
        <dsp:cNvSpPr/>
      </dsp:nvSpPr>
      <dsp:spPr>
        <a:xfrm>
          <a:off x="4356377" y="368736"/>
          <a:ext cx="1513760" cy="151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Monitor</a:t>
          </a:r>
        </a:p>
      </dsp:txBody>
      <dsp:txXfrm>
        <a:off x="4430273" y="442632"/>
        <a:ext cx="1365968" cy="1365968"/>
      </dsp:txXfrm>
    </dsp:sp>
    <dsp:sp modelId="{7CDF5CA0-3F0F-4113-B876-26D668E94284}">
      <dsp:nvSpPr>
        <dsp:cNvPr id="0" name=""/>
        <dsp:cNvSpPr/>
      </dsp:nvSpPr>
      <dsp:spPr>
        <a:xfrm>
          <a:off x="2726174" y="1998940"/>
          <a:ext cx="1513760" cy="151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Auditor</a:t>
          </a:r>
        </a:p>
      </dsp:txBody>
      <dsp:txXfrm>
        <a:off x="2800070" y="2072836"/>
        <a:ext cx="1365968" cy="1365968"/>
      </dsp:txXfrm>
    </dsp:sp>
    <dsp:sp modelId="{A4280B83-D619-40C4-A548-4A277972486B}">
      <dsp:nvSpPr>
        <dsp:cNvPr id="0" name=""/>
        <dsp:cNvSpPr/>
      </dsp:nvSpPr>
      <dsp:spPr>
        <a:xfrm>
          <a:off x="4356377" y="1998940"/>
          <a:ext cx="1513760" cy="151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Participant</a:t>
          </a:r>
        </a:p>
      </dsp:txBody>
      <dsp:txXfrm>
        <a:off x="4430273" y="2072836"/>
        <a:ext cx="1365968" cy="13659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6F49C-E48F-4C63-9854-D81A4185618F}">
      <dsp:nvSpPr>
        <dsp:cNvPr id="0" name=""/>
        <dsp:cNvSpPr/>
      </dsp:nvSpPr>
      <dsp:spPr>
        <a:xfrm>
          <a:off x="0" y="52770"/>
          <a:ext cx="6628804" cy="4563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Review and understand protocol</a:t>
          </a:r>
        </a:p>
      </dsp:txBody>
      <dsp:txXfrm>
        <a:off x="22275" y="75045"/>
        <a:ext cx="6584254" cy="411750"/>
      </dsp:txXfrm>
    </dsp:sp>
    <dsp:sp modelId="{63893A66-7EFB-49DE-A125-6E112A49D909}">
      <dsp:nvSpPr>
        <dsp:cNvPr id="0" name=""/>
        <dsp:cNvSpPr/>
      </dsp:nvSpPr>
      <dsp:spPr>
        <a:xfrm>
          <a:off x="0" y="543630"/>
          <a:ext cx="6628804" cy="456300"/>
        </a:xfrm>
        <a:prstGeom prst="roundRect">
          <a:avLst/>
        </a:prstGeom>
        <a:gradFill rotWithShape="0">
          <a:gsLst>
            <a:gs pos="0">
              <a:schemeClr val="accent2">
                <a:hueOff val="-329365"/>
                <a:satOff val="1578"/>
                <a:lumOff val="1460"/>
                <a:alphaOff val="0"/>
                <a:tint val="96000"/>
                <a:lumMod val="100000"/>
              </a:schemeClr>
            </a:gs>
            <a:gs pos="78000">
              <a:schemeClr val="accent2">
                <a:hueOff val="-329365"/>
                <a:satOff val="1578"/>
                <a:lumOff val="14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Identify any procedures in the protocol that differ from standard practice at your establishment</a:t>
          </a:r>
        </a:p>
      </dsp:txBody>
      <dsp:txXfrm>
        <a:off x="22275" y="565905"/>
        <a:ext cx="6584254" cy="411750"/>
      </dsp:txXfrm>
    </dsp:sp>
    <dsp:sp modelId="{CBB0406A-091B-4F0F-AC43-DBDD49E9943F}">
      <dsp:nvSpPr>
        <dsp:cNvPr id="0" name=""/>
        <dsp:cNvSpPr/>
      </dsp:nvSpPr>
      <dsp:spPr>
        <a:xfrm>
          <a:off x="0" y="1034490"/>
          <a:ext cx="6628804" cy="456300"/>
        </a:xfrm>
        <a:prstGeom prst="roundRect">
          <a:avLst/>
        </a:prstGeom>
        <a:gradFill rotWithShape="0">
          <a:gsLst>
            <a:gs pos="0">
              <a:schemeClr val="accent2">
                <a:hueOff val="-658730"/>
                <a:satOff val="3156"/>
                <a:lumOff val="2919"/>
                <a:alphaOff val="0"/>
                <a:tint val="96000"/>
                <a:lumMod val="100000"/>
              </a:schemeClr>
            </a:gs>
            <a:gs pos="78000">
              <a:schemeClr val="accent2">
                <a:hueOff val="-658730"/>
                <a:satOff val="3156"/>
                <a:lumOff val="291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Use well-designed study-specific source documents</a:t>
          </a:r>
        </a:p>
      </dsp:txBody>
      <dsp:txXfrm>
        <a:off x="22275" y="1056765"/>
        <a:ext cx="6584254" cy="411750"/>
      </dsp:txXfrm>
    </dsp:sp>
    <dsp:sp modelId="{C7CEEE5B-4D9A-4778-86E2-89A50C666917}">
      <dsp:nvSpPr>
        <dsp:cNvPr id="0" name=""/>
        <dsp:cNvSpPr/>
      </dsp:nvSpPr>
      <dsp:spPr>
        <a:xfrm>
          <a:off x="0" y="1525350"/>
          <a:ext cx="6628804" cy="4563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Review and understand protocol</a:t>
          </a:r>
        </a:p>
      </dsp:txBody>
      <dsp:txXfrm>
        <a:off x="22275" y="1547625"/>
        <a:ext cx="6584254" cy="411750"/>
      </dsp:txXfrm>
    </dsp:sp>
    <dsp:sp modelId="{01323978-FABC-45E6-94CD-1633321E0051}">
      <dsp:nvSpPr>
        <dsp:cNvPr id="0" name=""/>
        <dsp:cNvSpPr/>
      </dsp:nvSpPr>
      <dsp:spPr>
        <a:xfrm>
          <a:off x="0" y="2016210"/>
          <a:ext cx="6628804" cy="456300"/>
        </a:xfrm>
        <a:prstGeom prst="roundRect">
          <a:avLst/>
        </a:prstGeom>
        <a:gradFill rotWithShape="0">
          <a:gsLst>
            <a:gs pos="0">
              <a:schemeClr val="accent2">
                <a:hueOff val="-1317460"/>
                <a:satOff val="6311"/>
                <a:lumOff val="5839"/>
                <a:alphaOff val="0"/>
                <a:tint val="96000"/>
                <a:lumMod val="100000"/>
              </a:schemeClr>
            </a:gs>
            <a:gs pos="78000">
              <a:schemeClr val="accent2">
                <a:hueOff val="-1317460"/>
                <a:satOff val="6311"/>
                <a:lumOff val="583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Identify any procedures in the protocol that differ from standard practice</a:t>
          </a:r>
        </a:p>
      </dsp:txBody>
      <dsp:txXfrm>
        <a:off x="22275" y="2038485"/>
        <a:ext cx="6584254" cy="411750"/>
      </dsp:txXfrm>
    </dsp:sp>
    <dsp:sp modelId="{92FE6284-D35B-4953-BAA9-F8EF5317C9E1}">
      <dsp:nvSpPr>
        <dsp:cNvPr id="0" name=""/>
        <dsp:cNvSpPr/>
      </dsp:nvSpPr>
      <dsp:spPr>
        <a:xfrm>
          <a:off x="0" y="2507070"/>
          <a:ext cx="6628804" cy="456300"/>
        </a:xfrm>
        <a:prstGeom prst="roundRect">
          <a:avLst/>
        </a:prstGeom>
        <a:gradFill rotWithShape="0">
          <a:gsLst>
            <a:gs pos="0">
              <a:schemeClr val="accent2">
                <a:hueOff val="-1646826"/>
                <a:satOff val="7889"/>
                <a:lumOff val="7298"/>
                <a:alphaOff val="0"/>
                <a:tint val="96000"/>
                <a:lumMod val="100000"/>
              </a:schemeClr>
            </a:gs>
            <a:gs pos="78000">
              <a:schemeClr val="accent2">
                <a:hueOff val="-1646826"/>
                <a:satOff val="7889"/>
                <a:lumOff val="72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Thoroughly train study staff</a:t>
          </a:r>
        </a:p>
      </dsp:txBody>
      <dsp:txXfrm>
        <a:off x="22275" y="2529345"/>
        <a:ext cx="6584254" cy="411750"/>
      </dsp:txXfrm>
    </dsp:sp>
    <dsp:sp modelId="{B55A73D1-65EA-42C0-BDAB-63CFCEED8CFE}">
      <dsp:nvSpPr>
        <dsp:cNvPr id="0" name=""/>
        <dsp:cNvSpPr/>
      </dsp:nvSpPr>
      <dsp:spPr>
        <a:xfrm>
          <a:off x="0" y="2997930"/>
          <a:ext cx="6628804" cy="4563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Study initiation meetings </a:t>
          </a:r>
        </a:p>
      </dsp:txBody>
      <dsp:txXfrm>
        <a:off x="22275" y="3020205"/>
        <a:ext cx="6584254" cy="411750"/>
      </dsp:txXfrm>
    </dsp:sp>
    <dsp:sp modelId="{99878A50-C2D0-455C-A34E-3422577B9428}">
      <dsp:nvSpPr>
        <dsp:cNvPr id="0" name=""/>
        <dsp:cNvSpPr/>
      </dsp:nvSpPr>
      <dsp:spPr>
        <a:xfrm>
          <a:off x="0" y="3488790"/>
          <a:ext cx="6628804" cy="456300"/>
        </a:xfrm>
        <a:prstGeom prst="roundRect">
          <a:avLst/>
        </a:prstGeom>
        <a:gradFill rotWithShape="0">
          <a:gsLst>
            <a:gs pos="0">
              <a:schemeClr val="accent2">
                <a:hueOff val="-2305556"/>
                <a:satOff val="11044"/>
                <a:lumOff val="10218"/>
                <a:alphaOff val="0"/>
                <a:tint val="96000"/>
                <a:lumMod val="100000"/>
              </a:schemeClr>
            </a:gs>
            <a:gs pos="78000">
              <a:schemeClr val="accent2">
                <a:hueOff val="-2305556"/>
                <a:satOff val="11044"/>
                <a:lumOff val="102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Is the staff who are conducting the procedures credentialed?</a:t>
          </a:r>
        </a:p>
      </dsp:txBody>
      <dsp:txXfrm>
        <a:off x="22275" y="3511065"/>
        <a:ext cx="6584254" cy="411750"/>
      </dsp:txXfrm>
    </dsp:sp>
    <dsp:sp modelId="{E9EE32AA-B17B-4A8A-A74C-C6689AA4EBD2}">
      <dsp:nvSpPr>
        <dsp:cNvPr id="0" name=""/>
        <dsp:cNvSpPr/>
      </dsp:nvSpPr>
      <dsp:spPr>
        <a:xfrm>
          <a:off x="0" y="3979650"/>
          <a:ext cx="6628804" cy="456300"/>
        </a:xfrm>
        <a:prstGeom prst="roundRect">
          <a:avLst/>
        </a:prstGeom>
        <a:gradFill rotWithShape="0">
          <a:gsLst>
            <a:gs pos="0">
              <a:schemeClr val="accent2">
                <a:hueOff val="-2634921"/>
                <a:satOff val="12622"/>
                <a:lumOff val="11677"/>
                <a:alphaOff val="0"/>
                <a:tint val="96000"/>
                <a:lumMod val="100000"/>
              </a:schemeClr>
            </a:gs>
            <a:gs pos="78000">
              <a:schemeClr val="accent2">
                <a:hueOff val="-2634921"/>
                <a:satOff val="12622"/>
                <a:lumOff val="116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Carefully review amendments</a:t>
          </a:r>
        </a:p>
      </dsp:txBody>
      <dsp:txXfrm>
        <a:off x="22275" y="4001925"/>
        <a:ext cx="6584254" cy="411750"/>
      </dsp:txXfrm>
    </dsp:sp>
    <dsp:sp modelId="{25A2554D-F770-439A-AA20-5AD3B3F50CF0}">
      <dsp:nvSpPr>
        <dsp:cNvPr id="0" name=""/>
        <dsp:cNvSpPr/>
      </dsp:nvSpPr>
      <dsp:spPr>
        <a:xfrm>
          <a:off x="0" y="4470510"/>
          <a:ext cx="6628804" cy="4563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Use the correct version of the protocol</a:t>
          </a:r>
        </a:p>
      </dsp:txBody>
      <dsp:txXfrm>
        <a:off x="22275" y="4492785"/>
        <a:ext cx="6584254" cy="41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817E5-B135-435C-919D-6A1D876149CB}">
      <dsp:nvSpPr>
        <dsp:cNvPr id="0" name=""/>
        <dsp:cNvSpPr/>
      </dsp:nvSpPr>
      <dsp:spPr>
        <a:xfrm>
          <a:off x="2882340" y="1414"/>
          <a:ext cx="3242632" cy="8236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Volunteered by the participant</a:t>
          </a:r>
        </a:p>
      </dsp:txBody>
      <dsp:txXfrm>
        <a:off x="2922546" y="41620"/>
        <a:ext cx="3162220" cy="743214"/>
      </dsp:txXfrm>
    </dsp:sp>
    <dsp:sp modelId="{E07BE409-5EDA-4FBC-A7EB-7C4C6A3CEA3E}">
      <dsp:nvSpPr>
        <dsp:cNvPr id="0" name=""/>
        <dsp:cNvSpPr/>
      </dsp:nvSpPr>
      <dsp:spPr>
        <a:xfrm>
          <a:off x="2882340" y="866222"/>
          <a:ext cx="3242632" cy="82362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Discovered by indirect questioning</a:t>
          </a:r>
        </a:p>
      </dsp:txBody>
      <dsp:txXfrm>
        <a:off x="2922546" y="906428"/>
        <a:ext cx="3162220" cy="743214"/>
      </dsp:txXfrm>
    </dsp:sp>
    <dsp:sp modelId="{F038FF63-ABFF-46E9-93A6-899B974EC6E7}">
      <dsp:nvSpPr>
        <dsp:cNvPr id="0" name=""/>
        <dsp:cNvSpPr/>
      </dsp:nvSpPr>
      <dsp:spPr>
        <a:xfrm>
          <a:off x="2882340" y="1731031"/>
          <a:ext cx="3242632" cy="82362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Detected by physical examination</a:t>
          </a:r>
        </a:p>
      </dsp:txBody>
      <dsp:txXfrm>
        <a:off x="2922546" y="1771237"/>
        <a:ext cx="3162220" cy="743214"/>
      </dsp:txXfrm>
    </dsp:sp>
    <dsp:sp modelId="{5EAC6C94-218F-4322-92D0-1659C6FB100F}">
      <dsp:nvSpPr>
        <dsp:cNvPr id="0" name=""/>
        <dsp:cNvSpPr/>
      </dsp:nvSpPr>
      <dsp:spPr>
        <a:xfrm>
          <a:off x="2882340" y="2595839"/>
          <a:ext cx="3242632" cy="82362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Laboratory tests</a:t>
          </a:r>
        </a:p>
      </dsp:txBody>
      <dsp:txXfrm>
        <a:off x="2922546" y="2636045"/>
        <a:ext cx="3162220" cy="743214"/>
      </dsp:txXfrm>
    </dsp:sp>
    <dsp:sp modelId="{07E657C2-F292-44C3-8D4C-BB260BF49413}">
      <dsp:nvSpPr>
        <dsp:cNvPr id="0" name=""/>
        <dsp:cNvSpPr/>
      </dsp:nvSpPr>
      <dsp:spPr>
        <a:xfrm>
          <a:off x="2882340" y="3460648"/>
          <a:ext cx="3242632" cy="823626"/>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Diagnostics </a:t>
          </a:r>
        </a:p>
        <a:p>
          <a:pPr marL="0" lvl="0" indent="0" algn="ctr" defTabSz="889000">
            <a:lnSpc>
              <a:spcPct val="90000"/>
            </a:lnSpc>
            <a:spcBef>
              <a:spcPct val="0"/>
            </a:spcBef>
            <a:spcAft>
              <a:spcPct val="35000"/>
            </a:spcAft>
            <a:buNone/>
          </a:pPr>
          <a:r>
            <a:rPr lang="en-US" sz="2000" kern="1200" dirty="0"/>
            <a:t>(CT scan, EKG, etc.)</a:t>
          </a:r>
        </a:p>
      </dsp:txBody>
      <dsp:txXfrm>
        <a:off x="2922546" y="3500854"/>
        <a:ext cx="3162220" cy="743214"/>
      </dsp:txXfrm>
    </dsp:sp>
    <dsp:sp modelId="{4EFDC83E-E298-4061-BBFD-6826A24B38EF}">
      <dsp:nvSpPr>
        <dsp:cNvPr id="0" name=""/>
        <dsp:cNvSpPr/>
      </dsp:nvSpPr>
      <dsp:spPr>
        <a:xfrm>
          <a:off x="2882340" y="4325456"/>
          <a:ext cx="3242632" cy="8236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Patient Reported Outcomes</a:t>
          </a:r>
        </a:p>
      </dsp:txBody>
      <dsp:txXfrm>
        <a:off x="2922546" y="4365662"/>
        <a:ext cx="3162220" cy="743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FC74F-C6B9-4FBC-AC1E-41F15096AB62}">
      <dsp:nvSpPr>
        <dsp:cNvPr id="0" name=""/>
        <dsp:cNvSpPr/>
      </dsp:nvSpPr>
      <dsp:spPr>
        <a:xfrm>
          <a:off x="0" y="292435"/>
          <a:ext cx="9330612" cy="20349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4159" tIns="395732" rIns="72415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Start &amp; Stop Date</a:t>
          </a:r>
        </a:p>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Intensity</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Precipitating Factors</a:t>
          </a:r>
        </a:p>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Treatment</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Response to Treatment</a:t>
          </a:r>
        </a:p>
      </dsp:txBody>
      <dsp:txXfrm>
        <a:off x="0" y="292435"/>
        <a:ext cx="9330612" cy="2034900"/>
      </dsp:txXfrm>
    </dsp:sp>
    <dsp:sp modelId="{04EB4F51-DEF2-44A4-B6EC-38C0B6A4DD0C}">
      <dsp:nvSpPr>
        <dsp:cNvPr id="0" name=""/>
        <dsp:cNvSpPr/>
      </dsp:nvSpPr>
      <dsp:spPr>
        <a:xfrm>
          <a:off x="466530" y="11995"/>
          <a:ext cx="6531428"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872" tIns="0" rIns="246872" bIns="0" numCol="1" spcCol="1270" anchor="ctr" anchorCtr="0">
          <a:noAutofit/>
        </a:bodyPr>
        <a:lstStyle/>
        <a:p>
          <a:pPr marL="0" lvl="0" indent="0" algn="l" defTabSz="844550">
            <a:lnSpc>
              <a:spcPct val="90000"/>
            </a:lnSpc>
            <a:spcBef>
              <a:spcPct val="0"/>
            </a:spcBef>
            <a:spcAft>
              <a:spcPct val="35000"/>
            </a:spcAft>
            <a:buNone/>
          </a:pPr>
          <a:r>
            <a:rPr lang="en-US" sz="1900" kern="1200"/>
            <a:t>Assessment</a:t>
          </a:r>
        </a:p>
      </dsp:txBody>
      <dsp:txXfrm>
        <a:off x="493910" y="39375"/>
        <a:ext cx="6476668" cy="506120"/>
      </dsp:txXfrm>
    </dsp:sp>
    <dsp:sp modelId="{EB8DA364-59B2-4C0F-8921-608116CF9869}">
      <dsp:nvSpPr>
        <dsp:cNvPr id="0" name=""/>
        <dsp:cNvSpPr/>
      </dsp:nvSpPr>
      <dsp:spPr>
        <a:xfrm>
          <a:off x="0" y="2710375"/>
          <a:ext cx="9330612" cy="2633400"/>
        </a:xfrm>
        <a:prstGeom prst="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4159" tIns="395732" rIns="72415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Mild, Moderate, Severe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In Oncology, a grading system is used</a:t>
          </a:r>
        </a:p>
        <a:p>
          <a:pPr marL="342900" lvl="2"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CTCAE</a:t>
          </a:r>
        </a:p>
        <a:p>
          <a:pPr marL="342900" lvl="2"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Based on signs &amp; symptoms</a:t>
          </a:r>
        </a:p>
        <a:p>
          <a:pPr marL="342900" lvl="2"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Based on effect on daily activities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Refer to the protocol for specific requirements (may only want Grades 2-5 reported)</a:t>
          </a:r>
        </a:p>
      </dsp:txBody>
      <dsp:txXfrm>
        <a:off x="0" y="2710375"/>
        <a:ext cx="9330612" cy="2633400"/>
      </dsp:txXfrm>
    </dsp:sp>
    <dsp:sp modelId="{4E7AAC02-C821-4B2D-9BA7-2B047FD40EC3}">
      <dsp:nvSpPr>
        <dsp:cNvPr id="0" name=""/>
        <dsp:cNvSpPr/>
      </dsp:nvSpPr>
      <dsp:spPr>
        <a:xfrm>
          <a:off x="466530" y="2429935"/>
          <a:ext cx="6531428" cy="56088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872" tIns="0" rIns="246872" bIns="0" numCol="1" spcCol="1270" anchor="ctr" anchorCtr="0">
          <a:noAutofit/>
        </a:bodyPr>
        <a:lstStyle/>
        <a:p>
          <a:pPr marL="0" lvl="0" indent="0" algn="l" defTabSz="844550">
            <a:lnSpc>
              <a:spcPct val="90000"/>
            </a:lnSpc>
            <a:spcBef>
              <a:spcPct val="0"/>
            </a:spcBef>
            <a:spcAft>
              <a:spcPct val="35000"/>
            </a:spcAft>
            <a:buNone/>
          </a:pPr>
          <a:r>
            <a:rPr lang="en-US" sz="1900" kern="1200"/>
            <a:t>Severity</a:t>
          </a:r>
        </a:p>
      </dsp:txBody>
      <dsp:txXfrm>
        <a:off x="493910" y="2457315"/>
        <a:ext cx="6476668"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605EF-A06D-46B4-9FC0-52F367EF4427}">
      <dsp:nvSpPr>
        <dsp:cNvPr id="0" name=""/>
        <dsp:cNvSpPr/>
      </dsp:nvSpPr>
      <dsp:spPr>
        <a:xfrm>
          <a:off x="0" y="296687"/>
          <a:ext cx="9498563" cy="453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A183A-65D9-4FAA-BD5B-AB5534414212}">
      <dsp:nvSpPr>
        <dsp:cNvPr id="0" name=""/>
        <dsp:cNvSpPr/>
      </dsp:nvSpPr>
      <dsp:spPr>
        <a:xfrm>
          <a:off x="474928" y="31007"/>
          <a:ext cx="6648994"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16" tIns="0" rIns="251316" bIns="0" numCol="1" spcCol="1270" anchor="ctr" anchorCtr="0">
          <a:noAutofit/>
        </a:bodyPr>
        <a:lstStyle/>
        <a:p>
          <a:pPr marL="0" lvl="0" indent="0" algn="l" defTabSz="800100">
            <a:lnSpc>
              <a:spcPct val="90000"/>
            </a:lnSpc>
            <a:spcBef>
              <a:spcPct val="0"/>
            </a:spcBef>
            <a:spcAft>
              <a:spcPct val="35000"/>
            </a:spcAft>
            <a:buNone/>
          </a:pPr>
          <a:r>
            <a:rPr lang="en-US" sz="1800" kern="1200" dirty="0"/>
            <a:t>Is it Serious?</a:t>
          </a:r>
        </a:p>
      </dsp:txBody>
      <dsp:txXfrm>
        <a:off x="500867" y="56946"/>
        <a:ext cx="6597116" cy="479482"/>
      </dsp:txXfrm>
    </dsp:sp>
    <dsp:sp modelId="{06BA4222-6ADA-4C8B-A3AB-6FC528DDEC95}">
      <dsp:nvSpPr>
        <dsp:cNvPr id="0" name=""/>
        <dsp:cNvSpPr/>
      </dsp:nvSpPr>
      <dsp:spPr>
        <a:xfrm>
          <a:off x="0" y="1113167"/>
          <a:ext cx="9498563" cy="3969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194" tIns="374904" rIns="73719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Assesses whether there is a reasonable possibility that the drug caused the event</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Determination is made by the PI with input of study team</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Sponsor determines how to rate</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Yes / No</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Definite, Probable, Possible, Unlikely, Unrelated</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Questions that may be helpful in determining attribution</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Has the AE occurred before in this study?</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Is the AE reasonably temporally related to the intervention?</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Does the AE improve or disappear when the intervention is discontinued? What happens on re-test? Does the AE reappear? At the same severity? At the same time point?</a:t>
          </a:r>
        </a:p>
        <a:p>
          <a:pPr marL="342900" lvl="2"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Are there any other potential causes for the AE?</a:t>
          </a:r>
        </a:p>
      </dsp:txBody>
      <dsp:txXfrm>
        <a:off x="0" y="1113167"/>
        <a:ext cx="9498563" cy="3969000"/>
      </dsp:txXfrm>
    </dsp:sp>
    <dsp:sp modelId="{D39D473F-7B64-4C89-B157-F3070B973A26}">
      <dsp:nvSpPr>
        <dsp:cNvPr id="0" name=""/>
        <dsp:cNvSpPr/>
      </dsp:nvSpPr>
      <dsp:spPr>
        <a:xfrm>
          <a:off x="474928" y="847487"/>
          <a:ext cx="6648994"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16" tIns="0" rIns="251316" bIns="0" numCol="1" spcCol="1270" anchor="ctr" anchorCtr="0">
          <a:noAutofit/>
        </a:bodyPr>
        <a:lstStyle/>
        <a:p>
          <a:pPr marL="0" lvl="0" indent="0" algn="l" defTabSz="800100">
            <a:lnSpc>
              <a:spcPct val="90000"/>
            </a:lnSpc>
            <a:spcBef>
              <a:spcPct val="0"/>
            </a:spcBef>
            <a:spcAft>
              <a:spcPct val="35000"/>
            </a:spcAft>
            <a:buNone/>
          </a:pPr>
          <a:r>
            <a:rPr lang="en-US" sz="1800" kern="1200"/>
            <a:t>Causality / Attribution</a:t>
          </a:r>
        </a:p>
      </dsp:txBody>
      <dsp:txXfrm>
        <a:off x="500867" y="873426"/>
        <a:ext cx="6597116"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4F3A-9BE3-4ADB-B041-8167DB860DC1}">
      <dsp:nvSpPr>
        <dsp:cNvPr id="0" name=""/>
        <dsp:cNvSpPr/>
      </dsp:nvSpPr>
      <dsp:spPr>
        <a:xfrm>
          <a:off x="0" y="310211"/>
          <a:ext cx="8596312" cy="20349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69" tIns="395732" rIns="667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Alteration in IP (ex. Dose decreased, held, or discontinued)</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Concomitant Medication</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Concomitant Procedure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Hospitalization</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Discontinued from the study</a:t>
          </a:r>
        </a:p>
      </dsp:txBody>
      <dsp:txXfrm>
        <a:off x="0" y="310211"/>
        <a:ext cx="8596312" cy="2034900"/>
      </dsp:txXfrm>
    </dsp:sp>
    <dsp:sp modelId="{5C6CA5F4-E81C-40F9-984D-5BD9B4D1D76A}">
      <dsp:nvSpPr>
        <dsp:cNvPr id="0" name=""/>
        <dsp:cNvSpPr/>
      </dsp:nvSpPr>
      <dsp:spPr>
        <a:xfrm>
          <a:off x="429815" y="29771"/>
          <a:ext cx="6017418" cy="5608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44550">
            <a:lnSpc>
              <a:spcPct val="90000"/>
            </a:lnSpc>
            <a:spcBef>
              <a:spcPct val="0"/>
            </a:spcBef>
            <a:spcAft>
              <a:spcPct val="35000"/>
            </a:spcAft>
            <a:buNone/>
          </a:pPr>
          <a:r>
            <a:rPr lang="en-US" sz="1900" kern="1200"/>
            <a:t>Actions taken</a:t>
          </a:r>
        </a:p>
      </dsp:txBody>
      <dsp:txXfrm>
        <a:off x="457195" y="57151"/>
        <a:ext cx="5962658" cy="506120"/>
      </dsp:txXfrm>
    </dsp:sp>
    <dsp:sp modelId="{6C257081-962B-4E72-AB5A-C5A719B2B112}">
      <dsp:nvSpPr>
        <dsp:cNvPr id="0" name=""/>
        <dsp:cNvSpPr/>
      </dsp:nvSpPr>
      <dsp:spPr>
        <a:xfrm>
          <a:off x="0" y="2728151"/>
          <a:ext cx="8596312" cy="20349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69" tIns="395732" rIns="667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Resolved / Resolved</a:t>
          </a:r>
        </a:p>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Not Recovered / Resolved</a:t>
          </a:r>
        </a:p>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Change in Severity</a:t>
          </a:r>
        </a:p>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Death from AE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Death from Other Cause</a:t>
          </a:r>
        </a:p>
      </dsp:txBody>
      <dsp:txXfrm>
        <a:off x="0" y="2728151"/>
        <a:ext cx="8596312" cy="2034900"/>
      </dsp:txXfrm>
    </dsp:sp>
    <dsp:sp modelId="{296B013D-A737-4D9E-B0B7-063DCBD3CB06}">
      <dsp:nvSpPr>
        <dsp:cNvPr id="0" name=""/>
        <dsp:cNvSpPr/>
      </dsp:nvSpPr>
      <dsp:spPr>
        <a:xfrm>
          <a:off x="429815" y="2447711"/>
          <a:ext cx="6017418" cy="5608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44550">
            <a:lnSpc>
              <a:spcPct val="90000"/>
            </a:lnSpc>
            <a:spcBef>
              <a:spcPct val="0"/>
            </a:spcBef>
            <a:spcAft>
              <a:spcPct val="35000"/>
            </a:spcAft>
            <a:buNone/>
          </a:pPr>
          <a:r>
            <a:rPr lang="en-US" sz="1900" kern="1200"/>
            <a:t>Outcome</a:t>
          </a:r>
        </a:p>
      </dsp:txBody>
      <dsp:txXfrm>
        <a:off x="457195" y="2475091"/>
        <a:ext cx="5962658"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20E85-55FC-4308-B939-81FC3C6D0F29}">
      <dsp:nvSpPr>
        <dsp:cNvPr id="0" name=""/>
        <dsp:cNvSpPr/>
      </dsp:nvSpPr>
      <dsp:spPr>
        <a:xfrm>
          <a:off x="317051" y="1149698"/>
          <a:ext cx="978978" cy="9789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FA75F-55A6-472F-89B2-EAEE003BC523}">
      <dsp:nvSpPr>
        <dsp:cNvPr id="0" name=""/>
        <dsp:cNvSpPr/>
      </dsp:nvSpPr>
      <dsp:spPr>
        <a:xfrm>
          <a:off x="525685" y="1358333"/>
          <a:ext cx="561708" cy="561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F10697-C803-470C-AA47-10F370CD97B1}">
      <dsp:nvSpPr>
        <dsp:cNvPr id="0" name=""/>
        <dsp:cNvSpPr/>
      </dsp:nvSpPr>
      <dsp:spPr>
        <a:xfrm>
          <a:off x="4098" y="2433605"/>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Source document completed during patient visit</a:t>
          </a:r>
        </a:p>
      </dsp:txBody>
      <dsp:txXfrm>
        <a:off x="4098" y="2433605"/>
        <a:ext cx="1604882" cy="641953"/>
      </dsp:txXfrm>
    </dsp:sp>
    <dsp:sp modelId="{97E34786-5474-488A-B7B6-FFC7F2B51E4E}">
      <dsp:nvSpPr>
        <dsp:cNvPr id="0" name=""/>
        <dsp:cNvSpPr/>
      </dsp:nvSpPr>
      <dsp:spPr>
        <a:xfrm>
          <a:off x="2202788" y="1149698"/>
          <a:ext cx="978978" cy="978978"/>
        </a:xfrm>
        <a:prstGeom prst="ellipse">
          <a:avLst/>
        </a:prstGeom>
        <a:solidFill>
          <a:schemeClr val="accent2">
            <a:hueOff val="-741071"/>
            <a:satOff val="3550"/>
            <a:lumOff val="3284"/>
            <a:alphaOff val="0"/>
          </a:schemeClr>
        </a:solidFill>
        <a:ln>
          <a:noFill/>
        </a:ln>
        <a:effectLst/>
      </dsp:spPr>
      <dsp:style>
        <a:lnRef idx="0">
          <a:scrgbClr r="0" g="0" b="0"/>
        </a:lnRef>
        <a:fillRef idx="1">
          <a:scrgbClr r="0" g="0" b="0"/>
        </a:fillRef>
        <a:effectRef idx="0">
          <a:scrgbClr r="0" g="0" b="0"/>
        </a:effectRef>
        <a:fontRef idx="minor"/>
      </dsp:style>
    </dsp:sp>
    <dsp:sp modelId="{5F8C1F07-23ED-4B5B-8223-A1384DAB7E35}">
      <dsp:nvSpPr>
        <dsp:cNvPr id="0" name=""/>
        <dsp:cNvSpPr/>
      </dsp:nvSpPr>
      <dsp:spPr>
        <a:xfrm>
          <a:off x="2411423" y="1358333"/>
          <a:ext cx="561708" cy="561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C869BA-E43A-4FF2-A474-9A96E690CAC6}">
      <dsp:nvSpPr>
        <dsp:cNvPr id="0" name=""/>
        <dsp:cNvSpPr/>
      </dsp:nvSpPr>
      <dsp:spPr>
        <a:xfrm>
          <a:off x="1889836" y="2433605"/>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Note to file</a:t>
          </a:r>
        </a:p>
      </dsp:txBody>
      <dsp:txXfrm>
        <a:off x="1889836" y="2433605"/>
        <a:ext cx="1604882" cy="641953"/>
      </dsp:txXfrm>
    </dsp:sp>
    <dsp:sp modelId="{232BA470-084A-4D61-B595-6A11CB446D4D}">
      <dsp:nvSpPr>
        <dsp:cNvPr id="0" name=""/>
        <dsp:cNvSpPr/>
      </dsp:nvSpPr>
      <dsp:spPr>
        <a:xfrm>
          <a:off x="4088525" y="1149698"/>
          <a:ext cx="978978" cy="978978"/>
        </a:xfrm>
        <a:prstGeom prst="ellipse">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dsp:style>
    </dsp:sp>
    <dsp:sp modelId="{8471BAE0-0E41-46D9-996B-0A78D7BDD9B6}">
      <dsp:nvSpPr>
        <dsp:cNvPr id="0" name=""/>
        <dsp:cNvSpPr/>
      </dsp:nvSpPr>
      <dsp:spPr>
        <a:xfrm>
          <a:off x="4297160" y="1358333"/>
          <a:ext cx="561708" cy="561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B274DC-D268-4B3F-9EF9-97F8EC7D1AB9}">
      <dsp:nvSpPr>
        <dsp:cNvPr id="0" name=""/>
        <dsp:cNvSpPr/>
      </dsp:nvSpPr>
      <dsp:spPr>
        <a:xfrm>
          <a:off x="3775573" y="2433605"/>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Supporting documentation as needed</a:t>
          </a:r>
        </a:p>
      </dsp:txBody>
      <dsp:txXfrm>
        <a:off x="3775573" y="2433605"/>
        <a:ext cx="1604882" cy="641953"/>
      </dsp:txXfrm>
    </dsp:sp>
    <dsp:sp modelId="{D5821301-0A72-4E6A-9966-9A2326C7D502}">
      <dsp:nvSpPr>
        <dsp:cNvPr id="0" name=""/>
        <dsp:cNvSpPr/>
      </dsp:nvSpPr>
      <dsp:spPr>
        <a:xfrm>
          <a:off x="5974263" y="1149698"/>
          <a:ext cx="978978" cy="978978"/>
        </a:xfrm>
        <a:prstGeom prst="ellipse">
          <a:avLst/>
        </a:prstGeom>
        <a:solidFill>
          <a:schemeClr val="accent2">
            <a:hueOff val="-2223214"/>
            <a:satOff val="10650"/>
            <a:lumOff val="9853"/>
            <a:alphaOff val="0"/>
          </a:schemeClr>
        </a:solidFill>
        <a:ln>
          <a:noFill/>
        </a:ln>
        <a:effectLst/>
      </dsp:spPr>
      <dsp:style>
        <a:lnRef idx="0">
          <a:scrgbClr r="0" g="0" b="0"/>
        </a:lnRef>
        <a:fillRef idx="1">
          <a:scrgbClr r="0" g="0" b="0"/>
        </a:fillRef>
        <a:effectRef idx="0">
          <a:scrgbClr r="0" g="0" b="0"/>
        </a:effectRef>
        <a:fontRef idx="minor"/>
      </dsp:style>
    </dsp:sp>
    <dsp:sp modelId="{C28180DC-F90B-4C48-9E15-2C6F67178080}">
      <dsp:nvSpPr>
        <dsp:cNvPr id="0" name=""/>
        <dsp:cNvSpPr/>
      </dsp:nvSpPr>
      <dsp:spPr>
        <a:xfrm>
          <a:off x="6182897" y="1358333"/>
          <a:ext cx="561708" cy="561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E7A9BB-22A7-4729-AF0F-35E0A8EBD64E}">
      <dsp:nvSpPr>
        <dsp:cNvPr id="0" name=""/>
        <dsp:cNvSpPr/>
      </dsp:nvSpPr>
      <dsp:spPr>
        <a:xfrm>
          <a:off x="5661310" y="2433605"/>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Adverse Event Log</a:t>
          </a:r>
        </a:p>
      </dsp:txBody>
      <dsp:txXfrm>
        <a:off x="5661310" y="2433605"/>
        <a:ext cx="1604882" cy="641953"/>
      </dsp:txXfrm>
    </dsp:sp>
    <dsp:sp modelId="{F70B03F8-0A15-407A-80CA-CF902F4D4F7A}">
      <dsp:nvSpPr>
        <dsp:cNvPr id="0" name=""/>
        <dsp:cNvSpPr/>
      </dsp:nvSpPr>
      <dsp:spPr>
        <a:xfrm>
          <a:off x="7860000" y="1149698"/>
          <a:ext cx="978978" cy="978978"/>
        </a:xfrm>
        <a:prstGeom prst="ellipse">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dsp:style>
    </dsp:sp>
    <dsp:sp modelId="{D0D20C8F-E888-41FB-95A2-813DB6986254}">
      <dsp:nvSpPr>
        <dsp:cNvPr id="0" name=""/>
        <dsp:cNvSpPr/>
      </dsp:nvSpPr>
      <dsp:spPr>
        <a:xfrm>
          <a:off x="8068635" y="1358333"/>
          <a:ext cx="561708" cy="5617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293D78-1E53-4671-81DA-3AED1322BA9A}">
      <dsp:nvSpPr>
        <dsp:cNvPr id="0" name=""/>
        <dsp:cNvSpPr/>
      </dsp:nvSpPr>
      <dsp:spPr>
        <a:xfrm>
          <a:off x="7547048" y="2433605"/>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Serious Adverse Event Form</a:t>
          </a:r>
        </a:p>
      </dsp:txBody>
      <dsp:txXfrm>
        <a:off x="7547048" y="2433605"/>
        <a:ext cx="1604882" cy="641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07F2-0F30-4D31-ACFB-C9E83C7AE651}">
      <dsp:nvSpPr>
        <dsp:cNvPr id="0" name=""/>
        <dsp:cNvSpPr/>
      </dsp:nvSpPr>
      <dsp:spPr>
        <a:xfrm>
          <a:off x="0" y="889186"/>
          <a:ext cx="6904653" cy="1735493"/>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476838-008E-40B2-8CAF-201BEF32FB19}">
      <dsp:nvSpPr>
        <dsp:cNvPr id="0" name=""/>
        <dsp:cNvSpPr/>
      </dsp:nvSpPr>
      <dsp:spPr>
        <a:xfrm>
          <a:off x="524986" y="1330545"/>
          <a:ext cx="954521" cy="954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92151E-E6CE-4654-A339-3935BCAE6476}">
      <dsp:nvSpPr>
        <dsp:cNvPr id="0" name=""/>
        <dsp:cNvSpPr/>
      </dsp:nvSpPr>
      <dsp:spPr>
        <a:xfrm>
          <a:off x="1454717" y="918400"/>
          <a:ext cx="5449935" cy="173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73" tIns="183673" rIns="183673" bIns="183673" numCol="1" spcCol="1270" anchor="ctr" anchorCtr="0">
          <a:noAutofit/>
        </a:bodyPr>
        <a:lstStyle/>
        <a:p>
          <a:pPr marL="0" lvl="0" indent="0" algn="l" defTabSz="755650">
            <a:lnSpc>
              <a:spcPct val="100000"/>
            </a:lnSpc>
            <a:spcBef>
              <a:spcPct val="0"/>
            </a:spcBef>
            <a:spcAft>
              <a:spcPct val="35000"/>
            </a:spcAft>
            <a:buNone/>
          </a:pPr>
          <a:r>
            <a:rPr lang="en-ZA" sz="1700" kern="1200" dirty="0"/>
            <a:t>A participant who has just given informed consent and completed screening</a:t>
          </a:r>
          <a:r>
            <a:rPr lang="en-US" sz="1700" kern="1200" dirty="0"/>
            <a:t> </a:t>
          </a:r>
          <a:r>
            <a:rPr lang="en-ZA" sz="1700" kern="1200" dirty="0"/>
            <a:t>assessments but has not been randomized yet. The participant leaves the study visit and then</a:t>
          </a:r>
          <a:r>
            <a:rPr lang="en-US" sz="1700" kern="1200" dirty="0"/>
            <a:t> </a:t>
          </a:r>
          <a:r>
            <a:rPr lang="en-ZA" sz="1700" kern="1200" dirty="0"/>
            <a:t>gets in a car accident on the way home.</a:t>
          </a:r>
          <a:endParaRPr lang="en-US" sz="1700" kern="1200" dirty="0"/>
        </a:p>
      </dsp:txBody>
      <dsp:txXfrm>
        <a:off x="1454717" y="918400"/>
        <a:ext cx="5449935" cy="1735493"/>
      </dsp:txXfrm>
    </dsp:sp>
    <dsp:sp modelId="{5C01C562-EE38-4D44-B240-D9A3A34AF384}">
      <dsp:nvSpPr>
        <dsp:cNvPr id="0" name=""/>
        <dsp:cNvSpPr/>
      </dsp:nvSpPr>
      <dsp:spPr>
        <a:xfrm>
          <a:off x="5111589" y="940059"/>
          <a:ext cx="1793063" cy="173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73" tIns="183673" rIns="183673" bIns="183673" numCol="1" spcCol="1270" anchor="ctr" anchorCtr="0">
          <a:noAutofit/>
        </a:bodyPr>
        <a:lstStyle/>
        <a:p>
          <a:pPr marL="0" lvl="0" indent="0" algn="l" defTabSz="577850">
            <a:lnSpc>
              <a:spcPct val="100000"/>
            </a:lnSpc>
            <a:spcBef>
              <a:spcPct val="0"/>
            </a:spcBef>
            <a:spcAft>
              <a:spcPct val="35000"/>
            </a:spcAft>
            <a:buNone/>
          </a:pPr>
          <a:endParaRPr lang="en-US" sz="1300" kern="1200" dirty="0"/>
        </a:p>
      </dsp:txBody>
      <dsp:txXfrm>
        <a:off x="5111589" y="940059"/>
        <a:ext cx="1793063" cy="1735493"/>
      </dsp:txXfrm>
    </dsp:sp>
    <dsp:sp modelId="{EC77BB0A-F94B-441E-BC0C-AD6BECBD878B}">
      <dsp:nvSpPr>
        <dsp:cNvPr id="0" name=""/>
        <dsp:cNvSpPr/>
      </dsp:nvSpPr>
      <dsp:spPr>
        <a:xfrm>
          <a:off x="0" y="3109426"/>
          <a:ext cx="6904653" cy="1735493"/>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802E22-BB9B-420F-AEC1-59E306F83B5D}">
      <dsp:nvSpPr>
        <dsp:cNvPr id="0" name=""/>
        <dsp:cNvSpPr/>
      </dsp:nvSpPr>
      <dsp:spPr>
        <a:xfrm>
          <a:off x="524986" y="3499912"/>
          <a:ext cx="954521" cy="954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909BBC-4051-4709-878B-506C0C837A45}">
      <dsp:nvSpPr>
        <dsp:cNvPr id="0" name=""/>
        <dsp:cNvSpPr/>
      </dsp:nvSpPr>
      <dsp:spPr>
        <a:xfrm>
          <a:off x="2004495" y="3109426"/>
          <a:ext cx="4900157" cy="173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73" tIns="183673" rIns="183673" bIns="183673" numCol="1" spcCol="1270" anchor="ctr" anchorCtr="0">
          <a:noAutofit/>
        </a:bodyPr>
        <a:lstStyle/>
        <a:p>
          <a:pPr marL="0" lvl="0" indent="0" algn="l" defTabSz="755650">
            <a:lnSpc>
              <a:spcPct val="100000"/>
            </a:lnSpc>
            <a:spcBef>
              <a:spcPct val="0"/>
            </a:spcBef>
            <a:spcAft>
              <a:spcPct val="35000"/>
            </a:spcAft>
            <a:buNone/>
          </a:pPr>
          <a:r>
            <a:rPr lang="en-ZA" sz="1700" kern="1200"/>
            <a:t>A patient becomes pregnant while on trial.</a:t>
          </a:r>
          <a:endParaRPr lang="en-US" sz="1700" kern="1200"/>
        </a:p>
      </dsp:txBody>
      <dsp:txXfrm>
        <a:off x="2004495" y="3109426"/>
        <a:ext cx="4900157" cy="17354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D3DBB-7B35-4F73-A344-90F13AF5689C}">
      <dsp:nvSpPr>
        <dsp:cNvPr id="0" name=""/>
        <dsp:cNvSpPr/>
      </dsp:nvSpPr>
      <dsp:spPr>
        <a:xfrm>
          <a:off x="0" y="58845"/>
          <a:ext cx="6628804" cy="116795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Protocols are complex and often involve multiple drugs and/or therapeutic modalities.</a:t>
          </a:r>
        </a:p>
      </dsp:txBody>
      <dsp:txXfrm>
        <a:off x="57015" y="115860"/>
        <a:ext cx="6514774" cy="1053922"/>
      </dsp:txXfrm>
    </dsp:sp>
    <dsp:sp modelId="{57CCDEE7-1A5B-4F21-98BD-85D452AE2115}">
      <dsp:nvSpPr>
        <dsp:cNvPr id="0" name=""/>
        <dsp:cNvSpPr/>
      </dsp:nvSpPr>
      <dsp:spPr>
        <a:xfrm>
          <a:off x="0" y="1290157"/>
          <a:ext cx="6628804" cy="1167952"/>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patient’s prior therapies can affect the occurrence and/or severity of an AE.</a:t>
          </a:r>
        </a:p>
      </dsp:txBody>
      <dsp:txXfrm>
        <a:off x="57015" y="1347172"/>
        <a:ext cx="6514774" cy="1053922"/>
      </dsp:txXfrm>
    </dsp:sp>
    <dsp:sp modelId="{4E1F7455-0C35-4BD7-BA84-A0977BD7E474}">
      <dsp:nvSpPr>
        <dsp:cNvPr id="0" name=""/>
        <dsp:cNvSpPr/>
      </dsp:nvSpPr>
      <dsp:spPr>
        <a:xfrm>
          <a:off x="0" y="2521470"/>
          <a:ext cx="6628804" cy="1167952"/>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Many patients have complex presentation of their disease with many baseline signs and symptoms.</a:t>
          </a:r>
        </a:p>
      </dsp:txBody>
      <dsp:txXfrm>
        <a:off x="57015" y="2578485"/>
        <a:ext cx="6514774" cy="1053922"/>
      </dsp:txXfrm>
    </dsp:sp>
    <dsp:sp modelId="{F6892D35-FAB9-4D8A-808C-6C1AF0D46560}">
      <dsp:nvSpPr>
        <dsp:cNvPr id="0" name=""/>
        <dsp:cNvSpPr/>
      </dsp:nvSpPr>
      <dsp:spPr>
        <a:xfrm>
          <a:off x="0" y="3752783"/>
          <a:ext cx="6628804" cy="1167952"/>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Concurrent medical conditions and/or medications can affect the occurrence and/or severity of an AE.</a:t>
          </a:r>
        </a:p>
      </dsp:txBody>
      <dsp:txXfrm>
        <a:off x="57015" y="3809798"/>
        <a:ext cx="6514774" cy="1053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8A418-3FB8-42A4-8212-8DC49996BF72}">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C39A7-D032-450A-89B8-A598EAF6A3BA}">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 2009, FDA issued a guidance on AE reporting to IRBs </a:t>
          </a:r>
          <a:r>
            <a:rPr lang="en-US" sz="2100" i="1" kern="1200"/>
            <a:t>Improving Human Subject Protection </a:t>
          </a:r>
          <a:r>
            <a:rPr lang="en-US" sz="2100" kern="1200"/>
            <a:t>that makes recommendations on the types of adverse event information that should be reported to an IRB</a:t>
          </a:r>
        </a:p>
      </dsp:txBody>
      <dsp:txXfrm>
        <a:off x="535713" y="1032452"/>
        <a:ext cx="3967760" cy="2463577"/>
      </dsp:txXfrm>
    </dsp:sp>
    <dsp:sp modelId="{58610965-B911-4DFC-9418-27CEF9E73014}">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2286E-6D0F-43D1-AD8A-10CF3800FC59}">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Investigators are required to promptly report “to the IRB … all </a:t>
          </a:r>
          <a:r>
            <a:rPr lang="en-US" sz="2100" u="sng" kern="1200" dirty="0"/>
            <a:t>unanticipated problems</a:t>
          </a:r>
          <a:r>
            <a:rPr lang="en-US" sz="2100" kern="1200" dirty="0"/>
            <a:t> involving risk to human subjects or others,” including adverse events that should be considered unanticipated problems (21 CFR 312.66).</a:t>
          </a:r>
        </a:p>
      </dsp:txBody>
      <dsp:txXfrm>
        <a:off x="5572553" y="1032452"/>
        <a:ext cx="3967760" cy="24635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BE901-8095-43E2-929E-E8B74A0930DA}" type="datetimeFigureOut">
              <a:rPr lang="en-US" smtClean="0"/>
              <a:t>8/5/20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45F8D-FE8D-407C-B46A-034646359B48}" type="slidenum">
              <a:rPr lang="en-US" smtClean="0"/>
              <a:t>‹#›</a:t>
            </a:fld>
            <a:endParaRPr lang="en-US"/>
          </a:p>
        </p:txBody>
      </p:sp>
    </p:spTree>
    <p:extLst>
      <p:ext uri="{BB962C8B-B14F-4D97-AF65-F5344CB8AC3E}">
        <p14:creationId xmlns:p14="http://schemas.microsoft.com/office/powerpoint/2010/main" val="112839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By signing the 1572, the investigator also commits to reporting adverse events to the sponsor that occur during the course of a trial, in accordance with 21 CFR 312.64: Safety reports.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Any untoward medical occurrence </a:t>
            </a:r>
          </a:p>
          <a:p>
            <a:pPr marL="171450" indent="-171450">
              <a:buFont typeface="Arial" panose="020B0604020202020204" pitchFamily="34" charset="0"/>
              <a:buChar char="•"/>
            </a:pPr>
            <a:r>
              <a:rPr lang="en-US" dirty="0"/>
              <a:t>Any change in health or worsening of baseline conditions</a:t>
            </a:r>
          </a:p>
          <a:p>
            <a:pPr marL="628650" lvl="1" indent="-171450">
              <a:buFont typeface="Arial" panose="020B0604020202020204" pitchFamily="34" charset="0"/>
              <a:buChar char="•"/>
            </a:pPr>
            <a:r>
              <a:rPr lang="en-US" dirty="0"/>
              <a:t>Baseline neuropathy, but has increased in severity while on trial</a:t>
            </a:r>
          </a:p>
          <a:p>
            <a:pPr marL="171450" indent="-171450">
              <a:buFont typeface="Arial" panose="020B0604020202020204" pitchFamily="34" charset="0"/>
              <a:buChar char="•"/>
            </a:pPr>
            <a:r>
              <a:rPr lang="en-US" dirty="0"/>
              <a:t>New symptom</a:t>
            </a:r>
          </a:p>
          <a:p>
            <a:pPr marL="171450" indent="-171450">
              <a:buFont typeface="Arial" panose="020B0604020202020204" pitchFamily="34" charset="0"/>
              <a:buChar char="•"/>
            </a:pPr>
            <a:r>
              <a:rPr lang="en-US" dirty="0"/>
              <a:t>An accident</a:t>
            </a:r>
          </a:p>
          <a:p>
            <a:pPr marL="171450" indent="-171450">
              <a:buFont typeface="Arial" panose="020B0604020202020204" pitchFamily="34" charset="0"/>
              <a:buChar char="•"/>
            </a:pPr>
            <a:r>
              <a:rPr lang="en-US" dirty="0"/>
              <a:t>New diagnosis </a:t>
            </a:r>
          </a:p>
          <a:p>
            <a:endParaRPr lang="en-US" dirty="0"/>
          </a:p>
          <a:p>
            <a:r>
              <a:rPr lang="en-US" b="1" dirty="0"/>
              <a:t>The event does not have to be related to the trial treatment</a:t>
            </a:r>
          </a:p>
        </p:txBody>
      </p:sp>
      <p:sp>
        <p:nvSpPr>
          <p:cNvPr id="4" name="Slide Number Placeholder 3"/>
          <p:cNvSpPr>
            <a:spLocks noGrp="1"/>
          </p:cNvSpPr>
          <p:nvPr>
            <p:ph type="sldNum" sz="quarter" idx="5"/>
          </p:nvPr>
        </p:nvSpPr>
        <p:spPr/>
        <p:txBody>
          <a:bodyPr/>
          <a:lstStyle/>
          <a:p>
            <a:fld id="{14645F8D-FE8D-407C-B46A-034646359B48}" type="slidenum">
              <a:rPr lang="en-US" smtClean="0"/>
              <a:t>5</a:t>
            </a:fld>
            <a:endParaRPr lang="en-US"/>
          </a:p>
        </p:txBody>
      </p:sp>
    </p:spTree>
    <p:extLst>
      <p:ext uri="{BB962C8B-B14F-4D97-AF65-F5344CB8AC3E}">
        <p14:creationId xmlns:p14="http://schemas.microsoft.com/office/powerpoint/2010/main" val="273035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 IN SEVERITY REQUIRES A NEW ENTRY</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If an ongoing AE worsens or improves in its severity or its relationship to the study drug changes, a new AE entry for the event should be entered on the CRF.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15</a:t>
            </a:fld>
            <a:endParaRPr lang="en-US"/>
          </a:p>
        </p:txBody>
      </p:sp>
    </p:spTree>
    <p:extLst>
      <p:ext uri="{BB962C8B-B14F-4D97-AF65-F5344CB8AC3E}">
        <p14:creationId xmlns:p14="http://schemas.microsoft.com/office/powerpoint/2010/main" val="402940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Pregnancy is </a:t>
            </a:r>
            <a:r>
              <a:rPr lang="en-US" b="1" dirty="0"/>
              <a:t>NOT</a:t>
            </a:r>
            <a:r>
              <a:rPr lang="en-US" dirty="0"/>
              <a:t> an AE</a:t>
            </a:r>
          </a:p>
          <a:p>
            <a:endParaRPr lang="en-US" dirty="0"/>
          </a:p>
          <a:p>
            <a:r>
              <a:rPr lang="en-US" dirty="0"/>
              <a:t>All pregnancies during the course of a clinical trial </a:t>
            </a:r>
            <a:r>
              <a:rPr lang="en-US" u="sng" dirty="0"/>
              <a:t>must be reported</a:t>
            </a:r>
          </a:p>
          <a:p>
            <a:endParaRPr lang="en-US" dirty="0"/>
          </a:p>
          <a:p>
            <a:r>
              <a:rPr lang="en-US" dirty="0"/>
              <a:t>Follow protocol/sponsor guidance</a:t>
            </a: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16</a:t>
            </a:fld>
            <a:endParaRPr lang="en-US"/>
          </a:p>
        </p:txBody>
      </p:sp>
    </p:spTree>
    <p:extLst>
      <p:ext uri="{BB962C8B-B14F-4D97-AF65-F5344CB8AC3E}">
        <p14:creationId xmlns:p14="http://schemas.microsoft.com/office/powerpoint/2010/main" val="56915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What is life threatening?</a:t>
            </a:r>
          </a:p>
          <a:p>
            <a:pPr marL="0" indent="0">
              <a:buFont typeface="Arial" panose="020B0604020202020204" pitchFamily="34" charset="0"/>
              <a:buNone/>
            </a:pPr>
            <a:endParaRPr lang="en-US" b="1" dirty="0"/>
          </a:p>
          <a:p>
            <a:pPr marL="628650" lvl="1" indent="-171450">
              <a:buFont typeface="Arial" panose="020B0604020202020204" pitchFamily="34" charset="0"/>
              <a:buChar char="•"/>
            </a:pPr>
            <a:r>
              <a:rPr lang="en-US" dirty="0"/>
              <a:t>The subject was at risk of death at the time of the event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does not refer to an event which hypothetically might have caused death if it were more severe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determination of whether an adverse event is life threatening can be based on the opinion of either the investigator or sponsor.</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SEVERITY is not the same as SERIOUS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Serious is based on outcome and is a factor in determining reportability e.g.: subject hospitalized as result of event</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Severity refers to the intensity of the experience e.g.: CTCAE grade 3 events</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14645F8D-FE8D-407C-B46A-034646359B48}" type="slidenum">
              <a:rPr lang="en-US" smtClean="0"/>
              <a:t>19</a:t>
            </a:fld>
            <a:endParaRPr lang="en-US"/>
          </a:p>
        </p:txBody>
      </p:sp>
    </p:spTree>
    <p:extLst>
      <p:ext uri="{BB962C8B-B14F-4D97-AF65-F5344CB8AC3E}">
        <p14:creationId xmlns:p14="http://schemas.microsoft.com/office/powerpoint/2010/main" val="145020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events that initially appear to meet expedited reporting requirements may be excluded from expedited reporting as </a:t>
            </a:r>
            <a:r>
              <a:rPr lang="en-US" b="1" u="sng" dirty="0"/>
              <a:t>per the protocol</a:t>
            </a:r>
            <a:r>
              <a:rPr lang="en-US" b="1" dirty="0"/>
              <a:t>. </a:t>
            </a:r>
          </a:p>
        </p:txBody>
      </p:sp>
      <p:sp>
        <p:nvSpPr>
          <p:cNvPr id="4" name="Slide Number Placeholder 3"/>
          <p:cNvSpPr>
            <a:spLocks noGrp="1"/>
          </p:cNvSpPr>
          <p:nvPr>
            <p:ph type="sldNum" sz="quarter" idx="5"/>
          </p:nvPr>
        </p:nvSpPr>
        <p:spPr/>
        <p:txBody>
          <a:bodyPr/>
          <a:lstStyle/>
          <a:p>
            <a:fld id="{14645F8D-FE8D-407C-B46A-034646359B48}" type="slidenum">
              <a:rPr lang="en-US" smtClean="0"/>
              <a:t>20</a:t>
            </a:fld>
            <a:endParaRPr lang="en-US"/>
          </a:p>
        </p:txBody>
      </p:sp>
    </p:spTree>
    <p:extLst>
      <p:ext uri="{BB962C8B-B14F-4D97-AF65-F5344CB8AC3E}">
        <p14:creationId xmlns:p14="http://schemas.microsoft.com/office/powerpoint/2010/main" val="356823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FDA is looking for an attribution as it relates to an investigational drug/product</a:t>
            </a:r>
            <a:endParaRPr lang="en-US"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IRB is looking for an attribution as it relates to the research</a:t>
            </a:r>
            <a:endParaRPr lang="en-US"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Sponsors may use either one or a combination</a:t>
            </a:r>
            <a:endParaRPr lang="en-US"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means that an event that is to be reported to a Sponsor may not necessarily be reported to the IRB.</a:t>
            </a:r>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21</a:t>
            </a:fld>
            <a:endParaRPr lang="en-US"/>
          </a:p>
        </p:txBody>
      </p:sp>
    </p:spTree>
    <p:extLst>
      <p:ext uri="{BB962C8B-B14F-4D97-AF65-F5344CB8AC3E}">
        <p14:creationId xmlns:p14="http://schemas.microsoft.com/office/powerpoint/2010/main" val="273068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information captured, must have source documentation </a:t>
            </a:r>
          </a:p>
        </p:txBody>
      </p:sp>
      <p:sp>
        <p:nvSpPr>
          <p:cNvPr id="4" name="Slide Number Placeholder 3"/>
          <p:cNvSpPr>
            <a:spLocks noGrp="1"/>
          </p:cNvSpPr>
          <p:nvPr>
            <p:ph type="sldNum" sz="quarter" idx="5"/>
          </p:nvPr>
        </p:nvSpPr>
        <p:spPr/>
        <p:txBody>
          <a:bodyPr/>
          <a:lstStyle/>
          <a:p>
            <a:fld id="{14645F8D-FE8D-407C-B46A-034646359B48}" type="slidenum">
              <a:rPr lang="en-US" smtClean="0"/>
              <a:t>22</a:t>
            </a:fld>
            <a:endParaRPr lang="en-US"/>
          </a:p>
        </p:txBody>
      </p:sp>
    </p:spTree>
    <p:extLst>
      <p:ext uri="{BB962C8B-B14F-4D97-AF65-F5344CB8AC3E}">
        <p14:creationId xmlns:p14="http://schemas.microsoft.com/office/powerpoint/2010/main" val="351000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23</a:t>
            </a:fld>
            <a:endParaRPr lang="en-US"/>
          </a:p>
        </p:txBody>
      </p:sp>
    </p:spTree>
    <p:extLst>
      <p:ext uri="{BB962C8B-B14F-4D97-AF65-F5344CB8AC3E}">
        <p14:creationId xmlns:p14="http://schemas.microsoft.com/office/powerpoint/2010/main" val="88430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AEs are not unanticipated problems</a:t>
            </a:r>
          </a:p>
        </p:txBody>
      </p:sp>
      <p:sp>
        <p:nvSpPr>
          <p:cNvPr id="4" name="Slide Number Placeholder 3"/>
          <p:cNvSpPr>
            <a:spLocks noGrp="1"/>
          </p:cNvSpPr>
          <p:nvPr>
            <p:ph type="sldNum" sz="quarter" idx="5"/>
          </p:nvPr>
        </p:nvSpPr>
        <p:spPr/>
        <p:txBody>
          <a:bodyPr/>
          <a:lstStyle/>
          <a:p>
            <a:fld id="{14645F8D-FE8D-407C-B46A-034646359B48}" type="slidenum">
              <a:rPr lang="en-US" smtClean="0"/>
              <a:t>24</a:t>
            </a:fld>
            <a:endParaRPr lang="en-US"/>
          </a:p>
        </p:txBody>
      </p:sp>
    </p:spTree>
    <p:extLst>
      <p:ext uri="{BB962C8B-B14F-4D97-AF65-F5344CB8AC3E}">
        <p14:creationId xmlns:p14="http://schemas.microsoft.com/office/powerpoint/2010/main" val="214655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Expected AEs</a:t>
            </a:r>
          </a:p>
          <a:p>
            <a:pPr marL="171450" indent="-171450">
              <a:buFont typeface="Arial" panose="020B0604020202020204" pitchFamily="34" charset="0"/>
              <a:buChar char="•"/>
            </a:pPr>
            <a:r>
              <a:rPr lang="en-US" dirty="0"/>
              <a:t>Reported in previous or pre-clinical trials </a:t>
            </a:r>
          </a:p>
          <a:p>
            <a:pPr marL="171450" indent="-171450">
              <a:buFont typeface="Arial" panose="020B0604020202020204" pitchFamily="34" charset="0"/>
              <a:buChar char="•"/>
            </a:pPr>
            <a:r>
              <a:rPr lang="en-US" dirty="0"/>
              <a:t>Described in IB</a:t>
            </a:r>
          </a:p>
          <a:p>
            <a:endParaRPr lang="en-US" dirty="0"/>
          </a:p>
          <a:p>
            <a:r>
              <a:rPr lang="en-US" b="1" u="sng" dirty="0"/>
              <a:t>Unexpected AEs</a:t>
            </a:r>
          </a:p>
          <a:p>
            <a:pPr marL="171450" indent="-171450">
              <a:buFont typeface="Arial" panose="020B0604020202020204" pitchFamily="34" charset="0"/>
              <a:buChar char="•"/>
            </a:pPr>
            <a:r>
              <a:rPr lang="en-US" dirty="0"/>
              <a:t>Not previously observed</a:t>
            </a:r>
          </a:p>
          <a:p>
            <a:pPr marL="171450" indent="-171450">
              <a:buFont typeface="Arial" panose="020B0604020202020204" pitchFamily="34" charset="0"/>
              <a:buChar char="•"/>
            </a:pPr>
            <a:r>
              <a:rPr lang="en-US" dirty="0"/>
              <a:t>Not consistent with information in IB</a:t>
            </a:r>
          </a:p>
          <a:p>
            <a:pPr marL="171450" indent="-171450">
              <a:buFont typeface="Arial" panose="020B0604020202020204" pitchFamily="34" charset="0"/>
              <a:buChar char="•"/>
            </a:pPr>
            <a:r>
              <a:rPr lang="en-US" dirty="0"/>
              <a:t>For example, under this definition, hepatic necrosis would be unexpected (by virtue of greater severity) if the investigator brochure referred only to elevated hepatic enzymes or hepatitis.</a:t>
            </a: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25</a:t>
            </a:fld>
            <a:endParaRPr lang="en-US"/>
          </a:p>
        </p:txBody>
      </p:sp>
    </p:spTree>
    <p:extLst>
      <p:ext uri="{BB962C8B-B14F-4D97-AF65-F5344CB8AC3E}">
        <p14:creationId xmlns:p14="http://schemas.microsoft.com/office/powerpoint/2010/main" val="989872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26</a:t>
            </a:fld>
            <a:endParaRPr lang="en-US"/>
          </a:p>
        </p:txBody>
      </p:sp>
    </p:spTree>
    <p:extLst>
      <p:ext uri="{BB962C8B-B14F-4D97-AF65-F5344CB8AC3E}">
        <p14:creationId xmlns:p14="http://schemas.microsoft.com/office/powerpoint/2010/main" val="247215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6</a:t>
            </a:fld>
            <a:endParaRPr lang="en-US"/>
          </a:p>
        </p:txBody>
      </p:sp>
    </p:spTree>
    <p:extLst>
      <p:ext uri="{BB962C8B-B14F-4D97-AF65-F5344CB8AC3E}">
        <p14:creationId xmlns:p14="http://schemas.microsoft.com/office/powerpoint/2010/main" val="1673659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28</a:t>
            </a:fld>
            <a:endParaRPr lang="en-US"/>
          </a:p>
        </p:txBody>
      </p:sp>
    </p:spTree>
    <p:extLst>
      <p:ext uri="{BB962C8B-B14F-4D97-AF65-F5344CB8AC3E}">
        <p14:creationId xmlns:p14="http://schemas.microsoft.com/office/powerpoint/2010/main" val="167910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that within clinical trials, protocol deviations do happen, despite best efforts. </a:t>
            </a:r>
          </a:p>
          <a:p>
            <a:endParaRPr lang="en-US" dirty="0"/>
          </a:p>
          <a:p>
            <a:r>
              <a:rPr lang="en-US" dirty="0"/>
              <a:t>However, not all have the same level of impact on study results or patient well-being.</a:t>
            </a:r>
          </a:p>
        </p:txBody>
      </p:sp>
      <p:sp>
        <p:nvSpPr>
          <p:cNvPr id="4" name="Slide Number Placeholder 3"/>
          <p:cNvSpPr>
            <a:spLocks noGrp="1"/>
          </p:cNvSpPr>
          <p:nvPr>
            <p:ph type="sldNum" sz="quarter" idx="5"/>
          </p:nvPr>
        </p:nvSpPr>
        <p:spPr/>
        <p:txBody>
          <a:bodyPr/>
          <a:lstStyle/>
          <a:p>
            <a:fld id="{14645F8D-FE8D-407C-B46A-034646359B48}" type="slidenum">
              <a:rPr lang="en-US" smtClean="0"/>
              <a:t>29</a:t>
            </a:fld>
            <a:endParaRPr lang="en-US"/>
          </a:p>
        </p:txBody>
      </p:sp>
    </p:spTree>
    <p:extLst>
      <p:ext uri="{BB962C8B-B14F-4D97-AF65-F5344CB8AC3E}">
        <p14:creationId xmlns:p14="http://schemas.microsoft.com/office/powerpoint/2010/main" val="245767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major deviations</a:t>
            </a:r>
          </a:p>
        </p:txBody>
      </p:sp>
      <p:sp>
        <p:nvSpPr>
          <p:cNvPr id="4" name="Slide Number Placeholder 3"/>
          <p:cNvSpPr>
            <a:spLocks noGrp="1"/>
          </p:cNvSpPr>
          <p:nvPr>
            <p:ph type="sldNum" sz="quarter" idx="5"/>
          </p:nvPr>
        </p:nvSpPr>
        <p:spPr/>
        <p:txBody>
          <a:bodyPr/>
          <a:lstStyle/>
          <a:p>
            <a:fld id="{14645F8D-FE8D-407C-B46A-034646359B48}" type="slidenum">
              <a:rPr lang="en-US" smtClean="0"/>
              <a:t>31</a:t>
            </a:fld>
            <a:endParaRPr lang="en-US"/>
          </a:p>
        </p:txBody>
      </p:sp>
    </p:spTree>
    <p:extLst>
      <p:ext uri="{BB962C8B-B14F-4D97-AF65-F5344CB8AC3E}">
        <p14:creationId xmlns:p14="http://schemas.microsoft.com/office/powerpoint/2010/main" val="273686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Principle measure of safety of a new product!</a:t>
            </a:r>
          </a:p>
          <a:p>
            <a:endParaRPr lang="en-US" b="1" dirty="0"/>
          </a:p>
          <a:p>
            <a:r>
              <a:rPr lang="en-US" b="1" dirty="0"/>
              <a:t>We are developing the toxicity profile of a new product</a:t>
            </a:r>
          </a:p>
          <a:p>
            <a:endParaRPr lang="en-US" b="1" dirty="0"/>
          </a:p>
          <a:p>
            <a:endParaRPr lang="en-US" b="1" dirty="0"/>
          </a:p>
          <a:p>
            <a:r>
              <a:rPr lang="en-US" b="1" dirty="0"/>
              <a:t>What is the ultimate goal of clinical trials?</a:t>
            </a:r>
          </a:p>
          <a:p>
            <a:endParaRPr lang="en-US" b="1" dirty="0"/>
          </a:p>
          <a:p>
            <a:r>
              <a:rPr lang="en-US" dirty="0"/>
              <a:t>Development of better drugs that can improve patient outcomes and quality of life</a:t>
            </a:r>
          </a:p>
          <a:p>
            <a:endParaRPr lang="en-US" dirty="0"/>
          </a:p>
          <a:p>
            <a:r>
              <a:rPr lang="en-US" dirty="0"/>
              <a:t>The reporting of AEs is a major focal point in a clinical trial</a:t>
            </a:r>
          </a:p>
          <a:p>
            <a:endParaRPr lang="en-US" dirty="0"/>
          </a:p>
          <a:p>
            <a:r>
              <a:rPr lang="en-US" dirty="0"/>
              <a:t>Despite all of the paperwork that needs to be done, AE reports are a necessary and integral part of any trial</a:t>
            </a: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7</a:t>
            </a:fld>
            <a:endParaRPr lang="en-US"/>
          </a:p>
        </p:txBody>
      </p:sp>
    </p:spTree>
    <p:extLst>
      <p:ext uri="{BB962C8B-B14F-4D97-AF65-F5344CB8AC3E}">
        <p14:creationId xmlns:p14="http://schemas.microsoft.com/office/powerpoint/2010/main" val="260725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Volunteered by participant, patient, or guardian  (spouse, friend)</a:t>
            </a:r>
          </a:p>
          <a:p>
            <a:endParaRPr lang="en-US" dirty="0"/>
          </a:p>
          <a:p>
            <a:r>
              <a:rPr lang="en-US" dirty="0"/>
              <a:t>Patient reported outcomes – ePROs can often be reviewed on the device or on a website</a:t>
            </a: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9</a:t>
            </a:fld>
            <a:endParaRPr lang="en-US"/>
          </a:p>
        </p:txBody>
      </p:sp>
    </p:spTree>
    <p:extLst>
      <p:ext uri="{BB962C8B-B14F-4D97-AF65-F5344CB8AC3E}">
        <p14:creationId xmlns:p14="http://schemas.microsoft.com/office/powerpoint/2010/main" val="367725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CTCAE:  </a:t>
            </a:r>
            <a:r>
              <a:rPr lang="en-US" dirty="0"/>
              <a:t>Fundamentally intended to an agreed upon terminology for the designation, reporting, and grading of AEs that occur in Oncology research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10</a:t>
            </a:fld>
            <a:endParaRPr lang="en-US"/>
          </a:p>
        </p:txBody>
      </p:sp>
    </p:spTree>
    <p:extLst>
      <p:ext uri="{BB962C8B-B14F-4D97-AF65-F5344CB8AC3E}">
        <p14:creationId xmlns:p14="http://schemas.microsoft.com/office/powerpoint/2010/main" val="385210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Definite:</a:t>
            </a:r>
            <a:r>
              <a:rPr lang="en-US" dirty="0"/>
              <a:t>  Clearly related to </a:t>
            </a:r>
          </a:p>
          <a:p>
            <a:pPr>
              <a:lnSpc>
                <a:spcPct val="200000"/>
              </a:lnSpc>
            </a:pPr>
            <a:r>
              <a:rPr lang="en-US" b="1" dirty="0"/>
              <a:t>Probable:  </a:t>
            </a:r>
            <a:r>
              <a:rPr lang="en-US" dirty="0"/>
              <a:t>Likely related to </a:t>
            </a:r>
          </a:p>
          <a:p>
            <a:pPr>
              <a:lnSpc>
                <a:spcPct val="200000"/>
              </a:lnSpc>
            </a:pPr>
            <a:r>
              <a:rPr lang="en-US" b="1" dirty="0"/>
              <a:t>Possible:  </a:t>
            </a:r>
            <a:r>
              <a:rPr lang="en-US" dirty="0"/>
              <a:t>May be related to </a:t>
            </a:r>
          </a:p>
          <a:p>
            <a:pPr>
              <a:lnSpc>
                <a:spcPct val="200000"/>
              </a:lnSpc>
            </a:pPr>
            <a:r>
              <a:rPr lang="en-US" b="1" dirty="0"/>
              <a:t>Unlikely:</a:t>
            </a:r>
            <a:r>
              <a:rPr lang="en-US" dirty="0"/>
              <a:t>  Doubtfully related to </a:t>
            </a:r>
          </a:p>
          <a:p>
            <a:pPr>
              <a:lnSpc>
                <a:spcPct val="200000"/>
              </a:lnSpc>
            </a:pPr>
            <a:r>
              <a:rPr lang="en-US" b="1" dirty="0"/>
              <a:t>Unrelated: </a:t>
            </a:r>
            <a:r>
              <a:rPr lang="en-US" dirty="0"/>
              <a:t> Clearly not related to</a:t>
            </a:r>
          </a:p>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11</a:t>
            </a:fld>
            <a:endParaRPr lang="en-US"/>
          </a:p>
        </p:txBody>
      </p:sp>
    </p:spTree>
    <p:extLst>
      <p:ext uri="{BB962C8B-B14F-4D97-AF65-F5344CB8AC3E}">
        <p14:creationId xmlns:p14="http://schemas.microsoft.com/office/powerpoint/2010/main" val="41464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Definite:  </a:t>
            </a:r>
            <a:r>
              <a:rPr lang="en-US" dirty="0"/>
              <a:t>Clearly related to </a:t>
            </a:r>
          </a:p>
          <a:p>
            <a:r>
              <a:rPr lang="en-US" u="sng" dirty="0"/>
              <a:t>Probable:</a:t>
            </a:r>
            <a:r>
              <a:rPr lang="en-US" dirty="0"/>
              <a:t>  Likely related to </a:t>
            </a:r>
          </a:p>
          <a:p>
            <a:r>
              <a:rPr lang="en-US" u="sng" dirty="0"/>
              <a:t>Possible:  </a:t>
            </a:r>
            <a:r>
              <a:rPr lang="en-US" dirty="0"/>
              <a:t>May be related to </a:t>
            </a:r>
          </a:p>
          <a:p>
            <a:r>
              <a:rPr lang="en-US" u="sng" dirty="0"/>
              <a:t>Unlikely:</a:t>
            </a:r>
            <a:r>
              <a:rPr lang="en-US" dirty="0"/>
              <a:t>  Doubtfully related to </a:t>
            </a:r>
          </a:p>
          <a:p>
            <a:r>
              <a:rPr lang="en-US" u="sng" dirty="0"/>
              <a:t>Unrelated:</a:t>
            </a:r>
            <a:r>
              <a:rPr lang="en-US" dirty="0"/>
              <a:t>  Clearly not related to</a:t>
            </a:r>
          </a:p>
          <a:p>
            <a:endParaRPr lang="en-US" b="1" dirty="0"/>
          </a:p>
          <a:p>
            <a:endParaRPr lang="en-US" b="1" dirty="0"/>
          </a:p>
        </p:txBody>
      </p:sp>
      <p:sp>
        <p:nvSpPr>
          <p:cNvPr id="4" name="Slide Number Placeholder 3"/>
          <p:cNvSpPr>
            <a:spLocks noGrp="1"/>
          </p:cNvSpPr>
          <p:nvPr>
            <p:ph type="sldNum" sz="quarter" idx="5"/>
          </p:nvPr>
        </p:nvSpPr>
        <p:spPr/>
        <p:txBody>
          <a:bodyPr/>
          <a:lstStyle/>
          <a:p>
            <a:fld id="{14645F8D-FE8D-407C-B46A-034646359B48}" type="slidenum">
              <a:rPr lang="en-US" smtClean="0"/>
              <a:t>12</a:t>
            </a:fld>
            <a:endParaRPr lang="en-US"/>
          </a:p>
        </p:txBody>
      </p:sp>
    </p:spTree>
    <p:extLst>
      <p:ext uri="{BB962C8B-B14F-4D97-AF65-F5344CB8AC3E}">
        <p14:creationId xmlns:p14="http://schemas.microsoft.com/office/powerpoint/2010/main" val="258339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NTF – to provide additional information via a short narrative about the AE</a:t>
            </a:r>
          </a:p>
          <a:p>
            <a:endParaRPr lang="en-US" dirty="0"/>
          </a:p>
          <a:p>
            <a:r>
              <a:rPr lang="en-US" dirty="0"/>
              <a:t>Supporting documentation – Copy of lab value that is abnormal</a:t>
            </a:r>
          </a:p>
          <a:p>
            <a:endParaRPr lang="en-US" dirty="0"/>
          </a:p>
          <a:p>
            <a:r>
              <a:rPr lang="en-US" dirty="0"/>
              <a:t>Adverse Event Log – to track ALL AEs that happen throughout the course of the subject’s participation</a:t>
            </a:r>
          </a:p>
          <a:p>
            <a:endParaRPr lang="en-US" dirty="0"/>
          </a:p>
          <a:p>
            <a:r>
              <a:rPr lang="en-US" dirty="0"/>
              <a:t>Serious Adverse Event Form – Can be paper or a part of the EDC</a:t>
            </a:r>
          </a:p>
        </p:txBody>
      </p:sp>
      <p:sp>
        <p:nvSpPr>
          <p:cNvPr id="4" name="Slide Number Placeholder 3"/>
          <p:cNvSpPr>
            <a:spLocks noGrp="1"/>
          </p:cNvSpPr>
          <p:nvPr>
            <p:ph type="sldNum" sz="quarter" idx="5"/>
          </p:nvPr>
        </p:nvSpPr>
        <p:spPr/>
        <p:txBody>
          <a:bodyPr/>
          <a:lstStyle/>
          <a:p>
            <a:fld id="{14645F8D-FE8D-407C-B46A-034646359B48}" type="slidenum">
              <a:rPr lang="en-US" smtClean="0"/>
              <a:t>13</a:t>
            </a:fld>
            <a:endParaRPr lang="en-US"/>
          </a:p>
        </p:txBody>
      </p:sp>
    </p:spTree>
    <p:extLst>
      <p:ext uri="{BB962C8B-B14F-4D97-AF65-F5344CB8AC3E}">
        <p14:creationId xmlns:p14="http://schemas.microsoft.com/office/powerpoint/2010/main" val="331231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45F8D-FE8D-407C-B46A-034646359B48}" type="slidenum">
              <a:rPr lang="en-US" smtClean="0"/>
              <a:t>14</a:t>
            </a:fld>
            <a:endParaRPr lang="en-US"/>
          </a:p>
        </p:txBody>
      </p:sp>
    </p:spTree>
    <p:extLst>
      <p:ext uri="{BB962C8B-B14F-4D97-AF65-F5344CB8AC3E}">
        <p14:creationId xmlns:p14="http://schemas.microsoft.com/office/powerpoint/2010/main" val="243947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8/5/20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420684" y="209861"/>
            <a:ext cx="8288032" cy="1349115"/>
          </a:xfrm>
        </p:spPr>
        <p:txBody>
          <a:bodyPr>
            <a:normAutofit/>
          </a:bodyPr>
          <a:lstStyle/>
          <a:p>
            <a:pPr algn="ctr"/>
            <a:r>
              <a:rPr lang="en-US" sz="4800" dirty="0"/>
              <a:t>Research 101</a:t>
            </a:r>
            <a:br>
              <a:rPr lang="en-US" sz="4800" dirty="0"/>
            </a:br>
            <a:r>
              <a:rPr lang="en-US" sz="2400" dirty="0"/>
              <a:t>sponsored by</a:t>
            </a:r>
          </a:p>
        </p:txBody>
      </p:sp>
      <p:pic>
        <p:nvPicPr>
          <p:cNvPr id="5" name="Picture 4" descr="A picture containing drawing&#10;&#10;Description automatically generated">
            <a:extLst>
              <a:ext uri="{FF2B5EF4-FFF2-40B4-BE49-F238E27FC236}">
                <a16:creationId xmlns:a16="http://schemas.microsoft.com/office/drawing/2014/main" id="{8515D31A-F326-42CF-B07E-4E71A8046C89}"/>
              </a:ext>
            </a:extLst>
          </p:cNvPr>
          <p:cNvPicPr>
            <a:picLocks noChangeAspect="1"/>
          </p:cNvPicPr>
          <p:nvPr/>
        </p:nvPicPr>
        <p:blipFill>
          <a:blip r:embed="rId2"/>
          <a:stretch>
            <a:fillRect/>
          </a:stretch>
        </p:blipFill>
        <p:spPr>
          <a:xfrm>
            <a:off x="1420683" y="2187196"/>
            <a:ext cx="7903199" cy="3823859"/>
          </a:xfrm>
          <a:prstGeom prst="rect">
            <a:avLst/>
          </a:prstGeom>
        </p:spPr>
      </p:pic>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037-0187-4E39-98EE-2C84804DF71F}"/>
              </a:ext>
            </a:extLst>
          </p:cNvPr>
          <p:cNvSpPr>
            <a:spLocks noGrp="1"/>
          </p:cNvSpPr>
          <p:nvPr>
            <p:ph type="title"/>
          </p:nvPr>
        </p:nvSpPr>
        <p:spPr>
          <a:xfrm>
            <a:off x="677334" y="609600"/>
            <a:ext cx="8596668" cy="1320800"/>
          </a:xfrm>
        </p:spPr>
        <p:txBody>
          <a:bodyPr>
            <a:normAutofit/>
          </a:bodyPr>
          <a:lstStyle/>
          <a:p>
            <a:r>
              <a:rPr lang="en-US"/>
              <a:t>Information Needed about the AE</a:t>
            </a:r>
          </a:p>
        </p:txBody>
      </p:sp>
      <p:graphicFrame>
        <p:nvGraphicFramePr>
          <p:cNvPr id="5" name="Content Placeholder 2">
            <a:extLst>
              <a:ext uri="{FF2B5EF4-FFF2-40B4-BE49-F238E27FC236}">
                <a16:creationId xmlns:a16="http://schemas.microsoft.com/office/drawing/2014/main" id="{43C2BF0B-7DAD-449F-82C7-04E1208682D3}"/>
              </a:ext>
            </a:extLst>
          </p:cNvPr>
          <p:cNvGraphicFramePr>
            <a:graphicFrameLocks noGrp="1"/>
          </p:cNvGraphicFramePr>
          <p:nvPr>
            <p:ph idx="1"/>
            <p:extLst>
              <p:ext uri="{D42A27DB-BD31-4B8C-83A1-F6EECF244321}">
                <p14:modId xmlns:p14="http://schemas.microsoft.com/office/powerpoint/2010/main" val="4045994405"/>
              </p:ext>
            </p:extLst>
          </p:nvPr>
        </p:nvGraphicFramePr>
        <p:xfrm>
          <a:off x="317241" y="1306286"/>
          <a:ext cx="9330612" cy="535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01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037-0187-4E39-98EE-2C84804DF71F}"/>
              </a:ext>
            </a:extLst>
          </p:cNvPr>
          <p:cNvSpPr>
            <a:spLocks noGrp="1"/>
          </p:cNvSpPr>
          <p:nvPr>
            <p:ph type="title"/>
          </p:nvPr>
        </p:nvSpPr>
        <p:spPr>
          <a:xfrm>
            <a:off x="677334" y="609600"/>
            <a:ext cx="8596668" cy="1320800"/>
          </a:xfrm>
        </p:spPr>
        <p:txBody>
          <a:bodyPr>
            <a:normAutofit/>
          </a:bodyPr>
          <a:lstStyle/>
          <a:p>
            <a:r>
              <a:rPr lang="en-US"/>
              <a:t>Information Needed about the AE</a:t>
            </a:r>
            <a:endParaRPr lang="en-US" dirty="0"/>
          </a:p>
        </p:txBody>
      </p:sp>
      <p:graphicFrame>
        <p:nvGraphicFramePr>
          <p:cNvPr id="5" name="Content Placeholder 2">
            <a:extLst>
              <a:ext uri="{FF2B5EF4-FFF2-40B4-BE49-F238E27FC236}">
                <a16:creationId xmlns:a16="http://schemas.microsoft.com/office/drawing/2014/main" id="{E4CECE7C-ED06-4E22-B0BB-8A20D5D68E9F}"/>
              </a:ext>
            </a:extLst>
          </p:cNvPr>
          <p:cNvGraphicFramePr>
            <a:graphicFrameLocks noGrp="1"/>
          </p:cNvGraphicFramePr>
          <p:nvPr>
            <p:ph idx="1"/>
            <p:extLst>
              <p:ext uri="{D42A27DB-BD31-4B8C-83A1-F6EECF244321}">
                <p14:modId xmlns:p14="http://schemas.microsoft.com/office/powerpoint/2010/main" val="3482316734"/>
              </p:ext>
            </p:extLst>
          </p:nvPr>
        </p:nvGraphicFramePr>
        <p:xfrm>
          <a:off x="298580" y="1455576"/>
          <a:ext cx="9498563" cy="511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39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037-0187-4E39-98EE-2C84804DF71F}"/>
              </a:ext>
            </a:extLst>
          </p:cNvPr>
          <p:cNvSpPr>
            <a:spLocks noGrp="1"/>
          </p:cNvSpPr>
          <p:nvPr>
            <p:ph type="title"/>
          </p:nvPr>
        </p:nvSpPr>
        <p:spPr>
          <a:xfrm>
            <a:off x="677334" y="609600"/>
            <a:ext cx="8596668" cy="1320800"/>
          </a:xfrm>
        </p:spPr>
        <p:txBody>
          <a:bodyPr>
            <a:normAutofit/>
          </a:bodyPr>
          <a:lstStyle/>
          <a:p>
            <a:r>
              <a:rPr lang="en-US"/>
              <a:t>Information Needed about the AE</a:t>
            </a:r>
          </a:p>
        </p:txBody>
      </p:sp>
      <p:graphicFrame>
        <p:nvGraphicFramePr>
          <p:cNvPr id="5" name="Content Placeholder 2">
            <a:extLst>
              <a:ext uri="{FF2B5EF4-FFF2-40B4-BE49-F238E27FC236}">
                <a16:creationId xmlns:a16="http://schemas.microsoft.com/office/drawing/2014/main" id="{4CCE12BB-3727-4E76-80DE-50F41DBEB950}"/>
              </a:ext>
            </a:extLst>
          </p:cNvPr>
          <p:cNvGraphicFramePr>
            <a:graphicFrameLocks noGrp="1"/>
          </p:cNvGraphicFramePr>
          <p:nvPr>
            <p:ph idx="1"/>
            <p:extLst>
              <p:ext uri="{D42A27DB-BD31-4B8C-83A1-F6EECF244321}">
                <p14:modId xmlns:p14="http://schemas.microsoft.com/office/powerpoint/2010/main" val="212086274"/>
              </p:ext>
            </p:extLst>
          </p:nvPr>
        </p:nvGraphicFramePr>
        <p:xfrm>
          <a:off x="677863" y="1455576"/>
          <a:ext cx="8596312" cy="479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69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1DB9-4053-452B-85AA-09F37EA4F317}"/>
              </a:ext>
            </a:extLst>
          </p:cNvPr>
          <p:cNvSpPr>
            <a:spLocks noGrp="1"/>
          </p:cNvSpPr>
          <p:nvPr>
            <p:ph type="title"/>
          </p:nvPr>
        </p:nvSpPr>
        <p:spPr>
          <a:xfrm>
            <a:off x="677334" y="974558"/>
            <a:ext cx="8596668" cy="842209"/>
          </a:xfrm>
        </p:spPr>
        <p:txBody>
          <a:bodyPr>
            <a:normAutofit/>
          </a:bodyPr>
          <a:lstStyle/>
          <a:p>
            <a:pPr algn="ctr"/>
            <a:r>
              <a:rPr lang="en-US" dirty="0"/>
              <a:t>Documentation of AEs</a:t>
            </a:r>
          </a:p>
        </p:txBody>
      </p:sp>
      <p:graphicFrame>
        <p:nvGraphicFramePr>
          <p:cNvPr id="6" name="Content Placeholder 2">
            <a:extLst>
              <a:ext uri="{FF2B5EF4-FFF2-40B4-BE49-F238E27FC236}">
                <a16:creationId xmlns:a16="http://schemas.microsoft.com/office/drawing/2014/main" id="{8E74C840-293E-4CFB-851A-FC17701A23A4}"/>
              </a:ext>
            </a:extLst>
          </p:cNvPr>
          <p:cNvGraphicFramePr>
            <a:graphicFrameLocks noGrp="1"/>
          </p:cNvGraphicFramePr>
          <p:nvPr>
            <p:ph idx="1"/>
            <p:extLst>
              <p:ext uri="{D42A27DB-BD31-4B8C-83A1-F6EECF244321}">
                <p14:modId xmlns:p14="http://schemas.microsoft.com/office/powerpoint/2010/main" val="469429269"/>
              </p:ext>
            </p:extLst>
          </p:nvPr>
        </p:nvGraphicFramePr>
        <p:xfrm>
          <a:off x="493296" y="1816768"/>
          <a:ext cx="9156030" cy="4225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30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043584-D491-40AC-83CB-6797EC5B1A32}"/>
              </a:ext>
            </a:extLst>
          </p:cNvPr>
          <p:cNvSpPr/>
          <p:nvPr/>
        </p:nvSpPr>
        <p:spPr>
          <a:xfrm>
            <a:off x="1228330" y="1133818"/>
            <a:ext cx="9456820" cy="5020477"/>
          </a:xfrm>
          <a:prstGeom prst="rect">
            <a:avLst/>
          </a:prstGeom>
        </p:spPr>
        <p:txBody>
          <a:bodyPr wrap="square">
            <a:spAutoFit/>
          </a:bodyPr>
          <a:lstStyle/>
          <a:p>
            <a:pPr algn="ct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AE Assessment:  Source Document</a:t>
            </a:r>
          </a:p>
          <a:p>
            <a:pPr algn="ctr">
              <a:lnSpc>
                <a:spcPct val="150000"/>
              </a:lnSpc>
            </a:pPr>
            <a:endParaRPr lang="en-US" sz="5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General:</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Fever / Fatigue / </a:t>
            </a:r>
            <a:r>
              <a:rPr lang="en-US" sz="1400" dirty="0" err="1">
                <a:latin typeface="Calibri" panose="020F0502020204030204" pitchFamily="34" charset="0"/>
                <a:ea typeface="Calibri" panose="020F0502020204030204" pitchFamily="34" charset="0"/>
                <a:cs typeface="Times New Roman" panose="02020603050405020304" pitchFamily="18" charset="0"/>
              </a:rPr>
              <a:t>Wt</a:t>
            </a:r>
            <a:r>
              <a:rPr lang="en-US" sz="1400" dirty="0">
                <a:latin typeface="Calibri" panose="020F0502020204030204" pitchFamily="34" charset="0"/>
                <a:ea typeface="Calibri" panose="020F0502020204030204" pitchFamily="34" charset="0"/>
                <a:cs typeface="Times New Roman" panose="02020603050405020304" pitchFamily="18" charset="0"/>
              </a:rPr>
              <a:t> Loss / Alopecia / Other 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Eyes: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Vision Changes ______________________________________________________________________________________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ENT:</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Mucositis / Tinnitus / Difficulty Swallowing / Other 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Resp:</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Dyspnea / Cough (productive or non-productive) / Other 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Cardiac:</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Chest Pain (cardiac or non-cardiac) / Palpitations / Edema / Other 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GI:</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N / V / Constipation / Diarrhea / Bloating / Appetite Changes / Other 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MS: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Joint Swelling (arthritis type pain) / Other Pain ______________________________________________________________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GU:</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Difficult Urination / Painful Urination / Other _______________________________________________________________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Endocrine:</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Hot Flashes / Night Sweats / Other _________________________________________________________________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Skin:</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Pruritus / Rash _______ / Wounds ______ / Jaundice / Other 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Psych:</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Anxiety / Depression / Insomnia / Other _________________________________________________________________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Heme/Lymph:</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Bleeding / Bruising / Swollen LN / Other __________________________________________________________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Neuro:</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Dizziness / HA / Seizures / Syncope / Neuropathy _________________________________________________________</a:t>
            </a:r>
          </a:p>
          <a:p>
            <a:pPr>
              <a:lnSpc>
                <a:spcPct val="150000"/>
              </a:lnSpc>
            </a:pPr>
            <a:r>
              <a:rPr lang="en-US" sz="1400" b="1" u="sng" dirty="0">
                <a:latin typeface="Calibri" panose="020F0502020204030204" pitchFamily="34" charset="0"/>
                <a:ea typeface="Calibri" panose="020F0502020204030204" pitchFamily="34" charset="0"/>
                <a:cs typeface="Times New Roman" panose="02020603050405020304" pitchFamily="18" charset="0"/>
              </a:rPr>
              <a:t>Other:</a:t>
            </a:r>
            <a:r>
              <a:rPr lang="en-US" sz="1400" b="1" dirty="0">
                <a:latin typeface="Calibri" panose="020F0502020204030204" pitchFamily="34" charset="0"/>
                <a:ea typeface="Calibri" panose="020F0502020204030204" pitchFamily="34" charset="0"/>
                <a:cs typeface="Times New Roman" panose="02020603050405020304" pitchFamily="18" charset="0"/>
              </a:rPr>
              <a:t>  __________________________________________________________________________________________________</a:t>
            </a:r>
            <a:endParaRPr lang="en-US" sz="1400" dirty="0"/>
          </a:p>
        </p:txBody>
      </p:sp>
    </p:spTree>
    <p:extLst>
      <p:ext uri="{BB962C8B-B14F-4D97-AF65-F5344CB8AC3E}">
        <p14:creationId xmlns:p14="http://schemas.microsoft.com/office/powerpoint/2010/main" val="167255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6CACED-C2DA-4433-B6E9-0ECECF9F2D86}"/>
              </a:ext>
            </a:extLst>
          </p:cNvPr>
          <p:cNvPicPr>
            <a:picLocks noChangeAspect="1"/>
          </p:cNvPicPr>
          <p:nvPr/>
        </p:nvPicPr>
        <p:blipFill>
          <a:blip r:embed="rId3"/>
          <a:stretch>
            <a:fillRect/>
          </a:stretch>
        </p:blipFill>
        <p:spPr>
          <a:xfrm>
            <a:off x="1648326" y="579016"/>
            <a:ext cx="8720165" cy="5730641"/>
          </a:xfrm>
          <a:prstGeom prst="rect">
            <a:avLst/>
          </a:prstGeom>
        </p:spPr>
      </p:pic>
    </p:spTree>
    <p:extLst>
      <p:ext uri="{BB962C8B-B14F-4D97-AF65-F5344CB8AC3E}">
        <p14:creationId xmlns:p14="http://schemas.microsoft.com/office/powerpoint/2010/main" val="26584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6DFF6-30CA-4052-A7C0-77B17A918751}"/>
              </a:ext>
            </a:extLst>
          </p:cNvPr>
          <p:cNvSpPr>
            <a:spLocks noGrp="1"/>
          </p:cNvSpPr>
          <p:nvPr>
            <p:ph type="title"/>
          </p:nvPr>
        </p:nvSpPr>
        <p:spPr>
          <a:xfrm>
            <a:off x="652481" y="1382486"/>
            <a:ext cx="3547581" cy="4093028"/>
          </a:xfrm>
        </p:spPr>
        <p:txBody>
          <a:bodyPr anchor="ctr">
            <a:normAutofit/>
          </a:bodyPr>
          <a:lstStyle/>
          <a:p>
            <a:r>
              <a:rPr lang="en-US" sz="4400"/>
              <a:t>Examples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964CE82-12DD-46E5-9E52-BA8D74A2F13E}"/>
              </a:ext>
            </a:extLst>
          </p:cNvPr>
          <p:cNvGraphicFramePr>
            <a:graphicFrameLocks noGrp="1"/>
          </p:cNvGraphicFramePr>
          <p:nvPr>
            <p:ph idx="1"/>
            <p:extLst>
              <p:ext uri="{D42A27DB-BD31-4B8C-83A1-F6EECF244321}">
                <p14:modId xmlns:p14="http://schemas.microsoft.com/office/powerpoint/2010/main" val="3320364361"/>
              </p:ext>
            </p:extLst>
          </p:nvPr>
        </p:nvGraphicFramePr>
        <p:xfrm>
          <a:off x="5113176" y="391886"/>
          <a:ext cx="6904653" cy="578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18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9EE9F-6CC5-4933-B7C3-25B4912596E7}"/>
              </a:ext>
            </a:extLst>
          </p:cNvPr>
          <p:cNvSpPr>
            <a:spLocks noGrp="1"/>
          </p:cNvSpPr>
          <p:nvPr>
            <p:ph type="title"/>
          </p:nvPr>
        </p:nvSpPr>
        <p:spPr>
          <a:xfrm>
            <a:off x="652481" y="1382486"/>
            <a:ext cx="3547581" cy="4093028"/>
          </a:xfrm>
        </p:spPr>
        <p:txBody>
          <a:bodyPr anchor="ctr">
            <a:normAutofit/>
          </a:bodyPr>
          <a:lstStyle/>
          <a:p>
            <a:r>
              <a:rPr lang="en-US" sz="4400"/>
              <a:t>Challenges with AE Reporting</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CFD152-4FF3-460A-9680-56A48C80B850}"/>
              </a:ext>
            </a:extLst>
          </p:cNvPr>
          <p:cNvGraphicFramePr>
            <a:graphicFrameLocks noGrp="1"/>
          </p:cNvGraphicFramePr>
          <p:nvPr>
            <p:ph idx="1"/>
            <p:extLst>
              <p:ext uri="{D42A27DB-BD31-4B8C-83A1-F6EECF244321}">
                <p14:modId xmlns:p14="http://schemas.microsoft.com/office/powerpoint/2010/main" val="300799509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34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4" name="Straight Connector 23">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23231335-D641-4C20-967F-422ACF9C68B8}"/>
              </a:ext>
            </a:extLst>
          </p:cNvPr>
          <p:cNvSpPr>
            <a:spLocks noGrp="1"/>
          </p:cNvSpPr>
          <p:nvPr>
            <p:ph type="title"/>
          </p:nvPr>
        </p:nvSpPr>
        <p:spPr>
          <a:xfrm>
            <a:off x="1005356" y="1271191"/>
            <a:ext cx="3820208" cy="4307148"/>
          </a:xfrm>
        </p:spPr>
        <p:txBody>
          <a:bodyPr vert="horz" lIns="91440" tIns="45720" rIns="91440" bIns="45720" rtlCol="0" anchor="ctr">
            <a:normAutofit/>
          </a:bodyPr>
          <a:lstStyle/>
          <a:p>
            <a:r>
              <a:rPr lang="en-US" sz="5400" b="1" u="sng" dirty="0"/>
              <a:t>S</a:t>
            </a:r>
            <a:r>
              <a:rPr lang="en-US" sz="5400" dirty="0"/>
              <a:t>erious </a:t>
            </a:r>
            <a:br>
              <a:rPr lang="en-US" sz="5400" dirty="0"/>
            </a:br>
            <a:r>
              <a:rPr lang="en-US" sz="5400" b="1" u="sng" dirty="0"/>
              <a:t>A</a:t>
            </a:r>
            <a:r>
              <a:rPr lang="en-US" sz="5400" dirty="0"/>
              <a:t>dverse </a:t>
            </a:r>
            <a:br>
              <a:rPr lang="en-US" sz="5400" dirty="0"/>
            </a:br>
            <a:r>
              <a:rPr lang="en-US" sz="5400" b="1" u="sng" dirty="0"/>
              <a:t>E</a:t>
            </a:r>
            <a:r>
              <a:rPr lang="en-US" sz="5400" dirty="0"/>
              <a:t>vents</a:t>
            </a:r>
          </a:p>
        </p:txBody>
      </p:sp>
      <p:sp>
        <p:nvSpPr>
          <p:cNvPr id="32" name="Freeform: Shape 31">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2161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85064-55F2-4FA7-B439-E9C290649907}"/>
              </a:ext>
            </a:extLst>
          </p:cNvPr>
          <p:cNvSpPr>
            <a:spLocks noGrp="1"/>
          </p:cNvSpPr>
          <p:nvPr>
            <p:ph type="title"/>
          </p:nvPr>
        </p:nvSpPr>
        <p:spPr>
          <a:xfrm>
            <a:off x="1333502" y="609600"/>
            <a:ext cx="8596668" cy="1320800"/>
          </a:xfrm>
        </p:spPr>
        <p:txBody>
          <a:bodyPr>
            <a:normAutofit/>
          </a:bodyPr>
          <a:lstStyle/>
          <a:p>
            <a:r>
              <a:rPr lang="en-US" dirty="0"/>
              <a:t>What is a Serious Adverse Event (SAE)?</a:t>
            </a:r>
          </a:p>
        </p:txBody>
      </p:sp>
      <p:sp>
        <p:nvSpPr>
          <p:cNvPr id="35" name="Isosceles Triangle 34">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9" name="Straight Connector 38">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135D8D6-9E0B-4F78-A1D5-67F1974299D3}"/>
              </a:ext>
            </a:extLst>
          </p:cNvPr>
          <p:cNvSpPr>
            <a:spLocks noGrp="1"/>
          </p:cNvSpPr>
          <p:nvPr>
            <p:ph idx="1"/>
          </p:nvPr>
        </p:nvSpPr>
        <p:spPr>
          <a:xfrm>
            <a:off x="761999" y="1567543"/>
            <a:ext cx="9369425" cy="4022307"/>
          </a:xfrm>
        </p:spPr>
        <p:txBody>
          <a:bodyPr>
            <a:normAutofit/>
          </a:bodyPr>
          <a:lstStyle/>
          <a:p>
            <a:r>
              <a:rPr lang="en-US" dirty="0"/>
              <a:t>Results in death </a:t>
            </a:r>
          </a:p>
          <a:p>
            <a:r>
              <a:rPr lang="en-US" dirty="0"/>
              <a:t>Is life threatening </a:t>
            </a:r>
          </a:p>
          <a:p>
            <a:r>
              <a:rPr lang="en-US" dirty="0"/>
              <a:t>Requires hospitalization or prolongation of existing hospitalization </a:t>
            </a:r>
          </a:p>
          <a:p>
            <a:r>
              <a:rPr lang="en-US" dirty="0"/>
              <a:t>Results in persistent or significant disability or incapacity </a:t>
            </a:r>
          </a:p>
          <a:p>
            <a:r>
              <a:rPr lang="en-US" dirty="0"/>
              <a:t>Is a congenital anomaly or birth defect</a:t>
            </a:r>
          </a:p>
          <a:p>
            <a:r>
              <a:rPr lang="en-US" dirty="0"/>
              <a:t>Based upon appropriate medical judgment, may jeopardize the subject’s health and may require medical or surgical intervention to prevent one of the other outcomes listed in this definition</a:t>
            </a:r>
            <a:endParaRPr lang="en-US" i="1" dirty="0"/>
          </a:p>
          <a:p>
            <a:pPr marL="3657600" lvl="8" indent="0">
              <a:buNone/>
            </a:pPr>
            <a:r>
              <a:rPr lang="en-US" i="1" dirty="0"/>
              <a:t>                         https://www.fda.gov/media/79394/download</a:t>
            </a:r>
          </a:p>
        </p:txBody>
      </p:sp>
      <p:sp>
        <p:nvSpPr>
          <p:cNvPr id="43"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592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677335" y="481263"/>
            <a:ext cx="8596668" cy="737937"/>
          </a:xfrm>
        </p:spPr>
        <p:txBody>
          <a:bodyPr/>
          <a:lstStyle/>
          <a:p>
            <a:r>
              <a:rPr lang="en-US" dirty="0"/>
              <a:t>Conflict of Interest Disclosure</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677335" y="1604211"/>
            <a:ext cx="8596668" cy="4772526"/>
          </a:xfrm>
        </p:spPr>
        <p:txBody>
          <a:bodyPr>
            <a:noAutofit/>
          </a:bodyPr>
          <a:lstStyle/>
          <a:p>
            <a:r>
              <a:rPr lang="en-US" b="1" u="sng" dirty="0"/>
              <a:t>Conflicts of Interest</a:t>
            </a:r>
            <a:endParaRPr lang="en-US" dirty="0"/>
          </a:p>
          <a:p>
            <a:r>
              <a:rPr lang="en-US" dirty="0"/>
              <a:t>A Conflict of Interest occurs when an individual has an opportunity to affect educational content about healthcare products or services of a commercial interest with which she/he has a financial relationship.</a:t>
            </a:r>
          </a:p>
          <a:p>
            <a:r>
              <a:rPr lang="en-US" dirty="0"/>
              <a:t>There is no conflict of interest for this presentation.</a:t>
            </a:r>
          </a:p>
          <a:p>
            <a:r>
              <a:rPr lang="en-US" dirty="0"/>
              <a:t> </a:t>
            </a:r>
          </a:p>
          <a:p>
            <a:r>
              <a:rPr lang="en-US" b="1" u="sng" dirty="0"/>
              <a:t>Commercial Support</a:t>
            </a:r>
            <a:endParaRPr lang="en-US" dirty="0"/>
          </a:p>
          <a:p>
            <a:r>
              <a:rPr lang="en-US" dirty="0"/>
              <a:t>No commercial support for this seminar</a:t>
            </a:r>
          </a:p>
          <a:p>
            <a:r>
              <a:rPr lang="en-US" dirty="0"/>
              <a:t> </a:t>
            </a:r>
          </a:p>
          <a:p>
            <a:r>
              <a:rPr lang="en-US" b="1" u="sng" dirty="0"/>
              <a:t>Non-Endorsement of Products</a:t>
            </a:r>
            <a:endParaRPr lang="en-US" dirty="0"/>
          </a:p>
          <a:p>
            <a:r>
              <a:rPr lang="en-US" dirty="0"/>
              <a:t>Non-applicable</a:t>
            </a:r>
          </a:p>
        </p:txBody>
      </p:sp>
    </p:spTree>
    <p:extLst>
      <p:ext uri="{BB962C8B-B14F-4D97-AF65-F5344CB8AC3E}">
        <p14:creationId xmlns:p14="http://schemas.microsoft.com/office/powerpoint/2010/main" val="105833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8948-4DDA-4C21-858F-71A5336FE3B4}"/>
              </a:ext>
            </a:extLst>
          </p:cNvPr>
          <p:cNvSpPr>
            <a:spLocks noGrp="1"/>
          </p:cNvSpPr>
          <p:nvPr>
            <p:ph type="title"/>
          </p:nvPr>
        </p:nvSpPr>
        <p:spPr>
          <a:xfrm>
            <a:off x="677334" y="821094"/>
            <a:ext cx="8596668" cy="889052"/>
          </a:xfrm>
        </p:spPr>
        <p:txBody>
          <a:bodyPr>
            <a:normAutofit/>
          </a:bodyPr>
          <a:lstStyle/>
          <a:p>
            <a:r>
              <a:rPr lang="en-US" dirty="0"/>
              <a:t>SAE Reporting Timelines</a:t>
            </a:r>
          </a:p>
        </p:txBody>
      </p:sp>
      <p:sp>
        <p:nvSpPr>
          <p:cNvPr id="3" name="Content Placeholder 2">
            <a:extLst>
              <a:ext uri="{FF2B5EF4-FFF2-40B4-BE49-F238E27FC236}">
                <a16:creationId xmlns:a16="http://schemas.microsoft.com/office/drawing/2014/main" id="{A386BFA1-FFFF-476A-90B2-E9C31F225658}"/>
              </a:ext>
            </a:extLst>
          </p:cNvPr>
          <p:cNvSpPr>
            <a:spLocks noGrp="1"/>
          </p:cNvSpPr>
          <p:nvPr>
            <p:ph idx="1"/>
          </p:nvPr>
        </p:nvSpPr>
        <p:spPr>
          <a:xfrm>
            <a:off x="503853" y="1710146"/>
            <a:ext cx="8770149" cy="4642528"/>
          </a:xfrm>
        </p:spPr>
        <p:txBody>
          <a:bodyPr/>
          <a:lstStyle/>
          <a:p>
            <a:r>
              <a:rPr lang="en-US" dirty="0"/>
              <a:t>Refer to the protocol</a:t>
            </a:r>
          </a:p>
          <a:p>
            <a:r>
              <a:rPr lang="en-US" dirty="0"/>
              <a:t>Normally within 24 hours of site awareness of the event</a:t>
            </a:r>
          </a:p>
          <a:p>
            <a:r>
              <a:rPr lang="en-US" dirty="0"/>
              <a:t>For the initial submission, submit what you have: </a:t>
            </a:r>
          </a:p>
          <a:p>
            <a:pPr lvl="1"/>
            <a:r>
              <a:rPr lang="en-US" dirty="0"/>
              <a:t>Most recent clinical evaluation, baseline history and physical</a:t>
            </a:r>
          </a:p>
          <a:p>
            <a:pPr lvl="1"/>
            <a:r>
              <a:rPr lang="en-US" dirty="0"/>
              <a:t>Provide a summary of the event and treatment to date</a:t>
            </a:r>
          </a:p>
          <a:p>
            <a:pPr lvl="1"/>
            <a:r>
              <a:rPr lang="en-US" dirty="0"/>
              <a:t>When additional information becomes available – amend the report</a:t>
            </a:r>
          </a:p>
          <a:p>
            <a:r>
              <a:rPr lang="en-US" dirty="0"/>
              <a:t>Follow-up reports are submitted until SAE resolves -- even after the study has ended, the follow-up period has ended, or the patient has been removed from trial</a:t>
            </a:r>
          </a:p>
          <a:p>
            <a:endParaRPr lang="en-US" dirty="0"/>
          </a:p>
        </p:txBody>
      </p:sp>
      <p:pic>
        <p:nvPicPr>
          <p:cNvPr id="5" name="Picture 4">
            <a:extLst>
              <a:ext uri="{FF2B5EF4-FFF2-40B4-BE49-F238E27FC236}">
                <a16:creationId xmlns:a16="http://schemas.microsoft.com/office/drawing/2014/main" id="{B001757E-5994-497A-9B80-50C0693895DA}"/>
              </a:ext>
            </a:extLst>
          </p:cNvPr>
          <p:cNvPicPr>
            <a:picLocks noChangeAspect="1"/>
          </p:cNvPicPr>
          <p:nvPr/>
        </p:nvPicPr>
        <p:blipFill>
          <a:blip r:embed="rId3"/>
          <a:stretch>
            <a:fillRect/>
          </a:stretch>
        </p:blipFill>
        <p:spPr>
          <a:xfrm rot="1509875">
            <a:off x="7512214" y="539524"/>
            <a:ext cx="1571625" cy="2905125"/>
          </a:xfrm>
          <a:prstGeom prst="rect">
            <a:avLst/>
          </a:prstGeom>
        </p:spPr>
      </p:pic>
    </p:spTree>
    <p:extLst>
      <p:ext uri="{BB962C8B-B14F-4D97-AF65-F5344CB8AC3E}">
        <p14:creationId xmlns:p14="http://schemas.microsoft.com/office/powerpoint/2010/main" val="386321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931840-B46A-4317-B0A5-FF43F48EE19E}"/>
              </a:ext>
            </a:extLst>
          </p:cNvPr>
          <p:cNvSpPr>
            <a:spLocks noGrp="1"/>
          </p:cNvSpPr>
          <p:nvPr>
            <p:ph type="title"/>
          </p:nvPr>
        </p:nvSpPr>
        <p:spPr>
          <a:xfrm>
            <a:off x="643467" y="816638"/>
            <a:ext cx="3367359" cy="5224724"/>
          </a:xfrm>
        </p:spPr>
        <p:txBody>
          <a:bodyPr anchor="ctr">
            <a:normAutofit/>
          </a:bodyPr>
          <a:lstStyle/>
          <a:p>
            <a:r>
              <a:rPr lang="en-US" dirty="0"/>
              <a:t>Information Needed about the SAE</a:t>
            </a:r>
          </a:p>
        </p:txBody>
      </p:sp>
      <p:sp>
        <p:nvSpPr>
          <p:cNvPr id="3" name="Content Placeholder 2">
            <a:extLst>
              <a:ext uri="{FF2B5EF4-FFF2-40B4-BE49-F238E27FC236}">
                <a16:creationId xmlns:a16="http://schemas.microsoft.com/office/drawing/2014/main" id="{D929DBD7-8A6F-4367-807F-6F975899CCD9}"/>
              </a:ext>
            </a:extLst>
          </p:cNvPr>
          <p:cNvSpPr>
            <a:spLocks noGrp="1"/>
          </p:cNvSpPr>
          <p:nvPr>
            <p:ph idx="1"/>
          </p:nvPr>
        </p:nvSpPr>
        <p:spPr>
          <a:xfrm>
            <a:off x="4654295" y="816638"/>
            <a:ext cx="4619706" cy="5224724"/>
          </a:xfrm>
        </p:spPr>
        <p:txBody>
          <a:bodyPr anchor="ctr">
            <a:normAutofit/>
          </a:bodyPr>
          <a:lstStyle/>
          <a:p>
            <a:r>
              <a:rPr lang="en-US" dirty="0"/>
              <a:t>Event term</a:t>
            </a:r>
          </a:p>
          <a:p>
            <a:r>
              <a:rPr lang="en-US" dirty="0"/>
              <a:t>Subject demographics</a:t>
            </a:r>
          </a:p>
          <a:p>
            <a:r>
              <a:rPr lang="en-US" dirty="0"/>
              <a:t>Study agent (dates given, dose, route of administration)</a:t>
            </a:r>
          </a:p>
          <a:p>
            <a:r>
              <a:rPr lang="en-US" dirty="0"/>
              <a:t>Causality</a:t>
            </a:r>
          </a:p>
          <a:p>
            <a:r>
              <a:rPr lang="en-US" dirty="0"/>
              <a:t>Medical history</a:t>
            </a:r>
          </a:p>
          <a:p>
            <a:r>
              <a:rPr lang="en-US" dirty="0"/>
              <a:t>Concomitant medications</a:t>
            </a:r>
          </a:p>
          <a:p>
            <a:r>
              <a:rPr lang="en-US" dirty="0"/>
              <a:t>Pertinent labs and diagnostics</a:t>
            </a:r>
          </a:p>
          <a:p>
            <a:pPr lvl="1"/>
            <a:r>
              <a:rPr lang="en-US" dirty="0"/>
              <a:t>When needed to explain the experience</a:t>
            </a:r>
          </a:p>
          <a:p>
            <a:pPr lvl="1"/>
            <a:r>
              <a:rPr lang="en-US" dirty="0"/>
              <a:t>When needed to support the diagnosis</a:t>
            </a:r>
          </a:p>
          <a:p>
            <a:endParaRPr lang="en-US" dirty="0"/>
          </a:p>
        </p:txBody>
      </p:sp>
    </p:spTree>
    <p:extLst>
      <p:ext uri="{BB962C8B-B14F-4D97-AF65-F5344CB8AC3E}">
        <p14:creationId xmlns:p14="http://schemas.microsoft.com/office/powerpoint/2010/main" val="84704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931840-B46A-4317-B0A5-FF43F48EE19E}"/>
              </a:ext>
            </a:extLst>
          </p:cNvPr>
          <p:cNvSpPr>
            <a:spLocks noGrp="1"/>
          </p:cNvSpPr>
          <p:nvPr>
            <p:ph type="title"/>
          </p:nvPr>
        </p:nvSpPr>
        <p:spPr>
          <a:xfrm>
            <a:off x="643467" y="816638"/>
            <a:ext cx="3367359" cy="5224724"/>
          </a:xfrm>
        </p:spPr>
        <p:txBody>
          <a:bodyPr anchor="ctr">
            <a:normAutofit/>
          </a:bodyPr>
          <a:lstStyle/>
          <a:p>
            <a:r>
              <a:rPr lang="en-US"/>
              <a:t>Information Needed about the SAE</a:t>
            </a:r>
            <a:endParaRPr lang="en-US" dirty="0"/>
          </a:p>
        </p:txBody>
      </p:sp>
      <p:sp>
        <p:nvSpPr>
          <p:cNvPr id="3" name="Content Placeholder 2">
            <a:extLst>
              <a:ext uri="{FF2B5EF4-FFF2-40B4-BE49-F238E27FC236}">
                <a16:creationId xmlns:a16="http://schemas.microsoft.com/office/drawing/2014/main" id="{D929DBD7-8A6F-4367-807F-6F975899CCD9}"/>
              </a:ext>
            </a:extLst>
          </p:cNvPr>
          <p:cNvSpPr>
            <a:spLocks noGrp="1"/>
          </p:cNvSpPr>
          <p:nvPr>
            <p:ph idx="1"/>
          </p:nvPr>
        </p:nvSpPr>
        <p:spPr>
          <a:xfrm>
            <a:off x="4472783" y="816638"/>
            <a:ext cx="5510971" cy="5453532"/>
          </a:xfrm>
        </p:spPr>
        <p:txBody>
          <a:bodyPr anchor="ctr">
            <a:normAutofit/>
          </a:bodyPr>
          <a:lstStyle/>
          <a:p>
            <a:r>
              <a:rPr lang="en-US" dirty="0"/>
              <a:t>Narrative summary of occurrence</a:t>
            </a:r>
          </a:p>
          <a:p>
            <a:pPr lvl="1"/>
            <a:r>
              <a:rPr lang="en-US" dirty="0"/>
              <a:t>Most important part</a:t>
            </a:r>
          </a:p>
          <a:p>
            <a:pPr lvl="1"/>
            <a:r>
              <a:rPr lang="en-US" dirty="0"/>
              <a:t>Provides the background information necessary to assess the event and supports the Investigator’s attribution</a:t>
            </a:r>
          </a:p>
          <a:p>
            <a:r>
              <a:rPr lang="en-US" dirty="0"/>
              <a:t>Information that helps to describe the event(s)</a:t>
            </a:r>
          </a:p>
          <a:p>
            <a:r>
              <a:rPr lang="en-US" dirty="0"/>
              <a:t>Information that puts the event in perspective</a:t>
            </a:r>
          </a:p>
          <a:p>
            <a:r>
              <a:rPr lang="en-US" dirty="0"/>
              <a:t>Include recent events that may be a contributing factor </a:t>
            </a:r>
          </a:p>
          <a:p>
            <a:r>
              <a:rPr lang="en-US" dirty="0"/>
              <a:t>Investigator’s signature</a:t>
            </a:r>
          </a:p>
          <a:p>
            <a:endParaRPr lang="en-US" dirty="0"/>
          </a:p>
        </p:txBody>
      </p:sp>
    </p:spTree>
    <p:extLst>
      <p:ext uri="{BB962C8B-B14F-4D97-AF65-F5344CB8AC3E}">
        <p14:creationId xmlns:p14="http://schemas.microsoft.com/office/powerpoint/2010/main" val="322030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BCA28-A97F-43D5-953A-C6AB7C0594E9}"/>
              </a:ext>
            </a:extLst>
          </p:cNvPr>
          <p:cNvSpPr>
            <a:spLocks noGrp="1"/>
          </p:cNvSpPr>
          <p:nvPr>
            <p:ph type="title"/>
          </p:nvPr>
        </p:nvSpPr>
        <p:spPr>
          <a:xfrm>
            <a:off x="1286933" y="815975"/>
            <a:ext cx="10197494" cy="893082"/>
          </a:xfrm>
        </p:spPr>
        <p:txBody>
          <a:bodyPr>
            <a:normAutofit/>
          </a:bodyPr>
          <a:lstStyle/>
          <a:p>
            <a:r>
              <a:rPr lang="en-US" dirty="0"/>
              <a:t>When is a SAE Reported to the IRB?</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4B340A6-3F4B-4987-A2DE-60BF798B37BE}"/>
              </a:ext>
            </a:extLst>
          </p:cNvPr>
          <p:cNvGraphicFramePr>
            <a:graphicFrameLocks noGrp="1"/>
          </p:cNvGraphicFramePr>
          <p:nvPr>
            <p:ph idx="1"/>
            <p:extLst>
              <p:ext uri="{D42A27DB-BD31-4B8C-83A1-F6EECF244321}">
                <p14:modId xmlns:p14="http://schemas.microsoft.com/office/powerpoint/2010/main" val="336569700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842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49B9B22-ECF0-4B0C-BB14-FC558BD74BBE}"/>
              </a:ext>
            </a:extLst>
          </p:cNvPr>
          <p:cNvSpPr>
            <a:spLocks noGrp="1"/>
          </p:cNvSpPr>
          <p:nvPr>
            <p:ph type="title"/>
          </p:nvPr>
        </p:nvSpPr>
        <p:spPr>
          <a:xfrm>
            <a:off x="448733" y="276006"/>
            <a:ext cx="4443823" cy="1375608"/>
          </a:xfrm>
        </p:spPr>
        <p:txBody>
          <a:bodyPr vert="horz" lIns="91440" tIns="45720" rIns="91440" bIns="45720" rtlCol="0" anchor="ctr">
            <a:normAutofit/>
          </a:bodyPr>
          <a:lstStyle/>
          <a:p>
            <a:pPr>
              <a:lnSpc>
                <a:spcPct val="90000"/>
              </a:lnSpc>
            </a:pPr>
            <a:r>
              <a:rPr lang="en-US" sz="3100" dirty="0">
                <a:solidFill>
                  <a:schemeClr val="bg1"/>
                </a:solidFill>
              </a:rPr>
              <a:t>What is an Unanticipated Problem?</a:t>
            </a:r>
          </a:p>
        </p:txBody>
      </p:sp>
      <p:sp>
        <p:nvSpPr>
          <p:cNvPr id="3" name="Content Placeholder 2">
            <a:extLst>
              <a:ext uri="{FF2B5EF4-FFF2-40B4-BE49-F238E27FC236}">
                <a16:creationId xmlns:a16="http://schemas.microsoft.com/office/drawing/2014/main" id="{70D428E1-008B-405C-9F3A-E09EFD96E663}"/>
              </a:ext>
            </a:extLst>
          </p:cNvPr>
          <p:cNvSpPr>
            <a:spLocks noGrp="1"/>
          </p:cNvSpPr>
          <p:nvPr>
            <p:ph sz="half" idx="1"/>
          </p:nvPr>
        </p:nvSpPr>
        <p:spPr>
          <a:xfrm>
            <a:off x="82816" y="1660082"/>
            <a:ext cx="5105683" cy="4639732"/>
          </a:xfrm>
        </p:spPr>
        <p:txBody>
          <a:bodyPr vert="horz" lIns="91440" tIns="45720" rIns="91440" bIns="45720" rtlCol="0">
            <a:normAutofit lnSpcReduction="10000"/>
          </a:bodyPr>
          <a:lstStyle/>
          <a:p>
            <a:pPr>
              <a:lnSpc>
                <a:spcPct val="90000"/>
              </a:lnSpc>
            </a:pPr>
            <a:r>
              <a:rPr lang="en-US" dirty="0">
                <a:solidFill>
                  <a:schemeClr val="bg1"/>
                </a:solidFill>
              </a:rPr>
              <a:t>Unexpected in terms of nature, severity, or frequency, given</a:t>
            </a:r>
          </a:p>
          <a:p>
            <a:pPr lvl="1">
              <a:lnSpc>
                <a:spcPct val="90000"/>
              </a:lnSpc>
            </a:pPr>
            <a:r>
              <a:rPr lang="en-US" sz="1800" dirty="0">
                <a:solidFill>
                  <a:schemeClr val="bg1"/>
                </a:solidFill>
              </a:rPr>
              <a:t>the research procedures that are described in the protocol-related documents</a:t>
            </a:r>
          </a:p>
          <a:p>
            <a:pPr lvl="1">
              <a:lnSpc>
                <a:spcPct val="90000"/>
              </a:lnSpc>
            </a:pPr>
            <a:r>
              <a:rPr lang="en-US" sz="1800" dirty="0">
                <a:solidFill>
                  <a:schemeClr val="bg1"/>
                </a:solidFill>
              </a:rPr>
              <a:t>the characteristics of the subject population being studied</a:t>
            </a:r>
          </a:p>
          <a:p>
            <a:pPr>
              <a:lnSpc>
                <a:spcPct val="90000"/>
              </a:lnSpc>
            </a:pPr>
            <a:r>
              <a:rPr lang="en-US" dirty="0">
                <a:solidFill>
                  <a:schemeClr val="bg1"/>
                </a:solidFill>
              </a:rPr>
              <a:t>Related or possibly related to a subject’s participation in the research; </a:t>
            </a:r>
            <a:r>
              <a:rPr lang="en-US" b="1" u="sng" dirty="0">
                <a:solidFill>
                  <a:schemeClr val="bg1"/>
                </a:solidFill>
              </a:rPr>
              <a:t>AND</a:t>
            </a:r>
          </a:p>
          <a:p>
            <a:pPr>
              <a:lnSpc>
                <a:spcPct val="90000"/>
              </a:lnSpc>
            </a:pPr>
            <a:r>
              <a:rPr lang="en-US" dirty="0">
                <a:solidFill>
                  <a:schemeClr val="bg1"/>
                </a:solidFill>
              </a:rPr>
              <a:t>Suggests that the research places subjects or others at a greater risk of harm (including physical, psychological, economic, or social harm) related to the research than was previously known or recognized.”</a:t>
            </a:r>
          </a:p>
          <a:p>
            <a:pPr marL="0" indent="0">
              <a:lnSpc>
                <a:spcPct val="90000"/>
              </a:lnSpc>
              <a:buNone/>
            </a:pPr>
            <a:r>
              <a:rPr lang="en-US" sz="1300" i="1" dirty="0">
                <a:solidFill>
                  <a:schemeClr val="bg1"/>
                </a:solidFill>
              </a:rPr>
              <a:t>                                                                                                                                                           OHRP Guidance on UPs and AEs, Jan. 15, 2007</a:t>
            </a:r>
          </a:p>
          <a:p>
            <a:pPr>
              <a:lnSpc>
                <a:spcPct val="90000"/>
              </a:lnSpc>
            </a:pPr>
            <a:endParaRPr lang="en-US" sz="1300" dirty="0">
              <a:solidFill>
                <a:schemeClr val="bg1"/>
              </a:solidFill>
            </a:endParaRPr>
          </a:p>
        </p:txBody>
      </p:sp>
      <p:pic>
        <p:nvPicPr>
          <p:cNvPr id="8" name="Picture 7">
            <a:extLst>
              <a:ext uri="{FF2B5EF4-FFF2-40B4-BE49-F238E27FC236}">
                <a16:creationId xmlns:a16="http://schemas.microsoft.com/office/drawing/2014/main" id="{E787B4B7-34C0-4CA2-A551-181CAA8F9BBD}"/>
              </a:ext>
            </a:extLst>
          </p:cNvPr>
          <p:cNvPicPr>
            <a:picLocks noChangeAspect="1"/>
          </p:cNvPicPr>
          <p:nvPr/>
        </p:nvPicPr>
        <p:blipFill>
          <a:blip r:embed="rId3"/>
          <a:stretch>
            <a:fillRect/>
          </a:stretch>
        </p:blipFill>
        <p:spPr>
          <a:xfrm>
            <a:off x="5687638" y="1254505"/>
            <a:ext cx="6055629" cy="4269218"/>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3204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304A4C-1A9D-475D-8AC0-C65559B353CC}"/>
              </a:ext>
            </a:extLst>
          </p:cNvPr>
          <p:cNvPicPr/>
          <p:nvPr/>
        </p:nvPicPr>
        <p:blipFill>
          <a:blip r:embed="rId3"/>
          <a:stretch>
            <a:fillRect/>
          </a:stretch>
        </p:blipFill>
        <p:spPr>
          <a:xfrm>
            <a:off x="3831677" y="934229"/>
            <a:ext cx="5952498" cy="4981074"/>
          </a:xfrm>
          <a:prstGeom prst="rect">
            <a:avLst/>
          </a:prstGeom>
        </p:spPr>
      </p:pic>
      <p:pic>
        <p:nvPicPr>
          <p:cNvPr id="1026" name="Picture 2" descr="Stop Sign Clip Art Free. I Description from theoaks395.com. I ...">
            <a:extLst>
              <a:ext uri="{FF2B5EF4-FFF2-40B4-BE49-F238E27FC236}">
                <a16:creationId xmlns:a16="http://schemas.microsoft.com/office/drawing/2014/main" id="{9B710F9F-8584-4E7F-98BD-6D847C7EC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240" y="4861607"/>
            <a:ext cx="724652" cy="7246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mark Png - Clipart Library - Green Check With Transparent ...">
            <a:extLst>
              <a:ext uri="{FF2B5EF4-FFF2-40B4-BE49-F238E27FC236}">
                <a16:creationId xmlns:a16="http://schemas.microsoft.com/office/drawing/2014/main" id="{5676A814-DF00-4D5C-AA4E-DDDA21043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856" y="4790671"/>
            <a:ext cx="911497" cy="9580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09E12E-803E-4A54-8236-9F3E84ABDDAB}"/>
              </a:ext>
            </a:extLst>
          </p:cNvPr>
          <p:cNvSpPr txBox="1"/>
          <p:nvPr/>
        </p:nvSpPr>
        <p:spPr>
          <a:xfrm>
            <a:off x="1199680" y="870221"/>
            <a:ext cx="2421825" cy="2308324"/>
          </a:xfrm>
          <a:prstGeom prst="rect">
            <a:avLst/>
          </a:prstGeom>
          <a:noFill/>
        </p:spPr>
        <p:txBody>
          <a:bodyPr wrap="square" rtlCol="0">
            <a:spAutoFit/>
          </a:bodyPr>
          <a:lstStyle/>
          <a:p>
            <a:r>
              <a:rPr lang="en-US" sz="3600" b="1" dirty="0">
                <a:solidFill>
                  <a:schemeClr val="accent2"/>
                </a:solidFill>
              </a:rPr>
              <a:t>Do I Report the SAE to the IRB?</a:t>
            </a:r>
          </a:p>
        </p:txBody>
      </p:sp>
    </p:spTree>
    <p:extLst>
      <p:ext uri="{BB962C8B-B14F-4D97-AF65-F5344CB8AC3E}">
        <p14:creationId xmlns:p14="http://schemas.microsoft.com/office/powerpoint/2010/main" val="569154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9B097-42A0-4280-93C6-A10B2BEC4466}"/>
              </a:ext>
            </a:extLst>
          </p:cNvPr>
          <p:cNvSpPr>
            <a:spLocks noGrp="1"/>
          </p:cNvSpPr>
          <p:nvPr>
            <p:ph type="title"/>
          </p:nvPr>
        </p:nvSpPr>
        <p:spPr>
          <a:xfrm>
            <a:off x="652481" y="1382486"/>
            <a:ext cx="3547581" cy="4093028"/>
          </a:xfrm>
        </p:spPr>
        <p:txBody>
          <a:bodyPr anchor="ctr">
            <a:normAutofit/>
          </a:bodyPr>
          <a:lstStyle/>
          <a:p>
            <a:r>
              <a:rPr lang="en-US" sz="4400"/>
              <a:t>Common Problems with SAE Reporting</a:t>
            </a:r>
          </a:p>
        </p:txBody>
      </p:sp>
      <p:grpSp>
        <p:nvGrpSpPr>
          <p:cNvPr id="10"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3"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8D8198D0-BEA2-480A-8327-9E3149FFFAC0}"/>
              </a:ext>
            </a:extLst>
          </p:cNvPr>
          <p:cNvGraphicFramePr>
            <a:graphicFrameLocks noGrp="1"/>
          </p:cNvGraphicFramePr>
          <p:nvPr>
            <p:ph idx="1"/>
            <p:extLst>
              <p:ext uri="{D42A27DB-BD31-4B8C-83A1-F6EECF244321}">
                <p14:modId xmlns:p14="http://schemas.microsoft.com/office/powerpoint/2010/main" val="372483401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262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4" name="Straight Connector 23">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23231335-D641-4C20-967F-422ACF9C68B8}"/>
              </a:ext>
            </a:extLst>
          </p:cNvPr>
          <p:cNvSpPr>
            <a:spLocks noGrp="1"/>
          </p:cNvSpPr>
          <p:nvPr>
            <p:ph type="title"/>
          </p:nvPr>
        </p:nvSpPr>
        <p:spPr>
          <a:xfrm>
            <a:off x="1005356" y="1271191"/>
            <a:ext cx="3820208" cy="4307148"/>
          </a:xfrm>
        </p:spPr>
        <p:txBody>
          <a:bodyPr vert="horz" lIns="91440" tIns="45720" rIns="91440" bIns="45720" rtlCol="0" anchor="ctr">
            <a:normAutofit/>
          </a:bodyPr>
          <a:lstStyle/>
          <a:p>
            <a:r>
              <a:rPr lang="en-US" sz="5400" b="1" u="sng" dirty="0"/>
              <a:t>P</a:t>
            </a:r>
            <a:r>
              <a:rPr lang="en-US" sz="5400" dirty="0"/>
              <a:t>rotocol </a:t>
            </a:r>
            <a:r>
              <a:rPr lang="en-US" sz="5400" b="1" u="sng" dirty="0"/>
              <a:t>D</a:t>
            </a:r>
            <a:r>
              <a:rPr lang="en-US" sz="5400" dirty="0"/>
              <a:t>eviations</a:t>
            </a:r>
          </a:p>
        </p:txBody>
      </p:sp>
      <p:sp>
        <p:nvSpPr>
          <p:cNvPr id="32" name="Freeform: Shape 31">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031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6573-2076-42E0-96E5-E8E8184D7F11}"/>
              </a:ext>
            </a:extLst>
          </p:cNvPr>
          <p:cNvSpPr>
            <a:spLocks noGrp="1"/>
          </p:cNvSpPr>
          <p:nvPr>
            <p:ph type="title"/>
          </p:nvPr>
        </p:nvSpPr>
        <p:spPr>
          <a:xfrm>
            <a:off x="242596" y="311020"/>
            <a:ext cx="9037992" cy="1443134"/>
          </a:xfrm>
        </p:spPr>
        <p:txBody>
          <a:bodyPr>
            <a:normAutofit/>
          </a:bodyPr>
          <a:lstStyle/>
          <a:p>
            <a:r>
              <a:rPr lang="en-US" dirty="0"/>
              <a:t>ICH GCP Regulations</a:t>
            </a:r>
          </a:p>
        </p:txBody>
      </p:sp>
      <p:graphicFrame>
        <p:nvGraphicFramePr>
          <p:cNvPr id="5" name="Content Placeholder 2">
            <a:extLst>
              <a:ext uri="{FF2B5EF4-FFF2-40B4-BE49-F238E27FC236}">
                <a16:creationId xmlns:a16="http://schemas.microsoft.com/office/drawing/2014/main" id="{23CF6EF5-1402-403D-AE99-DC99B3E90150}"/>
              </a:ext>
            </a:extLst>
          </p:cNvPr>
          <p:cNvGraphicFramePr>
            <a:graphicFrameLocks noGrp="1"/>
          </p:cNvGraphicFramePr>
          <p:nvPr>
            <p:ph idx="1"/>
            <p:extLst>
              <p:ext uri="{D42A27DB-BD31-4B8C-83A1-F6EECF244321}">
                <p14:modId xmlns:p14="http://schemas.microsoft.com/office/powerpoint/2010/main" val="151552188"/>
              </p:ext>
            </p:extLst>
          </p:nvPr>
        </p:nvGraphicFramePr>
        <p:xfrm>
          <a:off x="242596" y="1287624"/>
          <a:ext cx="9330611" cy="525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174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34BA-D445-4FE9-AF46-F047A2B5F465}"/>
              </a:ext>
            </a:extLst>
          </p:cNvPr>
          <p:cNvSpPr>
            <a:spLocks noGrp="1"/>
          </p:cNvSpPr>
          <p:nvPr>
            <p:ph type="title"/>
          </p:nvPr>
        </p:nvSpPr>
        <p:spPr>
          <a:xfrm>
            <a:off x="677334" y="609600"/>
            <a:ext cx="8596668" cy="1320800"/>
          </a:xfrm>
        </p:spPr>
        <p:txBody>
          <a:bodyPr>
            <a:normAutofit/>
          </a:bodyPr>
          <a:lstStyle/>
          <a:p>
            <a:r>
              <a:rPr lang="en-US" dirty="0"/>
              <a:t>Why is Protocol Adherence Important?</a:t>
            </a:r>
          </a:p>
        </p:txBody>
      </p:sp>
      <p:graphicFrame>
        <p:nvGraphicFramePr>
          <p:cNvPr id="5" name="Content Placeholder 2">
            <a:extLst>
              <a:ext uri="{FF2B5EF4-FFF2-40B4-BE49-F238E27FC236}">
                <a16:creationId xmlns:a16="http://schemas.microsoft.com/office/drawing/2014/main" id="{BBED3E7C-FA99-489A-9D4D-68A89A9EB650}"/>
              </a:ext>
            </a:extLst>
          </p:cNvPr>
          <p:cNvGraphicFramePr>
            <a:graphicFrameLocks noGrp="1"/>
          </p:cNvGraphicFramePr>
          <p:nvPr>
            <p:ph idx="1"/>
            <p:extLst>
              <p:ext uri="{D42A27DB-BD31-4B8C-83A1-F6EECF244321}">
                <p14:modId xmlns:p14="http://schemas.microsoft.com/office/powerpoint/2010/main" val="68244374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85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 Placeholder 3">
            <a:extLst>
              <a:ext uri="{FF2B5EF4-FFF2-40B4-BE49-F238E27FC236}">
                <a16:creationId xmlns:a16="http://schemas.microsoft.com/office/drawing/2014/main" id="{D49359A1-BA88-4191-AF80-DB2A6F9586E1}"/>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a:solidFill>
                  <a:schemeClr val="tx1"/>
                </a:solidFill>
              </a:rPr>
              <a:t>Adverse Events, Serious Adverse Events, and Protocol Deviations</a:t>
            </a:r>
          </a:p>
        </p:txBody>
      </p:sp>
      <p:sp>
        <p:nvSpPr>
          <p:cNvPr id="2" name="Title 1">
            <a:extLst>
              <a:ext uri="{FF2B5EF4-FFF2-40B4-BE49-F238E27FC236}">
                <a16:creationId xmlns:a16="http://schemas.microsoft.com/office/drawing/2014/main" id="{4DB8FF86-8B87-4518-B32A-57DE837C11D2}"/>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b="1"/>
              <a:t>Event Reporting</a:t>
            </a:r>
          </a:p>
        </p:txBody>
      </p:sp>
    </p:spTree>
    <p:extLst>
      <p:ext uri="{BB962C8B-B14F-4D97-AF65-F5344CB8AC3E}">
        <p14:creationId xmlns:p14="http://schemas.microsoft.com/office/powerpoint/2010/main" val="14136076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14472-F701-4F3E-9E1B-CBC674833BB9}"/>
              </a:ext>
            </a:extLst>
          </p:cNvPr>
          <p:cNvSpPr>
            <a:spLocks noGrp="1"/>
          </p:cNvSpPr>
          <p:nvPr>
            <p:ph type="title"/>
          </p:nvPr>
        </p:nvSpPr>
        <p:spPr>
          <a:xfrm>
            <a:off x="652481" y="1382486"/>
            <a:ext cx="3547581" cy="4093028"/>
          </a:xfrm>
        </p:spPr>
        <p:txBody>
          <a:bodyPr anchor="ctr">
            <a:normAutofit/>
          </a:bodyPr>
          <a:lstStyle/>
          <a:p>
            <a:r>
              <a:rPr lang="en-US" sz="4400"/>
              <a:t>Protocol Deviations (PDs)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1499BB-4703-4BFF-8928-3476B63AD1F5}"/>
              </a:ext>
            </a:extLst>
          </p:cNvPr>
          <p:cNvGraphicFramePr>
            <a:graphicFrameLocks noGrp="1"/>
          </p:cNvGraphicFramePr>
          <p:nvPr>
            <p:ph idx="1"/>
            <p:extLst>
              <p:ext uri="{D42A27DB-BD31-4B8C-83A1-F6EECF244321}">
                <p14:modId xmlns:p14="http://schemas.microsoft.com/office/powerpoint/2010/main" val="336934429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24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4472-F701-4F3E-9E1B-CBC674833BB9}"/>
              </a:ext>
            </a:extLst>
          </p:cNvPr>
          <p:cNvSpPr>
            <a:spLocks noGrp="1"/>
          </p:cNvSpPr>
          <p:nvPr>
            <p:ph type="title"/>
          </p:nvPr>
        </p:nvSpPr>
        <p:spPr>
          <a:xfrm>
            <a:off x="677334" y="609600"/>
            <a:ext cx="8596668" cy="1320800"/>
          </a:xfrm>
        </p:spPr>
        <p:txBody>
          <a:bodyPr>
            <a:normAutofit/>
          </a:bodyPr>
          <a:lstStyle/>
          <a:p>
            <a:r>
              <a:rPr lang="en-US" dirty="0"/>
              <a:t>Protocol Violations</a:t>
            </a:r>
          </a:p>
        </p:txBody>
      </p:sp>
      <p:graphicFrame>
        <p:nvGraphicFramePr>
          <p:cNvPr id="5" name="Content Placeholder 2">
            <a:extLst>
              <a:ext uri="{FF2B5EF4-FFF2-40B4-BE49-F238E27FC236}">
                <a16:creationId xmlns:a16="http://schemas.microsoft.com/office/drawing/2014/main" id="{53EA9AE4-4A7B-4473-A96E-EB5E5C5B223D}"/>
              </a:ext>
            </a:extLst>
          </p:cNvPr>
          <p:cNvGraphicFramePr>
            <a:graphicFrameLocks noGrp="1"/>
          </p:cNvGraphicFramePr>
          <p:nvPr>
            <p:ph idx="1"/>
            <p:extLst>
              <p:ext uri="{D42A27DB-BD31-4B8C-83A1-F6EECF244321}">
                <p14:modId xmlns:p14="http://schemas.microsoft.com/office/powerpoint/2010/main" val="2041012904"/>
              </p:ext>
            </p:extLst>
          </p:nvPr>
        </p:nvGraphicFramePr>
        <p:xfrm>
          <a:off x="677863" y="1511560"/>
          <a:ext cx="8914006" cy="49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98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796E-727F-4656-BBC1-CDF4FB72BDD3}"/>
              </a:ext>
            </a:extLst>
          </p:cNvPr>
          <p:cNvSpPr>
            <a:spLocks noGrp="1"/>
          </p:cNvSpPr>
          <p:nvPr>
            <p:ph type="title"/>
          </p:nvPr>
        </p:nvSpPr>
        <p:spPr>
          <a:xfrm>
            <a:off x="677334" y="609600"/>
            <a:ext cx="8596668" cy="1320800"/>
          </a:xfrm>
        </p:spPr>
        <p:txBody>
          <a:bodyPr>
            <a:normAutofit/>
          </a:bodyPr>
          <a:lstStyle/>
          <a:p>
            <a:r>
              <a:rPr lang="en-US" dirty="0"/>
              <a:t>Who Discovers Deviations/Violations?</a:t>
            </a:r>
          </a:p>
        </p:txBody>
      </p:sp>
      <p:graphicFrame>
        <p:nvGraphicFramePr>
          <p:cNvPr id="5" name="Content Placeholder 2">
            <a:extLst>
              <a:ext uri="{FF2B5EF4-FFF2-40B4-BE49-F238E27FC236}">
                <a16:creationId xmlns:a16="http://schemas.microsoft.com/office/drawing/2014/main" id="{F9558673-491E-4E10-AD62-4649CF0EF72F}"/>
              </a:ext>
            </a:extLst>
          </p:cNvPr>
          <p:cNvGraphicFramePr>
            <a:graphicFrameLocks noGrp="1"/>
          </p:cNvGraphicFramePr>
          <p:nvPr>
            <p:ph idx="1"/>
            <p:extLst>
              <p:ext uri="{D42A27DB-BD31-4B8C-83A1-F6EECF244321}">
                <p14:modId xmlns:p14="http://schemas.microsoft.com/office/powerpoint/2010/main" val="333583940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80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FFD6222-1105-4569-8839-153EE0BEB273}"/>
              </a:ext>
            </a:extLst>
          </p:cNvPr>
          <p:cNvSpPr>
            <a:spLocks noGrp="1"/>
          </p:cNvSpPr>
          <p:nvPr>
            <p:ph type="title"/>
          </p:nvPr>
        </p:nvSpPr>
        <p:spPr>
          <a:xfrm>
            <a:off x="643467" y="816638"/>
            <a:ext cx="3367359" cy="5224724"/>
          </a:xfrm>
        </p:spPr>
        <p:txBody>
          <a:bodyPr anchor="ctr">
            <a:normAutofit/>
          </a:bodyPr>
          <a:lstStyle/>
          <a:p>
            <a:r>
              <a:rPr lang="en-US" dirty="0"/>
              <a:t>Reporting Deviations</a:t>
            </a:r>
          </a:p>
        </p:txBody>
      </p:sp>
      <p:sp>
        <p:nvSpPr>
          <p:cNvPr id="3" name="Content Placeholder 2">
            <a:extLst>
              <a:ext uri="{FF2B5EF4-FFF2-40B4-BE49-F238E27FC236}">
                <a16:creationId xmlns:a16="http://schemas.microsoft.com/office/drawing/2014/main" id="{D6168330-3B2F-4BD3-B880-9AD80EB973EA}"/>
              </a:ext>
            </a:extLst>
          </p:cNvPr>
          <p:cNvSpPr>
            <a:spLocks noGrp="1"/>
          </p:cNvSpPr>
          <p:nvPr>
            <p:ph idx="1"/>
          </p:nvPr>
        </p:nvSpPr>
        <p:spPr>
          <a:xfrm>
            <a:off x="4654295" y="816638"/>
            <a:ext cx="4619706" cy="5224724"/>
          </a:xfrm>
        </p:spPr>
        <p:txBody>
          <a:bodyPr anchor="ctr">
            <a:normAutofit/>
          </a:bodyPr>
          <a:lstStyle/>
          <a:p>
            <a:r>
              <a:rPr lang="en-US" dirty="0"/>
              <a:t>Description of the deviation</a:t>
            </a:r>
          </a:p>
          <a:p>
            <a:r>
              <a:rPr lang="en-US" dirty="0"/>
              <a:t>Reasons why it occurred</a:t>
            </a:r>
          </a:p>
          <a:p>
            <a:r>
              <a:rPr lang="en-US" dirty="0"/>
              <a:t>Corrective and preventive actions taken in response</a:t>
            </a:r>
          </a:p>
          <a:p>
            <a:endParaRPr lang="en-US" dirty="0"/>
          </a:p>
        </p:txBody>
      </p:sp>
    </p:spTree>
    <p:extLst>
      <p:ext uri="{BB962C8B-B14F-4D97-AF65-F5344CB8AC3E}">
        <p14:creationId xmlns:p14="http://schemas.microsoft.com/office/powerpoint/2010/main" val="131588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DF2F4-68BC-4C63-A5E9-05F606D1026F}"/>
              </a:ext>
            </a:extLst>
          </p:cNvPr>
          <p:cNvSpPr>
            <a:spLocks noGrp="1"/>
          </p:cNvSpPr>
          <p:nvPr>
            <p:ph type="title"/>
          </p:nvPr>
        </p:nvSpPr>
        <p:spPr>
          <a:xfrm>
            <a:off x="652481" y="1382486"/>
            <a:ext cx="3547581" cy="4093028"/>
          </a:xfrm>
        </p:spPr>
        <p:txBody>
          <a:bodyPr anchor="ctr">
            <a:normAutofit/>
          </a:bodyPr>
          <a:lstStyle/>
          <a:p>
            <a:r>
              <a:rPr lang="en-US" sz="4400"/>
              <a:t>Preventing Deviations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D2CFF0-4B84-49CD-977C-894871D442A4}"/>
              </a:ext>
            </a:extLst>
          </p:cNvPr>
          <p:cNvGraphicFramePr>
            <a:graphicFrameLocks noGrp="1"/>
          </p:cNvGraphicFramePr>
          <p:nvPr>
            <p:ph idx="1"/>
            <p:extLst>
              <p:ext uri="{D42A27DB-BD31-4B8C-83A1-F6EECF244321}">
                <p14:modId xmlns:p14="http://schemas.microsoft.com/office/powerpoint/2010/main" val="203361377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28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F3CC1-B2D2-4FF4-8135-EDCB3A83D2F2}"/>
              </a:ext>
            </a:extLst>
          </p:cNvPr>
          <p:cNvPicPr>
            <a:picLocks noChangeAspect="1"/>
          </p:cNvPicPr>
          <p:nvPr/>
        </p:nvPicPr>
        <p:blipFill rotWithShape="1">
          <a:blip r:embed="rId2"/>
          <a:srcRect b="3846"/>
          <a:stretch/>
        </p:blipFill>
        <p:spPr>
          <a:xfrm>
            <a:off x="20" y="10"/>
            <a:ext cx="12191980" cy="6857990"/>
          </a:xfrm>
          <a:prstGeom prst="rect">
            <a:avLst/>
          </a:prstGeom>
        </p:spPr>
      </p:pic>
    </p:spTree>
    <p:extLst>
      <p:ext uri="{BB962C8B-B14F-4D97-AF65-F5344CB8AC3E}">
        <p14:creationId xmlns:p14="http://schemas.microsoft.com/office/powerpoint/2010/main" val="362992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3328729-707F-43E7-A396-ABED2D817F28}"/>
              </a:ext>
            </a:extLst>
          </p:cNvPr>
          <p:cNvSpPr>
            <a:spLocks noGrp="1"/>
          </p:cNvSpPr>
          <p:nvPr>
            <p:ph type="title"/>
          </p:nvPr>
        </p:nvSpPr>
        <p:spPr>
          <a:xfrm>
            <a:off x="541421" y="1282701"/>
            <a:ext cx="5231974" cy="4307148"/>
          </a:xfrm>
        </p:spPr>
        <p:txBody>
          <a:bodyPr vert="horz" lIns="91440" tIns="45720" rIns="91440" bIns="45720" rtlCol="0" anchor="ctr">
            <a:normAutofit/>
          </a:bodyPr>
          <a:lstStyle/>
          <a:p>
            <a:r>
              <a:rPr lang="en-US" sz="5400" b="1" u="sng" dirty="0"/>
              <a:t>A</a:t>
            </a:r>
            <a:r>
              <a:rPr lang="en-US" sz="5400" dirty="0"/>
              <a:t>dverse</a:t>
            </a:r>
            <a:r>
              <a:rPr lang="en-US" sz="5400" b="1" dirty="0"/>
              <a:t> </a:t>
            </a:r>
            <a:r>
              <a:rPr lang="en-US" sz="5400" b="1" u="sng" dirty="0"/>
              <a:t>E</a:t>
            </a:r>
            <a:r>
              <a:rPr lang="en-US" sz="5400" dirty="0"/>
              <a:t>vents</a:t>
            </a:r>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5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5D8D6-9E0B-4F78-A1D5-67F1974299D3}"/>
              </a:ext>
            </a:extLst>
          </p:cNvPr>
          <p:cNvSpPr>
            <a:spLocks noGrp="1"/>
          </p:cNvSpPr>
          <p:nvPr>
            <p:ph idx="1"/>
          </p:nvPr>
        </p:nvSpPr>
        <p:spPr>
          <a:xfrm>
            <a:off x="124840" y="261257"/>
            <a:ext cx="7179733" cy="6596742"/>
          </a:xfrm>
        </p:spPr>
        <p:txBody>
          <a:bodyPr anchor="ctr">
            <a:normAutofit/>
          </a:bodyPr>
          <a:lstStyle/>
          <a:p>
            <a:pPr>
              <a:lnSpc>
                <a:spcPct val="90000"/>
              </a:lnSpc>
            </a:pPr>
            <a:r>
              <a:rPr lang="en-US" dirty="0"/>
              <a:t>“Any untoward or unfavorable medical occurrence in a human subject, including any abnormal sign (for example, abnormal physical exam or laboratory finding), symptom, or disease, temporally associated with the subject’s participation in the research, whether or not considered related to the subject’s participation in the research.” (OHRP Guidance, Jan. 2007)</a:t>
            </a:r>
          </a:p>
          <a:p>
            <a:pPr>
              <a:lnSpc>
                <a:spcPct val="90000"/>
              </a:lnSpc>
            </a:pPr>
            <a:endParaRPr lang="en-US" dirty="0"/>
          </a:p>
          <a:p>
            <a:pPr>
              <a:lnSpc>
                <a:spcPct val="90000"/>
              </a:lnSpc>
            </a:pPr>
            <a:r>
              <a:rPr lang="en-US" dirty="0"/>
              <a:t>“Any untoward medical occurrence associated with the use of a drug in humans, whether or not considered drug related.” (21 CFR 312.32 (a))</a:t>
            </a:r>
          </a:p>
          <a:p>
            <a:pPr>
              <a:lnSpc>
                <a:spcPct val="90000"/>
              </a:lnSpc>
            </a:pPr>
            <a:endParaRPr lang="en-US" dirty="0"/>
          </a:p>
          <a:p>
            <a:pPr>
              <a:lnSpc>
                <a:spcPct val="90000"/>
              </a:lnSpc>
            </a:pPr>
            <a:r>
              <a:rPr lang="en-US" dirty="0"/>
              <a:t>“Any untoward medical occurrence in a patient or clinical investigation subject administered a pharmaceutical product and which does not necessarily have a causal relationship with this treatment... any unfavorable or unintended sign... symptom, or disease temporally associated with the use of a medicinal product, whether or not considered related to the medicinal product.” (ICH E2A and E6)</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585064-55F2-4FA7-B439-E9C290649907}"/>
              </a:ext>
            </a:extLst>
          </p:cNvPr>
          <p:cNvSpPr>
            <a:spLocks noGrp="1"/>
          </p:cNvSpPr>
          <p:nvPr>
            <p:ph type="title"/>
          </p:nvPr>
        </p:nvSpPr>
        <p:spPr>
          <a:xfrm>
            <a:off x="7829658" y="1253067"/>
            <a:ext cx="4237502" cy="4351866"/>
          </a:xfrm>
        </p:spPr>
        <p:txBody>
          <a:bodyPr anchor="ctr">
            <a:normAutofit/>
          </a:bodyPr>
          <a:lstStyle/>
          <a:p>
            <a:r>
              <a:rPr lang="en-US" dirty="0">
                <a:solidFill>
                  <a:schemeClr val="bg1"/>
                </a:solidFill>
              </a:rPr>
              <a:t>What is an </a:t>
            </a:r>
            <a:br>
              <a:rPr lang="en-US" dirty="0">
                <a:solidFill>
                  <a:schemeClr val="bg1"/>
                </a:solidFill>
              </a:rPr>
            </a:br>
            <a:r>
              <a:rPr lang="en-US" dirty="0">
                <a:solidFill>
                  <a:schemeClr val="bg1"/>
                </a:solidFill>
              </a:rPr>
              <a:t>Adverse Event (AE)?</a:t>
            </a:r>
          </a:p>
        </p:txBody>
      </p:sp>
    </p:spTree>
    <p:extLst>
      <p:ext uri="{BB962C8B-B14F-4D97-AF65-F5344CB8AC3E}">
        <p14:creationId xmlns:p14="http://schemas.microsoft.com/office/powerpoint/2010/main" val="327943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AA76-F775-4283-A3CD-889DC658AC43}"/>
              </a:ext>
            </a:extLst>
          </p:cNvPr>
          <p:cNvSpPr>
            <a:spLocks noGrp="1"/>
          </p:cNvSpPr>
          <p:nvPr>
            <p:ph type="title"/>
          </p:nvPr>
        </p:nvSpPr>
        <p:spPr>
          <a:xfrm>
            <a:off x="677334" y="609600"/>
            <a:ext cx="8596668" cy="1320800"/>
          </a:xfrm>
        </p:spPr>
        <p:txBody>
          <a:bodyPr>
            <a:normAutofit/>
          </a:bodyPr>
          <a:lstStyle/>
          <a:p>
            <a:r>
              <a:rPr lang="en-US" dirty="0"/>
              <a:t>Examples of AEs</a:t>
            </a:r>
          </a:p>
        </p:txBody>
      </p:sp>
      <p:graphicFrame>
        <p:nvGraphicFramePr>
          <p:cNvPr id="9" name="Content Placeholder 2">
            <a:extLst>
              <a:ext uri="{FF2B5EF4-FFF2-40B4-BE49-F238E27FC236}">
                <a16:creationId xmlns:a16="http://schemas.microsoft.com/office/drawing/2014/main" id="{F930C921-BBF1-4EA0-875C-6DAFCB429089}"/>
              </a:ext>
            </a:extLst>
          </p:cNvPr>
          <p:cNvGraphicFramePr>
            <a:graphicFrameLocks noGrp="1"/>
          </p:cNvGraphicFramePr>
          <p:nvPr>
            <p:ph idx="1"/>
            <p:extLst>
              <p:ext uri="{D42A27DB-BD31-4B8C-83A1-F6EECF244321}">
                <p14:modId xmlns:p14="http://schemas.microsoft.com/office/powerpoint/2010/main" val="1248391702"/>
              </p:ext>
            </p:extLst>
          </p:nvPr>
        </p:nvGraphicFramePr>
        <p:xfrm>
          <a:off x="677863" y="1492898"/>
          <a:ext cx="8596312" cy="454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90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5913-A622-43DC-9041-3DE2F8682BEC}"/>
              </a:ext>
            </a:extLst>
          </p:cNvPr>
          <p:cNvSpPr>
            <a:spLocks noGrp="1"/>
          </p:cNvSpPr>
          <p:nvPr>
            <p:ph type="title"/>
          </p:nvPr>
        </p:nvSpPr>
        <p:spPr>
          <a:xfrm>
            <a:off x="677334" y="669758"/>
            <a:ext cx="8596668" cy="677779"/>
          </a:xfrm>
        </p:spPr>
        <p:txBody>
          <a:bodyPr/>
          <a:lstStyle/>
          <a:p>
            <a:pPr algn="ctr"/>
            <a:r>
              <a:rPr lang="en-US" dirty="0"/>
              <a:t>Why is AE Reporting Important?</a:t>
            </a:r>
          </a:p>
        </p:txBody>
      </p:sp>
      <p:sp>
        <p:nvSpPr>
          <p:cNvPr id="3" name="Content Placeholder 2">
            <a:extLst>
              <a:ext uri="{FF2B5EF4-FFF2-40B4-BE49-F238E27FC236}">
                <a16:creationId xmlns:a16="http://schemas.microsoft.com/office/drawing/2014/main" id="{D243AAAD-D0DC-4207-A575-98B64DBD67A7}"/>
              </a:ext>
            </a:extLst>
          </p:cNvPr>
          <p:cNvSpPr>
            <a:spLocks noGrp="1"/>
          </p:cNvSpPr>
          <p:nvPr>
            <p:ph idx="1"/>
          </p:nvPr>
        </p:nvSpPr>
        <p:spPr>
          <a:xfrm>
            <a:off x="858416" y="1772815"/>
            <a:ext cx="8808098" cy="4268547"/>
          </a:xfrm>
        </p:spPr>
        <p:txBody>
          <a:bodyPr/>
          <a:lstStyle/>
          <a:p>
            <a:pPr marL="0" indent="0">
              <a:buNone/>
            </a:pPr>
            <a:endParaRPr lang="en-US" dirty="0"/>
          </a:p>
          <a:p>
            <a:pPr marL="0" indent="0">
              <a:buNone/>
            </a:pPr>
            <a:r>
              <a:rPr lang="en-US" sz="3600" dirty="0"/>
              <a:t>Safety</a:t>
            </a:r>
          </a:p>
          <a:p>
            <a:pPr marL="0" indent="0">
              <a:buNone/>
            </a:pPr>
            <a:r>
              <a:rPr lang="en-US" sz="3600" dirty="0"/>
              <a:t>                Safety</a:t>
            </a:r>
          </a:p>
          <a:p>
            <a:pPr marL="0" indent="0">
              <a:buNone/>
            </a:pPr>
            <a:r>
              <a:rPr lang="en-US" sz="3600" dirty="0"/>
              <a:t>                                 Safety</a:t>
            </a:r>
          </a:p>
          <a:p>
            <a:pPr marL="0" indent="0">
              <a:buNone/>
            </a:pPr>
            <a:r>
              <a:rPr lang="en-US" sz="3600" dirty="0"/>
              <a:t>                                                 Safety</a:t>
            </a:r>
          </a:p>
          <a:p>
            <a:endParaRPr lang="en-US" dirty="0"/>
          </a:p>
        </p:txBody>
      </p:sp>
    </p:spTree>
    <p:extLst>
      <p:ext uri="{BB962C8B-B14F-4D97-AF65-F5344CB8AC3E}">
        <p14:creationId xmlns:p14="http://schemas.microsoft.com/office/powerpoint/2010/main" val="340235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7837-52BC-40BD-801D-5AD79065514A}"/>
              </a:ext>
            </a:extLst>
          </p:cNvPr>
          <p:cNvSpPr>
            <a:spLocks noGrp="1"/>
          </p:cNvSpPr>
          <p:nvPr>
            <p:ph type="title"/>
          </p:nvPr>
        </p:nvSpPr>
        <p:spPr>
          <a:xfrm>
            <a:off x="677334" y="609600"/>
            <a:ext cx="8596668" cy="1320800"/>
          </a:xfrm>
        </p:spPr>
        <p:txBody>
          <a:bodyPr anchor="t">
            <a:normAutofit/>
          </a:bodyPr>
          <a:lstStyle/>
          <a:p>
            <a:r>
              <a:rPr lang="en-US" dirty="0"/>
              <a:t>When does AE Collection Start?</a:t>
            </a:r>
          </a:p>
        </p:txBody>
      </p:sp>
      <p:sp>
        <p:nvSpPr>
          <p:cNvPr id="3" name="Content Placeholder 2">
            <a:extLst>
              <a:ext uri="{FF2B5EF4-FFF2-40B4-BE49-F238E27FC236}">
                <a16:creationId xmlns:a16="http://schemas.microsoft.com/office/drawing/2014/main" id="{D207EFCD-C0BC-4208-BE4E-A2EB68D4B97E}"/>
              </a:ext>
            </a:extLst>
          </p:cNvPr>
          <p:cNvSpPr>
            <a:spLocks noGrp="1"/>
          </p:cNvSpPr>
          <p:nvPr>
            <p:ph idx="1"/>
          </p:nvPr>
        </p:nvSpPr>
        <p:spPr>
          <a:xfrm>
            <a:off x="522514" y="1735495"/>
            <a:ext cx="5573486" cy="4174418"/>
          </a:xfrm>
        </p:spPr>
        <p:txBody>
          <a:bodyPr>
            <a:normAutofit/>
          </a:bodyPr>
          <a:lstStyle/>
          <a:p>
            <a:r>
              <a:rPr lang="en-US" sz="2400" dirty="0"/>
              <a:t>Refer to the protocol</a:t>
            </a:r>
          </a:p>
          <a:p>
            <a:r>
              <a:rPr lang="en-US" sz="2400" dirty="0"/>
              <a:t>AEs and SAEs collected from the time ICF signed until safety visit</a:t>
            </a:r>
          </a:p>
          <a:p>
            <a:r>
              <a:rPr lang="en-US" sz="2400" dirty="0"/>
              <a:t>AEs must be followed up until resolution</a:t>
            </a:r>
          </a:p>
          <a:p>
            <a:r>
              <a:rPr lang="en-US" sz="2400" dirty="0"/>
              <a:t>AEs not resolved at End of study – “ongoing”</a:t>
            </a:r>
          </a:p>
          <a:p>
            <a:endParaRPr lang="en-US" dirty="0"/>
          </a:p>
        </p:txBody>
      </p:sp>
      <p:pic>
        <p:nvPicPr>
          <p:cNvPr id="7" name="Graphic 6" descr="Clipboard Checked">
            <a:extLst>
              <a:ext uri="{FF2B5EF4-FFF2-40B4-BE49-F238E27FC236}">
                <a16:creationId xmlns:a16="http://schemas.microsoft.com/office/drawing/2014/main" id="{69A47AE1-5F68-4264-A560-9B846A6F41F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790940">
            <a:off x="5809710" y="1648246"/>
            <a:ext cx="3750581" cy="3750581"/>
          </a:xfrm>
          <a:prstGeom prst="rect">
            <a:avLst/>
          </a:prstGeom>
        </p:spPr>
      </p:pic>
    </p:spTree>
    <p:extLst>
      <p:ext uri="{BB962C8B-B14F-4D97-AF65-F5344CB8AC3E}">
        <p14:creationId xmlns:p14="http://schemas.microsoft.com/office/powerpoint/2010/main" val="192897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82F4-85E1-4B8E-99A0-977F3E118B15}"/>
              </a:ext>
            </a:extLst>
          </p:cNvPr>
          <p:cNvSpPr>
            <a:spLocks noGrp="1"/>
          </p:cNvSpPr>
          <p:nvPr>
            <p:ph type="title"/>
          </p:nvPr>
        </p:nvSpPr>
        <p:spPr>
          <a:xfrm>
            <a:off x="677334" y="609600"/>
            <a:ext cx="8596668" cy="1320800"/>
          </a:xfrm>
        </p:spPr>
        <p:txBody>
          <a:bodyPr>
            <a:normAutofit/>
          </a:bodyPr>
          <a:lstStyle/>
          <a:p>
            <a:pPr algn="ctr"/>
            <a:r>
              <a:rPr lang="en-US" dirty="0"/>
              <a:t>Sources of Information for AEs</a:t>
            </a:r>
          </a:p>
        </p:txBody>
      </p:sp>
      <p:graphicFrame>
        <p:nvGraphicFramePr>
          <p:cNvPr id="7" name="Content Placeholder 2">
            <a:extLst>
              <a:ext uri="{FF2B5EF4-FFF2-40B4-BE49-F238E27FC236}">
                <a16:creationId xmlns:a16="http://schemas.microsoft.com/office/drawing/2014/main" id="{659BBD16-88B2-4F6D-9EF0-C94C2E21F676}"/>
              </a:ext>
            </a:extLst>
          </p:cNvPr>
          <p:cNvGraphicFramePr>
            <a:graphicFrameLocks noGrp="1"/>
          </p:cNvGraphicFramePr>
          <p:nvPr>
            <p:ph idx="1"/>
            <p:extLst>
              <p:ext uri="{D42A27DB-BD31-4B8C-83A1-F6EECF244321}">
                <p14:modId xmlns:p14="http://schemas.microsoft.com/office/powerpoint/2010/main" val="653300891"/>
              </p:ext>
            </p:extLst>
          </p:nvPr>
        </p:nvGraphicFramePr>
        <p:xfrm>
          <a:off x="677862" y="1492898"/>
          <a:ext cx="9007313" cy="515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5729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DC752FA672B4195C956BE1A638E5F" ma:contentTypeVersion="12" ma:contentTypeDescription="Create a new document." ma:contentTypeScope="" ma:versionID="220e00d27f55ce3fef4066cef44fb1a4">
  <xsd:schema xmlns:xsd="http://www.w3.org/2001/XMLSchema" xmlns:xs="http://www.w3.org/2001/XMLSchema" xmlns:p="http://schemas.microsoft.com/office/2006/metadata/properties" xmlns:ns3="cbd823d6-7f1b-40ed-9642-0a1752ba6e3e" xmlns:ns4="c1ea5da9-8c2c-4c22-a2ce-4986b661cfd2" targetNamespace="http://schemas.microsoft.com/office/2006/metadata/properties" ma:root="true" ma:fieldsID="c30ca0dd46e56b7fd3148eb3902adf20" ns3:_="" ns4:_="">
    <xsd:import namespace="cbd823d6-7f1b-40ed-9642-0a1752ba6e3e"/>
    <xsd:import namespace="c1ea5da9-8c2c-4c22-a2ce-4986b661cfd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823d6-7f1b-40ed-9642-0a1752ba6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a5da9-8c2c-4c22-a2ce-4986b661cf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2F3662-4582-42C4-BF14-58300EDEB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d823d6-7f1b-40ed-9642-0a1752ba6e3e"/>
    <ds:schemaRef ds:uri="c1ea5da9-8c2c-4c22-a2ce-4986b661c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9B42D1-E973-4266-9A76-2D911DEBDEA1}">
  <ds:schemaRefs>
    <ds:schemaRef ds:uri="http://schemas.microsoft.com/sharepoint/v3/contenttype/forms"/>
  </ds:schemaRefs>
</ds:datastoreItem>
</file>

<file path=customXml/itemProps3.xml><?xml version="1.0" encoding="utf-8"?>
<ds:datastoreItem xmlns:ds="http://schemas.openxmlformats.org/officeDocument/2006/customXml" ds:itemID="{CC28C781-8895-47A6-BA25-804F16ABA30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2435</Words>
  <Application>Microsoft Macintosh PowerPoint</Application>
  <PresentationFormat>Widescreen</PresentationFormat>
  <Paragraphs>326</Paragraphs>
  <Slides>35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 3</vt:lpstr>
      <vt:lpstr>Facet</vt:lpstr>
      <vt:lpstr>Research 101 sponsored by</vt:lpstr>
      <vt:lpstr>Conflict of Interest Disclosure</vt:lpstr>
      <vt:lpstr>Event Reporting</vt:lpstr>
      <vt:lpstr>Adverse Events</vt:lpstr>
      <vt:lpstr>What is an  Adverse Event (AE)?</vt:lpstr>
      <vt:lpstr>Examples of AEs</vt:lpstr>
      <vt:lpstr>Why is AE Reporting Important?</vt:lpstr>
      <vt:lpstr>When does AE Collection Start?</vt:lpstr>
      <vt:lpstr>Sources of Information for AEs</vt:lpstr>
      <vt:lpstr>Information Needed about the AE</vt:lpstr>
      <vt:lpstr>Information Needed about the AE</vt:lpstr>
      <vt:lpstr>Information Needed about the AE</vt:lpstr>
      <vt:lpstr>Documentation of AEs</vt:lpstr>
      <vt:lpstr>PowerPoint Presentation</vt:lpstr>
      <vt:lpstr>PowerPoint Presentation</vt:lpstr>
      <vt:lpstr>Examples</vt:lpstr>
      <vt:lpstr>Challenges with AE Reporting</vt:lpstr>
      <vt:lpstr>Serious  Adverse  Events</vt:lpstr>
      <vt:lpstr>What is a Serious Adverse Event (SAE)?</vt:lpstr>
      <vt:lpstr>SAE Reporting Timelines</vt:lpstr>
      <vt:lpstr>Information Needed about the SAE</vt:lpstr>
      <vt:lpstr>Information Needed about the SAE</vt:lpstr>
      <vt:lpstr>When is a SAE Reported to the IRB?</vt:lpstr>
      <vt:lpstr>What is an Unanticipated Problem?</vt:lpstr>
      <vt:lpstr>PowerPoint Presentation</vt:lpstr>
      <vt:lpstr>Common Problems with SAE Reporting</vt:lpstr>
      <vt:lpstr>Protocol Deviations</vt:lpstr>
      <vt:lpstr>ICH GCP Regulations</vt:lpstr>
      <vt:lpstr>Why is Protocol Adherence Important?</vt:lpstr>
      <vt:lpstr>Protocol Deviations (PDs)</vt:lpstr>
      <vt:lpstr>Protocol Violations</vt:lpstr>
      <vt:lpstr>Who Discovers Deviations/Violations?</vt:lpstr>
      <vt:lpstr>Reporting Deviations</vt:lpstr>
      <vt:lpstr>Preventing Deviations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 sponsored by</dc:title>
  <dc:creator>Admin</dc:creator>
  <cp:lastModifiedBy>Ferguson, Lee</cp:lastModifiedBy>
  <cp:revision>2</cp:revision>
  <dcterms:created xsi:type="dcterms:W3CDTF">2020-06-18T00:17:16Z</dcterms:created>
  <dcterms:modified xsi:type="dcterms:W3CDTF">2020-08-05T18:06:24Z</dcterms:modified>
</cp:coreProperties>
</file>