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</p:sldMasterIdLst>
  <p:notesMasterIdLst>
    <p:notesMasterId r:id="rId34"/>
  </p:notesMasterIdLst>
  <p:handoutMasterIdLst>
    <p:handoutMasterId r:id="rId35"/>
  </p:handoutMasterIdLst>
  <p:sldIdLst>
    <p:sldId id="337" r:id="rId2"/>
    <p:sldId id="344" r:id="rId3"/>
    <p:sldId id="256" r:id="rId4"/>
    <p:sldId id="302" r:id="rId5"/>
    <p:sldId id="258" r:id="rId6"/>
    <p:sldId id="329" r:id="rId7"/>
    <p:sldId id="345" r:id="rId8"/>
    <p:sldId id="315" r:id="rId9"/>
    <p:sldId id="339" r:id="rId10"/>
    <p:sldId id="288" r:id="rId11"/>
    <p:sldId id="310" r:id="rId12"/>
    <p:sldId id="333" r:id="rId13"/>
    <p:sldId id="331" r:id="rId14"/>
    <p:sldId id="340" r:id="rId15"/>
    <p:sldId id="323" r:id="rId16"/>
    <p:sldId id="334" r:id="rId17"/>
    <p:sldId id="325" r:id="rId18"/>
    <p:sldId id="299" r:id="rId19"/>
    <p:sldId id="300" r:id="rId20"/>
    <p:sldId id="348" r:id="rId21"/>
    <p:sldId id="304" r:id="rId22"/>
    <p:sldId id="341" r:id="rId23"/>
    <p:sldId id="305" r:id="rId24"/>
    <p:sldId id="306" r:id="rId25"/>
    <p:sldId id="343" r:id="rId26"/>
    <p:sldId id="330" r:id="rId27"/>
    <p:sldId id="324" r:id="rId28"/>
    <p:sldId id="335" r:id="rId29"/>
    <p:sldId id="336" r:id="rId30"/>
    <p:sldId id="347" r:id="rId31"/>
    <p:sldId id="289" r:id="rId32"/>
    <p:sldId id="296" r:id="rId33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Karen Chandler" initials="JKC" lastIdx="13" clrIdx="0">
    <p:extLst>
      <p:ext uri="{19B8F6BF-5375-455C-9EA6-DF929625EA0E}">
        <p15:presenceInfo xmlns:p15="http://schemas.microsoft.com/office/powerpoint/2012/main" userId="S-1-5-21-1543255473-1774939808-2802695540-4505" providerId="AD"/>
      </p:ext>
    </p:extLst>
  </p:cmAuthor>
  <p:cmAuthor id="2" name="Bran, Derita" initials="BD" lastIdx="7" clrIdx="1">
    <p:extLst>
      <p:ext uri="{19B8F6BF-5375-455C-9EA6-DF929625EA0E}">
        <p15:presenceInfo xmlns:p15="http://schemas.microsoft.com/office/powerpoint/2012/main" userId="S::dbran@uthsc.edu::c7044eda-e54e-4422-85d0-3c40c55ecb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94"/>
  </p:normalViewPr>
  <p:slideViewPr>
    <p:cSldViewPr>
      <p:cViewPr varScale="1">
        <p:scale>
          <a:sx n="121" d="100"/>
          <a:sy n="121" d="100"/>
        </p:scale>
        <p:origin x="1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81384-D616-4DBE-8EFF-D285D12B758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52A896-9415-4743-BB2C-19F82644E601}">
      <dgm:prSet/>
      <dgm:spPr/>
      <dgm:t>
        <a:bodyPr/>
        <a:lstStyle/>
        <a:p>
          <a:r>
            <a:rPr lang="en-US" b="1" dirty="0"/>
            <a:t>AE- Adverse Event</a:t>
          </a:r>
        </a:p>
      </dgm:t>
    </dgm:pt>
    <dgm:pt modelId="{EFFD77B5-7BF4-4472-9829-383CF0CC6CD8}" type="parTrans" cxnId="{E8EAFAB5-D334-404C-854F-7604F77464C0}">
      <dgm:prSet/>
      <dgm:spPr/>
      <dgm:t>
        <a:bodyPr/>
        <a:lstStyle/>
        <a:p>
          <a:endParaRPr lang="en-US"/>
        </a:p>
      </dgm:t>
    </dgm:pt>
    <dgm:pt modelId="{071DE7FF-4FFE-476A-B98C-73B18EFF08A9}" type="sibTrans" cxnId="{E8EAFAB5-D334-404C-854F-7604F77464C0}">
      <dgm:prSet/>
      <dgm:spPr/>
      <dgm:t>
        <a:bodyPr/>
        <a:lstStyle/>
        <a:p>
          <a:endParaRPr lang="en-US"/>
        </a:p>
      </dgm:t>
    </dgm:pt>
    <dgm:pt modelId="{BF4946E4-0E40-4303-9524-FD83D522D24F}">
      <dgm:prSet/>
      <dgm:spPr/>
      <dgm:t>
        <a:bodyPr/>
        <a:lstStyle/>
        <a:p>
          <a:r>
            <a:rPr lang="en-US" b="1" dirty="0"/>
            <a:t>ALCOA-C – Attributable, Legible, Contemporaneous, Original, Accurate, and Complete</a:t>
          </a:r>
        </a:p>
      </dgm:t>
    </dgm:pt>
    <dgm:pt modelId="{95FC3548-A6E3-4338-99DC-3AE72A2C007E}" type="parTrans" cxnId="{11F894B9-039E-4F25-921A-78521736870F}">
      <dgm:prSet/>
      <dgm:spPr/>
      <dgm:t>
        <a:bodyPr/>
        <a:lstStyle/>
        <a:p>
          <a:endParaRPr lang="en-US"/>
        </a:p>
      </dgm:t>
    </dgm:pt>
    <dgm:pt modelId="{501D032D-B797-4DD5-8B4F-5BD4E2152B2C}" type="sibTrans" cxnId="{11F894B9-039E-4F25-921A-78521736870F}">
      <dgm:prSet/>
      <dgm:spPr/>
      <dgm:t>
        <a:bodyPr/>
        <a:lstStyle/>
        <a:p>
          <a:endParaRPr lang="en-US"/>
        </a:p>
      </dgm:t>
    </dgm:pt>
    <dgm:pt modelId="{9FDAFB72-0B3F-4DC0-B562-6AD19BA8798B}">
      <dgm:prSet/>
      <dgm:spPr/>
      <dgm:t>
        <a:bodyPr/>
        <a:lstStyle/>
        <a:p>
          <a:r>
            <a:rPr lang="en-US" b="1" dirty="0"/>
            <a:t>CFR- Code of Federal Regulations</a:t>
          </a:r>
        </a:p>
      </dgm:t>
    </dgm:pt>
    <dgm:pt modelId="{EFCBE134-7753-4FFD-B1F4-50425350D78B}" type="parTrans" cxnId="{A6FD7946-9CF1-4F4F-83B3-F4393174AE5F}">
      <dgm:prSet/>
      <dgm:spPr/>
      <dgm:t>
        <a:bodyPr/>
        <a:lstStyle/>
        <a:p>
          <a:endParaRPr lang="en-US"/>
        </a:p>
      </dgm:t>
    </dgm:pt>
    <dgm:pt modelId="{553C7517-DEC0-4DA1-84D3-62A11171B919}" type="sibTrans" cxnId="{A6FD7946-9CF1-4F4F-83B3-F4393174AE5F}">
      <dgm:prSet/>
      <dgm:spPr/>
      <dgm:t>
        <a:bodyPr/>
        <a:lstStyle/>
        <a:p>
          <a:endParaRPr lang="en-US"/>
        </a:p>
      </dgm:t>
    </dgm:pt>
    <dgm:pt modelId="{D7014CCC-BDDD-45F8-8E26-199C3561459E}">
      <dgm:prSet/>
      <dgm:spPr/>
      <dgm:t>
        <a:bodyPr/>
        <a:lstStyle/>
        <a:p>
          <a:r>
            <a:rPr lang="en-US" b="1" dirty="0"/>
            <a:t>DOAL-Delegation of Authority Log</a:t>
          </a:r>
        </a:p>
      </dgm:t>
    </dgm:pt>
    <dgm:pt modelId="{3F46114D-F819-4C63-A6E9-52D9FAEBC815}" type="parTrans" cxnId="{46708BA4-9DCE-48A9-8C39-43D10AF943B2}">
      <dgm:prSet/>
      <dgm:spPr/>
      <dgm:t>
        <a:bodyPr/>
        <a:lstStyle/>
        <a:p>
          <a:endParaRPr lang="en-US"/>
        </a:p>
      </dgm:t>
    </dgm:pt>
    <dgm:pt modelId="{4A1260E9-4086-4087-94D8-6023B8D868C9}" type="sibTrans" cxnId="{46708BA4-9DCE-48A9-8C39-43D10AF943B2}">
      <dgm:prSet/>
      <dgm:spPr/>
      <dgm:t>
        <a:bodyPr/>
        <a:lstStyle/>
        <a:p>
          <a:endParaRPr lang="en-US"/>
        </a:p>
      </dgm:t>
    </dgm:pt>
    <dgm:pt modelId="{4A1D8D61-6170-49F2-872E-EDE01C711397}">
      <dgm:prSet/>
      <dgm:spPr/>
      <dgm:t>
        <a:bodyPr/>
        <a:lstStyle/>
        <a:p>
          <a:r>
            <a:rPr lang="en-US" b="1" dirty="0"/>
            <a:t>ICH GCP- International Council For Harmonization Good Clinical Practice</a:t>
          </a:r>
        </a:p>
      </dgm:t>
    </dgm:pt>
    <dgm:pt modelId="{63CA5AF7-0AAC-4930-9814-289AE468D3AF}" type="parTrans" cxnId="{DB1298B5-C3B7-453A-9F6A-AE95B43C91B6}">
      <dgm:prSet/>
      <dgm:spPr/>
      <dgm:t>
        <a:bodyPr/>
        <a:lstStyle/>
        <a:p>
          <a:endParaRPr lang="en-US"/>
        </a:p>
      </dgm:t>
    </dgm:pt>
    <dgm:pt modelId="{D56D729F-3EB9-4A34-BF1A-7827BCC0D7E8}" type="sibTrans" cxnId="{DB1298B5-C3B7-453A-9F6A-AE95B43C91B6}">
      <dgm:prSet/>
      <dgm:spPr/>
      <dgm:t>
        <a:bodyPr/>
        <a:lstStyle/>
        <a:p>
          <a:endParaRPr lang="en-US"/>
        </a:p>
      </dgm:t>
    </dgm:pt>
    <dgm:pt modelId="{7444A98C-9B3B-459C-B106-6F6CC6499345}">
      <dgm:prSet/>
      <dgm:spPr/>
      <dgm:t>
        <a:bodyPr/>
        <a:lstStyle/>
        <a:p>
          <a:r>
            <a:rPr lang="en-US" b="1" dirty="0"/>
            <a:t>I/E- Inclusion/Exclusion criteria</a:t>
          </a:r>
        </a:p>
      </dgm:t>
    </dgm:pt>
    <dgm:pt modelId="{777B6FE2-4EA4-4881-95C9-0707A3B49441}" type="parTrans" cxnId="{7FBA4F28-42FB-45E8-8E4E-6BDF8A44B9B9}">
      <dgm:prSet/>
      <dgm:spPr/>
      <dgm:t>
        <a:bodyPr/>
        <a:lstStyle/>
        <a:p>
          <a:endParaRPr lang="en-US"/>
        </a:p>
      </dgm:t>
    </dgm:pt>
    <dgm:pt modelId="{1EB442E6-18AB-465C-9C76-426858DDAE54}" type="sibTrans" cxnId="{7FBA4F28-42FB-45E8-8E4E-6BDF8A44B9B9}">
      <dgm:prSet/>
      <dgm:spPr/>
      <dgm:t>
        <a:bodyPr/>
        <a:lstStyle/>
        <a:p>
          <a:endParaRPr lang="en-US"/>
        </a:p>
      </dgm:t>
    </dgm:pt>
    <dgm:pt modelId="{2380EAB4-00AB-4A64-A019-5A6240669ED4}">
      <dgm:prSet/>
      <dgm:spPr/>
      <dgm:t>
        <a:bodyPr/>
        <a:lstStyle/>
        <a:p>
          <a:r>
            <a:rPr lang="en-US" b="1" dirty="0"/>
            <a:t>IP- Investigational Product</a:t>
          </a:r>
        </a:p>
      </dgm:t>
    </dgm:pt>
    <dgm:pt modelId="{C7B44904-3A42-40BF-B1D7-B0B38FB45969}" type="parTrans" cxnId="{FA57BB6C-CE9E-433F-8803-4693150BEAA1}">
      <dgm:prSet/>
      <dgm:spPr/>
      <dgm:t>
        <a:bodyPr/>
        <a:lstStyle/>
        <a:p>
          <a:endParaRPr lang="en-US"/>
        </a:p>
      </dgm:t>
    </dgm:pt>
    <dgm:pt modelId="{8703D339-896C-4106-9DB7-BD9B8A868B86}" type="sibTrans" cxnId="{FA57BB6C-CE9E-433F-8803-4693150BEAA1}">
      <dgm:prSet/>
      <dgm:spPr/>
      <dgm:t>
        <a:bodyPr/>
        <a:lstStyle/>
        <a:p>
          <a:endParaRPr lang="en-US"/>
        </a:p>
      </dgm:t>
    </dgm:pt>
    <dgm:pt modelId="{19EB761C-389F-4326-9F0A-6FA1CA618412}">
      <dgm:prSet/>
      <dgm:spPr/>
      <dgm:t>
        <a:bodyPr/>
        <a:lstStyle/>
        <a:p>
          <a:r>
            <a:rPr lang="en-US" b="1" dirty="0"/>
            <a:t>IRB- Institutional Review Board</a:t>
          </a:r>
        </a:p>
        <a:p>
          <a:r>
            <a:rPr lang="en-US" b="1" dirty="0"/>
            <a:t>IEC- Independent Ethics Committee</a:t>
          </a:r>
        </a:p>
      </dgm:t>
    </dgm:pt>
    <dgm:pt modelId="{4AB539FB-AB0E-4A34-B9F0-DB45D5B8604C}" type="parTrans" cxnId="{8B1D5942-56E7-47FF-B7A3-64F528538260}">
      <dgm:prSet/>
      <dgm:spPr/>
      <dgm:t>
        <a:bodyPr/>
        <a:lstStyle/>
        <a:p>
          <a:endParaRPr lang="en-US"/>
        </a:p>
      </dgm:t>
    </dgm:pt>
    <dgm:pt modelId="{B8568A21-23BC-4A37-BB1E-2F2082EE51D0}" type="sibTrans" cxnId="{8B1D5942-56E7-47FF-B7A3-64F528538260}">
      <dgm:prSet/>
      <dgm:spPr/>
      <dgm:t>
        <a:bodyPr/>
        <a:lstStyle/>
        <a:p>
          <a:endParaRPr lang="en-US"/>
        </a:p>
      </dgm:t>
    </dgm:pt>
    <dgm:pt modelId="{C9BD1635-D66C-4FE0-9177-C729CB9CCD65}">
      <dgm:prSet/>
      <dgm:spPr/>
      <dgm:t>
        <a:bodyPr/>
        <a:lstStyle/>
        <a:p>
          <a:r>
            <a:rPr lang="en-US" b="1" dirty="0"/>
            <a:t>OHRP- Office of Human Research Protection</a:t>
          </a:r>
        </a:p>
      </dgm:t>
    </dgm:pt>
    <dgm:pt modelId="{30436CC8-94ED-42AB-A78D-40EAD3F15562}" type="parTrans" cxnId="{D8CFA277-D442-4231-9515-B5E6DC12CDA8}">
      <dgm:prSet/>
      <dgm:spPr/>
      <dgm:t>
        <a:bodyPr/>
        <a:lstStyle/>
        <a:p>
          <a:endParaRPr lang="en-US"/>
        </a:p>
      </dgm:t>
    </dgm:pt>
    <dgm:pt modelId="{D29C8D42-D16B-4A19-8131-4DA4E92D9AB1}" type="sibTrans" cxnId="{D8CFA277-D442-4231-9515-B5E6DC12CDA8}">
      <dgm:prSet/>
      <dgm:spPr/>
      <dgm:t>
        <a:bodyPr/>
        <a:lstStyle/>
        <a:p>
          <a:endParaRPr lang="en-US"/>
        </a:p>
      </dgm:t>
    </dgm:pt>
    <dgm:pt modelId="{0B8981E2-C8E6-4E3F-955C-4FFF37CD897E}">
      <dgm:prSet/>
      <dgm:spPr/>
      <dgm:t>
        <a:bodyPr/>
        <a:lstStyle/>
        <a:p>
          <a:r>
            <a:rPr lang="en-US" b="1" dirty="0"/>
            <a:t>PI- Principal Investigator</a:t>
          </a:r>
        </a:p>
      </dgm:t>
    </dgm:pt>
    <dgm:pt modelId="{407409CE-AA70-4313-9450-DE24EFBEA8EF}" type="parTrans" cxnId="{5D6FA684-1229-4E4B-A20F-44BEBF14218A}">
      <dgm:prSet/>
      <dgm:spPr/>
      <dgm:t>
        <a:bodyPr/>
        <a:lstStyle/>
        <a:p>
          <a:endParaRPr lang="en-US"/>
        </a:p>
      </dgm:t>
    </dgm:pt>
    <dgm:pt modelId="{6C0262DD-0BF6-4D5A-9119-A4D4410639F2}" type="sibTrans" cxnId="{5D6FA684-1229-4E4B-A20F-44BEBF14218A}">
      <dgm:prSet/>
      <dgm:spPr/>
      <dgm:t>
        <a:bodyPr/>
        <a:lstStyle/>
        <a:p>
          <a:endParaRPr lang="en-US"/>
        </a:p>
      </dgm:t>
    </dgm:pt>
    <dgm:pt modelId="{ED555900-5506-414F-9F52-0476E2FE446B}">
      <dgm:prSet/>
      <dgm:spPr/>
      <dgm:t>
        <a:bodyPr/>
        <a:lstStyle/>
        <a:p>
          <a:r>
            <a:rPr lang="en-US" b="1" dirty="0"/>
            <a:t>SAE- Serious Adverse Event</a:t>
          </a:r>
        </a:p>
      </dgm:t>
    </dgm:pt>
    <dgm:pt modelId="{E8DF97A5-9876-484A-828B-FADDEB5B784A}" type="parTrans" cxnId="{DE175EB6-8C1B-4DBC-93CA-3A8E59B57EBC}">
      <dgm:prSet/>
      <dgm:spPr/>
      <dgm:t>
        <a:bodyPr/>
        <a:lstStyle/>
        <a:p>
          <a:endParaRPr lang="en-US"/>
        </a:p>
      </dgm:t>
    </dgm:pt>
    <dgm:pt modelId="{C85726B0-CD56-4C3E-BA15-594DD0717CB0}" type="sibTrans" cxnId="{DE175EB6-8C1B-4DBC-93CA-3A8E59B57EBC}">
      <dgm:prSet/>
      <dgm:spPr/>
      <dgm:t>
        <a:bodyPr/>
        <a:lstStyle/>
        <a:p>
          <a:endParaRPr lang="en-US"/>
        </a:p>
      </dgm:t>
    </dgm:pt>
    <dgm:pt modelId="{A4267CBE-E957-448F-8198-33C44BE2FC2C}" type="pres">
      <dgm:prSet presAssocID="{5AC81384-D616-4DBE-8EFF-D285D12B7581}" presName="diagram" presStyleCnt="0">
        <dgm:presLayoutVars>
          <dgm:dir/>
          <dgm:resizeHandles val="exact"/>
        </dgm:presLayoutVars>
      </dgm:prSet>
      <dgm:spPr/>
    </dgm:pt>
    <dgm:pt modelId="{0B47A46E-02AF-4444-B0FB-A020029395D0}" type="pres">
      <dgm:prSet presAssocID="{A152A896-9415-4743-BB2C-19F82644E601}" presName="node" presStyleLbl="node1" presStyleIdx="0" presStyleCnt="11">
        <dgm:presLayoutVars>
          <dgm:bulletEnabled val="1"/>
        </dgm:presLayoutVars>
      </dgm:prSet>
      <dgm:spPr/>
    </dgm:pt>
    <dgm:pt modelId="{A871EE55-62E1-47E5-8A2C-5567F123CD81}" type="pres">
      <dgm:prSet presAssocID="{071DE7FF-4FFE-476A-B98C-73B18EFF08A9}" presName="sibTrans" presStyleCnt="0"/>
      <dgm:spPr/>
    </dgm:pt>
    <dgm:pt modelId="{B38DD234-0945-40FD-8916-A6280F094697}" type="pres">
      <dgm:prSet presAssocID="{BF4946E4-0E40-4303-9524-FD83D522D24F}" presName="node" presStyleLbl="node1" presStyleIdx="1" presStyleCnt="11">
        <dgm:presLayoutVars>
          <dgm:bulletEnabled val="1"/>
        </dgm:presLayoutVars>
      </dgm:prSet>
      <dgm:spPr/>
    </dgm:pt>
    <dgm:pt modelId="{84F21F63-7D9D-4821-9E7E-6451CA655BD7}" type="pres">
      <dgm:prSet presAssocID="{501D032D-B797-4DD5-8B4F-5BD4E2152B2C}" presName="sibTrans" presStyleCnt="0"/>
      <dgm:spPr/>
    </dgm:pt>
    <dgm:pt modelId="{13C4A5B1-E09D-4598-97CD-24D0DE32E758}" type="pres">
      <dgm:prSet presAssocID="{9FDAFB72-0B3F-4DC0-B562-6AD19BA8798B}" presName="node" presStyleLbl="node1" presStyleIdx="2" presStyleCnt="11">
        <dgm:presLayoutVars>
          <dgm:bulletEnabled val="1"/>
        </dgm:presLayoutVars>
      </dgm:prSet>
      <dgm:spPr/>
    </dgm:pt>
    <dgm:pt modelId="{37550EC1-1F54-4D82-8D48-ACDCA5470665}" type="pres">
      <dgm:prSet presAssocID="{553C7517-DEC0-4DA1-84D3-62A11171B919}" presName="sibTrans" presStyleCnt="0"/>
      <dgm:spPr/>
    </dgm:pt>
    <dgm:pt modelId="{6972CEA8-856E-42DC-A022-36396D97F3F0}" type="pres">
      <dgm:prSet presAssocID="{D7014CCC-BDDD-45F8-8E26-199C3561459E}" presName="node" presStyleLbl="node1" presStyleIdx="3" presStyleCnt="11">
        <dgm:presLayoutVars>
          <dgm:bulletEnabled val="1"/>
        </dgm:presLayoutVars>
      </dgm:prSet>
      <dgm:spPr/>
    </dgm:pt>
    <dgm:pt modelId="{4DD61AB6-634F-4C62-8063-8F0F8E235C5E}" type="pres">
      <dgm:prSet presAssocID="{4A1260E9-4086-4087-94D8-6023B8D868C9}" presName="sibTrans" presStyleCnt="0"/>
      <dgm:spPr/>
    </dgm:pt>
    <dgm:pt modelId="{A48DA4DF-9591-4D68-A273-2E9880388813}" type="pres">
      <dgm:prSet presAssocID="{4A1D8D61-6170-49F2-872E-EDE01C711397}" presName="node" presStyleLbl="node1" presStyleIdx="4" presStyleCnt="11">
        <dgm:presLayoutVars>
          <dgm:bulletEnabled val="1"/>
        </dgm:presLayoutVars>
      </dgm:prSet>
      <dgm:spPr/>
    </dgm:pt>
    <dgm:pt modelId="{436AE810-E935-44F8-897E-65A8B3D331C9}" type="pres">
      <dgm:prSet presAssocID="{D56D729F-3EB9-4A34-BF1A-7827BCC0D7E8}" presName="sibTrans" presStyleCnt="0"/>
      <dgm:spPr/>
    </dgm:pt>
    <dgm:pt modelId="{CA9D0DD6-7D07-4F5E-90C8-9AB8CB9A8B42}" type="pres">
      <dgm:prSet presAssocID="{7444A98C-9B3B-459C-B106-6F6CC6499345}" presName="node" presStyleLbl="node1" presStyleIdx="5" presStyleCnt="11">
        <dgm:presLayoutVars>
          <dgm:bulletEnabled val="1"/>
        </dgm:presLayoutVars>
      </dgm:prSet>
      <dgm:spPr/>
    </dgm:pt>
    <dgm:pt modelId="{FDFE0A0F-F835-49CB-AB1D-5740A501EBF1}" type="pres">
      <dgm:prSet presAssocID="{1EB442E6-18AB-465C-9C76-426858DDAE54}" presName="sibTrans" presStyleCnt="0"/>
      <dgm:spPr/>
    </dgm:pt>
    <dgm:pt modelId="{14735F88-BE65-4C69-B79E-AFBC26C0DAB8}" type="pres">
      <dgm:prSet presAssocID="{2380EAB4-00AB-4A64-A019-5A6240669ED4}" presName="node" presStyleLbl="node1" presStyleIdx="6" presStyleCnt="11">
        <dgm:presLayoutVars>
          <dgm:bulletEnabled val="1"/>
        </dgm:presLayoutVars>
      </dgm:prSet>
      <dgm:spPr/>
    </dgm:pt>
    <dgm:pt modelId="{26661777-5AFA-4CB1-A753-AC7D83B3E32F}" type="pres">
      <dgm:prSet presAssocID="{8703D339-896C-4106-9DB7-BD9B8A868B86}" presName="sibTrans" presStyleCnt="0"/>
      <dgm:spPr/>
    </dgm:pt>
    <dgm:pt modelId="{55665A09-4557-46A6-96D4-EC69763E72F4}" type="pres">
      <dgm:prSet presAssocID="{19EB761C-389F-4326-9F0A-6FA1CA618412}" presName="node" presStyleLbl="node1" presStyleIdx="7" presStyleCnt="11">
        <dgm:presLayoutVars>
          <dgm:bulletEnabled val="1"/>
        </dgm:presLayoutVars>
      </dgm:prSet>
      <dgm:spPr/>
    </dgm:pt>
    <dgm:pt modelId="{1AA6C60E-5AD3-4813-BC06-6D79CEE7E48F}" type="pres">
      <dgm:prSet presAssocID="{B8568A21-23BC-4A37-BB1E-2F2082EE51D0}" presName="sibTrans" presStyleCnt="0"/>
      <dgm:spPr/>
    </dgm:pt>
    <dgm:pt modelId="{E01D346F-1BA6-41DD-B266-DEC7E2924FD2}" type="pres">
      <dgm:prSet presAssocID="{C9BD1635-D66C-4FE0-9177-C729CB9CCD65}" presName="node" presStyleLbl="node1" presStyleIdx="8" presStyleCnt="11">
        <dgm:presLayoutVars>
          <dgm:bulletEnabled val="1"/>
        </dgm:presLayoutVars>
      </dgm:prSet>
      <dgm:spPr/>
    </dgm:pt>
    <dgm:pt modelId="{741CB3B5-6034-4232-A5C3-44A84D51969A}" type="pres">
      <dgm:prSet presAssocID="{D29C8D42-D16B-4A19-8131-4DA4E92D9AB1}" presName="sibTrans" presStyleCnt="0"/>
      <dgm:spPr/>
    </dgm:pt>
    <dgm:pt modelId="{AE6A645B-BF19-4B4C-8017-19BECB402EF5}" type="pres">
      <dgm:prSet presAssocID="{0B8981E2-C8E6-4E3F-955C-4FFF37CD897E}" presName="node" presStyleLbl="node1" presStyleIdx="9" presStyleCnt="11">
        <dgm:presLayoutVars>
          <dgm:bulletEnabled val="1"/>
        </dgm:presLayoutVars>
      </dgm:prSet>
      <dgm:spPr/>
    </dgm:pt>
    <dgm:pt modelId="{6EA91FDD-0D10-4B5D-8E5C-E015BB676499}" type="pres">
      <dgm:prSet presAssocID="{6C0262DD-0BF6-4D5A-9119-A4D4410639F2}" presName="sibTrans" presStyleCnt="0"/>
      <dgm:spPr/>
    </dgm:pt>
    <dgm:pt modelId="{AF883049-181A-4387-8134-8905C88E57E0}" type="pres">
      <dgm:prSet presAssocID="{ED555900-5506-414F-9F52-0476E2FE446B}" presName="node" presStyleLbl="node1" presStyleIdx="10" presStyleCnt="11">
        <dgm:presLayoutVars>
          <dgm:bulletEnabled val="1"/>
        </dgm:presLayoutVars>
      </dgm:prSet>
      <dgm:spPr/>
    </dgm:pt>
  </dgm:ptLst>
  <dgm:cxnLst>
    <dgm:cxn modelId="{7FBA4F28-42FB-45E8-8E4E-6BDF8A44B9B9}" srcId="{5AC81384-D616-4DBE-8EFF-D285D12B7581}" destId="{7444A98C-9B3B-459C-B106-6F6CC6499345}" srcOrd="5" destOrd="0" parTransId="{777B6FE2-4EA4-4881-95C9-0707A3B49441}" sibTransId="{1EB442E6-18AB-465C-9C76-426858DDAE54}"/>
    <dgm:cxn modelId="{CCF4D529-C106-40EB-8B60-7CA52D629104}" type="presOf" srcId="{7444A98C-9B3B-459C-B106-6F6CC6499345}" destId="{CA9D0DD6-7D07-4F5E-90C8-9AB8CB9A8B42}" srcOrd="0" destOrd="0" presId="urn:microsoft.com/office/officeart/2005/8/layout/default"/>
    <dgm:cxn modelId="{8B1D5942-56E7-47FF-B7A3-64F528538260}" srcId="{5AC81384-D616-4DBE-8EFF-D285D12B7581}" destId="{19EB761C-389F-4326-9F0A-6FA1CA618412}" srcOrd="7" destOrd="0" parTransId="{4AB539FB-AB0E-4A34-B9F0-DB45D5B8604C}" sibTransId="{B8568A21-23BC-4A37-BB1E-2F2082EE51D0}"/>
    <dgm:cxn modelId="{A6FD7946-9CF1-4F4F-83B3-F4393174AE5F}" srcId="{5AC81384-D616-4DBE-8EFF-D285D12B7581}" destId="{9FDAFB72-0B3F-4DC0-B562-6AD19BA8798B}" srcOrd="2" destOrd="0" parTransId="{EFCBE134-7753-4FFD-B1F4-50425350D78B}" sibTransId="{553C7517-DEC0-4DA1-84D3-62A11171B919}"/>
    <dgm:cxn modelId="{5A949446-1CBA-4A4E-BA1D-2E89FB48827C}" type="presOf" srcId="{ED555900-5506-414F-9F52-0476E2FE446B}" destId="{AF883049-181A-4387-8134-8905C88E57E0}" srcOrd="0" destOrd="0" presId="urn:microsoft.com/office/officeart/2005/8/layout/default"/>
    <dgm:cxn modelId="{D2D15157-512C-4D2F-8E80-D6830CA75629}" type="presOf" srcId="{C9BD1635-D66C-4FE0-9177-C729CB9CCD65}" destId="{E01D346F-1BA6-41DD-B266-DEC7E2924FD2}" srcOrd="0" destOrd="0" presId="urn:microsoft.com/office/officeart/2005/8/layout/default"/>
    <dgm:cxn modelId="{1D6DB06C-67B5-4834-9E0B-EF6AEB6FC6DE}" type="presOf" srcId="{BF4946E4-0E40-4303-9524-FD83D522D24F}" destId="{B38DD234-0945-40FD-8916-A6280F094697}" srcOrd="0" destOrd="0" presId="urn:microsoft.com/office/officeart/2005/8/layout/default"/>
    <dgm:cxn modelId="{FA57BB6C-CE9E-433F-8803-4693150BEAA1}" srcId="{5AC81384-D616-4DBE-8EFF-D285D12B7581}" destId="{2380EAB4-00AB-4A64-A019-5A6240669ED4}" srcOrd="6" destOrd="0" parTransId="{C7B44904-3A42-40BF-B1D7-B0B38FB45969}" sibTransId="{8703D339-896C-4106-9DB7-BD9B8A868B86}"/>
    <dgm:cxn modelId="{D8CFA277-D442-4231-9515-B5E6DC12CDA8}" srcId="{5AC81384-D616-4DBE-8EFF-D285D12B7581}" destId="{C9BD1635-D66C-4FE0-9177-C729CB9CCD65}" srcOrd="8" destOrd="0" parTransId="{30436CC8-94ED-42AB-A78D-40EAD3F15562}" sibTransId="{D29C8D42-D16B-4A19-8131-4DA4E92D9AB1}"/>
    <dgm:cxn modelId="{5D6FA684-1229-4E4B-A20F-44BEBF14218A}" srcId="{5AC81384-D616-4DBE-8EFF-D285D12B7581}" destId="{0B8981E2-C8E6-4E3F-955C-4FFF37CD897E}" srcOrd="9" destOrd="0" parTransId="{407409CE-AA70-4313-9450-DE24EFBEA8EF}" sibTransId="{6C0262DD-0BF6-4D5A-9119-A4D4410639F2}"/>
    <dgm:cxn modelId="{8BE72485-541B-4088-8970-2B2875D2FF4E}" type="presOf" srcId="{5AC81384-D616-4DBE-8EFF-D285D12B7581}" destId="{A4267CBE-E957-448F-8198-33C44BE2FC2C}" srcOrd="0" destOrd="0" presId="urn:microsoft.com/office/officeart/2005/8/layout/default"/>
    <dgm:cxn modelId="{0D936F94-EF7C-437B-AA2F-783AF83CCA50}" type="presOf" srcId="{A152A896-9415-4743-BB2C-19F82644E601}" destId="{0B47A46E-02AF-4444-B0FB-A020029395D0}" srcOrd="0" destOrd="0" presId="urn:microsoft.com/office/officeart/2005/8/layout/default"/>
    <dgm:cxn modelId="{72394296-4CCA-454F-A709-38F1A2935A5D}" type="presOf" srcId="{9FDAFB72-0B3F-4DC0-B562-6AD19BA8798B}" destId="{13C4A5B1-E09D-4598-97CD-24D0DE32E758}" srcOrd="0" destOrd="0" presId="urn:microsoft.com/office/officeart/2005/8/layout/default"/>
    <dgm:cxn modelId="{18EACBA3-A13E-424C-9047-DFB8029820BD}" type="presOf" srcId="{4A1D8D61-6170-49F2-872E-EDE01C711397}" destId="{A48DA4DF-9591-4D68-A273-2E9880388813}" srcOrd="0" destOrd="0" presId="urn:microsoft.com/office/officeart/2005/8/layout/default"/>
    <dgm:cxn modelId="{46708BA4-9DCE-48A9-8C39-43D10AF943B2}" srcId="{5AC81384-D616-4DBE-8EFF-D285D12B7581}" destId="{D7014CCC-BDDD-45F8-8E26-199C3561459E}" srcOrd="3" destOrd="0" parTransId="{3F46114D-F819-4C63-A6E9-52D9FAEBC815}" sibTransId="{4A1260E9-4086-4087-94D8-6023B8D868C9}"/>
    <dgm:cxn modelId="{DB1298B5-C3B7-453A-9F6A-AE95B43C91B6}" srcId="{5AC81384-D616-4DBE-8EFF-D285D12B7581}" destId="{4A1D8D61-6170-49F2-872E-EDE01C711397}" srcOrd="4" destOrd="0" parTransId="{63CA5AF7-0AAC-4930-9814-289AE468D3AF}" sibTransId="{D56D729F-3EB9-4A34-BF1A-7827BCC0D7E8}"/>
    <dgm:cxn modelId="{E8EAFAB5-D334-404C-854F-7604F77464C0}" srcId="{5AC81384-D616-4DBE-8EFF-D285D12B7581}" destId="{A152A896-9415-4743-BB2C-19F82644E601}" srcOrd="0" destOrd="0" parTransId="{EFFD77B5-7BF4-4472-9829-383CF0CC6CD8}" sibTransId="{071DE7FF-4FFE-476A-B98C-73B18EFF08A9}"/>
    <dgm:cxn modelId="{DE175EB6-8C1B-4DBC-93CA-3A8E59B57EBC}" srcId="{5AC81384-D616-4DBE-8EFF-D285D12B7581}" destId="{ED555900-5506-414F-9F52-0476E2FE446B}" srcOrd="10" destOrd="0" parTransId="{E8DF97A5-9876-484A-828B-FADDEB5B784A}" sibTransId="{C85726B0-CD56-4C3E-BA15-594DD0717CB0}"/>
    <dgm:cxn modelId="{16A52FB9-2930-45D8-8CFA-4A213E8B6A4B}" type="presOf" srcId="{D7014CCC-BDDD-45F8-8E26-199C3561459E}" destId="{6972CEA8-856E-42DC-A022-36396D97F3F0}" srcOrd="0" destOrd="0" presId="urn:microsoft.com/office/officeart/2005/8/layout/default"/>
    <dgm:cxn modelId="{11F894B9-039E-4F25-921A-78521736870F}" srcId="{5AC81384-D616-4DBE-8EFF-D285D12B7581}" destId="{BF4946E4-0E40-4303-9524-FD83D522D24F}" srcOrd="1" destOrd="0" parTransId="{95FC3548-A6E3-4338-99DC-3AE72A2C007E}" sibTransId="{501D032D-B797-4DD5-8B4F-5BD4E2152B2C}"/>
    <dgm:cxn modelId="{786A46BE-D171-4217-A11A-3003C3C5A3B5}" type="presOf" srcId="{19EB761C-389F-4326-9F0A-6FA1CA618412}" destId="{55665A09-4557-46A6-96D4-EC69763E72F4}" srcOrd="0" destOrd="0" presId="urn:microsoft.com/office/officeart/2005/8/layout/default"/>
    <dgm:cxn modelId="{0E0243F3-9EC3-4A5A-927B-E9B4FB0BEA2E}" type="presOf" srcId="{2380EAB4-00AB-4A64-A019-5A6240669ED4}" destId="{14735F88-BE65-4C69-B79E-AFBC26C0DAB8}" srcOrd="0" destOrd="0" presId="urn:microsoft.com/office/officeart/2005/8/layout/default"/>
    <dgm:cxn modelId="{85AFA9FA-E5F0-4A95-85B4-7CC79427D5CD}" type="presOf" srcId="{0B8981E2-C8E6-4E3F-955C-4FFF37CD897E}" destId="{AE6A645B-BF19-4B4C-8017-19BECB402EF5}" srcOrd="0" destOrd="0" presId="urn:microsoft.com/office/officeart/2005/8/layout/default"/>
    <dgm:cxn modelId="{BC18E282-362C-407C-B175-21836D667526}" type="presParOf" srcId="{A4267CBE-E957-448F-8198-33C44BE2FC2C}" destId="{0B47A46E-02AF-4444-B0FB-A020029395D0}" srcOrd="0" destOrd="0" presId="urn:microsoft.com/office/officeart/2005/8/layout/default"/>
    <dgm:cxn modelId="{3A435195-911D-4EE8-BF42-0295157F154A}" type="presParOf" srcId="{A4267CBE-E957-448F-8198-33C44BE2FC2C}" destId="{A871EE55-62E1-47E5-8A2C-5567F123CD81}" srcOrd="1" destOrd="0" presId="urn:microsoft.com/office/officeart/2005/8/layout/default"/>
    <dgm:cxn modelId="{A4158FA4-EA6C-4F54-B265-7D9D0BCA23D7}" type="presParOf" srcId="{A4267CBE-E957-448F-8198-33C44BE2FC2C}" destId="{B38DD234-0945-40FD-8916-A6280F094697}" srcOrd="2" destOrd="0" presId="urn:microsoft.com/office/officeart/2005/8/layout/default"/>
    <dgm:cxn modelId="{2FBA81A4-9224-470B-9EE5-DB1AE91B6963}" type="presParOf" srcId="{A4267CBE-E957-448F-8198-33C44BE2FC2C}" destId="{84F21F63-7D9D-4821-9E7E-6451CA655BD7}" srcOrd="3" destOrd="0" presId="urn:microsoft.com/office/officeart/2005/8/layout/default"/>
    <dgm:cxn modelId="{B4E24C4E-D9DD-4932-93D6-FD2979FC6E31}" type="presParOf" srcId="{A4267CBE-E957-448F-8198-33C44BE2FC2C}" destId="{13C4A5B1-E09D-4598-97CD-24D0DE32E758}" srcOrd="4" destOrd="0" presId="urn:microsoft.com/office/officeart/2005/8/layout/default"/>
    <dgm:cxn modelId="{50AB7485-5F0C-4223-BD6B-56FD5DF15A20}" type="presParOf" srcId="{A4267CBE-E957-448F-8198-33C44BE2FC2C}" destId="{37550EC1-1F54-4D82-8D48-ACDCA5470665}" srcOrd="5" destOrd="0" presId="urn:microsoft.com/office/officeart/2005/8/layout/default"/>
    <dgm:cxn modelId="{020E56C0-7D73-4BAB-B7E4-3DBE80DDFF8D}" type="presParOf" srcId="{A4267CBE-E957-448F-8198-33C44BE2FC2C}" destId="{6972CEA8-856E-42DC-A022-36396D97F3F0}" srcOrd="6" destOrd="0" presId="urn:microsoft.com/office/officeart/2005/8/layout/default"/>
    <dgm:cxn modelId="{A1EEF22C-9FF5-4520-B0DB-5E512F847F35}" type="presParOf" srcId="{A4267CBE-E957-448F-8198-33C44BE2FC2C}" destId="{4DD61AB6-634F-4C62-8063-8F0F8E235C5E}" srcOrd="7" destOrd="0" presId="urn:microsoft.com/office/officeart/2005/8/layout/default"/>
    <dgm:cxn modelId="{5F5A69A7-4027-4F13-AC1B-89EE9E279106}" type="presParOf" srcId="{A4267CBE-E957-448F-8198-33C44BE2FC2C}" destId="{A48DA4DF-9591-4D68-A273-2E9880388813}" srcOrd="8" destOrd="0" presId="urn:microsoft.com/office/officeart/2005/8/layout/default"/>
    <dgm:cxn modelId="{5A789D62-A982-4C15-A5AE-B4E1E9CE6B0A}" type="presParOf" srcId="{A4267CBE-E957-448F-8198-33C44BE2FC2C}" destId="{436AE810-E935-44F8-897E-65A8B3D331C9}" srcOrd="9" destOrd="0" presId="urn:microsoft.com/office/officeart/2005/8/layout/default"/>
    <dgm:cxn modelId="{9E9EC78F-2635-468B-8C96-D997194697CC}" type="presParOf" srcId="{A4267CBE-E957-448F-8198-33C44BE2FC2C}" destId="{CA9D0DD6-7D07-4F5E-90C8-9AB8CB9A8B42}" srcOrd="10" destOrd="0" presId="urn:microsoft.com/office/officeart/2005/8/layout/default"/>
    <dgm:cxn modelId="{D53F9FDF-1BC9-4D02-9973-1C8105183421}" type="presParOf" srcId="{A4267CBE-E957-448F-8198-33C44BE2FC2C}" destId="{FDFE0A0F-F835-49CB-AB1D-5740A501EBF1}" srcOrd="11" destOrd="0" presId="urn:microsoft.com/office/officeart/2005/8/layout/default"/>
    <dgm:cxn modelId="{93A50AE2-8574-41C8-82A6-317B94BF9FF8}" type="presParOf" srcId="{A4267CBE-E957-448F-8198-33C44BE2FC2C}" destId="{14735F88-BE65-4C69-B79E-AFBC26C0DAB8}" srcOrd="12" destOrd="0" presId="urn:microsoft.com/office/officeart/2005/8/layout/default"/>
    <dgm:cxn modelId="{FB424852-6AF1-4A18-A3CB-D47EFC4C74AD}" type="presParOf" srcId="{A4267CBE-E957-448F-8198-33C44BE2FC2C}" destId="{26661777-5AFA-4CB1-A753-AC7D83B3E32F}" srcOrd="13" destOrd="0" presId="urn:microsoft.com/office/officeart/2005/8/layout/default"/>
    <dgm:cxn modelId="{992F6279-5D04-41D6-BC77-ED01BF59991B}" type="presParOf" srcId="{A4267CBE-E957-448F-8198-33C44BE2FC2C}" destId="{55665A09-4557-46A6-96D4-EC69763E72F4}" srcOrd="14" destOrd="0" presId="urn:microsoft.com/office/officeart/2005/8/layout/default"/>
    <dgm:cxn modelId="{B3244CAA-08B4-4E31-9EAE-81ED694BA5C3}" type="presParOf" srcId="{A4267CBE-E957-448F-8198-33C44BE2FC2C}" destId="{1AA6C60E-5AD3-4813-BC06-6D79CEE7E48F}" srcOrd="15" destOrd="0" presId="urn:microsoft.com/office/officeart/2005/8/layout/default"/>
    <dgm:cxn modelId="{FF8B72EA-3F2A-47E9-92A4-5947F34FB4F0}" type="presParOf" srcId="{A4267CBE-E957-448F-8198-33C44BE2FC2C}" destId="{E01D346F-1BA6-41DD-B266-DEC7E2924FD2}" srcOrd="16" destOrd="0" presId="urn:microsoft.com/office/officeart/2005/8/layout/default"/>
    <dgm:cxn modelId="{18F1D243-7141-436A-9F53-FDF6293CF8D2}" type="presParOf" srcId="{A4267CBE-E957-448F-8198-33C44BE2FC2C}" destId="{741CB3B5-6034-4232-A5C3-44A84D51969A}" srcOrd="17" destOrd="0" presId="urn:microsoft.com/office/officeart/2005/8/layout/default"/>
    <dgm:cxn modelId="{0694D7AA-8E0B-4D4A-A37C-AC52ACD85CA4}" type="presParOf" srcId="{A4267CBE-E957-448F-8198-33C44BE2FC2C}" destId="{AE6A645B-BF19-4B4C-8017-19BECB402EF5}" srcOrd="18" destOrd="0" presId="urn:microsoft.com/office/officeart/2005/8/layout/default"/>
    <dgm:cxn modelId="{7D752F22-C9F2-4108-B520-7E6BB2956B2F}" type="presParOf" srcId="{A4267CBE-E957-448F-8198-33C44BE2FC2C}" destId="{6EA91FDD-0D10-4B5D-8E5C-E015BB676499}" srcOrd="19" destOrd="0" presId="urn:microsoft.com/office/officeart/2005/8/layout/default"/>
    <dgm:cxn modelId="{72FBB93F-6064-43A1-B282-2559BE64A679}" type="presParOf" srcId="{A4267CBE-E957-448F-8198-33C44BE2FC2C}" destId="{AF883049-181A-4387-8134-8905C88E57E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88C59-3CC4-4F68-BDFB-50B88D3C760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21C254-BC9B-4E5D-A183-B27066B85469}">
      <dgm:prSet custT="1"/>
      <dgm:spPr/>
      <dgm:t>
        <a:bodyPr/>
        <a:lstStyle/>
        <a:p>
          <a:pPr>
            <a:defRPr cap="all"/>
          </a:pPr>
          <a:r>
            <a:rPr lang="en-US" sz="1800" dirty="0"/>
            <a:t>Ability to recruit in sufficient numbers and in timeframe given</a:t>
          </a:r>
        </a:p>
      </dgm:t>
    </dgm:pt>
    <dgm:pt modelId="{6736CA78-5A27-4129-B4E1-C50117479DBD}" type="parTrans" cxnId="{2D447317-49B5-44AE-8BF7-0B6FBAE7C9DB}">
      <dgm:prSet/>
      <dgm:spPr/>
      <dgm:t>
        <a:bodyPr/>
        <a:lstStyle/>
        <a:p>
          <a:endParaRPr lang="en-US"/>
        </a:p>
      </dgm:t>
    </dgm:pt>
    <dgm:pt modelId="{2060D2BC-E0E9-4001-AC3D-C9396BD0D5DF}" type="sibTrans" cxnId="{2D447317-49B5-44AE-8BF7-0B6FBAE7C9DB}">
      <dgm:prSet/>
      <dgm:spPr/>
      <dgm:t>
        <a:bodyPr/>
        <a:lstStyle/>
        <a:p>
          <a:endParaRPr lang="en-US"/>
        </a:p>
      </dgm:t>
    </dgm:pt>
    <dgm:pt modelId="{B916EA8D-1212-45AE-8C3B-C5D787F5412B}">
      <dgm:prSet custT="1"/>
      <dgm:spPr/>
      <dgm:t>
        <a:bodyPr/>
        <a:lstStyle/>
        <a:p>
          <a:pPr>
            <a:defRPr cap="all"/>
          </a:pPr>
          <a:r>
            <a:rPr lang="en-US" sz="1800" dirty="0"/>
            <a:t>Sufficient time to complete his/her duties for the study</a:t>
          </a:r>
        </a:p>
      </dgm:t>
    </dgm:pt>
    <dgm:pt modelId="{E5D77BDD-FBF9-4FCE-9526-24947707EEF3}" type="parTrans" cxnId="{DAE95786-F252-4998-AB44-5E0BDF645239}">
      <dgm:prSet/>
      <dgm:spPr/>
      <dgm:t>
        <a:bodyPr/>
        <a:lstStyle/>
        <a:p>
          <a:endParaRPr lang="en-US"/>
        </a:p>
      </dgm:t>
    </dgm:pt>
    <dgm:pt modelId="{C6BB9A79-8D6E-410E-8DD4-56CBBE92E0A9}" type="sibTrans" cxnId="{DAE95786-F252-4998-AB44-5E0BDF645239}">
      <dgm:prSet/>
      <dgm:spPr/>
      <dgm:t>
        <a:bodyPr/>
        <a:lstStyle/>
        <a:p>
          <a:endParaRPr lang="en-US"/>
        </a:p>
      </dgm:t>
    </dgm:pt>
    <dgm:pt modelId="{C2E06F51-8683-413F-B835-6BF130BD106A}">
      <dgm:prSet custT="1"/>
      <dgm:spPr/>
      <dgm:t>
        <a:bodyPr/>
        <a:lstStyle/>
        <a:p>
          <a:pPr>
            <a:defRPr cap="all"/>
          </a:pPr>
          <a:r>
            <a:rPr lang="en-US" sz="1800" dirty="0"/>
            <a:t>Be well-informed about the protocol, the IP, and study responsibiliti</a:t>
          </a:r>
          <a:r>
            <a:rPr lang="en-US" sz="1600" dirty="0"/>
            <a:t>es</a:t>
          </a:r>
        </a:p>
      </dgm:t>
    </dgm:pt>
    <dgm:pt modelId="{86EDF7C3-34B0-47B1-B892-853F0EA41EE0}" type="parTrans" cxnId="{4A5C1639-BE05-4D17-B82D-778ADF6C2D2E}">
      <dgm:prSet/>
      <dgm:spPr/>
      <dgm:t>
        <a:bodyPr/>
        <a:lstStyle/>
        <a:p>
          <a:endParaRPr lang="en-US"/>
        </a:p>
      </dgm:t>
    </dgm:pt>
    <dgm:pt modelId="{A1A74563-9FA2-4166-A128-F2EAC16806A5}" type="sibTrans" cxnId="{4A5C1639-BE05-4D17-B82D-778ADF6C2D2E}">
      <dgm:prSet/>
      <dgm:spPr/>
      <dgm:t>
        <a:bodyPr/>
        <a:lstStyle/>
        <a:p>
          <a:endParaRPr lang="en-US"/>
        </a:p>
      </dgm:t>
    </dgm:pt>
    <dgm:pt modelId="{C89CC603-6A45-429F-9510-15965E7BD285}">
      <dgm:prSet custT="1"/>
      <dgm:spPr/>
      <dgm:t>
        <a:bodyPr/>
        <a:lstStyle/>
        <a:p>
          <a:pPr>
            <a:defRPr cap="all"/>
          </a:pPr>
          <a:r>
            <a:rPr lang="en-US" sz="1800" dirty="0"/>
            <a:t>Knowledgeable regarding regs and guidance</a:t>
          </a:r>
        </a:p>
      </dgm:t>
    </dgm:pt>
    <dgm:pt modelId="{776C4B9A-FD4D-49D0-B3B8-33C70CF9E2CF}" type="parTrans" cxnId="{555B9DAB-EEC2-4F96-95A4-78AE4A8D02CA}">
      <dgm:prSet/>
      <dgm:spPr/>
      <dgm:t>
        <a:bodyPr/>
        <a:lstStyle/>
        <a:p>
          <a:endParaRPr lang="en-US"/>
        </a:p>
      </dgm:t>
    </dgm:pt>
    <dgm:pt modelId="{55032D03-8BDD-4798-BC91-1D4CD05417AD}" type="sibTrans" cxnId="{555B9DAB-EEC2-4F96-95A4-78AE4A8D02CA}">
      <dgm:prSet/>
      <dgm:spPr/>
      <dgm:t>
        <a:bodyPr/>
        <a:lstStyle/>
        <a:p>
          <a:endParaRPr lang="en-US"/>
        </a:p>
      </dgm:t>
    </dgm:pt>
    <dgm:pt modelId="{161DAFA4-EEF3-4E09-AF03-8E39A50C3FA1}">
      <dgm:prSet custT="1"/>
      <dgm:spPr/>
      <dgm:t>
        <a:bodyPr/>
        <a:lstStyle/>
        <a:p>
          <a:pPr>
            <a:defRPr cap="all"/>
          </a:pPr>
          <a:r>
            <a:rPr lang="en-US" sz="1800" dirty="0"/>
            <a:t>Ensure the integrity of the data collected and reported</a:t>
          </a:r>
        </a:p>
      </dgm:t>
    </dgm:pt>
    <dgm:pt modelId="{BD29B2A0-5143-4C44-A1BC-C956FCB84197}" type="parTrans" cxnId="{51B0D250-0B33-4258-ACDF-67EBDB4A6160}">
      <dgm:prSet/>
      <dgm:spPr/>
      <dgm:t>
        <a:bodyPr/>
        <a:lstStyle/>
        <a:p>
          <a:endParaRPr lang="en-US"/>
        </a:p>
      </dgm:t>
    </dgm:pt>
    <dgm:pt modelId="{948AE391-2913-43C5-8F73-920F3DFDB7F8}" type="sibTrans" cxnId="{51B0D250-0B33-4258-ACDF-67EBDB4A6160}">
      <dgm:prSet/>
      <dgm:spPr/>
      <dgm:t>
        <a:bodyPr/>
        <a:lstStyle/>
        <a:p>
          <a:endParaRPr lang="en-US"/>
        </a:p>
      </dgm:t>
    </dgm:pt>
    <dgm:pt modelId="{FED40A0F-DE90-47CB-B0BA-45DBFA0B0570}">
      <dgm:prSet custT="1"/>
      <dgm:spPr/>
      <dgm:t>
        <a:bodyPr/>
        <a:lstStyle/>
        <a:p>
          <a:pPr>
            <a:defRPr cap="all"/>
          </a:pPr>
          <a:r>
            <a:rPr lang="en-US" sz="1800" dirty="0"/>
            <a:t>Have adequate resources to conduct the study</a:t>
          </a:r>
        </a:p>
      </dgm:t>
    </dgm:pt>
    <dgm:pt modelId="{C3477B4B-870C-4C5C-9F72-9FB66CD949DF}" type="parTrans" cxnId="{7A46FF39-08CC-4E32-935D-87DE5236402C}">
      <dgm:prSet/>
      <dgm:spPr/>
      <dgm:t>
        <a:bodyPr/>
        <a:lstStyle/>
        <a:p>
          <a:endParaRPr lang="en-US"/>
        </a:p>
      </dgm:t>
    </dgm:pt>
    <dgm:pt modelId="{6F1E580F-BBCD-4875-8AA0-8BE82C882265}" type="sibTrans" cxnId="{7A46FF39-08CC-4E32-935D-87DE5236402C}">
      <dgm:prSet/>
      <dgm:spPr/>
      <dgm:t>
        <a:bodyPr/>
        <a:lstStyle/>
        <a:p>
          <a:endParaRPr lang="en-US"/>
        </a:p>
      </dgm:t>
    </dgm:pt>
    <dgm:pt modelId="{3F1EE19E-37CB-453C-8747-0EEFD72D6D44}">
      <dgm:prSet custT="1"/>
      <dgm:spPr/>
      <dgm:t>
        <a:bodyPr/>
        <a:lstStyle/>
        <a:p>
          <a:pPr>
            <a:defRPr cap="all"/>
          </a:pPr>
          <a:r>
            <a:rPr lang="en-US" sz="1800" dirty="0"/>
            <a:t>Protocol compliance</a:t>
          </a:r>
        </a:p>
      </dgm:t>
    </dgm:pt>
    <dgm:pt modelId="{EDF5C5FD-36C0-4AE8-8C8A-C889E2B4265A}" type="parTrans" cxnId="{1FA03BBD-5B4D-45FF-96D3-A6159FAC823F}">
      <dgm:prSet/>
      <dgm:spPr/>
      <dgm:t>
        <a:bodyPr/>
        <a:lstStyle/>
        <a:p>
          <a:endParaRPr lang="en-US"/>
        </a:p>
      </dgm:t>
    </dgm:pt>
    <dgm:pt modelId="{61903A61-25AB-4828-BDE3-E4B8C9F87EF6}" type="sibTrans" cxnId="{1FA03BBD-5B4D-45FF-96D3-A6159FAC823F}">
      <dgm:prSet/>
      <dgm:spPr/>
      <dgm:t>
        <a:bodyPr/>
        <a:lstStyle/>
        <a:p>
          <a:endParaRPr lang="en-US"/>
        </a:p>
      </dgm:t>
    </dgm:pt>
    <dgm:pt modelId="{1382C5CD-8C6F-499F-8B7F-EE480A9749B5}" type="pres">
      <dgm:prSet presAssocID="{0FC88C59-3CC4-4F68-BDFB-50B88D3C7602}" presName="root" presStyleCnt="0">
        <dgm:presLayoutVars>
          <dgm:dir/>
          <dgm:resizeHandles val="exact"/>
        </dgm:presLayoutVars>
      </dgm:prSet>
      <dgm:spPr/>
    </dgm:pt>
    <dgm:pt modelId="{CF19A1AA-6622-4C58-8750-723621C75DEB}" type="pres">
      <dgm:prSet presAssocID="{4021C254-BC9B-4E5D-A183-B27066B85469}" presName="compNode" presStyleCnt="0"/>
      <dgm:spPr/>
    </dgm:pt>
    <dgm:pt modelId="{C7708125-6C20-4A46-8A59-EE66105921B9}" type="pres">
      <dgm:prSet presAssocID="{4021C254-BC9B-4E5D-A183-B27066B85469}" presName="iconBgRect" presStyleLbl="bgShp" presStyleIdx="0" presStyleCnt="7"/>
      <dgm:spPr/>
    </dgm:pt>
    <dgm:pt modelId="{A420B237-075A-49CE-B53B-9EF24368B88D}" type="pres">
      <dgm:prSet presAssocID="{4021C254-BC9B-4E5D-A183-B27066B8546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8AAF603-A5EB-414D-8D14-099697D9742A}" type="pres">
      <dgm:prSet presAssocID="{4021C254-BC9B-4E5D-A183-B27066B85469}" presName="spaceRect" presStyleCnt="0"/>
      <dgm:spPr/>
    </dgm:pt>
    <dgm:pt modelId="{A444A8C1-EF4B-4022-88F9-938C2E3A7758}" type="pres">
      <dgm:prSet presAssocID="{4021C254-BC9B-4E5D-A183-B27066B85469}" presName="textRect" presStyleLbl="revTx" presStyleIdx="0" presStyleCnt="7">
        <dgm:presLayoutVars>
          <dgm:chMax val="1"/>
          <dgm:chPref val="1"/>
        </dgm:presLayoutVars>
      </dgm:prSet>
      <dgm:spPr/>
    </dgm:pt>
    <dgm:pt modelId="{4628D74D-4DC4-4F77-B8CB-1C569EECF1FF}" type="pres">
      <dgm:prSet presAssocID="{2060D2BC-E0E9-4001-AC3D-C9396BD0D5DF}" presName="sibTrans" presStyleCnt="0"/>
      <dgm:spPr/>
    </dgm:pt>
    <dgm:pt modelId="{345701EA-49AA-4BBE-BB42-0DCA7BE018B6}" type="pres">
      <dgm:prSet presAssocID="{B916EA8D-1212-45AE-8C3B-C5D787F5412B}" presName="compNode" presStyleCnt="0"/>
      <dgm:spPr/>
    </dgm:pt>
    <dgm:pt modelId="{4039A481-4334-4B1D-9D2E-9F9620144785}" type="pres">
      <dgm:prSet presAssocID="{B916EA8D-1212-45AE-8C3B-C5D787F5412B}" presName="iconBgRect" presStyleLbl="bgShp" presStyleIdx="1" presStyleCnt="7"/>
      <dgm:spPr/>
    </dgm:pt>
    <dgm:pt modelId="{8C74947E-E1A8-4B45-85D2-4647546A7F9B}" type="pres">
      <dgm:prSet presAssocID="{B916EA8D-1212-45AE-8C3B-C5D787F5412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1A829C2-3A80-4E77-B697-91183069A25B}" type="pres">
      <dgm:prSet presAssocID="{B916EA8D-1212-45AE-8C3B-C5D787F5412B}" presName="spaceRect" presStyleCnt="0"/>
      <dgm:spPr/>
    </dgm:pt>
    <dgm:pt modelId="{8CB9A8BD-58D6-4346-B74A-A0BAA424571B}" type="pres">
      <dgm:prSet presAssocID="{B916EA8D-1212-45AE-8C3B-C5D787F5412B}" presName="textRect" presStyleLbl="revTx" presStyleIdx="1" presStyleCnt="7">
        <dgm:presLayoutVars>
          <dgm:chMax val="1"/>
          <dgm:chPref val="1"/>
        </dgm:presLayoutVars>
      </dgm:prSet>
      <dgm:spPr/>
    </dgm:pt>
    <dgm:pt modelId="{C9E909ED-9731-4DC4-A1EF-50F1C30EA7CF}" type="pres">
      <dgm:prSet presAssocID="{C6BB9A79-8D6E-410E-8DD4-56CBBE92E0A9}" presName="sibTrans" presStyleCnt="0"/>
      <dgm:spPr/>
    </dgm:pt>
    <dgm:pt modelId="{C800562A-3653-4C33-A710-FD375727423D}" type="pres">
      <dgm:prSet presAssocID="{C2E06F51-8683-413F-B835-6BF130BD106A}" presName="compNode" presStyleCnt="0"/>
      <dgm:spPr/>
    </dgm:pt>
    <dgm:pt modelId="{81B5E70C-0EAE-4F0D-993E-C6D178DFCDA8}" type="pres">
      <dgm:prSet presAssocID="{C2E06F51-8683-413F-B835-6BF130BD106A}" presName="iconBgRect" presStyleLbl="bgShp" presStyleIdx="2" presStyleCnt="7"/>
      <dgm:spPr/>
    </dgm:pt>
    <dgm:pt modelId="{8BCF04CA-C0EB-461B-91F2-BAB77E702360}" type="pres">
      <dgm:prSet presAssocID="{C2E06F51-8683-413F-B835-6BF130BD106A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A51626A-28AA-4411-94A1-777FCF949127}" type="pres">
      <dgm:prSet presAssocID="{C2E06F51-8683-413F-B835-6BF130BD106A}" presName="spaceRect" presStyleCnt="0"/>
      <dgm:spPr/>
    </dgm:pt>
    <dgm:pt modelId="{D29D1EEB-BBDD-4279-BE2D-91E820EBADA2}" type="pres">
      <dgm:prSet presAssocID="{C2E06F51-8683-413F-B835-6BF130BD106A}" presName="textRect" presStyleLbl="revTx" presStyleIdx="2" presStyleCnt="7" custScaleX="106424">
        <dgm:presLayoutVars>
          <dgm:chMax val="1"/>
          <dgm:chPref val="1"/>
        </dgm:presLayoutVars>
      </dgm:prSet>
      <dgm:spPr/>
    </dgm:pt>
    <dgm:pt modelId="{D2B99210-8D2B-46B5-A28E-B8FD02E5181D}" type="pres">
      <dgm:prSet presAssocID="{A1A74563-9FA2-4166-A128-F2EAC16806A5}" presName="sibTrans" presStyleCnt="0"/>
      <dgm:spPr/>
    </dgm:pt>
    <dgm:pt modelId="{68D579A7-CE4A-483E-BA5C-7442DDCDD051}" type="pres">
      <dgm:prSet presAssocID="{C89CC603-6A45-429F-9510-15965E7BD285}" presName="compNode" presStyleCnt="0"/>
      <dgm:spPr/>
    </dgm:pt>
    <dgm:pt modelId="{FF21E9D5-EFE6-4F60-941C-AB6DAB302AD6}" type="pres">
      <dgm:prSet presAssocID="{C89CC603-6A45-429F-9510-15965E7BD285}" presName="iconBgRect" presStyleLbl="bgShp" presStyleIdx="3" presStyleCnt="7"/>
      <dgm:spPr/>
    </dgm:pt>
    <dgm:pt modelId="{6A533FFD-9CDD-402C-A80A-81EE6AEF6173}" type="pres">
      <dgm:prSet presAssocID="{C89CC603-6A45-429F-9510-15965E7BD28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70D4E65-F252-4383-BB4F-639B2AE94E20}" type="pres">
      <dgm:prSet presAssocID="{C89CC603-6A45-429F-9510-15965E7BD285}" presName="spaceRect" presStyleCnt="0"/>
      <dgm:spPr/>
    </dgm:pt>
    <dgm:pt modelId="{60451B09-FB92-4AE2-B5BB-E4D534BF4AA0}" type="pres">
      <dgm:prSet presAssocID="{C89CC603-6A45-429F-9510-15965E7BD285}" presName="textRect" presStyleLbl="revTx" presStyleIdx="3" presStyleCnt="7" custScaleX="110374">
        <dgm:presLayoutVars>
          <dgm:chMax val="1"/>
          <dgm:chPref val="1"/>
        </dgm:presLayoutVars>
      </dgm:prSet>
      <dgm:spPr/>
    </dgm:pt>
    <dgm:pt modelId="{54A556F6-6772-4878-8C99-E807DC3D8D0E}" type="pres">
      <dgm:prSet presAssocID="{55032D03-8BDD-4798-BC91-1D4CD05417AD}" presName="sibTrans" presStyleCnt="0"/>
      <dgm:spPr/>
    </dgm:pt>
    <dgm:pt modelId="{69AA7DA9-7E81-4165-B334-959BE586EBD6}" type="pres">
      <dgm:prSet presAssocID="{161DAFA4-EEF3-4E09-AF03-8E39A50C3FA1}" presName="compNode" presStyleCnt="0"/>
      <dgm:spPr/>
    </dgm:pt>
    <dgm:pt modelId="{0B1960FA-BCFC-47B1-954D-9F8D4EC98934}" type="pres">
      <dgm:prSet presAssocID="{161DAFA4-EEF3-4E09-AF03-8E39A50C3FA1}" presName="iconBgRect" presStyleLbl="bgShp" presStyleIdx="4" presStyleCnt="7"/>
      <dgm:spPr/>
    </dgm:pt>
    <dgm:pt modelId="{9C98DA39-E723-4F40-8ADA-B4A9274134DD}" type="pres">
      <dgm:prSet presAssocID="{161DAFA4-EEF3-4E09-AF03-8E39A50C3FA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A03C434B-679A-448C-A372-14BA8152E706}" type="pres">
      <dgm:prSet presAssocID="{161DAFA4-EEF3-4E09-AF03-8E39A50C3FA1}" presName="spaceRect" presStyleCnt="0"/>
      <dgm:spPr/>
    </dgm:pt>
    <dgm:pt modelId="{D1B583BC-9FC1-443C-BBAA-4487D93782B2}" type="pres">
      <dgm:prSet presAssocID="{161DAFA4-EEF3-4E09-AF03-8E39A50C3FA1}" presName="textRect" presStyleLbl="revTx" presStyleIdx="4" presStyleCnt="7">
        <dgm:presLayoutVars>
          <dgm:chMax val="1"/>
          <dgm:chPref val="1"/>
        </dgm:presLayoutVars>
      </dgm:prSet>
      <dgm:spPr/>
    </dgm:pt>
    <dgm:pt modelId="{C47A5E21-3590-42BB-B5BA-6F26417DA7E9}" type="pres">
      <dgm:prSet presAssocID="{948AE391-2913-43C5-8F73-920F3DFDB7F8}" presName="sibTrans" presStyleCnt="0"/>
      <dgm:spPr/>
    </dgm:pt>
    <dgm:pt modelId="{30248443-A05A-445F-B27B-AEC83559E87B}" type="pres">
      <dgm:prSet presAssocID="{FED40A0F-DE90-47CB-B0BA-45DBFA0B0570}" presName="compNode" presStyleCnt="0"/>
      <dgm:spPr/>
    </dgm:pt>
    <dgm:pt modelId="{95288FD1-B997-4A4C-8980-E7D830240D00}" type="pres">
      <dgm:prSet presAssocID="{FED40A0F-DE90-47CB-B0BA-45DBFA0B0570}" presName="iconBgRect" presStyleLbl="bgShp" presStyleIdx="5" presStyleCnt="7"/>
      <dgm:spPr/>
    </dgm:pt>
    <dgm:pt modelId="{C94271A7-0696-457B-B427-513786F2CE7C}" type="pres">
      <dgm:prSet presAssocID="{FED40A0F-DE90-47CB-B0BA-45DBFA0B057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4ACEE36-D9B7-442D-AB80-9BE51E2B1005}" type="pres">
      <dgm:prSet presAssocID="{FED40A0F-DE90-47CB-B0BA-45DBFA0B0570}" presName="spaceRect" presStyleCnt="0"/>
      <dgm:spPr/>
    </dgm:pt>
    <dgm:pt modelId="{AA6E0BAB-BBB9-4D21-9CFD-996E12AB574C}" type="pres">
      <dgm:prSet presAssocID="{FED40A0F-DE90-47CB-B0BA-45DBFA0B0570}" presName="textRect" presStyleLbl="revTx" presStyleIdx="5" presStyleCnt="7">
        <dgm:presLayoutVars>
          <dgm:chMax val="1"/>
          <dgm:chPref val="1"/>
        </dgm:presLayoutVars>
      </dgm:prSet>
      <dgm:spPr/>
    </dgm:pt>
    <dgm:pt modelId="{7BCBA214-085C-42F2-8385-D308CAAC4168}" type="pres">
      <dgm:prSet presAssocID="{6F1E580F-BBCD-4875-8AA0-8BE82C882265}" presName="sibTrans" presStyleCnt="0"/>
      <dgm:spPr/>
    </dgm:pt>
    <dgm:pt modelId="{E2EFBA09-00E3-4CA8-9330-7420728BDA2F}" type="pres">
      <dgm:prSet presAssocID="{3F1EE19E-37CB-453C-8747-0EEFD72D6D44}" presName="compNode" presStyleCnt="0"/>
      <dgm:spPr/>
    </dgm:pt>
    <dgm:pt modelId="{E5DA89D5-45CE-4945-97CD-8E817EC3EAFE}" type="pres">
      <dgm:prSet presAssocID="{3F1EE19E-37CB-453C-8747-0EEFD72D6D44}" presName="iconBgRect" presStyleLbl="bgShp" presStyleIdx="6" presStyleCnt="7"/>
      <dgm:spPr/>
    </dgm:pt>
    <dgm:pt modelId="{F8CAC569-7287-4466-BFC0-CFE693F9B246}" type="pres">
      <dgm:prSet presAssocID="{3F1EE19E-37CB-453C-8747-0EEFD72D6D4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E22CEBF-347E-4977-A039-0FCFDEB615AC}" type="pres">
      <dgm:prSet presAssocID="{3F1EE19E-37CB-453C-8747-0EEFD72D6D44}" presName="spaceRect" presStyleCnt="0"/>
      <dgm:spPr/>
    </dgm:pt>
    <dgm:pt modelId="{3778A70B-CE0A-41F6-9B62-781CF1CDD003}" type="pres">
      <dgm:prSet presAssocID="{3F1EE19E-37CB-453C-8747-0EEFD72D6D44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2D447317-49B5-44AE-8BF7-0B6FBAE7C9DB}" srcId="{0FC88C59-3CC4-4F68-BDFB-50B88D3C7602}" destId="{4021C254-BC9B-4E5D-A183-B27066B85469}" srcOrd="0" destOrd="0" parTransId="{6736CA78-5A27-4129-B4E1-C50117479DBD}" sibTransId="{2060D2BC-E0E9-4001-AC3D-C9396BD0D5DF}"/>
    <dgm:cxn modelId="{5BA60022-213F-48AF-A477-7B412AFF1297}" type="presOf" srcId="{3F1EE19E-37CB-453C-8747-0EEFD72D6D44}" destId="{3778A70B-CE0A-41F6-9B62-781CF1CDD003}" srcOrd="0" destOrd="0" presId="urn:microsoft.com/office/officeart/2018/5/layout/IconCircleLabelList"/>
    <dgm:cxn modelId="{A505342B-6B56-4E6E-8DDF-05A07018E505}" type="presOf" srcId="{FED40A0F-DE90-47CB-B0BA-45DBFA0B0570}" destId="{AA6E0BAB-BBB9-4D21-9CFD-996E12AB574C}" srcOrd="0" destOrd="0" presId="urn:microsoft.com/office/officeart/2018/5/layout/IconCircleLabelList"/>
    <dgm:cxn modelId="{4A5C1639-BE05-4D17-B82D-778ADF6C2D2E}" srcId="{0FC88C59-3CC4-4F68-BDFB-50B88D3C7602}" destId="{C2E06F51-8683-413F-B835-6BF130BD106A}" srcOrd="2" destOrd="0" parTransId="{86EDF7C3-34B0-47B1-B892-853F0EA41EE0}" sibTransId="{A1A74563-9FA2-4166-A128-F2EAC16806A5}"/>
    <dgm:cxn modelId="{7A46FF39-08CC-4E32-935D-87DE5236402C}" srcId="{0FC88C59-3CC4-4F68-BDFB-50B88D3C7602}" destId="{FED40A0F-DE90-47CB-B0BA-45DBFA0B0570}" srcOrd="5" destOrd="0" parTransId="{C3477B4B-870C-4C5C-9F72-9FB66CD949DF}" sibTransId="{6F1E580F-BBCD-4875-8AA0-8BE82C882265}"/>
    <dgm:cxn modelId="{342DDD47-3882-44C7-ABEC-27B46A2799CB}" type="presOf" srcId="{B916EA8D-1212-45AE-8C3B-C5D787F5412B}" destId="{8CB9A8BD-58D6-4346-B74A-A0BAA424571B}" srcOrd="0" destOrd="0" presId="urn:microsoft.com/office/officeart/2018/5/layout/IconCircleLabelList"/>
    <dgm:cxn modelId="{D2ABDB49-12E1-4806-A29D-B2127A056A9F}" type="presOf" srcId="{C89CC603-6A45-429F-9510-15965E7BD285}" destId="{60451B09-FB92-4AE2-B5BB-E4D534BF4AA0}" srcOrd="0" destOrd="0" presId="urn:microsoft.com/office/officeart/2018/5/layout/IconCircleLabelList"/>
    <dgm:cxn modelId="{51B0D250-0B33-4258-ACDF-67EBDB4A6160}" srcId="{0FC88C59-3CC4-4F68-BDFB-50B88D3C7602}" destId="{161DAFA4-EEF3-4E09-AF03-8E39A50C3FA1}" srcOrd="4" destOrd="0" parTransId="{BD29B2A0-5143-4C44-A1BC-C956FCB84197}" sibTransId="{948AE391-2913-43C5-8F73-920F3DFDB7F8}"/>
    <dgm:cxn modelId="{DAE95786-F252-4998-AB44-5E0BDF645239}" srcId="{0FC88C59-3CC4-4F68-BDFB-50B88D3C7602}" destId="{B916EA8D-1212-45AE-8C3B-C5D787F5412B}" srcOrd="1" destOrd="0" parTransId="{E5D77BDD-FBF9-4FCE-9526-24947707EEF3}" sibTransId="{C6BB9A79-8D6E-410E-8DD4-56CBBE92E0A9}"/>
    <dgm:cxn modelId="{95503A9F-2750-48D8-8A9A-518E739E88E0}" type="presOf" srcId="{C2E06F51-8683-413F-B835-6BF130BD106A}" destId="{D29D1EEB-BBDD-4279-BE2D-91E820EBADA2}" srcOrd="0" destOrd="0" presId="urn:microsoft.com/office/officeart/2018/5/layout/IconCircleLabelList"/>
    <dgm:cxn modelId="{578CCAA6-3087-4F38-A861-343E0F1A0094}" type="presOf" srcId="{161DAFA4-EEF3-4E09-AF03-8E39A50C3FA1}" destId="{D1B583BC-9FC1-443C-BBAA-4487D93782B2}" srcOrd="0" destOrd="0" presId="urn:microsoft.com/office/officeart/2018/5/layout/IconCircleLabelList"/>
    <dgm:cxn modelId="{555B9DAB-EEC2-4F96-95A4-78AE4A8D02CA}" srcId="{0FC88C59-3CC4-4F68-BDFB-50B88D3C7602}" destId="{C89CC603-6A45-429F-9510-15965E7BD285}" srcOrd="3" destOrd="0" parTransId="{776C4B9A-FD4D-49D0-B3B8-33C70CF9E2CF}" sibTransId="{55032D03-8BDD-4798-BC91-1D4CD05417AD}"/>
    <dgm:cxn modelId="{1FA03BBD-5B4D-45FF-96D3-A6159FAC823F}" srcId="{0FC88C59-3CC4-4F68-BDFB-50B88D3C7602}" destId="{3F1EE19E-37CB-453C-8747-0EEFD72D6D44}" srcOrd="6" destOrd="0" parTransId="{EDF5C5FD-36C0-4AE8-8C8A-C889E2B4265A}" sibTransId="{61903A61-25AB-4828-BDE3-E4B8C9F87EF6}"/>
    <dgm:cxn modelId="{477691C6-9D62-452B-B31D-8E3E5661495E}" type="presOf" srcId="{4021C254-BC9B-4E5D-A183-B27066B85469}" destId="{A444A8C1-EF4B-4022-88F9-938C2E3A7758}" srcOrd="0" destOrd="0" presId="urn:microsoft.com/office/officeart/2018/5/layout/IconCircleLabelList"/>
    <dgm:cxn modelId="{248CEAE4-181B-4EF8-9468-0151C233B5F6}" type="presOf" srcId="{0FC88C59-3CC4-4F68-BDFB-50B88D3C7602}" destId="{1382C5CD-8C6F-499F-8B7F-EE480A9749B5}" srcOrd="0" destOrd="0" presId="urn:microsoft.com/office/officeart/2018/5/layout/IconCircleLabelList"/>
    <dgm:cxn modelId="{099B9C7C-7EC2-4902-86F9-EB1C39C6746F}" type="presParOf" srcId="{1382C5CD-8C6F-499F-8B7F-EE480A9749B5}" destId="{CF19A1AA-6622-4C58-8750-723621C75DEB}" srcOrd="0" destOrd="0" presId="urn:microsoft.com/office/officeart/2018/5/layout/IconCircleLabelList"/>
    <dgm:cxn modelId="{D921B168-FA09-48AA-A069-B18E3C946D7A}" type="presParOf" srcId="{CF19A1AA-6622-4C58-8750-723621C75DEB}" destId="{C7708125-6C20-4A46-8A59-EE66105921B9}" srcOrd="0" destOrd="0" presId="urn:microsoft.com/office/officeart/2018/5/layout/IconCircleLabelList"/>
    <dgm:cxn modelId="{3C8B5294-F825-464F-BCF1-B4C77886DD03}" type="presParOf" srcId="{CF19A1AA-6622-4C58-8750-723621C75DEB}" destId="{A420B237-075A-49CE-B53B-9EF24368B88D}" srcOrd="1" destOrd="0" presId="urn:microsoft.com/office/officeart/2018/5/layout/IconCircleLabelList"/>
    <dgm:cxn modelId="{2A5EC6E3-3F35-4AD6-90B7-B5944E40B688}" type="presParOf" srcId="{CF19A1AA-6622-4C58-8750-723621C75DEB}" destId="{C8AAF603-A5EB-414D-8D14-099697D9742A}" srcOrd="2" destOrd="0" presId="urn:microsoft.com/office/officeart/2018/5/layout/IconCircleLabelList"/>
    <dgm:cxn modelId="{A83538B9-575A-427C-8838-78AF0FAA0957}" type="presParOf" srcId="{CF19A1AA-6622-4C58-8750-723621C75DEB}" destId="{A444A8C1-EF4B-4022-88F9-938C2E3A7758}" srcOrd="3" destOrd="0" presId="urn:microsoft.com/office/officeart/2018/5/layout/IconCircleLabelList"/>
    <dgm:cxn modelId="{F5EE1640-507D-4590-A1D5-A50060069156}" type="presParOf" srcId="{1382C5CD-8C6F-499F-8B7F-EE480A9749B5}" destId="{4628D74D-4DC4-4F77-B8CB-1C569EECF1FF}" srcOrd="1" destOrd="0" presId="urn:microsoft.com/office/officeart/2018/5/layout/IconCircleLabelList"/>
    <dgm:cxn modelId="{405AF14E-15B0-467C-8276-D4DE0DF96DED}" type="presParOf" srcId="{1382C5CD-8C6F-499F-8B7F-EE480A9749B5}" destId="{345701EA-49AA-4BBE-BB42-0DCA7BE018B6}" srcOrd="2" destOrd="0" presId="urn:microsoft.com/office/officeart/2018/5/layout/IconCircleLabelList"/>
    <dgm:cxn modelId="{ECDC53F2-3842-4F9A-8AA1-6153E117B9BF}" type="presParOf" srcId="{345701EA-49AA-4BBE-BB42-0DCA7BE018B6}" destId="{4039A481-4334-4B1D-9D2E-9F9620144785}" srcOrd="0" destOrd="0" presId="urn:microsoft.com/office/officeart/2018/5/layout/IconCircleLabelList"/>
    <dgm:cxn modelId="{04A8F019-866B-4223-813F-B67351201F32}" type="presParOf" srcId="{345701EA-49AA-4BBE-BB42-0DCA7BE018B6}" destId="{8C74947E-E1A8-4B45-85D2-4647546A7F9B}" srcOrd="1" destOrd="0" presId="urn:microsoft.com/office/officeart/2018/5/layout/IconCircleLabelList"/>
    <dgm:cxn modelId="{EBF86782-2548-4C08-A64E-A31FC70F5A12}" type="presParOf" srcId="{345701EA-49AA-4BBE-BB42-0DCA7BE018B6}" destId="{D1A829C2-3A80-4E77-B697-91183069A25B}" srcOrd="2" destOrd="0" presId="urn:microsoft.com/office/officeart/2018/5/layout/IconCircleLabelList"/>
    <dgm:cxn modelId="{897291AF-4DDC-404D-AA2A-99FB4C273803}" type="presParOf" srcId="{345701EA-49AA-4BBE-BB42-0DCA7BE018B6}" destId="{8CB9A8BD-58D6-4346-B74A-A0BAA424571B}" srcOrd="3" destOrd="0" presId="urn:microsoft.com/office/officeart/2018/5/layout/IconCircleLabelList"/>
    <dgm:cxn modelId="{02DB2E0E-3158-429B-A163-4FC67E605D6E}" type="presParOf" srcId="{1382C5CD-8C6F-499F-8B7F-EE480A9749B5}" destId="{C9E909ED-9731-4DC4-A1EF-50F1C30EA7CF}" srcOrd="3" destOrd="0" presId="urn:microsoft.com/office/officeart/2018/5/layout/IconCircleLabelList"/>
    <dgm:cxn modelId="{3F04D435-4AE6-462A-9A15-DC1B47B97988}" type="presParOf" srcId="{1382C5CD-8C6F-499F-8B7F-EE480A9749B5}" destId="{C800562A-3653-4C33-A710-FD375727423D}" srcOrd="4" destOrd="0" presId="urn:microsoft.com/office/officeart/2018/5/layout/IconCircleLabelList"/>
    <dgm:cxn modelId="{4E48E301-147C-40BE-BC4C-29DFE0730121}" type="presParOf" srcId="{C800562A-3653-4C33-A710-FD375727423D}" destId="{81B5E70C-0EAE-4F0D-993E-C6D178DFCDA8}" srcOrd="0" destOrd="0" presId="urn:microsoft.com/office/officeart/2018/5/layout/IconCircleLabelList"/>
    <dgm:cxn modelId="{533A9403-D89D-4C65-9521-C7A186FC7F19}" type="presParOf" srcId="{C800562A-3653-4C33-A710-FD375727423D}" destId="{8BCF04CA-C0EB-461B-91F2-BAB77E702360}" srcOrd="1" destOrd="0" presId="urn:microsoft.com/office/officeart/2018/5/layout/IconCircleLabelList"/>
    <dgm:cxn modelId="{50F24064-7DF8-4E5B-B28C-7E917F31CC9D}" type="presParOf" srcId="{C800562A-3653-4C33-A710-FD375727423D}" destId="{8A51626A-28AA-4411-94A1-777FCF949127}" srcOrd="2" destOrd="0" presId="urn:microsoft.com/office/officeart/2018/5/layout/IconCircleLabelList"/>
    <dgm:cxn modelId="{B36A3262-FCDE-4E03-94FD-9A1CD36DA7BD}" type="presParOf" srcId="{C800562A-3653-4C33-A710-FD375727423D}" destId="{D29D1EEB-BBDD-4279-BE2D-91E820EBADA2}" srcOrd="3" destOrd="0" presId="urn:microsoft.com/office/officeart/2018/5/layout/IconCircleLabelList"/>
    <dgm:cxn modelId="{D2BD520B-D678-4908-BA30-542B4B87E66D}" type="presParOf" srcId="{1382C5CD-8C6F-499F-8B7F-EE480A9749B5}" destId="{D2B99210-8D2B-46B5-A28E-B8FD02E5181D}" srcOrd="5" destOrd="0" presId="urn:microsoft.com/office/officeart/2018/5/layout/IconCircleLabelList"/>
    <dgm:cxn modelId="{432BAAED-4363-4803-B48B-26397558AE8D}" type="presParOf" srcId="{1382C5CD-8C6F-499F-8B7F-EE480A9749B5}" destId="{68D579A7-CE4A-483E-BA5C-7442DDCDD051}" srcOrd="6" destOrd="0" presId="urn:microsoft.com/office/officeart/2018/5/layout/IconCircleLabelList"/>
    <dgm:cxn modelId="{C0547B6A-78CC-4B35-9572-930EBCA7BADF}" type="presParOf" srcId="{68D579A7-CE4A-483E-BA5C-7442DDCDD051}" destId="{FF21E9D5-EFE6-4F60-941C-AB6DAB302AD6}" srcOrd="0" destOrd="0" presId="urn:microsoft.com/office/officeart/2018/5/layout/IconCircleLabelList"/>
    <dgm:cxn modelId="{3DE74CD6-C35D-42D8-AB39-92A0D8D8E621}" type="presParOf" srcId="{68D579A7-CE4A-483E-BA5C-7442DDCDD051}" destId="{6A533FFD-9CDD-402C-A80A-81EE6AEF6173}" srcOrd="1" destOrd="0" presId="urn:microsoft.com/office/officeart/2018/5/layout/IconCircleLabelList"/>
    <dgm:cxn modelId="{585D4E63-07C7-4442-825B-3FDD37855511}" type="presParOf" srcId="{68D579A7-CE4A-483E-BA5C-7442DDCDD051}" destId="{370D4E65-F252-4383-BB4F-639B2AE94E20}" srcOrd="2" destOrd="0" presId="urn:microsoft.com/office/officeart/2018/5/layout/IconCircleLabelList"/>
    <dgm:cxn modelId="{7555EA46-D2E0-4497-A683-A6FCC10E87F2}" type="presParOf" srcId="{68D579A7-CE4A-483E-BA5C-7442DDCDD051}" destId="{60451B09-FB92-4AE2-B5BB-E4D534BF4AA0}" srcOrd="3" destOrd="0" presId="urn:microsoft.com/office/officeart/2018/5/layout/IconCircleLabelList"/>
    <dgm:cxn modelId="{8526EF0C-2252-41EC-AEB4-D8B78D336BC9}" type="presParOf" srcId="{1382C5CD-8C6F-499F-8B7F-EE480A9749B5}" destId="{54A556F6-6772-4878-8C99-E807DC3D8D0E}" srcOrd="7" destOrd="0" presId="urn:microsoft.com/office/officeart/2018/5/layout/IconCircleLabelList"/>
    <dgm:cxn modelId="{7E8077DF-0939-458A-8AFD-C58AE8209AAB}" type="presParOf" srcId="{1382C5CD-8C6F-499F-8B7F-EE480A9749B5}" destId="{69AA7DA9-7E81-4165-B334-959BE586EBD6}" srcOrd="8" destOrd="0" presId="urn:microsoft.com/office/officeart/2018/5/layout/IconCircleLabelList"/>
    <dgm:cxn modelId="{8DFB6BD9-A5DD-4092-A4C5-BB68F44D47EB}" type="presParOf" srcId="{69AA7DA9-7E81-4165-B334-959BE586EBD6}" destId="{0B1960FA-BCFC-47B1-954D-9F8D4EC98934}" srcOrd="0" destOrd="0" presId="urn:microsoft.com/office/officeart/2018/5/layout/IconCircleLabelList"/>
    <dgm:cxn modelId="{0E2B853A-3586-4E4C-8460-ADD68AD2B7DF}" type="presParOf" srcId="{69AA7DA9-7E81-4165-B334-959BE586EBD6}" destId="{9C98DA39-E723-4F40-8ADA-B4A9274134DD}" srcOrd="1" destOrd="0" presId="urn:microsoft.com/office/officeart/2018/5/layout/IconCircleLabelList"/>
    <dgm:cxn modelId="{B302D4E5-BDEA-4A54-A15F-77A976D0D32A}" type="presParOf" srcId="{69AA7DA9-7E81-4165-B334-959BE586EBD6}" destId="{A03C434B-679A-448C-A372-14BA8152E706}" srcOrd="2" destOrd="0" presId="urn:microsoft.com/office/officeart/2018/5/layout/IconCircleLabelList"/>
    <dgm:cxn modelId="{F0DD4676-F2EF-4C6E-B4AF-12F0D9D896E1}" type="presParOf" srcId="{69AA7DA9-7E81-4165-B334-959BE586EBD6}" destId="{D1B583BC-9FC1-443C-BBAA-4487D93782B2}" srcOrd="3" destOrd="0" presId="urn:microsoft.com/office/officeart/2018/5/layout/IconCircleLabelList"/>
    <dgm:cxn modelId="{48CAFC03-72C9-4FA4-A04E-4A6C80F84742}" type="presParOf" srcId="{1382C5CD-8C6F-499F-8B7F-EE480A9749B5}" destId="{C47A5E21-3590-42BB-B5BA-6F26417DA7E9}" srcOrd="9" destOrd="0" presId="urn:microsoft.com/office/officeart/2018/5/layout/IconCircleLabelList"/>
    <dgm:cxn modelId="{7C00CBC8-A116-4F1A-B98C-57122245CACA}" type="presParOf" srcId="{1382C5CD-8C6F-499F-8B7F-EE480A9749B5}" destId="{30248443-A05A-445F-B27B-AEC83559E87B}" srcOrd="10" destOrd="0" presId="urn:microsoft.com/office/officeart/2018/5/layout/IconCircleLabelList"/>
    <dgm:cxn modelId="{FC9F551B-717C-4EDA-912C-9562B1482757}" type="presParOf" srcId="{30248443-A05A-445F-B27B-AEC83559E87B}" destId="{95288FD1-B997-4A4C-8980-E7D830240D00}" srcOrd="0" destOrd="0" presId="urn:microsoft.com/office/officeart/2018/5/layout/IconCircleLabelList"/>
    <dgm:cxn modelId="{8242EFEA-026D-4AC9-B189-072172AACD14}" type="presParOf" srcId="{30248443-A05A-445F-B27B-AEC83559E87B}" destId="{C94271A7-0696-457B-B427-513786F2CE7C}" srcOrd="1" destOrd="0" presId="urn:microsoft.com/office/officeart/2018/5/layout/IconCircleLabelList"/>
    <dgm:cxn modelId="{1C6B6713-71D4-4606-B50A-CF606CF2BEEA}" type="presParOf" srcId="{30248443-A05A-445F-B27B-AEC83559E87B}" destId="{94ACEE36-D9B7-442D-AB80-9BE51E2B1005}" srcOrd="2" destOrd="0" presId="urn:microsoft.com/office/officeart/2018/5/layout/IconCircleLabelList"/>
    <dgm:cxn modelId="{C355A3BA-AA76-4C2E-BC5A-DE758F5F2F18}" type="presParOf" srcId="{30248443-A05A-445F-B27B-AEC83559E87B}" destId="{AA6E0BAB-BBB9-4D21-9CFD-996E12AB574C}" srcOrd="3" destOrd="0" presId="urn:microsoft.com/office/officeart/2018/5/layout/IconCircleLabelList"/>
    <dgm:cxn modelId="{81265BAA-926C-4FFC-A04B-4E652FFCADC4}" type="presParOf" srcId="{1382C5CD-8C6F-499F-8B7F-EE480A9749B5}" destId="{7BCBA214-085C-42F2-8385-D308CAAC4168}" srcOrd="11" destOrd="0" presId="urn:microsoft.com/office/officeart/2018/5/layout/IconCircleLabelList"/>
    <dgm:cxn modelId="{82A4574B-87E5-40F5-8765-2783B84C3CF2}" type="presParOf" srcId="{1382C5CD-8C6F-499F-8B7F-EE480A9749B5}" destId="{E2EFBA09-00E3-4CA8-9330-7420728BDA2F}" srcOrd="12" destOrd="0" presId="urn:microsoft.com/office/officeart/2018/5/layout/IconCircleLabelList"/>
    <dgm:cxn modelId="{4864F66E-8FEC-4618-800C-AC625CBE9E25}" type="presParOf" srcId="{E2EFBA09-00E3-4CA8-9330-7420728BDA2F}" destId="{E5DA89D5-45CE-4945-97CD-8E817EC3EAFE}" srcOrd="0" destOrd="0" presId="urn:microsoft.com/office/officeart/2018/5/layout/IconCircleLabelList"/>
    <dgm:cxn modelId="{FEE73975-4740-4AEC-A156-7BE076CA703C}" type="presParOf" srcId="{E2EFBA09-00E3-4CA8-9330-7420728BDA2F}" destId="{F8CAC569-7287-4466-BFC0-CFE693F9B246}" srcOrd="1" destOrd="0" presId="urn:microsoft.com/office/officeart/2018/5/layout/IconCircleLabelList"/>
    <dgm:cxn modelId="{662C251F-1FEF-4E74-94CF-735D84531949}" type="presParOf" srcId="{E2EFBA09-00E3-4CA8-9330-7420728BDA2F}" destId="{1E22CEBF-347E-4977-A039-0FCFDEB615AC}" srcOrd="2" destOrd="0" presId="urn:microsoft.com/office/officeart/2018/5/layout/IconCircleLabelList"/>
    <dgm:cxn modelId="{72E4D493-5427-4D4B-9139-0FD06EA2D4CA}" type="presParOf" srcId="{E2EFBA09-00E3-4CA8-9330-7420728BDA2F}" destId="{3778A70B-CE0A-41F6-9B62-781CF1CDD00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A575B0-5317-479A-92D2-0671869496B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0FFA69-0DD2-4CBE-9F0B-94427AD109D7}">
      <dgm:prSet/>
      <dgm:spPr/>
      <dgm:t>
        <a:bodyPr/>
        <a:lstStyle/>
        <a:p>
          <a:r>
            <a:rPr lang="en-US" b="1" i="1" u="sng" dirty="0"/>
            <a:t>Ultimately</a:t>
          </a:r>
          <a:r>
            <a:rPr lang="en-US" b="1" dirty="0"/>
            <a:t> </a:t>
          </a:r>
          <a:r>
            <a:rPr lang="en-US" dirty="0"/>
            <a:t>responsible for all activities associated with the conduct of a research project, (even when tasks are delegated)</a:t>
          </a:r>
        </a:p>
      </dgm:t>
    </dgm:pt>
    <dgm:pt modelId="{27F4F451-E9FB-4121-8B29-B9A6F3477EB9}" type="parTrans" cxnId="{7422E9AD-F04B-48D0-8DE0-8F32C7410CFB}">
      <dgm:prSet/>
      <dgm:spPr/>
      <dgm:t>
        <a:bodyPr/>
        <a:lstStyle/>
        <a:p>
          <a:endParaRPr lang="en-US"/>
        </a:p>
      </dgm:t>
    </dgm:pt>
    <dgm:pt modelId="{CEBCBFC5-1984-4C1C-B054-AA7573780F1C}" type="sibTrans" cxnId="{7422E9AD-F04B-48D0-8DE0-8F32C7410CFB}">
      <dgm:prSet/>
      <dgm:spPr/>
      <dgm:t>
        <a:bodyPr/>
        <a:lstStyle/>
        <a:p>
          <a:endParaRPr lang="en-US"/>
        </a:p>
      </dgm:t>
    </dgm:pt>
    <dgm:pt modelId="{F409FD92-FD10-4708-9330-1C17FA856A5C}">
      <dgm:prSet/>
      <dgm:spPr/>
      <dgm:t>
        <a:bodyPr/>
        <a:lstStyle/>
        <a:p>
          <a:r>
            <a:rPr lang="en-US" b="1" i="1" u="sng"/>
            <a:t>Qualified</a:t>
          </a:r>
          <a:r>
            <a:rPr lang="en-US" b="1"/>
            <a:t> </a:t>
          </a:r>
          <a:r>
            <a:rPr lang="en-US"/>
            <a:t>by education, training, and/or experience</a:t>
          </a:r>
        </a:p>
      </dgm:t>
    </dgm:pt>
    <dgm:pt modelId="{2359456B-0657-4B64-9692-B99F80CC780F}" type="parTrans" cxnId="{A60BD812-730B-45CE-9968-0C2580506740}">
      <dgm:prSet/>
      <dgm:spPr/>
      <dgm:t>
        <a:bodyPr/>
        <a:lstStyle/>
        <a:p>
          <a:endParaRPr lang="en-US"/>
        </a:p>
      </dgm:t>
    </dgm:pt>
    <dgm:pt modelId="{9E9DC0A8-59AE-4097-8D8E-54733FEC03D1}" type="sibTrans" cxnId="{A60BD812-730B-45CE-9968-0C2580506740}">
      <dgm:prSet/>
      <dgm:spPr/>
      <dgm:t>
        <a:bodyPr/>
        <a:lstStyle/>
        <a:p>
          <a:endParaRPr lang="en-US"/>
        </a:p>
      </dgm:t>
    </dgm:pt>
    <dgm:pt modelId="{E6B6159A-6819-44D8-A9AD-0DE0CE658E4D}">
      <dgm:prSet/>
      <dgm:spPr/>
      <dgm:t>
        <a:bodyPr/>
        <a:lstStyle/>
        <a:p>
          <a:r>
            <a:rPr lang="en-US" b="1" i="1" u="sng" dirty="0"/>
            <a:t>Adherence</a:t>
          </a:r>
          <a:r>
            <a:rPr lang="en-US" dirty="0"/>
            <a:t> to the FDA Regs, ICH GCPs, ethical principles, state and local laws/ policies, and Protocol</a:t>
          </a:r>
        </a:p>
      </dgm:t>
    </dgm:pt>
    <dgm:pt modelId="{F675184C-2EFD-49C6-8F6C-E63F7DE2AFA6}" type="parTrans" cxnId="{132D4777-7B44-4082-ABCA-B7E6909889FF}">
      <dgm:prSet/>
      <dgm:spPr/>
      <dgm:t>
        <a:bodyPr/>
        <a:lstStyle/>
        <a:p>
          <a:endParaRPr lang="en-US"/>
        </a:p>
      </dgm:t>
    </dgm:pt>
    <dgm:pt modelId="{F8557995-821A-40D3-9B1D-F0E002F14F73}" type="sibTrans" cxnId="{132D4777-7B44-4082-ABCA-B7E6909889FF}">
      <dgm:prSet/>
      <dgm:spPr/>
      <dgm:t>
        <a:bodyPr/>
        <a:lstStyle/>
        <a:p>
          <a:endParaRPr lang="en-US"/>
        </a:p>
      </dgm:t>
    </dgm:pt>
    <dgm:pt modelId="{7079F031-73EA-4405-815A-CB292026AFD2}">
      <dgm:prSet/>
      <dgm:spPr/>
      <dgm:t>
        <a:bodyPr/>
        <a:lstStyle/>
        <a:p>
          <a:r>
            <a:rPr lang="en-US" b="1" i="1" u="sng"/>
            <a:t>Supervision</a:t>
          </a:r>
          <a:r>
            <a:rPr lang="en-US" b="0" i="0" u="none"/>
            <a:t> of</a:t>
          </a:r>
          <a:r>
            <a:rPr lang="en-US"/>
            <a:t> a clinical study in which some study tasks are delegated to employees or colleagues of the investigator or other third parties</a:t>
          </a:r>
        </a:p>
      </dgm:t>
    </dgm:pt>
    <dgm:pt modelId="{2C88EAF0-E6EE-4A86-AEA1-5E1E7E161FEE}" type="parTrans" cxnId="{2E17BF0A-961B-4B76-8DAB-6C308FF4C387}">
      <dgm:prSet/>
      <dgm:spPr/>
      <dgm:t>
        <a:bodyPr/>
        <a:lstStyle/>
        <a:p>
          <a:endParaRPr lang="en-US"/>
        </a:p>
      </dgm:t>
    </dgm:pt>
    <dgm:pt modelId="{A450838E-658D-4A04-BB2E-D5BA15E2971C}" type="sibTrans" cxnId="{2E17BF0A-961B-4B76-8DAB-6C308FF4C387}">
      <dgm:prSet/>
      <dgm:spPr/>
      <dgm:t>
        <a:bodyPr/>
        <a:lstStyle/>
        <a:p>
          <a:endParaRPr lang="en-US"/>
        </a:p>
      </dgm:t>
    </dgm:pt>
    <dgm:pt modelId="{CCD98F40-C38F-4FEF-836E-EFBA7BBF5EE6}">
      <dgm:prSet/>
      <dgm:spPr/>
      <dgm:t>
        <a:bodyPr/>
        <a:lstStyle/>
        <a:p>
          <a:r>
            <a:rPr lang="en-US" b="1" i="1" u="sng"/>
            <a:t>Protecting</a:t>
          </a:r>
          <a:r>
            <a:rPr lang="en-US"/>
            <a:t> the rights, safety, and welfare of the study subjects</a:t>
          </a:r>
        </a:p>
      </dgm:t>
    </dgm:pt>
    <dgm:pt modelId="{33C63D17-75A3-4370-B67C-3439450B11F4}" type="parTrans" cxnId="{B451CA69-CBCB-4330-A90F-4AFEB5535B9C}">
      <dgm:prSet/>
      <dgm:spPr/>
      <dgm:t>
        <a:bodyPr/>
        <a:lstStyle/>
        <a:p>
          <a:endParaRPr lang="en-US"/>
        </a:p>
      </dgm:t>
    </dgm:pt>
    <dgm:pt modelId="{2D311F93-8F07-49E3-ACED-3A403F36A154}" type="sibTrans" cxnId="{B451CA69-CBCB-4330-A90F-4AFEB5535B9C}">
      <dgm:prSet/>
      <dgm:spPr/>
      <dgm:t>
        <a:bodyPr/>
        <a:lstStyle/>
        <a:p>
          <a:endParaRPr lang="en-US"/>
        </a:p>
      </dgm:t>
    </dgm:pt>
    <dgm:pt modelId="{B09876D7-B5FF-4146-8052-2E402786AA5A}" type="pres">
      <dgm:prSet presAssocID="{BFA575B0-5317-479A-92D2-0671869496B0}" presName="linear" presStyleCnt="0">
        <dgm:presLayoutVars>
          <dgm:animLvl val="lvl"/>
          <dgm:resizeHandles val="exact"/>
        </dgm:presLayoutVars>
      </dgm:prSet>
      <dgm:spPr/>
    </dgm:pt>
    <dgm:pt modelId="{0D4410DE-BEA7-4D53-9B58-570CA83CCBC6}" type="pres">
      <dgm:prSet presAssocID="{3D0FFA69-0DD2-4CBE-9F0B-94427AD109D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56A9C35-E9AF-4EAE-95D0-26C4F74BCA4C}" type="pres">
      <dgm:prSet presAssocID="{CEBCBFC5-1984-4C1C-B054-AA7573780F1C}" presName="spacer" presStyleCnt="0"/>
      <dgm:spPr/>
    </dgm:pt>
    <dgm:pt modelId="{20E44CA0-F991-455C-9B52-C00835DAF4FE}" type="pres">
      <dgm:prSet presAssocID="{F409FD92-FD10-4708-9330-1C17FA856A5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BF04BA-848A-4FD4-981B-055CC0E53721}" type="pres">
      <dgm:prSet presAssocID="{9E9DC0A8-59AE-4097-8D8E-54733FEC03D1}" presName="spacer" presStyleCnt="0"/>
      <dgm:spPr/>
    </dgm:pt>
    <dgm:pt modelId="{B87B7C8B-4C84-4960-AECA-29E1671C3543}" type="pres">
      <dgm:prSet presAssocID="{E6B6159A-6819-44D8-A9AD-0DE0CE658E4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516C6C9-E68D-440F-BF56-EEDFD7493B6D}" type="pres">
      <dgm:prSet presAssocID="{F8557995-821A-40D3-9B1D-F0E002F14F73}" presName="spacer" presStyleCnt="0"/>
      <dgm:spPr/>
    </dgm:pt>
    <dgm:pt modelId="{180CBF14-424C-47F5-B0FE-F19ECEA20BB3}" type="pres">
      <dgm:prSet presAssocID="{7079F031-73EA-4405-815A-CB292026AFD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0E8E659-31D0-47C8-BD36-B9955618C55A}" type="pres">
      <dgm:prSet presAssocID="{A450838E-658D-4A04-BB2E-D5BA15E2971C}" presName="spacer" presStyleCnt="0"/>
      <dgm:spPr/>
    </dgm:pt>
    <dgm:pt modelId="{497998AB-132B-4CDD-B78D-AB192680E7E4}" type="pres">
      <dgm:prSet presAssocID="{CCD98F40-C38F-4FEF-836E-EFBA7BBF5EE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E17BF0A-961B-4B76-8DAB-6C308FF4C387}" srcId="{BFA575B0-5317-479A-92D2-0671869496B0}" destId="{7079F031-73EA-4405-815A-CB292026AFD2}" srcOrd="3" destOrd="0" parTransId="{2C88EAF0-E6EE-4A86-AEA1-5E1E7E161FEE}" sibTransId="{A450838E-658D-4A04-BB2E-D5BA15E2971C}"/>
    <dgm:cxn modelId="{A60BD812-730B-45CE-9968-0C2580506740}" srcId="{BFA575B0-5317-479A-92D2-0671869496B0}" destId="{F409FD92-FD10-4708-9330-1C17FA856A5C}" srcOrd="1" destOrd="0" parTransId="{2359456B-0657-4B64-9692-B99F80CC780F}" sibTransId="{9E9DC0A8-59AE-4097-8D8E-54733FEC03D1}"/>
    <dgm:cxn modelId="{5625B444-073A-4B2F-8E37-18F160A6EC41}" type="presOf" srcId="{BFA575B0-5317-479A-92D2-0671869496B0}" destId="{B09876D7-B5FF-4146-8052-2E402786AA5A}" srcOrd="0" destOrd="0" presId="urn:microsoft.com/office/officeart/2005/8/layout/vList2"/>
    <dgm:cxn modelId="{EC2F9056-837A-4F86-8F3E-B1BA376EDA71}" type="presOf" srcId="{CCD98F40-C38F-4FEF-836E-EFBA7BBF5EE6}" destId="{497998AB-132B-4CDD-B78D-AB192680E7E4}" srcOrd="0" destOrd="0" presId="urn:microsoft.com/office/officeart/2005/8/layout/vList2"/>
    <dgm:cxn modelId="{B451CA69-CBCB-4330-A90F-4AFEB5535B9C}" srcId="{BFA575B0-5317-479A-92D2-0671869496B0}" destId="{CCD98F40-C38F-4FEF-836E-EFBA7BBF5EE6}" srcOrd="4" destOrd="0" parTransId="{33C63D17-75A3-4370-B67C-3439450B11F4}" sibTransId="{2D311F93-8F07-49E3-ACED-3A403F36A154}"/>
    <dgm:cxn modelId="{C0F83373-AB3A-45A8-AAD3-B05D94B85489}" type="presOf" srcId="{E6B6159A-6819-44D8-A9AD-0DE0CE658E4D}" destId="{B87B7C8B-4C84-4960-AECA-29E1671C3543}" srcOrd="0" destOrd="0" presId="urn:microsoft.com/office/officeart/2005/8/layout/vList2"/>
    <dgm:cxn modelId="{132D4777-7B44-4082-ABCA-B7E6909889FF}" srcId="{BFA575B0-5317-479A-92D2-0671869496B0}" destId="{E6B6159A-6819-44D8-A9AD-0DE0CE658E4D}" srcOrd="2" destOrd="0" parTransId="{F675184C-2EFD-49C6-8F6C-E63F7DE2AFA6}" sibTransId="{F8557995-821A-40D3-9B1D-F0E002F14F73}"/>
    <dgm:cxn modelId="{0DFAE48C-E8E1-4440-A758-3F98AFEB6015}" type="presOf" srcId="{F409FD92-FD10-4708-9330-1C17FA856A5C}" destId="{20E44CA0-F991-455C-9B52-C00835DAF4FE}" srcOrd="0" destOrd="0" presId="urn:microsoft.com/office/officeart/2005/8/layout/vList2"/>
    <dgm:cxn modelId="{7422E9AD-F04B-48D0-8DE0-8F32C7410CFB}" srcId="{BFA575B0-5317-479A-92D2-0671869496B0}" destId="{3D0FFA69-0DD2-4CBE-9F0B-94427AD109D7}" srcOrd="0" destOrd="0" parTransId="{27F4F451-E9FB-4121-8B29-B9A6F3477EB9}" sibTransId="{CEBCBFC5-1984-4C1C-B054-AA7573780F1C}"/>
    <dgm:cxn modelId="{ED7DBCB0-7778-4579-855A-B4D246627159}" type="presOf" srcId="{7079F031-73EA-4405-815A-CB292026AFD2}" destId="{180CBF14-424C-47F5-B0FE-F19ECEA20BB3}" srcOrd="0" destOrd="0" presId="urn:microsoft.com/office/officeart/2005/8/layout/vList2"/>
    <dgm:cxn modelId="{DC57C8F7-1CBD-4B04-B945-C2433A927B7D}" type="presOf" srcId="{3D0FFA69-0DD2-4CBE-9F0B-94427AD109D7}" destId="{0D4410DE-BEA7-4D53-9B58-570CA83CCBC6}" srcOrd="0" destOrd="0" presId="urn:microsoft.com/office/officeart/2005/8/layout/vList2"/>
    <dgm:cxn modelId="{CE586F08-47FF-4398-8A0D-017C9E24EB00}" type="presParOf" srcId="{B09876D7-B5FF-4146-8052-2E402786AA5A}" destId="{0D4410DE-BEA7-4D53-9B58-570CA83CCBC6}" srcOrd="0" destOrd="0" presId="urn:microsoft.com/office/officeart/2005/8/layout/vList2"/>
    <dgm:cxn modelId="{81DAEB22-4CAF-4D69-918F-786E2FB9D4D1}" type="presParOf" srcId="{B09876D7-B5FF-4146-8052-2E402786AA5A}" destId="{456A9C35-E9AF-4EAE-95D0-26C4F74BCA4C}" srcOrd="1" destOrd="0" presId="urn:microsoft.com/office/officeart/2005/8/layout/vList2"/>
    <dgm:cxn modelId="{FD6753DA-9F0A-4EEF-85CA-26AFD30F43FC}" type="presParOf" srcId="{B09876D7-B5FF-4146-8052-2E402786AA5A}" destId="{20E44CA0-F991-455C-9B52-C00835DAF4FE}" srcOrd="2" destOrd="0" presId="urn:microsoft.com/office/officeart/2005/8/layout/vList2"/>
    <dgm:cxn modelId="{F9A87B9A-B8A3-4EA2-85E1-79E23D29C3C8}" type="presParOf" srcId="{B09876D7-B5FF-4146-8052-2E402786AA5A}" destId="{BCBF04BA-848A-4FD4-981B-055CC0E53721}" srcOrd="3" destOrd="0" presId="urn:microsoft.com/office/officeart/2005/8/layout/vList2"/>
    <dgm:cxn modelId="{347ABCC4-AC0F-44F6-8888-9A1E2DAFD8F6}" type="presParOf" srcId="{B09876D7-B5FF-4146-8052-2E402786AA5A}" destId="{B87B7C8B-4C84-4960-AECA-29E1671C3543}" srcOrd="4" destOrd="0" presId="urn:microsoft.com/office/officeart/2005/8/layout/vList2"/>
    <dgm:cxn modelId="{8C97657C-4D25-4B1E-BDB6-6236D47982E7}" type="presParOf" srcId="{B09876D7-B5FF-4146-8052-2E402786AA5A}" destId="{4516C6C9-E68D-440F-BF56-EEDFD7493B6D}" srcOrd="5" destOrd="0" presId="urn:microsoft.com/office/officeart/2005/8/layout/vList2"/>
    <dgm:cxn modelId="{A8BB1726-47B2-4F1F-AAB3-3FCB646FF8AE}" type="presParOf" srcId="{B09876D7-B5FF-4146-8052-2E402786AA5A}" destId="{180CBF14-424C-47F5-B0FE-F19ECEA20BB3}" srcOrd="6" destOrd="0" presId="urn:microsoft.com/office/officeart/2005/8/layout/vList2"/>
    <dgm:cxn modelId="{9C216E02-A771-45B5-927E-57DB4B6C306D}" type="presParOf" srcId="{B09876D7-B5FF-4146-8052-2E402786AA5A}" destId="{20E8E659-31D0-47C8-BD36-B9955618C55A}" srcOrd="7" destOrd="0" presId="urn:microsoft.com/office/officeart/2005/8/layout/vList2"/>
    <dgm:cxn modelId="{AAC61642-61F2-4FE8-AA0C-0C6C75DAE3CA}" type="presParOf" srcId="{B09876D7-B5FF-4146-8052-2E402786AA5A}" destId="{497998AB-132B-4CDD-B78D-AB192680E7E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16909C-A9B6-487B-B193-E34208D15C1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A1AE42-B4D0-433F-85F7-40F380B34CC1}">
      <dgm:prSet/>
      <dgm:spPr/>
      <dgm:t>
        <a:bodyPr/>
        <a:lstStyle/>
        <a:p>
          <a:r>
            <a:rPr lang="en-US" b="1" dirty="0"/>
            <a:t>Must be qualified by education, experience, and/or training to perform tasks delegated by the PI</a:t>
          </a:r>
        </a:p>
      </dgm:t>
    </dgm:pt>
    <dgm:pt modelId="{610F1EA2-4662-46CD-BB78-5AB6B127312C}" type="parTrans" cxnId="{AB3B7E91-DE8E-4585-8869-57D9B39D4D0D}">
      <dgm:prSet/>
      <dgm:spPr/>
      <dgm:t>
        <a:bodyPr/>
        <a:lstStyle/>
        <a:p>
          <a:endParaRPr lang="en-US"/>
        </a:p>
      </dgm:t>
    </dgm:pt>
    <dgm:pt modelId="{C558B0C3-70AF-4A51-91B8-4897EADD85E4}" type="sibTrans" cxnId="{AB3B7E91-DE8E-4585-8869-57D9B39D4D0D}">
      <dgm:prSet/>
      <dgm:spPr/>
      <dgm:t>
        <a:bodyPr/>
        <a:lstStyle/>
        <a:p>
          <a:endParaRPr lang="en-US"/>
        </a:p>
      </dgm:t>
    </dgm:pt>
    <dgm:pt modelId="{E6788D0F-2724-40FB-A23A-98CE14FF0E23}">
      <dgm:prSet/>
      <dgm:spPr/>
      <dgm:t>
        <a:bodyPr/>
        <a:lstStyle/>
        <a:p>
          <a:r>
            <a:rPr lang="en-US" b="1" dirty="0"/>
            <a:t>Subject advocate-Protection of the subject’s rights, well-being, and safety</a:t>
          </a:r>
        </a:p>
      </dgm:t>
    </dgm:pt>
    <dgm:pt modelId="{D009D311-18C3-448C-90CC-ECC18971ACDF}" type="parTrans" cxnId="{198F2F67-1EB0-48B9-97C2-AB6AFA6BE603}">
      <dgm:prSet/>
      <dgm:spPr/>
      <dgm:t>
        <a:bodyPr/>
        <a:lstStyle/>
        <a:p>
          <a:endParaRPr lang="en-US"/>
        </a:p>
      </dgm:t>
    </dgm:pt>
    <dgm:pt modelId="{014A054E-C26F-4069-B269-803F5B09CF15}" type="sibTrans" cxnId="{198F2F67-1EB0-48B9-97C2-AB6AFA6BE603}">
      <dgm:prSet/>
      <dgm:spPr/>
      <dgm:t>
        <a:bodyPr/>
        <a:lstStyle/>
        <a:p>
          <a:endParaRPr lang="en-US"/>
        </a:p>
      </dgm:t>
    </dgm:pt>
    <dgm:pt modelId="{D7F0FEDD-C8D9-4EC1-B1D7-453B1D47ED36}">
      <dgm:prSet/>
      <dgm:spPr/>
      <dgm:t>
        <a:bodyPr/>
        <a:lstStyle/>
        <a:p>
          <a:r>
            <a:rPr lang="en-US" b="1" dirty="0"/>
            <a:t>Protocol compliance</a:t>
          </a:r>
        </a:p>
      </dgm:t>
    </dgm:pt>
    <dgm:pt modelId="{513D856F-25D5-43C1-B215-61F5E544605F}" type="parTrans" cxnId="{E923EE67-0C0D-4F0A-9BBF-4E500BE61AF4}">
      <dgm:prSet/>
      <dgm:spPr/>
      <dgm:t>
        <a:bodyPr/>
        <a:lstStyle/>
        <a:p>
          <a:endParaRPr lang="en-US"/>
        </a:p>
      </dgm:t>
    </dgm:pt>
    <dgm:pt modelId="{B7DFBF59-62DC-4708-A0EA-C686B3CFA32E}" type="sibTrans" cxnId="{E923EE67-0C0D-4F0A-9BBF-4E500BE61AF4}">
      <dgm:prSet/>
      <dgm:spPr/>
      <dgm:t>
        <a:bodyPr/>
        <a:lstStyle/>
        <a:p>
          <a:endParaRPr lang="en-US"/>
        </a:p>
      </dgm:t>
    </dgm:pt>
    <dgm:pt modelId="{BA185003-D35A-4A47-B464-BE7976DF557B}">
      <dgm:prSet/>
      <dgm:spPr/>
      <dgm:t>
        <a:bodyPr/>
        <a:lstStyle/>
        <a:p>
          <a:r>
            <a:rPr lang="en-US" b="1" dirty="0"/>
            <a:t>Management of the study</a:t>
          </a:r>
        </a:p>
      </dgm:t>
    </dgm:pt>
    <dgm:pt modelId="{3EB91103-9827-4AB9-9452-F91666397040}" type="parTrans" cxnId="{8AA9BA1C-AEBC-498F-9C96-7AECBA747649}">
      <dgm:prSet/>
      <dgm:spPr/>
      <dgm:t>
        <a:bodyPr/>
        <a:lstStyle/>
        <a:p>
          <a:endParaRPr lang="en-US"/>
        </a:p>
      </dgm:t>
    </dgm:pt>
    <dgm:pt modelId="{AE4EDF37-672B-4565-85C4-4B138F6D27FC}" type="sibTrans" cxnId="{8AA9BA1C-AEBC-498F-9C96-7AECBA747649}">
      <dgm:prSet/>
      <dgm:spPr/>
      <dgm:t>
        <a:bodyPr/>
        <a:lstStyle/>
        <a:p>
          <a:endParaRPr lang="en-US"/>
        </a:p>
      </dgm:t>
    </dgm:pt>
    <dgm:pt modelId="{263D5D58-CC56-4081-9B46-3BC632DA2C55}">
      <dgm:prSet/>
      <dgm:spPr/>
      <dgm:t>
        <a:bodyPr/>
        <a:lstStyle/>
        <a:p>
          <a:r>
            <a:rPr lang="en-US" b="1" dirty="0"/>
            <a:t>Maintain study records/documentation/data entry</a:t>
          </a:r>
        </a:p>
      </dgm:t>
    </dgm:pt>
    <dgm:pt modelId="{06501CE1-3740-4A4E-9320-CE82E05B2917}" type="parTrans" cxnId="{B38062A3-0A1C-4E33-8FBF-1E18BD95E97F}">
      <dgm:prSet/>
      <dgm:spPr/>
      <dgm:t>
        <a:bodyPr/>
        <a:lstStyle/>
        <a:p>
          <a:endParaRPr lang="en-US"/>
        </a:p>
      </dgm:t>
    </dgm:pt>
    <dgm:pt modelId="{9B277277-9265-4CD2-84B1-C8BD6A5BF49C}" type="sibTrans" cxnId="{B38062A3-0A1C-4E33-8FBF-1E18BD95E97F}">
      <dgm:prSet/>
      <dgm:spPr/>
      <dgm:t>
        <a:bodyPr/>
        <a:lstStyle/>
        <a:p>
          <a:endParaRPr lang="en-US"/>
        </a:p>
      </dgm:t>
    </dgm:pt>
    <dgm:pt modelId="{ED3765EF-2FF9-4E62-A5CC-199CBD775DA3}">
      <dgm:prSet/>
      <dgm:spPr/>
      <dgm:t>
        <a:bodyPr/>
        <a:lstStyle/>
        <a:p>
          <a:r>
            <a:rPr lang="en-US" b="1" dirty="0"/>
            <a:t>Communicator among study team</a:t>
          </a:r>
        </a:p>
      </dgm:t>
    </dgm:pt>
    <dgm:pt modelId="{D961FDAC-9B41-47EB-A4E8-EF0E9EBDBF8A}" type="parTrans" cxnId="{E7AA30CE-16FC-4A55-A9EF-D58AE48CB3A1}">
      <dgm:prSet/>
      <dgm:spPr/>
      <dgm:t>
        <a:bodyPr/>
        <a:lstStyle/>
        <a:p>
          <a:endParaRPr lang="en-US"/>
        </a:p>
      </dgm:t>
    </dgm:pt>
    <dgm:pt modelId="{B4F0B49D-6725-433C-BAFD-61FE44649368}" type="sibTrans" cxnId="{E7AA30CE-16FC-4A55-A9EF-D58AE48CB3A1}">
      <dgm:prSet/>
      <dgm:spPr/>
      <dgm:t>
        <a:bodyPr/>
        <a:lstStyle/>
        <a:p>
          <a:endParaRPr lang="en-US"/>
        </a:p>
      </dgm:t>
    </dgm:pt>
    <dgm:pt modelId="{6C91EDF3-E104-499A-95DF-47548C2D6B4C}">
      <dgm:prSet/>
      <dgm:spPr/>
      <dgm:t>
        <a:bodyPr/>
        <a:lstStyle/>
        <a:p>
          <a:r>
            <a:rPr lang="en-US" b="1" dirty="0"/>
            <a:t>Coordination of the study team</a:t>
          </a:r>
        </a:p>
      </dgm:t>
    </dgm:pt>
    <dgm:pt modelId="{44C0EEFD-BD6F-4FF0-89F9-1926B3D33FA9}" type="parTrans" cxnId="{2E611521-95B5-4B32-9952-0CF59A9CFE51}">
      <dgm:prSet/>
      <dgm:spPr/>
      <dgm:t>
        <a:bodyPr/>
        <a:lstStyle/>
        <a:p>
          <a:endParaRPr lang="en-US"/>
        </a:p>
      </dgm:t>
    </dgm:pt>
    <dgm:pt modelId="{E06D8BEF-9B09-4DC8-908E-987FDA9FE481}" type="sibTrans" cxnId="{2E611521-95B5-4B32-9952-0CF59A9CFE51}">
      <dgm:prSet/>
      <dgm:spPr/>
      <dgm:t>
        <a:bodyPr/>
        <a:lstStyle/>
        <a:p>
          <a:endParaRPr lang="en-US"/>
        </a:p>
      </dgm:t>
    </dgm:pt>
    <dgm:pt modelId="{82A3A6AA-4E23-4FCA-82A9-1D584B9D68F2}">
      <dgm:prSet/>
      <dgm:spPr/>
      <dgm:t>
        <a:bodyPr/>
        <a:lstStyle/>
        <a:p>
          <a:r>
            <a:rPr lang="en-US" b="1" dirty="0"/>
            <a:t>IRB Submissions</a:t>
          </a:r>
        </a:p>
      </dgm:t>
    </dgm:pt>
    <dgm:pt modelId="{DA75D30F-9518-4C65-B3BA-9F9481CB3E1B}" type="parTrans" cxnId="{5D861564-6CAF-4D95-8536-8780796471F7}">
      <dgm:prSet/>
      <dgm:spPr/>
      <dgm:t>
        <a:bodyPr/>
        <a:lstStyle/>
        <a:p>
          <a:endParaRPr lang="en-US"/>
        </a:p>
      </dgm:t>
    </dgm:pt>
    <dgm:pt modelId="{23417BE8-76ED-498B-9AFC-F3736480741D}" type="sibTrans" cxnId="{5D861564-6CAF-4D95-8536-8780796471F7}">
      <dgm:prSet/>
      <dgm:spPr/>
      <dgm:t>
        <a:bodyPr/>
        <a:lstStyle/>
        <a:p>
          <a:endParaRPr lang="en-US"/>
        </a:p>
      </dgm:t>
    </dgm:pt>
    <dgm:pt modelId="{0A086580-B126-41CB-8A7B-6032A385C619}">
      <dgm:prSet/>
      <dgm:spPr/>
      <dgm:t>
        <a:bodyPr/>
        <a:lstStyle/>
        <a:p>
          <a:r>
            <a:rPr lang="en-US" b="0" i="1" u="sng" dirty="0"/>
            <a:t>*Depends on the role of the study team member*</a:t>
          </a:r>
          <a:endParaRPr lang="en-US" b="0" dirty="0"/>
        </a:p>
      </dgm:t>
    </dgm:pt>
    <dgm:pt modelId="{41CD37C6-18D5-40E1-A815-0664BA1FB9FD}" type="sibTrans" cxnId="{997D5BF7-88E4-49B2-BB13-37810C723D9B}">
      <dgm:prSet/>
      <dgm:spPr/>
      <dgm:t>
        <a:bodyPr/>
        <a:lstStyle/>
        <a:p>
          <a:endParaRPr lang="en-US"/>
        </a:p>
      </dgm:t>
    </dgm:pt>
    <dgm:pt modelId="{C459E4E9-97DC-435C-930E-66CB064EED42}" type="parTrans" cxnId="{997D5BF7-88E4-49B2-BB13-37810C723D9B}">
      <dgm:prSet/>
      <dgm:spPr/>
      <dgm:t>
        <a:bodyPr/>
        <a:lstStyle/>
        <a:p>
          <a:endParaRPr lang="en-US"/>
        </a:p>
      </dgm:t>
    </dgm:pt>
    <dgm:pt modelId="{ED3BB595-B6D0-493B-8E4B-A69849110E7D}" type="pres">
      <dgm:prSet presAssocID="{8E16909C-A9B6-487B-B193-E34208D15C10}" presName="linear" presStyleCnt="0">
        <dgm:presLayoutVars>
          <dgm:animLvl val="lvl"/>
          <dgm:resizeHandles val="exact"/>
        </dgm:presLayoutVars>
      </dgm:prSet>
      <dgm:spPr/>
    </dgm:pt>
    <dgm:pt modelId="{DFF2C466-B1DA-4085-9A2E-23D88A018C07}" type="pres">
      <dgm:prSet presAssocID="{0A086580-B126-41CB-8A7B-6032A385C619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442E8B54-B1B5-4BB3-96CA-19C1F4B781B8}" type="pres">
      <dgm:prSet presAssocID="{41CD37C6-18D5-40E1-A815-0664BA1FB9FD}" presName="spacer" presStyleCnt="0"/>
      <dgm:spPr/>
    </dgm:pt>
    <dgm:pt modelId="{D7A46117-75ED-4D14-B806-C50FDD6DF034}" type="pres">
      <dgm:prSet presAssocID="{9CA1AE42-B4D0-433F-85F7-40F380B34CC1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03353D72-20A3-4F11-BBDF-D3921F3A3540}" type="pres">
      <dgm:prSet presAssocID="{C558B0C3-70AF-4A51-91B8-4897EADD85E4}" presName="spacer" presStyleCnt="0"/>
      <dgm:spPr/>
    </dgm:pt>
    <dgm:pt modelId="{8B5284DE-9B62-4DEE-AC10-4139B715DC72}" type="pres">
      <dgm:prSet presAssocID="{E6788D0F-2724-40FB-A23A-98CE14FF0E23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A47977F3-EEF9-4BE5-A188-ABB402A58186}" type="pres">
      <dgm:prSet presAssocID="{014A054E-C26F-4069-B269-803F5B09CF15}" presName="spacer" presStyleCnt="0"/>
      <dgm:spPr/>
    </dgm:pt>
    <dgm:pt modelId="{C5EAFC57-E634-4402-9AFE-6AD52DA12BF7}" type="pres">
      <dgm:prSet presAssocID="{D7F0FEDD-C8D9-4EC1-B1D7-453B1D47ED36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1CAF7E9-F817-4E53-98BB-9E08C29486DD}" type="pres">
      <dgm:prSet presAssocID="{B7DFBF59-62DC-4708-A0EA-C686B3CFA32E}" presName="spacer" presStyleCnt="0"/>
      <dgm:spPr/>
    </dgm:pt>
    <dgm:pt modelId="{090D2D88-10F9-428F-B279-724ABA03CFDF}" type="pres">
      <dgm:prSet presAssocID="{BA185003-D35A-4A47-B464-BE7976DF557B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B7EC47CC-A579-462D-8EBF-6438BE61EB40}" type="pres">
      <dgm:prSet presAssocID="{AE4EDF37-672B-4565-85C4-4B138F6D27FC}" presName="spacer" presStyleCnt="0"/>
      <dgm:spPr/>
    </dgm:pt>
    <dgm:pt modelId="{A7026FB5-A44E-4309-A0F4-B2D6B32EA42E}" type="pres">
      <dgm:prSet presAssocID="{263D5D58-CC56-4081-9B46-3BC632DA2C5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BFC5678B-B94A-46F6-B4BC-A714CACD6FAB}" type="pres">
      <dgm:prSet presAssocID="{9B277277-9265-4CD2-84B1-C8BD6A5BF49C}" presName="spacer" presStyleCnt="0"/>
      <dgm:spPr/>
    </dgm:pt>
    <dgm:pt modelId="{D5199EBE-1BC4-453D-A8E2-1276FE1BD63D}" type="pres">
      <dgm:prSet presAssocID="{ED3765EF-2FF9-4E62-A5CC-199CBD775DA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7125828A-37FB-4E6F-B64B-BDED0A69CD7B}" type="pres">
      <dgm:prSet presAssocID="{B4F0B49D-6725-433C-BAFD-61FE44649368}" presName="spacer" presStyleCnt="0"/>
      <dgm:spPr/>
    </dgm:pt>
    <dgm:pt modelId="{5AFE10D4-84F1-4929-9707-080F73B650D8}" type="pres">
      <dgm:prSet presAssocID="{6C91EDF3-E104-499A-95DF-47548C2D6B4C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0496FC8A-7C54-4D48-8678-A5E58D0737EF}" type="pres">
      <dgm:prSet presAssocID="{E06D8BEF-9B09-4DC8-908E-987FDA9FE481}" presName="spacer" presStyleCnt="0"/>
      <dgm:spPr/>
    </dgm:pt>
    <dgm:pt modelId="{C2382485-D4FA-4CC3-925F-57C9521C0163}" type="pres">
      <dgm:prSet presAssocID="{82A3A6AA-4E23-4FCA-82A9-1D584B9D68F2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F1FAA714-DF68-4D97-BFDA-0E7F8047EB91}" type="presOf" srcId="{6C91EDF3-E104-499A-95DF-47548C2D6B4C}" destId="{5AFE10D4-84F1-4929-9707-080F73B650D8}" srcOrd="0" destOrd="0" presId="urn:microsoft.com/office/officeart/2005/8/layout/vList2"/>
    <dgm:cxn modelId="{F62F9016-D131-46E7-AB96-17D53685A24A}" type="presOf" srcId="{ED3765EF-2FF9-4E62-A5CC-199CBD775DA3}" destId="{D5199EBE-1BC4-453D-A8E2-1276FE1BD63D}" srcOrd="0" destOrd="0" presId="urn:microsoft.com/office/officeart/2005/8/layout/vList2"/>
    <dgm:cxn modelId="{8AA9BA1C-AEBC-498F-9C96-7AECBA747649}" srcId="{8E16909C-A9B6-487B-B193-E34208D15C10}" destId="{BA185003-D35A-4A47-B464-BE7976DF557B}" srcOrd="4" destOrd="0" parTransId="{3EB91103-9827-4AB9-9452-F91666397040}" sibTransId="{AE4EDF37-672B-4565-85C4-4B138F6D27FC}"/>
    <dgm:cxn modelId="{2E611521-95B5-4B32-9952-0CF59A9CFE51}" srcId="{8E16909C-A9B6-487B-B193-E34208D15C10}" destId="{6C91EDF3-E104-499A-95DF-47548C2D6B4C}" srcOrd="7" destOrd="0" parTransId="{44C0EEFD-BD6F-4FF0-89F9-1926B3D33FA9}" sibTransId="{E06D8BEF-9B09-4DC8-908E-987FDA9FE481}"/>
    <dgm:cxn modelId="{94BAEE39-7DCF-4518-AAE3-686B3EC7E925}" type="presOf" srcId="{9CA1AE42-B4D0-433F-85F7-40F380B34CC1}" destId="{D7A46117-75ED-4D14-B806-C50FDD6DF034}" srcOrd="0" destOrd="0" presId="urn:microsoft.com/office/officeart/2005/8/layout/vList2"/>
    <dgm:cxn modelId="{BAAFDB52-0D70-4613-965C-E46F8241C623}" type="presOf" srcId="{BA185003-D35A-4A47-B464-BE7976DF557B}" destId="{090D2D88-10F9-428F-B279-724ABA03CFDF}" srcOrd="0" destOrd="0" presId="urn:microsoft.com/office/officeart/2005/8/layout/vList2"/>
    <dgm:cxn modelId="{E76F1B60-C1FE-420A-83B7-99C22D1A399C}" type="presOf" srcId="{263D5D58-CC56-4081-9B46-3BC632DA2C55}" destId="{A7026FB5-A44E-4309-A0F4-B2D6B32EA42E}" srcOrd="0" destOrd="0" presId="urn:microsoft.com/office/officeart/2005/8/layout/vList2"/>
    <dgm:cxn modelId="{5D861564-6CAF-4D95-8536-8780796471F7}" srcId="{8E16909C-A9B6-487B-B193-E34208D15C10}" destId="{82A3A6AA-4E23-4FCA-82A9-1D584B9D68F2}" srcOrd="8" destOrd="0" parTransId="{DA75D30F-9518-4C65-B3BA-9F9481CB3E1B}" sibTransId="{23417BE8-76ED-498B-9AFC-F3736480741D}"/>
    <dgm:cxn modelId="{198F2F67-1EB0-48B9-97C2-AB6AFA6BE603}" srcId="{8E16909C-A9B6-487B-B193-E34208D15C10}" destId="{E6788D0F-2724-40FB-A23A-98CE14FF0E23}" srcOrd="2" destOrd="0" parTransId="{D009D311-18C3-448C-90CC-ECC18971ACDF}" sibTransId="{014A054E-C26F-4069-B269-803F5B09CF15}"/>
    <dgm:cxn modelId="{E923EE67-0C0D-4F0A-9BBF-4E500BE61AF4}" srcId="{8E16909C-A9B6-487B-B193-E34208D15C10}" destId="{D7F0FEDD-C8D9-4EC1-B1D7-453B1D47ED36}" srcOrd="3" destOrd="0" parTransId="{513D856F-25D5-43C1-B215-61F5E544605F}" sibTransId="{B7DFBF59-62DC-4708-A0EA-C686B3CFA32E}"/>
    <dgm:cxn modelId="{AB3B7E91-DE8E-4585-8869-57D9B39D4D0D}" srcId="{8E16909C-A9B6-487B-B193-E34208D15C10}" destId="{9CA1AE42-B4D0-433F-85F7-40F380B34CC1}" srcOrd="1" destOrd="0" parTransId="{610F1EA2-4662-46CD-BB78-5AB6B127312C}" sibTransId="{C558B0C3-70AF-4A51-91B8-4897EADD85E4}"/>
    <dgm:cxn modelId="{0EBCE19D-B839-4927-9372-D1CA2BD87579}" type="presOf" srcId="{0A086580-B126-41CB-8A7B-6032A385C619}" destId="{DFF2C466-B1DA-4085-9A2E-23D88A018C07}" srcOrd="0" destOrd="0" presId="urn:microsoft.com/office/officeart/2005/8/layout/vList2"/>
    <dgm:cxn modelId="{B38062A3-0A1C-4E33-8FBF-1E18BD95E97F}" srcId="{8E16909C-A9B6-487B-B193-E34208D15C10}" destId="{263D5D58-CC56-4081-9B46-3BC632DA2C55}" srcOrd="5" destOrd="0" parTransId="{06501CE1-3740-4A4E-9320-CE82E05B2917}" sibTransId="{9B277277-9265-4CD2-84B1-C8BD6A5BF49C}"/>
    <dgm:cxn modelId="{4C4876BC-38D1-4F2B-8736-40AA44AE62B8}" type="presOf" srcId="{82A3A6AA-4E23-4FCA-82A9-1D584B9D68F2}" destId="{C2382485-D4FA-4CC3-925F-57C9521C0163}" srcOrd="0" destOrd="0" presId="urn:microsoft.com/office/officeart/2005/8/layout/vList2"/>
    <dgm:cxn modelId="{77A8DEC9-B588-40B2-99F1-5472BD47DA57}" type="presOf" srcId="{E6788D0F-2724-40FB-A23A-98CE14FF0E23}" destId="{8B5284DE-9B62-4DEE-AC10-4139B715DC72}" srcOrd="0" destOrd="0" presId="urn:microsoft.com/office/officeart/2005/8/layout/vList2"/>
    <dgm:cxn modelId="{E7AA30CE-16FC-4A55-A9EF-D58AE48CB3A1}" srcId="{8E16909C-A9B6-487B-B193-E34208D15C10}" destId="{ED3765EF-2FF9-4E62-A5CC-199CBD775DA3}" srcOrd="6" destOrd="0" parTransId="{D961FDAC-9B41-47EB-A4E8-EF0E9EBDBF8A}" sibTransId="{B4F0B49D-6725-433C-BAFD-61FE44649368}"/>
    <dgm:cxn modelId="{F80C2ED6-4720-431F-A672-153AFD37C5BB}" type="presOf" srcId="{D7F0FEDD-C8D9-4EC1-B1D7-453B1D47ED36}" destId="{C5EAFC57-E634-4402-9AFE-6AD52DA12BF7}" srcOrd="0" destOrd="0" presId="urn:microsoft.com/office/officeart/2005/8/layout/vList2"/>
    <dgm:cxn modelId="{997D5BF7-88E4-49B2-BB13-37810C723D9B}" srcId="{8E16909C-A9B6-487B-B193-E34208D15C10}" destId="{0A086580-B126-41CB-8A7B-6032A385C619}" srcOrd="0" destOrd="0" parTransId="{C459E4E9-97DC-435C-930E-66CB064EED42}" sibTransId="{41CD37C6-18D5-40E1-A815-0664BA1FB9FD}"/>
    <dgm:cxn modelId="{85951FFB-1139-4903-88B4-FE4B4B1C8DF6}" type="presOf" srcId="{8E16909C-A9B6-487B-B193-E34208D15C10}" destId="{ED3BB595-B6D0-493B-8E4B-A69849110E7D}" srcOrd="0" destOrd="0" presId="urn:microsoft.com/office/officeart/2005/8/layout/vList2"/>
    <dgm:cxn modelId="{FB42A6A2-C7E3-4891-B49D-BB2887C6F6BA}" type="presParOf" srcId="{ED3BB595-B6D0-493B-8E4B-A69849110E7D}" destId="{DFF2C466-B1DA-4085-9A2E-23D88A018C07}" srcOrd="0" destOrd="0" presId="urn:microsoft.com/office/officeart/2005/8/layout/vList2"/>
    <dgm:cxn modelId="{006F6ACA-5FE4-4025-AB40-9473B470C160}" type="presParOf" srcId="{ED3BB595-B6D0-493B-8E4B-A69849110E7D}" destId="{442E8B54-B1B5-4BB3-96CA-19C1F4B781B8}" srcOrd="1" destOrd="0" presId="urn:microsoft.com/office/officeart/2005/8/layout/vList2"/>
    <dgm:cxn modelId="{17BA9E31-A7C6-4240-A919-6808E337588F}" type="presParOf" srcId="{ED3BB595-B6D0-493B-8E4B-A69849110E7D}" destId="{D7A46117-75ED-4D14-B806-C50FDD6DF034}" srcOrd="2" destOrd="0" presId="urn:microsoft.com/office/officeart/2005/8/layout/vList2"/>
    <dgm:cxn modelId="{6A29BB6A-CBB4-4FF1-B149-947D29C33390}" type="presParOf" srcId="{ED3BB595-B6D0-493B-8E4B-A69849110E7D}" destId="{03353D72-20A3-4F11-BBDF-D3921F3A3540}" srcOrd="3" destOrd="0" presId="urn:microsoft.com/office/officeart/2005/8/layout/vList2"/>
    <dgm:cxn modelId="{49899EB2-D77D-4BA3-9A97-422AADFA409E}" type="presParOf" srcId="{ED3BB595-B6D0-493B-8E4B-A69849110E7D}" destId="{8B5284DE-9B62-4DEE-AC10-4139B715DC72}" srcOrd="4" destOrd="0" presId="urn:microsoft.com/office/officeart/2005/8/layout/vList2"/>
    <dgm:cxn modelId="{B9E2EED0-62E9-45FB-B543-96FE9247828D}" type="presParOf" srcId="{ED3BB595-B6D0-493B-8E4B-A69849110E7D}" destId="{A47977F3-EEF9-4BE5-A188-ABB402A58186}" srcOrd="5" destOrd="0" presId="urn:microsoft.com/office/officeart/2005/8/layout/vList2"/>
    <dgm:cxn modelId="{67B54C33-021D-442C-868E-FCE2CAB44885}" type="presParOf" srcId="{ED3BB595-B6D0-493B-8E4B-A69849110E7D}" destId="{C5EAFC57-E634-4402-9AFE-6AD52DA12BF7}" srcOrd="6" destOrd="0" presId="urn:microsoft.com/office/officeart/2005/8/layout/vList2"/>
    <dgm:cxn modelId="{78544DAE-96E2-41EC-A31F-A279DE22DA86}" type="presParOf" srcId="{ED3BB595-B6D0-493B-8E4B-A69849110E7D}" destId="{11CAF7E9-F817-4E53-98BB-9E08C29486DD}" srcOrd="7" destOrd="0" presId="urn:microsoft.com/office/officeart/2005/8/layout/vList2"/>
    <dgm:cxn modelId="{38304912-7968-41FA-A714-5C17C2A2190F}" type="presParOf" srcId="{ED3BB595-B6D0-493B-8E4B-A69849110E7D}" destId="{090D2D88-10F9-428F-B279-724ABA03CFDF}" srcOrd="8" destOrd="0" presId="urn:microsoft.com/office/officeart/2005/8/layout/vList2"/>
    <dgm:cxn modelId="{C2619562-CDE3-4102-9DE7-4BB5C2D5FA52}" type="presParOf" srcId="{ED3BB595-B6D0-493B-8E4B-A69849110E7D}" destId="{B7EC47CC-A579-462D-8EBF-6438BE61EB40}" srcOrd="9" destOrd="0" presId="urn:microsoft.com/office/officeart/2005/8/layout/vList2"/>
    <dgm:cxn modelId="{273A06F8-FCB0-428D-A868-DA06EC2B53D0}" type="presParOf" srcId="{ED3BB595-B6D0-493B-8E4B-A69849110E7D}" destId="{A7026FB5-A44E-4309-A0F4-B2D6B32EA42E}" srcOrd="10" destOrd="0" presId="urn:microsoft.com/office/officeart/2005/8/layout/vList2"/>
    <dgm:cxn modelId="{0D45FECE-4FD8-4C8A-A265-EFF446336942}" type="presParOf" srcId="{ED3BB595-B6D0-493B-8E4B-A69849110E7D}" destId="{BFC5678B-B94A-46F6-B4BC-A714CACD6FAB}" srcOrd="11" destOrd="0" presId="urn:microsoft.com/office/officeart/2005/8/layout/vList2"/>
    <dgm:cxn modelId="{98BD6DC2-8370-4F21-BF69-C7BCBD7E2B7D}" type="presParOf" srcId="{ED3BB595-B6D0-493B-8E4B-A69849110E7D}" destId="{D5199EBE-1BC4-453D-A8E2-1276FE1BD63D}" srcOrd="12" destOrd="0" presId="urn:microsoft.com/office/officeart/2005/8/layout/vList2"/>
    <dgm:cxn modelId="{CB7AF59E-89A8-4F18-ABB4-F4F8E55A3F22}" type="presParOf" srcId="{ED3BB595-B6D0-493B-8E4B-A69849110E7D}" destId="{7125828A-37FB-4E6F-B64B-BDED0A69CD7B}" srcOrd="13" destOrd="0" presId="urn:microsoft.com/office/officeart/2005/8/layout/vList2"/>
    <dgm:cxn modelId="{B4BA8EB3-FEE9-4A69-A8E3-778CB8B54837}" type="presParOf" srcId="{ED3BB595-B6D0-493B-8E4B-A69849110E7D}" destId="{5AFE10D4-84F1-4929-9707-080F73B650D8}" srcOrd="14" destOrd="0" presId="urn:microsoft.com/office/officeart/2005/8/layout/vList2"/>
    <dgm:cxn modelId="{ACB875B0-3935-4F35-AD8B-AF6B28E4EA51}" type="presParOf" srcId="{ED3BB595-B6D0-493B-8E4B-A69849110E7D}" destId="{0496FC8A-7C54-4D48-8678-A5E58D0737EF}" srcOrd="15" destOrd="0" presId="urn:microsoft.com/office/officeart/2005/8/layout/vList2"/>
    <dgm:cxn modelId="{C497F5D8-9BAB-4AAD-9DC9-E6FAA85F97DF}" type="presParOf" srcId="{ED3BB595-B6D0-493B-8E4B-A69849110E7D}" destId="{C2382485-D4FA-4CC3-925F-57C9521C016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F971A3-A7AE-49FB-974D-7625C299F26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9AF2D3-9BDC-40D8-B7DF-FC6221056A46}">
      <dgm:prSet/>
      <dgm:spPr/>
      <dgm:t>
        <a:bodyPr/>
        <a:lstStyle/>
        <a:p>
          <a:r>
            <a:rPr lang="en-US" dirty="0"/>
            <a:t>Conduct study procedures per protocol</a:t>
          </a:r>
        </a:p>
      </dgm:t>
    </dgm:pt>
    <dgm:pt modelId="{7302B312-9EFF-42D3-9A9D-F3720A3770C8}" type="parTrans" cxnId="{102B6544-A301-441C-B972-CC62714FF504}">
      <dgm:prSet/>
      <dgm:spPr/>
      <dgm:t>
        <a:bodyPr/>
        <a:lstStyle/>
        <a:p>
          <a:endParaRPr lang="en-US"/>
        </a:p>
      </dgm:t>
    </dgm:pt>
    <dgm:pt modelId="{DEBA60D7-982A-43BD-A534-26703849897A}" type="sibTrans" cxnId="{102B6544-A301-441C-B972-CC62714FF504}">
      <dgm:prSet/>
      <dgm:spPr/>
      <dgm:t>
        <a:bodyPr/>
        <a:lstStyle/>
        <a:p>
          <a:endParaRPr lang="en-US"/>
        </a:p>
      </dgm:t>
    </dgm:pt>
    <dgm:pt modelId="{E47B17BE-CFEB-407E-87F7-3BFC98EE4CE6}">
      <dgm:prSet/>
      <dgm:spPr/>
      <dgm:t>
        <a:bodyPr/>
        <a:lstStyle/>
        <a:p>
          <a:r>
            <a:rPr lang="en-US"/>
            <a:t>Follow ethical principles</a:t>
          </a:r>
        </a:p>
      </dgm:t>
    </dgm:pt>
    <dgm:pt modelId="{82ECDD66-CEA7-4614-AEB1-BFA64A79E0AF}" type="parTrans" cxnId="{BB492B78-2BD1-49B9-AF77-B2CBA8C4B3CB}">
      <dgm:prSet/>
      <dgm:spPr/>
      <dgm:t>
        <a:bodyPr/>
        <a:lstStyle/>
        <a:p>
          <a:endParaRPr lang="en-US"/>
        </a:p>
      </dgm:t>
    </dgm:pt>
    <dgm:pt modelId="{DFB7BA0A-E542-409C-96B8-E12FCCF4BCB1}" type="sibTrans" cxnId="{BB492B78-2BD1-49B9-AF77-B2CBA8C4B3CB}">
      <dgm:prSet/>
      <dgm:spPr/>
      <dgm:t>
        <a:bodyPr/>
        <a:lstStyle/>
        <a:p>
          <a:endParaRPr lang="en-US"/>
        </a:p>
      </dgm:t>
    </dgm:pt>
    <dgm:pt modelId="{058331C2-FD4B-47E5-9681-B3ED50AF2CE2}">
      <dgm:prSet/>
      <dgm:spPr/>
      <dgm:t>
        <a:bodyPr/>
        <a:lstStyle/>
        <a:p>
          <a:r>
            <a:rPr lang="en-US" dirty="0"/>
            <a:t>Certified in Human Subject Protection </a:t>
          </a:r>
        </a:p>
      </dgm:t>
    </dgm:pt>
    <dgm:pt modelId="{A9B6F9BC-457A-4AC4-87EA-68E196DC36A7}" type="parTrans" cxnId="{CFAB9F6B-8F4E-4A9E-834C-57F5D68DA626}">
      <dgm:prSet/>
      <dgm:spPr/>
      <dgm:t>
        <a:bodyPr/>
        <a:lstStyle/>
        <a:p>
          <a:endParaRPr lang="en-US"/>
        </a:p>
      </dgm:t>
    </dgm:pt>
    <dgm:pt modelId="{3B0376B2-0534-4C78-9F78-276127AA7C6C}" type="sibTrans" cxnId="{CFAB9F6B-8F4E-4A9E-834C-57F5D68DA626}">
      <dgm:prSet/>
      <dgm:spPr/>
      <dgm:t>
        <a:bodyPr/>
        <a:lstStyle/>
        <a:p>
          <a:endParaRPr lang="en-US"/>
        </a:p>
      </dgm:t>
    </dgm:pt>
    <dgm:pt modelId="{9C6F222B-66EC-4EA7-AD08-6D662E922C05}">
      <dgm:prSet/>
      <dgm:spPr/>
      <dgm:t>
        <a:bodyPr/>
        <a:lstStyle/>
        <a:p>
          <a:r>
            <a:rPr lang="en-US" dirty="0"/>
            <a:t>Adhere to regulations, policies, and guidance</a:t>
          </a:r>
        </a:p>
      </dgm:t>
    </dgm:pt>
    <dgm:pt modelId="{143A4D28-0DA0-4EBC-8E90-CA1F5F8B5C29}" type="parTrans" cxnId="{B6A59680-957E-4968-8E39-E67F87191E5B}">
      <dgm:prSet/>
      <dgm:spPr/>
      <dgm:t>
        <a:bodyPr/>
        <a:lstStyle/>
        <a:p>
          <a:endParaRPr lang="en-US"/>
        </a:p>
      </dgm:t>
    </dgm:pt>
    <dgm:pt modelId="{9CB46746-8178-4F7F-9E26-9C6D947CF985}" type="sibTrans" cxnId="{B6A59680-957E-4968-8E39-E67F87191E5B}">
      <dgm:prSet/>
      <dgm:spPr/>
      <dgm:t>
        <a:bodyPr/>
        <a:lstStyle/>
        <a:p>
          <a:endParaRPr lang="en-US"/>
        </a:p>
      </dgm:t>
    </dgm:pt>
    <dgm:pt modelId="{AFE49A0E-07A7-4605-8886-E9889EB06533}">
      <dgm:prSet/>
      <dgm:spPr/>
      <dgm:t>
        <a:bodyPr/>
        <a:lstStyle/>
        <a:p>
          <a:r>
            <a:rPr lang="en-US"/>
            <a:t>Ongoing training/educator</a:t>
          </a:r>
        </a:p>
      </dgm:t>
    </dgm:pt>
    <dgm:pt modelId="{D32CE6BB-1648-4862-96E0-4E6B02002C75}" type="parTrans" cxnId="{EB885210-FC13-44DD-8263-1629879AA4D5}">
      <dgm:prSet/>
      <dgm:spPr/>
      <dgm:t>
        <a:bodyPr/>
        <a:lstStyle/>
        <a:p>
          <a:endParaRPr lang="en-US"/>
        </a:p>
      </dgm:t>
    </dgm:pt>
    <dgm:pt modelId="{2375F9C5-D077-429A-B726-7FC0084E07D5}" type="sibTrans" cxnId="{EB885210-FC13-44DD-8263-1629879AA4D5}">
      <dgm:prSet/>
      <dgm:spPr/>
      <dgm:t>
        <a:bodyPr/>
        <a:lstStyle/>
        <a:p>
          <a:endParaRPr lang="en-US"/>
        </a:p>
      </dgm:t>
    </dgm:pt>
    <dgm:pt modelId="{BBE397FA-A470-44BF-B8C2-DA0EC8E8D78F}">
      <dgm:prSet/>
      <dgm:spPr/>
      <dgm:t>
        <a:bodyPr/>
        <a:lstStyle/>
        <a:p>
          <a:r>
            <a:rPr lang="en-US"/>
            <a:t>Identify barriers and resolutions</a:t>
          </a:r>
        </a:p>
      </dgm:t>
    </dgm:pt>
    <dgm:pt modelId="{09ED652B-E25A-4885-8C4D-9BB500FB5C13}" type="parTrans" cxnId="{B1D6213D-D652-4514-B5EF-1876D4A85E3F}">
      <dgm:prSet/>
      <dgm:spPr/>
      <dgm:t>
        <a:bodyPr/>
        <a:lstStyle/>
        <a:p>
          <a:endParaRPr lang="en-US"/>
        </a:p>
      </dgm:t>
    </dgm:pt>
    <dgm:pt modelId="{6CE1DFC8-3DE5-40A8-A468-DAB3E7BA98AF}" type="sibTrans" cxnId="{B1D6213D-D652-4514-B5EF-1876D4A85E3F}">
      <dgm:prSet/>
      <dgm:spPr/>
      <dgm:t>
        <a:bodyPr/>
        <a:lstStyle/>
        <a:p>
          <a:endParaRPr lang="en-US"/>
        </a:p>
      </dgm:t>
    </dgm:pt>
    <dgm:pt modelId="{411FD3A8-7059-4E35-817D-33F5A2BCFD1D}">
      <dgm:prSet/>
      <dgm:spPr/>
      <dgm:t>
        <a:bodyPr/>
        <a:lstStyle/>
        <a:p>
          <a:r>
            <a:rPr lang="en-US"/>
            <a:t>Contract/budget negotiations</a:t>
          </a:r>
        </a:p>
      </dgm:t>
    </dgm:pt>
    <dgm:pt modelId="{37875446-B823-44E6-A8EA-A96E69287952}" type="parTrans" cxnId="{830B4FBB-46A6-458C-B6E9-D8656BE3CE29}">
      <dgm:prSet/>
      <dgm:spPr/>
      <dgm:t>
        <a:bodyPr/>
        <a:lstStyle/>
        <a:p>
          <a:endParaRPr lang="en-US"/>
        </a:p>
      </dgm:t>
    </dgm:pt>
    <dgm:pt modelId="{F5978655-305F-4DDB-ADA2-0605E1D4C3BE}" type="sibTrans" cxnId="{830B4FBB-46A6-458C-B6E9-D8656BE3CE29}">
      <dgm:prSet/>
      <dgm:spPr/>
      <dgm:t>
        <a:bodyPr/>
        <a:lstStyle/>
        <a:p>
          <a:endParaRPr lang="en-US"/>
        </a:p>
      </dgm:t>
    </dgm:pt>
    <dgm:pt modelId="{CD289FB3-2CE9-47FA-9F61-84B226E061B7}" type="pres">
      <dgm:prSet presAssocID="{0FF971A3-A7AE-49FB-974D-7625C299F26A}" presName="linear" presStyleCnt="0">
        <dgm:presLayoutVars>
          <dgm:animLvl val="lvl"/>
          <dgm:resizeHandles val="exact"/>
        </dgm:presLayoutVars>
      </dgm:prSet>
      <dgm:spPr/>
    </dgm:pt>
    <dgm:pt modelId="{9144678B-8E80-4433-9179-644985AD0E4F}" type="pres">
      <dgm:prSet presAssocID="{619AF2D3-9BDC-40D8-B7DF-FC6221056A4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2059575-88C8-4B67-8AF1-BC2C4365F313}" type="pres">
      <dgm:prSet presAssocID="{DEBA60D7-982A-43BD-A534-26703849897A}" presName="spacer" presStyleCnt="0"/>
      <dgm:spPr/>
    </dgm:pt>
    <dgm:pt modelId="{113D62BD-BF70-4D2A-A084-CAC3EFD54FD1}" type="pres">
      <dgm:prSet presAssocID="{E47B17BE-CFEB-407E-87F7-3BFC98EE4CE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32AF078-7E5D-47DF-B830-151D7AA212FB}" type="pres">
      <dgm:prSet presAssocID="{DFB7BA0A-E542-409C-96B8-E12FCCF4BCB1}" presName="spacer" presStyleCnt="0"/>
      <dgm:spPr/>
    </dgm:pt>
    <dgm:pt modelId="{C414E843-F6FC-46F3-9E9E-EBB135D1BF3A}" type="pres">
      <dgm:prSet presAssocID="{058331C2-FD4B-47E5-9681-B3ED50AF2CE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718505E-57F6-4FE0-8390-D6D55E483511}" type="pres">
      <dgm:prSet presAssocID="{3B0376B2-0534-4C78-9F78-276127AA7C6C}" presName="spacer" presStyleCnt="0"/>
      <dgm:spPr/>
    </dgm:pt>
    <dgm:pt modelId="{5D4F4821-C059-4178-99AF-3BE5FCBE8C4B}" type="pres">
      <dgm:prSet presAssocID="{9C6F222B-66EC-4EA7-AD08-6D662E922C0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386B3E9-BCC0-45D3-B94C-7FDC55881EB1}" type="pres">
      <dgm:prSet presAssocID="{9CB46746-8178-4F7F-9E26-9C6D947CF985}" presName="spacer" presStyleCnt="0"/>
      <dgm:spPr/>
    </dgm:pt>
    <dgm:pt modelId="{22225C04-BE71-472D-9CEC-3371135E9DC6}" type="pres">
      <dgm:prSet presAssocID="{AFE49A0E-07A7-4605-8886-E9889EB0653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D9082DF-50F6-41B0-8653-C7AD7F7BC0CB}" type="pres">
      <dgm:prSet presAssocID="{2375F9C5-D077-429A-B726-7FC0084E07D5}" presName="spacer" presStyleCnt="0"/>
      <dgm:spPr/>
    </dgm:pt>
    <dgm:pt modelId="{03BA9BD5-6877-4452-8E93-0488118206C5}" type="pres">
      <dgm:prSet presAssocID="{BBE397FA-A470-44BF-B8C2-DA0EC8E8D78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6423642-7C80-4425-AC7A-ECBE1E0CF2BD}" type="pres">
      <dgm:prSet presAssocID="{6CE1DFC8-3DE5-40A8-A468-DAB3E7BA98AF}" presName="spacer" presStyleCnt="0"/>
      <dgm:spPr/>
    </dgm:pt>
    <dgm:pt modelId="{11F48893-53B7-4D2A-9BC9-0FF80A5F7564}" type="pres">
      <dgm:prSet presAssocID="{411FD3A8-7059-4E35-817D-33F5A2BCFD1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B885210-FC13-44DD-8263-1629879AA4D5}" srcId="{0FF971A3-A7AE-49FB-974D-7625C299F26A}" destId="{AFE49A0E-07A7-4605-8886-E9889EB06533}" srcOrd="4" destOrd="0" parTransId="{D32CE6BB-1648-4862-96E0-4E6B02002C75}" sibTransId="{2375F9C5-D077-429A-B726-7FC0084E07D5}"/>
    <dgm:cxn modelId="{180E7613-35B3-475E-990C-F7A83A97F700}" type="presOf" srcId="{AFE49A0E-07A7-4605-8886-E9889EB06533}" destId="{22225C04-BE71-472D-9CEC-3371135E9DC6}" srcOrd="0" destOrd="0" presId="urn:microsoft.com/office/officeart/2005/8/layout/vList2"/>
    <dgm:cxn modelId="{B1D6213D-D652-4514-B5EF-1876D4A85E3F}" srcId="{0FF971A3-A7AE-49FB-974D-7625C299F26A}" destId="{BBE397FA-A470-44BF-B8C2-DA0EC8E8D78F}" srcOrd="5" destOrd="0" parTransId="{09ED652B-E25A-4885-8C4D-9BB500FB5C13}" sibTransId="{6CE1DFC8-3DE5-40A8-A468-DAB3E7BA98AF}"/>
    <dgm:cxn modelId="{3DE59543-A401-4F26-9E58-6BA0A4A8922B}" type="presOf" srcId="{411FD3A8-7059-4E35-817D-33F5A2BCFD1D}" destId="{11F48893-53B7-4D2A-9BC9-0FF80A5F7564}" srcOrd="0" destOrd="0" presId="urn:microsoft.com/office/officeart/2005/8/layout/vList2"/>
    <dgm:cxn modelId="{102B6544-A301-441C-B972-CC62714FF504}" srcId="{0FF971A3-A7AE-49FB-974D-7625C299F26A}" destId="{619AF2D3-9BDC-40D8-B7DF-FC6221056A46}" srcOrd="0" destOrd="0" parTransId="{7302B312-9EFF-42D3-9A9D-F3720A3770C8}" sibTransId="{DEBA60D7-982A-43BD-A534-26703849897A}"/>
    <dgm:cxn modelId="{8DC9E64A-9219-4705-8DF9-BA4DCFE76E01}" type="presOf" srcId="{0FF971A3-A7AE-49FB-974D-7625C299F26A}" destId="{CD289FB3-2CE9-47FA-9F61-84B226E061B7}" srcOrd="0" destOrd="0" presId="urn:microsoft.com/office/officeart/2005/8/layout/vList2"/>
    <dgm:cxn modelId="{CFAB9F6B-8F4E-4A9E-834C-57F5D68DA626}" srcId="{0FF971A3-A7AE-49FB-974D-7625C299F26A}" destId="{058331C2-FD4B-47E5-9681-B3ED50AF2CE2}" srcOrd="2" destOrd="0" parTransId="{A9B6F9BC-457A-4AC4-87EA-68E196DC36A7}" sibTransId="{3B0376B2-0534-4C78-9F78-276127AA7C6C}"/>
    <dgm:cxn modelId="{D9849874-D53D-4BC3-B66F-806C5FDB1B08}" type="presOf" srcId="{9C6F222B-66EC-4EA7-AD08-6D662E922C05}" destId="{5D4F4821-C059-4178-99AF-3BE5FCBE8C4B}" srcOrd="0" destOrd="0" presId="urn:microsoft.com/office/officeart/2005/8/layout/vList2"/>
    <dgm:cxn modelId="{BB492B78-2BD1-49B9-AF77-B2CBA8C4B3CB}" srcId="{0FF971A3-A7AE-49FB-974D-7625C299F26A}" destId="{E47B17BE-CFEB-407E-87F7-3BFC98EE4CE6}" srcOrd="1" destOrd="0" parTransId="{82ECDD66-CEA7-4614-AEB1-BFA64A79E0AF}" sibTransId="{DFB7BA0A-E542-409C-96B8-E12FCCF4BCB1}"/>
    <dgm:cxn modelId="{B6A59680-957E-4968-8E39-E67F87191E5B}" srcId="{0FF971A3-A7AE-49FB-974D-7625C299F26A}" destId="{9C6F222B-66EC-4EA7-AD08-6D662E922C05}" srcOrd="3" destOrd="0" parTransId="{143A4D28-0DA0-4EBC-8E90-CA1F5F8B5C29}" sibTransId="{9CB46746-8178-4F7F-9E26-9C6D947CF985}"/>
    <dgm:cxn modelId="{830B4FBB-46A6-458C-B6E9-D8656BE3CE29}" srcId="{0FF971A3-A7AE-49FB-974D-7625C299F26A}" destId="{411FD3A8-7059-4E35-817D-33F5A2BCFD1D}" srcOrd="6" destOrd="0" parTransId="{37875446-B823-44E6-A8EA-A96E69287952}" sibTransId="{F5978655-305F-4DDB-ADA2-0605E1D4C3BE}"/>
    <dgm:cxn modelId="{7D5676BB-0F97-405A-A9C3-01642DFADFF2}" type="presOf" srcId="{058331C2-FD4B-47E5-9681-B3ED50AF2CE2}" destId="{C414E843-F6FC-46F3-9E9E-EBB135D1BF3A}" srcOrd="0" destOrd="0" presId="urn:microsoft.com/office/officeart/2005/8/layout/vList2"/>
    <dgm:cxn modelId="{CA1B72D1-F6BD-41F8-BFD6-51E4A00D3B75}" type="presOf" srcId="{619AF2D3-9BDC-40D8-B7DF-FC6221056A46}" destId="{9144678B-8E80-4433-9179-644985AD0E4F}" srcOrd="0" destOrd="0" presId="urn:microsoft.com/office/officeart/2005/8/layout/vList2"/>
    <dgm:cxn modelId="{51B26AE4-D5B4-4069-B362-B76C0638F392}" type="presOf" srcId="{E47B17BE-CFEB-407E-87F7-3BFC98EE4CE6}" destId="{113D62BD-BF70-4D2A-A084-CAC3EFD54FD1}" srcOrd="0" destOrd="0" presId="urn:microsoft.com/office/officeart/2005/8/layout/vList2"/>
    <dgm:cxn modelId="{5F3F79E6-6905-4E33-BCB1-E92B628734BD}" type="presOf" srcId="{BBE397FA-A470-44BF-B8C2-DA0EC8E8D78F}" destId="{03BA9BD5-6877-4452-8E93-0488118206C5}" srcOrd="0" destOrd="0" presId="urn:microsoft.com/office/officeart/2005/8/layout/vList2"/>
    <dgm:cxn modelId="{66E56DE3-B5A5-4167-B47D-96B5E440D948}" type="presParOf" srcId="{CD289FB3-2CE9-47FA-9F61-84B226E061B7}" destId="{9144678B-8E80-4433-9179-644985AD0E4F}" srcOrd="0" destOrd="0" presId="urn:microsoft.com/office/officeart/2005/8/layout/vList2"/>
    <dgm:cxn modelId="{D494B46F-A786-43E8-B5E3-873EFE7DCDB5}" type="presParOf" srcId="{CD289FB3-2CE9-47FA-9F61-84B226E061B7}" destId="{F2059575-88C8-4B67-8AF1-BC2C4365F313}" srcOrd="1" destOrd="0" presId="urn:microsoft.com/office/officeart/2005/8/layout/vList2"/>
    <dgm:cxn modelId="{335E5CD0-939E-4C37-82D3-4314596EF88A}" type="presParOf" srcId="{CD289FB3-2CE9-47FA-9F61-84B226E061B7}" destId="{113D62BD-BF70-4D2A-A084-CAC3EFD54FD1}" srcOrd="2" destOrd="0" presId="urn:microsoft.com/office/officeart/2005/8/layout/vList2"/>
    <dgm:cxn modelId="{239D6DB0-7CF5-48E5-B0F5-4A4493D0D09D}" type="presParOf" srcId="{CD289FB3-2CE9-47FA-9F61-84B226E061B7}" destId="{B32AF078-7E5D-47DF-B830-151D7AA212FB}" srcOrd="3" destOrd="0" presId="urn:microsoft.com/office/officeart/2005/8/layout/vList2"/>
    <dgm:cxn modelId="{5BD0F3C3-6014-4E63-98D5-EE4B783C9141}" type="presParOf" srcId="{CD289FB3-2CE9-47FA-9F61-84B226E061B7}" destId="{C414E843-F6FC-46F3-9E9E-EBB135D1BF3A}" srcOrd="4" destOrd="0" presId="urn:microsoft.com/office/officeart/2005/8/layout/vList2"/>
    <dgm:cxn modelId="{2E4BB031-8A1B-497A-9E78-B54ADA32CB33}" type="presParOf" srcId="{CD289FB3-2CE9-47FA-9F61-84B226E061B7}" destId="{9718505E-57F6-4FE0-8390-D6D55E483511}" srcOrd="5" destOrd="0" presId="urn:microsoft.com/office/officeart/2005/8/layout/vList2"/>
    <dgm:cxn modelId="{517DBD5B-5F9A-4405-B005-545377197810}" type="presParOf" srcId="{CD289FB3-2CE9-47FA-9F61-84B226E061B7}" destId="{5D4F4821-C059-4178-99AF-3BE5FCBE8C4B}" srcOrd="6" destOrd="0" presId="urn:microsoft.com/office/officeart/2005/8/layout/vList2"/>
    <dgm:cxn modelId="{1CEAA504-AFF7-4C39-B0A2-6E9790D3BFC4}" type="presParOf" srcId="{CD289FB3-2CE9-47FA-9F61-84B226E061B7}" destId="{0386B3E9-BCC0-45D3-B94C-7FDC55881EB1}" srcOrd="7" destOrd="0" presId="urn:microsoft.com/office/officeart/2005/8/layout/vList2"/>
    <dgm:cxn modelId="{02E5E57F-EDF7-4BF1-A81E-D8D26EAC2868}" type="presParOf" srcId="{CD289FB3-2CE9-47FA-9F61-84B226E061B7}" destId="{22225C04-BE71-472D-9CEC-3371135E9DC6}" srcOrd="8" destOrd="0" presId="urn:microsoft.com/office/officeart/2005/8/layout/vList2"/>
    <dgm:cxn modelId="{99A13213-28DE-4F8F-90C5-0924A0016B4E}" type="presParOf" srcId="{CD289FB3-2CE9-47FA-9F61-84B226E061B7}" destId="{AD9082DF-50F6-41B0-8653-C7AD7F7BC0CB}" srcOrd="9" destOrd="0" presId="urn:microsoft.com/office/officeart/2005/8/layout/vList2"/>
    <dgm:cxn modelId="{FFDF9F01-82E0-43F6-8F09-12603169CCF4}" type="presParOf" srcId="{CD289FB3-2CE9-47FA-9F61-84B226E061B7}" destId="{03BA9BD5-6877-4452-8E93-0488118206C5}" srcOrd="10" destOrd="0" presId="urn:microsoft.com/office/officeart/2005/8/layout/vList2"/>
    <dgm:cxn modelId="{211ED32A-ECAB-4D60-8FFD-1D3FA3AA3699}" type="presParOf" srcId="{CD289FB3-2CE9-47FA-9F61-84B226E061B7}" destId="{96423642-7C80-4425-AC7A-ECBE1E0CF2BD}" srcOrd="11" destOrd="0" presId="urn:microsoft.com/office/officeart/2005/8/layout/vList2"/>
    <dgm:cxn modelId="{F9921F58-4978-48BF-B816-79E2A6C8AF2B}" type="presParOf" srcId="{CD289FB3-2CE9-47FA-9F61-84B226E061B7}" destId="{11F48893-53B7-4D2A-9BC9-0FF80A5F756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B3F758-E1DC-4BBE-9703-5D85A14282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CB21CC-2ED5-47E4-A10B-44950D4DBE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Delegate tasks to those who are qualified by education, training, and experience to perform the task</a:t>
          </a:r>
        </a:p>
      </dgm:t>
    </dgm:pt>
    <dgm:pt modelId="{1A6A756F-ABCA-46FA-A22C-011024D25CBF}" type="parTrans" cxnId="{823153DA-E238-4B50-BA5E-30A2EAA6F3AF}">
      <dgm:prSet/>
      <dgm:spPr/>
      <dgm:t>
        <a:bodyPr/>
        <a:lstStyle/>
        <a:p>
          <a:endParaRPr lang="en-US"/>
        </a:p>
      </dgm:t>
    </dgm:pt>
    <dgm:pt modelId="{D780F1A1-3E27-4372-8D5F-45457008222F}" type="sibTrans" cxnId="{823153DA-E238-4B50-BA5E-30A2EAA6F3AF}">
      <dgm:prSet/>
      <dgm:spPr/>
      <dgm:t>
        <a:bodyPr/>
        <a:lstStyle/>
        <a:p>
          <a:endParaRPr lang="en-US"/>
        </a:p>
      </dgm:t>
    </dgm:pt>
    <dgm:pt modelId="{F1C7B1EC-E2C9-4970-A0C9-88562A0D4A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Provide adequate supervision of those to whom tasks are delegated</a:t>
          </a:r>
        </a:p>
      </dgm:t>
    </dgm:pt>
    <dgm:pt modelId="{0E898E74-908F-462D-BADF-32751A06E0D0}" type="parTrans" cxnId="{4CB7EFCB-6952-4DC3-8B30-41660100065F}">
      <dgm:prSet/>
      <dgm:spPr/>
      <dgm:t>
        <a:bodyPr/>
        <a:lstStyle/>
        <a:p>
          <a:endParaRPr lang="en-US"/>
        </a:p>
      </dgm:t>
    </dgm:pt>
    <dgm:pt modelId="{BD67BF83-F58C-4BB7-BB8E-CE460F1BA108}" type="sibTrans" cxnId="{4CB7EFCB-6952-4DC3-8B30-41660100065F}">
      <dgm:prSet/>
      <dgm:spPr/>
      <dgm:t>
        <a:bodyPr/>
        <a:lstStyle/>
        <a:p>
          <a:endParaRPr lang="en-US"/>
        </a:p>
      </dgm:t>
    </dgm:pt>
    <dgm:pt modelId="{0E145384-C812-403D-B45B-738EE009FB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appropriate training for study staff</a:t>
          </a:r>
        </a:p>
      </dgm:t>
    </dgm:pt>
    <dgm:pt modelId="{60A31C87-8B26-43AD-8146-4889D4D55033}" type="parTrans" cxnId="{EB781F49-4237-4114-9015-B5E2702F2A70}">
      <dgm:prSet/>
      <dgm:spPr/>
      <dgm:t>
        <a:bodyPr/>
        <a:lstStyle/>
        <a:p>
          <a:endParaRPr lang="en-US"/>
        </a:p>
      </dgm:t>
    </dgm:pt>
    <dgm:pt modelId="{718C0BEB-E07E-4238-A16F-1B09C31AA7C0}" type="sibTrans" cxnId="{EB781F49-4237-4114-9015-B5E2702F2A70}">
      <dgm:prSet/>
      <dgm:spPr/>
      <dgm:t>
        <a:bodyPr/>
        <a:lstStyle/>
        <a:p>
          <a:endParaRPr lang="en-US"/>
        </a:p>
      </dgm:t>
    </dgm:pt>
    <dgm:pt modelId="{3F679D71-FDB4-4736-B5E4-7A60A44C07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Even if tasks are delegated, it is the PI/s responsibility to ensure that all study-related responsibilities are appropriately fulfilled</a:t>
          </a:r>
        </a:p>
      </dgm:t>
    </dgm:pt>
    <dgm:pt modelId="{B2A30CB7-7D3E-45B1-B7BB-AC6458B26FB5}" type="parTrans" cxnId="{F0371D62-9C4A-406E-9288-A10EF64C61F8}">
      <dgm:prSet/>
      <dgm:spPr/>
      <dgm:t>
        <a:bodyPr/>
        <a:lstStyle/>
        <a:p>
          <a:endParaRPr lang="en-US"/>
        </a:p>
      </dgm:t>
    </dgm:pt>
    <dgm:pt modelId="{951D92F6-5DD4-4ACA-B55B-3F6366F07C13}" type="sibTrans" cxnId="{F0371D62-9C4A-406E-9288-A10EF64C61F8}">
      <dgm:prSet/>
      <dgm:spPr/>
      <dgm:t>
        <a:bodyPr/>
        <a:lstStyle/>
        <a:p>
          <a:endParaRPr lang="en-US"/>
        </a:p>
      </dgm:t>
    </dgm:pt>
    <dgm:pt modelId="{BBD8DB80-A691-4B6D-9E79-31333E806B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The PI retains the ultimate responsibility for the conduct of the trial even when delegating tasks</a:t>
          </a:r>
        </a:p>
      </dgm:t>
    </dgm:pt>
    <dgm:pt modelId="{013E7CEF-A287-4B4A-BE40-E13018001750}" type="parTrans" cxnId="{EEB619BE-A5FF-42AB-B12F-62306A4A54D8}">
      <dgm:prSet/>
      <dgm:spPr/>
      <dgm:t>
        <a:bodyPr/>
        <a:lstStyle/>
        <a:p>
          <a:endParaRPr lang="en-US"/>
        </a:p>
      </dgm:t>
    </dgm:pt>
    <dgm:pt modelId="{A892D44B-F167-4FD8-8CBE-0C680F524503}" type="sibTrans" cxnId="{EEB619BE-A5FF-42AB-B12F-62306A4A54D8}">
      <dgm:prSet/>
      <dgm:spPr/>
      <dgm:t>
        <a:bodyPr/>
        <a:lstStyle/>
        <a:p>
          <a:endParaRPr lang="en-US"/>
        </a:p>
      </dgm:t>
    </dgm:pt>
    <dgm:pt modelId="{6AE44531-8A48-464A-A415-7B692F9403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DOAL form</a:t>
          </a:r>
        </a:p>
      </dgm:t>
    </dgm:pt>
    <dgm:pt modelId="{E8AC84E2-32FA-4E1F-A528-CDC86799E06F}" type="parTrans" cxnId="{BBE7A650-2141-47E0-8C49-BCB56F92BEA6}">
      <dgm:prSet/>
      <dgm:spPr/>
      <dgm:t>
        <a:bodyPr/>
        <a:lstStyle/>
        <a:p>
          <a:endParaRPr lang="en-US"/>
        </a:p>
      </dgm:t>
    </dgm:pt>
    <dgm:pt modelId="{8DC26F78-A32B-4391-AFD8-9F1DFE452B0E}" type="sibTrans" cxnId="{BBE7A650-2141-47E0-8C49-BCB56F92BEA6}">
      <dgm:prSet/>
      <dgm:spPr/>
      <dgm:t>
        <a:bodyPr/>
        <a:lstStyle/>
        <a:p>
          <a:endParaRPr lang="en-US"/>
        </a:p>
      </dgm:t>
    </dgm:pt>
    <dgm:pt modelId="{1A04CA94-87B2-441B-88F8-626895F4F673}" type="pres">
      <dgm:prSet presAssocID="{4AB3F758-E1DC-4BBE-9703-5D85A14282CB}" presName="root" presStyleCnt="0">
        <dgm:presLayoutVars>
          <dgm:dir/>
          <dgm:resizeHandles val="exact"/>
        </dgm:presLayoutVars>
      </dgm:prSet>
      <dgm:spPr/>
    </dgm:pt>
    <dgm:pt modelId="{7A2FE552-6D46-45B2-8BE7-666CF1E17E73}" type="pres">
      <dgm:prSet presAssocID="{66CB21CC-2ED5-47E4-A10B-44950D4DBE57}" presName="compNode" presStyleCnt="0"/>
      <dgm:spPr/>
    </dgm:pt>
    <dgm:pt modelId="{54A63079-7B5D-4994-9980-F806079FBA8B}" type="pres">
      <dgm:prSet presAssocID="{66CB21CC-2ED5-47E4-A10B-44950D4DBE57}" presName="bgRect" presStyleLbl="bgShp" presStyleIdx="0" presStyleCnt="6"/>
      <dgm:spPr/>
    </dgm:pt>
    <dgm:pt modelId="{EFD3749C-012A-4CF4-B634-9BF75099C1E2}" type="pres">
      <dgm:prSet presAssocID="{66CB21CC-2ED5-47E4-A10B-44950D4DBE5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0169B0C-E7EA-4CC1-9A7E-244B120CB09A}" type="pres">
      <dgm:prSet presAssocID="{66CB21CC-2ED5-47E4-A10B-44950D4DBE57}" presName="spaceRect" presStyleCnt="0"/>
      <dgm:spPr/>
    </dgm:pt>
    <dgm:pt modelId="{CD24588A-A77F-4B36-869B-5DEFCCBFF9D5}" type="pres">
      <dgm:prSet presAssocID="{66CB21CC-2ED5-47E4-A10B-44950D4DBE57}" presName="parTx" presStyleLbl="revTx" presStyleIdx="0" presStyleCnt="6">
        <dgm:presLayoutVars>
          <dgm:chMax val="0"/>
          <dgm:chPref val="0"/>
        </dgm:presLayoutVars>
      </dgm:prSet>
      <dgm:spPr/>
    </dgm:pt>
    <dgm:pt modelId="{79211F37-847F-494A-A2A7-7F39D5F1F7CF}" type="pres">
      <dgm:prSet presAssocID="{D780F1A1-3E27-4372-8D5F-45457008222F}" presName="sibTrans" presStyleCnt="0"/>
      <dgm:spPr/>
    </dgm:pt>
    <dgm:pt modelId="{0053C340-7C80-4E69-8022-4680C3587B8A}" type="pres">
      <dgm:prSet presAssocID="{F1C7B1EC-E2C9-4970-A0C9-88562A0D4A1C}" presName="compNode" presStyleCnt="0"/>
      <dgm:spPr/>
    </dgm:pt>
    <dgm:pt modelId="{638B9904-5C22-41A8-BF10-C0813BA418BD}" type="pres">
      <dgm:prSet presAssocID="{F1C7B1EC-E2C9-4970-A0C9-88562A0D4A1C}" presName="bgRect" presStyleLbl="bgShp" presStyleIdx="1" presStyleCnt="6"/>
      <dgm:spPr/>
    </dgm:pt>
    <dgm:pt modelId="{10A1DEDE-FA5A-4CF3-B334-BC2F5B9AF994}" type="pres">
      <dgm:prSet presAssocID="{F1C7B1EC-E2C9-4970-A0C9-88562A0D4A1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34C3ABD-988C-4546-AD4D-34831AD437A9}" type="pres">
      <dgm:prSet presAssocID="{F1C7B1EC-E2C9-4970-A0C9-88562A0D4A1C}" presName="spaceRect" presStyleCnt="0"/>
      <dgm:spPr/>
    </dgm:pt>
    <dgm:pt modelId="{ECBCF4EC-016B-4EF0-AA5E-82BD78FDBACE}" type="pres">
      <dgm:prSet presAssocID="{F1C7B1EC-E2C9-4970-A0C9-88562A0D4A1C}" presName="parTx" presStyleLbl="revTx" presStyleIdx="1" presStyleCnt="6">
        <dgm:presLayoutVars>
          <dgm:chMax val="0"/>
          <dgm:chPref val="0"/>
        </dgm:presLayoutVars>
      </dgm:prSet>
      <dgm:spPr/>
    </dgm:pt>
    <dgm:pt modelId="{3F6BC047-2829-47B6-92F5-DE36420AF313}" type="pres">
      <dgm:prSet presAssocID="{BD67BF83-F58C-4BB7-BB8E-CE460F1BA108}" presName="sibTrans" presStyleCnt="0"/>
      <dgm:spPr/>
    </dgm:pt>
    <dgm:pt modelId="{578C214A-08BB-4B50-8EE6-A2E6E59A96D9}" type="pres">
      <dgm:prSet presAssocID="{0E145384-C812-403D-B45B-738EE009FB9B}" presName="compNode" presStyleCnt="0"/>
      <dgm:spPr/>
    </dgm:pt>
    <dgm:pt modelId="{72DEB3F7-1824-490F-A4A2-503DA9E9ED8B}" type="pres">
      <dgm:prSet presAssocID="{0E145384-C812-403D-B45B-738EE009FB9B}" presName="bgRect" presStyleLbl="bgShp" presStyleIdx="2" presStyleCnt="6"/>
      <dgm:spPr/>
    </dgm:pt>
    <dgm:pt modelId="{B8454792-4AA9-4886-A80B-2B6208B6210F}" type="pres">
      <dgm:prSet presAssocID="{0E145384-C812-403D-B45B-738EE009FB9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7EFB257-F0B7-4B2F-AF34-8621B37B3614}" type="pres">
      <dgm:prSet presAssocID="{0E145384-C812-403D-B45B-738EE009FB9B}" presName="spaceRect" presStyleCnt="0"/>
      <dgm:spPr/>
    </dgm:pt>
    <dgm:pt modelId="{B701D9AB-A838-41A5-8CAC-6A361E2AE0C7}" type="pres">
      <dgm:prSet presAssocID="{0E145384-C812-403D-B45B-738EE009FB9B}" presName="parTx" presStyleLbl="revTx" presStyleIdx="2" presStyleCnt="6">
        <dgm:presLayoutVars>
          <dgm:chMax val="0"/>
          <dgm:chPref val="0"/>
        </dgm:presLayoutVars>
      </dgm:prSet>
      <dgm:spPr/>
    </dgm:pt>
    <dgm:pt modelId="{1E069380-8E1B-4620-A668-0376D3DE743E}" type="pres">
      <dgm:prSet presAssocID="{718C0BEB-E07E-4238-A16F-1B09C31AA7C0}" presName="sibTrans" presStyleCnt="0"/>
      <dgm:spPr/>
    </dgm:pt>
    <dgm:pt modelId="{786F9394-1094-44FF-82D0-8F7C91E41815}" type="pres">
      <dgm:prSet presAssocID="{3F679D71-FDB4-4736-B5E4-7A60A44C07EE}" presName="compNode" presStyleCnt="0"/>
      <dgm:spPr/>
    </dgm:pt>
    <dgm:pt modelId="{45AC5B47-EA70-4B7D-BE3C-EA1640DE24B0}" type="pres">
      <dgm:prSet presAssocID="{3F679D71-FDB4-4736-B5E4-7A60A44C07EE}" presName="bgRect" presStyleLbl="bgShp" presStyleIdx="3" presStyleCnt="6"/>
      <dgm:spPr/>
    </dgm:pt>
    <dgm:pt modelId="{87CB0720-857B-4414-AA14-CF098A5192AE}" type="pres">
      <dgm:prSet presAssocID="{3F679D71-FDB4-4736-B5E4-7A60A44C07E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8C42479-FE53-438C-8C68-DF47D22B0F9F}" type="pres">
      <dgm:prSet presAssocID="{3F679D71-FDB4-4736-B5E4-7A60A44C07EE}" presName="spaceRect" presStyleCnt="0"/>
      <dgm:spPr/>
    </dgm:pt>
    <dgm:pt modelId="{65A2782C-F2A1-469A-88DF-508ABC5103C6}" type="pres">
      <dgm:prSet presAssocID="{3F679D71-FDB4-4736-B5E4-7A60A44C07EE}" presName="parTx" presStyleLbl="revTx" presStyleIdx="3" presStyleCnt="6">
        <dgm:presLayoutVars>
          <dgm:chMax val="0"/>
          <dgm:chPref val="0"/>
        </dgm:presLayoutVars>
      </dgm:prSet>
      <dgm:spPr/>
    </dgm:pt>
    <dgm:pt modelId="{D28429CC-AEB9-4763-B080-390324360FF3}" type="pres">
      <dgm:prSet presAssocID="{951D92F6-5DD4-4ACA-B55B-3F6366F07C13}" presName="sibTrans" presStyleCnt="0"/>
      <dgm:spPr/>
    </dgm:pt>
    <dgm:pt modelId="{C48E318D-633D-46A3-983B-1E04DD8EA3D6}" type="pres">
      <dgm:prSet presAssocID="{BBD8DB80-A691-4B6D-9E79-31333E806B4F}" presName="compNode" presStyleCnt="0"/>
      <dgm:spPr/>
    </dgm:pt>
    <dgm:pt modelId="{CBCBF159-FC98-461D-A2FC-94C778C70B97}" type="pres">
      <dgm:prSet presAssocID="{BBD8DB80-A691-4B6D-9E79-31333E806B4F}" presName="bgRect" presStyleLbl="bgShp" presStyleIdx="4" presStyleCnt="6"/>
      <dgm:spPr/>
    </dgm:pt>
    <dgm:pt modelId="{82CE2925-296F-484E-BED1-3AF9EE4806EB}" type="pres">
      <dgm:prSet presAssocID="{BBD8DB80-A691-4B6D-9E79-31333E806B4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C1027EEA-BE7A-42FC-97B0-0CDBD4C3AB19}" type="pres">
      <dgm:prSet presAssocID="{BBD8DB80-A691-4B6D-9E79-31333E806B4F}" presName="spaceRect" presStyleCnt="0"/>
      <dgm:spPr/>
    </dgm:pt>
    <dgm:pt modelId="{966A47D1-0DF0-4CAA-B086-D49BA9AEBE12}" type="pres">
      <dgm:prSet presAssocID="{BBD8DB80-A691-4B6D-9E79-31333E806B4F}" presName="parTx" presStyleLbl="revTx" presStyleIdx="4" presStyleCnt="6">
        <dgm:presLayoutVars>
          <dgm:chMax val="0"/>
          <dgm:chPref val="0"/>
        </dgm:presLayoutVars>
      </dgm:prSet>
      <dgm:spPr/>
    </dgm:pt>
    <dgm:pt modelId="{5CC61396-B2A7-4187-82EA-67EC9A7B4BAF}" type="pres">
      <dgm:prSet presAssocID="{A892D44B-F167-4FD8-8CBE-0C680F524503}" presName="sibTrans" presStyleCnt="0"/>
      <dgm:spPr/>
    </dgm:pt>
    <dgm:pt modelId="{7065C70A-0B5B-4EA3-A37F-507CBC60B4BC}" type="pres">
      <dgm:prSet presAssocID="{6AE44531-8A48-464A-A415-7B692F94031F}" presName="compNode" presStyleCnt="0"/>
      <dgm:spPr/>
    </dgm:pt>
    <dgm:pt modelId="{0665C66A-72B6-44D8-A208-73C6CB40DD8D}" type="pres">
      <dgm:prSet presAssocID="{6AE44531-8A48-464A-A415-7B692F94031F}" presName="bgRect" presStyleLbl="bgShp" presStyleIdx="5" presStyleCnt="6"/>
      <dgm:spPr/>
    </dgm:pt>
    <dgm:pt modelId="{95E106EF-95AF-4A04-9DEB-0ECB4AA67B2B}" type="pres">
      <dgm:prSet presAssocID="{6AE44531-8A48-464A-A415-7B692F94031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6214B21-5943-4D22-92F4-C770F19500DD}" type="pres">
      <dgm:prSet presAssocID="{6AE44531-8A48-464A-A415-7B692F94031F}" presName="spaceRect" presStyleCnt="0"/>
      <dgm:spPr/>
    </dgm:pt>
    <dgm:pt modelId="{ECB08825-B539-49DA-A8A0-17DAADD65234}" type="pres">
      <dgm:prSet presAssocID="{6AE44531-8A48-464A-A415-7B692F94031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7B7792D-0EB4-40CB-A9A2-37AD033CBC15}" type="presOf" srcId="{66CB21CC-2ED5-47E4-A10B-44950D4DBE57}" destId="{CD24588A-A77F-4B36-869B-5DEFCCBFF9D5}" srcOrd="0" destOrd="0" presId="urn:microsoft.com/office/officeart/2018/2/layout/IconVerticalSolidList"/>
    <dgm:cxn modelId="{EB781F49-4237-4114-9015-B5E2702F2A70}" srcId="{4AB3F758-E1DC-4BBE-9703-5D85A14282CB}" destId="{0E145384-C812-403D-B45B-738EE009FB9B}" srcOrd="2" destOrd="0" parTransId="{60A31C87-8B26-43AD-8146-4889D4D55033}" sibTransId="{718C0BEB-E07E-4238-A16F-1B09C31AA7C0}"/>
    <dgm:cxn modelId="{BBE7A650-2141-47E0-8C49-BCB56F92BEA6}" srcId="{4AB3F758-E1DC-4BBE-9703-5D85A14282CB}" destId="{6AE44531-8A48-464A-A415-7B692F94031F}" srcOrd="5" destOrd="0" parTransId="{E8AC84E2-32FA-4E1F-A528-CDC86799E06F}" sibTransId="{8DC26F78-A32B-4391-AFD8-9F1DFE452B0E}"/>
    <dgm:cxn modelId="{8257405B-DE6B-4F4B-B848-F42619271D0C}" type="presOf" srcId="{6AE44531-8A48-464A-A415-7B692F94031F}" destId="{ECB08825-B539-49DA-A8A0-17DAADD65234}" srcOrd="0" destOrd="0" presId="urn:microsoft.com/office/officeart/2018/2/layout/IconVerticalSolidList"/>
    <dgm:cxn modelId="{F0371D62-9C4A-406E-9288-A10EF64C61F8}" srcId="{4AB3F758-E1DC-4BBE-9703-5D85A14282CB}" destId="{3F679D71-FDB4-4736-B5E4-7A60A44C07EE}" srcOrd="3" destOrd="0" parTransId="{B2A30CB7-7D3E-45B1-B7BB-AC6458B26FB5}" sibTransId="{951D92F6-5DD4-4ACA-B55B-3F6366F07C13}"/>
    <dgm:cxn modelId="{41BEDC65-568C-46B6-BB79-E0C0F35064EC}" type="presOf" srcId="{F1C7B1EC-E2C9-4970-A0C9-88562A0D4A1C}" destId="{ECBCF4EC-016B-4EF0-AA5E-82BD78FDBACE}" srcOrd="0" destOrd="0" presId="urn:microsoft.com/office/officeart/2018/2/layout/IconVerticalSolidList"/>
    <dgm:cxn modelId="{B05FD071-8498-44EF-8D7B-A2978FF493E6}" type="presOf" srcId="{3F679D71-FDB4-4736-B5E4-7A60A44C07EE}" destId="{65A2782C-F2A1-469A-88DF-508ABC5103C6}" srcOrd="0" destOrd="0" presId="urn:microsoft.com/office/officeart/2018/2/layout/IconVerticalSolidList"/>
    <dgm:cxn modelId="{123CBC87-AB41-411A-8182-ABDB7C5A4027}" type="presOf" srcId="{0E145384-C812-403D-B45B-738EE009FB9B}" destId="{B701D9AB-A838-41A5-8CAC-6A361E2AE0C7}" srcOrd="0" destOrd="0" presId="urn:microsoft.com/office/officeart/2018/2/layout/IconVerticalSolidList"/>
    <dgm:cxn modelId="{8100E496-FC33-4FAB-9D78-32A6FB18EEC4}" type="presOf" srcId="{4AB3F758-E1DC-4BBE-9703-5D85A14282CB}" destId="{1A04CA94-87B2-441B-88F8-626895F4F673}" srcOrd="0" destOrd="0" presId="urn:microsoft.com/office/officeart/2018/2/layout/IconVerticalSolidList"/>
    <dgm:cxn modelId="{000F38AB-AF73-49B9-8349-6BA761A0F72D}" type="presOf" srcId="{BBD8DB80-A691-4B6D-9E79-31333E806B4F}" destId="{966A47D1-0DF0-4CAA-B086-D49BA9AEBE12}" srcOrd="0" destOrd="0" presId="urn:microsoft.com/office/officeart/2018/2/layout/IconVerticalSolidList"/>
    <dgm:cxn modelId="{EEB619BE-A5FF-42AB-B12F-62306A4A54D8}" srcId="{4AB3F758-E1DC-4BBE-9703-5D85A14282CB}" destId="{BBD8DB80-A691-4B6D-9E79-31333E806B4F}" srcOrd="4" destOrd="0" parTransId="{013E7CEF-A287-4B4A-BE40-E13018001750}" sibTransId="{A892D44B-F167-4FD8-8CBE-0C680F524503}"/>
    <dgm:cxn modelId="{4CB7EFCB-6952-4DC3-8B30-41660100065F}" srcId="{4AB3F758-E1DC-4BBE-9703-5D85A14282CB}" destId="{F1C7B1EC-E2C9-4970-A0C9-88562A0D4A1C}" srcOrd="1" destOrd="0" parTransId="{0E898E74-908F-462D-BADF-32751A06E0D0}" sibTransId="{BD67BF83-F58C-4BB7-BB8E-CE460F1BA108}"/>
    <dgm:cxn modelId="{823153DA-E238-4B50-BA5E-30A2EAA6F3AF}" srcId="{4AB3F758-E1DC-4BBE-9703-5D85A14282CB}" destId="{66CB21CC-2ED5-47E4-A10B-44950D4DBE57}" srcOrd="0" destOrd="0" parTransId="{1A6A756F-ABCA-46FA-A22C-011024D25CBF}" sibTransId="{D780F1A1-3E27-4372-8D5F-45457008222F}"/>
    <dgm:cxn modelId="{09723B72-007F-47D8-A3B6-E793F34814EC}" type="presParOf" srcId="{1A04CA94-87B2-441B-88F8-626895F4F673}" destId="{7A2FE552-6D46-45B2-8BE7-666CF1E17E73}" srcOrd="0" destOrd="0" presId="urn:microsoft.com/office/officeart/2018/2/layout/IconVerticalSolidList"/>
    <dgm:cxn modelId="{480B98BC-F29C-4FC8-9D54-8179E898A16C}" type="presParOf" srcId="{7A2FE552-6D46-45B2-8BE7-666CF1E17E73}" destId="{54A63079-7B5D-4994-9980-F806079FBA8B}" srcOrd="0" destOrd="0" presId="urn:microsoft.com/office/officeart/2018/2/layout/IconVerticalSolidList"/>
    <dgm:cxn modelId="{E9ED60B5-F1BC-4605-89EE-0D0BF39CA51E}" type="presParOf" srcId="{7A2FE552-6D46-45B2-8BE7-666CF1E17E73}" destId="{EFD3749C-012A-4CF4-B634-9BF75099C1E2}" srcOrd="1" destOrd="0" presId="urn:microsoft.com/office/officeart/2018/2/layout/IconVerticalSolidList"/>
    <dgm:cxn modelId="{0F9EA37C-4A13-4799-9442-84060F31E763}" type="presParOf" srcId="{7A2FE552-6D46-45B2-8BE7-666CF1E17E73}" destId="{D0169B0C-E7EA-4CC1-9A7E-244B120CB09A}" srcOrd="2" destOrd="0" presId="urn:microsoft.com/office/officeart/2018/2/layout/IconVerticalSolidList"/>
    <dgm:cxn modelId="{2DE22EDE-D7AE-4BAD-BBB5-2881475D6283}" type="presParOf" srcId="{7A2FE552-6D46-45B2-8BE7-666CF1E17E73}" destId="{CD24588A-A77F-4B36-869B-5DEFCCBFF9D5}" srcOrd="3" destOrd="0" presId="urn:microsoft.com/office/officeart/2018/2/layout/IconVerticalSolidList"/>
    <dgm:cxn modelId="{61D73C46-C6E7-43E3-94E2-8A102CD85114}" type="presParOf" srcId="{1A04CA94-87B2-441B-88F8-626895F4F673}" destId="{79211F37-847F-494A-A2A7-7F39D5F1F7CF}" srcOrd="1" destOrd="0" presId="urn:microsoft.com/office/officeart/2018/2/layout/IconVerticalSolidList"/>
    <dgm:cxn modelId="{B80E4ACC-DCAD-4003-9A2C-E9A337B880B1}" type="presParOf" srcId="{1A04CA94-87B2-441B-88F8-626895F4F673}" destId="{0053C340-7C80-4E69-8022-4680C3587B8A}" srcOrd="2" destOrd="0" presId="urn:microsoft.com/office/officeart/2018/2/layout/IconVerticalSolidList"/>
    <dgm:cxn modelId="{8508F1AC-51BA-4DF8-A382-FB862C502A05}" type="presParOf" srcId="{0053C340-7C80-4E69-8022-4680C3587B8A}" destId="{638B9904-5C22-41A8-BF10-C0813BA418BD}" srcOrd="0" destOrd="0" presId="urn:microsoft.com/office/officeart/2018/2/layout/IconVerticalSolidList"/>
    <dgm:cxn modelId="{D37029BA-3B5B-4C2B-98F0-83A6922EEB72}" type="presParOf" srcId="{0053C340-7C80-4E69-8022-4680C3587B8A}" destId="{10A1DEDE-FA5A-4CF3-B334-BC2F5B9AF994}" srcOrd="1" destOrd="0" presId="urn:microsoft.com/office/officeart/2018/2/layout/IconVerticalSolidList"/>
    <dgm:cxn modelId="{57B205EF-3268-4FA8-A5F3-A19D81A1C5C1}" type="presParOf" srcId="{0053C340-7C80-4E69-8022-4680C3587B8A}" destId="{634C3ABD-988C-4546-AD4D-34831AD437A9}" srcOrd="2" destOrd="0" presId="urn:microsoft.com/office/officeart/2018/2/layout/IconVerticalSolidList"/>
    <dgm:cxn modelId="{93705AAB-0750-4D0A-B1D8-A1F0DAA68F22}" type="presParOf" srcId="{0053C340-7C80-4E69-8022-4680C3587B8A}" destId="{ECBCF4EC-016B-4EF0-AA5E-82BD78FDBACE}" srcOrd="3" destOrd="0" presId="urn:microsoft.com/office/officeart/2018/2/layout/IconVerticalSolidList"/>
    <dgm:cxn modelId="{8E94CFFB-8AAE-4325-A9BC-5F27E934D28D}" type="presParOf" srcId="{1A04CA94-87B2-441B-88F8-626895F4F673}" destId="{3F6BC047-2829-47B6-92F5-DE36420AF313}" srcOrd="3" destOrd="0" presId="urn:microsoft.com/office/officeart/2018/2/layout/IconVerticalSolidList"/>
    <dgm:cxn modelId="{A0FC4417-FFE8-4558-AF2F-5E36BACCF6CD}" type="presParOf" srcId="{1A04CA94-87B2-441B-88F8-626895F4F673}" destId="{578C214A-08BB-4B50-8EE6-A2E6E59A96D9}" srcOrd="4" destOrd="0" presId="urn:microsoft.com/office/officeart/2018/2/layout/IconVerticalSolidList"/>
    <dgm:cxn modelId="{96A74CEE-2691-41ED-8297-6AA1918A5F44}" type="presParOf" srcId="{578C214A-08BB-4B50-8EE6-A2E6E59A96D9}" destId="{72DEB3F7-1824-490F-A4A2-503DA9E9ED8B}" srcOrd="0" destOrd="0" presId="urn:microsoft.com/office/officeart/2018/2/layout/IconVerticalSolidList"/>
    <dgm:cxn modelId="{298D57A5-1362-4AB5-989E-782043CD0F3D}" type="presParOf" srcId="{578C214A-08BB-4B50-8EE6-A2E6E59A96D9}" destId="{B8454792-4AA9-4886-A80B-2B6208B6210F}" srcOrd="1" destOrd="0" presId="urn:microsoft.com/office/officeart/2018/2/layout/IconVerticalSolidList"/>
    <dgm:cxn modelId="{A33755CA-4A30-4E55-8FC0-5449320B3775}" type="presParOf" srcId="{578C214A-08BB-4B50-8EE6-A2E6E59A96D9}" destId="{27EFB257-F0B7-4B2F-AF34-8621B37B3614}" srcOrd="2" destOrd="0" presId="urn:microsoft.com/office/officeart/2018/2/layout/IconVerticalSolidList"/>
    <dgm:cxn modelId="{81E0D084-7B81-438D-B379-A09E4D1D8311}" type="presParOf" srcId="{578C214A-08BB-4B50-8EE6-A2E6E59A96D9}" destId="{B701D9AB-A838-41A5-8CAC-6A361E2AE0C7}" srcOrd="3" destOrd="0" presId="urn:microsoft.com/office/officeart/2018/2/layout/IconVerticalSolidList"/>
    <dgm:cxn modelId="{5B8EB2E9-5CAE-4781-8EEF-079CD7DD7D31}" type="presParOf" srcId="{1A04CA94-87B2-441B-88F8-626895F4F673}" destId="{1E069380-8E1B-4620-A668-0376D3DE743E}" srcOrd="5" destOrd="0" presId="urn:microsoft.com/office/officeart/2018/2/layout/IconVerticalSolidList"/>
    <dgm:cxn modelId="{B861D24A-5013-474D-9F4A-70F86EF6C58D}" type="presParOf" srcId="{1A04CA94-87B2-441B-88F8-626895F4F673}" destId="{786F9394-1094-44FF-82D0-8F7C91E41815}" srcOrd="6" destOrd="0" presId="urn:microsoft.com/office/officeart/2018/2/layout/IconVerticalSolidList"/>
    <dgm:cxn modelId="{E3856CC9-1CF5-4707-9306-7ABB6641BB1E}" type="presParOf" srcId="{786F9394-1094-44FF-82D0-8F7C91E41815}" destId="{45AC5B47-EA70-4B7D-BE3C-EA1640DE24B0}" srcOrd="0" destOrd="0" presId="urn:microsoft.com/office/officeart/2018/2/layout/IconVerticalSolidList"/>
    <dgm:cxn modelId="{83EE6724-8151-458A-B138-58720C057780}" type="presParOf" srcId="{786F9394-1094-44FF-82D0-8F7C91E41815}" destId="{87CB0720-857B-4414-AA14-CF098A5192AE}" srcOrd="1" destOrd="0" presId="urn:microsoft.com/office/officeart/2018/2/layout/IconVerticalSolidList"/>
    <dgm:cxn modelId="{617D69E7-9F39-4511-BA8B-77641140CC95}" type="presParOf" srcId="{786F9394-1094-44FF-82D0-8F7C91E41815}" destId="{D8C42479-FE53-438C-8C68-DF47D22B0F9F}" srcOrd="2" destOrd="0" presId="urn:microsoft.com/office/officeart/2018/2/layout/IconVerticalSolidList"/>
    <dgm:cxn modelId="{74BC250D-DA14-40C5-ADD7-96E8753C8235}" type="presParOf" srcId="{786F9394-1094-44FF-82D0-8F7C91E41815}" destId="{65A2782C-F2A1-469A-88DF-508ABC5103C6}" srcOrd="3" destOrd="0" presId="urn:microsoft.com/office/officeart/2018/2/layout/IconVerticalSolidList"/>
    <dgm:cxn modelId="{BD022618-94DC-4665-9C98-F05D53748FBF}" type="presParOf" srcId="{1A04CA94-87B2-441B-88F8-626895F4F673}" destId="{D28429CC-AEB9-4763-B080-390324360FF3}" srcOrd="7" destOrd="0" presId="urn:microsoft.com/office/officeart/2018/2/layout/IconVerticalSolidList"/>
    <dgm:cxn modelId="{1E9BAA27-579A-4540-9312-14B813D60D1D}" type="presParOf" srcId="{1A04CA94-87B2-441B-88F8-626895F4F673}" destId="{C48E318D-633D-46A3-983B-1E04DD8EA3D6}" srcOrd="8" destOrd="0" presId="urn:microsoft.com/office/officeart/2018/2/layout/IconVerticalSolidList"/>
    <dgm:cxn modelId="{5158704D-3463-4723-89C0-D62D6BCACD00}" type="presParOf" srcId="{C48E318D-633D-46A3-983B-1E04DD8EA3D6}" destId="{CBCBF159-FC98-461D-A2FC-94C778C70B97}" srcOrd="0" destOrd="0" presId="urn:microsoft.com/office/officeart/2018/2/layout/IconVerticalSolidList"/>
    <dgm:cxn modelId="{7296CAEA-401C-4124-A755-6867CFE3F9BD}" type="presParOf" srcId="{C48E318D-633D-46A3-983B-1E04DD8EA3D6}" destId="{82CE2925-296F-484E-BED1-3AF9EE4806EB}" srcOrd="1" destOrd="0" presId="urn:microsoft.com/office/officeart/2018/2/layout/IconVerticalSolidList"/>
    <dgm:cxn modelId="{6E1D356E-74AF-42DD-97DE-7893CB500F50}" type="presParOf" srcId="{C48E318D-633D-46A3-983B-1E04DD8EA3D6}" destId="{C1027EEA-BE7A-42FC-97B0-0CDBD4C3AB19}" srcOrd="2" destOrd="0" presId="urn:microsoft.com/office/officeart/2018/2/layout/IconVerticalSolidList"/>
    <dgm:cxn modelId="{E0216ACA-30CD-4C12-8CD1-57FBB1D0C991}" type="presParOf" srcId="{C48E318D-633D-46A3-983B-1E04DD8EA3D6}" destId="{966A47D1-0DF0-4CAA-B086-D49BA9AEBE12}" srcOrd="3" destOrd="0" presId="urn:microsoft.com/office/officeart/2018/2/layout/IconVerticalSolidList"/>
    <dgm:cxn modelId="{0633D5F6-37E0-4097-99BA-8B1AE954A093}" type="presParOf" srcId="{1A04CA94-87B2-441B-88F8-626895F4F673}" destId="{5CC61396-B2A7-4187-82EA-67EC9A7B4BAF}" srcOrd="9" destOrd="0" presId="urn:microsoft.com/office/officeart/2018/2/layout/IconVerticalSolidList"/>
    <dgm:cxn modelId="{9C9F80A1-B7B1-44E9-8AB6-1A817E5CAE43}" type="presParOf" srcId="{1A04CA94-87B2-441B-88F8-626895F4F673}" destId="{7065C70A-0B5B-4EA3-A37F-507CBC60B4BC}" srcOrd="10" destOrd="0" presId="urn:microsoft.com/office/officeart/2018/2/layout/IconVerticalSolidList"/>
    <dgm:cxn modelId="{ABB1FC66-2EF4-4640-964A-7F548B1AAEA0}" type="presParOf" srcId="{7065C70A-0B5B-4EA3-A37F-507CBC60B4BC}" destId="{0665C66A-72B6-44D8-A208-73C6CB40DD8D}" srcOrd="0" destOrd="0" presId="urn:microsoft.com/office/officeart/2018/2/layout/IconVerticalSolidList"/>
    <dgm:cxn modelId="{9BAC3103-777F-4472-AFA3-BAD735104A94}" type="presParOf" srcId="{7065C70A-0B5B-4EA3-A37F-507CBC60B4BC}" destId="{95E106EF-95AF-4A04-9DEB-0ECB4AA67B2B}" srcOrd="1" destOrd="0" presId="urn:microsoft.com/office/officeart/2018/2/layout/IconVerticalSolidList"/>
    <dgm:cxn modelId="{E90AB8D7-613E-46BF-BC16-C644FFBFB602}" type="presParOf" srcId="{7065C70A-0B5B-4EA3-A37F-507CBC60B4BC}" destId="{66214B21-5943-4D22-92F4-C770F19500DD}" srcOrd="2" destOrd="0" presId="urn:microsoft.com/office/officeart/2018/2/layout/IconVerticalSolidList"/>
    <dgm:cxn modelId="{EC38D956-53A8-42AE-A9CD-ED1B91CD6628}" type="presParOf" srcId="{7065C70A-0B5B-4EA3-A37F-507CBC60B4BC}" destId="{ECB08825-B539-49DA-A8A0-17DAADD652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4868EB-9A4F-4DCD-AD61-BC4722D7997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EF1CA3D-63B2-4AC5-9683-0E9F6BF543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Screening evaluations, including obtaining medical histories and assessment of I/E criteria</a:t>
          </a:r>
        </a:p>
      </dgm:t>
    </dgm:pt>
    <dgm:pt modelId="{2F73FCBB-0DAF-45E9-946A-0FB6CE16B5EF}" type="parTrans" cxnId="{E8F136D4-3A34-4F1B-BA63-FFB64F42CABA}">
      <dgm:prSet/>
      <dgm:spPr/>
      <dgm:t>
        <a:bodyPr/>
        <a:lstStyle/>
        <a:p>
          <a:endParaRPr lang="en-US"/>
        </a:p>
      </dgm:t>
    </dgm:pt>
    <dgm:pt modelId="{17FD89A2-3BDE-47F0-AD85-C3AEC3C9680F}" type="sibTrans" cxnId="{E8F136D4-3A34-4F1B-BA63-FFB64F42CABA}">
      <dgm:prSet/>
      <dgm:spPr/>
      <dgm:t>
        <a:bodyPr/>
        <a:lstStyle/>
        <a:p>
          <a:endParaRPr lang="en-US"/>
        </a:p>
      </dgm:t>
    </dgm:pt>
    <dgm:pt modelId="{F5CD9FC9-7CFD-49C0-AA6A-D638B726D1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Physical Exams</a:t>
          </a:r>
        </a:p>
      </dgm:t>
    </dgm:pt>
    <dgm:pt modelId="{40A9B2BD-DD64-4F3B-A873-B9AFDAE04708}" type="parTrans" cxnId="{70F3601E-3E66-4EC4-B471-C9B328661AAB}">
      <dgm:prSet/>
      <dgm:spPr/>
      <dgm:t>
        <a:bodyPr/>
        <a:lstStyle/>
        <a:p>
          <a:endParaRPr lang="en-US"/>
        </a:p>
      </dgm:t>
    </dgm:pt>
    <dgm:pt modelId="{A926E821-022D-4A55-99E2-E217D744C94F}" type="sibTrans" cxnId="{70F3601E-3E66-4EC4-B471-C9B328661AAB}">
      <dgm:prSet/>
      <dgm:spPr/>
      <dgm:t>
        <a:bodyPr/>
        <a:lstStyle/>
        <a:p>
          <a:endParaRPr lang="en-US"/>
        </a:p>
      </dgm:t>
    </dgm:pt>
    <dgm:pt modelId="{173CE3C6-F029-4C05-8A0B-678DC34AC0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Evaluation of AEs and SAEs</a:t>
          </a:r>
        </a:p>
      </dgm:t>
    </dgm:pt>
    <dgm:pt modelId="{14909FBA-87FE-4F2C-8472-CB08FBE536C0}" type="parTrans" cxnId="{90F8DE63-6C5C-425E-A0BA-99C61B5AC454}">
      <dgm:prSet/>
      <dgm:spPr/>
      <dgm:t>
        <a:bodyPr/>
        <a:lstStyle/>
        <a:p>
          <a:endParaRPr lang="en-US"/>
        </a:p>
      </dgm:t>
    </dgm:pt>
    <dgm:pt modelId="{ED9E6776-EC26-4DDE-9A12-9A95CF0FA67E}" type="sibTrans" cxnId="{90F8DE63-6C5C-425E-A0BA-99C61B5AC454}">
      <dgm:prSet/>
      <dgm:spPr/>
      <dgm:t>
        <a:bodyPr/>
        <a:lstStyle/>
        <a:p>
          <a:endParaRPr lang="en-US"/>
        </a:p>
      </dgm:t>
    </dgm:pt>
    <dgm:pt modelId="{4636977E-C5AA-4260-B441-734C5037D4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Obtaining informed consent</a:t>
          </a:r>
        </a:p>
      </dgm:t>
    </dgm:pt>
    <dgm:pt modelId="{ED5CB40E-3680-4FE5-AFCE-DD8CD07B6038}" type="parTrans" cxnId="{41CF9D63-B92F-4A71-AB80-B3080D7197F0}">
      <dgm:prSet/>
      <dgm:spPr/>
      <dgm:t>
        <a:bodyPr/>
        <a:lstStyle/>
        <a:p>
          <a:endParaRPr lang="en-US"/>
        </a:p>
      </dgm:t>
    </dgm:pt>
    <dgm:pt modelId="{27B1E3A8-B11D-44B1-AB54-A074D2287730}" type="sibTrans" cxnId="{41CF9D63-B92F-4A71-AB80-B3080D7197F0}">
      <dgm:prSet/>
      <dgm:spPr/>
      <dgm:t>
        <a:bodyPr/>
        <a:lstStyle/>
        <a:p>
          <a:endParaRPr lang="en-US"/>
        </a:p>
      </dgm:t>
    </dgm:pt>
    <dgm:pt modelId="{3B8C53AF-75F5-4E70-AF72-6A9132E46E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Inappropriate delegated tasks (too many, not qualified to perform)</a:t>
          </a:r>
        </a:p>
      </dgm:t>
    </dgm:pt>
    <dgm:pt modelId="{4778C84F-FC93-4C99-8EBA-D4F6E4519BCC}" type="parTrans" cxnId="{AD3CD124-3ED1-4ADC-A4FB-31947AFD9CFB}">
      <dgm:prSet/>
      <dgm:spPr/>
      <dgm:t>
        <a:bodyPr/>
        <a:lstStyle/>
        <a:p>
          <a:endParaRPr lang="en-US"/>
        </a:p>
      </dgm:t>
    </dgm:pt>
    <dgm:pt modelId="{3CCC1C28-A5EC-4851-B753-FED832240EC0}" type="sibTrans" cxnId="{AD3CD124-3ED1-4ADC-A4FB-31947AFD9CFB}">
      <dgm:prSet/>
      <dgm:spPr/>
      <dgm:t>
        <a:bodyPr/>
        <a:lstStyle/>
        <a:p>
          <a:endParaRPr lang="en-US"/>
        </a:p>
      </dgm:t>
    </dgm:pt>
    <dgm:pt modelId="{35C352DC-09BF-474A-9EFF-5380779E30C9}" type="pres">
      <dgm:prSet presAssocID="{244868EB-9A4F-4DCD-AD61-BC4722D7997D}" presName="root" presStyleCnt="0">
        <dgm:presLayoutVars>
          <dgm:dir/>
          <dgm:resizeHandles val="exact"/>
        </dgm:presLayoutVars>
      </dgm:prSet>
      <dgm:spPr/>
    </dgm:pt>
    <dgm:pt modelId="{6595FA19-2111-4792-89F5-8482A9CF5AD8}" type="pres">
      <dgm:prSet presAssocID="{2EF1CA3D-63B2-4AC5-9683-0E9F6BF543E6}" presName="compNode" presStyleCnt="0"/>
      <dgm:spPr/>
    </dgm:pt>
    <dgm:pt modelId="{268BC571-2EE3-41A8-896D-84754C061B20}" type="pres">
      <dgm:prSet presAssocID="{2EF1CA3D-63B2-4AC5-9683-0E9F6BF543E6}" presName="bgRect" presStyleLbl="bgShp" presStyleIdx="0" presStyleCnt="5"/>
      <dgm:spPr/>
    </dgm:pt>
    <dgm:pt modelId="{696A1195-135E-44C7-9C5C-AB31A4B6384A}" type="pres">
      <dgm:prSet presAssocID="{2EF1CA3D-63B2-4AC5-9683-0E9F6BF543E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03C0E31-C38B-4FC3-A5C8-3A5DC1F2309E}" type="pres">
      <dgm:prSet presAssocID="{2EF1CA3D-63B2-4AC5-9683-0E9F6BF543E6}" presName="spaceRect" presStyleCnt="0"/>
      <dgm:spPr/>
    </dgm:pt>
    <dgm:pt modelId="{5B2F2FD4-9AC6-45E1-95E8-E51343D66A82}" type="pres">
      <dgm:prSet presAssocID="{2EF1CA3D-63B2-4AC5-9683-0E9F6BF543E6}" presName="parTx" presStyleLbl="revTx" presStyleIdx="0" presStyleCnt="5">
        <dgm:presLayoutVars>
          <dgm:chMax val="0"/>
          <dgm:chPref val="0"/>
        </dgm:presLayoutVars>
      </dgm:prSet>
      <dgm:spPr/>
    </dgm:pt>
    <dgm:pt modelId="{2715E2EB-1025-4223-B94B-7F1813C9F632}" type="pres">
      <dgm:prSet presAssocID="{17FD89A2-3BDE-47F0-AD85-C3AEC3C9680F}" presName="sibTrans" presStyleCnt="0"/>
      <dgm:spPr/>
    </dgm:pt>
    <dgm:pt modelId="{3E6FC939-1AE5-47C4-9EEE-C5BAA2DDF6CE}" type="pres">
      <dgm:prSet presAssocID="{F5CD9FC9-7CFD-49C0-AA6A-D638B726D18B}" presName="compNode" presStyleCnt="0"/>
      <dgm:spPr/>
    </dgm:pt>
    <dgm:pt modelId="{BA3B9637-3133-4B64-A5E7-1D0245764186}" type="pres">
      <dgm:prSet presAssocID="{F5CD9FC9-7CFD-49C0-AA6A-D638B726D18B}" presName="bgRect" presStyleLbl="bgShp" presStyleIdx="1" presStyleCnt="5"/>
      <dgm:spPr/>
    </dgm:pt>
    <dgm:pt modelId="{181DEC61-828B-4049-B4DB-67FB65C0F73A}" type="pres">
      <dgm:prSet presAssocID="{F5CD9FC9-7CFD-49C0-AA6A-D638B726D18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9AFB42A3-43FF-4EF1-AF55-0784F1F6F048}" type="pres">
      <dgm:prSet presAssocID="{F5CD9FC9-7CFD-49C0-AA6A-D638B726D18B}" presName="spaceRect" presStyleCnt="0"/>
      <dgm:spPr/>
    </dgm:pt>
    <dgm:pt modelId="{E8E7D19E-ED79-46AD-880D-CDC0BEFB1F71}" type="pres">
      <dgm:prSet presAssocID="{F5CD9FC9-7CFD-49C0-AA6A-D638B726D18B}" presName="parTx" presStyleLbl="revTx" presStyleIdx="1" presStyleCnt="5">
        <dgm:presLayoutVars>
          <dgm:chMax val="0"/>
          <dgm:chPref val="0"/>
        </dgm:presLayoutVars>
      </dgm:prSet>
      <dgm:spPr/>
    </dgm:pt>
    <dgm:pt modelId="{7C3816E5-6EA5-4F20-B893-60FB36BE5C49}" type="pres">
      <dgm:prSet presAssocID="{A926E821-022D-4A55-99E2-E217D744C94F}" presName="sibTrans" presStyleCnt="0"/>
      <dgm:spPr/>
    </dgm:pt>
    <dgm:pt modelId="{E37B69BD-21C9-4FA3-9574-C4E8F002A768}" type="pres">
      <dgm:prSet presAssocID="{173CE3C6-F029-4C05-8A0B-678DC34AC022}" presName="compNode" presStyleCnt="0"/>
      <dgm:spPr/>
    </dgm:pt>
    <dgm:pt modelId="{0D6CF33F-9386-4B94-8912-899EAAB6DE9F}" type="pres">
      <dgm:prSet presAssocID="{173CE3C6-F029-4C05-8A0B-678DC34AC022}" presName="bgRect" presStyleLbl="bgShp" presStyleIdx="2" presStyleCnt="5"/>
      <dgm:spPr/>
    </dgm:pt>
    <dgm:pt modelId="{ACF56859-1CB8-444C-90EB-969F579FFEC4}" type="pres">
      <dgm:prSet presAssocID="{173CE3C6-F029-4C05-8A0B-678DC34AC0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DA8E0C8-819A-42C7-981C-7024F9362A97}" type="pres">
      <dgm:prSet presAssocID="{173CE3C6-F029-4C05-8A0B-678DC34AC022}" presName="spaceRect" presStyleCnt="0"/>
      <dgm:spPr/>
    </dgm:pt>
    <dgm:pt modelId="{E653C215-4D75-49A2-8540-853BC11C286A}" type="pres">
      <dgm:prSet presAssocID="{173CE3C6-F029-4C05-8A0B-678DC34AC022}" presName="parTx" presStyleLbl="revTx" presStyleIdx="2" presStyleCnt="5">
        <dgm:presLayoutVars>
          <dgm:chMax val="0"/>
          <dgm:chPref val="0"/>
        </dgm:presLayoutVars>
      </dgm:prSet>
      <dgm:spPr/>
    </dgm:pt>
    <dgm:pt modelId="{578D09EC-5F9D-483B-8E9C-0ACD1F709E3B}" type="pres">
      <dgm:prSet presAssocID="{ED9E6776-EC26-4DDE-9A12-9A95CF0FA67E}" presName="sibTrans" presStyleCnt="0"/>
      <dgm:spPr/>
    </dgm:pt>
    <dgm:pt modelId="{60305784-CA4F-4F7E-872E-0A80B85C8376}" type="pres">
      <dgm:prSet presAssocID="{4636977E-C5AA-4260-B441-734C5037D489}" presName="compNode" presStyleCnt="0"/>
      <dgm:spPr/>
    </dgm:pt>
    <dgm:pt modelId="{FC2A9BBF-A843-4916-BBBB-23D37A7BFA1B}" type="pres">
      <dgm:prSet presAssocID="{4636977E-C5AA-4260-B441-734C5037D489}" presName="bgRect" presStyleLbl="bgShp" presStyleIdx="3" presStyleCnt="5"/>
      <dgm:spPr/>
    </dgm:pt>
    <dgm:pt modelId="{9F5C734C-0D6E-4DE2-B77D-0142B25540D7}" type="pres">
      <dgm:prSet presAssocID="{4636977E-C5AA-4260-B441-734C5037D48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44386A4F-EC72-4369-8459-6EA197FD6E34}" type="pres">
      <dgm:prSet presAssocID="{4636977E-C5AA-4260-B441-734C5037D489}" presName="spaceRect" presStyleCnt="0"/>
      <dgm:spPr/>
    </dgm:pt>
    <dgm:pt modelId="{8DEB7572-2809-457C-8464-1EA9F2C04AFE}" type="pres">
      <dgm:prSet presAssocID="{4636977E-C5AA-4260-B441-734C5037D489}" presName="parTx" presStyleLbl="revTx" presStyleIdx="3" presStyleCnt="5">
        <dgm:presLayoutVars>
          <dgm:chMax val="0"/>
          <dgm:chPref val="0"/>
        </dgm:presLayoutVars>
      </dgm:prSet>
      <dgm:spPr/>
    </dgm:pt>
    <dgm:pt modelId="{87CF8C4B-B13F-40DE-B7A2-D9AAE735044C}" type="pres">
      <dgm:prSet presAssocID="{27B1E3A8-B11D-44B1-AB54-A074D2287730}" presName="sibTrans" presStyleCnt="0"/>
      <dgm:spPr/>
    </dgm:pt>
    <dgm:pt modelId="{DC87137B-A69D-4EE0-BE86-5ED40364A908}" type="pres">
      <dgm:prSet presAssocID="{3B8C53AF-75F5-4E70-AF72-6A9132E46E87}" presName="compNode" presStyleCnt="0"/>
      <dgm:spPr/>
    </dgm:pt>
    <dgm:pt modelId="{56CD4000-C747-4846-85A1-F8267330BB26}" type="pres">
      <dgm:prSet presAssocID="{3B8C53AF-75F5-4E70-AF72-6A9132E46E87}" presName="bgRect" presStyleLbl="bgShp" presStyleIdx="4" presStyleCnt="5"/>
      <dgm:spPr/>
    </dgm:pt>
    <dgm:pt modelId="{DD71DB8D-453B-4736-B07B-79ED2FF164A6}" type="pres">
      <dgm:prSet presAssocID="{3B8C53AF-75F5-4E70-AF72-6A9132E46E8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B18A3B6-D75D-4B6A-99F7-15ADF7B33E6B}" type="pres">
      <dgm:prSet presAssocID="{3B8C53AF-75F5-4E70-AF72-6A9132E46E87}" presName="spaceRect" presStyleCnt="0"/>
      <dgm:spPr/>
    </dgm:pt>
    <dgm:pt modelId="{AE80C7DB-2631-48F7-9F1B-5B16E3385C48}" type="pres">
      <dgm:prSet presAssocID="{3B8C53AF-75F5-4E70-AF72-6A9132E46E8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0F3601E-3E66-4EC4-B471-C9B328661AAB}" srcId="{244868EB-9A4F-4DCD-AD61-BC4722D7997D}" destId="{F5CD9FC9-7CFD-49C0-AA6A-D638B726D18B}" srcOrd="1" destOrd="0" parTransId="{40A9B2BD-DD64-4F3B-A873-B9AFDAE04708}" sibTransId="{A926E821-022D-4A55-99E2-E217D744C94F}"/>
    <dgm:cxn modelId="{AD3CD124-3ED1-4ADC-A4FB-31947AFD9CFB}" srcId="{244868EB-9A4F-4DCD-AD61-BC4722D7997D}" destId="{3B8C53AF-75F5-4E70-AF72-6A9132E46E87}" srcOrd="4" destOrd="0" parTransId="{4778C84F-FC93-4C99-8EBA-D4F6E4519BCC}" sibTransId="{3CCC1C28-A5EC-4851-B753-FED832240EC0}"/>
    <dgm:cxn modelId="{DB7B9A26-CE79-4B15-B513-CFD920B4EF8D}" type="presOf" srcId="{173CE3C6-F029-4C05-8A0B-678DC34AC022}" destId="{E653C215-4D75-49A2-8540-853BC11C286A}" srcOrd="0" destOrd="0" presId="urn:microsoft.com/office/officeart/2018/2/layout/IconVerticalSolidList"/>
    <dgm:cxn modelId="{6D449C3F-1CD8-4C95-816A-9AAD9438B1F4}" type="presOf" srcId="{244868EB-9A4F-4DCD-AD61-BC4722D7997D}" destId="{35C352DC-09BF-474A-9EFF-5380779E30C9}" srcOrd="0" destOrd="0" presId="urn:microsoft.com/office/officeart/2018/2/layout/IconVerticalSolidList"/>
    <dgm:cxn modelId="{41CF9D63-B92F-4A71-AB80-B3080D7197F0}" srcId="{244868EB-9A4F-4DCD-AD61-BC4722D7997D}" destId="{4636977E-C5AA-4260-B441-734C5037D489}" srcOrd="3" destOrd="0" parTransId="{ED5CB40E-3680-4FE5-AFCE-DD8CD07B6038}" sibTransId="{27B1E3A8-B11D-44B1-AB54-A074D2287730}"/>
    <dgm:cxn modelId="{90F8DE63-6C5C-425E-A0BA-99C61B5AC454}" srcId="{244868EB-9A4F-4DCD-AD61-BC4722D7997D}" destId="{173CE3C6-F029-4C05-8A0B-678DC34AC022}" srcOrd="2" destOrd="0" parTransId="{14909FBA-87FE-4F2C-8472-CB08FBE536C0}" sibTransId="{ED9E6776-EC26-4DDE-9A12-9A95CF0FA67E}"/>
    <dgm:cxn modelId="{0ECBA164-F64E-4BAA-BE12-D6A040CF8AD5}" type="presOf" srcId="{F5CD9FC9-7CFD-49C0-AA6A-D638B726D18B}" destId="{E8E7D19E-ED79-46AD-880D-CDC0BEFB1F71}" srcOrd="0" destOrd="0" presId="urn:microsoft.com/office/officeart/2018/2/layout/IconVerticalSolidList"/>
    <dgm:cxn modelId="{F55A00A4-8F48-4788-8D8E-F053F07683A2}" type="presOf" srcId="{2EF1CA3D-63B2-4AC5-9683-0E9F6BF543E6}" destId="{5B2F2FD4-9AC6-45E1-95E8-E51343D66A82}" srcOrd="0" destOrd="0" presId="urn:microsoft.com/office/officeart/2018/2/layout/IconVerticalSolidList"/>
    <dgm:cxn modelId="{DC433DD3-77AD-4BD2-AF79-4C963A34A99A}" type="presOf" srcId="{3B8C53AF-75F5-4E70-AF72-6A9132E46E87}" destId="{AE80C7DB-2631-48F7-9F1B-5B16E3385C48}" srcOrd="0" destOrd="0" presId="urn:microsoft.com/office/officeart/2018/2/layout/IconVerticalSolidList"/>
    <dgm:cxn modelId="{E8F136D4-3A34-4F1B-BA63-FFB64F42CABA}" srcId="{244868EB-9A4F-4DCD-AD61-BC4722D7997D}" destId="{2EF1CA3D-63B2-4AC5-9683-0E9F6BF543E6}" srcOrd="0" destOrd="0" parTransId="{2F73FCBB-0DAF-45E9-946A-0FB6CE16B5EF}" sibTransId="{17FD89A2-3BDE-47F0-AD85-C3AEC3C9680F}"/>
    <dgm:cxn modelId="{9251ABE3-3C56-4230-9BFE-377641954E41}" type="presOf" srcId="{4636977E-C5AA-4260-B441-734C5037D489}" destId="{8DEB7572-2809-457C-8464-1EA9F2C04AFE}" srcOrd="0" destOrd="0" presId="urn:microsoft.com/office/officeart/2018/2/layout/IconVerticalSolidList"/>
    <dgm:cxn modelId="{4ACE4768-FFE3-4E99-AC50-931112A49600}" type="presParOf" srcId="{35C352DC-09BF-474A-9EFF-5380779E30C9}" destId="{6595FA19-2111-4792-89F5-8482A9CF5AD8}" srcOrd="0" destOrd="0" presId="urn:microsoft.com/office/officeart/2018/2/layout/IconVerticalSolidList"/>
    <dgm:cxn modelId="{D628979B-A468-4E38-9FBF-E24764295738}" type="presParOf" srcId="{6595FA19-2111-4792-89F5-8482A9CF5AD8}" destId="{268BC571-2EE3-41A8-896D-84754C061B20}" srcOrd="0" destOrd="0" presId="urn:microsoft.com/office/officeart/2018/2/layout/IconVerticalSolidList"/>
    <dgm:cxn modelId="{02853CCB-19EE-4EFE-AD9A-0CDD468F4796}" type="presParOf" srcId="{6595FA19-2111-4792-89F5-8482A9CF5AD8}" destId="{696A1195-135E-44C7-9C5C-AB31A4B6384A}" srcOrd="1" destOrd="0" presId="urn:microsoft.com/office/officeart/2018/2/layout/IconVerticalSolidList"/>
    <dgm:cxn modelId="{F0C2C330-0C3E-4172-BC6E-FE61042D773F}" type="presParOf" srcId="{6595FA19-2111-4792-89F5-8482A9CF5AD8}" destId="{803C0E31-C38B-4FC3-A5C8-3A5DC1F2309E}" srcOrd="2" destOrd="0" presId="urn:microsoft.com/office/officeart/2018/2/layout/IconVerticalSolidList"/>
    <dgm:cxn modelId="{575305C6-2375-4442-8B31-A07F93212DD3}" type="presParOf" srcId="{6595FA19-2111-4792-89F5-8482A9CF5AD8}" destId="{5B2F2FD4-9AC6-45E1-95E8-E51343D66A82}" srcOrd="3" destOrd="0" presId="urn:microsoft.com/office/officeart/2018/2/layout/IconVerticalSolidList"/>
    <dgm:cxn modelId="{9FD2ACAF-0405-4B2A-B271-1023A498569A}" type="presParOf" srcId="{35C352DC-09BF-474A-9EFF-5380779E30C9}" destId="{2715E2EB-1025-4223-B94B-7F1813C9F632}" srcOrd="1" destOrd="0" presId="urn:microsoft.com/office/officeart/2018/2/layout/IconVerticalSolidList"/>
    <dgm:cxn modelId="{BFCED40E-947E-4CC0-A2B9-AC99151CD6AB}" type="presParOf" srcId="{35C352DC-09BF-474A-9EFF-5380779E30C9}" destId="{3E6FC939-1AE5-47C4-9EEE-C5BAA2DDF6CE}" srcOrd="2" destOrd="0" presId="urn:microsoft.com/office/officeart/2018/2/layout/IconVerticalSolidList"/>
    <dgm:cxn modelId="{C45D60AD-9A54-4590-B290-A01A41B0B5F6}" type="presParOf" srcId="{3E6FC939-1AE5-47C4-9EEE-C5BAA2DDF6CE}" destId="{BA3B9637-3133-4B64-A5E7-1D0245764186}" srcOrd="0" destOrd="0" presId="urn:microsoft.com/office/officeart/2018/2/layout/IconVerticalSolidList"/>
    <dgm:cxn modelId="{756B2088-2100-480C-A23A-D7C7D08095C9}" type="presParOf" srcId="{3E6FC939-1AE5-47C4-9EEE-C5BAA2DDF6CE}" destId="{181DEC61-828B-4049-B4DB-67FB65C0F73A}" srcOrd="1" destOrd="0" presId="urn:microsoft.com/office/officeart/2018/2/layout/IconVerticalSolidList"/>
    <dgm:cxn modelId="{A5367BB2-6CC1-4162-8ADC-E02DC1DF6C50}" type="presParOf" srcId="{3E6FC939-1AE5-47C4-9EEE-C5BAA2DDF6CE}" destId="{9AFB42A3-43FF-4EF1-AF55-0784F1F6F048}" srcOrd="2" destOrd="0" presId="urn:microsoft.com/office/officeart/2018/2/layout/IconVerticalSolidList"/>
    <dgm:cxn modelId="{851BF531-7DC8-4F6D-A29A-3CF6D18D42F1}" type="presParOf" srcId="{3E6FC939-1AE5-47C4-9EEE-C5BAA2DDF6CE}" destId="{E8E7D19E-ED79-46AD-880D-CDC0BEFB1F71}" srcOrd="3" destOrd="0" presId="urn:microsoft.com/office/officeart/2018/2/layout/IconVerticalSolidList"/>
    <dgm:cxn modelId="{40F7EF60-93B6-49E0-AF56-D54E2EB7037D}" type="presParOf" srcId="{35C352DC-09BF-474A-9EFF-5380779E30C9}" destId="{7C3816E5-6EA5-4F20-B893-60FB36BE5C49}" srcOrd="3" destOrd="0" presId="urn:microsoft.com/office/officeart/2018/2/layout/IconVerticalSolidList"/>
    <dgm:cxn modelId="{8DABF154-F109-4BB8-A43A-539053F71C57}" type="presParOf" srcId="{35C352DC-09BF-474A-9EFF-5380779E30C9}" destId="{E37B69BD-21C9-4FA3-9574-C4E8F002A768}" srcOrd="4" destOrd="0" presId="urn:microsoft.com/office/officeart/2018/2/layout/IconVerticalSolidList"/>
    <dgm:cxn modelId="{AA381656-9E82-48C4-96DF-5F54F16D1AB1}" type="presParOf" srcId="{E37B69BD-21C9-4FA3-9574-C4E8F002A768}" destId="{0D6CF33F-9386-4B94-8912-899EAAB6DE9F}" srcOrd="0" destOrd="0" presId="urn:microsoft.com/office/officeart/2018/2/layout/IconVerticalSolidList"/>
    <dgm:cxn modelId="{5F0864F2-FF52-4885-941C-9D7D4B0A98BA}" type="presParOf" srcId="{E37B69BD-21C9-4FA3-9574-C4E8F002A768}" destId="{ACF56859-1CB8-444C-90EB-969F579FFEC4}" srcOrd="1" destOrd="0" presId="urn:microsoft.com/office/officeart/2018/2/layout/IconVerticalSolidList"/>
    <dgm:cxn modelId="{263D530D-5E59-4297-BDF0-BCE8909B8C17}" type="presParOf" srcId="{E37B69BD-21C9-4FA3-9574-C4E8F002A768}" destId="{FDA8E0C8-819A-42C7-981C-7024F9362A97}" srcOrd="2" destOrd="0" presId="urn:microsoft.com/office/officeart/2018/2/layout/IconVerticalSolidList"/>
    <dgm:cxn modelId="{5C64A7C7-E5A5-4520-9E6E-095566F1C96D}" type="presParOf" srcId="{E37B69BD-21C9-4FA3-9574-C4E8F002A768}" destId="{E653C215-4D75-49A2-8540-853BC11C286A}" srcOrd="3" destOrd="0" presId="urn:microsoft.com/office/officeart/2018/2/layout/IconVerticalSolidList"/>
    <dgm:cxn modelId="{8FABC230-CB3D-4E0A-9D5B-9116793B7CCD}" type="presParOf" srcId="{35C352DC-09BF-474A-9EFF-5380779E30C9}" destId="{578D09EC-5F9D-483B-8E9C-0ACD1F709E3B}" srcOrd="5" destOrd="0" presId="urn:microsoft.com/office/officeart/2018/2/layout/IconVerticalSolidList"/>
    <dgm:cxn modelId="{EFB9CD14-0777-4522-B9CC-BE98C00F1D5B}" type="presParOf" srcId="{35C352DC-09BF-474A-9EFF-5380779E30C9}" destId="{60305784-CA4F-4F7E-872E-0A80B85C8376}" srcOrd="6" destOrd="0" presId="urn:microsoft.com/office/officeart/2018/2/layout/IconVerticalSolidList"/>
    <dgm:cxn modelId="{1A531DB2-28A2-4CD7-9446-BDA49576CDD3}" type="presParOf" srcId="{60305784-CA4F-4F7E-872E-0A80B85C8376}" destId="{FC2A9BBF-A843-4916-BBBB-23D37A7BFA1B}" srcOrd="0" destOrd="0" presId="urn:microsoft.com/office/officeart/2018/2/layout/IconVerticalSolidList"/>
    <dgm:cxn modelId="{D8C3D4D2-F83F-45BF-AFD4-8EF030A86743}" type="presParOf" srcId="{60305784-CA4F-4F7E-872E-0A80B85C8376}" destId="{9F5C734C-0D6E-4DE2-B77D-0142B25540D7}" srcOrd="1" destOrd="0" presId="urn:microsoft.com/office/officeart/2018/2/layout/IconVerticalSolidList"/>
    <dgm:cxn modelId="{36DC3406-6C3E-46A1-8B2B-D75E67129781}" type="presParOf" srcId="{60305784-CA4F-4F7E-872E-0A80B85C8376}" destId="{44386A4F-EC72-4369-8459-6EA197FD6E34}" srcOrd="2" destOrd="0" presId="urn:microsoft.com/office/officeart/2018/2/layout/IconVerticalSolidList"/>
    <dgm:cxn modelId="{97B99BBE-6106-4371-9832-16455F3272B9}" type="presParOf" srcId="{60305784-CA4F-4F7E-872E-0A80B85C8376}" destId="{8DEB7572-2809-457C-8464-1EA9F2C04AFE}" srcOrd="3" destOrd="0" presId="urn:microsoft.com/office/officeart/2018/2/layout/IconVerticalSolidList"/>
    <dgm:cxn modelId="{8644BDBC-534D-43D2-AAF9-1CCA1C7C56A7}" type="presParOf" srcId="{35C352DC-09BF-474A-9EFF-5380779E30C9}" destId="{87CF8C4B-B13F-40DE-B7A2-D9AAE735044C}" srcOrd="7" destOrd="0" presId="urn:microsoft.com/office/officeart/2018/2/layout/IconVerticalSolidList"/>
    <dgm:cxn modelId="{6006276E-33E6-4B36-B570-D3957016D908}" type="presParOf" srcId="{35C352DC-09BF-474A-9EFF-5380779E30C9}" destId="{DC87137B-A69D-4EE0-BE86-5ED40364A908}" srcOrd="8" destOrd="0" presId="urn:microsoft.com/office/officeart/2018/2/layout/IconVerticalSolidList"/>
    <dgm:cxn modelId="{9E19DC52-7941-46EE-BCC1-EA1FF521B3B4}" type="presParOf" srcId="{DC87137B-A69D-4EE0-BE86-5ED40364A908}" destId="{56CD4000-C747-4846-85A1-F8267330BB26}" srcOrd="0" destOrd="0" presId="urn:microsoft.com/office/officeart/2018/2/layout/IconVerticalSolidList"/>
    <dgm:cxn modelId="{1B6E3CD1-5015-44BA-8BFE-81C1A834D23C}" type="presParOf" srcId="{DC87137B-A69D-4EE0-BE86-5ED40364A908}" destId="{DD71DB8D-453B-4736-B07B-79ED2FF164A6}" srcOrd="1" destOrd="0" presId="urn:microsoft.com/office/officeart/2018/2/layout/IconVerticalSolidList"/>
    <dgm:cxn modelId="{D4759462-3342-4CE3-A016-133AC43006EC}" type="presParOf" srcId="{DC87137B-A69D-4EE0-BE86-5ED40364A908}" destId="{3B18A3B6-D75D-4B6A-99F7-15ADF7B33E6B}" srcOrd="2" destOrd="0" presId="urn:microsoft.com/office/officeart/2018/2/layout/IconVerticalSolidList"/>
    <dgm:cxn modelId="{A3A56CF9-D993-47B3-B756-290C12667507}" type="presParOf" srcId="{DC87137B-A69D-4EE0-BE86-5ED40364A908}" destId="{AE80C7DB-2631-48F7-9F1B-5B16E3385C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7A46E-02AF-4444-B0FB-A020029395D0}">
      <dsp:nvSpPr>
        <dsp:cNvPr id="0" name=""/>
        <dsp:cNvSpPr/>
      </dsp:nvSpPr>
      <dsp:spPr>
        <a:xfrm>
          <a:off x="103869" y="4180"/>
          <a:ext cx="2121801" cy="12730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AE- Adverse Event</a:t>
          </a:r>
        </a:p>
      </dsp:txBody>
      <dsp:txXfrm>
        <a:off x="103869" y="4180"/>
        <a:ext cx="2121801" cy="1273081"/>
      </dsp:txXfrm>
    </dsp:sp>
    <dsp:sp modelId="{B38DD234-0945-40FD-8916-A6280F094697}">
      <dsp:nvSpPr>
        <dsp:cNvPr id="0" name=""/>
        <dsp:cNvSpPr/>
      </dsp:nvSpPr>
      <dsp:spPr>
        <a:xfrm>
          <a:off x="2437851" y="4180"/>
          <a:ext cx="2121801" cy="1273081"/>
        </a:xfrm>
        <a:prstGeom prst="rect">
          <a:avLst/>
        </a:prstGeom>
        <a:solidFill>
          <a:schemeClr val="accent2">
            <a:hueOff val="-296429"/>
            <a:satOff val="1420"/>
            <a:lumOff val="1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ALCOA-C – Attributable, Legible, Contemporaneous, Original, Accurate, and Complete</a:t>
          </a:r>
        </a:p>
      </dsp:txBody>
      <dsp:txXfrm>
        <a:off x="2437851" y="4180"/>
        <a:ext cx="2121801" cy="1273081"/>
      </dsp:txXfrm>
    </dsp:sp>
    <dsp:sp modelId="{13C4A5B1-E09D-4598-97CD-24D0DE32E758}">
      <dsp:nvSpPr>
        <dsp:cNvPr id="0" name=""/>
        <dsp:cNvSpPr/>
      </dsp:nvSpPr>
      <dsp:spPr>
        <a:xfrm>
          <a:off x="4771833" y="4180"/>
          <a:ext cx="2121801" cy="1273081"/>
        </a:xfrm>
        <a:prstGeom prst="rect">
          <a:avLst/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CFR- Code of Federal Regulations</a:t>
          </a:r>
        </a:p>
      </dsp:txBody>
      <dsp:txXfrm>
        <a:off x="4771833" y="4180"/>
        <a:ext cx="2121801" cy="1273081"/>
      </dsp:txXfrm>
    </dsp:sp>
    <dsp:sp modelId="{6972CEA8-856E-42DC-A022-36396D97F3F0}">
      <dsp:nvSpPr>
        <dsp:cNvPr id="0" name=""/>
        <dsp:cNvSpPr/>
      </dsp:nvSpPr>
      <dsp:spPr>
        <a:xfrm>
          <a:off x="103869" y="1489441"/>
          <a:ext cx="2121801" cy="1273081"/>
        </a:xfrm>
        <a:prstGeom prst="rect">
          <a:avLst/>
        </a:prstGeom>
        <a:solidFill>
          <a:schemeClr val="accent2">
            <a:hueOff val="-889286"/>
            <a:satOff val="4260"/>
            <a:lumOff val="3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DOAL-Delegation of Authority Log</a:t>
          </a:r>
        </a:p>
      </dsp:txBody>
      <dsp:txXfrm>
        <a:off x="103869" y="1489441"/>
        <a:ext cx="2121801" cy="1273081"/>
      </dsp:txXfrm>
    </dsp:sp>
    <dsp:sp modelId="{A48DA4DF-9591-4D68-A273-2E9880388813}">
      <dsp:nvSpPr>
        <dsp:cNvPr id="0" name=""/>
        <dsp:cNvSpPr/>
      </dsp:nvSpPr>
      <dsp:spPr>
        <a:xfrm>
          <a:off x="2437851" y="1489441"/>
          <a:ext cx="2121801" cy="1273081"/>
        </a:xfrm>
        <a:prstGeom prst="rect">
          <a:avLst/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ICH GCP- International Council For Harmonization Good Clinical Practice</a:t>
          </a:r>
        </a:p>
      </dsp:txBody>
      <dsp:txXfrm>
        <a:off x="2437851" y="1489441"/>
        <a:ext cx="2121801" cy="1273081"/>
      </dsp:txXfrm>
    </dsp:sp>
    <dsp:sp modelId="{CA9D0DD6-7D07-4F5E-90C8-9AB8CB9A8B42}">
      <dsp:nvSpPr>
        <dsp:cNvPr id="0" name=""/>
        <dsp:cNvSpPr/>
      </dsp:nvSpPr>
      <dsp:spPr>
        <a:xfrm>
          <a:off x="4771833" y="1489441"/>
          <a:ext cx="2121801" cy="1273081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I/E- Inclusion/Exclusion criteria</a:t>
          </a:r>
        </a:p>
      </dsp:txBody>
      <dsp:txXfrm>
        <a:off x="4771833" y="1489441"/>
        <a:ext cx="2121801" cy="1273081"/>
      </dsp:txXfrm>
    </dsp:sp>
    <dsp:sp modelId="{14735F88-BE65-4C69-B79E-AFBC26C0DAB8}">
      <dsp:nvSpPr>
        <dsp:cNvPr id="0" name=""/>
        <dsp:cNvSpPr/>
      </dsp:nvSpPr>
      <dsp:spPr>
        <a:xfrm>
          <a:off x="103869" y="2974702"/>
          <a:ext cx="2121801" cy="1273081"/>
        </a:xfrm>
        <a:prstGeom prst="rect">
          <a:avLst/>
        </a:prstGeom>
        <a:solidFill>
          <a:schemeClr val="accent2">
            <a:hueOff val="-1778572"/>
            <a:satOff val="8520"/>
            <a:lumOff val="7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IP- Investigational Product</a:t>
          </a:r>
        </a:p>
      </dsp:txBody>
      <dsp:txXfrm>
        <a:off x="103869" y="2974702"/>
        <a:ext cx="2121801" cy="1273081"/>
      </dsp:txXfrm>
    </dsp:sp>
    <dsp:sp modelId="{55665A09-4557-46A6-96D4-EC69763E72F4}">
      <dsp:nvSpPr>
        <dsp:cNvPr id="0" name=""/>
        <dsp:cNvSpPr/>
      </dsp:nvSpPr>
      <dsp:spPr>
        <a:xfrm>
          <a:off x="2437851" y="2974702"/>
          <a:ext cx="2121801" cy="1273081"/>
        </a:xfrm>
        <a:prstGeom prst="rect">
          <a:avLst/>
        </a:prstGeom>
        <a:solidFill>
          <a:schemeClr val="accent2">
            <a:hueOff val="-2075000"/>
            <a:satOff val="9940"/>
            <a:lumOff val="91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IRB- Institutional Review Board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IEC- Independent Ethics Committee</a:t>
          </a:r>
        </a:p>
      </dsp:txBody>
      <dsp:txXfrm>
        <a:off x="2437851" y="2974702"/>
        <a:ext cx="2121801" cy="1273081"/>
      </dsp:txXfrm>
    </dsp:sp>
    <dsp:sp modelId="{E01D346F-1BA6-41DD-B266-DEC7E2924FD2}">
      <dsp:nvSpPr>
        <dsp:cNvPr id="0" name=""/>
        <dsp:cNvSpPr/>
      </dsp:nvSpPr>
      <dsp:spPr>
        <a:xfrm>
          <a:off x="4771833" y="2974702"/>
          <a:ext cx="2121801" cy="1273081"/>
        </a:xfrm>
        <a:prstGeom prst="rect">
          <a:avLst/>
        </a:prstGeom>
        <a:solidFill>
          <a:schemeClr val="accent2">
            <a:hueOff val="-2371429"/>
            <a:satOff val="11360"/>
            <a:lumOff val="10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OHRP- Office of Human Research Protection</a:t>
          </a:r>
        </a:p>
      </dsp:txBody>
      <dsp:txXfrm>
        <a:off x="4771833" y="2974702"/>
        <a:ext cx="2121801" cy="1273081"/>
      </dsp:txXfrm>
    </dsp:sp>
    <dsp:sp modelId="{AE6A645B-BF19-4B4C-8017-19BECB402EF5}">
      <dsp:nvSpPr>
        <dsp:cNvPr id="0" name=""/>
        <dsp:cNvSpPr/>
      </dsp:nvSpPr>
      <dsp:spPr>
        <a:xfrm>
          <a:off x="1270860" y="4459963"/>
          <a:ext cx="2121801" cy="1273081"/>
        </a:xfrm>
        <a:prstGeom prst="rect">
          <a:avLst/>
        </a:prstGeom>
        <a:solidFill>
          <a:schemeClr val="accent2">
            <a:hueOff val="-2667857"/>
            <a:satOff val="12780"/>
            <a:lumOff val="118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PI- Principal Investigator</a:t>
          </a:r>
        </a:p>
      </dsp:txBody>
      <dsp:txXfrm>
        <a:off x="1270860" y="4459963"/>
        <a:ext cx="2121801" cy="1273081"/>
      </dsp:txXfrm>
    </dsp:sp>
    <dsp:sp modelId="{AF883049-181A-4387-8134-8905C88E57E0}">
      <dsp:nvSpPr>
        <dsp:cNvPr id="0" name=""/>
        <dsp:cNvSpPr/>
      </dsp:nvSpPr>
      <dsp:spPr>
        <a:xfrm>
          <a:off x="3604842" y="4459963"/>
          <a:ext cx="2121801" cy="1273081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SAE- Serious Adverse Event</a:t>
          </a:r>
        </a:p>
      </dsp:txBody>
      <dsp:txXfrm>
        <a:off x="3604842" y="4459963"/>
        <a:ext cx="2121801" cy="1273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08125-6C20-4A46-8A59-EE66105921B9}">
      <dsp:nvSpPr>
        <dsp:cNvPr id="0" name=""/>
        <dsp:cNvSpPr/>
      </dsp:nvSpPr>
      <dsp:spPr>
        <a:xfrm>
          <a:off x="1399196" y="2855"/>
          <a:ext cx="1022941" cy="10229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0B237-075A-49CE-B53B-9EF24368B88D}">
      <dsp:nvSpPr>
        <dsp:cNvPr id="0" name=""/>
        <dsp:cNvSpPr/>
      </dsp:nvSpPr>
      <dsp:spPr>
        <a:xfrm>
          <a:off x="1617200" y="220859"/>
          <a:ext cx="586933" cy="5869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4A8C1-EF4B-4022-88F9-938C2E3A7758}">
      <dsp:nvSpPr>
        <dsp:cNvPr id="0" name=""/>
        <dsp:cNvSpPr/>
      </dsp:nvSpPr>
      <dsp:spPr>
        <a:xfrm>
          <a:off x="1072190" y="1344418"/>
          <a:ext cx="1676953" cy="13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Ability to recruit in sufficient numbers and in timeframe given</a:t>
          </a:r>
        </a:p>
      </dsp:txBody>
      <dsp:txXfrm>
        <a:off x="1072190" y="1344418"/>
        <a:ext cx="1676953" cy="1341562"/>
      </dsp:txXfrm>
    </dsp:sp>
    <dsp:sp modelId="{4039A481-4334-4B1D-9D2E-9F9620144785}">
      <dsp:nvSpPr>
        <dsp:cNvPr id="0" name=""/>
        <dsp:cNvSpPr/>
      </dsp:nvSpPr>
      <dsp:spPr>
        <a:xfrm>
          <a:off x="3369616" y="2855"/>
          <a:ext cx="1022941" cy="10229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4947E-E1A8-4B45-85D2-4647546A7F9B}">
      <dsp:nvSpPr>
        <dsp:cNvPr id="0" name=""/>
        <dsp:cNvSpPr/>
      </dsp:nvSpPr>
      <dsp:spPr>
        <a:xfrm>
          <a:off x="3587619" y="220859"/>
          <a:ext cx="586933" cy="5869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9A8BD-58D6-4346-B74A-A0BAA424571B}">
      <dsp:nvSpPr>
        <dsp:cNvPr id="0" name=""/>
        <dsp:cNvSpPr/>
      </dsp:nvSpPr>
      <dsp:spPr>
        <a:xfrm>
          <a:off x="3042610" y="1344418"/>
          <a:ext cx="1676953" cy="13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Sufficient time to complete his/her duties for the study</a:t>
          </a:r>
        </a:p>
      </dsp:txBody>
      <dsp:txXfrm>
        <a:off x="3042610" y="1344418"/>
        <a:ext cx="1676953" cy="1341562"/>
      </dsp:txXfrm>
    </dsp:sp>
    <dsp:sp modelId="{81B5E70C-0EAE-4F0D-993E-C6D178DFCDA8}">
      <dsp:nvSpPr>
        <dsp:cNvPr id="0" name=""/>
        <dsp:cNvSpPr/>
      </dsp:nvSpPr>
      <dsp:spPr>
        <a:xfrm>
          <a:off x="5393899" y="2855"/>
          <a:ext cx="1022941" cy="10229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F04CA-C0EB-461B-91F2-BAB77E702360}">
      <dsp:nvSpPr>
        <dsp:cNvPr id="0" name=""/>
        <dsp:cNvSpPr/>
      </dsp:nvSpPr>
      <dsp:spPr>
        <a:xfrm>
          <a:off x="5611903" y="220859"/>
          <a:ext cx="586933" cy="5869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D1EEB-BBDD-4279-BE2D-91E820EBADA2}">
      <dsp:nvSpPr>
        <dsp:cNvPr id="0" name=""/>
        <dsp:cNvSpPr/>
      </dsp:nvSpPr>
      <dsp:spPr>
        <a:xfrm>
          <a:off x="5013030" y="1344418"/>
          <a:ext cx="1784680" cy="13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Be well-informed about the protocol, the IP, and study responsibiliti</a:t>
          </a:r>
          <a:r>
            <a:rPr lang="en-US" sz="1600" kern="1200" dirty="0"/>
            <a:t>es</a:t>
          </a:r>
        </a:p>
      </dsp:txBody>
      <dsp:txXfrm>
        <a:off x="5013030" y="1344418"/>
        <a:ext cx="1784680" cy="1341562"/>
      </dsp:txXfrm>
    </dsp:sp>
    <dsp:sp modelId="{FF21E9D5-EFE6-4F60-941C-AB6DAB302AD6}">
      <dsp:nvSpPr>
        <dsp:cNvPr id="0" name=""/>
        <dsp:cNvSpPr/>
      </dsp:nvSpPr>
      <dsp:spPr>
        <a:xfrm>
          <a:off x="467849" y="3105219"/>
          <a:ext cx="1022941" cy="10229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33FFD-9CDD-402C-A80A-81EE6AEF6173}">
      <dsp:nvSpPr>
        <dsp:cNvPr id="0" name=""/>
        <dsp:cNvSpPr/>
      </dsp:nvSpPr>
      <dsp:spPr>
        <a:xfrm>
          <a:off x="685853" y="3323223"/>
          <a:ext cx="586933" cy="5869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51B09-FB92-4AE2-B5BB-E4D534BF4AA0}">
      <dsp:nvSpPr>
        <dsp:cNvPr id="0" name=""/>
        <dsp:cNvSpPr/>
      </dsp:nvSpPr>
      <dsp:spPr>
        <a:xfrm>
          <a:off x="53860" y="4446781"/>
          <a:ext cx="1850920" cy="13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Knowledgeable regarding regs and guidance</a:t>
          </a:r>
        </a:p>
      </dsp:txBody>
      <dsp:txXfrm>
        <a:off x="53860" y="4446781"/>
        <a:ext cx="1850920" cy="1341562"/>
      </dsp:txXfrm>
    </dsp:sp>
    <dsp:sp modelId="{0B1960FA-BCFC-47B1-954D-9F8D4EC98934}">
      <dsp:nvSpPr>
        <dsp:cNvPr id="0" name=""/>
        <dsp:cNvSpPr/>
      </dsp:nvSpPr>
      <dsp:spPr>
        <a:xfrm>
          <a:off x="2525253" y="3105219"/>
          <a:ext cx="1022941" cy="10229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8DA39-E723-4F40-8ADA-B4A9274134DD}">
      <dsp:nvSpPr>
        <dsp:cNvPr id="0" name=""/>
        <dsp:cNvSpPr/>
      </dsp:nvSpPr>
      <dsp:spPr>
        <a:xfrm>
          <a:off x="2743257" y="3323223"/>
          <a:ext cx="586933" cy="5869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583BC-9FC1-443C-BBAA-4487D93782B2}">
      <dsp:nvSpPr>
        <dsp:cNvPr id="0" name=""/>
        <dsp:cNvSpPr/>
      </dsp:nvSpPr>
      <dsp:spPr>
        <a:xfrm>
          <a:off x="2198247" y="4446781"/>
          <a:ext cx="1676953" cy="13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Ensure the integrity of the data collected and reported</a:t>
          </a:r>
        </a:p>
      </dsp:txBody>
      <dsp:txXfrm>
        <a:off x="2198247" y="4446781"/>
        <a:ext cx="1676953" cy="1341562"/>
      </dsp:txXfrm>
    </dsp:sp>
    <dsp:sp modelId="{95288FD1-B997-4A4C-8980-E7D830240D00}">
      <dsp:nvSpPr>
        <dsp:cNvPr id="0" name=""/>
        <dsp:cNvSpPr/>
      </dsp:nvSpPr>
      <dsp:spPr>
        <a:xfrm>
          <a:off x="4495673" y="3105219"/>
          <a:ext cx="1022941" cy="10229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271A7-0696-457B-B427-513786F2CE7C}">
      <dsp:nvSpPr>
        <dsp:cNvPr id="0" name=""/>
        <dsp:cNvSpPr/>
      </dsp:nvSpPr>
      <dsp:spPr>
        <a:xfrm>
          <a:off x="4713677" y="3323223"/>
          <a:ext cx="586933" cy="58693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E0BAB-BBB9-4D21-9CFD-996E12AB574C}">
      <dsp:nvSpPr>
        <dsp:cNvPr id="0" name=""/>
        <dsp:cNvSpPr/>
      </dsp:nvSpPr>
      <dsp:spPr>
        <a:xfrm>
          <a:off x="4168667" y="4446781"/>
          <a:ext cx="1676953" cy="13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Have adequate resources to conduct the study</a:t>
          </a:r>
        </a:p>
      </dsp:txBody>
      <dsp:txXfrm>
        <a:off x="4168667" y="4446781"/>
        <a:ext cx="1676953" cy="1341562"/>
      </dsp:txXfrm>
    </dsp:sp>
    <dsp:sp modelId="{E5DA89D5-45CE-4945-97CD-8E817EC3EAFE}">
      <dsp:nvSpPr>
        <dsp:cNvPr id="0" name=""/>
        <dsp:cNvSpPr/>
      </dsp:nvSpPr>
      <dsp:spPr>
        <a:xfrm>
          <a:off x="6466093" y="3105219"/>
          <a:ext cx="1022941" cy="10229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AC569-7287-4466-BFC0-CFE693F9B246}">
      <dsp:nvSpPr>
        <dsp:cNvPr id="0" name=""/>
        <dsp:cNvSpPr/>
      </dsp:nvSpPr>
      <dsp:spPr>
        <a:xfrm>
          <a:off x="6684097" y="3323223"/>
          <a:ext cx="586933" cy="58693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8A70B-CE0A-41F6-9B62-781CF1CDD003}">
      <dsp:nvSpPr>
        <dsp:cNvPr id="0" name=""/>
        <dsp:cNvSpPr/>
      </dsp:nvSpPr>
      <dsp:spPr>
        <a:xfrm>
          <a:off x="6139087" y="4446781"/>
          <a:ext cx="1676953" cy="134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Protocol compliance</a:t>
          </a:r>
        </a:p>
      </dsp:txBody>
      <dsp:txXfrm>
        <a:off x="6139087" y="4446781"/>
        <a:ext cx="1676953" cy="1341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410DE-BEA7-4D53-9B58-570CA83CCBC6}">
      <dsp:nvSpPr>
        <dsp:cNvPr id="0" name=""/>
        <dsp:cNvSpPr/>
      </dsp:nvSpPr>
      <dsp:spPr>
        <a:xfrm>
          <a:off x="0" y="137317"/>
          <a:ext cx="4971603" cy="121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/>
            <a:t>Ultimately</a:t>
          </a:r>
          <a:r>
            <a:rPr lang="en-US" sz="1800" b="1" kern="1200" dirty="0"/>
            <a:t> </a:t>
          </a:r>
          <a:r>
            <a:rPr lang="en-US" sz="1800" kern="1200" dirty="0"/>
            <a:t>responsible for all activities associated with the conduct of a research project, (even when tasks are delegated)</a:t>
          </a:r>
        </a:p>
      </dsp:txBody>
      <dsp:txXfrm>
        <a:off x="59274" y="196591"/>
        <a:ext cx="4853055" cy="1095692"/>
      </dsp:txXfrm>
    </dsp:sp>
    <dsp:sp modelId="{20E44CA0-F991-455C-9B52-C00835DAF4FE}">
      <dsp:nvSpPr>
        <dsp:cNvPr id="0" name=""/>
        <dsp:cNvSpPr/>
      </dsp:nvSpPr>
      <dsp:spPr>
        <a:xfrm>
          <a:off x="0" y="1403398"/>
          <a:ext cx="4971603" cy="121424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/>
            <a:t>Qualified</a:t>
          </a:r>
          <a:r>
            <a:rPr lang="en-US" sz="1800" b="1" kern="1200"/>
            <a:t> </a:t>
          </a:r>
          <a:r>
            <a:rPr lang="en-US" sz="1800" kern="1200"/>
            <a:t>by education, training, and/or experience</a:t>
          </a:r>
        </a:p>
      </dsp:txBody>
      <dsp:txXfrm>
        <a:off x="59274" y="1462672"/>
        <a:ext cx="4853055" cy="1095692"/>
      </dsp:txXfrm>
    </dsp:sp>
    <dsp:sp modelId="{B87B7C8B-4C84-4960-AECA-29E1671C3543}">
      <dsp:nvSpPr>
        <dsp:cNvPr id="0" name=""/>
        <dsp:cNvSpPr/>
      </dsp:nvSpPr>
      <dsp:spPr>
        <a:xfrm>
          <a:off x="0" y="2669479"/>
          <a:ext cx="4971603" cy="121424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/>
            <a:t>Adherence</a:t>
          </a:r>
          <a:r>
            <a:rPr lang="en-US" sz="1800" kern="1200" dirty="0"/>
            <a:t> to the FDA Regs, ICH GCPs, ethical principles, state and local laws/ policies, and Protocol</a:t>
          </a:r>
        </a:p>
      </dsp:txBody>
      <dsp:txXfrm>
        <a:off x="59274" y="2728753"/>
        <a:ext cx="4853055" cy="1095692"/>
      </dsp:txXfrm>
    </dsp:sp>
    <dsp:sp modelId="{180CBF14-424C-47F5-B0FE-F19ECEA20BB3}">
      <dsp:nvSpPr>
        <dsp:cNvPr id="0" name=""/>
        <dsp:cNvSpPr/>
      </dsp:nvSpPr>
      <dsp:spPr>
        <a:xfrm>
          <a:off x="0" y="3935559"/>
          <a:ext cx="4971603" cy="121424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/>
            <a:t>Supervision</a:t>
          </a:r>
          <a:r>
            <a:rPr lang="en-US" sz="1800" b="0" i="0" u="none" kern="1200"/>
            <a:t> of</a:t>
          </a:r>
          <a:r>
            <a:rPr lang="en-US" sz="1800" kern="1200"/>
            <a:t> a clinical study in which some study tasks are delegated to employees or colleagues of the investigator or other third parties</a:t>
          </a:r>
        </a:p>
      </dsp:txBody>
      <dsp:txXfrm>
        <a:off x="59274" y="3994833"/>
        <a:ext cx="4853055" cy="1095692"/>
      </dsp:txXfrm>
    </dsp:sp>
    <dsp:sp modelId="{497998AB-132B-4CDD-B78D-AB192680E7E4}">
      <dsp:nvSpPr>
        <dsp:cNvPr id="0" name=""/>
        <dsp:cNvSpPr/>
      </dsp:nvSpPr>
      <dsp:spPr>
        <a:xfrm>
          <a:off x="0" y="5201640"/>
          <a:ext cx="4971603" cy="121424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/>
            <a:t>Protecting</a:t>
          </a:r>
          <a:r>
            <a:rPr lang="en-US" sz="1800" kern="1200"/>
            <a:t> the rights, safety, and welfare of the study subjects</a:t>
          </a:r>
        </a:p>
      </dsp:txBody>
      <dsp:txXfrm>
        <a:off x="59274" y="5260914"/>
        <a:ext cx="4853055" cy="1095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2C466-B1DA-4085-9A2E-23D88A018C07}">
      <dsp:nvSpPr>
        <dsp:cNvPr id="0" name=""/>
        <dsp:cNvSpPr/>
      </dsp:nvSpPr>
      <dsp:spPr>
        <a:xfrm>
          <a:off x="0" y="65415"/>
          <a:ext cx="5791200" cy="684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u="sng" kern="1200" dirty="0"/>
            <a:t>*Depends on the role of the study team member*</a:t>
          </a:r>
          <a:endParaRPr lang="en-US" sz="1800" b="0" kern="1200" dirty="0"/>
        </a:p>
      </dsp:txBody>
      <dsp:txXfrm>
        <a:off x="33412" y="98827"/>
        <a:ext cx="5724376" cy="617626"/>
      </dsp:txXfrm>
    </dsp:sp>
    <dsp:sp modelId="{D7A46117-75ED-4D14-B806-C50FDD6DF034}">
      <dsp:nvSpPr>
        <dsp:cNvPr id="0" name=""/>
        <dsp:cNvSpPr/>
      </dsp:nvSpPr>
      <dsp:spPr>
        <a:xfrm>
          <a:off x="0" y="801705"/>
          <a:ext cx="5791200" cy="684450"/>
        </a:xfrm>
        <a:prstGeom prst="roundRect">
          <a:avLst/>
        </a:prstGeom>
        <a:gradFill rotWithShape="0">
          <a:gsLst>
            <a:gs pos="0">
              <a:schemeClr val="accent2">
                <a:hueOff val="-370536"/>
                <a:satOff val="1775"/>
                <a:lumOff val="1642"/>
                <a:alphaOff val="0"/>
                <a:tint val="96000"/>
                <a:lumMod val="100000"/>
              </a:schemeClr>
            </a:gs>
            <a:gs pos="78000">
              <a:schemeClr val="accent2">
                <a:hueOff val="-370536"/>
                <a:satOff val="1775"/>
                <a:lumOff val="164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Must be qualified by education, experience, and/or training to perform tasks delegated by the PI</a:t>
          </a:r>
        </a:p>
      </dsp:txBody>
      <dsp:txXfrm>
        <a:off x="33412" y="835117"/>
        <a:ext cx="5724376" cy="617626"/>
      </dsp:txXfrm>
    </dsp:sp>
    <dsp:sp modelId="{8B5284DE-9B62-4DEE-AC10-4139B715DC72}">
      <dsp:nvSpPr>
        <dsp:cNvPr id="0" name=""/>
        <dsp:cNvSpPr/>
      </dsp:nvSpPr>
      <dsp:spPr>
        <a:xfrm>
          <a:off x="0" y="1537995"/>
          <a:ext cx="5791200" cy="68445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Subject advocate-Protection of the subject’s rights, well-being, and safety</a:t>
          </a:r>
        </a:p>
      </dsp:txBody>
      <dsp:txXfrm>
        <a:off x="33412" y="1571407"/>
        <a:ext cx="5724376" cy="617626"/>
      </dsp:txXfrm>
    </dsp:sp>
    <dsp:sp modelId="{C5EAFC57-E634-4402-9AFE-6AD52DA12BF7}">
      <dsp:nvSpPr>
        <dsp:cNvPr id="0" name=""/>
        <dsp:cNvSpPr/>
      </dsp:nvSpPr>
      <dsp:spPr>
        <a:xfrm>
          <a:off x="0" y="2274285"/>
          <a:ext cx="5791200" cy="684450"/>
        </a:xfrm>
        <a:prstGeom prst="roundRect">
          <a:avLst/>
        </a:prstGeom>
        <a:gradFill rotWithShape="0">
          <a:gsLst>
            <a:gs pos="0">
              <a:schemeClr val="accent2">
                <a:hueOff val="-1111607"/>
                <a:satOff val="5325"/>
                <a:lumOff val="4926"/>
                <a:alphaOff val="0"/>
                <a:tint val="96000"/>
                <a:lumMod val="100000"/>
              </a:schemeClr>
            </a:gs>
            <a:gs pos="78000">
              <a:schemeClr val="accent2">
                <a:hueOff val="-1111607"/>
                <a:satOff val="5325"/>
                <a:lumOff val="492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Protocol compliance</a:t>
          </a:r>
        </a:p>
      </dsp:txBody>
      <dsp:txXfrm>
        <a:off x="33412" y="2307697"/>
        <a:ext cx="5724376" cy="617626"/>
      </dsp:txXfrm>
    </dsp:sp>
    <dsp:sp modelId="{090D2D88-10F9-428F-B279-724ABA03CFDF}">
      <dsp:nvSpPr>
        <dsp:cNvPr id="0" name=""/>
        <dsp:cNvSpPr/>
      </dsp:nvSpPr>
      <dsp:spPr>
        <a:xfrm>
          <a:off x="0" y="3010575"/>
          <a:ext cx="5791200" cy="68445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Management of the study</a:t>
          </a:r>
        </a:p>
      </dsp:txBody>
      <dsp:txXfrm>
        <a:off x="33412" y="3043987"/>
        <a:ext cx="5724376" cy="617626"/>
      </dsp:txXfrm>
    </dsp:sp>
    <dsp:sp modelId="{A7026FB5-A44E-4309-A0F4-B2D6B32EA42E}">
      <dsp:nvSpPr>
        <dsp:cNvPr id="0" name=""/>
        <dsp:cNvSpPr/>
      </dsp:nvSpPr>
      <dsp:spPr>
        <a:xfrm>
          <a:off x="0" y="3746865"/>
          <a:ext cx="5791200" cy="684450"/>
        </a:xfrm>
        <a:prstGeom prst="roundRect">
          <a:avLst/>
        </a:prstGeom>
        <a:gradFill rotWithShape="0">
          <a:gsLst>
            <a:gs pos="0">
              <a:schemeClr val="accent2">
                <a:hueOff val="-1852679"/>
                <a:satOff val="8875"/>
                <a:lumOff val="8211"/>
                <a:alphaOff val="0"/>
                <a:tint val="96000"/>
                <a:lumMod val="100000"/>
              </a:schemeClr>
            </a:gs>
            <a:gs pos="78000">
              <a:schemeClr val="accent2">
                <a:hueOff val="-1852679"/>
                <a:satOff val="8875"/>
                <a:lumOff val="821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Maintain study records/documentation/data entry</a:t>
          </a:r>
        </a:p>
      </dsp:txBody>
      <dsp:txXfrm>
        <a:off x="33412" y="3780277"/>
        <a:ext cx="5724376" cy="617626"/>
      </dsp:txXfrm>
    </dsp:sp>
    <dsp:sp modelId="{D5199EBE-1BC4-453D-A8E2-1276FE1BD63D}">
      <dsp:nvSpPr>
        <dsp:cNvPr id="0" name=""/>
        <dsp:cNvSpPr/>
      </dsp:nvSpPr>
      <dsp:spPr>
        <a:xfrm>
          <a:off x="0" y="4483155"/>
          <a:ext cx="5791200" cy="68445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Communicator among study team</a:t>
          </a:r>
        </a:p>
      </dsp:txBody>
      <dsp:txXfrm>
        <a:off x="33412" y="4516567"/>
        <a:ext cx="5724376" cy="617626"/>
      </dsp:txXfrm>
    </dsp:sp>
    <dsp:sp modelId="{5AFE10D4-84F1-4929-9707-080F73B650D8}">
      <dsp:nvSpPr>
        <dsp:cNvPr id="0" name=""/>
        <dsp:cNvSpPr/>
      </dsp:nvSpPr>
      <dsp:spPr>
        <a:xfrm>
          <a:off x="0" y="5219445"/>
          <a:ext cx="5791200" cy="684450"/>
        </a:xfrm>
        <a:prstGeom prst="roundRect">
          <a:avLst/>
        </a:prstGeom>
        <a:gradFill rotWithShape="0">
          <a:gsLst>
            <a:gs pos="0">
              <a:schemeClr val="accent2">
                <a:hueOff val="-2593750"/>
                <a:satOff val="12425"/>
                <a:lumOff val="11495"/>
                <a:alphaOff val="0"/>
                <a:tint val="96000"/>
                <a:lumMod val="100000"/>
              </a:schemeClr>
            </a:gs>
            <a:gs pos="78000">
              <a:schemeClr val="accent2">
                <a:hueOff val="-2593750"/>
                <a:satOff val="12425"/>
                <a:lumOff val="1149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Coordination of the study team</a:t>
          </a:r>
        </a:p>
      </dsp:txBody>
      <dsp:txXfrm>
        <a:off x="33412" y="5252857"/>
        <a:ext cx="5724376" cy="617626"/>
      </dsp:txXfrm>
    </dsp:sp>
    <dsp:sp modelId="{C2382485-D4FA-4CC3-925F-57C9521C0163}">
      <dsp:nvSpPr>
        <dsp:cNvPr id="0" name=""/>
        <dsp:cNvSpPr/>
      </dsp:nvSpPr>
      <dsp:spPr>
        <a:xfrm>
          <a:off x="0" y="5955735"/>
          <a:ext cx="5791200" cy="68445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IRB Submissions</a:t>
          </a:r>
        </a:p>
      </dsp:txBody>
      <dsp:txXfrm>
        <a:off x="33412" y="5989147"/>
        <a:ext cx="5724376" cy="6176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4678B-8E80-4433-9179-644985AD0E4F}">
      <dsp:nvSpPr>
        <dsp:cNvPr id="0" name=""/>
        <dsp:cNvSpPr/>
      </dsp:nvSpPr>
      <dsp:spPr>
        <a:xfrm>
          <a:off x="0" y="12277"/>
          <a:ext cx="4971603" cy="722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study procedures per protocol</a:t>
          </a:r>
        </a:p>
      </dsp:txBody>
      <dsp:txXfrm>
        <a:off x="35268" y="47545"/>
        <a:ext cx="4901067" cy="651938"/>
      </dsp:txXfrm>
    </dsp:sp>
    <dsp:sp modelId="{113D62BD-BF70-4D2A-A084-CAC3EFD54FD1}">
      <dsp:nvSpPr>
        <dsp:cNvPr id="0" name=""/>
        <dsp:cNvSpPr/>
      </dsp:nvSpPr>
      <dsp:spPr>
        <a:xfrm>
          <a:off x="0" y="789472"/>
          <a:ext cx="4971603" cy="722474"/>
        </a:xfrm>
        <a:prstGeom prst="roundRect">
          <a:avLst/>
        </a:prstGeom>
        <a:gradFill rotWithShape="0">
          <a:gsLst>
            <a:gs pos="0">
              <a:schemeClr val="accent2">
                <a:hueOff val="-494048"/>
                <a:satOff val="2367"/>
                <a:lumOff val="2190"/>
                <a:alphaOff val="0"/>
                <a:tint val="96000"/>
                <a:lumMod val="100000"/>
              </a:schemeClr>
            </a:gs>
            <a:gs pos="78000">
              <a:schemeClr val="accent2">
                <a:hueOff val="-494048"/>
                <a:satOff val="2367"/>
                <a:lumOff val="219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Follow ethical principles</a:t>
          </a:r>
        </a:p>
      </dsp:txBody>
      <dsp:txXfrm>
        <a:off x="35268" y="824740"/>
        <a:ext cx="4901067" cy="651938"/>
      </dsp:txXfrm>
    </dsp:sp>
    <dsp:sp modelId="{C414E843-F6FC-46F3-9E9E-EBB135D1BF3A}">
      <dsp:nvSpPr>
        <dsp:cNvPr id="0" name=""/>
        <dsp:cNvSpPr/>
      </dsp:nvSpPr>
      <dsp:spPr>
        <a:xfrm>
          <a:off x="0" y="1566667"/>
          <a:ext cx="4971603" cy="722474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Certified in Human Subject Protection </a:t>
          </a:r>
        </a:p>
      </dsp:txBody>
      <dsp:txXfrm>
        <a:off x="35268" y="1601935"/>
        <a:ext cx="4901067" cy="651938"/>
      </dsp:txXfrm>
    </dsp:sp>
    <dsp:sp modelId="{5D4F4821-C059-4178-99AF-3BE5FCBE8C4B}">
      <dsp:nvSpPr>
        <dsp:cNvPr id="0" name=""/>
        <dsp:cNvSpPr/>
      </dsp:nvSpPr>
      <dsp:spPr>
        <a:xfrm>
          <a:off x="0" y="2343862"/>
          <a:ext cx="4971603" cy="722474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Adhere to regulations, policies, and guidance</a:t>
          </a:r>
        </a:p>
      </dsp:txBody>
      <dsp:txXfrm>
        <a:off x="35268" y="2379130"/>
        <a:ext cx="4901067" cy="651938"/>
      </dsp:txXfrm>
    </dsp:sp>
    <dsp:sp modelId="{22225C04-BE71-472D-9CEC-3371135E9DC6}">
      <dsp:nvSpPr>
        <dsp:cNvPr id="0" name=""/>
        <dsp:cNvSpPr/>
      </dsp:nvSpPr>
      <dsp:spPr>
        <a:xfrm>
          <a:off x="0" y="3121057"/>
          <a:ext cx="4971603" cy="722474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Ongoing training/educator</a:t>
          </a:r>
        </a:p>
      </dsp:txBody>
      <dsp:txXfrm>
        <a:off x="35268" y="3156325"/>
        <a:ext cx="4901067" cy="651938"/>
      </dsp:txXfrm>
    </dsp:sp>
    <dsp:sp modelId="{03BA9BD5-6877-4452-8E93-0488118206C5}">
      <dsp:nvSpPr>
        <dsp:cNvPr id="0" name=""/>
        <dsp:cNvSpPr/>
      </dsp:nvSpPr>
      <dsp:spPr>
        <a:xfrm>
          <a:off x="0" y="3898252"/>
          <a:ext cx="4971603" cy="722474"/>
        </a:xfrm>
        <a:prstGeom prst="roundRect">
          <a:avLst/>
        </a:prstGeom>
        <a:gradFill rotWithShape="0">
          <a:gsLst>
            <a:gs pos="0">
              <a:schemeClr val="accent2">
                <a:hueOff val="-2470238"/>
                <a:satOff val="11833"/>
                <a:lumOff val="10948"/>
                <a:alphaOff val="0"/>
                <a:tint val="96000"/>
                <a:lumMod val="100000"/>
              </a:schemeClr>
            </a:gs>
            <a:gs pos="78000">
              <a:schemeClr val="accent2">
                <a:hueOff val="-2470238"/>
                <a:satOff val="11833"/>
                <a:lumOff val="1094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 barriers and resolutions</a:t>
          </a:r>
        </a:p>
      </dsp:txBody>
      <dsp:txXfrm>
        <a:off x="35268" y="3933520"/>
        <a:ext cx="4901067" cy="651938"/>
      </dsp:txXfrm>
    </dsp:sp>
    <dsp:sp modelId="{11F48893-53B7-4D2A-9BC9-0FF80A5F7564}">
      <dsp:nvSpPr>
        <dsp:cNvPr id="0" name=""/>
        <dsp:cNvSpPr/>
      </dsp:nvSpPr>
      <dsp:spPr>
        <a:xfrm>
          <a:off x="0" y="4675447"/>
          <a:ext cx="4971603" cy="722474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Contract/budget negotiations</a:t>
          </a:r>
        </a:p>
      </dsp:txBody>
      <dsp:txXfrm>
        <a:off x="35268" y="4710715"/>
        <a:ext cx="4901067" cy="651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63079-7B5D-4994-9980-F806079FBA8B}">
      <dsp:nvSpPr>
        <dsp:cNvPr id="0" name=""/>
        <dsp:cNvSpPr/>
      </dsp:nvSpPr>
      <dsp:spPr>
        <a:xfrm>
          <a:off x="0" y="1922"/>
          <a:ext cx="7187803" cy="8192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3749C-012A-4CF4-B634-9BF75099C1E2}">
      <dsp:nvSpPr>
        <dsp:cNvPr id="0" name=""/>
        <dsp:cNvSpPr/>
      </dsp:nvSpPr>
      <dsp:spPr>
        <a:xfrm>
          <a:off x="247831" y="186259"/>
          <a:ext cx="450602" cy="4506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4588A-A77F-4B36-869B-5DEFCCBFF9D5}">
      <dsp:nvSpPr>
        <dsp:cNvPr id="0" name=""/>
        <dsp:cNvSpPr/>
      </dsp:nvSpPr>
      <dsp:spPr>
        <a:xfrm>
          <a:off x="946264" y="1922"/>
          <a:ext cx="6241538" cy="819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" tIns="86707" rIns="86707" bIns="867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Delegate tasks to those who are qualified by education, training, and experience to perform the task</a:t>
          </a:r>
        </a:p>
      </dsp:txBody>
      <dsp:txXfrm>
        <a:off x="946264" y="1922"/>
        <a:ext cx="6241538" cy="819276"/>
      </dsp:txXfrm>
    </dsp:sp>
    <dsp:sp modelId="{638B9904-5C22-41A8-BF10-C0813BA418BD}">
      <dsp:nvSpPr>
        <dsp:cNvPr id="0" name=""/>
        <dsp:cNvSpPr/>
      </dsp:nvSpPr>
      <dsp:spPr>
        <a:xfrm>
          <a:off x="0" y="1026018"/>
          <a:ext cx="7187803" cy="8192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1DEDE-FA5A-4CF3-B334-BC2F5B9AF994}">
      <dsp:nvSpPr>
        <dsp:cNvPr id="0" name=""/>
        <dsp:cNvSpPr/>
      </dsp:nvSpPr>
      <dsp:spPr>
        <a:xfrm>
          <a:off x="247831" y="1210355"/>
          <a:ext cx="450602" cy="4506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CF4EC-016B-4EF0-AA5E-82BD78FDBACE}">
      <dsp:nvSpPr>
        <dsp:cNvPr id="0" name=""/>
        <dsp:cNvSpPr/>
      </dsp:nvSpPr>
      <dsp:spPr>
        <a:xfrm>
          <a:off x="946264" y="1026018"/>
          <a:ext cx="6241538" cy="819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" tIns="86707" rIns="86707" bIns="867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 adequate supervision of those to whom tasks are delegated</a:t>
          </a:r>
        </a:p>
      </dsp:txBody>
      <dsp:txXfrm>
        <a:off x="946264" y="1026018"/>
        <a:ext cx="6241538" cy="819276"/>
      </dsp:txXfrm>
    </dsp:sp>
    <dsp:sp modelId="{72DEB3F7-1824-490F-A4A2-503DA9E9ED8B}">
      <dsp:nvSpPr>
        <dsp:cNvPr id="0" name=""/>
        <dsp:cNvSpPr/>
      </dsp:nvSpPr>
      <dsp:spPr>
        <a:xfrm>
          <a:off x="0" y="2050113"/>
          <a:ext cx="7187803" cy="8192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54792-4AA9-4886-A80B-2B6208B6210F}">
      <dsp:nvSpPr>
        <dsp:cNvPr id="0" name=""/>
        <dsp:cNvSpPr/>
      </dsp:nvSpPr>
      <dsp:spPr>
        <a:xfrm>
          <a:off x="247831" y="2234451"/>
          <a:ext cx="450602" cy="4506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1D9AB-A838-41A5-8CAC-6A361E2AE0C7}">
      <dsp:nvSpPr>
        <dsp:cNvPr id="0" name=""/>
        <dsp:cNvSpPr/>
      </dsp:nvSpPr>
      <dsp:spPr>
        <a:xfrm>
          <a:off x="946264" y="2050113"/>
          <a:ext cx="6241538" cy="819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" tIns="86707" rIns="86707" bIns="867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Provide appropriate training for study staff</a:t>
          </a:r>
        </a:p>
      </dsp:txBody>
      <dsp:txXfrm>
        <a:off x="946264" y="2050113"/>
        <a:ext cx="6241538" cy="819276"/>
      </dsp:txXfrm>
    </dsp:sp>
    <dsp:sp modelId="{45AC5B47-EA70-4B7D-BE3C-EA1640DE24B0}">
      <dsp:nvSpPr>
        <dsp:cNvPr id="0" name=""/>
        <dsp:cNvSpPr/>
      </dsp:nvSpPr>
      <dsp:spPr>
        <a:xfrm>
          <a:off x="0" y="3074209"/>
          <a:ext cx="7187803" cy="8192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B0720-857B-4414-AA14-CF098A5192AE}">
      <dsp:nvSpPr>
        <dsp:cNvPr id="0" name=""/>
        <dsp:cNvSpPr/>
      </dsp:nvSpPr>
      <dsp:spPr>
        <a:xfrm>
          <a:off x="247831" y="3258546"/>
          <a:ext cx="450602" cy="4506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2782C-F2A1-469A-88DF-508ABC5103C6}">
      <dsp:nvSpPr>
        <dsp:cNvPr id="0" name=""/>
        <dsp:cNvSpPr/>
      </dsp:nvSpPr>
      <dsp:spPr>
        <a:xfrm>
          <a:off x="946264" y="3074209"/>
          <a:ext cx="6241538" cy="819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" tIns="86707" rIns="86707" bIns="867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Even if tasks are delegated, it is the PI/s responsibility to ensure that all study-related responsibilities are appropriately fulfilled</a:t>
          </a:r>
        </a:p>
      </dsp:txBody>
      <dsp:txXfrm>
        <a:off x="946264" y="3074209"/>
        <a:ext cx="6241538" cy="819276"/>
      </dsp:txXfrm>
    </dsp:sp>
    <dsp:sp modelId="{CBCBF159-FC98-461D-A2FC-94C778C70B97}">
      <dsp:nvSpPr>
        <dsp:cNvPr id="0" name=""/>
        <dsp:cNvSpPr/>
      </dsp:nvSpPr>
      <dsp:spPr>
        <a:xfrm>
          <a:off x="0" y="4098305"/>
          <a:ext cx="7187803" cy="8192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E2925-296F-484E-BED1-3AF9EE4806EB}">
      <dsp:nvSpPr>
        <dsp:cNvPr id="0" name=""/>
        <dsp:cNvSpPr/>
      </dsp:nvSpPr>
      <dsp:spPr>
        <a:xfrm>
          <a:off x="247831" y="4282642"/>
          <a:ext cx="450602" cy="4506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A47D1-0DF0-4CAA-B086-D49BA9AEBE12}">
      <dsp:nvSpPr>
        <dsp:cNvPr id="0" name=""/>
        <dsp:cNvSpPr/>
      </dsp:nvSpPr>
      <dsp:spPr>
        <a:xfrm>
          <a:off x="946264" y="4098305"/>
          <a:ext cx="6241538" cy="819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" tIns="86707" rIns="86707" bIns="867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The PI retains the ultimate responsibility for the conduct of the trial even when delegating tasks</a:t>
          </a:r>
        </a:p>
      </dsp:txBody>
      <dsp:txXfrm>
        <a:off x="946264" y="4098305"/>
        <a:ext cx="6241538" cy="819276"/>
      </dsp:txXfrm>
    </dsp:sp>
    <dsp:sp modelId="{0665C66A-72B6-44D8-A208-73C6CB40DD8D}">
      <dsp:nvSpPr>
        <dsp:cNvPr id="0" name=""/>
        <dsp:cNvSpPr/>
      </dsp:nvSpPr>
      <dsp:spPr>
        <a:xfrm>
          <a:off x="0" y="5122400"/>
          <a:ext cx="7187803" cy="8192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106EF-95AF-4A04-9DEB-0ECB4AA67B2B}">
      <dsp:nvSpPr>
        <dsp:cNvPr id="0" name=""/>
        <dsp:cNvSpPr/>
      </dsp:nvSpPr>
      <dsp:spPr>
        <a:xfrm>
          <a:off x="247831" y="5306738"/>
          <a:ext cx="450602" cy="4506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08825-B539-49DA-A8A0-17DAADD65234}">
      <dsp:nvSpPr>
        <dsp:cNvPr id="0" name=""/>
        <dsp:cNvSpPr/>
      </dsp:nvSpPr>
      <dsp:spPr>
        <a:xfrm>
          <a:off x="946264" y="5122400"/>
          <a:ext cx="6241538" cy="819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" tIns="86707" rIns="86707" bIns="867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DOAL form</a:t>
          </a:r>
        </a:p>
      </dsp:txBody>
      <dsp:txXfrm>
        <a:off x="946264" y="5122400"/>
        <a:ext cx="6241538" cy="8192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BC571-2EE3-41A8-896D-84754C061B20}">
      <dsp:nvSpPr>
        <dsp:cNvPr id="0" name=""/>
        <dsp:cNvSpPr/>
      </dsp:nvSpPr>
      <dsp:spPr>
        <a:xfrm>
          <a:off x="0" y="5122"/>
          <a:ext cx="5841554" cy="10910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A1195-135E-44C7-9C5C-AB31A4B6384A}">
      <dsp:nvSpPr>
        <dsp:cNvPr id="0" name=""/>
        <dsp:cNvSpPr/>
      </dsp:nvSpPr>
      <dsp:spPr>
        <a:xfrm>
          <a:off x="330035" y="250603"/>
          <a:ext cx="600064" cy="6000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F2FD4-9AC6-45E1-95E8-E51343D66A82}">
      <dsp:nvSpPr>
        <dsp:cNvPr id="0" name=""/>
        <dsp:cNvSpPr/>
      </dsp:nvSpPr>
      <dsp:spPr>
        <a:xfrm>
          <a:off x="1260135" y="5122"/>
          <a:ext cx="4581418" cy="109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67" tIns="115467" rIns="115467" bIns="1154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Screening evaluations, including obtaining medical histories and assessment of I/E criteria</a:t>
          </a:r>
        </a:p>
      </dsp:txBody>
      <dsp:txXfrm>
        <a:off x="1260135" y="5122"/>
        <a:ext cx="4581418" cy="1091026"/>
      </dsp:txXfrm>
    </dsp:sp>
    <dsp:sp modelId="{BA3B9637-3133-4B64-A5E7-1D0245764186}">
      <dsp:nvSpPr>
        <dsp:cNvPr id="0" name=""/>
        <dsp:cNvSpPr/>
      </dsp:nvSpPr>
      <dsp:spPr>
        <a:xfrm>
          <a:off x="0" y="1368905"/>
          <a:ext cx="5841554" cy="10910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DEC61-828B-4049-B4DB-67FB65C0F73A}">
      <dsp:nvSpPr>
        <dsp:cNvPr id="0" name=""/>
        <dsp:cNvSpPr/>
      </dsp:nvSpPr>
      <dsp:spPr>
        <a:xfrm>
          <a:off x="330035" y="1614386"/>
          <a:ext cx="600064" cy="6000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7D19E-ED79-46AD-880D-CDC0BEFB1F71}">
      <dsp:nvSpPr>
        <dsp:cNvPr id="0" name=""/>
        <dsp:cNvSpPr/>
      </dsp:nvSpPr>
      <dsp:spPr>
        <a:xfrm>
          <a:off x="1260135" y="1368905"/>
          <a:ext cx="4581418" cy="109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67" tIns="115467" rIns="115467" bIns="1154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Physical Exams</a:t>
          </a:r>
        </a:p>
      </dsp:txBody>
      <dsp:txXfrm>
        <a:off x="1260135" y="1368905"/>
        <a:ext cx="4581418" cy="1091026"/>
      </dsp:txXfrm>
    </dsp:sp>
    <dsp:sp modelId="{0D6CF33F-9386-4B94-8912-899EAAB6DE9F}">
      <dsp:nvSpPr>
        <dsp:cNvPr id="0" name=""/>
        <dsp:cNvSpPr/>
      </dsp:nvSpPr>
      <dsp:spPr>
        <a:xfrm>
          <a:off x="0" y="2732688"/>
          <a:ext cx="5841554" cy="10910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56859-1CB8-444C-90EB-969F579FFEC4}">
      <dsp:nvSpPr>
        <dsp:cNvPr id="0" name=""/>
        <dsp:cNvSpPr/>
      </dsp:nvSpPr>
      <dsp:spPr>
        <a:xfrm>
          <a:off x="330035" y="2978169"/>
          <a:ext cx="600064" cy="6000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3C215-4D75-49A2-8540-853BC11C286A}">
      <dsp:nvSpPr>
        <dsp:cNvPr id="0" name=""/>
        <dsp:cNvSpPr/>
      </dsp:nvSpPr>
      <dsp:spPr>
        <a:xfrm>
          <a:off x="1260135" y="2732688"/>
          <a:ext cx="4581418" cy="109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67" tIns="115467" rIns="115467" bIns="1154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Evaluation of AEs and SAEs</a:t>
          </a:r>
        </a:p>
      </dsp:txBody>
      <dsp:txXfrm>
        <a:off x="1260135" y="2732688"/>
        <a:ext cx="4581418" cy="1091026"/>
      </dsp:txXfrm>
    </dsp:sp>
    <dsp:sp modelId="{FC2A9BBF-A843-4916-BBBB-23D37A7BFA1B}">
      <dsp:nvSpPr>
        <dsp:cNvPr id="0" name=""/>
        <dsp:cNvSpPr/>
      </dsp:nvSpPr>
      <dsp:spPr>
        <a:xfrm>
          <a:off x="0" y="4096471"/>
          <a:ext cx="5841554" cy="10910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C734C-0D6E-4DE2-B77D-0142B25540D7}">
      <dsp:nvSpPr>
        <dsp:cNvPr id="0" name=""/>
        <dsp:cNvSpPr/>
      </dsp:nvSpPr>
      <dsp:spPr>
        <a:xfrm>
          <a:off x="330035" y="4341952"/>
          <a:ext cx="600064" cy="6000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B7572-2809-457C-8464-1EA9F2C04AFE}">
      <dsp:nvSpPr>
        <dsp:cNvPr id="0" name=""/>
        <dsp:cNvSpPr/>
      </dsp:nvSpPr>
      <dsp:spPr>
        <a:xfrm>
          <a:off x="1260135" y="4096471"/>
          <a:ext cx="4581418" cy="109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67" tIns="115467" rIns="115467" bIns="1154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Obtaining informed consent</a:t>
          </a:r>
        </a:p>
      </dsp:txBody>
      <dsp:txXfrm>
        <a:off x="1260135" y="4096471"/>
        <a:ext cx="4581418" cy="1091026"/>
      </dsp:txXfrm>
    </dsp:sp>
    <dsp:sp modelId="{56CD4000-C747-4846-85A1-F8267330BB26}">
      <dsp:nvSpPr>
        <dsp:cNvPr id="0" name=""/>
        <dsp:cNvSpPr/>
      </dsp:nvSpPr>
      <dsp:spPr>
        <a:xfrm>
          <a:off x="0" y="5460254"/>
          <a:ext cx="5841554" cy="10910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1DB8D-453B-4736-B07B-79ED2FF164A6}">
      <dsp:nvSpPr>
        <dsp:cNvPr id="0" name=""/>
        <dsp:cNvSpPr/>
      </dsp:nvSpPr>
      <dsp:spPr>
        <a:xfrm>
          <a:off x="330035" y="5705735"/>
          <a:ext cx="600064" cy="6000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0C7DB-2631-48F7-9F1B-5B16E3385C48}">
      <dsp:nvSpPr>
        <dsp:cNvPr id="0" name=""/>
        <dsp:cNvSpPr/>
      </dsp:nvSpPr>
      <dsp:spPr>
        <a:xfrm>
          <a:off x="1260135" y="5460254"/>
          <a:ext cx="4581418" cy="109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67" tIns="115467" rIns="115467" bIns="1154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Inappropriate delegated tasks (too many, not qualified to perform)</a:t>
          </a:r>
        </a:p>
      </dsp:txBody>
      <dsp:txXfrm>
        <a:off x="1260135" y="5460254"/>
        <a:ext cx="4581418" cy="1091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595" cy="461489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910" y="0"/>
            <a:ext cx="3011595" cy="461489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>
              <a:defRPr sz="1200"/>
            </a:lvl1pPr>
          </a:lstStyle>
          <a:p>
            <a:fld id="{95EE7DB0-8810-4606-9F7C-D2E99BCA3B4A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011"/>
            <a:ext cx="3011595" cy="461489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910" y="8773011"/>
            <a:ext cx="3011595" cy="461489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>
              <a:defRPr sz="1200"/>
            </a:lvl1pPr>
          </a:lstStyle>
          <a:p>
            <a:fld id="{77EA7EA4-55E6-40BA-B897-E9B18BB61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54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fld id="{AE6CDF25-DA5D-4668-BC0A-B36D94CB9DA8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E7684E6B-50CA-4C4A-A003-D37E58BDD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0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4E6B-50CA-4C4A-A003-D37E58BDDC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9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feasibility. Assessed at different</a:t>
            </a:r>
            <a:r>
              <a:rPr lang="en-US" baseline="0" dirty="0"/>
              <a:t> levels to determine if study is a good fit for the site</a:t>
            </a:r>
          </a:p>
          <a:p>
            <a:r>
              <a:rPr lang="en-US" baseline="0" dirty="0"/>
              <a:t>Assessed for adequate personnel, correct access to facilities and 3</a:t>
            </a:r>
            <a:r>
              <a:rPr lang="en-US" baseline="30000" dirty="0"/>
              <a:t>rd</a:t>
            </a:r>
            <a:r>
              <a:rPr lang="en-US" baseline="0" dirty="0"/>
              <a:t> facilities (CT, lab, path, surgery) </a:t>
            </a:r>
          </a:p>
          <a:p>
            <a:r>
              <a:rPr lang="en-US" baseline="0" dirty="0"/>
              <a:t>Have to dedicate research time for the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4E6B-50CA-4C4A-A003-D37E58BDDC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6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responsibilities</a:t>
            </a:r>
          </a:p>
          <a:p>
            <a:r>
              <a:rPr lang="en-US" dirty="0"/>
              <a:t>PI is responsible for</a:t>
            </a:r>
            <a:r>
              <a:rPr lang="en-US" baseline="0" dirty="0"/>
              <a:t> </a:t>
            </a:r>
            <a:r>
              <a:rPr lang="en-US" dirty="0"/>
              <a:t>the management</a:t>
            </a:r>
            <a:r>
              <a:rPr lang="en-US" baseline="0" dirty="0"/>
              <a:t> and integrity of the design, conduct, and reporting of the research project, for managing, and monitoring</a:t>
            </a:r>
          </a:p>
          <a:p>
            <a:r>
              <a:rPr lang="en-US" baseline="0" dirty="0"/>
              <a:t>Oversight of compliance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4E6B-50CA-4C4A-A003-D37E58BDDC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7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Adequate records</a:t>
            </a:r>
            <a:r>
              <a:rPr lang="en-US" baseline="0" dirty="0"/>
              <a:t> include IP accountability, accurate case histories that record all observations, safety reports, signing labs, assessing AEs and SAEs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4E6B-50CA-4C4A-A003-D37E58BDDC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3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4E6B-50CA-4C4A-A003-D37E58BDDC0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4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D534-8E63-4666-A7C6-596066381AD3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8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F174-2033-44F5-81C5-E662C05FC35A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927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F174-2033-44F5-81C5-E662C05FC35A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19076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F174-2033-44F5-81C5-E662C05FC35A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058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F174-2033-44F5-81C5-E662C05FC35A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8741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F174-2033-44F5-81C5-E662C05FC35A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1053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57C9-0328-4AEE-A138-0CFCA2F44958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9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E149-31A1-462C-912E-7835F9861E9E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0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A2EC-5AB8-4420-83F3-3804C5D44B52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5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8944-E167-4803-86CC-214E4725B01C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8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358F-7534-4986-AC72-1F865CA185E4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39B6-EF6E-42D8-B879-187B6DB79F9D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6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CE39-60E8-4939-8B1C-24596AD1267B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1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5BE-6704-4FE3-8DD2-67EE7DE689C3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5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8227-696C-4B6D-BC5A-960AFBA911FE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9D6C-E159-4F03-A451-420274105AD7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8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F174-2033-44F5-81C5-E662C05FC35A}" type="datetime1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9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ewminate.com/lets-talk-ethic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-commons-images.com/handwriting/r/responsibility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juggle-quality-silhouette-man-500961/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acrpnet.org/2018/08/14/the-anatomy-of-a-great-clinical-research-coordinat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wl.excelsior.edu/research/research-proces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2C2B-8ECD-4228-B0C2-E7DAB91AC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513" y="1014646"/>
            <a:ext cx="6216024" cy="10118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Research 101</a:t>
            </a:r>
            <a:br>
              <a:rPr lang="en-US" sz="3600" dirty="0"/>
            </a:br>
            <a:r>
              <a:rPr lang="en-US" sz="2200" b="1" dirty="0"/>
              <a:t>sponsored by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15D31A-F326-42CF-B07E-4E71A8046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97648"/>
            <a:ext cx="7315200" cy="397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2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2900" b="1" dirty="0"/>
              <a:t>Principal Investigator’s </a:t>
            </a:r>
            <a:br>
              <a:rPr lang="en-US" sz="2900" b="1" dirty="0"/>
            </a:br>
            <a:r>
              <a:rPr lang="en-US" sz="2900" b="1" dirty="0"/>
              <a:t>Overall Responsibility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6FA1207-0F48-4756-9650-16CBDA6FA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564465"/>
              </p:ext>
            </p:extLst>
          </p:nvPr>
        </p:nvGraphicFramePr>
        <p:xfrm>
          <a:off x="3181466" y="152400"/>
          <a:ext cx="4971603" cy="655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1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6200"/>
            <a:ext cx="6447501" cy="843887"/>
          </a:xfrm>
        </p:spPr>
        <p:txBody>
          <a:bodyPr anchor="t">
            <a:noAutofit/>
          </a:bodyPr>
          <a:lstStyle/>
          <a:p>
            <a:r>
              <a:rPr lang="en-US" b="1" dirty="0"/>
              <a:t>PI General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762001"/>
            <a:ext cx="5638800" cy="60198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3200" b="1" dirty="0"/>
              <a:t>Conduct research in an ethical manner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/>
              <a:t>Conduct research that contributes to generalizable knowledge while protecting the rights and welfare of human subjects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/>
              <a:t>Ensure that a clinical investigation is conducted according to the signed investigator statement (1572) and/or investigational plan (protocol), as applicable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/>
              <a:t>Personally conduct or supervise the trial as written in the clinical protocol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/>
              <a:t>Disclosure of conflicts of interest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/>
              <a:t>Controlling IP under investigation, including accountability / understand the IP, including the potential risk and side effects (SEs)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700" dirty="0"/>
          </a:p>
          <a:p>
            <a:pPr marL="0" indent="0">
              <a:lnSpc>
                <a:spcPct val="90000"/>
              </a:lnSpc>
              <a:buNone/>
            </a:pPr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9FF13D-B188-49FB-A5CA-E2A28DF37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1000" y="2928549"/>
            <a:ext cx="1815962" cy="18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4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A12B-06D8-44C4-B71A-4EC101C5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201"/>
            <a:ext cx="6447501" cy="685799"/>
          </a:xfrm>
        </p:spPr>
        <p:txBody>
          <a:bodyPr anchor="t">
            <a:normAutofit/>
          </a:bodyPr>
          <a:lstStyle/>
          <a:p>
            <a:r>
              <a:rPr lang="en-US" b="1" dirty="0"/>
              <a:t>PI General Responsibilities </a:t>
            </a:r>
            <a:r>
              <a:rPr lang="en-US" sz="1200" b="1" dirty="0"/>
              <a:t>cont’d</a:t>
            </a:r>
            <a:endParaRPr lang="en-US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E37141-D834-45C4-BFE2-9FDA9EA02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499" y="762000"/>
            <a:ext cx="5355301" cy="60197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Ensure adequate infrastructure and resources to conduct the study efficiently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Delegation of study-related tasks to employees/study staff, colleagues, or other third parties 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Ensure that all study team members are informed about their duties and obligations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Maintaining adequate records 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Ensuring IRB review, approval, compliance and reporting requirements are met 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Willing to comply with applicable regulations and be prepared for audits and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1BC30-01F4-4AA4-A27D-F73770F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6" name="Content Placeholder 5" descr="A close up of a persons hand&#10;&#10;Description automatically generated">
            <a:extLst>
              <a:ext uri="{FF2B5EF4-FFF2-40B4-BE49-F238E27FC236}">
                <a16:creationId xmlns:a16="http://schemas.microsoft.com/office/drawing/2014/main" id="{17B3C34E-E1FB-40F5-83F7-1CD5D20CA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2416" y="2209800"/>
            <a:ext cx="1534983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99B89C3-C761-4A0D-97EF-0C0D26A9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09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Responsibility of the Study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>
            <a:off x="1769119" y="3425301"/>
            <a:ext cx="5562600" cy="1371600"/>
          </a:xfrm>
          <a:prstGeom prst="triangle">
            <a:avLst>
              <a:gd name="adj" fmla="val 540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0286" y="3962400"/>
            <a:ext cx="7262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As a member of the research study team, we may wear many hats in order to fulfill our responsibilities to the PI and for the study</a:t>
            </a:r>
          </a:p>
        </p:txBody>
      </p:sp>
      <p:pic>
        <p:nvPicPr>
          <p:cNvPr id="3074" name="Picture 2" descr="Image result for wear many hats meme">
            <a:extLst>
              <a:ext uri="{FF2B5EF4-FFF2-40B4-BE49-F238E27FC236}">
                <a16:creationId xmlns:a16="http://schemas.microsoft.com/office/drawing/2014/main" id="{54E0E534-31C6-4735-A0BA-2F4394A4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60" y="2143652"/>
            <a:ext cx="2535388" cy="168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ear many hats meme">
            <a:extLst>
              <a:ext uri="{FF2B5EF4-FFF2-40B4-BE49-F238E27FC236}">
                <a16:creationId xmlns:a16="http://schemas.microsoft.com/office/drawing/2014/main" id="{92E5A61A-49A8-4ADD-AAC3-DFEF8E6BA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21" y="2080426"/>
            <a:ext cx="2588739" cy="168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46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prah You Get A Meme - Imgflip">
            <a:extLst>
              <a:ext uri="{FF2B5EF4-FFF2-40B4-BE49-F238E27FC236}">
                <a16:creationId xmlns:a16="http://schemas.microsoft.com/office/drawing/2014/main" id="{75AA8518-E492-422C-B7BE-82F527A4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32" y="1459970"/>
            <a:ext cx="5252672" cy="393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A7CC2-D877-45FC-9366-493A20E0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895" y="6411619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0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82486"/>
            <a:ext cx="3200399" cy="4093028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Responsibilities of </a:t>
            </a:r>
            <a:br>
              <a:rPr lang="en-US" sz="3200" b="1" dirty="0"/>
            </a:br>
            <a:r>
              <a:rPr lang="en-US" sz="3200" b="1" dirty="0"/>
              <a:t>Research Staff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4B26FD9-86CD-4FC5-84F7-9924CCA39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232260"/>
              </p:ext>
            </p:extLst>
          </p:nvPr>
        </p:nvGraphicFramePr>
        <p:xfrm>
          <a:off x="3200400" y="76200"/>
          <a:ext cx="5791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7E17C-4420-4372-90D8-E82F4A54B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82486"/>
            <a:ext cx="3532634" cy="4093028"/>
          </a:xfrm>
        </p:spPr>
        <p:txBody>
          <a:bodyPr anchor="ctr">
            <a:normAutofit/>
          </a:bodyPr>
          <a:lstStyle/>
          <a:p>
            <a:r>
              <a:rPr lang="en-US" b="1" dirty="0"/>
              <a:t>Responsibilities of </a:t>
            </a:r>
            <a:br>
              <a:rPr lang="en-US" b="1" dirty="0"/>
            </a:br>
            <a:r>
              <a:rPr lang="en-US" b="1" dirty="0"/>
              <a:t>Research Staff </a:t>
            </a:r>
            <a:r>
              <a:rPr lang="en-US" sz="1000" b="1" dirty="0"/>
              <a:t>cont’d</a:t>
            </a:r>
            <a:endParaRPr lang="en-US" sz="10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159908A-94C8-4E28-A6B7-659FE5F88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764917"/>
              </p:ext>
            </p:extLst>
          </p:nvPr>
        </p:nvGraphicFramePr>
        <p:xfrm>
          <a:off x="3871891" y="762001"/>
          <a:ext cx="4971603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D948B-3887-4AB1-958D-CF165A82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0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Rate Principle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3352800" y="3254375"/>
            <a:ext cx="2133600" cy="20574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Down Arrow 5"/>
          <p:cNvSpPr/>
          <p:nvPr/>
        </p:nvSpPr>
        <p:spPr>
          <a:xfrm rot="5192095">
            <a:off x="2459745" y="4386814"/>
            <a:ext cx="10942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8895671">
            <a:off x="3054093" y="2865033"/>
            <a:ext cx="10942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3126341">
            <a:off x="4672669" y="2854103"/>
            <a:ext cx="10942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6200000">
            <a:off x="5258412" y="4267265"/>
            <a:ext cx="10942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06059" y="3998092"/>
            <a:ext cx="165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Connecting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6019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Principle: Creation of the network of Dedicated Enrollment Sites, a core component of the Veterans Administration (VA) Cooperative Studies Program</a:t>
            </a:r>
          </a:p>
        </p:txBody>
      </p:sp>
      <p:sp>
        <p:nvSpPr>
          <p:cNvPr id="21" name="Round Single Corner Rectangle 20"/>
          <p:cNvSpPr/>
          <p:nvPr/>
        </p:nvSpPr>
        <p:spPr>
          <a:xfrm rot="16200000">
            <a:off x="1868890" y="4432190"/>
            <a:ext cx="1062823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Rapport</a:t>
            </a:r>
          </a:p>
        </p:txBody>
      </p:sp>
      <p:sp>
        <p:nvSpPr>
          <p:cNvPr id="22" name="Round Single Corner Rectangle 21"/>
          <p:cNvSpPr/>
          <p:nvPr/>
        </p:nvSpPr>
        <p:spPr>
          <a:xfrm rot="19717852">
            <a:off x="2319256" y="2536833"/>
            <a:ext cx="1778078" cy="38542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Accountability</a:t>
            </a:r>
          </a:p>
        </p:txBody>
      </p:sp>
      <p:sp>
        <p:nvSpPr>
          <p:cNvPr id="23" name="Round Single Corner Rectangle 22"/>
          <p:cNvSpPr/>
          <p:nvPr/>
        </p:nvSpPr>
        <p:spPr>
          <a:xfrm rot="2328106">
            <a:off x="4747912" y="2425862"/>
            <a:ext cx="1656771" cy="37457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Transparency</a:t>
            </a:r>
          </a:p>
        </p:txBody>
      </p:sp>
      <p:sp>
        <p:nvSpPr>
          <p:cNvPr id="24" name="Round Single Corner Rectangle 23"/>
          <p:cNvSpPr/>
          <p:nvPr/>
        </p:nvSpPr>
        <p:spPr>
          <a:xfrm rot="5400000">
            <a:off x="5486438" y="4559902"/>
            <a:ext cx="1777629" cy="38017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Empowerment</a:t>
            </a:r>
          </a:p>
        </p:txBody>
      </p:sp>
    </p:spTree>
    <p:extLst>
      <p:ext uri="{BB962C8B-B14F-4D97-AF65-F5344CB8AC3E}">
        <p14:creationId xmlns:p14="http://schemas.microsoft.com/office/powerpoint/2010/main" val="1686704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6447501" cy="609600"/>
          </a:xfrm>
        </p:spPr>
        <p:txBody>
          <a:bodyPr>
            <a:noAutofit/>
          </a:bodyPr>
          <a:lstStyle/>
          <a:p>
            <a:r>
              <a:rPr lang="en-US" b="1" dirty="0"/>
              <a:t>Delegating Tasks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B26CCA9-93E7-41E8-9186-B29F2479F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168139"/>
              </p:ext>
            </p:extLst>
          </p:nvPr>
        </p:nvGraphicFramePr>
        <p:xfrm>
          <a:off x="228600" y="762000"/>
          <a:ext cx="7187803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2900" b="1"/>
              <a:t>Inappropriate Delegation to the Study Team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1FDAEBC-F2FE-4D31-92CD-1BEE174859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123036"/>
              </p:ext>
            </p:extLst>
          </p:nvPr>
        </p:nvGraphicFramePr>
        <p:xfrm>
          <a:off x="3150046" y="76200"/>
          <a:ext cx="5841554" cy="6556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14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2C2B-8ECD-4228-B0C2-E7DAB91AC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300" y="1019811"/>
            <a:ext cx="5825202" cy="853440"/>
          </a:xfrm>
        </p:spPr>
        <p:txBody>
          <a:bodyPr/>
          <a:lstStyle/>
          <a:p>
            <a:pPr algn="ctr"/>
            <a:r>
              <a:rPr lang="en-US" b="1" dirty="0"/>
              <a:t>Disclaimer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31770-D4C8-468A-9B9D-BD642F027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6519334" cy="4267200"/>
          </a:xfrm>
        </p:spPr>
        <p:txBody>
          <a:bodyPr>
            <a:noAutofit/>
          </a:bodyPr>
          <a:lstStyle/>
          <a:p>
            <a:pPr algn="l"/>
            <a:r>
              <a:rPr lang="en-US" sz="2000" b="1" u="sng" dirty="0"/>
              <a:t>Conflicts of Interest</a:t>
            </a:r>
            <a:endParaRPr lang="en-US" sz="2000" b="1" dirty="0"/>
          </a:p>
          <a:p>
            <a:pPr algn="l"/>
            <a:r>
              <a:rPr lang="en-US" sz="2000" dirty="0"/>
              <a:t>A Conflict of Interest occurs when an individual has an opportunity to affect educational content about healthcare products or services of a commercial interest with which she/he has a financial relationship.</a:t>
            </a:r>
          </a:p>
          <a:p>
            <a:pPr algn="l"/>
            <a:r>
              <a:rPr lang="en-US" sz="2000" dirty="0"/>
              <a:t>There is no conflict of interest for this presentation.</a:t>
            </a:r>
          </a:p>
          <a:p>
            <a:pPr algn="l"/>
            <a:r>
              <a:rPr lang="en-US" sz="2000" b="1" u="sng" dirty="0"/>
              <a:t>Commercial Support</a:t>
            </a:r>
            <a:endParaRPr lang="en-US" sz="2000" b="1" dirty="0"/>
          </a:p>
          <a:p>
            <a:pPr algn="l"/>
            <a:r>
              <a:rPr lang="en-US" sz="2000" dirty="0"/>
              <a:t>No commercial support for this seminar</a:t>
            </a:r>
          </a:p>
          <a:p>
            <a:pPr algn="l"/>
            <a:r>
              <a:rPr lang="en-US" sz="2000" b="1" u="sng" dirty="0"/>
              <a:t>Non-Endorsement of Products</a:t>
            </a:r>
            <a:endParaRPr lang="en-US" sz="2000" b="1" dirty="0"/>
          </a:p>
          <a:p>
            <a:pPr algn="l"/>
            <a:r>
              <a:rPr lang="en-US" sz="2000" dirty="0"/>
              <a:t>Non-applicable</a:t>
            </a:r>
          </a:p>
        </p:txBody>
      </p:sp>
    </p:spTree>
    <p:extLst>
      <p:ext uri="{BB962C8B-B14F-4D97-AF65-F5344CB8AC3E}">
        <p14:creationId xmlns:p14="http://schemas.microsoft.com/office/powerpoint/2010/main" val="358172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AM HERE TO DELEGATE! PLEASE DO ALL MY WORK Memes-Com | Meme on ME.ME">
            <a:extLst>
              <a:ext uri="{FF2B5EF4-FFF2-40B4-BE49-F238E27FC236}">
                <a16:creationId xmlns:a16="http://schemas.microsoft.com/office/drawing/2014/main" id="{7C4D182F-C493-409D-BF1F-3B2DDB5A5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32" y="1840880"/>
            <a:ext cx="5252672" cy="31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F0950-62C8-44B6-8A27-5B251022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895" y="6411619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8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692400" cy="4953000"/>
          </a:xfrm>
        </p:spPr>
        <p:txBody>
          <a:bodyPr anchor="ctr">
            <a:normAutofit/>
          </a:bodyPr>
          <a:lstStyle/>
          <a:p>
            <a:r>
              <a:rPr lang="en-US" b="1" dirty="0"/>
              <a:t>Protocol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609602"/>
            <a:ext cx="4191000" cy="6095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2000" b="1" dirty="0"/>
              <a:t>Conduct the study/trial in compliance with the protocol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Document and explain all deviations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Deviation from the protocol should only occur to eliminate an immediate hazard to a subject and requires immediate reporting to: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PI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IRB (as applicable)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Sponsor (as applicable)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Any other regulatory authorities (as applicable)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pic>
        <p:nvPicPr>
          <p:cNvPr id="5" name="Picture 4" descr="Auditoría y Consultoría Sociolabor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4" y="4272957"/>
            <a:ext cx="2397608" cy="12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3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 sense... Noncompliance - Darth Vader | Meme Generator">
            <a:extLst>
              <a:ext uri="{FF2B5EF4-FFF2-40B4-BE49-F238E27FC236}">
                <a16:creationId xmlns:a16="http://schemas.microsoft.com/office/drawing/2014/main" id="{AB6648C0-B4D8-44C5-85DD-B85B945C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32" y="1624610"/>
            <a:ext cx="5252672" cy="360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A9D6B-4A19-447B-AD7E-BA81DBC3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895" y="6411619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3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924799" cy="609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Common Non-Compliance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5" y="1143000"/>
            <a:ext cx="4058125" cy="54863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Insufficient evidence of investigator oversight/involvement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Failure to adhere to the protocol procedures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Inadequate source documentation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Changes made to the original records without an audit trail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b="1" dirty="0"/>
              <a:t>IP accountability issues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Reporting deficiencies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6146" name="Picture 2" descr="Ceiling Cat Meme - Imgflip">
            <a:extLst>
              <a:ext uri="{FF2B5EF4-FFF2-40B4-BE49-F238E27FC236}">
                <a16:creationId xmlns:a16="http://schemas.microsoft.com/office/drawing/2014/main" id="{5E6614D2-6535-4311-ADDA-9E8EFB853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2438400"/>
            <a:ext cx="3048000" cy="27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7543800" cy="609600"/>
          </a:xfrm>
        </p:spPr>
        <p:txBody>
          <a:bodyPr anchor="t">
            <a:noAutofit/>
          </a:bodyPr>
          <a:lstStyle/>
          <a:p>
            <a:r>
              <a:rPr lang="en-US" b="1" dirty="0"/>
              <a:t>Consequences of Non-Compliance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215" y="2133600"/>
            <a:ext cx="2791585" cy="4571999"/>
          </a:xfrm>
        </p:spPr>
        <p:txBody>
          <a:bodyPr>
            <a:normAutofit/>
          </a:bodyPr>
          <a:lstStyle/>
          <a:p>
            <a:r>
              <a:rPr lang="en-US" sz="2000" b="1" dirty="0"/>
              <a:t>Loss of data</a:t>
            </a:r>
          </a:p>
          <a:p>
            <a:endParaRPr lang="en-US" sz="2000" b="1" dirty="0"/>
          </a:p>
          <a:p>
            <a:r>
              <a:rPr lang="en-US" sz="2000" b="1" dirty="0"/>
              <a:t>Professional reputation for the investigator, you, and the  institution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Subject safety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5" name="Picture 4" descr="NetApp, You had my curiosity… - Juku.i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r="5560" b="-3"/>
          <a:stretch/>
        </p:blipFill>
        <p:spPr>
          <a:xfrm>
            <a:off x="508000" y="2159331"/>
            <a:ext cx="4067572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4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aracteristics of a Person That would be a trait - | Make a Meme">
            <a:extLst>
              <a:ext uri="{FF2B5EF4-FFF2-40B4-BE49-F238E27FC236}">
                <a16:creationId xmlns:a16="http://schemas.microsoft.com/office/drawing/2014/main" id="{0B269020-A3FD-4E25-8552-E062D677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998" y="1131994"/>
            <a:ext cx="4652140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C36E8-C62B-4131-B5DB-67278A0B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895" y="6411619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6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76" y="5486400"/>
            <a:ext cx="6216024" cy="12313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Research Coordinator/Study Team Characteristics/Traits</a:t>
            </a:r>
          </a:p>
        </p:txBody>
      </p:sp>
      <p:pic>
        <p:nvPicPr>
          <p:cNvPr id="5" name="Picture 2" descr="Image result for clinical coordinator carto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2400"/>
            <a:ext cx="6934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6517" y="6352651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6F15528-21DE-4FAA-801E-634DDDAF4B2B}" type="slidenum">
              <a:rPr lang="en-US" smtClean="0"/>
              <a:pPr defTabSz="914400"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1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59" y="152400"/>
            <a:ext cx="4445441" cy="457200"/>
          </a:xfrm>
        </p:spPr>
        <p:txBody>
          <a:bodyPr anchor="ctr">
            <a:normAutofit fontScale="90000"/>
          </a:bodyPr>
          <a:lstStyle/>
          <a:p>
            <a:r>
              <a:rPr lang="en-US" b="1" dirty="0"/>
              <a:t>Characteristics/Traits: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5" y="762000"/>
            <a:ext cx="3829525" cy="5943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Ethical/Caring personality for subjects/Protector of subjects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Multi-tasker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Customer service skills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Leadership skills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Independent worker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Competent/knowledgeable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Organization skills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Detailed oriented/ Efficient documentation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Effective communicator/ good interpersonal skills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Collaborator/team player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Prioritizing skills/time management skills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b="1" dirty="0"/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pic>
        <p:nvPicPr>
          <p:cNvPr id="5" name="Picture 4" descr="A Journal Called Life: Space , Time and Woman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37005"/>
            <a:ext cx="2514600" cy="37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79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ECD8-9508-4E30-B0BD-2109D658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5431501" cy="5880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Characteristics</a:t>
            </a:r>
            <a:r>
              <a:rPr lang="en-US" sz="2800" b="1" dirty="0"/>
              <a:t> </a:t>
            </a:r>
            <a:r>
              <a:rPr lang="en-US" sz="1000" b="1" dirty="0"/>
              <a:t>cont’d</a:t>
            </a:r>
            <a:endParaRPr lang="en-US" sz="1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F91C6-3251-420A-9D0C-408B39BE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914400"/>
            <a:ext cx="3560428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Trustworthy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Dependable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Active listener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Critical thinking skills/Problem solver/conflict resolution skills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Flexible/adaptable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Coachable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Teacher/Serve as a resource to other researchers/ Mentor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Motivated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Technology savvy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Creative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Patient attitude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Can do attitude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4D1A3-C766-4C01-B1B4-64E56E5C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1497" y="6041362"/>
            <a:ext cx="3240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137C5-2B11-412A-946B-FD2688E11F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49" r="18528"/>
          <a:stretch/>
        </p:blipFill>
        <p:spPr>
          <a:xfrm>
            <a:off x="631948" y="2121459"/>
            <a:ext cx="2590800" cy="358140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875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6E909-F442-40A4-A100-9CBB85EB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304800"/>
            <a:ext cx="4820125" cy="64769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en-US" sz="900" b="1" dirty="0"/>
          </a:p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14400" b="1" dirty="0"/>
              <a:t>Research= Being:</a:t>
            </a:r>
          </a:p>
          <a:p>
            <a:pPr lvl="1">
              <a:lnSpc>
                <a:spcPct val="90000"/>
              </a:lnSpc>
            </a:pPr>
            <a:endParaRPr lang="en-US" sz="5500" dirty="0"/>
          </a:p>
          <a:p>
            <a:pPr lvl="1">
              <a:lnSpc>
                <a:spcPct val="90000"/>
              </a:lnSpc>
            </a:pPr>
            <a:endParaRPr lang="en-US" sz="8000" dirty="0"/>
          </a:p>
          <a:p>
            <a:pPr lvl="1">
              <a:lnSpc>
                <a:spcPct val="90000"/>
              </a:lnSpc>
            </a:pPr>
            <a:r>
              <a:rPr lang="en-US" sz="8000" b="1" dirty="0"/>
              <a:t>Responsible</a:t>
            </a:r>
          </a:p>
          <a:p>
            <a:pPr lvl="1">
              <a:lnSpc>
                <a:spcPct val="90000"/>
              </a:lnSpc>
            </a:pPr>
            <a:endParaRPr lang="en-US" sz="8000" b="1" dirty="0"/>
          </a:p>
          <a:p>
            <a:pPr lvl="1">
              <a:lnSpc>
                <a:spcPct val="90000"/>
              </a:lnSpc>
            </a:pPr>
            <a:r>
              <a:rPr lang="en-US" sz="8000" b="1" dirty="0"/>
              <a:t>Ethical</a:t>
            </a:r>
          </a:p>
          <a:p>
            <a:pPr lvl="1">
              <a:lnSpc>
                <a:spcPct val="90000"/>
              </a:lnSpc>
            </a:pPr>
            <a:endParaRPr lang="en-US" sz="8000" b="1" dirty="0"/>
          </a:p>
          <a:p>
            <a:pPr lvl="1">
              <a:lnSpc>
                <a:spcPct val="90000"/>
              </a:lnSpc>
            </a:pPr>
            <a:r>
              <a:rPr lang="en-US" sz="8000" b="1" dirty="0"/>
              <a:t>Subject protector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8000" b="1" dirty="0"/>
          </a:p>
          <a:p>
            <a:pPr lvl="1">
              <a:lnSpc>
                <a:spcPct val="90000"/>
              </a:lnSpc>
            </a:pPr>
            <a:r>
              <a:rPr lang="en-US" sz="8000" b="1" dirty="0"/>
              <a:t>Efficient</a:t>
            </a:r>
          </a:p>
          <a:p>
            <a:pPr lvl="1">
              <a:lnSpc>
                <a:spcPct val="90000"/>
              </a:lnSpc>
            </a:pPr>
            <a:endParaRPr lang="en-US" sz="8000" b="1" dirty="0"/>
          </a:p>
          <a:p>
            <a:pPr lvl="1">
              <a:lnSpc>
                <a:spcPct val="90000"/>
              </a:lnSpc>
            </a:pPr>
            <a:r>
              <a:rPr lang="en-US" sz="8000" b="1" dirty="0"/>
              <a:t>Attentive</a:t>
            </a:r>
          </a:p>
          <a:p>
            <a:pPr lvl="1">
              <a:lnSpc>
                <a:spcPct val="90000"/>
              </a:lnSpc>
            </a:pPr>
            <a:endParaRPr lang="en-US" sz="8000" b="1" dirty="0"/>
          </a:p>
          <a:p>
            <a:pPr lvl="1">
              <a:lnSpc>
                <a:spcPct val="90000"/>
              </a:lnSpc>
            </a:pPr>
            <a:r>
              <a:rPr lang="en-US" sz="8000" b="1" dirty="0"/>
              <a:t>Caring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8000" b="1" dirty="0"/>
          </a:p>
          <a:p>
            <a:pPr lvl="1">
              <a:lnSpc>
                <a:spcPct val="90000"/>
              </a:lnSpc>
            </a:pPr>
            <a:r>
              <a:rPr lang="en-US" sz="8000" b="1" dirty="0"/>
              <a:t>Honest</a:t>
            </a:r>
          </a:p>
          <a:p>
            <a:pPr>
              <a:lnSpc>
                <a:spcPct val="90000"/>
              </a:lnSpc>
            </a:pPr>
            <a:endParaRPr lang="en-US" sz="9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4000" dirty="0"/>
              <a:t>ACRP article: </a:t>
            </a:r>
            <a:r>
              <a:rPr lang="en-US" sz="4000" dirty="0">
                <a:hlinkClick r:id="rId2"/>
              </a:rPr>
              <a:t>https://acrpnet.org/2018/08/14/the-anatomy-of-a-great-clinical-research-coordinator/</a:t>
            </a:r>
            <a:endParaRPr lang="en-US" sz="4000" dirty="0"/>
          </a:p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E3B4C-3181-4907-AA73-6C32837D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623CCF9-6BF3-4FC9-A189-1D210C821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0" y="2368050"/>
            <a:ext cx="2827796" cy="23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8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295400"/>
            <a:ext cx="5825202" cy="275543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/>
              <a:t>Roles and Responsibilities of the Investigator and Study Team</a:t>
            </a:r>
            <a:endParaRPr lang="en-US" sz="4000" b="1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3"/>
            <a:ext cx="5825202" cy="10968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Derita Bran, MSN, RN, CCRC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</a:rPr>
              <a:t>Program Director, TN-CTSI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3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 Always Take Cat Meme - Cat Planet | Cat Planet">
            <a:extLst>
              <a:ext uri="{FF2B5EF4-FFF2-40B4-BE49-F238E27FC236}">
                <a16:creationId xmlns:a16="http://schemas.microsoft.com/office/drawing/2014/main" id="{4C1068F5-C793-487E-8AF5-769C7C5C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32" y="1663516"/>
            <a:ext cx="5252672" cy="352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66DC-3CA5-4E97-AECD-8F34772E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895" y="6411619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76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1" y="451513"/>
            <a:ext cx="3886200" cy="63302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/>
              <a:t>Adhere to  the Protocol </a:t>
            </a:r>
            <a:r>
              <a:rPr lang="en-US" sz="2000" b="1" dirty="0"/>
              <a:t>unless there is a safety issue for the subject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u="sng" dirty="0"/>
              <a:t>Comply</a:t>
            </a:r>
            <a:r>
              <a:rPr lang="en-US" sz="2000" b="1" dirty="0"/>
              <a:t> to regulations, policies, procedures, and guidance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u="sng" dirty="0"/>
              <a:t>Perform tasks </a:t>
            </a:r>
            <a:r>
              <a:rPr lang="en-US" sz="2000" b="1" dirty="0"/>
              <a:t>delegated by the PI that you are </a:t>
            </a:r>
            <a:r>
              <a:rPr lang="en-US" sz="2000" b="1" u="sng" dirty="0"/>
              <a:t>qualified </a:t>
            </a:r>
            <a:r>
              <a:rPr lang="en-US" sz="2000" b="1" dirty="0"/>
              <a:t>to conduct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u="sng" dirty="0"/>
              <a:t>Protect subjects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u="sng" dirty="0"/>
              <a:t>Act as a team </a:t>
            </a:r>
            <a:r>
              <a:rPr lang="en-US" sz="2000" b="1" dirty="0"/>
              <a:t>and perform the study according to above bullet points and your study will be </a:t>
            </a:r>
            <a:r>
              <a:rPr lang="en-US" sz="2400" b="1" i="1" u="sng" dirty="0"/>
              <a:t>SUCCESSFUL</a:t>
            </a:r>
          </a:p>
          <a:p>
            <a:pPr marL="0" indent="0">
              <a:lnSpc>
                <a:spcPct val="90000"/>
              </a:lnSpc>
              <a:buNone/>
            </a:pPr>
            <a:endParaRPr lang="en-US" sz="900" dirty="0"/>
          </a:p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endParaRPr lang="en-US" sz="900" dirty="0"/>
          </a:p>
          <a:p>
            <a:pPr marL="0" indent="0">
              <a:lnSpc>
                <a:spcPct val="90000"/>
              </a:lnSpc>
              <a:buNone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 dirty="0"/>
          </a:p>
        </p:txBody>
      </p:sp>
      <p:pic>
        <p:nvPicPr>
          <p:cNvPr id="7170" name="Picture 2" descr="Take A Seat Cat Meme - Imgflip">
            <a:extLst>
              <a:ext uri="{FF2B5EF4-FFF2-40B4-BE49-F238E27FC236}">
                <a16:creationId xmlns:a16="http://schemas.microsoft.com/office/drawing/2014/main" id="{AC3C554D-8DC5-40AB-889C-CC922EBF1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30400"/>
            <a:ext cx="2748666" cy="36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8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 need to find a way to thank them. I need to thank them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9" y="2514600"/>
            <a:ext cx="3214071" cy="2209800"/>
          </a:xfrm>
          <a:prstGeom prst="rect">
            <a:avLst/>
          </a:prstGeom>
        </p:spPr>
      </p:pic>
      <p:pic>
        <p:nvPicPr>
          <p:cNvPr id="2050" name="Picture 2" descr="C:\Users\bra2782\AppData\Local\Microsoft\Windows\Temporary Internet Files\Content.IE5\HO2QCFL5\question_makrs_cutie_mark_by_rildraw-d4byewl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2286000"/>
            <a:ext cx="2995504" cy="276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9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52400"/>
            <a:ext cx="7648121" cy="663575"/>
          </a:xfrm>
        </p:spPr>
        <p:txBody>
          <a:bodyPr>
            <a:normAutofit/>
          </a:bodyPr>
          <a:lstStyle/>
          <a:p>
            <a:r>
              <a:rPr lang="en-US" b="1" dirty="0"/>
              <a:t>List of Abbreviations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3CAB7D8-0510-4BEC-ADED-46EC38C52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818413"/>
              </p:ext>
            </p:extLst>
          </p:nvPr>
        </p:nvGraphicFramePr>
        <p:xfrm>
          <a:off x="423396" y="968375"/>
          <a:ext cx="6997504" cy="573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7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8229600" cy="843888"/>
          </a:xfrm>
        </p:spPr>
        <p:txBody>
          <a:bodyPr>
            <a:normAutofit/>
          </a:bodyPr>
          <a:lstStyle/>
          <a:p>
            <a:r>
              <a:rPr lang="en-US" b="1" dirty="0"/>
              <a:t>Regulations and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1534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000" b="1" dirty="0"/>
              <a:t>21 CFR Part 11, 50, 54, 56, 312, 812	</a:t>
            </a:r>
          </a:p>
          <a:p>
            <a:r>
              <a:rPr lang="en-US" sz="2000" b="1" dirty="0"/>
              <a:t>45 CFR 46</a:t>
            </a:r>
          </a:p>
          <a:p>
            <a:r>
              <a:rPr lang="en-US" sz="2000" b="1" dirty="0"/>
              <a:t>ICH GCP E6 (R2)guidance</a:t>
            </a:r>
          </a:p>
          <a:p>
            <a:r>
              <a:rPr lang="en-US" sz="2000" b="1" dirty="0"/>
              <a:t>FDA information Sheets</a:t>
            </a:r>
          </a:p>
          <a:p>
            <a:r>
              <a:rPr lang="en-US" sz="2000" b="1" dirty="0"/>
              <a:t>OHRP</a:t>
            </a:r>
          </a:p>
          <a:p>
            <a:r>
              <a:rPr lang="en-US" sz="2000" b="1" dirty="0"/>
              <a:t>Belmont Report</a:t>
            </a:r>
          </a:p>
          <a:p>
            <a:r>
              <a:rPr lang="en-US" sz="2000" b="1" dirty="0"/>
              <a:t>Nuremburg Code</a:t>
            </a:r>
          </a:p>
          <a:p>
            <a:r>
              <a:rPr lang="en-US" sz="2000" b="1" dirty="0"/>
              <a:t>Declaration of Helsinki</a:t>
            </a:r>
          </a:p>
          <a:p>
            <a:r>
              <a:rPr lang="en-US" sz="2000" b="1" dirty="0"/>
              <a:t>IRB/IEC</a:t>
            </a:r>
          </a:p>
          <a:p>
            <a:r>
              <a:rPr lang="en-US" sz="2000" b="1" dirty="0"/>
              <a:t>Protocol</a:t>
            </a:r>
          </a:p>
          <a:p>
            <a:r>
              <a:rPr lang="en-US" sz="2000" b="1" dirty="0"/>
              <a:t>Institutional and Departmental policies and procedures</a:t>
            </a:r>
          </a:p>
          <a:p>
            <a:r>
              <a:rPr lang="en-US" sz="2000" b="1" dirty="0"/>
              <a:t>ALCOA-C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13" y="1632782"/>
            <a:ext cx="4267201" cy="31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8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Study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1" y="1447800"/>
            <a:ext cx="3428999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Who can be a Member?</a:t>
            </a:r>
          </a:p>
          <a:p>
            <a:pPr lvl="1"/>
            <a:r>
              <a:rPr lang="en-US" sz="2000" dirty="0"/>
              <a:t>PI</a:t>
            </a:r>
          </a:p>
          <a:p>
            <a:pPr lvl="1"/>
            <a:r>
              <a:rPr lang="en-US" sz="2000" dirty="0"/>
              <a:t>Other investigators</a:t>
            </a:r>
          </a:p>
          <a:p>
            <a:pPr lvl="1"/>
            <a:r>
              <a:rPr lang="en-US" sz="2000" dirty="0"/>
              <a:t>Coordinators</a:t>
            </a:r>
          </a:p>
          <a:p>
            <a:pPr lvl="1"/>
            <a:r>
              <a:rPr lang="en-US" sz="2000" dirty="0"/>
              <a:t>Data specialists</a:t>
            </a:r>
          </a:p>
          <a:p>
            <a:pPr lvl="1"/>
            <a:r>
              <a:rPr lang="en-US" sz="2000" dirty="0"/>
              <a:t>Statisticians</a:t>
            </a:r>
          </a:p>
          <a:p>
            <a:pPr lvl="1"/>
            <a:r>
              <a:rPr lang="en-US" sz="2000" dirty="0"/>
              <a:t>Regulatory Coordinator</a:t>
            </a:r>
          </a:p>
          <a:p>
            <a:pPr lvl="1"/>
            <a:r>
              <a:rPr lang="en-US" sz="2000" dirty="0"/>
              <a:t>Other key personnel</a:t>
            </a:r>
          </a:p>
          <a:p>
            <a:pPr lvl="1"/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3074" name="Picture 2" descr="Teamwork makes the dreamwork Memes">
            <a:extLst>
              <a:ext uri="{FF2B5EF4-FFF2-40B4-BE49-F238E27FC236}">
                <a16:creationId xmlns:a16="http://schemas.microsoft.com/office/drawing/2014/main" id="{1D58C08B-E7D2-46DA-B2AC-52FE36152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105" y="2159331"/>
            <a:ext cx="3493771" cy="29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40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3CFC-ABEC-42C7-8D64-E8D02D70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91488"/>
          </a:xfrm>
        </p:spPr>
        <p:txBody>
          <a:bodyPr/>
          <a:lstStyle/>
          <a:p>
            <a:r>
              <a:rPr lang="en-US" b="1" dirty="0"/>
              <a:t>Research Study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9E597-285D-4A26-B05B-9A899CF80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Requirements to be a study team member: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Appropriate and adequate skill set to perform delegated tasks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Training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Protocol compliance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Regulation and Guidance compliance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E0F69-936B-4D5E-84BE-8FF6C192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Austin Powers Quotemarks - Imgflip">
            <a:extLst>
              <a:ext uri="{FF2B5EF4-FFF2-40B4-BE49-F238E27FC236}">
                <a16:creationId xmlns:a16="http://schemas.microsoft.com/office/drawing/2014/main" id="{928C4C82-D6A3-4207-8C21-848446BC4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399"/>
            <a:ext cx="22098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89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310000"/>
            <a:ext cx="7648121" cy="756800"/>
          </a:xfrm>
        </p:spPr>
        <p:txBody>
          <a:bodyPr>
            <a:normAutofit/>
          </a:bodyPr>
          <a:lstStyle/>
          <a:p>
            <a:r>
              <a:rPr lang="en-US" b="1" dirty="0"/>
              <a:t>Investigator Commitments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5769B65-0252-469E-A0F2-26D957135B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280706"/>
              </p:ext>
            </p:extLst>
          </p:nvPr>
        </p:nvGraphicFramePr>
        <p:xfrm>
          <a:off x="308900" y="1058562"/>
          <a:ext cx="7869901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89D9B-BF78-4BEA-89B7-32DEBF0B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 descr="Image result for responsibility meme">
            <a:extLst>
              <a:ext uri="{FF2B5EF4-FFF2-40B4-BE49-F238E27FC236}">
                <a16:creationId xmlns:a16="http://schemas.microsoft.com/office/drawing/2014/main" id="{64C8E724-ACC1-4B6A-95D7-BA2C1933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4038600" cy="30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14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1284</Words>
  <Application>Microsoft Macintosh PowerPoint</Application>
  <PresentationFormat>On-screen Show (4:3)</PresentationFormat>
  <Paragraphs>273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Monotype Corsiva</vt:lpstr>
      <vt:lpstr>Trebuchet MS</vt:lpstr>
      <vt:lpstr>Wingdings 3</vt:lpstr>
      <vt:lpstr>Facet</vt:lpstr>
      <vt:lpstr>Research 101 sponsored by</vt:lpstr>
      <vt:lpstr>Disclaimer</vt:lpstr>
      <vt:lpstr>Roles and Responsibilities of the Investigator and Study Team</vt:lpstr>
      <vt:lpstr>List of Abbreviations</vt:lpstr>
      <vt:lpstr>Regulations and Guidance</vt:lpstr>
      <vt:lpstr>Research Study Team</vt:lpstr>
      <vt:lpstr>Research Study Team</vt:lpstr>
      <vt:lpstr>Investigator Commitments</vt:lpstr>
      <vt:lpstr>PowerPoint Presentation</vt:lpstr>
      <vt:lpstr>Principal Investigator’s  Overall Responsibility</vt:lpstr>
      <vt:lpstr>PI General Responsibilities</vt:lpstr>
      <vt:lpstr>PI General Responsibilities cont’d</vt:lpstr>
      <vt:lpstr>Responsibility of the Study Team</vt:lpstr>
      <vt:lpstr>PowerPoint Presentation</vt:lpstr>
      <vt:lpstr>Responsibilities of  Research Staff</vt:lpstr>
      <vt:lpstr>Responsibilities of  Research Staff cont’d</vt:lpstr>
      <vt:lpstr>Rate Principle</vt:lpstr>
      <vt:lpstr>Delegating Tasks</vt:lpstr>
      <vt:lpstr>Inappropriate Delegation to the Study Team</vt:lpstr>
      <vt:lpstr>PowerPoint Presentation</vt:lpstr>
      <vt:lpstr>Protocol Compliance</vt:lpstr>
      <vt:lpstr>PowerPoint Presentation</vt:lpstr>
      <vt:lpstr>Common Non-Compliance Findings</vt:lpstr>
      <vt:lpstr>Consequences of Non-Compliance</vt:lpstr>
      <vt:lpstr>PowerPoint Presentation</vt:lpstr>
      <vt:lpstr>Research Coordinator/Study Team Characteristics/Traits</vt:lpstr>
      <vt:lpstr>Characteristics/Traits:</vt:lpstr>
      <vt:lpstr>Characteristics cont’d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101 sponsored by</dc:title>
  <dc:creator>Bran, Derita</dc:creator>
  <cp:lastModifiedBy>Ferguson, Lee</cp:lastModifiedBy>
  <cp:revision>4</cp:revision>
  <dcterms:created xsi:type="dcterms:W3CDTF">2020-06-03T17:25:01Z</dcterms:created>
  <dcterms:modified xsi:type="dcterms:W3CDTF">2020-08-05T17:52:21Z</dcterms:modified>
</cp:coreProperties>
</file>