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2" r:id="rId5"/>
    <p:sldId id="261" r:id="rId6"/>
    <p:sldId id="263" r:id="rId7"/>
    <p:sldId id="306" r:id="rId8"/>
    <p:sldId id="265" r:id="rId9"/>
    <p:sldId id="299" r:id="rId10"/>
    <p:sldId id="280" r:id="rId11"/>
    <p:sldId id="279" r:id="rId12"/>
    <p:sldId id="281" r:id="rId13"/>
    <p:sldId id="282" r:id="rId14"/>
    <p:sldId id="273" r:id="rId15"/>
    <p:sldId id="274" r:id="rId16"/>
    <p:sldId id="283" r:id="rId17"/>
    <p:sldId id="300" r:id="rId18"/>
    <p:sldId id="301" r:id="rId19"/>
    <p:sldId id="305" r:id="rId20"/>
    <p:sldId id="304" r:id="rId21"/>
    <p:sldId id="267" r:id="rId22"/>
    <p:sldId id="276" r:id="rId23"/>
    <p:sldId id="277" r:id="rId24"/>
    <p:sldId id="278" r:id="rId25"/>
    <p:sldId id="264" r:id="rId26"/>
    <p:sldId id="285" r:id="rId27"/>
    <p:sldId id="284" r:id="rId28"/>
  </p:sldIdLst>
  <p:sldSz cx="12192000" cy="6858000"/>
  <p:notesSz cx="6950075" cy="9236075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EBF0713-B5E4-4A47-8078-8A47BA0978D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DDC9CA-AD9B-4116-8E54-9814F62AE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50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E2583-D7E5-4F6B-9F93-E9E798F2D602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52F27-5D35-47DF-AC93-6AA28F86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1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52F27-5D35-47DF-AC93-6AA28F86FD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6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4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2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4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5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9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7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34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u="none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Test Taking Strategies </a:t>
            </a:r>
            <a:br>
              <a:rPr lang="en-US" dirty="0"/>
            </a:br>
            <a:r>
              <a:rPr lang="en-US" dirty="0"/>
              <a:t>in nursing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2000" cap="none" dirty="0">
                <a:solidFill>
                  <a:srgbClr val="FF0000"/>
                </a:solidFill>
              </a:rPr>
              <a:t>Showing what you know on the exam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5165" y="659259"/>
            <a:ext cx="2497664" cy="2426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6099" y="3447207"/>
            <a:ext cx="76469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Christie </a:t>
            </a:r>
            <a:r>
              <a:rPr lang="en-US" sz="2800" dirty="0" err="1">
                <a:solidFill>
                  <a:schemeClr val="bg1"/>
                </a:solidFill>
              </a:rPr>
              <a:t>Cavallo</a:t>
            </a:r>
            <a:r>
              <a:rPr lang="en-US" sz="2800" dirty="0">
                <a:solidFill>
                  <a:schemeClr val="bg1"/>
                </a:solidFill>
              </a:rPr>
              <a:t>, MSN, RN-BSN Instructor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College of Nursing, UTHSC</a:t>
            </a:r>
          </a:p>
          <a:p>
            <a:pPr algn="r"/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Keri Snyder, Student Academic Support Services and Inclusion</a:t>
            </a:r>
          </a:p>
        </p:txBody>
      </p:sp>
    </p:spTree>
    <p:extLst>
      <p:ext uri="{BB962C8B-B14F-4D97-AF65-F5344CB8AC3E}">
        <p14:creationId xmlns:p14="http://schemas.microsoft.com/office/powerpoint/2010/main" val="279791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nursing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Stem-Question </a:t>
            </a:r>
          </a:p>
          <a:p>
            <a:r>
              <a:rPr lang="en-US" sz="2400" dirty="0"/>
              <a:t>Distractors-Answers</a:t>
            </a:r>
          </a:p>
          <a:p>
            <a:r>
              <a:rPr lang="en-US" sz="2400" dirty="0"/>
              <a:t>NCLEX is…</a:t>
            </a:r>
          </a:p>
          <a:p>
            <a:pPr lvl="1"/>
            <a:r>
              <a:rPr lang="en-US" sz="2200" dirty="0"/>
              <a:t>Multiple choice</a:t>
            </a:r>
          </a:p>
          <a:p>
            <a:pPr lvl="1"/>
            <a:r>
              <a:rPr lang="en-US" sz="2200" dirty="0"/>
              <a:t>Timed</a:t>
            </a:r>
          </a:p>
          <a:p>
            <a:pPr lvl="1"/>
            <a:r>
              <a:rPr lang="en-US" sz="2200" dirty="0"/>
              <a:t>Application and analysis….not regurgitation of memorization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961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Avoid asking forbidden words…</a:t>
            </a:r>
          </a:p>
          <a:p>
            <a:pPr lvl="1"/>
            <a:r>
              <a:rPr lang="en-US" sz="2400" dirty="0"/>
              <a:t>“Well, what if…”</a:t>
            </a:r>
          </a:p>
        </p:txBody>
      </p:sp>
    </p:spTree>
    <p:extLst>
      <p:ext uri="{BB962C8B-B14F-4D97-AF65-F5344CB8AC3E}">
        <p14:creationId xmlns:p14="http://schemas.microsoft.com/office/powerpoint/2010/main" val="101122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A hospitalized patient has a fever of 102.4 F orally and is exhibiting chills, warm, flushed skin and lethargy.  Which action by the nurse is correct?</a:t>
            </a:r>
          </a:p>
          <a:p>
            <a:pPr marL="0" indent="0">
              <a:buNone/>
            </a:pPr>
            <a:endParaRPr lang="en-US" sz="2200" dirty="0"/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Administer acetaminophen (Tylenol)  500 mg x 2 tablets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Apply a warm, dry cloth to patient's axillary areas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Call the patient’s family to the hospital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Ask the patient if they have had anything to eat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850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Focus first on only the information in the question (stem)</a:t>
            </a:r>
          </a:p>
          <a:p>
            <a:pPr lvl="1"/>
            <a:r>
              <a:rPr lang="en-US" sz="2400" dirty="0"/>
              <a:t>What is the question asking???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833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11322484" cy="44199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A patient was driving the wrong way on a one way street when he hit a car going 60 mph.  He has a comminuted fracture to his right tibia and </a:t>
            </a:r>
            <a:r>
              <a:rPr lang="en-US" sz="2400" dirty="0" err="1"/>
              <a:t>fibia</a:t>
            </a:r>
            <a:r>
              <a:rPr lang="en-US" sz="2400" dirty="0"/>
              <a:t>.  Surgery was preformed by Dr. Bones on July 23, 2018.  He has requested a hamburger for lunch.  The nurse is teaching a client in skeletal leg traction about measures to increase bed mobility.  Which item would be most helpful for this patient?</a:t>
            </a:r>
          </a:p>
          <a:p>
            <a:pPr marL="0" indent="0">
              <a:buNone/>
            </a:pPr>
            <a:endParaRPr lang="en-US" sz="1400" dirty="0"/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Crutches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Fracture bedpan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Overhead trapeze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Walker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805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Look for strategic words…</a:t>
            </a:r>
          </a:p>
          <a:p>
            <a:pPr lvl="1"/>
            <a:r>
              <a:rPr lang="en-US" sz="2400" dirty="0"/>
              <a:t>Initial, first, priority,</a:t>
            </a:r>
          </a:p>
          <a:p>
            <a:pPr lvl="1"/>
            <a:endParaRPr lang="en-US" sz="2400" dirty="0"/>
          </a:p>
          <a:p>
            <a:pPr lvl="1"/>
            <a:r>
              <a:rPr lang="en-US" sz="2200" dirty="0"/>
              <a:t>(all answers are correct, one is first)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190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17434"/>
            <a:ext cx="11029615" cy="36783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The nurse is caring for a patient with a diagnosis of heart failure who suddenly complains of shortness of breath.  The nurse should take which </a:t>
            </a:r>
            <a:r>
              <a:rPr lang="en-US" sz="2400" i="1" dirty="0"/>
              <a:t>immediate</a:t>
            </a:r>
            <a:r>
              <a:rPr lang="en-US" sz="2400" dirty="0"/>
              <a:t> action?</a:t>
            </a:r>
          </a:p>
          <a:p>
            <a:endParaRPr lang="en-US" sz="1200" dirty="0"/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Administer oxygen to the client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Elevates the head of the patient’s bed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Calls the health care provider (HCP)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Prepares to administer furosemide (Lasix)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665828" y="4190867"/>
            <a:ext cx="2827090" cy="22621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If experiencing anxiety or are thrown off, focus on the first word.  It helps get you grounded.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Administer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Elevates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Calls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Prepares</a:t>
            </a:r>
          </a:p>
        </p:txBody>
      </p:sp>
    </p:spTree>
    <p:extLst>
      <p:ext uri="{BB962C8B-B14F-4D97-AF65-F5344CB8AC3E}">
        <p14:creationId xmlns:p14="http://schemas.microsoft.com/office/powerpoint/2010/main" val="429311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In multiple choice questions that are select all that apply </a:t>
            </a:r>
          </a:p>
          <a:p>
            <a:endParaRPr lang="en-US" sz="3200" dirty="0"/>
          </a:p>
          <a:p>
            <a:pPr lvl="1"/>
            <a:r>
              <a:rPr lang="en-US" sz="2200" dirty="0"/>
              <a:t>Read every choice before answering</a:t>
            </a:r>
          </a:p>
          <a:p>
            <a:pPr lvl="1"/>
            <a:r>
              <a:rPr lang="en-US" sz="2400" dirty="0"/>
              <a:t>Ask if each option is an answer to what the question is asking</a:t>
            </a:r>
          </a:p>
          <a:p>
            <a:pPr lvl="2"/>
            <a:r>
              <a:rPr lang="en-US" sz="2000" dirty="0"/>
              <a:t>(basically a knowledge question)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1857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10795262" cy="42057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The nurse is caring for a client who just returned from the recovery room after undergoing abdominal surgery.  Which symptom(s) indicate hypovolemia (select all that apply)?</a:t>
            </a:r>
          </a:p>
          <a:p>
            <a:pPr marL="781200" lvl="1" indent="-457200">
              <a:buFont typeface="+mj-lt"/>
              <a:buAutoNum type="arabicPeriod"/>
            </a:pPr>
            <a:endParaRPr lang="en-US" sz="2000" dirty="0"/>
          </a:p>
          <a:p>
            <a:pPr marL="781200" lvl="1" indent="-457200">
              <a:buFont typeface="+mj-lt"/>
              <a:buAutoNum type="arabicPeriod"/>
            </a:pPr>
            <a:r>
              <a:rPr lang="en-US" sz="2000" dirty="0"/>
              <a:t>Lethargy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000" dirty="0"/>
              <a:t>Increased pulse rate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000" dirty="0"/>
              <a:t>Increase urinary output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000" dirty="0"/>
              <a:t>Fever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000" dirty="0"/>
              <a:t>Hypotension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4245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When choosing an answer…</a:t>
            </a:r>
          </a:p>
          <a:p>
            <a:pPr lvl="1"/>
            <a:r>
              <a:rPr lang="en-US" sz="2400" dirty="0"/>
              <a:t>First eliminate the wrong answers</a:t>
            </a:r>
          </a:p>
        </p:txBody>
      </p:sp>
    </p:spTree>
    <p:extLst>
      <p:ext uri="{BB962C8B-B14F-4D97-AF65-F5344CB8AC3E}">
        <p14:creationId xmlns:p14="http://schemas.microsoft.com/office/powerpoint/2010/main" val="54940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can impact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Knowledge</a:t>
            </a:r>
          </a:p>
          <a:p>
            <a:r>
              <a:rPr lang="en-US" sz="2400" dirty="0"/>
              <a:t>Review strategies</a:t>
            </a:r>
          </a:p>
          <a:p>
            <a:r>
              <a:rPr lang="en-US" sz="2400" dirty="0"/>
              <a:t>Reading rate</a:t>
            </a:r>
          </a:p>
          <a:p>
            <a:r>
              <a:rPr lang="en-US" sz="2400" dirty="0"/>
              <a:t>Anxiety</a:t>
            </a:r>
          </a:p>
          <a:p>
            <a:r>
              <a:rPr lang="en-US" sz="2400" dirty="0"/>
              <a:t>Time management</a:t>
            </a:r>
          </a:p>
          <a:p>
            <a:r>
              <a:rPr lang="en-US" sz="2400" dirty="0"/>
              <a:t>Test-taking strategies &amp; pace</a:t>
            </a:r>
          </a:p>
          <a:p>
            <a:r>
              <a:rPr lang="en-US" sz="2400" dirty="0"/>
              <a:t>Physical, emotional health</a:t>
            </a:r>
          </a:p>
        </p:txBody>
      </p:sp>
      <p:pic>
        <p:nvPicPr>
          <p:cNvPr id="1026" name="Picture 2" descr="Image result for performanc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88" y="2477904"/>
            <a:ext cx="3414598" cy="34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70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The nurse provides medication instructions to a patient about digoxin (</a:t>
            </a:r>
            <a:r>
              <a:rPr lang="en-US" sz="2400" dirty="0" err="1"/>
              <a:t>Lanoxin</a:t>
            </a:r>
            <a:r>
              <a:rPr lang="en-US" sz="2400" dirty="0"/>
              <a:t>).  Which statement by the patient indicates an understanding of the adverse effects?</a:t>
            </a:r>
          </a:p>
          <a:p>
            <a:pPr marL="666900" lvl="1" indent="-342900">
              <a:buFont typeface="+mj-lt"/>
              <a:buAutoNum type="arabicPeriod"/>
            </a:pPr>
            <a:endParaRPr lang="en-US" dirty="0"/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“Blurred vision is expected.”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“If I am nauseated, I should just drink liquids.”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“This medication may cause headache and weakness.”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“I should check my pulse before I take the medication.”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041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test taking strategies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45471"/>
          </a:xfrm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Cover the answers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Read the LAST sentence </a:t>
            </a:r>
            <a:r>
              <a:rPr lang="en-US" sz="2400" i="1" u="sng" dirty="0"/>
              <a:t>first</a:t>
            </a:r>
            <a:r>
              <a:rPr lang="en-US" sz="2400" dirty="0"/>
              <a:t>, if needed read the last two sentences.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What is the question asking?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Look for strategic words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400" dirty="0"/>
              <a:t>Predict the answer OR brainstorm what you do know based on what you know is incorrect based on the question?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Don’t get hung up on words that you do not know</a:t>
            </a:r>
          </a:p>
        </p:txBody>
      </p:sp>
    </p:spTree>
    <p:extLst>
      <p:ext uri="{BB962C8B-B14F-4D97-AF65-F5344CB8AC3E}">
        <p14:creationId xmlns:p14="http://schemas.microsoft.com/office/powerpoint/2010/main" val="394685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Analysis-</a:t>
            </a:r>
            <a:br>
              <a:rPr lang="en-US" dirty="0"/>
            </a:br>
            <a:r>
              <a:rPr lang="en-US" cap="none" dirty="0"/>
              <a:t>Think about why a question was missed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377985" cy="3633047"/>
          </a:xfrm>
        </p:spPr>
        <p:txBody>
          <a:bodyPr anchor="t">
            <a:normAutofit/>
          </a:bodyPr>
          <a:lstStyle/>
          <a:p>
            <a:r>
              <a:rPr lang="en-US" sz="2200" dirty="0"/>
              <a:t>Misread</a:t>
            </a:r>
          </a:p>
          <a:p>
            <a:pPr lvl="1"/>
            <a:r>
              <a:rPr lang="en-US" dirty="0"/>
              <a:t>Words skipped, words read incorrectly (</a:t>
            </a:r>
            <a:r>
              <a:rPr lang="en-US" dirty="0" err="1"/>
              <a:t>ie</a:t>
            </a:r>
            <a:r>
              <a:rPr lang="en-US" dirty="0"/>
              <a:t>. Independent/dependent)</a:t>
            </a:r>
          </a:p>
          <a:p>
            <a:pPr lvl="1"/>
            <a:r>
              <a:rPr lang="en-US" dirty="0"/>
              <a:t>Words in the question that you didn’t know</a:t>
            </a:r>
          </a:p>
          <a:p>
            <a:r>
              <a:rPr lang="en-US" sz="2200" dirty="0"/>
              <a:t>Misinterpreted</a:t>
            </a:r>
          </a:p>
          <a:p>
            <a:pPr lvl="1"/>
            <a:r>
              <a:rPr lang="en-US" dirty="0"/>
              <a:t>Did you go to “what ifs“?</a:t>
            </a:r>
          </a:p>
          <a:p>
            <a:pPr lvl="2"/>
            <a:r>
              <a:rPr lang="en-US" dirty="0"/>
              <a:t>Thought about extraneous information and not the question</a:t>
            </a:r>
          </a:p>
          <a:p>
            <a:r>
              <a:rPr lang="en-US" sz="2200" dirty="0"/>
              <a:t>Missed a strategic word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2735" y="2293906"/>
            <a:ext cx="4740452" cy="4172797"/>
          </a:xfrm>
        </p:spPr>
        <p:txBody>
          <a:bodyPr anchor="t">
            <a:normAutofit/>
          </a:bodyPr>
          <a:lstStyle/>
          <a:p>
            <a:r>
              <a:rPr lang="en-US" sz="2200" dirty="0"/>
              <a:t>Gave up too quickly</a:t>
            </a:r>
          </a:p>
          <a:p>
            <a:pPr lvl="1"/>
            <a:r>
              <a:rPr lang="en-US" dirty="0"/>
              <a:t>If you spent one more minute on the question would you have gotten it correct?</a:t>
            </a:r>
          </a:p>
          <a:p>
            <a:r>
              <a:rPr lang="en-US" sz="2200" dirty="0"/>
              <a:t>Did not know the information needed to problem solve</a:t>
            </a:r>
          </a:p>
          <a:p>
            <a:pPr lvl="1"/>
            <a:r>
              <a:rPr lang="en-US" dirty="0"/>
              <a:t>Knowledge deficits? </a:t>
            </a:r>
          </a:p>
          <a:p>
            <a:r>
              <a:rPr lang="en-US" sz="2200" dirty="0"/>
              <a:t>Are you changing your answer?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90" r="14186"/>
          <a:stretch/>
        </p:blipFill>
        <p:spPr>
          <a:xfrm>
            <a:off x="4457180" y="3971330"/>
            <a:ext cx="2635597" cy="25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05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Desired outcome:  </a:t>
            </a:r>
            <a:r>
              <a:rPr lang="en-US" sz="2600" dirty="0"/>
              <a:t>Your grade matching the amount of effort that you put into your studying.</a:t>
            </a:r>
          </a:p>
          <a:p>
            <a:pPr lvl="1"/>
            <a:r>
              <a:rPr lang="en-US" sz="2200" dirty="0"/>
              <a:t>Be strategic in your studying/time management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Do what’s worked and integrate different strategies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Use practice questions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Seek assistance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Long-term learning; building upon knowledge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4142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Questions- </a:t>
            </a:r>
            <a:br>
              <a:rPr lang="en-US" dirty="0"/>
            </a:br>
            <a:r>
              <a:rPr lang="en-US" cap="none" dirty="0"/>
              <a:t>Why are they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Use them early, not later</a:t>
            </a:r>
          </a:p>
          <a:p>
            <a:r>
              <a:rPr lang="en-US" sz="2400" dirty="0"/>
              <a:t>Identify gaps in knowledge</a:t>
            </a:r>
          </a:p>
          <a:p>
            <a:r>
              <a:rPr lang="en-US" sz="2400" dirty="0"/>
              <a:t>Provides practice in applying, analyzing, and evaluating problems</a:t>
            </a:r>
          </a:p>
          <a:p>
            <a:r>
              <a:rPr lang="en-US" sz="2400" dirty="0"/>
              <a:t>Template for integrating the material and thinking like a nurse</a:t>
            </a:r>
          </a:p>
          <a:p>
            <a:pPr lvl="1"/>
            <a:r>
              <a:rPr lang="en-US" sz="2200" dirty="0"/>
              <a:t>Makes the material stick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46" y="4580238"/>
            <a:ext cx="4560362" cy="21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3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Evaluation-</a:t>
            </a:r>
            <a:br>
              <a:rPr lang="en-US" dirty="0"/>
            </a:br>
            <a:r>
              <a:rPr lang="en-US" cap="none" dirty="0"/>
              <a:t>Strategies to be mindful of before you begin your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980191"/>
            <a:ext cx="5086439" cy="4428847"/>
          </a:xfrm>
        </p:spPr>
        <p:txBody>
          <a:bodyPr anchor="t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Keep pace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Limited time on each question</a:t>
            </a:r>
          </a:p>
          <a:p>
            <a:pPr lvl="2">
              <a:spcAft>
                <a:spcPts val="1000"/>
              </a:spcAft>
            </a:pPr>
            <a:r>
              <a:rPr lang="en-US" sz="1600" dirty="0"/>
              <a:t>Make a guess and move on</a:t>
            </a:r>
          </a:p>
          <a:p>
            <a:pPr lvl="1"/>
            <a:r>
              <a:rPr lang="en-US" sz="1800" dirty="0"/>
              <a:t>Practice timing yourself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Go with your gut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You know this!</a:t>
            </a:r>
          </a:p>
          <a:p>
            <a:pPr lvl="2">
              <a:spcAft>
                <a:spcPts val="1000"/>
              </a:spcAft>
            </a:pPr>
            <a:r>
              <a:rPr lang="en-US" sz="1600" dirty="0"/>
              <a:t>What is your intuition?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Don’t change your answer unless you can bet on it</a:t>
            </a:r>
          </a:p>
          <a:p>
            <a:pPr lvl="2"/>
            <a:r>
              <a:rPr lang="en-US" sz="1600" dirty="0"/>
              <a:t>Practice questions can help build confidence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Don’t forget to breathe!</a:t>
            </a:r>
          </a:p>
          <a:p>
            <a:pPr lvl="1">
              <a:spcBef>
                <a:spcPts val="24"/>
              </a:spcBef>
            </a:pPr>
            <a:r>
              <a:rPr lang="en-US" sz="1800" dirty="0"/>
              <a:t>Helps with anxiety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79742" y="1972996"/>
            <a:ext cx="4965615" cy="4436042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Be a friend</a:t>
            </a:r>
          </a:p>
          <a:p>
            <a:pPr lvl="1"/>
            <a:r>
              <a:rPr lang="en-US" sz="1800" dirty="0"/>
              <a:t>Fear is contagious! 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Before the test</a:t>
            </a:r>
          </a:p>
          <a:p>
            <a:pPr lvl="1"/>
            <a:r>
              <a:rPr lang="en-US" sz="1800" dirty="0"/>
              <a:t>Do 3-5 questions that you know the morning of as a warm up </a:t>
            </a:r>
            <a:r>
              <a:rPr lang="en-US" sz="1400" dirty="0"/>
              <a:t>(not material that you are unsure of)</a:t>
            </a: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2400" dirty="0"/>
              <a:t>After your first assessment</a:t>
            </a:r>
          </a:p>
          <a:p>
            <a:pPr lvl="1"/>
            <a:r>
              <a:rPr lang="en-US" sz="1800" dirty="0"/>
              <a:t>Reflect on what went well</a:t>
            </a:r>
          </a:p>
          <a:p>
            <a:pPr lvl="1"/>
            <a:r>
              <a:rPr lang="en-US" sz="1800" dirty="0"/>
              <a:t>If you did not finish on time, felt rushed, didn’t sleep the night before reach out to resources early so that you can strategically approach the next exam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1471" y="2135575"/>
            <a:ext cx="1582180" cy="2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55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Help?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828590"/>
              </p:ext>
            </p:extLst>
          </p:nvPr>
        </p:nvGraphicFramePr>
        <p:xfrm>
          <a:off x="581192" y="2105025"/>
          <a:ext cx="11029950" cy="3693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Counseling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Care Navigator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SASSI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SASSI </a:t>
                      </a:r>
                    </a:p>
                    <a:p>
                      <a:r>
                        <a:rPr lang="en-US" sz="1600" dirty="0"/>
                        <a:t>8 South Dunlap Street, Room BB9</a:t>
                      </a:r>
                    </a:p>
                    <a:p>
                      <a:r>
                        <a:rPr lang="en-US" sz="1600" dirty="0"/>
                        <a:t>Memphis, TN 38163</a:t>
                      </a:r>
                    </a:p>
                    <a:p>
                      <a:r>
                        <a:rPr lang="en-US" sz="1600" dirty="0"/>
                        <a:t>SASSI 901-448-5056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Or</a:t>
                      </a:r>
                    </a:p>
                    <a:p>
                      <a:r>
                        <a:rPr lang="en-US" sz="1600" dirty="0"/>
                        <a:t>UHS</a:t>
                      </a:r>
                    </a:p>
                    <a:p>
                      <a:r>
                        <a:rPr lang="en-US" sz="1600" dirty="0"/>
                        <a:t>910 Madison, 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Floor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Or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SAP 1-800-327-2255</a:t>
                      </a:r>
                      <a:endParaRPr lang="en-US" sz="1600" dirty="0"/>
                    </a:p>
                    <a:p>
                      <a:endParaRPr lang="en-US" sz="16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Schedule an appointment online uthsc.edu/</a:t>
                      </a:r>
                      <a:r>
                        <a:rPr lang="en-US" sz="1600" dirty="0" err="1"/>
                        <a:t>sassi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Contact Rachel Bolick:</a:t>
                      </a:r>
                    </a:p>
                    <a:p>
                      <a:r>
                        <a:rPr lang="en-US" sz="1600" dirty="0"/>
                        <a:t>uthsc.edu/care-concern</a:t>
                      </a:r>
                    </a:p>
                    <a:p>
                      <a:r>
                        <a:rPr lang="en-US" sz="1600" dirty="0"/>
                        <a:t>careteam@uthsc.edu</a:t>
                      </a:r>
                    </a:p>
                    <a:p>
                      <a:r>
                        <a:rPr lang="en-US" sz="1600" dirty="0"/>
                        <a:t>(901)448-2344</a:t>
                      </a:r>
                    </a:p>
                    <a:p>
                      <a:r>
                        <a:rPr lang="en-US" sz="1600" dirty="0"/>
                        <a:t>SASSI GEB BB9</a:t>
                      </a:r>
                    </a:p>
                    <a:p>
                      <a:r>
                        <a:rPr lang="en-US" sz="1600" dirty="0"/>
                        <a:t>uthsc.edu/care-team</a:t>
                      </a:r>
                    </a:p>
                    <a:p>
                      <a:endParaRPr lang="en-US" sz="20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 South Dunlap Street, Room BB9</a:t>
                      </a:r>
                    </a:p>
                    <a:p>
                      <a:r>
                        <a:rPr lang="en-US" sz="1600" dirty="0"/>
                        <a:t>Memphis, TN 38163</a:t>
                      </a:r>
                    </a:p>
                    <a:p>
                      <a:r>
                        <a:rPr lang="en-US" sz="1600" dirty="0"/>
                        <a:t>SASSI 901-448-5056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sassi@uthsc.edu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Schedule an appointment online uthsc.edu/</a:t>
                      </a:r>
                      <a:r>
                        <a:rPr lang="en-US" sz="1600" dirty="0" err="1"/>
                        <a:t>sassi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1025" y="5996226"/>
            <a:ext cx="11029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After Hours Mental Health Emergency - </a:t>
            </a:r>
            <a:r>
              <a:rPr lang="en-US" sz="1600" dirty="0"/>
              <a:t>(901) 541-5654 or</a:t>
            </a:r>
          </a:p>
          <a:p>
            <a:pPr algn="ctr"/>
            <a:r>
              <a:rPr lang="en-US" sz="1600" dirty="0"/>
              <a:t>Suicide Prevention Lifelines: 1-800-273-8255 (TALK)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Here you can speak to a counselor about mental health issues or share a care concern after hours </a:t>
            </a:r>
          </a:p>
        </p:txBody>
      </p:sp>
    </p:spTree>
    <p:extLst>
      <p:ext uri="{BB962C8B-B14F-4D97-AF65-F5344CB8AC3E}">
        <p14:creationId xmlns:p14="http://schemas.microsoft.com/office/powerpoint/2010/main" val="3859478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000" dirty="0" err="1"/>
              <a:t>Silvestri</a:t>
            </a:r>
            <a:r>
              <a:rPr lang="en-US" sz="2000" dirty="0"/>
              <a:t>, L. A. (2014). </a:t>
            </a:r>
            <a:r>
              <a:rPr lang="en-US" sz="2000" dirty="0" err="1"/>
              <a:t>Saunder’s</a:t>
            </a:r>
            <a:r>
              <a:rPr lang="en-US" sz="2000" dirty="0"/>
              <a:t> comprehensive review for the NCLEX-RN examination. (6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err="1"/>
              <a:t>ed</a:t>
            </a:r>
            <a:r>
              <a:rPr lang="en-US" sz="2000" dirty="0"/>
              <a:t>). St. Louis, </a:t>
            </a:r>
            <a:r>
              <a:rPr lang="en-US" sz="2000" dirty="0" err="1"/>
              <a:t>MO:Elsevier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628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Rate &amp; Vocabulary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 Enhancers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Examples, definitions, activities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Vocabulary Builder</a:t>
            </a:r>
          </a:p>
          <a:p>
            <a:endParaRPr lang="en-US" dirty="0"/>
          </a:p>
          <a:p>
            <a:r>
              <a:rPr lang="en-US" dirty="0" err="1"/>
              <a:t>Magoosh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194319" y="2250892"/>
            <a:ext cx="4416489" cy="553373"/>
          </a:xfrm>
        </p:spPr>
        <p:txBody>
          <a:bodyPr/>
          <a:lstStyle/>
          <a:p>
            <a:r>
              <a:rPr lang="en-US" dirty="0"/>
              <a:t>Reading Rate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194319" y="2926052"/>
            <a:ext cx="3601636" cy="2934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SASSI computer lab</a:t>
            </a:r>
          </a:p>
          <a:p>
            <a:pPr lvl="1"/>
            <a:r>
              <a:rPr lang="en-US" sz="1400" dirty="0"/>
              <a:t>Learning resources and speed reader programs</a:t>
            </a:r>
          </a:p>
          <a:p>
            <a:r>
              <a:rPr lang="en-US" dirty="0" err="1"/>
              <a:t>Acceleread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Spreeder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https://www.lumosity.com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137" y="3679182"/>
            <a:ext cx="577775" cy="549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137" y="4470804"/>
            <a:ext cx="577775" cy="573845"/>
          </a:xfrm>
          <a:prstGeom prst="rect">
            <a:avLst/>
          </a:prstGeom>
        </p:spPr>
      </p:pic>
      <p:pic>
        <p:nvPicPr>
          <p:cNvPr id="11" name="Picture 2" descr="Image result for webster's vocabulary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01" y="3344963"/>
            <a:ext cx="1412857" cy="23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age result for magoosh 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91" y="4504529"/>
            <a:ext cx="544875" cy="5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1193" y="2103119"/>
            <a:ext cx="5422390" cy="448056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Remember: There isn’t time to do EVERYTHING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What’s most important?</a:t>
            </a:r>
          </a:p>
          <a:p>
            <a:pPr lvl="1"/>
            <a:r>
              <a:rPr lang="en-US" sz="1800" dirty="0"/>
              <a:t>Be selfish with your time</a:t>
            </a:r>
          </a:p>
          <a:p>
            <a:pPr lvl="2"/>
            <a:r>
              <a:rPr lang="en-US" sz="1600" dirty="0"/>
              <a:t>Is it a good use of your time? Is it worth it?</a:t>
            </a:r>
          </a:p>
          <a:p>
            <a:r>
              <a:rPr lang="en-US" sz="2000" dirty="0"/>
              <a:t>Try not to multitask too much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Go through the material that you can get through the fastest</a:t>
            </a:r>
          </a:p>
          <a:p>
            <a:pPr lvl="1"/>
            <a:r>
              <a:rPr lang="en-US" sz="1800" dirty="0"/>
              <a:t>Set time limits and stick to them</a:t>
            </a:r>
          </a:p>
          <a:p>
            <a:pPr lvl="1"/>
            <a:r>
              <a:rPr lang="en-US" sz="1800" dirty="0"/>
              <a:t>Move on even if you don’t accomplish everything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75119" y="2228003"/>
            <a:ext cx="4935689" cy="3633047"/>
          </a:xfrm>
        </p:spPr>
        <p:txBody>
          <a:bodyPr anchor="t">
            <a:normAutofit/>
          </a:bodyPr>
          <a:lstStyle/>
          <a:p>
            <a:r>
              <a:rPr lang="en-US" sz="2000" dirty="0"/>
              <a:t>Keep a running list of things to review on the weekend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Be flexible but realistic</a:t>
            </a:r>
          </a:p>
          <a:p>
            <a:pPr lvl="1"/>
            <a:r>
              <a:rPr lang="en-US" sz="1800" dirty="0"/>
              <a:t>Unexpected things happen</a:t>
            </a:r>
          </a:p>
          <a:p>
            <a:r>
              <a:rPr lang="en-US" sz="2000" dirty="0"/>
              <a:t>Give it a chance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363" y="4612640"/>
            <a:ext cx="2062480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6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Anxiety, Emotional, Physical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Eating, sleeping, exercise</a:t>
            </a:r>
          </a:p>
          <a:p>
            <a:r>
              <a:rPr lang="en-US" sz="2800" dirty="0"/>
              <a:t>Meet with an Educational Specialist</a:t>
            </a:r>
          </a:p>
          <a:p>
            <a:pPr lvl="1"/>
            <a:r>
              <a:rPr lang="en-US" sz="2000" dirty="0"/>
              <a:t>Try new strategies</a:t>
            </a:r>
          </a:p>
          <a:p>
            <a:pPr lvl="1"/>
            <a:r>
              <a:rPr lang="en-US" sz="2000" dirty="0"/>
              <a:t>Think out loud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en-US" sz="2800" dirty="0"/>
              <a:t>Your support network</a:t>
            </a:r>
          </a:p>
          <a:p>
            <a:r>
              <a:rPr lang="en-US" sz="2800" dirty="0"/>
              <a:t>Talk to someone</a:t>
            </a:r>
          </a:p>
          <a:p>
            <a:pPr lvl="1"/>
            <a:r>
              <a:rPr lang="en-US" sz="2000" dirty="0"/>
              <a:t>Counseling Services</a:t>
            </a:r>
          </a:p>
          <a:p>
            <a:pPr lvl="1"/>
            <a:r>
              <a:rPr lang="en-US" sz="2000" dirty="0"/>
              <a:t>University Health Services</a:t>
            </a:r>
          </a:p>
          <a:p>
            <a:pPr lvl="1"/>
            <a:r>
              <a:rPr lang="en-US" sz="2000" dirty="0"/>
              <a:t>Student Assistance Program (SAP)</a:t>
            </a:r>
          </a:p>
          <a:p>
            <a:pPr lvl="1"/>
            <a:r>
              <a:rPr lang="en-US" sz="2000" dirty="0"/>
              <a:t>JED </a:t>
            </a:r>
            <a:r>
              <a:rPr lang="en-US" sz="1400" dirty="0"/>
              <a:t>(online mental health resources)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4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accent2"/>
                </a:solidFill>
              </a:rPr>
              <a:t>Yesterday</a:t>
            </a:r>
            <a:r>
              <a:rPr lang="en-US" sz="2800" dirty="0"/>
              <a:t>—Review what you covered yesterday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accent2"/>
                </a:solidFill>
              </a:rPr>
              <a:t>Today</a:t>
            </a:r>
            <a:r>
              <a:rPr lang="en-US" sz="2800" dirty="0"/>
              <a:t>—Review what you covered today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accent2"/>
                </a:solidFill>
              </a:rPr>
              <a:t>Tomorrow</a:t>
            </a:r>
            <a:r>
              <a:rPr lang="en-US" sz="2800" dirty="0"/>
              <a:t>—Preview what you’re going to cover tomorrow</a:t>
            </a:r>
          </a:p>
        </p:txBody>
      </p:sp>
    </p:spTree>
    <p:extLst>
      <p:ext uri="{BB962C8B-B14F-4D97-AF65-F5344CB8AC3E}">
        <p14:creationId xmlns:p14="http://schemas.microsoft.com/office/powerpoint/2010/main" val="264034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4608"/>
            <a:ext cx="11029615" cy="883980"/>
          </a:xfrm>
        </p:spPr>
        <p:txBody>
          <a:bodyPr>
            <a:normAutofit/>
          </a:bodyPr>
          <a:lstStyle/>
          <a:p>
            <a:r>
              <a:rPr lang="en-US" dirty="0"/>
              <a:t>While the strategies that got you here worked, they may need to be adjusted to fit this environment. </a:t>
            </a:r>
          </a:p>
          <a:p>
            <a:pPr lvl="1"/>
            <a:r>
              <a:rPr lang="en-US" dirty="0"/>
              <a:t>Test taking, time management, study skills, etc.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48" y="2912631"/>
            <a:ext cx="2353775" cy="1766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98" y="2912631"/>
            <a:ext cx="2367426" cy="17771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599" y="2912631"/>
            <a:ext cx="2688208" cy="1779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92196" y="5165125"/>
            <a:ext cx="4053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lightweight day pack that you trained with is a walk in the park compared to the 50lb pack now on your back.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6091" y="5165125"/>
            <a:ext cx="4053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open to making adjustments that will improve your ability to thrive in this environment. </a:t>
            </a:r>
          </a:p>
        </p:txBody>
      </p:sp>
    </p:spTree>
    <p:extLst>
      <p:ext uri="{BB962C8B-B14F-4D97-AF65-F5344CB8AC3E}">
        <p14:creationId xmlns:p14="http://schemas.microsoft.com/office/powerpoint/2010/main" val="4532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Past, Present, future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78940" y="2228003"/>
            <a:ext cx="1919415" cy="333965"/>
          </a:xfrm>
        </p:spPr>
        <p:txBody>
          <a:bodyPr/>
          <a:lstStyle/>
          <a:p>
            <a:r>
              <a:rPr lang="en-US" dirty="0"/>
              <a:t>Past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78940" y="2561970"/>
            <a:ext cx="2982097" cy="4053014"/>
          </a:xfrm>
          <a:solidFill>
            <a:schemeClr val="bg2">
              <a:lumMod val="5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worked before?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Memorization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Reviewing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Notecards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Only using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 resource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Not opening a book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Last minute/not studying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    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324000" lvl="1" indent="0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995351" y="2228004"/>
            <a:ext cx="6099593" cy="333965"/>
          </a:xfrm>
        </p:spPr>
        <p:txBody>
          <a:bodyPr/>
          <a:lstStyle/>
          <a:p>
            <a:r>
              <a:rPr lang="en-US" dirty="0"/>
              <a:t>Old Tricks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995350" y="2561969"/>
            <a:ext cx="7488195" cy="4053015"/>
          </a:xfrm>
        </p:spPr>
        <p:txBody>
          <a:bodyPr>
            <a:normAutofit/>
          </a:bodyPr>
          <a:lstStyle/>
          <a:p>
            <a:r>
              <a:rPr lang="en-US" sz="2200" dirty="0"/>
              <a:t>Longest Answer is correct</a:t>
            </a:r>
          </a:p>
          <a:p>
            <a:r>
              <a:rPr lang="en-US" sz="2200" dirty="0"/>
              <a:t>Find an word in the answers that matches the stem</a:t>
            </a:r>
          </a:p>
          <a:p>
            <a:r>
              <a:rPr lang="en-US" sz="2200" dirty="0"/>
              <a:t>Don’t choose A or 1 often, it’s not usually correct</a:t>
            </a:r>
          </a:p>
          <a:p>
            <a:r>
              <a:rPr lang="en-US" sz="2200" dirty="0"/>
              <a:t>Choose “All of the above” or “None of the above”</a:t>
            </a:r>
          </a:p>
          <a:p>
            <a:r>
              <a:rPr lang="en-US" sz="2200" dirty="0"/>
              <a:t>A positive choice is more likely than a negative choice</a:t>
            </a:r>
          </a:p>
          <a:p>
            <a:r>
              <a:rPr lang="en-US" sz="2200" dirty="0"/>
              <a:t>Come up with the answer in your head before you answer</a:t>
            </a:r>
          </a:p>
          <a:p>
            <a:pPr lvl="1"/>
            <a:r>
              <a:rPr lang="en-US" sz="1800" dirty="0"/>
              <a:t>NOPE, Doesn’t work in nursing questions!!!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9" b="10216"/>
          <a:stretch/>
        </p:blipFill>
        <p:spPr>
          <a:xfrm>
            <a:off x="581193" y="5635206"/>
            <a:ext cx="2459192" cy="97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Past, Present, future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484316"/>
              </p:ext>
            </p:extLst>
          </p:nvPr>
        </p:nvGraphicFramePr>
        <p:xfrm>
          <a:off x="741404" y="2238547"/>
          <a:ext cx="10717428" cy="417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720">
                <a:tc>
                  <a:txBody>
                    <a:bodyPr/>
                    <a:lstStyle/>
                    <a:p>
                      <a:r>
                        <a:rPr lang="en-US" dirty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159">
                <a:tc>
                  <a:txBody>
                    <a:bodyPr/>
                    <a:lstStyle/>
                    <a:p>
                      <a:r>
                        <a:rPr lang="en-US" sz="2800" dirty="0"/>
                        <a:t>What’s working now?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Are the same approaches working?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         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→ </a:t>
                      </a:r>
                      <a:r>
                        <a:rPr lang="en-US" sz="1800" dirty="0"/>
                        <a:t>How do you know?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What do you need to change?</a:t>
                      </a:r>
                    </a:p>
                    <a:p>
                      <a:pPr marL="0" indent="0">
                        <a:spcBef>
                          <a:spcPts val="4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       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→ </a:t>
                      </a:r>
                      <a:r>
                        <a:rPr lang="en-US" sz="1800" dirty="0"/>
                        <a:t>Have you been doing practice questions?</a:t>
                      </a:r>
                    </a:p>
                    <a:p>
                      <a:pPr marL="0" indent="0">
                        <a:spcBef>
                          <a:spcPts val="400"/>
                        </a:spcBef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What can you do to go higher?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Try a new approach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Practice questions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Fine tuning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Time management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Asking the experts</a:t>
                      </a:r>
                    </a:p>
                    <a:p>
                      <a:pPr marL="0" indent="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      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→ SASSI,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 CON Learning Navigator, Faculty</a:t>
                      </a:r>
                    </a:p>
                    <a:p>
                      <a:pPr marL="0" indent="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      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→ Tutors,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 Peers </a:t>
                      </a:r>
                      <a:endParaRPr lang="en-US" sz="1600" dirty="0"/>
                    </a:p>
                    <a:p>
                      <a:pPr marL="0" indent="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9" b="10216"/>
          <a:stretch/>
        </p:blipFill>
        <p:spPr>
          <a:xfrm>
            <a:off x="1565337" y="5052987"/>
            <a:ext cx="3410317" cy="13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562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268867&quot;&gt;&lt;/object&gt;&lt;object type=&quot;2&quot; unique_id=&quot;268868&quot;&gt;&lt;object type=&quot;3&quot; unique_id=&quot;268869&quot;&gt;&lt;property id=&quot;20148&quot; value=&quot;5&quot;/&gt;&lt;property id=&quot;20300&quot; value=&quot;Slide 1 - &amp;quot;Test Taking Strategies  in nursing&amp;quot;&quot;/&gt;&lt;property id=&quot;20307&quot; value=&quot;256&quot;/&gt;&lt;/object&gt;&lt;object type=&quot;3&quot; unique_id=&quot;268872&quot;&gt;&lt;property id=&quot;20148&quot; value=&quot;5&quot;/&gt;&lt;property id=&quot;20300&quot; value=&quot;Slide 2 - &amp;quot;Factors that can impact learning&amp;quot;&quot;/&gt;&lt;property id=&quot;20307&quot; value=&quot;259&quot;/&gt;&lt;/object&gt;&lt;object type=&quot;3&quot; unique_id=&quot;268873&quot;&gt;&lt;property id=&quot;20148&quot; value=&quot;5&quot;/&gt;&lt;property id=&quot;20300&quot; value=&quot;Slide 3 - &amp;quot;Reading Rate &amp;amp; Vocabulary&amp;quot;&quot;/&gt;&lt;property id=&quot;20307&quot; value=&quot;260&quot;/&gt;&lt;/object&gt;&lt;object type=&quot;3&quot; unique_id=&quot;268874&quot;&gt;&lt;property id=&quot;20148&quot; value=&quot;5&quot;/&gt;&lt;property id=&quot;20300&quot; value=&quot;Slide 4 - &amp;quot;Time Management&amp;quot;&quot;/&gt;&lt;property id=&quot;20307&quot; value=&quot;262&quot;/&gt;&lt;/object&gt;&lt;object type=&quot;3&quot; unique_id=&quot;268875&quot;&gt;&lt;property id=&quot;20148&quot; value=&quot;5&quot;/&gt;&lt;property id=&quot;20300&quot; value=&quot;Slide 5 - &amp;quot;Anxiety, Emotional, Physical Health&amp;quot;&quot;/&gt;&lt;property id=&quot;20307&quot; value=&quot;261&quot;/&gt;&lt;/object&gt;&lt;object type=&quot;3&quot; unique_id=&quot;268876&quot;&gt;&lt;property id=&quot;20148&quot; value=&quot;5&quot;/&gt;&lt;property id=&quot;20300&quot; value=&quot;Slide 6 - &amp;quot;Review Strategies&amp;quot;&quot;/&gt;&lt;property id=&quot;20307&quot; value=&quot;263&quot;/&gt;&lt;/object&gt;&lt;object type=&quot;3&quot; unique_id=&quot;268877&quot;&gt;&lt;property id=&quot;20148&quot; value=&quot;5&quot;/&gt;&lt;property id=&quot;20300&quot; value=&quot;Slide 8 - &amp;quot;Past, Present, future&amp;quot;&quot;/&gt;&lt;property id=&quot;20307&quot; value=&quot;265&quot;/&gt;&lt;/object&gt;&lt;object type=&quot;3&quot; unique_id=&quot;268878&quot;&gt;&lt;property id=&quot;20148&quot; value=&quot;5&quot;/&gt;&lt;property id=&quot;20300&quot; value=&quot;Slide 25 - &amp;quot;Self Evaluation- Strategies to be mindful of before you begin your exam&amp;quot;&quot;/&gt;&lt;property id=&quot;20307&quot; value=&quot;264&quot;/&gt;&lt;/object&gt;&lt;object type=&quot;3&quot; unique_id=&quot;268882&quot;&gt;&lt;property id=&quot;20148&quot; value=&quot;5&quot;/&gt;&lt;property id=&quot;20300&quot; value=&quot;Slide 21 - &amp;quot;Review of test taking strategies&amp;quot;&quot;/&gt;&lt;property id=&quot;20307&quot; value=&quot;267&quot;/&gt;&lt;/object&gt;&lt;object type=&quot;3&quot; unique_id=&quot;268892&quot;&gt;&lt;property id=&quot;20148&quot; value=&quot;5&quot;/&gt;&lt;property id=&quot;20300&quot; value=&quot;Slide 22 - &amp;quot;Question Analysis- Think about why a question was missed&amp;quot;&quot;/&gt;&lt;property id=&quot;20307&quot; value=&quot;276&quot;/&gt;&lt;/object&gt;&lt;object type=&quot;3&quot; unique_id=&quot;268893&quot;&gt;&lt;property id=&quot;20148&quot; value=&quot;5&quot;/&gt;&lt;property id=&quot;20300&quot; value=&quot;Slide 23 - &amp;quot;Strategic Learning&amp;quot;&quot;/&gt;&lt;property id=&quot;20307&quot; value=&quot;277&quot;/&gt;&lt;/object&gt;&lt;object type=&quot;3&quot; unique_id=&quot;268894&quot;&gt;&lt;property id=&quot;20148&quot; value=&quot;5&quot;/&gt;&lt;property id=&quot;20300&quot; value=&quot;Slide 24 - &amp;quot;Practice Questions-  Why are they useful?&amp;quot;&quot;/&gt;&lt;property id=&quot;20307&quot; value=&quot;278&quot;/&gt;&lt;/object&gt;&lt;object type=&quot;3&quot; unique_id=&quot;268895&quot;&gt;&lt;property id=&quot;20148&quot; value=&quot;5&quot;/&gt;&lt;property id=&quot;20300&quot; value=&quot;Slide 11 - &amp;quot;Tip #1&amp;quot;&quot;/&gt;&lt;property id=&quot;20307&quot; value=&quot;279&quot;/&gt;&lt;/object&gt;&lt;object type=&quot;3&quot; unique_id=&quot;268896&quot;&gt;&lt;property id=&quot;20148&quot; value=&quot;5&quot;/&gt;&lt;property id=&quot;20300&quot; value=&quot;Slide 10 - &amp;quot;Anatomy of a nursing question&amp;quot;&quot;/&gt;&lt;property id=&quot;20307&quot; value=&quot;280&quot;/&gt;&lt;/object&gt;&lt;object type=&quot;3&quot; unique_id=&quot;268897&quot;&gt;&lt;property id=&quot;20148&quot; value=&quot;5&quot;/&gt;&lt;property id=&quot;20300&quot; value=&quot;Slide 12 - &amp;quot;Example Question&amp;quot;&quot;/&gt;&lt;property id=&quot;20307&quot; value=&quot;281&quot;/&gt;&lt;/object&gt;&lt;object type=&quot;3&quot; unique_id=&quot;268898&quot;&gt;&lt;property id=&quot;20148&quot; value=&quot;5&quot;/&gt;&lt;property id=&quot;20300&quot; value=&quot;Slide 13 - &amp;quot;Tip #2&amp;quot;&quot;/&gt;&lt;property id=&quot;20307&quot; value=&quot;282&quot;/&gt;&lt;/object&gt;&lt;object type=&quot;3&quot; unique_id=&quot;268899&quot;&gt;&lt;property id=&quot;20148&quot; value=&quot;5&quot;/&gt;&lt;property id=&quot;20300&quot; value=&quot;Slide 14 - &amp;quot;EXAMPLE QUESTION&amp;quot;&quot;/&gt;&lt;property id=&quot;20307&quot; value=&quot;273&quot;/&gt;&lt;/object&gt;&lt;object type=&quot;3&quot; unique_id=&quot;268900&quot;&gt;&lt;property id=&quot;20148&quot; value=&quot;5&quot;/&gt;&lt;property id=&quot;20300&quot; value=&quot;Slide 15 - &amp;quot;TIP #3&amp;quot;&quot;/&gt;&lt;property id=&quot;20307&quot; value=&quot;274&quot;/&gt;&lt;/object&gt;&lt;object type=&quot;3&quot; unique_id=&quot;268901&quot;&gt;&lt;property id=&quot;20148&quot; value=&quot;5&quot;/&gt;&lt;property id=&quot;20300&quot; value=&quot;Slide 16 - &amp;quot;Example Question &amp;quot;&quot;/&gt;&lt;property id=&quot;20307&quot; value=&quot;283&quot;/&gt;&lt;/object&gt;&lt;object type=&quot;3&quot; unique_id=&quot;268902&quot;&gt;&lt;property id=&quot;20148&quot; value=&quot;5&quot;/&gt;&lt;property id=&quot;20300&quot; value=&quot;Slide 27 - &amp;quot;References&amp;quot;&quot;/&gt;&lt;property id=&quot;20307&quot; value=&quot;284&quot;/&gt;&lt;/object&gt;&lt;object type=&quot;3&quot; unique_id=&quot;268903&quot;&gt;&lt;property id=&quot;20148&quot; value=&quot;5&quot;/&gt;&lt;property id=&quot;20300&quot; value=&quot;Slide 26 - &amp;quot;Need Help?&amp;quot;&quot;/&gt;&lt;property id=&quot;20307&quot; value=&quot;285&quot;/&gt;&lt;/object&gt;&lt;object type=&quot;3&quot; unique_id=&quot;272366&quot;&gt;&lt;property id=&quot;20148&quot; value=&quot;5&quot;/&gt;&lt;property id=&quot;20300&quot; value=&quot;Slide 9 - &amp;quot;Past, Present, future&amp;quot;&quot;/&gt;&lt;property id=&quot;20307&quot; value=&quot;299&quot;/&gt;&lt;/object&gt;&lt;object type=&quot;3&quot; unique_id=&quot;272367&quot;&gt;&lt;property id=&quot;20148&quot; value=&quot;5&quot;/&gt;&lt;property id=&quot;20300&quot; value=&quot;Slide 17 - &amp;quot;TIP #4&amp;quot;&quot;/&gt;&lt;property id=&quot;20307&quot; value=&quot;300&quot;/&gt;&lt;/object&gt;&lt;object type=&quot;3&quot; unique_id=&quot;272368&quot;&gt;&lt;property id=&quot;20148&quot; value=&quot;5&quot;/&gt;&lt;property id=&quot;20300&quot; value=&quot;Slide 18 - &amp;quot;Example Question&amp;quot;&quot;/&gt;&lt;property id=&quot;20307&quot; value=&quot;301&quot;/&gt;&lt;/object&gt;&lt;object type=&quot;3&quot; unique_id=&quot;272369&quot;&gt;&lt;property id=&quot;20148&quot; value=&quot;5&quot;/&gt;&lt;property id=&quot;20300&quot; value=&quot;Slide 19 - &amp;quot;Tip #5&amp;quot;&quot;/&gt;&lt;property id=&quot;20307&quot; value=&quot;305&quot;/&gt;&lt;/object&gt;&lt;object type=&quot;3&quot; unique_id=&quot;272370&quot;&gt;&lt;property id=&quot;20148&quot; value=&quot;5&quot;/&gt;&lt;property id=&quot;20300&quot; value=&quot;Slide 20 - &amp;quot;Example question&amp;quot;&quot;/&gt;&lt;property id=&quot;20307&quot; value=&quot;304&quot;/&gt;&lt;/object&gt;&lt;object type=&quot;3&quot; unique_id=&quot;273991&quot;&gt;&lt;property id=&quot;20148&quot; value=&quot;5&quot;/&gt;&lt;property id=&quot;20300&quot; value=&quot;Slide 7 - &amp;quot;Strategies&amp;quot;&quot;/&gt;&lt;property id=&quot;20307&quot; value=&quot;3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12017</TotalTime>
  <Words>1482</Words>
  <Application>Microsoft Office PowerPoint</Application>
  <PresentationFormat>Widescreen</PresentationFormat>
  <Paragraphs>252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Wingdings 2</vt:lpstr>
      <vt:lpstr>Dividend</vt:lpstr>
      <vt:lpstr>Test Taking Strategies  in nursing</vt:lpstr>
      <vt:lpstr>Factors that can impact learning</vt:lpstr>
      <vt:lpstr>Reading Rate &amp; Vocabulary</vt:lpstr>
      <vt:lpstr>Time Management</vt:lpstr>
      <vt:lpstr>Anxiety, Emotional, Physical Health</vt:lpstr>
      <vt:lpstr>Review Strategies</vt:lpstr>
      <vt:lpstr>Strategies</vt:lpstr>
      <vt:lpstr>Past, Present, future</vt:lpstr>
      <vt:lpstr>Past, Present, future</vt:lpstr>
      <vt:lpstr>Anatomy of a nursing question</vt:lpstr>
      <vt:lpstr>Tip #1</vt:lpstr>
      <vt:lpstr>Example Question</vt:lpstr>
      <vt:lpstr>Tip #2</vt:lpstr>
      <vt:lpstr>EXAMPLE QUESTION</vt:lpstr>
      <vt:lpstr>TIP #3</vt:lpstr>
      <vt:lpstr>Example Question </vt:lpstr>
      <vt:lpstr>TIP #4</vt:lpstr>
      <vt:lpstr>Example Question</vt:lpstr>
      <vt:lpstr>Tip #5</vt:lpstr>
      <vt:lpstr>Example question</vt:lpstr>
      <vt:lpstr>Review of test taking strategies</vt:lpstr>
      <vt:lpstr>Question Analysis- Think about why a question was missed</vt:lpstr>
      <vt:lpstr>Strategic Learning</vt:lpstr>
      <vt:lpstr>Practice Questions-  Why are they useful?</vt:lpstr>
      <vt:lpstr>Self Evaluation- Strategies to be mindful of before you begin your exam</vt:lpstr>
      <vt:lpstr>Need Help?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Taking for Nurses</dc:title>
  <dc:creator>Snyder, Keri B</dc:creator>
  <cp:lastModifiedBy>Bell, Courtney M</cp:lastModifiedBy>
  <cp:revision>54</cp:revision>
  <cp:lastPrinted>2018-08-03T13:14:40Z</cp:lastPrinted>
  <dcterms:created xsi:type="dcterms:W3CDTF">2018-07-23T20:39:26Z</dcterms:created>
  <dcterms:modified xsi:type="dcterms:W3CDTF">2019-08-06T18:23:53Z</dcterms:modified>
</cp:coreProperties>
</file>