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57"/>
  </p:notesMasterIdLst>
  <p:sldIdLst>
    <p:sldId id="256" r:id="rId6"/>
    <p:sldId id="397" r:id="rId7"/>
    <p:sldId id="500" r:id="rId8"/>
    <p:sldId id="501" r:id="rId9"/>
    <p:sldId id="439" r:id="rId10"/>
    <p:sldId id="395" r:id="rId11"/>
    <p:sldId id="396" r:id="rId12"/>
    <p:sldId id="400" r:id="rId13"/>
    <p:sldId id="440" r:id="rId14"/>
    <p:sldId id="482" r:id="rId15"/>
    <p:sldId id="484" r:id="rId16"/>
    <p:sldId id="483" r:id="rId17"/>
    <p:sldId id="393" r:id="rId18"/>
    <p:sldId id="392" r:id="rId19"/>
    <p:sldId id="394" r:id="rId20"/>
    <p:sldId id="377" r:id="rId21"/>
    <p:sldId id="494" r:id="rId22"/>
    <p:sldId id="493" r:id="rId23"/>
    <p:sldId id="492" r:id="rId24"/>
    <p:sldId id="491" r:id="rId25"/>
    <p:sldId id="490" r:id="rId26"/>
    <p:sldId id="489" r:id="rId27"/>
    <p:sldId id="488" r:id="rId28"/>
    <p:sldId id="487" r:id="rId29"/>
    <p:sldId id="486" r:id="rId30"/>
    <p:sldId id="485" r:id="rId31"/>
    <p:sldId id="463" r:id="rId32"/>
    <p:sldId id="462" r:id="rId33"/>
    <p:sldId id="460" r:id="rId34"/>
    <p:sldId id="458" r:id="rId35"/>
    <p:sldId id="473" r:id="rId36"/>
    <p:sldId id="499" r:id="rId37"/>
    <p:sldId id="466" r:id="rId38"/>
    <p:sldId id="474" r:id="rId39"/>
    <p:sldId id="478" r:id="rId40"/>
    <p:sldId id="446" r:id="rId41"/>
    <p:sldId id="502" r:id="rId42"/>
    <p:sldId id="477" r:id="rId43"/>
    <p:sldId id="476" r:id="rId44"/>
    <p:sldId id="475" r:id="rId45"/>
    <p:sldId id="479" r:id="rId46"/>
    <p:sldId id="480" r:id="rId47"/>
    <p:sldId id="278" r:id="rId48"/>
    <p:sldId id="280" r:id="rId49"/>
    <p:sldId id="293" r:id="rId50"/>
    <p:sldId id="294" r:id="rId51"/>
    <p:sldId id="386" r:id="rId52"/>
    <p:sldId id="389" r:id="rId53"/>
    <p:sldId id="390" r:id="rId54"/>
    <p:sldId id="391" r:id="rId55"/>
    <p:sldId id="39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1"/>
    <p:restoredTop sz="88095"/>
  </p:normalViewPr>
  <p:slideViewPr>
    <p:cSldViewPr snapToGrid="0" snapToObjects="1">
      <p:cViewPr varScale="1">
        <p:scale>
          <a:sx n="112" d="100"/>
          <a:sy n="112" d="100"/>
        </p:scale>
        <p:origin x="84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Bettin" userId="9a06d25877ab3f4a" providerId="LiveId" clId="{8B7B27C1-87CC-A145-B170-7258CA8E0AE9}"/>
    <pc:docChg chg="modSld">
      <pc:chgData name="Kristen Bettin" userId="9a06d25877ab3f4a" providerId="LiveId" clId="{8B7B27C1-87CC-A145-B170-7258CA8E0AE9}" dt="2023-10-27T16:49:05.817" v="3" actId="20577"/>
      <pc:docMkLst>
        <pc:docMk/>
      </pc:docMkLst>
      <pc:sldChg chg="modSp mod">
        <pc:chgData name="Kristen Bettin" userId="9a06d25877ab3f4a" providerId="LiveId" clId="{8B7B27C1-87CC-A145-B170-7258CA8E0AE9}" dt="2023-10-27T16:49:05.817" v="3" actId="20577"/>
        <pc:sldMkLst>
          <pc:docMk/>
          <pc:sldMk cId="1058068829" sldId="256"/>
        </pc:sldMkLst>
        <pc:spChg chg="mod">
          <ac:chgData name="Kristen Bettin" userId="9a06d25877ab3f4a" providerId="LiveId" clId="{8B7B27C1-87CC-A145-B170-7258CA8E0AE9}" dt="2023-10-27T16:49:05.817" v="3" actId="20577"/>
          <ac:spMkLst>
            <pc:docMk/>
            <pc:sldMk cId="1058068829" sldId="256"/>
            <ac:spMk id="2" creationId="{523FF2F8-FDA0-8D45-B2E6-034730225D31}"/>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54.png"/><Relationship Id="rId1" Type="http://schemas.openxmlformats.org/officeDocument/2006/relationships/hyperlink" Target="mailto:sassi@uthsc.edu" TargetMode="Externa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diagrams/_rels/data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uthsc.edu/student-health-services/behavioral-health/index.php" TargetMode="External"/><Relationship Id="rId1" Type="http://schemas.openxmlformats.org/officeDocument/2006/relationships/hyperlink" Target="https://uthsc.edu/sassi/" TargetMode="Externa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ata1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ata1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34.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6" Type="http://schemas.openxmlformats.org/officeDocument/2006/relationships/image" Target="../media/image102.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0.svg"/></Relationships>
</file>

<file path=ppt/diagrams/_rels/data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98.png"/><Relationship Id="rId7" Type="http://schemas.openxmlformats.org/officeDocument/2006/relationships/image" Target="../media/image107.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99.svg"/></Relationships>
</file>

<file path=ppt/diagrams/_rels/data18.xml.rels><?xml version="1.0" encoding="UTF-8" standalone="yes"?>
<Relationships xmlns="http://schemas.openxmlformats.org/package/2006/relationships"><Relationship Id="rId3" Type="http://schemas.openxmlformats.org/officeDocument/2006/relationships/hyperlink" Target="mailto:knorwood@uthsc.edu" TargetMode="External"/><Relationship Id="rId2" Type="http://schemas.openxmlformats.org/officeDocument/2006/relationships/hyperlink" Target="mailto:jmcadoo3@uthsc.edu" TargetMode="External"/><Relationship Id="rId1" Type="http://schemas.openxmlformats.org/officeDocument/2006/relationships/hyperlink" Target="mailto:kbettin@uthsc.edu" TargetMode="External"/><Relationship Id="rId4" Type="http://schemas.openxmlformats.org/officeDocument/2006/relationships/hyperlink" Target="mailto:wdabbs@utmck.edu"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ata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ata9.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59.svg"/><Relationship Id="rId2" Type="http://schemas.openxmlformats.org/officeDocument/2006/relationships/image" Target="../media/image54.png"/><Relationship Id="rId1" Type="http://schemas.openxmlformats.org/officeDocument/2006/relationships/hyperlink" Target="https://www.uthsc.edu/medicine/medical-education/merl.php" TargetMode="Externa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54.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 Id="rId9" Type="http://schemas.openxmlformats.org/officeDocument/2006/relationships/hyperlink" Target="mailto:sassi@uthsc.edu"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uthsc.edu/sassi/" TargetMode="External"/><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hyperlink" Target="https://www.uthsc.edu/student-health-services/behavioral-health/index.php" TargetMode="External"/><Relationship Id="rId5" Type="http://schemas.openxmlformats.org/officeDocument/2006/relationships/image" Target="../media/image71.svg"/><Relationship Id="rId4" Type="http://schemas.openxmlformats.org/officeDocument/2006/relationships/image" Target="../media/image70.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34.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svg"/><Relationship Id="rId2" Type="http://schemas.openxmlformats.org/officeDocument/2006/relationships/image" Target="../media/image89.svg"/><Relationship Id="rId16" Type="http://schemas.openxmlformats.org/officeDocument/2006/relationships/image" Target="../media/image102.svg"/><Relationship Id="rId1" Type="http://schemas.openxmlformats.org/officeDocument/2006/relationships/image" Target="../media/image88.png"/><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1.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0.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98.png"/><Relationship Id="rId7" Type="http://schemas.openxmlformats.org/officeDocument/2006/relationships/image" Target="../media/image107.png"/><Relationship Id="rId2" Type="http://schemas.openxmlformats.org/officeDocument/2006/relationships/image" Target="../media/image104.svg"/><Relationship Id="rId1" Type="http://schemas.openxmlformats.org/officeDocument/2006/relationships/image" Target="../media/image103.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99.svg"/></Relationships>
</file>

<file path=ppt/diagrams/_rels/drawing18.xml.rels><?xml version="1.0" encoding="UTF-8" standalone="yes"?>
<Relationships xmlns="http://schemas.openxmlformats.org/package/2006/relationships"><Relationship Id="rId3" Type="http://schemas.openxmlformats.org/officeDocument/2006/relationships/hyperlink" Target="mailto:jmcadoo3@uthsc.edu" TargetMode="External"/><Relationship Id="rId2" Type="http://schemas.openxmlformats.org/officeDocument/2006/relationships/hyperlink" Target="mailto:wdabbs@utmck.edu" TargetMode="External"/><Relationship Id="rId1" Type="http://schemas.openxmlformats.org/officeDocument/2006/relationships/hyperlink" Target="mailto:kbettin@uthsc.edu" TargetMode="External"/><Relationship Id="rId4" Type="http://schemas.openxmlformats.org/officeDocument/2006/relationships/hyperlink" Target="mailto:knorwood@uthsc.edu"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hyperlink" Target="https://www.uthsc.edu/medicine/medical-education/merl.php" TargetMode="External"/><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D1FA190-0153-4C8B-8219-29BCBDA7FBF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C5315D0-1506-4E90-B4C9-63E17A358FCE}">
      <dgm:prSet/>
      <dgm:spPr/>
      <dgm:t>
        <a:bodyPr/>
        <a:lstStyle/>
        <a:p>
          <a:r>
            <a:rPr lang="en-US"/>
            <a:t>What word best describes how you feel about starting clerkships?</a:t>
          </a:r>
        </a:p>
      </dgm:t>
    </dgm:pt>
    <dgm:pt modelId="{E25FA037-00A5-494A-8D48-2F062D8B75D2}" type="parTrans" cxnId="{AB179E38-A80D-4662-938F-0FE2E426A6B7}">
      <dgm:prSet/>
      <dgm:spPr/>
      <dgm:t>
        <a:bodyPr/>
        <a:lstStyle/>
        <a:p>
          <a:endParaRPr lang="en-US"/>
        </a:p>
      </dgm:t>
    </dgm:pt>
    <dgm:pt modelId="{CC12E71B-28AF-4065-9C65-91BCB540D858}" type="sibTrans" cxnId="{AB179E38-A80D-4662-938F-0FE2E426A6B7}">
      <dgm:prSet/>
      <dgm:spPr/>
      <dgm:t>
        <a:bodyPr/>
        <a:lstStyle/>
        <a:p>
          <a:endParaRPr lang="en-US"/>
        </a:p>
      </dgm:t>
    </dgm:pt>
    <dgm:pt modelId="{629F2224-8BD7-418C-8E52-BFAD3978EF85}">
      <dgm:prSet/>
      <dgm:spPr/>
      <dgm:t>
        <a:bodyPr/>
        <a:lstStyle/>
        <a:p>
          <a:r>
            <a:rPr lang="en-US"/>
            <a:t>What are you most nervous about?</a:t>
          </a:r>
        </a:p>
      </dgm:t>
    </dgm:pt>
    <dgm:pt modelId="{0AC67F63-A69E-4F10-A9B8-FFDEAA9E0C77}" type="parTrans" cxnId="{518D98E0-6D18-4203-8C49-6ED5E0869762}">
      <dgm:prSet/>
      <dgm:spPr/>
      <dgm:t>
        <a:bodyPr/>
        <a:lstStyle/>
        <a:p>
          <a:endParaRPr lang="en-US"/>
        </a:p>
      </dgm:t>
    </dgm:pt>
    <dgm:pt modelId="{A0EC3C62-E6AE-4027-9F54-CFB5E6E16C0A}" type="sibTrans" cxnId="{518D98E0-6D18-4203-8C49-6ED5E0869762}">
      <dgm:prSet/>
      <dgm:spPr/>
      <dgm:t>
        <a:bodyPr/>
        <a:lstStyle/>
        <a:p>
          <a:endParaRPr lang="en-US"/>
        </a:p>
      </dgm:t>
    </dgm:pt>
    <dgm:pt modelId="{3FA20A6A-8DB1-4AFF-9032-B2865DBF036D}">
      <dgm:prSet/>
      <dgm:spPr/>
      <dgm:t>
        <a:bodyPr/>
        <a:lstStyle/>
        <a:p>
          <a:r>
            <a:rPr lang="en-US"/>
            <a:t>What are you most excited about? </a:t>
          </a:r>
        </a:p>
      </dgm:t>
    </dgm:pt>
    <dgm:pt modelId="{FB32E0BB-6BB5-4353-B6B0-C1DD5956DDCB}" type="parTrans" cxnId="{C21758D1-316E-421B-8FEF-DF4DED88E940}">
      <dgm:prSet/>
      <dgm:spPr/>
      <dgm:t>
        <a:bodyPr/>
        <a:lstStyle/>
        <a:p>
          <a:endParaRPr lang="en-US"/>
        </a:p>
      </dgm:t>
    </dgm:pt>
    <dgm:pt modelId="{130345B9-BF06-4DF3-AF71-01723CC948C9}" type="sibTrans" cxnId="{C21758D1-316E-421B-8FEF-DF4DED88E940}">
      <dgm:prSet/>
      <dgm:spPr/>
      <dgm:t>
        <a:bodyPr/>
        <a:lstStyle/>
        <a:p>
          <a:endParaRPr lang="en-US"/>
        </a:p>
      </dgm:t>
    </dgm:pt>
    <dgm:pt modelId="{FBEDB0A9-ADCA-4F23-9E69-E748EDF3C59E}" type="pres">
      <dgm:prSet presAssocID="{7D1FA190-0153-4C8B-8219-29BCBDA7FBFE}" presName="root" presStyleCnt="0">
        <dgm:presLayoutVars>
          <dgm:dir/>
          <dgm:resizeHandles val="exact"/>
        </dgm:presLayoutVars>
      </dgm:prSet>
      <dgm:spPr/>
    </dgm:pt>
    <dgm:pt modelId="{E4094C98-45B7-4DD2-BC4F-29ED793E34C0}" type="pres">
      <dgm:prSet presAssocID="{0C5315D0-1506-4E90-B4C9-63E17A358FCE}" presName="compNode" presStyleCnt="0"/>
      <dgm:spPr/>
    </dgm:pt>
    <dgm:pt modelId="{E106BABD-F035-4AEE-AE73-8B04AAF90324}" type="pres">
      <dgm:prSet presAssocID="{0C5315D0-1506-4E90-B4C9-63E17A358F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29248B94-AD07-4AED-A097-0231596F9375}" type="pres">
      <dgm:prSet presAssocID="{0C5315D0-1506-4E90-B4C9-63E17A358FCE}" presName="spaceRect" presStyleCnt="0"/>
      <dgm:spPr/>
    </dgm:pt>
    <dgm:pt modelId="{39AA42D3-639D-4F1A-AD76-192FD12CF55C}" type="pres">
      <dgm:prSet presAssocID="{0C5315D0-1506-4E90-B4C9-63E17A358FCE}" presName="textRect" presStyleLbl="revTx" presStyleIdx="0" presStyleCnt="3">
        <dgm:presLayoutVars>
          <dgm:chMax val="1"/>
          <dgm:chPref val="1"/>
        </dgm:presLayoutVars>
      </dgm:prSet>
      <dgm:spPr/>
    </dgm:pt>
    <dgm:pt modelId="{22F5FF4C-3EF7-457B-AC86-CFCE78717951}" type="pres">
      <dgm:prSet presAssocID="{CC12E71B-28AF-4065-9C65-91BCB540D858}" presName="sibTrans" presStyleCnt="0"/>
      <dgm:spPr/>
    </dgm:pt>
    <dgm:pt modelId="{F73C83CD-B947-4343-8D92-2ADD79371380}" type="pres">
      <dgm:prSet presAssocID="{629F2224-8BD7-418C-8E52-BFAD3978EF85}" presName="compNode" presStyleCnt="0"/>
      <dgm:spPr/>
    </dgm:pt>
    <dgm:pt modelId="{C37681B1-608E-4A3B-9BEC-8BD084174D79}" type="pres">
      <dgm:prSet presAssocID="{629F2224-8BD7-418C-8E52-BFAD3978EF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rvous Face with Solid Fill"/>
        </a:ext>
      </dgm:extLst>
    </dgm:pt>
    <dgm:pt modelId="{541CF639-C363-4BA0-899F-2AE8B997C08B}" type="pres">
      <dgm:prSet presAssocID="{629F2224-8BD7-418C-8E52-BFAD3978EF85}" presName="spaceRect" presStyleCnt="0"/>
      <dgm:spPr/>
    </dgm:pt>
    <dgm:pt modelId="{39F66B9C-2D61-450D-9B6A-FBF9CA644EB3}" type="pres">
      <dgm:prSet presAssocID="{629F2224-8BD7-418C-8E52-BFAD3978EF85}" presName="textRect" presStyleLbl="revTx" presStyleIdx="1" presStyleCnt="3">
        <dgm:presLayoutVars>
          <dgm:chMax val="1"/>
          <dgm:chPref val="1"/>
        </dgm:presLayoutVars>
      </dgm:prSet>
      <dgm:spPr/>
    </dgm:pt>
    <dgm:pt modelId="{323AC09D-D634-4BAA-AB10-F03F7A3D2937}" type="pres">
      <dgm:prSet presAssocID="{A0EC3C62-E6AE-4027-9F54-CFB5E6E16C0A}" presName="sibTrans" presStyleCnt="0"/>
      <dgm:spPr/>
    </dgm:pt>
    <dgm:pt modelId="{1561FA63-E598-45AB-A31F-924719A51923}" type="pres">
      <dgm:prSet presAssocID="{3FA20A6A-8DB1-4AFF-9032-B2865DBF036D}" presName="compNode" presStyleCnt="0"/>
      <dgm:spPr/>
    </dgm:pt>
    <dgm:pt modelId="{E2BB4C46-8807-4EC0-AB87-C14C3F6C5545}" type="pres">
      <dgm:prSet presAssocID="{3FA20A6A-8DB1-4AFF-9032-B2865DBF03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nce"/>
        </a:ext>
      </dgm:extLst>
    </dgm:pt>
    <dgm:pt modelId="{B9EDB2FC-4596-4616-8A7B-560E16B0C82C}" type="pres">
      <dgm:prSet presAssocID="{3FA20A6A-8DB1-4AFF-9032-B2865DBF036D}" presName="spaceRect" presStyleCnt="0"/>
      <dgm:spPr/>
    </dgm:pt>
    <dgm:pt modelId="{1E71E18F-FEA4-4D99-84D4-B3131332CA49}" type="pres">
      <dgm:prSet presAssocID="{3FA20A6A-8DB1-4AFF-9032-B2865DBF036D}" presName="textRect" presStyleLbl="revTx" presStyleIdx="2" presStyleCnt="3">
        <dgm:presLayoutVars>
          <dgm:chMax val="1"/>
          <dgm:chPref val="1"/>
        </dgm:presLayoutVars>
      </dgm:prSet>
      <dgm:spPr/>
    </dgm:pt>
  </dgm:ptLst>
  <dgm:cxnLst>
    <dgm:cxn modelId="{AB179E38-A80D-4662-938F-0FE2E426A6B7}" srcId="{7D1FA190-0153-4C8B-8219-29BCBDA7FBFE}" destId="{0C5315D0-1506-4E90-B4C9-63E17A358FCE}" srcOrd="0" destOrd="0" parTransId="{E25FA037-00A5-494A-8D48-2F062D8B75D2}" sibTransId="{CC12E71B-28AF-4065-9C65-91BCB540D858}"/>
    <dgm:cxn modelId="{A4703C93-95EE-48F3-A0B0-8F72F6CC6E6C}" type="presOf" srcId="{3FA20A6A-8DB1-4AFF-9032-B2865DBF036D}" destId="{1E71E18F-FEA4-4D99-84D4-B3131332CA49}" srcOrd="0" destOrd="0" presId="urn:microsoft.com/office/officeart/2018/2/layout/IconLabelList"/>
    <dgm:cxn modelId="{049E1098-22DB-41F1-8D10-C06E088C3E61}" type="presOf" srcId="{7D1FA190-0153-4C8B-8219-29BCBDA7FBFE}" destId="{FBEDB0A9-ADCA-4F23-9E69-E748EDF3C59E}" srcOrd="0" destOrd="0" presId="urn:microsoft.com/office/officeart/2018/2/layout/IconLabelList"/>
    <dgm:cxn modelId="{516B9BAA-E371-40AE-B380-7DB7F9EE41EE}" type="presOf" srcId="{0C5315D0-1506-4E90-B4C9-63E17A358FCE}" destId="{39AA42D3-639D-4F1A-AD76-192FD12CF55C}" srcOrd="0" destOrd="0" presId="urn:microsoft.com/office/officeart/2018/2/layout/IconLabelList"/>
    <dgm:cxn modelId="{E76DD6B8-2F2F-438E-B0F7-44166E928650}" type="presOf" srcId="{629F2224-8BD7-418C-8E52-BFAD3978EF85}" destId="{39F66B9C-2D61-450D-9B6A-FBF9CA644EB3}" srcOrd="0" destOrd="0" presId="urn:microsoft.com/office/officeart/2018/2/layout/IconLabelList"/>
    <dgm:cxn modelId="{C21758D1-316E-421B-8FEF-DF4DED88E940}" srcId="{7D1FA190-0153-4C8B-8219-29BCBDA7FBFE}" destId="{3FA20A6A-8DB1-4AFF-9032-B2865DBF036D}" srcOrd="2" destOrd="0" parTransId="{FB32E0BB-6BB5-4353-B6B0-C1DD5956DDCB}" sibTransId="{130345B9-BF06-4DF3-AF71-01723CC948C9}"/>
    <dgm:cxn modelId="{518D98E0-6D18-4203-8C49-6ED5E0869762}" srcId="{7D1FA190-0153-4C8B-8219-29BCBDA7FBFE}" destId="{629F2224-8BD7-418C-8E52-BFAD3978EF85}" srcOrd="1" destOrd="0" parTransId="{0AC67F63-A69E-4F10-A9B8-FFDEAA9E0C77}" sibTransId="{A0EC3C62-E6AE-4027-9F54-CFB5E6E16C0A}"/>
    <dgm:cxn modelId="{4590E4A7-DCDF-4A0D-AA4E-647265C88725}" type="presParOf" srcId="{FBEDB0A9-ADCA-4F23-9E69-E748EDF3C59E}" destId="{E4094C98-45B7-4DD2-BC4F-29ED793E34C0}" srcOrd="0" destOrd="0" presId="urn:microsoft.com/office/officeart/2018/2/layout/IconLabelList"/>
    <dgm:cxn modelId="{8DE16CA4-C1FC-4414-82B7-4522C7AF06BD}" type="presParOf" srcId="{E4094C98-45B7-4DD2-BC4F-29ED793E34C0}" destId="{E106BABD-F035-4AEE-AE73-8B04AAF90324}" srcOrd="0" destOrd="0" presId="urn:microsoft.com/office/officeart/2018/2/layout/IconLabelList"/>
    <dgm:cxn modelId="{D0B65269-08F8-43E5-9CF6-23DCA233543C}" type="presParOf" srcId="{E4094C98-45B7-4DD2-BC4F-29ED793E34C0}" destId="{29248B94-AD07-4AED-A097-0231596F9375}" srcOrd="1" destOrd="0" presId="urn:microsoft.com/office/officeart/2018/2/layout/IconLabelList"/>
    <dgm:cxn modelId="{5DF251E8-8597-4E1E-8EE3-2F296D6A3269}" type="presParOf" srcId="{E4094C98-45B7-4DD2-BC4F-29ED793E34C0}" destId="{39AA42D3-639D-4F1A-AD76-192FD12CF55C}" srcOrd="2" destOrd="0" presId="urn:microsoft.com/office/officeart/2018/2/layout/IconLabelList"/>
    <dgm:cxn modelId="{F1E3D345-7853-4550-B0FB-2F0D8F272BB2}" type="presParOf" srcId="{FBEDB0A9-ADCA-4F23-9E69-E748EDF3C59E}" destId="{22F5FF4C-3EF7-457B-AC86-CFCE78717951}" srcOrd="1" destOrd="0" presId="urn:microsoft.com/office/officeart/2018/2/layout/IconLabelList"/>
    <dgm:cxn modelId="{7EDBF6BE-8525-418E-9C6D-342BC04729AD}" type="presParOf" srcId="{FBEDB0A9-ADCA-4F23-9E69-E748EDF3C59E}" destId="{F73C83CD-B947-4343-8D92-2ADD79371380}" srcOrd="2" destOrd="0" presId="urn:microsoft.com/office/officeart/2018/2/layout/IconLabelList"/>
    <dgm:cxn modelId="{562BA115-A4D6-4A75-A816-5942F30CC328}" type="presParOf" srcId="{F73C83CD-B947-4343-8D92-2ADD79371380}" destId="{C37681B1-608E-4A3B-9BEC-8BD084174D79}" srcOrd="0" destOrd="0" presId="urn:microsoft.com/office/officeart/2018/2/layout/IconLabelList"/>
    <dgm:cxn modelId="{E5FE9B5C-5ED6-4288-9573-F6BB79701212}" type="presParOf" srcId="{F73C83CD-B947-4343-8D92-2ADD79371380}" destId="{541CF639-C363-4BA0-899F-2AE8B997C08B}" srcOrd="1" destOrd="0" presId="urn:microsoft.com/office/officeart/2018/2/layout/IconLabelList"/>
    <dgm:cxn modelId="{F4D974A2-3BE8-49B8-B3F9-67D4545484BB}" type="presParOf" srcId="{F73C83CD-B947-4343-8D92-2ADD79371380}" destId="{39F66B9C-2D61-450D-9B6A-FBF9CA644EB3}" srcOrd="2" destOrd="0" presId="urn:microsoft.com/office/officeart/2018/2/layout/IconLabelList"/>
    <dgm:cxn modelId="{5BBF0E5C-E185-41BC-B4BF-9FA86034D734}" type="presParOf" srcId="{FBEDB0A9-ADCA-4F23-9E69-E748EDF3C59E}" destId="{323AC09D-D634-4BAA-AB10-F03F7A3D2937}" srcOrd="3" destOrd="0" presId="urn:microsoft.com/office/officeart/2018/2/layout/IconLabelList"/>
    <dgm:cxn modelId="{5B822441-963E-4E17-818A-F63974E22B45}" type="presParOf" srcId="{FBEDB0A9-ADCA-4F23-9E69-E748EDF3C59E}" destId="{1561FA63-E598-45AB-A31F-924719A51923}" srcOrd="4" destOrd="0" presId="urn:microsoft.com/office/officeart/2018/2/layout/IconLabelList"/>
    <dgm:cxn modelId="{90CD9DBF-B936-45DF-ADD2-5F82D8C2A453}" type="presParOf" srcId="{1561FA63-E598-45AB-A31F-924719A51923}" destId="{E2BB4C46-8807-4EC0-AB87-C14C3F6C5545}" srcOrd="0" destOrd="0" presId="urn:microsoft.com/office/officeart/2018/2/layout/IconLabelList"/>
    <dgm:cxn modelId="{0DF7BA5B-C12C-4B8A-A754-E4B5E6F5F176}" type="presParOf" srcId="{1561FA63-E598-45AB-A31F-924719A51923}" destId="{B9EDB2FC-4596-4616-8A7B-560E16B0C82C}" srcOrd="1" destOrd="0" presId="urn:microsoft.com/office/officeart/2018/2/layout/IconLabelList"/>
    <dgm:cxn modelId="{5FBB1671-C18C-49D9-88A5-751A56BB6603}" type="presParOf" srcId="{1561FA63-E598-45AB-A31F-924719A51923}" destId="{1E71E18F-FEA4-4D99-84D4-B3131332CA4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66B7B3-0332-49B4-9EE6-686CCB0A72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FA8A59-504B-4D61-BE5F-087ABF0D6197}">
      <dgm:prSet/>
      <dgm:spPr/>
      <dgm:t>
        <a:bodyPr/>
        <a:lstStyle/>
        <a:p>
          <a:r>
            <a:rPr lang="en-US"/>
            <a:t>Same consultation services (test-taking, shelf exam preparation, test anxiety, time management, etc.) with educational specialists as in M1/M2 years </a:t>
          </a:r>
        </a:p>
      </dgm:t>
    </dgm:pt>
    <dgm:pt modelId="{75E27A42-BAE4-4B5D-8076-5318910F7F22}" type="parTrans" cxnId="{AC80D5A7-28A8-49B5-BF9C-9CE3EE062BCB}">
      <dgm:prSet/>
      <dgm:spPr/>
      <dgm:t>
        <a:bodyPr/>
        <a:lstStyle/>
        <a:p>
          <a:endParaRPr lang="en-US"/>
        </a:p>
      </dgm:t>
    </dgm:pt>
    <dgm:pt modelId="{09389EDF-24C2-4DAB-B9D9-56A395247094}" type="sibTrans" cxnId="{AC80D5A7-28A8-49B5-BF9C-9CE3EE062BCB}">
      <dgm:prSet/>
      <dgm:spPr/>
      <dgm:t>
        <a:bodyPr/>
        <a:lstStyle/>
        <a:p>
          <a:endParaRPr lang="en-US"/>
        </a:p>
      </dgm:t>
    </dgm:pt>
    <dgm:pt modelId="{63A14A74-10D6-4623-B60D-F7779A5B26AD}">
      <dgm:prSet/>
      <dgm:spPr/>
      <dgm:t>
        <a:bodyPr/>
        <a:lstStyle/>
        <a:p>
          <a:r>
            <a:rPr lang="en-US"/>
            <a:t>Here in Memphis or via phone or virtual appointments in Chattanooga, Knoxville, Jackson or Nashville.</a:t>
          </a:r>
        </a:p>
      </dgm:t>
    </dgm:pt>
    <dgm:pt modelId="{06AEEE92-FA52-4BF8-B847-CC659C4D45E7}" type="parTrans" cxnId="{38B264BE-E12C-4339-A1F8-2D4114364DF2}">
      <dgm:prSet/>
      <dgm:spPr/>
      <dgm:t>
        <a:bodyPr/>
        <a:lstStyle/>
        <a:p>
          <a:endParaRPr lang="en-US"/>
        </a:p>
      </dgm:t>
    </dgm:pt>
    <dgm:pt modelId="{10E683E3-2D78-49C7-8FD3-8D2904DBA433}" type="sibTrans" cxnId="{38B264BE-E12C-4339-A1F8-2D4114364DF2}">
      <dgm:prSet/>
      <dgm:spPr/>
      <dgm:t>
        <a:bodyPr/>
        <a:lstStyle/>
        <a:p>
          <a:endParaRPr lang="en-US"/>
        </a:p>
      </dgm:t>
    </dgm:pt>
    <dgm:pt modelId="{CE0C51B6-DB56-4141-9965-3C601B014482}">
      <dgm:prSet/>
      <dgm:spPr/>
      <dgm:t>
        <a:bodyPr/>
        <a:lstStyle/>
        <a:p>
          <a:r>
            <a:rPr lang="en-US"/>
            <a:t>Clerkship books on reserve in Chattanooga and Knoxville also</a:t>
          </a:r>
        </a:p>
      </dgm:t>
    </dgm:pt>
    <dgm:pt modelId="{A0650F6F-19E9-4E95-9B77-DE1F679CD14C}" type="parTrans" cxnId="{0906CA0D-CFAE-4592-BA4A-445A15465E71}">
      <dgm:prSet/>
      <dgm:spPr/>
      <dgm:t>
        <a:bodyPr/>
        <a:lstStyle/>
        <a:p>
          <a:endParaRPr lang="en-US"/>
        </a:p>
      </dgm:t>
    </dgm:pt>
    <dgm:pt modelId="{128941E3-9E66-4FAB-8F39-32C36E22BE33}" type="sibTrans" cxnId="{0906CA0D-CFAE-4592-BA4A-445A15465E71}">
      <dgm:prSet/>
      <dgm:spPr/>
      <dgm:t>
        <a:bodyPr/>
        <a:lstStyle/>
        <a:p>
          <a:endParaRPr lang="en-US"/>
        </a:p>
      </dgm:t>
    </dgm:pt>
    <dgm:pt modelId="{A9B830ED-082E-43CB-A11B-B18B82E71BAF}">
      <dgm:prSet/>
      <dgm:spPr/>
      <dgm:t>
        <a:bodyPr/>
        <a:lstStyle/>
        <a:p>
          <a:r>
            <a:rPr lang="en-US"/>
            <a:t>To schedule an appointment – </a:t>
          </a:r>
          <a:r>
            <a:rPr lang="en-US" u="sng">
              <a:hlinkClick xmlns:r="http://schemas.openxmlformats.org/officeDocument/2006/relationships" r:id="rId1"/>
            </a:rPr>
            <a:t>sassi@uthsc.</a:t>
          </a:r>
          <a:r>
            <a:rPr lang="en-US">
              <a:hlinkClick xmlns:r="http://schemas.openxmlformats.org/officeDocument/2006/relationships" r:id="rId1"/>
            </a:rPr>
            <a:t>edu</a:t>
          </a:r>
          <a:r>
            <a:rPr lang="en-US"/>
            <a:t> or 901-448-5056</a:t>
          </a:r>
        </a:p>
      </dgm:t>
    </dgm:pt>
    <dgm:pt modelId="{EE3B3C0D-7269-4BFC-A2F1-5A5BC5CBE5DC}" type="parTrans" cxnId="{98FD3F16-4876-4CA4-AE4B-295D7AA23458}">
      <dgm:prSet/>
      <dgm:spPr/>
      <dgm:t>
        <a:bodyPr/>
        <a:lstStyle/>
        <a:p>
          <a:endParaRPr lang="en-US"/>
        </a:p>
      </dgm:t>
    </dgm:pt>
    <dgm:pt modelId="{BF510729-42F8-4DD8-8C1D-9F8BF49B7549}" type="sibTrans" cxnId="{98FD3F16-4876-4CA4-AE4B-295D7AA23458}">
      <dgm:prSet/>
      <dgm:spPr/>
      <dgm:t>
        <a:bodyPr/>
        <a:lstStyle/>
        <a:p>
          <a:endParaRPr lang="en-US"/>
        </a:p>
      </dgm:t>
    </dgm:pt>
    <dgm:pt modelId="{DD466829-A2C4-4E7F-B605-04DC0E8BA712}" type="pres">
      <dgm:prSet presAssocID="{8566B7B3-0332-49B4-9EE6-686CCB0A725D}" presName="root" presStyleCnt="0">
        <dgm:presLayoutVars>
          <dgm:dir/>
          <dgm:resizeHandles val="exact"/>
        </dgm:presLayoutVars>
      </dgm:prSet>
      <dgm:spPr/>
    </dgm:pt>
    <dgm:pt modelId="{AE36172D-4FA3-4514-AD58-E6B9EB338B67}" type="pres">
      <dgm:prSet presAssocID="{C7FA8A59-504B-4D61-BE5F-087ABF0D6197}" presName="compNode" presStyleCnt="0"/>
      <dgm:spPr/>
    </dgm:pt>
    <dgm:pt modelId="{FB441067-F323-4DC5-B109-385CE15C9E6B}" type="pres">
      <dgm:prSet presAssocID="{C7FA8A59-504B-4D61-BE5F-087ABF0D6197}" presName="bgRect" presStyleLbl="bgShp" presStyleIdx="0" presStyleCnt="4"/>
      <dgm:spPr/>
    </dgm:pt>
    <dgm:pt modelId="{99C01F3E-CC46-4805-9485-9254623CDE3A}" type="pres">
      <dgm:prSet presAssocID="{C7FA8A59-504B-4D61-BE5F-087ABF0D6197}"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tor"/>
        </a:ext>
      </dgm:extLst>
    </dgm:pt>
    <dgm:pt modelId="{8BD71926-2926-4432-909B-4168C00C7947}" type="pres">
      <dgm:prSet presAssocID="{C7FA8A59-504B-4D61-BE5F-087ABF0D6197}" presName="spaceRect" presStyleCnt="0"/>
      <dgm:spPr/>
    </dgm:pt>
    <dgm:pt modelId="{7BAC1716-CB4B-4A38-AE12-C44AEAD40791}" type="pres">
      <dgm:prSet presAssocID="{C7FA8A59-504B-4D61-BE5F-087ABF0D6197}" presName="parTx" presStyleLbl="revTx" presStyleIdx="0" presStyleCnt="4">
        <dgm:presLayoutVars>
          <dgm:chMax val="0"/>
          <dgm:chPref val="0"/>
        </dgm:presLayoutVars>
      </dgm:prSet>
      <dgm:spPr/>
    </dgm:pt>
    <dgm:pt modelId="{DB53C8B6-3B08-4F2A-AD1B-143CB05A775B}" type="pres">
      <dgm:prSet presAssocID="{09389EDF-24C2-4DAB-B9D9-56A395247094}" presName="sibTrans" presStyleCnt="0"/>
      <dgm:spPr/>
    </dgm:pt>
    <dgm:pt modelId="{B4D88660-C229-4E62-8CBC-5C997A24D38D}" type="pres">
      <dgm:prSet presAssocID="{63A14A74-10D6-4623-B60D-F7779A5B26AD}" presName="compNode" presStyleCnt="0"/>
      <dgm:spPr/>
    </dgm:pt>
    <dgm:pt modelId="{A0180071-4204-4C28-9FB5-20406F1F5AEA}" type="pres">
      <dgm:prSet presAssocID="{63A14A74-10D6-4623-B60D-F7779A5B26AD}" presName="bgRect" presStyleLbl="bgShp" presStyleIdx="1" presStyleCnt="4"/>
      <dgm:spPr/>
    </dgm:pt>
    <dgm:pt modelId="{143506DB-CD0B-459B-99E9-5B6875A7814D}" type="pres">
      <dgm:prSet presAssocID="{63A14A74-10D6-4623-B60D-F7779A5B26AD}"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arker"/>
        </a:ext>
      </dgm:extLst>
    </dgm:pt>
    <dgm:pt modelId="{E369FBCF-1FE8-4022-97CA-A809797CA9DA}" type="pres">
      <dgm:prSet presAssocID="{63A14A74-10D6-4623-B60D-F7779A5B26AD}" presName="spaceRect" presStyleCnt="0"/>
      <dgm:spPr/>
    </dgm:pt>
    <dgm:pt modelId="{8922E42B-146A-4AAD-8370-FB8976AF7601}" type="pres">
      <dgm:prSet presAssocID="{63A14A74-10D6-4623-B60D-F7779A5B26AD}" presName="parTx" presStyleLbl="revTx" presStyleIdx="1" presStyleCnt="4">
        <dgm:presLayoutVars>
          <dgm:chMax val="0"/>
          <dgm:chPref val="0"/>
        </dgm:presLayoutVars>
      </dgm:prSet>
      <dgm:spPr/>
    </dgm:pt>
    <dgm:pt modelId="{CEB66578-BA35-4AC2-80C0-AB48FC0B895F}" type="pres">
      <dgm:prSet presAssocID="{10E683E3-2D78-49C7-8FD3-8D2904DBA433}" presName="sibTrans" presStyleCnt="0"/>
      <dgm:spPr/>
    </dgm:pt>
    <dgm:pt modelId="{87D6F9F8-BF26-4FDE-B41B-D3AE442B6FAA}" type="pres">
      <dgm:prSet presAssocID="{CE0C51B6-DB56-4141-9965-3C601B014482}" presName="compNode" presStyleCnt="0"/>
      <dgm:spPr/>
    </dgm:pt>
    <dgm:pt modelId="{1C1EDBE7-F464-4F05-8AF5-45F44E8506B8}" type="pres">
      <dgm:prSet presAssocID="{CE0C51B6-DB56-4141-9965-3C601B014482}" presName="bgRect" presStyleLbl="bgShp" presStyleIdx="2" presStyleCnt="4"/>
      <dgm:spPr/>
    </dgm:pt>
    <dgm:pt modelId="{70FEDBBA-5148-41AE-9B10-991F9F3801C8}" type="pres">
      <dgm:prSet presAssocID="{CE0C51B6-DB56-4141-9965-3C601B014482}"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ooks"/>
        </a:ext>
      </dgm:extLst>
    </dgm:pt>
    <dgm:pt modelId="{490F86BC-FC68-44B6-B3B7-F12F2C8D2094}" type="pres">
      <dgm:prSet presAssocID="{CE0C51B6-DB56-4141-9965-3C601B014482}" presName="spaceRect" presStyleCnt="0"/>
      <dgm:spPr/>
    </dgm:pt>
    <dgm:pt modelId="{D608DD88-00BD-4125-975C-6CDE1BB1834D}" type="pres">
      <dgm:prSet presAssocID="{CE0C51B6-DB56-4141-9965-3C601B014482}" presName="parTx" presStyleLbl="revTx" presStyleIdx="2" presStyleCnt="4">
        <dgm:presLayoutVars>
          <dgm:chMax val="0"/>
          <dgm:chPref val="0"/>
        </dgm:presLayoutVars>
      </dgm:prSet>
      <dgm:spPr/>
    </dgm:pt>
    <dgm:pt modelId="{7944A698-43A2-4CE3-8DA1-BBB144D4EF83}" type="pres">
      <dgm:prSet presAssocID="{128941E3-9E66-4FAB-8F39-32C36E22BE33}" presName="sibTrans" presStyleCnt="0"/>
      <dgm:spPr/>
    </dgm:pt>
    <dgm:pt modelId="{CC817A4E-8DC6-4A50-979D-40D3F0C18A49}" type="pres">
      <dgm:prSet presAssocID="{A9B830ED-082E-43CB-A11B-B18B82E71BAF}" presName="compNode" presStyleCnt="0"/>
      <dgm:spPr/>
    </dgm:pt>
    <dgm:pt modelId="{E291B5DC-110B-45AA-9FA6-E333730CBEE8}" type="pres">
      <dgm:prSet presAssocID="{A9B830ED-082E-43CB-A11B-B18B82E71BAF}" presName="bgRect" presStyleLbl="bgShp" presStyleIdx="3" presStyleCnt="4"/>
      <dgm:spPr/>
    </dgm:pt>
    <dgm:pt modelId="{CFCBD2E7-2DCB-4BDC-80C5-4D5EB33803DE}" type="pres">
      <dgm:prSet presAssocID="{A9B830ED-082E-43CB-A11B-B18B82E71BA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Envelope"/>
        </a:ext>
      </dgm:extLst>
    </dgm:pt>
    <dgm:pt modelId="{CD567031-27D6-4002-9B4C-EDF210655539}" type="pres">
      <dgm:prSet presAssocID="{A9B830ED-082E-43CB-A11B-B18B82E71BAF}" presName="spaceRect" presStyleCnt="0"/>
      <dgm:spPr/>
    </dgm:pt>
    <dgm:pt modelId="{3ACF5A8B-6B59-4CC4-9893-A0D409B31F31}" type="pres">
      <dgm:prSet presAssocID="{A9B830ED-082E-43CB-A11B-B18B82E71BAF}" presName="parTx" presStyleLbl="revTx" presStyleIdx="3" presStyleCnt="4">
        <dgm:presLayoutVars>
          <dgm:chMax val="0"/>
          <dgm:chPref val="0"/>
        </dgm:presLayoutVars>
      </dgm:prSet>
      <dgm:spPr/>
    </dgm:pt>
  </dgm:ptLst>
  <dgm:cxnLst>
    <dgm:cxn modelId="{0906CA0D-CFAE-4592-BA4A-445A15465E71}" srcId="{8566B7B3-0332-49B4-9EE6-686CCB0A725D}" destId="{CE0C51B6-DB56-4141-9965-3C601B014482}" srcOrd="2" destOrd="0" parTransId="{A0650F6F-19E9-4E95-9B77-DE1F679CD14C}" sibTransId="{128941E3-9E66-4FAB-8F39-32C36E22BE33}"/>
    <dgm:cxn modelId="{98FD3F16-4876-4CA4-AE4B-295D7AA23458}" srcId="{8566B7B3-0332-49B4-9EE6-686CCB0A725D}" destId="{A9B830ED-082E-43CB-A11B-B18B82E71BAF}" srcOrd="3" destOrd="0" parTransId="{EE3B3C0D-7269-4BFC-A2F1-5A5BC5CBE5DC}" sibTransId="{BF510729-42F8-4DD8-8C1D-9F8BF49B7549}"/>
    <dgm:cxn modelId="{E44A406E-3D29-4ED0-804D-7F7706CF6964}" type="presOf" srcId="{A9B830ED-082E-43CB-A11B-B18B82E71BAF}" destId="{3ACF5A8B-6B59-4CC4-9893-A0D409B31F31}" srcOrd="0" destOrd="0" presId="urn:microsoft.com/office/officeart/2018/2/layout/IconVerticalSolidList"/>
    <dgm:cxn modelId="{0D8E7D93-93D4-4F50-940C-2632D11EF6CD}" type="presOf" srcId="{8566B7B3-0332-49B4-9EE6-686CCB0A725D}" destId="{DD466829-A2C4-4E7F-B605-04DC0E8BA712}" srcOrd="0" destOrd="0" presId="urn:microsoft.com/office/officeart/2018/2/layout/IconVerticalSolidList"/>
    <dgm:cxn modelId="{AC80D5A7-28A8-49B5-BF9C-9CE3EE062BCB}" srcId="{8566B7B3-0332-49B4-9EE6-686CCB0A725D}" destId="{C7FA8A59-504B-4D61-BE5F-087ABF0D6197}" srcOrd="0" destOrd="0" parTransId="{75E27A42-BAE4-4B5D-8076-5318910F7F22}" sibTransId="{09389EDF-24C2-4DAB-B9D9-56A395247094}"/>
    <dgm:cxn modelId="{F68439B2-32E8-4F78-95F7-A5724F065C95}" type="presOf" srcId="{63A14A74-10D6-4623-B60D-F7779A5B26AD}" destId="{8922E42B-146A-4AAD-8370-FB8976AF7601}" srcOrd="0" destOrd="0" presId="urn:microsoft.com/office/officeart/2018/2/layout/IconVerticalSolidList"/>
    <dgm:cxn modelId="{38B264BE-E12C-4339-A1F8-2D4114364DF2}" srcId="{8566B7B3-0332-49B4-9EE6-686CCB0A725D}" destId="{63A14A74-10D6-4623-B60D-F7779A5B26AD}" srcOrd="1" destOrd="0" parTransId="{06AEEE92-FA52-4BF8-B847-CC659C4D45E7}" sibTransId="{10E683E3-2D78-49C7-8FD3-8D2904DBA433}"/>
    <dgm:cxn modelId="{4EBECDEA-54A0-478A-B9BD-A51CFF859309}" type="presOf" srcId="{C7FA8A59-504B-4D61-BE5F-087ABF0D6197}" destId="{7BAC1716-CB4B-4A38-AE12-C44AEAD40791}" srcOrd="0" destOrd="0" presId="urn:microsoft.com/office/officeart/2018/2/layout/IconVerticalSolidList"/>
    <dgm:cxn modelId="{9EDCF5F6-35DC-4B9B-B5C1-03E947E6390D}" type="presOf" srcId="{CE0C51B6-DB56-4141-9965-3C601B014482}" destId="{D608DD88-00BD-4125-975C-6CDE1BB1834D}" srcOrd="0" destOrd="0" presId="urn:microsoft.com/office/officeart/2018/2/layout/IconVerticalSolidList"/>
    <dgm:cxn modelId="{AC97A96D-3331-4FA1-A344-2D98B13D755E}" type="presParOf" srcId="{DD466829-A2C4-4E7F-B605-04DC0E8BA712}" destId="{AE36172D-4FA3-4514-AD58-E6B9EB338B67}" srcOrd="0" destOrd="0" presId="urn:microsoft.com/office/officeart/2018/2/layout/IconVerticalSolidList"/>
    <dgm:cxn modelId="{01F5C0BB-E18E-48B5-A973-20B11F182B99}" type="presParOf" srcId="{AE36172D-4FA3-4514-AD58-E6B9EB338B67}" destId="{FB441067-F323-4DC5-B109-385CE15C9E6B}" srcOrd="0" destOrd="0" presId="urn:microsoft.com/office/officeart/2018/2/layout/IconVerticalSolidList"/>
    <dgm:cxn modelId="{E22D4FA9-16C3-4EC9-97F7-585655996483}" type="presParOf" srcId="{AE36172D-4FA3-4514-AD58-E6B9EB338B67}" destId="{99C01F3E-CC46-4805-9485-9254623CDE3A}" srcOrd="1" destOrd="0" presId="urn:microsoft.com/office/officeart/2018/2/layout/IconVerticalSolidList"/>
    <dgm:cxn modelId="{FE723789-1A92-445B-A20A-AC51C8CA87BC}" type="presParOf" srcId="{AE36172D-4FA3-4514-AD58-E6B9EB338B67}" destId="{8BD71926-2926-4432-909B-4168C00C7947}" srcOrd="2" destOrd="0" presId="urn:microsoft.com/office/officeart/2018/2/layout/IconVerticalSolidList"/>
    <dgm:cxn modelId="{45F97FB4-F6AB-49DD-B776-3DE3AAE2F10C}" type="presParOf" srcId="{AE36172D-4FA3-4514-AD58-E6B9EB338B67}" destId="{7BAC1716-CB4B-4A38-AE12-C44AEAD40791}" srcOrd="3" destOrd="0" presId="urn:microsoft.com/office/officeart/2018/2/layout/IconVerticalSolidList"/>
    <dgm:cxn modelId="{C338E185-B32C-42DB-916C-9703FBEFE0A9}" type="presParOf" srcId="{DD466829-A2C4-4E7F-B605-04DC0E8BA712}" destId="{DB53C8B6-3B08-4F2A-AD1B-143CB05A775B}" srcOrd="1" destOrd="0" presId="urn:microsoft.com/office/officeart/2018/2/layout/IconVerticalSolidList"/>
    <dgm:cxn modelId="{A75F9AC6-EDBF-4421-A605-55C2854C839D}" type="presParOf" srcId="{DD466829-A2C4-4E7F-B605-04DC0E8BA712}" destId="{B4D88660-C229-4E62-8CBC-5C997A24D38D}" srcOrd="2" destOrd="0" presId="urn:microsoft.com/office/officeart/2018/2/layout/IconVerticalSolidList"/>
    <dgm:cxn modelId="{409968F2-136C-407E-B093-EF748F5BB201}" type="presParOf" srcId="{B4D88660-C229-4E62-8CBC-5C997A24D38D}" destId="{A0180071-4204-4C28-9FB5-20406F1F5AEA}" srcOrd="0" destOrd="0" presId="urn:microsoft.com/office/officeart/2018/2/layout/IconVerticalSolidList"/>
    <dgm:cxn modelId="{970D56A6-52F3-4793-8688-433B86A2EA64}" type="presParOf" srcId="{B4D88660-C229-4E62-8CBC-5C997A24D38D}" destId="{143506DB-CD0B-459B-99E9-5B6875A7814D}" srcOrd="1" destOrd="0" presId="urn:microsoft.com/office/officeart/2018/2/layout/IconVerticalSolidList"/>
    <dgm:cxn modelId="{ADE011E0-822E-4B23-A7A9-6E0103E7D6F4}" type="presParOf" srcId="{B4D88660-C229-4E62-8CBC-5C997A24D38D}" destId="{E369FBCF-1FE8-4022-97CA-A809797CA9DA}" srcOrd="2" destOrd="0" presId="urn:microsoft.com/office/officeart/2018/2/layout/IconVerticalSolidList"/>
    <dgm:cxn modelId="{1D9ED9DB-48A3-4F6A-BD4A-B0A30C21A744}" type="presParOf" srcId="{B4D88660-C229-4E62-8CBC-5C997A24D38D}" destId="{8922E42B-146A-4AAD-8370-FB8976AF7601}" srcOrd="3" destOrd="0" presId="urn:microsoft.com/office/officeart/2018/2/layout/IconVerticalSolidList"/>
    <dgm:cxn modelId="{9153B415-07E5-49C2-803B-58BDE03141CA}" type="presParOf" srcId="{DD466829-A2C4-4E7F-B605-04DC0E8BA712}" destId="{CEB66578-BA35-4AC2-80C0-AB48FC0B895F}" srcOrd="3" destOrd="0" presId="urn:microsoft.com/office/officeart/2018/2/layout/IconVerticalSolidList"/>
    <dgm:cxn modelId="{FDEB6B03-F80E-4AF7-9B45-9A403E69D617}" type="presParOf" srcId="{DD466829-A2C4-4E7F-B605-04DC0E8BA712}" destId="{87D6F9F8-BF26-4FDE-B41B-D3AE442B6FAA}" srcOrd="4" destOrd="0" presId="urn:microsoft.com/office/officeart/2018/2/layout/IconVerticalSolidList"/>
    <dgm:cxn modelId="{793DC764-CF38-44D4-B194-0B1C4E8A0422}" type="presParOf" srcId="{87D6F9F8-BF26-4FDE-B41B-D3AE442B6FAA}" destId="{1C1EDBE7-F464-4F05-8AF5-45F44E8506B8}" srcOrd="0" destOrd="0" presId="urn:microsoft.com/office/officeart/2018/2/layout/IconVerticalSolidList"/>
    <dgm:cxn modelId="{D7C1D2EB-80D3-47CF-B932-3D941E67FEBD}" type="presParOf" srcId="{87D6F9F8-BF26-4FDE-B41B-D3AE442B6FAA}" destId="{70FEDBBA-5148-41AE-9B10-991F9F3801C8}" srcOrd="1" destOrd="0" presId="urn:microsoft.com/office/officeart/2018/2/layout/IconVerticalSolidList"/>
    <dgm:cxn modelId="{E383DC6F-E7DB-4450-B256-E8D09CB2EA4C}" type="presParOf" srcId="{87D6F9F8-BF26-4FDE-B41B-D3AE442B6FAA}" destId="{490F86BC-FC68-44B6-B3B7-F12F2C8D2094}" srcOrd="2" destOrd="0" presId="urn:microsoft.com/office/officeart/2018/2/layout/IconVerticalSolidList"/>
    <dgm:cxn modelId="{74C63399-E28A-4E2D-9833-78547194FBF7}" type="presParOf" srcId="{87D6F9F8-BF26-4FDE-B41B-D3AE442B6FAA}" destId="{D608DD88-00BD-4125-975C-6CDE1BB1834D}" srcOrd="3" destOrd="0" presId="urn:microsoft.com/office/officeart/2018/2/layout/IconVerticalSolidList"/>
    <dgm:cxn modelId="{C171C960-26FD-4157-88D7-98D3985FE696}" type="presParOf" srcId="{DD466829-A2C4-4E7F-B605-04DC0E8BA712}" destId="{7944A698-43A2-4CE3-8DA1-BBB144D4EF83}" srcOrd="5" destOrd="0" presId="urn:microsoft.com/office/officeart/2018/2/layout/IconVerticalSolidList"/>
    <dgm:cxn modelId="{E07DA0D2-52B8-43FA-884A-E6FC09E48C5E}" type="presParOf" srcId="{DD466829-A2C4-4E7F-B605-04DC0E8BA712}" destId="{CC817A4E-8DC6-4A50-979D-40D3F0C18A49}" srcOrd="6" destOrd="0" presId="urn:microsoft.com/office/officeart/2018/2/layout/IconVerticalSolidList"/>
    <dgm:cxn modelId="{13316786-9EED-4762-BA13-F4C810F8B783}" type="presParOf" srcId="{CC817A4E-8DC6-4A50-979D-40D3F0C18A49}" destId="{E291B5DC-110B-45AA-9FA6-E333730CBEE8}" srcOrd="0" destOrd="0" presId="urn:microsoft.com/office/officeart/2018/2/layout/IconVerticalSolidList"/>
    <dgm:cxn modelId="{B6A78679-F23F-47AD-AF8E-B20C365B8B9C}" type="presParOf" srcId="{CC817A4E-8DC6-4A50-979D-40D3F0C18A49}" destId="{CFCBD2E7-2DCB-4BDC-80C5-4D5EB33803DE}" srcOrd="1" destOrd="0" presId="urn:microsoft.com/office/officeart/2018/2/layout/IconVerticalSolidList"/>
    <dgm:cxn modelId="{9A4DC1AE-768B-4EFB-82FC-39BEB597BBB8}" type="presParOf" srcId="{CC817A4E-8DC6-4A50-979D-40D3F0C18A49}" destId="{CD567031-27D6-4002-9B4C-EDF210655539}" srcOrd="2" destOrd="0" presId="urn:microsoft.com/office/officeart/2018/2/layout/IconVerticalSolidList"/>
    <dgm:cxn modelId="{C69B5A2E-732E-4F75-8C7E-7EC3A9855A0B}" type="presParOf" srcId="{CC817A4E-8DC6-4A50-979D-40D3F0C18A49}" destId="{3ACF5A8B-6B59-4CC4-9893-A0D409B31F3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F1B5709-6202-45C8-B936-F49C59D652F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5F7F5F-02D2-4EB0-A7AC-F366222C815D}">
      <dgm:prSet custT="1"/>
      <dgm:spPr/>
      <dgm:t>
        <a:bodyPr/>
        <a:lstStyle/>
        <a:p>
          <a:r>
            <a:rPr lang="en-US" sz="2000" dirty="0"/>
            <a:t>SASSI Share a Concern</a:t>
          </a:r>
        </a:p>
        <a:p>
          <a:r>
            <a:rPr lang="en-US" sz="2000" dirty="0">
              <a:hlinkClick xmlns:r="http://schemas.openxmlformats.org/officeDocument/2006/relationships" r:id="rId1"/>
            </a:rPr>
            <a:t>https://cm.maxient.com/reportingform.php?UnivofTNHSC&amp;layout_id=1</a:t>
          </a:r>
          <a:endParaRPr lang="en-US" sz="2000" dirty="0"/>
        </a:p>
      </dgm:t>
    </dgm:pt>
    <dgm:pt modelId="{228BAB47-BF61-42F5-B49C-50F0066B1041}" type="parTrans" cxnId="{5B51C53C-AAE6-4EC7-B755-543DA434B68D}">
      <dgm:prSet/>
      <dgm:spPr/>
      <dgm:t>
        <a:bodyPr/>
        <a:lstStyle/>
        <a:p>
          <a:endParaRPr lang="en-US"/>
        </a:p>
      </dgm:t>
    </dgm:pt>
    <dgm:pt modelId="{258842FA-57B4-4E26-A04D-4D1A76ADA447}" type="sibTrans" cxnId="{5B51C53C-AAE6-4EC7-B755-543DA434B68D}">
      <dgm:prSet/>
      <dgm:spPr/>
      <dgm:t>
        <a:bodyPr/>
        <a:lstStyle/>
        <a:p>
          <a:endParaRPr lang="en-US"/>
        </a:p>
      </dgm:t>
    </dgm:pt>
    <dgm:pt modelId="{EEC4BF62-D465-4CF7-BC2E-AD9173241553}">
      <dgm:prSet custT="1"/>
      <dgm:spPr/>
      <dgm:t>
        <a:bodyPr/>
        <a:lstStyle/>
        <a:p>
          <a:r>
            <a:rPr lang="en-US" sz="2000" dirty="0"/>
            <a:t>Counseling services</a:t>
          </a:r>
        </a:p>
        <a:p>
          <a:r>
            <a:rPr lang="en-US" sz="2000" dirty="0">
              <a:hlinkClick xmlns:r="http://schemas.openxmlformats.org/officeDocument/2006/relationships" r:id="rId2"/>
            </a:rPr>
            <a:t>https://uthsc.edu/sassi/resources/counseling.php</a:t>
          </a:r>
          <a:endParaRPr lang="en-US" sz="2000" dirty="0"/>
        </a:p>
      </dgm:t>
    </dgm:pt>
    <dgm:pt modelId="{081091E4-FBE4-4DE3-ACCF-F6B871CFCB6E}" type="parTrans" cxnId="{A4E691E2-D03A-4D87-9032-28ED07C6CFAD}">
      <dgm:prSet/>
      <dgm:spPr/>
      <dgm:t>
        <a:bodyPr/>
        <a:lstStyle/>
        <a:p>
          <a:endParaRPr lang="en-US"/>
        </a:p>
      </dgm:t>
    </dgm:pt>
    <dgm:pt modelId="{DA31A099-FCA2-4677-BF09-22227588119A}" type="sibTrans" cxnId="{A4E691E2-D03A-4D87-9032-28ED07C6CFAD}">
      <dgm:prSet/>
      <dgm:spPr/>
      <dgm:t>
        <a:bodyPr/>
        <a:lstStyle/>
        <a:p>
          <a:endParaRPr lang="en-US"/>
        </a:p>
      </dgm:t>
    </dgm:pt>
    <dgm:pt modelId="{A5B9BE0B-2193-45AE-9443-7B888157D020}" type="pres">
      <dgm:prSet presAssocID="{6F1B5709-6202-45C8-B936-F49C59D652FF}" presName="root" presStyleCnt="0">
        <dgm:presLayoutVars>
          <dgm:dir/>
          <dgm:resizeHandles val="exact"/>
        </dgm:presLayoutVars>
      </dgm:prSet>
      <dgm:spPr/>
    </dgm:pt>
    <dgm:pt modelId="{EC9853CB-CA71-4DE2-92BC-CB841A58CB54}" type="pres">
      <dgm:prSet presAssocID="{D65F7F5F-02D2-4EB0-A7AC-F366222C815D}" presName="compNode" presStyleCnt="0"/>
      <dgm:spPr/>
    </dgm:pt>
    <dgm:pt modelId="{FCD1131B-C2AA-4452-BBED-FD8AA4739E6F}" type="pres">
      <dgm:prSet presAssocID="{D65F7F5F-02D2-4EB0-A7AC-F366222C815D}"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8609C002-5E1E-49D4-8E66-843DE4205871}" type="pres">
      <dgm:prSet presAssocID="{D65F7F5F-02D2-4EB0-A7AC-F366222C815D}" presName="spaceRect" presStyleCnt="0"/>
      <dgm:spPr/>
    </dgm:pt>
    <dgm:pt modelId="{C140E4D1-DD36-42C3-9883-3B671E74A401}" type="pres">
      <dgm:prSet presAssocID="{D65F7F5F-02D2-4EB0-A7AC-F366222C815D}" presName="textRect" presStyleLbl="revTx" presStyleIdx="0" presStyleCnt="2" custScaleX="108667" custScaleY="151642" custLinFactNeighborX="6108" custLinFactNeighborY="19848">
        <dgm:presLayoutVars>
          <dgm:chMax val="1"/>
          <dgm:chPref val="1"/>
        </dgm:presLayoutVars>
      </dgm:prSet>
      <dgm:spPr/>
    </dgm:pt>
    <dgm:pt modelId="{F9D6FFDB-B1D3-4FB6-91F9-4B5380EEBCCA}" type="pres">
      <dgm:prSet presAssocID="{258842FA-57B4-4E26-A04D-4D1A76ADA447}" presName="sibTrans" presStyleCnt="0"/>
      <dgm:spPr/>
    </dgm:pt>
    <dgm:pt modelId="{5E3FDF71-3B9A-4E9C-B7C8-0CA153CA30F3}" type="pres">
      <dgm:prSet presAssocID="{EEC4BF62-D465-4CF7-BC2E-AD9173241553}" presName="compNode" presStyleCnt="0"/>
      <dgm:spPr/>
    </dgm:pt>
    <dgm:pt modelId="{929D660D-A739-402D-BEC7-90E48956F702}" type="pres">
      <dgm:prSet presAssocID="{EEC4BF62-D465-4CF7-BC2E-AD9173241553}" presName="iconRect" presStyleLbl="node1" presStyleIdx="1" presStyleCnt="2" custLinFactNeighborY="1142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B6F87C5-8A2B-4F64-832C-3034B677A45D}" type="pres">
      <dgm:prSet presAssocID="{EEC4BF62-D465-4CF7-BC2E-AD9173241553}" presName="spaceRect" presStyleCnt="0"/>
      <dgm:spPr/>
    </dgm:pt>
    <dgm:pt modelId="{69D2B310-5AE0-44DF-99AA-8CC58E5AFA8E}" type="pres">
      <dgm:prSet presAssocID="{EEC4BF62-D465-4CF7-BC2E-AD9173241553}" presName="textRect" presStyleLbl="revTx" presStyleIdx="1" presStyleCnt="2" custScaleX="148058" custScaleY="185305" custLinFactNeighborX="261" custLinFactNeighborY="51112">
        <dgm:presLayoutVars>
          <dgm:chMax val="1"/>
          <dgm:chPref val="1"/>
        </dgm:presLayoutVars>
      </dgm:prSet>
      <dgm:spPr/>
    </dgm:pt>
  </dgm:ptLst>
  <dgm:cxnLst>
    <dgm:cxn modelId="{5B51C53C-AAE6-4EC7-B755-543DA434B68D}" srcId="{6F1B5709-6202-45C8-B936-F49C59D652FF}" destId="{D65F7F5F-02D2-4EB0-A7AC-F366222C815D}" srcOrd="0" destOrd="0" parTransId="{228BAB47-BF61-42F5-B49C-50F0066B1041}" sibTransId="{258842FA-57B4-4E26-A04D-4D1A76ADA447}"/>
    <dgm:cxn modelId="{2172A36B-E0A8-44A9-AB94-89397FDB68B7}" type="presOf" srcId="{EEC4BF62-D465-4CF7-BC2E-AD9173241553}" destId="{69D2B310-5AE0-44DF-99AA-8CC58E5AFA8E}" srcOrd="0" destOrd="0" presId="urn:microsoft.com/office/officeart/2018/2/layout/IconLabelList"/>
    <dgm:cxn modelId="{E0715287-C40F-420F-A6D1-9E3544723C3E}" type="presOf" srcId="{6F1B5709-6202-45C8-B936-F49C59D652FF}" destId="{A5B9BE0B-2193-45AE-9443-7B888157D020}" srcOrd="0" destOrd="0" presId="urn:microsoft.com/office/officeart/2018/2/layout/IconLabelList"/>
    <dgm:cxn modelId="{A4E691E2-D03A-4D87-9032-28ED07C6CFAD}" srcId="{6F1B5709-6202-45C8-B936-F49C59D652FF}" destId="{EEC4BF62-D465-4CF7-BC2E-AD9173241553}" srcOrd="1" destOrd="0" parTransId="{081091E4-FBE4-4DE3-ACCF-F6B871CFCB6E}" sibTransId="{DA31A099-FCA2-4677-BF09-22227588119A}"/>
    <dgm:cxn modelId="{1C49BFE8-9A3B-4D7A-A0F1-1A8A9C2F247F}" type="presOf" srcId="{D65F7F5F-02D2-4EB0-A7AC-F366222C815D}" destId="{C140E4D1-DD36-42C3-9883-3B671E74A401}" srcOrd="0" destOrd="0" presId="urn:microsoft.com/office/officeart/2018/2/layout/IconLabelList"/>
    <dgm:cxn modelId="{90B81DE0-3D2A-4365-BC7D-3BFAB0774A9F}" type="presParOf" srcId="{A5B9BE0B-2193-45AE-9443-7B888157D020}" destId="{EC9853CB-CA71-4DE2-92BC-CB841A58CB54}" srcOrd="0" destOrd="0" presId="urn:microsoft.com/office/officeart/2018/2/layout/IconLabelList"/>
    <dgm:cxn modelId="{479BFC0B-B934-4A17-9763-3576DC41B63D}" type="presParOf" srcId="{EC9853CB-CA71-4DE2-92BC-CB841A58CB54}" destId="{FCD1131B-C2AA-4452-BBED-FD8AA4739E6F}" srcOrd="0" destOrd="0" presId="urn:microsoft.com/office/officeart/2018/2/layout/IconLabelList"/>
    <dgm:cxn modelId="{CD598EE0-4D51-4C0C-AD20-D5B13CFCDD5F}" type="presParOf" srcId="{EC9853CB-CA71-4DE2-92BC-CB841A58CB54}" destId="{8609C002-5E1E-49D4-8E66-843DE4205871}" srcOrd="1" destOrd="0" presId="urn:microsoft.com/office/officeart/2018/2/layout/IconLabelList"/>
    <dgm:cxn modelId="{7A16B710-A209-4DFA-B0A5-E48B557413B2}" type="presParOf" srcId="{EC9853CB-CA71-4DE2-92BC-CB841A58CB54}" destId="{C140E4D1-DD36-42C3-9883-3B671E74A401}" srcOrd="2" destOrd="0" presId="urn:microsoft.com/office/officeart/2018/2/layout/IconLabelList"/>
    <dgm:cxn modelId="{6C429A87-58FE-47F9-84D9-41B09BC8A1B5}" type="presParOf" srcId="{A5B9BE0B-2193-45AE-9443-7B888157D020}" destId="{F9D6FFDB-B1D3-4FB6-91F9-4B5380EEBCCA}" srcOrd="1" destOrd="0" presId="urn:microsoft.com/office/officeart/2018/2/layout/IconLabelList"/>
    <dgm:cxn modelId="{FED86D23-5F4E-4DA2-B710-69D657589238}" type="presParOf" srcId="{A5B9BE0B-2193-45AE-9443-7B888157D020}" destId="{5E3FDF71-3B9A-4E9C-B7C8-0CA153CA30F3}" srcOrd="2" destOrd="0" presId="urn:microsoft.com/office/officeart/2018/2/layout/IconLabelList"/>
    <dgm:cxn modelId="{060C23B7-54B8-45EC-A9C3-421494399881}" type="presParOf" srcId="{5E3FDF71-3B9A-4E9C-B7C8-0CA153CA30F3}" destId="{929D660D-A739-402D-BEC7-90E48956F702}" srcOrd="0" destOrd="0" presId="urn:microsoft.com/office/officeart/2018/2/layout/IconLabelList"/>
    <dgm:cxn modelId="{AA8C1171-525B-4C9E-9F95-77A08D49AEBA}" type="presParOf" srcId="{5E3FDF71-3B9A-4E9C-B7C8-0CA153CA30F3}" destId="{1B6F87C5-8A2B-4F64-832C-3034B677A45D}" srcOrd="1" destOrd="0" presId="urn:microsoft.com/office/officeart/2018/2/layout/IconLabelList"/>
    <dgm:cxn modelId="{A378FA50-F3C7-4B3C-9266-9F34ACF82B86}" type="presParOf" srcId="{5E3FDF71-3B9A-4E9C-B7C8-0CA153CA30F3}" destId="{69D2B310-5AE0-44DF-99AA-8CC58E5AFA8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F7D797-5FF9-4721-BF4C-A43106DCB060}" type="doc">
      <dgm:prSet loTypeId="urn:microsoft.com/office/officeart/2005/8/layout/matrix3" loCatId="matrix" qsTypeId="urn:microsoft.com/office/officeart/2005/8/quickstyle/simple1" qsCatId="simple" csTypeId="urn:microsoft.com/office/officeart/2005/8/colors/colorful5" csCatId="colorful"/>
      <dgm:spPr/>
      <dgm:t>
        <a:bodyPr/>
        <a:lstStyle/>
        <a:p>
          <a:endParaRPr lang="en-US"/>
        </a:p>
      </dgm:t>
    </dgm:pt>
    <dgm:pt modelId="{C37CACC4-99A9-4CCB-B52F-CA86A243AD41}">
      <dgm:prSet/>
      <dgm:spPr/>
      <dgm:t>
        <a:bodyPr/>
        <a:lstStyle/>
        <a:p>
          <a:r>
            <a:rPr lang="en-US"/>
            <a:t>Perception of the “ideal” doctor</a:t>
          </a:r>
        </a:p>
      </dgm:t>
    </dgm:pt>
    <dgm:pt modelId="{560F6E4C-81A3-4375-BC72-2FC3CD7CD219}" type="parTrans" cxnId="{73A337B8-A509-45F3-81DA-705A84BF216B}">
      <dgm:prSet/>
      <dgm:spPr/>
      <dgm:t>
        <a:bodyPr/>
        <a:lstStyle/>
        <a:p>
          <a:endParaRPr lang="en-US"/>
        </a:p>
      </dgm:t>
    </dgm:pt>
    <dgm:pt modelId="{17CE9418-CE6C-4757-A419-B35D69E47AB6}" type="sibTrans" cxnId="{73A337B8-A509-45F3-81DA-705A84BF216B}">
      <dgm:prSet/>
      <dgm:spPr/>
      <dgm:t>
        <a:bodyPr/>
        <a:lstStyle/>
        <a:p>
          <a:endParaRPr lang="en-US"/>
        </a:p>
      </dgm:t>
    </dgm:pt>
    <dgm:pt modelId="{18F99E6B-36C1-46BD-8E0F-963301195C35}">
      <dgm:prSet/>
      <dgm:spPr/>
      <dgm:t>
        <a:bodyPr/>
        <a:lstStyle/>
        <a:p>
          <a:r>
            <a:rPr lang="en-US"/>
            <a:t>Choosing a specialty</a:t>
          </a:r>
        </a:p>
      </dgm:t>
    </dgm:pt>
    <dgm:pt modelId="{ABD74DEA-1B1C-4976-A4BA-BDA82898770D}" type="parTrans" cxnId="{4D734CD6-B3CB-4F68-A61E-1E7538CC7E35}">
      <dgm:prSet/>
      <dgm:spPr/>
      <dgm:t>
        <a:bodyPr/>
        <a:lstStyle/>
        <a:p>
          <a:endParaRPr lang="en-US"/>
        </a:p>
      </dgm:t>
    </dgm:pt>
    <dgm:pt modelId="{8AA14DBB-B7FB-4153-8C22-7C04ACA6F875}" type="sibTrans" cxnId="{4D734CD6-B3CB-4F68-A61E-1E7538CC7E35}">
      <dgm:prSet/>
      <dgm:spPr/>
      <dgm:t>
        <a:bodyPr/>
        <a:lstStyle/>
        <a:p>
          <a:endParaRPr lang="en-US"/>
        </a:p>
      </dgm:t>
    </dgm:pt>
    <dgm:pt modelId="{F1CD14F8-211C-4481-B170-AF2972B0D0DB}">
      <dgm:prSet/>
      <dgm:spPr/>
      <dgm:t>
        <a:bodyPr/>
        <a:lstStyle/>
        <a:p>
          <a:r>
            <a:rPr lang="en-US"/>
            <a:t>Sentinel events</a:t>
          </a:r>
        </a:p>
      </dgm:t>
    </dgm:pt>
    <dgm:pt modelId="{0BCE08C1-2137-4911-BD16-9E3C8FC4264D}" type="parTrans" cxnId="{A981B16D-4617-4A4A-9723-208D859AF60A}">
      <dgm:prSet/>
      <dgm:spPr/>
      <dgm:t>
        <a:bodyPr/>
        <a:lstStyle/>
        <a:p>
          <a:endParaRPr lang="en-US"/>
        </a:p>
      </dgm:t>
    </dgm:pt>
    <dgm:pt modelId="{B63C1C97-B700-4277-BC38-21185FFB0F0B}" type="sibTrans" cxnId="{A981B16D-4617-4A4A-9723-208D859AF60A}">
      <dgm:prSet/>
      <dgm:spPr/>
      <dgm:t>
        <a:bodyPr/>
        <a:lstStyle/>
        <a:p>
          <a:endParaRPr lang="en-US"/>
        </a:p>
      </dgm:t>
    </dgm:pt>
    <dgm:pt modelId="{847A795B-9D38-4866-924A-D82674A318CF}">
      <dgm:prSet/>
      <dgm:spPr/>
      <dgm:t>
        <a:bodyPr/>
        <a:lstStyle/>
        <a:p>
          <a:r>
            <a:rPr lang="en-US"/>
            <a:t>Inclusion vs Marginalization</a:t>
          </a:r>
        </a:p>
      </dgm:t>
    </dgm:pt>
    <dgm:pt modelId="{FC0D44FD-EC3B-4EDF-A56A-1F12CDE6B102}" type="parTrans" cxnId="{CFAD4DC9-8CD2-40CD-84F9-93002789A60E}">
      <dgm:prSet/>
      <dgm:spPr/>
      <dgm:t>
        <a:bodyPr/>
        <a:lstStyle/>
        <a:p>
          <a:endParaRPr lang="en-US"/>
        </a:p>
      </dgm:t>
    </dgm:pt>
    <dgm:pt modelId="{AE3F9FCF-04E4-435B-8768-95E97365F384}" type="sibTrans" cxnId="{CFAD4DC9-8CD2-40CD-84F9-93002789A60E}">
      <dgm:prSet/>
      <dgm:spPr/>
      <dgm:t>
        <a:bodyPr/>
        <a:lstStyle/>
        <a:p>
          <a:endParaRPr lang="en-US"/>
        </a:p>
      </dgm:t>
    </dgm:pt>
    <dgm:pt modelId="{3B188E36-032A-D746-982E-EA42EC68DE29}" type="pres">
      <dgm:prSet presAssocID="{9EF7D797-5FF9-4721-BF4C-A43106DCB060}" presName="matrix" presStyleCnt="0">
        <dgm:presLayoutVars>
          <dgm:chMax val="1"/>
          <dgm:dir/>
          <dgm:resizeHandles val="exact"/>
        </dgm:presLayoutVars>
      </dgm:prSet>
      <dgm:spPr/>
    </dgm:pt>
    <dgm:pt modelId="{BD8A0502-33DC-3346-9E2D-D145EC14564F}" type="pres">
      <dgm:prSet presAssocID="{9EF7D797-5FF9-4721-BF4C-A43106DCB060}" presName="diamond" presStyleLbl="bgShp" presStyleIdx="0" presStyleCnt="1"/>
      <dgm:spPr/>
    </dgm:pt>
    <dgm:pt modelId="{29A83FB6-3DC0-0A4B-9D49-473AD1DB46B5}" type="pres">
      <dgm:prSet presAssocID="{9EF7D797-5FF9-4721-BF4C-A43106DCB060}" presName="quad1" presStyleLbl="node1" presStyleIdx="0" presStyleCnt="4">
        <dgm:presLayoutVars>
          <dgm:chMax val="0"/>
          <dgm:chPref val="0"/>
          <dgm:bulletEnabled val="1"/>
        </dgm:presLayoutVars>
      </dgm:prSet>
      <dgm:spPr/>
    </dgm:pt>
    <dgm:pt modelId="{0B0C2603-4058-2A4D-AACA-EC6FC7DC2FAF}" type="pres">
      <dgm:prSet presAssocID="{9EF7D797-5FF9-4721-BF4C-A43106DCB060}" presName="quad2" presStyleLbl="node1" presStyleIdx="1" presStyleCnt="4">
        <dgm:presLayoutVars>
          <dgm:chMax val="0"/>
          <dgm:chPref val="0"/>
          <dgm:bulletEnabled val="1"/>
        </dgm:presLayoutVars>
      </dgm:prSet>
      <dgm:spPr/>
    </dgm:pt>
    <dgm:pt modelId="{8CBF2897-D094-DE46-9E04-C93CF38680C9}" type="pres">
      <dgm:prSet presAssocID="{9EF7D797-5FF9-4721-BF4C-A43106DCB060}" presName="quad3" presStyleLbl="node1" presStyleIdx="2" presStyleCnt="4">
        <dgm:presLayoutVars>
          <dgm:chMax val="0"/>
          <dgm:chPref val="0"/>
          <dgm:bulletEnabled val="1"/>
        </dgm:presLayoutVars>
      </dgm:prSet>
      <dgm:spPr/>
    </dgm:pt>
    <dgm:pt modelId="{66AF027A-2B5A-BF41-B2BA-F73889A116C1}" type="pres">
      <dgm:prSet presAssocID="{9EF7D797-5FF9-4721-BF4C-A43106DCB060}" presName="quad4" presStyleLbl="node1" presStyleIdx="3" presStyleCnt="4">
        <dgm:presLayoutVars>
          <dgm:chMax val="0"/>
          <dgm:chPref val="0"/>
          <dgm:bulletEnabled val="1"/>
        </dgm:presLayoutVars>
      </dgm:prSet>
      <dgm:spPr/>
    </dgm:pt>
  </dgm:ptLst>
  <dgm:cxnLst>
    <dgm:cxn modelId="{66017B53-0DA0-E346-8639-800674EB1985}" type="presOf" srcId="{F1CD14F8-211C-4481-B170-AF2972B0D0DB}" destId="{8CBF2897-D094-DE46-9E04-C93CF38680C9}" srcOrd="0" destOrd="0" presId="urn:microsoft.com/office/officeart/2005/8/layout/matrix3"/>
    <dgm:cxn modelId="{0F752763-52CD-1841-B423-60BBB8D66D07}" type="presOf" srcId="{847A795B-9D38-4866-924A-D82674A318CF}" destId="{66AF027A-2B5A-BF41-B2BA-F73889A116C1}" srcOrd="0" destOrd="0" presId="urn:microsoft.com/office/officeart/2005/8/layout/matrix3"/>
    <dgm:cxn modelId="{A981B16D-4617-4A4A-9723-208D859AF60A}" srcId="{9EF7D797-5FF9-4721-BF4C-A43106DCB060}" destId="{F1CD14F8-211C-4481-B170-AF2972B0D0DB}" srcOrd="2" destOrd="0" parTransId="{0BCE08C1-2137-4911-BD16-9E3C8FC4264D}" sibTransId="{B63C1C97-B700-4277-BC38-21185FFB0F0B}"/>
    <dgm:cxn modelId="{6E52917A-0491-0F44-B96D-6611A8AEED78}" type="presOf" srcId="{9EF7D797-5FF9-4721-BF4C-A43106DCB060}" destId="{3B188E36-032A-D746-982E-EA42EC68DE29}" srcOrd="0" destOrd="0" presId="urn:microsoft.com/office/officeart/2005/8/layout/matrix3"/>
    <dgm:cxn modelId="{BC9AD8A8-A36E-0B4C-9472-DA555F059ECE}" type="presOf" srcId="{C37CACC4-99A9-4CCB-B52F-CA86A243AD41}" destId="{29A83FB6-3DC0-0A4B-9D49-473AD1DB46B5}" srcOrd="0" destOrd="0" presId="urn:microsoft.com/office/officeart/2005/8/layout/matrix3"/>
    <dgm:cxn modelId="{73A337B8-A509-45F3-81DA-705A84BF216B}" srcId="{9EF7D797-5FF9-4721-BF4C-A43106DCB060}" destId="{C37CACC4-99A9-4CCB-B52F-CA86A243AD41}" srcOrd="0" destOrd="0" parTransId="{560F6E4C-81A3-4375-BC72-2FC3CD7CD219}" sibTransId="{17CE9418-CE6C-4757-A419-B35D69E47AB6}"/>
    <dgm:cxn modelId="{BC513BBC-3A29-6246-B809-29FC865A0219}" type="presOf" srcId="{18F99E6B-36C1-46BD-8E0F-963301195C35}" destId="{0B0C2603-4058-2A4D-AACA-EC6FC7DC2FAF}" srcOrd="0" destOrd="0" presId="urn:microsoft.com/office/officeart/2005/8/layout/matrix3"/>
    <dgm:cxn modelId="{CFAD4DC9-8CD2-40CD-84F9-93002789A60E}" srcId="{9EF7D797-5FF9-4721-BF4C-A43106DCB060}" destId="{847A795B-9D38-4866-924A-D82674A318CF}" srcOrd="3" destOrd="0" parTransId="{FC0D44FD-EC3B-4EDF-A56A-1F12CDE6B102}" sibTransId="{AE3F9FCF-04E4-435B-8768-95E97365F384}"/>
    <dgm:cxn modelId="{4D734CD6-B3CB-4F68-A61E-1E7538CC7E35}" srcId="{9EF7D797-5FF9-4721-BF4C-A43106DCB060}" destId="{18F99E6B-36C1-46BD-8E0F-963301195C35}" srcOrd="1" destOrd="0" parTransId="{ABD74DEA-1B1C-4976-A4BA-BDA82898770D}" sibTransId="{8AA14DBB-B7FB-4153-8C22-7C04ACA6F875}"/>
    <dgm:cxn modelId="{5282D97D-8DCC-D646-B5D3-247E3F30839A}" type="presParOf" srcId="{3B188E36-032A-D746-982E-EA42EC68DE29}" destId="{BD8A0502-33DC-3346-9E2D-D145EC14564F}" srcOrd="0" destOrd="0" presId="urn:microsoft.com/office/officeart/2005/8/layout/matrix3"/>
    <dgm:cxn modelId="{468D47D7-0C5C-0540-A6B7-EC4F2840E0CB}" type="presParOf" srcId="{3B188E36-032A-D746-982E-EA42EC68DE29}" destId="{29A83FB6-3DC0-0A4B-9D49-473AD1DB46B5}" srcOrd="1" destOrd="0" presId="urn:microsoft.com/office/officeart/2005/8/layout/matrix3"/>
    <dgm:cxn modelId="{602E53A6-8DC0-264B-90C9-FC0FE3D85ABB}" type="presParOf" srcId="{3B188E36-032A-D746-982E-EA42EC68DE29}" destId="{0B0C2603-4058-2A4D-AACA-EC6FC7DC2FAF}" srcOrd="2" destOrd="0" presId="urn:microsoft.com/office/officeart/2005/8/layout/matrix3"/>
    <dgm:cxn modelId="{DF1FA2D9-891A-8041-8E5A-75BB1AACC0E0}" type="presParOf" srcId="{3B188E36-032A-D746-982E-EA42EC68DE29}" destId="{8CBF2897-D094-DE46-9E04-C93CF38680C9}" srcOrd="3" destOrd="0" presId="urn:microsoft.com/office/officeart/2005/8/layout/matrix3"/>
    <dgm:cxn modelId="{D885F08F-ADFE-B742-AB98-4E5692D92694}" type="presParOf" srcId="{3B188E36-032A-D746-982E-EA42EC68DE29}" destId="{66AF027A-2B5A-BF41-B2BA-F73889A116C1}"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8BCEB7C-227C-412D-90EB-4F627A1FB24F}"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A7A4115-4BA1-4F17-94BB-ABA9560B34DD}">
      <dgm:prSet custT="1"/>
      <dgm:spPr/>
      <dgm:t>
        <a:bodyPr/>
        <a:lstStyle/>
        <a:p>
          <a:pPr>
            <a:lnSpc>
              <a:spcPct val="100000"/>
            </a:lnSpc>
            <a:defRPr b="1"/>
          </a:pPr>
          <a:r>
            <a:rPr lang="en-US" sz="1800" dirty="0"/>
            <a:t>Surround yourself with supportive, helpful mentors and advisors</a:t>
          </a:r>
        </a:p>
      </dgm:t>
    </dgm:pt>
    <dgm:pt modelId="{D49AE6BF-05DE-472A-9262-5F2D4B06C543}" type="parTrans" cxnId="{5599A1D7-7DAB-4B57-B218-2A84C0507920}">
      <dgm:prSet/>
      <dgm:spPr/>
      <dgm:t>
        <a:bodyPr/>
        <a:lstStyle/>
        <a:p>
          <a:endParaRPr lang="en-US" sz="2400"/>
        </a:p>
      </dgm:t>
    </dgm:pt>
    <dgm:pt modelId="{BFD44478-DA39-40E0-872A-50E55EA9C011}" type="sibTrans" cxnId="{5599A1D7-7DAB-4B57-B218-2A84C0507920}">
      <dgm:prSet/>
      <dgm:spPr/>
      <dgm:t>
        <a:bodyPr/>
        <a:lstStyle/>
        <a:p>
          <a:endParaRPr lang="en-US" sz="2400"/>
        </a:p>
      </dgm:t>
    </dgm:pt>
    <dgm:pt modelId="{513CAD5C-5090-4D7B-AC35-1497A12F8851}">
      <dgm:prSet custT="1"/>
      <dgm:spPr/>
      <dgm:t>
        <a:bodyPr/>
        <a:lstStyle/>
        <a:p>
          <a:pPr>
            <a:lnSpc>
              <a:spcPct val="100000"/>
            </a:lnSpc>
            <a:defRPr b="1"/>
          </a:pPr>
          <a:r>
            <a:rPr lang="en-US" sz="1800" dirty="0"/>
            <a:t>Shadow physicians in your areas of interest, ask them about their day-to-day lives and practices</a:t>
          </a:r>
        </a:p>
      </dgm:t>
    </dgm:pt>
    <dgm:pt modelId="{B2AD3B94-4B08-4B38-87C3-F264771A1E7E}" type="parTrans" cxnId="{DEA6995B-F2EB-4102-9371-18CA0356309B}">
      <dgm:prSet/>
      <dgm:spPr/>
      <dgm:t>
        <a:bodyPr/>
        <a:lstStyle/>
        <a:p>
          <a:endParaRPr lang="en-US" sz="2400"/>
        </a:p>
      </dgm:t>
    </dgm:pt>
    <dgm:pt modelId="{C17A50BD-F46F-4B7E-B52C-DC78A402676E}" type="sibTrans" cxnId="{DEA6995B-F2EB-4102-9371-18CA0356309B}">
      <dgm:prSet/>
      <dgm:spPr/>
      <dgm:t>
        <a:bodyPr/>
        <a:lstStyle/>
        <a:p>
          <a:endParaRPr lang="en-US" sz="2400"/>
        </a:p>
      </dgm:t>
    </dgm:pt>
    <dgm:pt modelId="{37466A4D-3DF6-4293-B79B-B1A295F0CC79}">
      <dgm:prSet custT="1"/>
      <dgm:spPr/>
      <dgm:t>
        <a:bodyPr/>
        <a:lstStyle/>
        <a:p>
          <a:pPr>
            <a:lnSpc>
              <a:spcPct val="100000"/>
            </a:lnSpc>
            <a:defRPr b="1"/>
          </a:pPr>
          <a:r>
            <a:rPr lang="en-US" sz="1800" dirty="0"/>
            <a:t>Practice routine, structured reflection </a:t>
          </a:r>
        </a:p>
      </dgm:t>
    </dgm:pt>
    <dgm:pt modelId="{68B19A2C-265A-43FF-A475-1FF3C7A8AEF0}" type="parTrans" cxnId="{8CA1CE13-5D41-4B82-8805-BE7BE0AE6D95}">
      <dgm:prSet/>
      <dgm:spPr/>
      <dgm:t>
        <a:bodyPr/>
        <a:lstStyle/>
        <a:p>
          <a:endParaRPr lang="en-US" sz="2400"/>
        </a:p>
      </dgm:t>
    </dgm:pt>
    <dgm:pt modelId="{250F9F8E-9F6D-446A-84FC-749591B02CC4}" type="sibTrans" cxnId="{8CA1CE13-5D41-4B82-8805-BE7BE0AE6D95}">
      <dgm:prSet/>
      <dgm:spPr/>
      <dgm:t>
        <a:bodyPr/>
        <a:lstStyle/>
        <a:p>
          <a:endParaRPr lang="en-US" sz="2400"/>
        </a:p>
      </dgm:t>
    </dgm:pt>
    <dgm:pt modelId="{71218A1D-A90B-4EC0-B3A6-DC6D4D0C3490}">
      <dgm:prSet custT="1"/>
      <dgm:spPr/>
      <dgm:t>
        <a:bodyPr/>
        <a:lstStyle/>
        <a:p>
          <a:pPr>
            <a:lnSpc>
              <a:spcPct val="100000"/>
            </a:lnSpc>
            <a:defRPr b="1"/>
          </a:pPr>
          <a:r>
            <a:rPr lang="en-US" sz="1800" dirty="0"/>
            <a:t>Use narrative medicine</a:t>
          </a:r>
        </a:p>
      </dgm:t>
    </dgm:pt>
    <dgm:pt modelId="{900EC617-1EB8-40E2-8EB1-8644A67DD7F4}" type="parTrans" cxnId="{695829A5-739A-43A8-A750-4619F4CA3DA8}">
      <dgm:prSet/>
      <dgm:spPr/>
      <dgm:t>
        <a:bodyPr/>
        <a:lstStyle/>
        <a:p>
          <a:endParaRPr lang="en-US" sz="2400"/>
        </a:p>
      </dgm:t>
    </dgm:pt>
    <dgm:pt modelId="{44F2AED1-8654-487B-ACE1-05FF11B7B270}" type="sibTrans" cxnId="{695829A5-739A-43A8-A750-4619F4CA3DA8}">
      <dgm:prSet/>
      <dgm:spPr/>
      <dgm:t>
        <a:bodyPr/>
        <a:lstStyle/>
        <a:p>
          <a:endParaRPr lang="en-US" sz="2400"/>
        </a:p>
      </dgm:t>
    </dgm:pt>
    <dgm:pt modelId="{3CC8AA1D-5AAF-473F-B98B-B790D9F38718}" type="pres">
      <dgm:prSet presAssocID="{B8BCEB7C-227C-412D-90EB-4F627A1FB24F}" presName="root" presStyleCnt="0">
        <dgm:presLayoutVars>
          <dgm:dir/>
          <dgm:resizeHandles val="exact"/>
        </dgm:presLayoutVars>
      </dgm:prSet>
      <dgm:spPr/>
    </dgm:pt>
    <dgm:pt modelId="{682A2199-2F0F-475A-837E-5544AFFF0A55}" type="pres">
      <dgm:prSet presAssocID="{CA7A4115-4BA1-4F17-94BB-ABA9560B34DD}" presName="compNode" presStyleCnt="0"/>
      <dgm:spPr/>
    </dgm:pt>
    <dgm:pt modelId="{4B5E0597-1250-49A1-A88E-7A5AB829402B}" type="pres">
      <dgm:prSet presAssocID="{CA7A4115-4BA1-4F17-94BB-ABA9560B34D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36AD0F95-4C48-4176-9FB2-40B19FB76F45}" type="pres">
      <dgm:prSet presAssocID="{CA7A4115-4BA1-4F17-94BB-ABA9560B34DD}" presName="iconSpace" presStyleCnt="0"/>
      <dgm:spPr/>
    </dgm:pt>
    <dgm:pt modelId="{43D46BDD-1702-4E30-B814-6CABEBF6386F}" type="pres">
      <dgm:prSet presAssocID="{CA7A4115-4BA1-4F17-94BB-ABA9560B34DD}" presName="parTx" presStyleLbl="revTx" presStyleIdx="0" presStyleCnt="8">
        <dgm:presLayoutVars>
          <dgm:chMax val="0"/>
          <dgm:chPref val="0"/>
        </dgm:presLayoutVars>
      </dgm:prSet>
      <dgm:spPr/>
    </dgm:pt>
    <dgm:pt modelId="{C932FAFB-CE07-4BC7-BC4E-0BA9B4C74059}" type="pres">
      <dgm:prSet presAssocID="{CA7A4115-4BA1-4F17-94BB-ABA9560B34DD}" presName="txSpace" presStyleCnt="0"/>
      <dgm:spPr/>
    </dgm:pt>
    <dgm:pt modelId="{39C60D03-51C6-4732-A551-49FD5E98FFDB}" type="pres">
      <dgm:prSet presAssocID="{CA7A4115-4BA1-4F17-94BB-ABA9560B34DD}" presName="desTx" presStyleLbl="revTx" presStyleIdx="1" presStyleCnt="8">
        <dgm:presLayoutVars/>
      </dgm:prSet>
      <dgm:spPr/>
    </dgm:pt>
    <dgm:pt modelId="{9D2E6F50-2120-4F2F-A8E3-18F2B0FC32CD}" type="pres">
      <dgm:prSet presAssocID="{BFD44478-DA39-40E0-872A-50E55EA9C011}" presName="sibTrans" presStyleCnt="0"/>
      <dgm:spPr/>
    </dgm:pt>
    <dgm:pt modelId="{B6D1DEF6-AE40-4AFA-A1A7-723AE5A0CB26}" type="pres">
      <dgm:prSet presAssocID="{513CAD5C-5090-4D7B-AC35-1497A12F8851}" presName="compNode" presStyleCnt="0"/>
      <dgm:spPr/>
    </dgm:pt>
    <dgm:pt modelId="{13717AB1-3F69-4D50-928A-9795F1F2F230}" type="pres">
      <dgm:prSet presAssocID="{513CAD5C-5090-4D7B-AC35-1497A12F885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7FB4D0D6-A6AE-4D38-A35A-BD52F17DC3C7}" type="pres">
      <dgm:prSet presAssocID="{513CAD5C-5090-4D7B-AC35-1497A12F8851}" presName="iconSpace" presStyleCnt="0"/>
      <dgm:spPr/>
    </dgm:pt>
    <dgm:pt modelId="{6A39DC29-CCCA-434D-B53A-C9A743F7DAD3}" type="pres">
      <dgm:prSet presAssocID="{513CAD5C-5090-4D7B-AC35-1497A12F8851}" presName="parTx" presStyleLbl="revTx" presStyleIdx="2" presStyleCnt="8">
        <dgm:presLayoutVars>
          <dgm:chMax val="0"/>
          <dgm:chPref val="0"/>
        </dgm:presLayoutVars>
      </dgm:prSet>
      <dgm:spPr/>
    </dgm:pt>
    <dgm:pt modelId="{B99DBDDA-C3D3-4538-B97D-550C44306A10}" type="pres">
      <dgm:prSet presAssocID="{513CAD5C-5090-4D7B-AC35-1497A12F8851}" presName="txSpace" presStyleCnt="0"/>
      <dgm:spPr/>
    </dgm:pt>
    <dgm:pt modelId="{BB613E28-50E1-42E1-86C6-234A99D4875B}" type="pres">
      <dgm:prSet presAssocID="{513CAD5C-5090-4D7B-AC35-1497A12F8851}" presName="desTx" presStyleLbl="revTx" presStyleIdx="3" presStyleCnt="8">
        <dgm:presLayoutVars/>
      </dgm:prSet>
      <dgm:spPr/>
    </dgm:pt>
    <dgm:pt modelId="{CBF601D7-45CB-4AB9-B87A-C31E669636AF}" type="pres">
      <dgm:prSet presAssocID="{C17A50BD-F46F-4B7E-B52C-DC78A402676E}" presName="sibTrans" presStyleCnt="0"/>
      <dgm:spPr/>
    </dgm:pt>
    <dgm:pt modelId="{2BFB5556-3841-4DC1-A284-30C8328D42A5}" type="pres">
      <dgm:prSet presAssocID="{37466A4D-3DF6-4293-B79B-B1A295F0CC79}" presName="compNode" presStyleCnt="0"/>
      <dgm:spPr/>
    </dgm:pt>
    <dgm:pt modelId="{A1BB875D-CE35-4DB5-BC83-B6CF4414EB85}" type="pres">
      <dgm:prSet presAssocID="{37466A4D-3DF6-4293-B79B-B1A295F0CC7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9B820063-DA59-4B96-AF6E-6590684CF7BC}" type="pres">
      <dgm:prSet presAssocID="{37466A4D-3DF6-4293-B79B-B1A295F0CC79}" presName="iconSpace" presStyleCnt="0"/>
      <dgm:spPr/>
    </dgm:pt>
    <dgm:pt modelId="{C0C594FD-7EA7-4024-8006-44D7FDC31D73}" type="pres">
      <dgm:prSet presAssocID="{37466A4D-3DF6-4293-B79B-B1A295F0CC79}" presName="parTx" presStyleLbl="revTx" presStyleIdx="4" presStyleCnt="8">
        <dgm:presLayoutVars>
          <dgm:chMax val="0"/>
          <dgm:chPref val="0"/>
        </dgm:presLayoutVars>
      </dgm:prSet>
      <dgm:spPr/>
    </dgm:pt>
    <dgm:pt modelId="{3F0DECE3-1819-4828-9612-10BABFD7CBF7}" type="pres">
      <dgm:prSet presAssocID="{37466A4D-3DF6-4293-B79B-B1A295F0CC79}" presName="txSpace" presStyleCnt="0"/>
      <dgm:spPr/>
    </dgm:pt>
    <dgm:pt modelId="{018713AE-70F3-459A-9697-AE88D00CD266}" type="pres">
      <dgm:prSet presAssocID="{37466A4D-3DF6-4293-B79B-B1A295F0CC79}" presName="desTx" presStyleLbl="revTx" presStyleIdx="5" presStyleCnt="8">
        <dgm:presLayoutVars/>
      </dgm:prSet>
      <dgm:spPr/>
    </dgm:pt>
    <dgm:pt modelId="{0FC24707-8F39-4190-8B3B-033A77EFA84B}" type="pres">
      <dgm:prSet presAssocID="{250F9F8E-9F6D-446A-84FC-749591B02CC4}" presName="sibTrans" presStyleCnt="0"/>
      <dgm:spPr/>
    </dgm:pt>
    <dgm:pt modelId="{E6E9224A-0993-41C7-A1CE-FF5BB6660527}" type="pres">
      <dgm:prSet presAssocID="{71218A1D-A90B-4EC0-B3A6-DC6D4D0C3490}" presName="compNode" presStyleCnt="0"/>
      <dgm:spPr/>
    </dgm:pt>
    <dgm:pt modelId="{D73ECC46-C4B2-4D84-9261-5D3A57439BAC}" type="pres">
      <dgm:prSet presAssocID="{71218A1D-A90B-4EC0-B3A6-DC6D4D0C34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D5435B5A-BF48-4C4F-85D6-113F04DAF80A}" type="pres">
      <dgm:prSet presAssocID="{71218A1D-A90B-4EC0-B3A6-DC6D4D0C3490}" presName="iconSpace" presStyleCnt="0"/>
      <dgm:spPr/>
    </dgm:pt>
    <dgm:pt modelId="{9248035E-8266-4AA7-B9C5-E12C32781B2A}" type="pres">
      <dgm:prSet presAssocID="{71218A1D-A90B-4EC0-B3A6-DC6D4D0C3490}" presName="parTx" presStyleLbl="revTx" presStyleIdx="6" presStyleCnt="8">
        <dgm:presLayoutVars>
          <dgm:chMax val="0"/>
          <dgm:chPref val="0"/>
        </dgm:presLayoutVars>
      </dgm:prSet>
      <dgm:spPr/>
    </dgm:pt>
    <dgm:pt modelId="{250212D0-B2CC-4305-8A87-7D824BFD41A7}" type="pres">
      <dgm:prSet presAssocID="{71218A1D-A90B-4EC0-B3A6-DC6D4D0C3490}" presName="txSpace" presStyleCnt="0"/>
      <dgm:spPr/>
    </dgm:pt>
    <dgm:pt modelId="{AECA69BF-B1B4-4F73-B4DC-35DD110B6B92}" type="pres">
      <dgm:prSet presAssocID="{71218A1D-A90B-4EC0-B3A6-DC6D4D0C3490}" presName="desTx" presStyleLbl="revTx" presStyleIdx="7" presStyleCnt="8">
        <dgm:presLayoutVars/>
      </dgm:prSet>
      <dgm:spPr/>
    </dgm:pt>
  </dgm:ptLst>
  <dgm:cxnLst>
    <dgm:cxn modelId="{C96D8C08-1840-4198-A06E-D24C14EA3DDB}" type="presOf" srcId="{513CAD5C-5090-4D7B-AC35-1497A12F8851}" destId="{6A39DC29-CCCA-434D-B53A-C9A743F7DAD3}" srcOrd="0" destOrd="0" presId="urn:microsoft.com/office/officeart/2018/5/layout/CenteredIconLabelDescriptionList"/>
    <dgm:cxn modelId="{8CA1CE13-5D41-4B82-8805-BE7BE0AE6D95}" srcId="{B8BCEB7C-227C-412D-90EB-4F627A1FB24F}" destId="{37466A4D-3DF6-4293-B79B-B1A295F0CC79}" srcOrd="2" destOrd="0" parTransId="{68B19A2C-265A-43FF-A475-1FF3C7A8AEF0}" sibTransId="{250F9F8E-9F6D-446A-84FC-749591B02CC4}"/>
    <dgm:cxn modelId="{854CB720-76A7-42BE-9E6F-00106ADD2677}" type="presOf" srcId="{B8BCEB7C-227C-412D-90EB-4F627A1FB24F}" destId="{3CC8AA1D-5AAF-473F-B98B-B790D9F38718}" srcOrd="0" destOrd="0" presId="urn:microsoft.com/office/officeart/2018/5/layout/CenteredIconLabelDescriptionList"/>
    <dgm:cxn modelId="{8B9AE751-482A-4310-96A4-BCAF0B0AF592}" type="presOf" srcId="{CA7A4115-4BA1-4F17-94BB-ABA9560B34DD}" destId="{43D46BDD-1702-4E30-B814-6CABEBF6386F}" srcOrd="0" destOrd="0" presId="urn:microsoft.com/office/officeart/2018/5/layout/CenteredIconLabelDescriptionList"/>
    <dgm:cxn modelId="{DEA6995B-F2EB-4102-9371-18CA0356309B}" srcId="{B8BCEB7C-227C-412D-90EB-4F627A1FB24F}" destId="{513CAD5C-5090-4D7B-AC35-1497A12F8851}" srcOrd="1" destOrd="0" parTransId="{B2AD3B94-4B08-4B38-87C3-F264771A1E7E}" sibTransId="{C17A50BD-F46F-4B7E-B52C-DC78A402676E}"/>
    <dgm:cxn modelId="{695829A5-739A-43A8-A750-4619F4CA3DA8}" srcId="{B8BCEB7C-227C-412D-90EB-4F627A1FB24F}" destId="{71218A1D-A90B-4EC0-B3A6-DC6D4D0C3490}" srcOrd="3" destOrd="0" parTransId="{900EC617-1EB8-40E2-8EB1-8644A67DD7F4}" sibTransId="{44F2AED1-8654-487B-ACE1-05FF11B7B270}"/>
    <dgm:cxn modelId="{7D3E4BD6-0149-43F9-92AC-0D03CBD46B3E}" type="presOf" srcId="{71218A1D-A90B-4EC0-B3A6-DC6D4D0C3490}" destId="{9248035E-8266-4AA7-B9C5-E12C32781B2A}" srcOrd="0" destOrd="0" presId="urn:microsoft.com/office/officeart/2018/5/layout/CenteredIconLabelDescriptionList"/>
    <dgm:cxn modelId="{5599A1D7-7DAB-4B57-B218-2A84C0507920}" srcId="{B8BCEB7C-227C-412D-90EB-4F627A1FB24F}" destId="{CA7A4115-4BA1-4F17-94BB-ABA9560B34DD}" srcOrd="0" destOrd="0" parTransId="{D49AE6BF-05DE-472A-9262-5F2D4B06C543}" sibTransId="{BFD44478-DA39-40E0-872A-50E55EA9C011}"/>
    <dgm:cxn modelId="{18AFEAF1-87BF-493B-9F55-594D1BE0EF19}" type="presOf" srcId="{37466A4D-3DF6-4293-B79B-B1A295F0CC79}" destId="{C0C594FD-7EA7-4024-8006-44D7FDC31D73}" srcOrd="0" destOrd="0" presId="urn:microsoft.com/office/officeart/2018/5/layout/CenteredIconLabelDescriptionList"/>
    <dgm:cxn modelId="{51168F24-A85D-4077-9F5B-3C7DC5B68AE9}" type="presParOf" srcId="{3CC8AA1D-5AAF-473F-B98B-B790D9F38718}" destId="{682A2199-2F0F-475A-837E-5544AFFF0A55}" srcOrd="0" destOrd="0" presId="urn:microsoft.com/office/officeart/2018/5/layout/CenteredIconLabelDescriptionList"/>
    <dgm:cxn modelId="{90B51DEA-106D-40EA-91FD-2B284E70FD4F}" type="presParOf" srcId="{682A2199-2F0F-475A-837E-5544AFFF0A55}" destId="{4B5E0597-1250-49A1-A88E-7A5AB829402B}" srcOrd="0" destOrd="0" presId="urn:microsoft.com/office/officeart/2018/5/layout/CenteredIconLabelDescriptionList"/>
    <dgm:cxn modelId="{EB3C4523-E2DE-445C-8E53-38BD563A485F}" type="presParOf" srcId="{682A2199-2F0F-475A-837E-5544AFFF0A55}" destId="{36AD0F95-4C48-4176-9FB2-40B19FB76F45}" srcOrd="1" destOrd="0" presId="urn:microsoft.com/office/officeart/2018/5/layout/CenteredIconLabelDescriptionList"/>
    <dgm:cxn modelId="{2A529328-1426-40E2-A6A0-1AFB2CFA1810}" type="presParOf" srcId="{682A2199-2F0F-475A-837E-5544AFFF0A55}" destId="{43D46BDD-1702-4E30-B814-6CABEBF6386F}" srcOrd="2" destOrd="0" presId="urn:microsoft.com/office/officeart/2018/5/layout/CenteredIconLabelDescriptionList"/>
    <dgm:cxn modelId="{74466907-136F-4349-8424-98FE42AE6BFE}" type="presParOf" srcId="{682A2199-2F0F-475A-837E-5544AFFF0A55}" destId="{C932FAFB-CE07-4BC7-BC4E-0BA9B4C74059}" srcOrd="3" destOrd="0" presId="urn:microsoft.com/office/officeart/2018/5/layout/CenteredIconLabelDescriptionList"/>
    <dgm:cxn modelId="{D554A1BE-986A-4E59-BD02-DD91C8C983FB}" type="presParOf" srcId="{682A2199-2F0F-475A-837E-5544AFFF0A55}" destId="{39C60D03-51C6-4732-A551-49FD5E98FFDB}" srcOrd="4" destOrd="0" presId="urn:microsoft.com/office/officeart/2018/5/layout/CenteredIconLabelDescriptionList"/>
    <dgm:cxn modelId="{D7891787-8875-4241-89A3-60B1E76D4C78}" type="presParOf" srcId="{3CC8AA1D-5AAF-473F-B98B-B790D9F38718}" destId="{9D2E6F50-2120-4F2F-A8E3-18F2B0FC32CD}" srcOrd="1" destOrd="0" presId="urn:microsoft.com/office/officeart/2018/5/layout/CenteredIconLabelDescriptionList"/>
    <dgm:cxn modelId="{6CCE083B-CC3A-4773-974C-EB7173BC0879}" type="presParOf" srcId="{3CC8AA1D-5AAF-473F-B98B-B790D9F38718}" destId="{B6D1DEF6-AE40-4AFA-A1A7-723AE5A0CB26}" srcOrd="2" destOrd="0" presId="urn:microsoft.com/office/officeart/2018/5/layout/CenteredIconLabelDescriptionList"/>
    <dgm:cxn modelId="{6EED1EB7-425E-4B41-8D98-22DCD60503E9}" type="presParOf" srcId="{B6D1DEF6-AE40-4AFA-A1A7-723AE5A0CB26}" destId="{13717AB1-3F69-4D50-928A-9795F1F2F230}" srcOrd="0" destOrd="0" presId="urn:microsoft.com/office/officeart/2018/5/layout/CenteredIconLabelDescriptionList"/>
    <dgm:cxn modelId="{351A6D3F-698B-4359-A1BF-066A56AE2CE3}" type="presParOf" srcId="{B6D1DEF6-AE40-4AFA-A1A7-723AE5A0CB26}" destId="{7FB4D0D6-A6AE-4D38-A35A-BD52F17DC3C7}" srcOrd="1" destOrd="0" presId="urn:microsoft.com/office/officeart/2018/5/layout/CenteredIconLabelDescriptionList"/>
    <dgm:cxn modelId="{44AB6558-1FBB-4562-A73F-A3F4309BAE98}" type="presParOf" srcId="{B6D1DEF6-AE40-4AFA-A1A7-723AE5A0CB26}" destId="{6A39DC29-CCCA-434D-B53A-C9A743F7DAD3}" srcOrd="2" destOrd="0" presId="urn:microsoft.com/office/officeart/2018/5/layout/CenteredIconLabelDescriptionList"/>
    <dgm:cxn modelId="{AB1CF252-73C1-45E6-9D27-FE0126924990}" type="presParOf" srcId="{B6D1DEF6-AE40-4AFA-A1A7-723AE5A0CB26}" destId="{B99DBDDA-C3D3-4538-B97D-550C44306A10}" srcOrd="3" destOrd="0" presId="urn:microsoft.com/office/officeart/2018/5/layout/CenteredIconLabelDescriptionList"/>
    <dgm:cxn modelId="{3D8C5221-2B1D-465D-A0AC-FE727FFB25A1}" type="presParOf" srcId="{B6D1DEF6-AE40-4AFA-A1A7-723AE5A0CB26}" destId="{BB613E28-50E1-42E1-86C6-234A99D4875B}" srcOrd="4" destOrd="0" presId="urn:microsoft.com/office/officeart/2018/5/layout/CenteredIconLabelDescriptionList"/>
    <dgm:cxn modelId="{73B20764-75E5-4A6B-8407-9470A7FD27A3}" type="presParOf" srcId="{3CC8AA1D-5AAF-473F-B98B-B790D9F38718}" destId="{CBF601D7-45CB-4AB9-B87A-C31E669636AF}" srcOrd="3" destOrd="0" presId="urn:microsoft.com/office/officeart/2018/5/layout/CenteredIconLabelDescriptionList"/>
    <dgm:cxn modelId="{0F6F2DB7-E95D-4295-A92A-0A248A892B13}" type="presParOf" srcId="{3CC8AA1D-5AAF-473F-B98B-B790D9F38718}" destId="{2BFB5556-3841-4DC1-A284-30C8328D42A5}" srcOrd="4" destOrd="0" presId="urn:microsoft.com/office/officeart/2018/5/layout/CenteredIconLabelDescriptionList"/>
    <dgm:cxn modelId="{33C33CA1-59FC-4DC2-91AC-949783583157}" type="presParOf" srcId="{2BFB5556-3841-4DC1-A284-30C8328D42A5}" destId="{A1BB875D-CE35-4DB5-BC83-B6CF4414EB85}" srcOrd="0" destOrd="0" presId="urn:microsoft.com/office/officeart/2018/5/layout/CenteredIconLabelDescriptionList"/>
    <dgm:cxn modelId="{8067FF6B-F139-45D1-A6A5-9FD07AE1E240}" type="presParOf" srcId="{2BFB5556-3841-4DC1-A284-30C8328D42A5}" destId="{9B820063-DA59-4B96-AF6E-6590684CF7BC}" srcOrd="1" destOrd="0" presId="urn:microsoft.com/office/officeart/2018/5/layout/CenteredIconLabelDescriptionList"/>
    <dgm:cxn modelId="{C2803C36-B5DD-4B2D-AA87-767F426F9A4B}" type="presParOf" srcId="{2BFB5556-3841-4DC1-A284-30C8328D42A5}" destId="{C0C594FD-7EA7-4024-8006-44D7FDC31D73}" srcOrd="2" destOrd="0" presId="urn:microsoft.com/office/officeart/2018/5/layout/CenteredIconLabelDescriptionList"/>
    <dgm:cxn modelId="{F1530FD2-5268-4646-AEA3-93BAF41AEAB0}" type="presParOf" srcId="{2BFB5556-3841-4DC1-A284-30C8328D42A5}" destId="{3F0DECE3-1819-4828-9612-10BABFD7CBF7}" srcOrd="3" destOrd="0" presId="urn:microsoft.com/office/officeart/2018/5/layout/CenteredIconLabelDescriptionList"/>
    <dgm:cxn modelId="{98A95A5F-679C-4E0B-ADC2-A04C957F528E}" type="presParOf" srcId="{2BFB5556-3841-4DC1-A284-30C8328D42A5}" destId="{018713AE-70F3-459A-9697-AE88D00CD266}" srcOrd="4" destOrd="0" presId="urn:microsoft.com/office/officeart/2018/5/layout/CenteredIconLabelDescriptionList"/>
    <dgm:cxn modelId="{5CC300BB-39FF-4605-96F3-621125665E93}" type="presParOf" srcId="{3CC8AA1D-5AAF-473F-B98B-B790D9F38718}" destId="{0FC24707-8F39-4190-8B3B-033A77EFA84B}" srcOrd="5" destOrd="0" presId="urn:microsoft.com/office/officeart/2018/5/layout/CenteredIconLabelDescriptionList"/>
    <dgm:cxn modelId="{02954F5B-BA8D-482B-9C26-9992D3E05F33}" type="presParOf" srcId="{3CC8AA1D-5AAF-473F-B98B-B790D9F38718}" destId="{E6E9224A-0993-41C7-A1CE-FF5BB6660527}" srcOrd="6" destOrd="0" presId="urn:microsoft.com/office/officeart/2018/5/layout/CenteredIconLabelDescriptionList"/>
    <dgm:cxn modelId="{40B76F8E-0DAD-450E-9EC4-784C1EE0C95E}" type="presParOf" srcId="{E6E9224A-0993-41C7-A1CE-FF5BB6660527}" destId="{D73ECC46-C4B2-4D84-9261-5D3A57439BAC}" srcOrd="0" destOrd="0" presId="urn:microsoft.com/office/officeart/2018/5/layout/CenteredIconLabelDescriptionList"/>
    <dgm:cxn modelId="{C8531685-6820-466F-8CF4-EE5C3F5B1E33}" type="presParOf" srcId="{E6E9224A-0993-41C7-A1CE-FF5BB6660527}" destId="{D5435B5A-BF48-4C4F-85D6-113F04DAF80A}" srcOrd="1" destOrd="0" presId="urn:microsoft.com/office/officeart/2018/5/layout/CenteredIconLabelDescriptionList"/>
    <dgm:cxn modelId="{164B9100-0708-416B-B996-18356A950599}" type="presParOf" srcId="{E6E9224A-0993-41C7-A1CE-FF5BB6660527}" destId="{9248035E-8266-4AA7-B9C5-E12C32781B2A}" srcOrd="2" destOrd="0" presId="urn:microsoft.com/office/officeart/2018/5/layout/CenteredIconLabelDescriptionList"/>
    <dgm:cxn modelId="{52602AD1-6E1F-4245-8129-777AAB4B2B11}" type="presParOf" srcId="{E6E9224A-0993-41C7-A1CE-FF5BB6660527}" destId="{250212D0-B2CC-4305-8A87-7D824BFD41A7}" srcOrd="3" destOrd="0" presId="urn:microsoft.com/office/officeart/2018/5/layout/CenteredIconLabelDescriptionList"/>
    <dgm:cxn modelId="{2FA8883F-2E65-4718-B88F-C7483B729A36}" type="presParOf" srcId="{E6E9224A-0993-41C7-A1CE-FF5BB6660527}" destId="{AECA69BF-B1B4-4F73-B4DC-35DD110B6B92}"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9A923BE-1A56-469C-A24D-40B184CB4EBA}"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45449EE-C9C7-4BEC-B728-CDBB90CFF5D5}">
      <dgm:prSet/>
      <dgm:spPr/>
      <dgm:t>
        <a:bodyPr/>
        <a:lstStyle/>
        <a:p>
          <a:pPr>
            <a:defRPr cap="all"/>
          </a:pPr>
          <a:r>
            <a:rPr lang="en-US"/>
            <a:t>Reflect on what you liked about the rotation.</a:t>
          </a:r>
        </a:p>
      </dgm:t>
    </dgm:pt>
    <dgm:pt modelId="{718A6003-0AF0-458D-A49A-769D9DA220C5}" type="parTrans" cxnId="{8CF77128-5136-4D8E-A03C-F8F1D7BCA7CE}">
      <dgm:prSet/>
      <dgm:spPr/>
      <dgm:t>
        <a:bodyPr/>
        <a:lstStyle/>
        <a:p>
          <a:endParaRPr lang="en-US"/>
        </a:p>
      </dgm:t>
    </dgm:pt>
    <dgm:pt modelId="{02063323-2F1C-44C7-B299-29DD1F922582}" type="sibTrans" cxnId="{8CF77128-5136-4D8E-A03C-F8F1D7BCA7CE}">
      <dgm:prSet/>
      <dgm:spPr/>
      <dgm:t>
        <a:bodyPr/>
        <a:lstStyle/>
        <a:p>
          <a:endParaRPr lang="en-US"/>
        </a:p>
      </dgm:t>
    </dgm:pt>
    <dgm:pt modelId="{1B6D5E2C-0B2C-4677-BC3D-B770C3F22C06}">
      <dgm:prSet/>
      <dgm:spPr/>
      <dgm:t>
        <a:bodyPr/>
        <a:lstStyle/>
        <a:p>
          <a:pPr>
            <a:defRPr cap="all"/>
          </a:pPr>
          <a:r>
            <a:rPr lang="en-US"/>
            <a:t>Reflect on what you did not like about the rotation.</a:t>
          </a:r>
        </a:p>
      </dgm:t>
    </dgm:pt>
    <dgm:pt modelId="{351C1BF3-61CA-46E3-A7D7-61A156CAFF60}" type="parTrans" cxnId="{84898290-2CEC-49C4-94D2-F38D36DC07DF}">
      <dgm:prSet/>
      <dgm:spPr/>
      <dgm:t>
        <a:bodyPr/>
        <a:lstStyle/>
        <a:p>
          <a:endParaRPr lang="en-US"/>
        </a:p>
      </dgm:t>
    </dgm:pt>
    <dgm:pt modelId="{BB66A665-1963-4C25-A798-FBEB1F509007}" type="sibTrans" cxnId="{84898290-2CEC-49C4-94D2-F38D36DC07DF}">
      <dgm:prSet/>
      <dgm:spPr/>
      <dgm:t>
        <a:bodyPr/>
        <a:lstStyle/>
        <a:p>
          <a:endParaRPr lang="en-US"/>
        </a:p>
      </dgm:t>
    </dgm:pt>
    <dgm:pt modelId="{6C42CD7F-9A5D-4730-8A33-E6C03D90C449}">
      <dgm:prSet/>
      <dgm:spPr/>
      <dgm:t>
        <a:bodyPr/>
        <a:lstStyle/>
        <a:p>
          <a:pPr>
            <a:defRPr cap="all"/>
          </a:pPr>
          <a:r>
            <a:rPr lang="en-US"/>
            <a:t>Consider the lifestyle.</a:t>
          </a:r>
        </a:p>
      </dgm:t>
    </dgm:pt>
    <dgm:pt modelId="{9B5D571E-8EC4-42A0-95D3-13C38A792CD9}" type="parTrans" cxnId="{B7178700-3D47-45D6-895F-00EC18DB31C6}">
      <dgm:prSet/>
      <dgm:spPr/>
      <dgm:t>
        <a:bodyPr/>
        <a:lstStyle/>
        <a:p>
          <a:endParaRPr lang="en-US"/>
        </a:p>
      </dgm:t>
    </dgm:pt>
    <dgm:pt modelId="{0F11F640-CEC6-4229-B7A5-82070FF37DAE}" type="sibTrans" cxnId="{B7178700-3D47-45D6-895F-00EC18DB31C6}">
      <dgm:prSet/>
      <dgm:spPr/>
      <dgm:t>
        <a:bodyPr/>
        <a:lstStyle/>
        <a:p>
          <a:endParaRPr lang="en-US"/>
        </a:p>
      </dgm:t>
    </dgm:pt>
    <dgm:pt modelId="{61B0B87E-C30A-41F1-8DA1-93F5519572F5}">
      <dgm:prSet/>
      <dgm:spPr/>
      <dgm:t>
        <a:bodyPr/>
        <a:lstStyle/>
        <a:p>
          <a:pPr>
            <a:defRPr cap="all"/>
          </a:pPr>
          <a:r>
            <a:rPr lang="en-US" dirty="0"/>
            <a:t>Consider the day-to-day “bread and butter” of the specialty.</a:t>
          </a:r>
        </a:p>
      </dgm:t>
    </dgm:pt>
    <dgm:pt modelId="{8FEDD44B-4A32-4FC6-B074-E4C02FE4C873}" type="parTrans" cxnId="{6DDFE01A-BBF0-474D-8B61-B1782C07A075}">
      <dgm:prSet/>
      <dgm:spPr/>
      <dgm:t>
        <a:bodyPr/>
        <a:lstStyle/>
        <a:p>
          <a:endParaRPr lang="en-US"/>
        </a:p>
      </dgm:t>
    </dgm:pt>
    <dgm:pt modelId="{379C0434-ECDA-49AA-9BF6-EA972387F5AA}" type="sibTrans" cxnId="{6DDFE01A-BBF0-474D-8B61-B1782C07A075}">
      <dgm:prSet/>
      <dgm:spPr/>
      <dgm:t>
        <a:bodyPr/>
        <a:lstStyle/>
        <a:p>
          <a:endParaRPr lang="en-US"/>
        </a:p>
      </dgm:t>
    </dgm:pt>
    <dgm:pt modelId="{62FACB30-7F06-48B5-9501-AF113679B0AE}">
      <dgm:prSet/>
      <dgm:spPr/>
      <dgm:t>
        <a:bodyPr/>
        <a:lstStyle/>
        <a:p>
          <a:pPr>
            <a:defRPr cap="all"/>
          </a:pPr>
          <a:r>
            <a:rPr lang="en-US"/>
            <a:t>Be in tune with your own feelings and motivations.</a:t>
          </a:r>
        </a:p>
      </dgm:t>
    </dgm:pt>
    <dgm:pt modelId="{2782CB65-E786-45C5-8123-C99D54706572}" type="parTrans" cxnId="{0DF4221C-9DFA-41E5-9CC9-AD540AD45292}">
      <dgm:prSet/>
      <dgm:spPr/>
      <dgm:t>
        <a:bodyPr/>
        <a:lstStyle/>
        <a:p>
          <a:endParaRPr lang="en-US"/>
        </a:p>
      </dgm:t>
    </dgm:pt>
    <dgm:pt modelId="{D03ECA62-CAEE-48C0-BF3B-834086E863FD}" type="sibTrans" cxnId="{0DF4221C-9DFA-41E5-9CC9-AD540AD45292}">
      <dgm:prSet/>
      <dgm:spPr/>
      <dgm:t>
        <a:bodyPr/>
        <a:lstStyle/>
        <a:p>
          <a:endParaRPr lang="en-US"/>
        </a:p>
      </dgm:t>
    </dgm:pt>
    <dgm:pt modelId="{CAF5B5ED-DF4B-4CDA-A93B-E23DACC7C7F5}">
      <dgm:prSet/>
      <dgm:spPr/>
      <dgm:t>
        <a:bodyPr/>
        <a:lstStyle/>
        <a:p>
          <a:pPr>
            <a:defRPr cap="all"/>
          </a:pPr>
          <a:r>
            <a:rPr lang="en-US"/>
            <a:t>Build relationships with patients and teammates.</a:t>
          </a:r>
        </a:p>
      </dgm:t>
    </dgm:pt>
    <dgm:pt modelId="{02F71027-FDDA-4276-AC60-27C03E89FE9C}" type="parTrans" cxnId="{B955C057-407F-4FB6-9985-79164CE78957}">
      <dgm:prSet/>
      <dgm:spPr/>
      <dgm:t>
        <a:bodyPr/>
        <a:lstStyle/>
        <a:p>
          <a:endParaRPr lang="en-US"/>
        </a:p>
      </dgm:t>
    </dgm:pt>
    <dgm:pt modelId="{FDE7F524-83FD-4C34-A595-CE56B524C3EB}" type="sibTrans" cxnId="{B955C057-407F-4FB6-9985-79164CE78957}">
      <dgm:prSet/>
      <dgm:spPr/>
      <dgm:t>
        <a:bodyPr/>
        <a:lstStyle/>
        <a:p>
          <a:endParaRPr lang="en-US"/>
        </a:p>
      </dgm:t>
    </dgm:pt>
    <dgm:pt modelId="{3969396D-74B7-4F61-AC1C-6F74942BA612}">
      <dgm:prSet/>
      <dgm:spPr/>
      <dgm:t>
        <a:bodyPr/>
        <a:lstStyle/>
        <a:p>
          <a:pPr>
            <a:defRPr cap="all"/>
          </a:pPr>
          <a:r>
            <a:rPr lang="en-US"/>
            <a:t>Learn as much as you can from everyone and every rotation.</a:t>
          </a:r>
        </a:p>
      </dgm:t>
    </dgm:pt>
    <dgm:pt modelId="{F36F1852-F1BA-4D71-8F84-BB4EF27C04E7}" type="parTrans" cxnId="{EF686CF2-DF2B-4220-876D-FFC5607AE6A7}">
      <dgm:prSet/>
      <dgm:spPr/>
      <dgm:t>
        <a:bodyPr/>
        <a:lstStyle/>
        <a:p>
          <a:endParaRPr lang="en-US"/>
        </a:p>
      </dgm:t>
    </dgm:pt>
    <dgm:pt modelId="{D224340F-4A68-4EEC-8DE6-26237BE392D1}" type="sibTrans" cxnId="{EF686CF2-DF2B-4220-876D-FFC5607AE6A7}">
      <dgm:prSet/>
      <dgm:spPr/>
      <dgm:t>
        <a:bodyPr/>
        <a:lstStyle/>
        <a:p>
          <a:endParaRPr lang="en-US"/>
        </a:p>
      </dgm:t>
    </dgm:pt>
    <dgm:pt modelId="{4C3EBBA6-4F24-497E-BBA0-24789EB0AB5E}">
      <dgm:prSet/>
      <dgm:spPr/>
      <dgm:t>
        <a:bodyPr/>
        <a:lstStyle/>
        <a:p>
          <a:pPr>
            <a:defRPr cap="all"/>
          </a:pPr>
          <a:r>
            <a:rPr lang="en-US"/>
            <a:t>Keep an open mind. </a:t>
          </a:r>
        </a:p>
      </dgm:t>
    </dgm:pt>
    <dgm:pt modelId="{7EDED31D-23D9-4C20-BCA0-3C8FBB99F6C2}" type="parTrans" cxnId="{7ADABDF0-602B-4DB4-8FA0-C96345202C4A}">
      <dgm:prSet/>
      <dgm:spPr/>
      <dgm:t>
        <a:bodyPr/>
        <a:lstStyle/>
        <a:p>
          <a:endParaRPr lang="en-US"/>
        </a:p>
      </dgm:t>
    </dgm:pt>
    <dgm:pt modelId="{1AB71074-70FA-4B80-B8A7-F7603C294E3C}" type="sibTrans" cxnId="{7ADABDF0-602B-4DB4-8FA0-C96345202C4A}">
      <dgm:prSet/>
      <dgm:spPr/>
      <dgm:t>
        <a:bodyPr/>
        <a:lstStyle/>
        <a:p>
          <a:endParaRPr lang="en-US"/>
        </a:p>
      </dgm:t>
    </dgm:pt>
    <dgm:pt modelId="{060A5776-1378-4D10-B2E4-254B299E9AAE}" type="pres">
      <dgm:prSet presAssocID="{69A923BE-1A56-469C-A24D-40B184CB4EBA}" presName="root" presStyleCnt="0">
        <dgm:presLayoutVars>
          <dgm:dir/>
          <dgm:resizeHandles val="exact"/>
        </dgm:presLayoutVars>
      </dgm:prSet>
      <dgm:spPr/>
    </dgm:pt>
    <dgm:pt modelId="{D3FA58AD-2A35-4F11-9E66-794FD7524FD6}" type="pres">
      <dgm:prSet presAssocID="{845449EE-C9C7-4BEC-B728-CDBB90CFF5D5}" presName="compNode" presStyleCnt="0"/>
      <dgm:spPr/>
    </dgm:pt>
    <dgm:pt modelId="{AFAAC8D7-93E7-45E8-870B-D5F4992BF81D}" type="pres">
      <dgm:prSet presAssocID="{845449EE-C9C7-4BEC-B728-CDBB90CFF5D5}" presName="iconBgRect" presStyleLbl="bgShp" presStyleIdx="0" presStyleCnt="8"/>
      <dgm:spPr>
        <a:prstGeom prst="round2DiagRect">
          <a:avLst>
            <a:gd name="adj1" fmla="val 29727"/>
            <a:gd name="adj2" fmla="val 0"/>
          </a:avLst>
        </a:prstGeom>
      </dgm:spPr>
    </dgm:pt>
    <dgm:pt modelId="{795B1288-FE96-416E-96C2-21353ACF8B42}" type="pres">
      <dgm:prSet presAssocID="{845449EE-C9C7-4BEC-B728-CDBB90CFF5D5}"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0985E965-BD7C-4A25-91C2-AC3968BB5241}" type="pres">
      <dgm:prSet presAssocID="{845449EE-C9C7-4BEC-B728-CDBB90CFF5D5}" presName="spaceRect" presStyleCnt="0"/>
      <dgm:spPr/>
    </dgm:pt>
    <dgm:pt modelId="{16291FDD-3E81-46A4-AE79-A4C8585974D6}" type="pres">
      <dgm:prSet presAssocID="{845449EE-C9C7-4BEC-B728-CDBB90CFF5D5}" presName="textRect" presStyleLbl="revTx" presStyleIdx="0" presStyleCnt="8">
        <dgm:presLayoutVars>
          <dgm:chMax val="1"/>
          <dgm:chPref val="1"/>
        </dgm:presLayoutVars>
      </dgm:prSet>
      <dgm:spPr/>
    </dgm:pt>
    <dgm:pt modelId="{DA4805E7-19E8-4564-A828-261B448FFC66}" type="pres">
      <dgm:prSet presAssocID="{02063323-2F1C-44C7-B299-29DD1F922582}" presName="sibTrans" presStyleCnt="0"/>
      <dgm:spPr/>
    </dgm:pt>
    <dgm:pt modelId="{8626BBEF-E458-4B14-A140-D3E9BBE20C84}" type="pres">
      <dgm:prSet presAssocID="{1B6D5E2C-0B2C-4677-BC3D-B770C3F22C06}" presName="compNode" presStyleCnt="0"/>
      <dgm:spPr/>
    </dgm:pt>
    <dgm:pt modelId="{13F3CB19-CBCF-4F81-A31B-4090ACF25372}" type="pres">
      <dgm:prSet presAssocID="{1B6D5E2C-0B2C-4677-BC3D-B770C3F22C06}" presName="iconBgRect" presStyleLbl="bgShp" presStyleIdx="1" presStyleCnt="8"/>
      <dgm:spPr>
        <a:prstGeom prst="round2DiagRect">
          <a:avLst>
            <a:gd name="adj1" fmla="val 29727"/>
            <a:gd name="adj2" fmla="val 0"/>
          </a:avLst>
        </a:prstGeom>
      </dgm:spPr>
    </dgm:pt>
    <dgm:pt modelId="{649BF77A-DF67-4E2E-ACFE-5D683D997C3E}" type="pres">
      <dgm:prSet presAssocID="{1B6D5E2C-0B2C-4677-BC3D-B770C3F22C0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87F08B41-4AA6-4696-AF88-A6059223B70A}" type="pres">
      <dgm:prSet presAssocID="{1B6D5E2C-0B2C-4677-BC3D-B770C3F22C06}" presName="spaceRect" presStyleCnt="0"/>
      <dgm:spPr/>
    </dgm:pt>
    <dgm:pt modelId="{39CA7875-57A2-48ED-91DD-3703D4C9EFCC}" type="pres">
      <dgm:prSet presAssocID="{1B6D5E2C-0B2C-4677-BC3D-B770C3F22C06}" presName="textRect" presStyleLbl="revTx" presStyleIdx="1" presStyleCnt="8">
        <dgm:presLayoutVars>
          <dgm:chMax val="1"/>
          <dgm:chPref val="1"/>
        </dgm:presLayoutVars>
      </dgm:prSet>
      <dgm:spPr/>
    </dgm:pt>
    <dgm:pt modelId="{468B7386-8B7C-48DF-AA91-70E83F43FB03}" type="pres">
      <dgm:prSet presAssocID="{BB66A665-1963-4C25-A798-FBEB1F509007}" presName="sibTrans" presStyleCnt="0"/>
      <dgm:spPr/>
    </dgm:pt>
    <dgm:pt modelId="{63C098FE-A943-49B9-B471-046DFF247B58}" type="pres">
      <dgm:prSet presAssocID="{6C42CD7F-9A5D-4730-8A33-E6C03D90C449}" presName="compNode" presStyleCnt="0"/>
      <dgm:spPr/>
    </dgm:pt>
    <dgm:pt modelId="{90187FDF-9FBC-4EC8-BF90-21678761C078}" type="pres">
      <dgm:prSet presAssocID="{6C42CD7F-9A5D-4730-8A33-E6C03D90C449}" presName="iconBgRect" presStyleLbl="bgShp" presStyleIdx="2" presStyleCnt="8"/>
      <dgm:spPr>
        <a:prstGeom prst="round2DiagRect">
          <a:avLst>
            <a:gd name="adj1" fmla="val 29727"/>
            <a:gd name="adj2" fmla="val 0"/>
          </a:avLst>
        </a:prstGeom>
      </dgm:spPr>
    </dgm:pt>
    <dgm:pt modelId="{78F4A116-25B2-4CE6-AF98-4A94EBD24BB1}" type="pres">
      <dgm:prSet presAssocID="{6C42CD7F-9A5D-4730-8A33-E6C03D90C449}"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ospital with solid fill"/>
        </a:ext>
      </dgm:extLst>
    </dgm:pt>
    <dgm:pt modelId="{0A77A047-787C-49B6-A745-BA454E09743B}" type="pres">
      <dgm:prSet presAssocID="{6C42CD7F-9A5D-4730-8A33-E6C03D90C449}" presName="spaceRect" presStyleCnt="0"/>
      <dgm:spPr/>
    </dgm:pt>
    <dgm:pt modelId="{15639E52-6DD4-48AF-8D8C-1278ECD07896}" type="pres">
      <dgm:prSet presAssocID="{6C42CD7F-9A5D-4730-8A33-E6C03D90C449}" presName="textRect" presStyleLbl="revTx" presStyleIdx="2" presStyleCnt="8">
        <dgm:presLayoutVars>
          <dgm:chMax val="1"/>
          <dgm:chPref val="1"/>
        </dgm:presLayoutVars>
      </dgm:prSet>
      <dgm:spPr/>
    </dgm:pt>
    <dgm:pt modelId="{64193AF0-4940-4742-95DA-9C432495E5CD}" type="pres">
      <dgm:prSet presAssocID="{0F11F640-CEC6-4229-B7A5-82070FF37DAE}" presName="sibTrans" presStyleCnt="0"/>
      <dgm:spPr/>
    </dgm:pt>
    <dgm:pt modelId="{53C60DCA-C600-42FA-8D7D-1CCFD3065118}" type="pres">
      <dgm:prSet presAssocID="{61B0B87E-C30A-41F1-8DA1-93F5519572F5}" presName="compNode" presStyleCnt="0"/>
      <dgm:spPr/>
    </dgm:pt>
    <dgm:pt modelId="{9AA9C5BE-4692-40E0-AB1A-F437504AECF0}" type="pres">
      <dgm:prSet presAssocID="{61B0B87E-C30A-41F1-8DA1-93F5519572F5}" presName="iconBgRect" presStyleLbl="bgShp" presStyleIdx="3" presStyleCnt="8"/>
      <dgm:spPr>
        <a:prstGeom prst="round2DiagRect">
          <a:avLst>
            <a:gd name="adj1" fmla="val 29727"/>
            <a:gd name="adj2" fmla="val 0"/>
          </a:avLst>
        </a:prstGeom>
      </dgm:spPr>
    </dgm:pt>
    <dgm:pt modelId="{9B2BF9E0-5FC4-4A21-8616-9E86A7CAB9E7}" type="pres">
      <dgm:prSet presAssocID="{61B0B87E-C30A-41F1-8DA1-93F5519572F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nife"/>
        </a:ext>
      </dgm:extLst>
    </dgm:pt>
    <dgm:pt modelId="{3DF098B7-8B60-492A-9834-F894C2F64A10}" type="pres">
      <dgm:prSet presAssocID="{61B0B87E-C30A-41F1-8DA1-93F5519572F5}" presName="spaceRect" presStyleCnt="0"/>
      <dgm:spPr/>
    </dgm:pt>
    <dgm:pt modelId="{D3DB1608-B68E-4140-8A15-4B5A7A0B8CD1}" type="pres">
      <dgm:prSet presAssocID="{61B0B87E-C30A-41F1-8DA1-93F5519572F5}" presName="textRect" presStyleLbl="revTx" presStyleIdx="3" presStyleCnt="8">
        <dgm:presLayoutVars>
          <dgm:chMax val="1"/>
          <dgm:chPref val="1"/>
        </dgm:presLayoutVars>
      </dgm:prSet>
      <dgm:spPr/>
    </dgm:pt>
    <dgm:pt modelId="{0B32890F-573F-4EE9-B708-399C94D4DE32}" type="pres">
      <dgm:prSet presAssocID="{379C0434-ECDA-49AA-9BF6-EA972387F5AA}" presName="sibTrans" presStyleCnt="0"/>
      <dgm:spPr/>
    </dgm:pt>
    <dgm:pt modelId="{FC1465E5-860D-4843-8DEC-FC0CFD106FD7}" type="pres">
      <dgm:prSet presAssocID="{62FACB30-7F06-48B5-9501-AF113679B0AE}" presName="compNode" presStyleCnt="0"/>
      <dgm:spPr/>
    </dgm:pt>
    <dgm:pt modelId="{826543A7-8D3C-462C-9E49-C618AC822D0B}" type="pres">
      <dgm:prSet presAssocID="{62FACB30-7F06-48B5-9501-AF113679B0AE}" presName="iconBgRect" presStyleLbl="bgShp" presStyleIdx="4" presStyleCnt="8"/>
      <dgm:spPr>
        <a:prstGeom prst="round2DiagRect">
          <a:avLst>
            <a:gd name="adj1" fmla="val 29727"/>
            <a:gd name="adj2" fmla="val 0"/>
          </a:avLst>
        </a:prstGeom>
      </dgm:spPr>
    </dgm:pt>
    <dgm:pt modelId="{15622836-8C55-437E-9111-41C448B22CFD}" type="pres">
      <dgm:prSet presAssocID="{62FACB30-7F06-48B5-9501-AF113679B0AE}"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unny Face with Solid Fill"/>
        </a:ext>
      </dgm:extLst>
    </dgm:pt>
    <dgm:pt modelId="{C513139B-8AA6-412B-ACB9-C80F633F6785}" type="pres">
      <dgm:prSet presAssocID="{62FACB30-7F06-48B5-9501-AF113679B0AE}" presName="spaceRect" presStyleCnt="0"/>
      <dgm:spPr/>
    </dgm:pt>
    <dgm:pt modelId="{1FF279A9-CDB8-4F16-AEFD-5ED48DD203EA}" type="pres">
      <dgm:prSet presAssocID="{62FACB30-7F06-48B5-9501-AF113679B0AE}" presName="textRect" presStyleLbl="revTx" presStyleIdx="4" presStyleCnt="8">
        <dgm:presLayoutVars>
          <dgm:chMax val="1"/>
          <dgm:chPref val="1"/>
        </dgm:presLayoutVars>
      </dgm:prSet>
      <dgm:spPr/>
    </dgm:pt>
    <dgm:pt modelId="{650A9721-5143-4A2A-9634-31F8A4B93A9C}" type="pres">
      <dgm:prSet presAssocID="{D03ECA62-CAEE-48C0-BF3B-834086E863FD}" presName="sibTrans" presStyleCnt="0"/>
      <dgm:spPr/>
    </dgm:pt>
    <dgm:pt modelId="{C3C207BA-4A55-45D3-B218-19DF6AC3D8A1}" type="pres">
      <dgm:prSet presAssocID="{CAF5B5ED-DF4B-4CDA-A93B-E23DACC7C7F5}" presName="compNode" presStyleCnt="0"/>
      <dgm:spPr/>
    </dgm:pt>
    <dgm:pt modelId="{A535E376-A1AF-4578-A839-BF9BAED23584}" type="pres">
      <dgm:prSet presAssocID="{CAF5B5ED-DF4B-4CDA-A93B-E23DACC7C7F5}" presName="iconBgRect" presStyleLbl="bgShp" presStyleIdx="5" presStyleCnt="8"/>
      <dgm:spPr>
        <a:prstGeom prst="round2DiagRect">
          <a:avLst>
            <a:gd name="adj1" fmla="val 29727"/>
            <a:gd name="adj2" fmla="val 0"/>
          </a:avLst>
        </a:prstGeom>
      </dgm:spPr>
    </dgm:pt>
    <dgm:pt modelId="{01FB61E0-4366-44CD-BFA0-ECF57948C1BC}" type="pres">
      <dgm:prSet presAssocID="{CAF5B5ED-DF4B-4CDA-A93B-E23DACC7C7F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ers"/>
        </a:ext>
      </dgm:extLst>
    </dgm:pt>
    <dgm:pt modelId="{6E5BC439-0E66-42AC-A201-26E2B944D81B}" type="pres">
      <dgm:prSet presAssocID="{CAF5B5ED-DF4B-4CDA-A93B-E23DACC7C7F5}" presName="spaceRect" presStyleCnt="0"/>
      <dgm:spPr/>
    </dgm:pt>
    <dgm:pt modelId="{2193539A-8484-436E-B08A-5256D130908A}" type="pres">
      <dgm:prSet presAssocID="{CAF5B5ED-DF4B-4CDA-A93B-E23DACC7C7F5}" presName="textRect" presStyleLbl="revTx" presStyleIdx="5" presStyleCnt="8">
        <dgm:presLayoutVars>
          <dgm:chMax val="1"/>
          <dgm:chPref val="1"/>
        </dgm:presLayoutVars>
      </dgm:prSet>
      <dgm:spPr/>
    </dgm:pt>
    <dgm:pt modelId="{E8F6D710-EB2F-46EA-A428-AB9F9DF5BD56}" type="pres">
      <dgm:prSet presAssocID="{FDE7F524-83FD-4C34-A595-CE56B524C3EB}" presName="sibTrans" presStyleCnt="0"/>
      <dgm:spPr/>
    </dgm:pt>
    <dgm:pt modelId="{30EDE2B9-16B8-4D67-A319-F9CAD1A949D7}" type="pres">
      <dgm:prSet presAssocID="{3969396D-74B7-4F61-AC1C-6F74942BA612}" presName="compNode" presStyleCnt="0"/>
      <dgm:spPr/>
    </dgm:pt>
    <dgm:pt modelId="{FE6C4440-12C0-439D-99BF-277A12116210}" type="pres">
      <dgm:prSet presAssocID="{3969396D-74B7-4F61-AC1C-6F74942BA612}" presName="iconBgRect" presStyleLbl="bgShp" presStyleIdx="6" presStyleCnt="8"/>
      <dgm:spPr>
        <a:prstGeom prst="round2DiagRect">
          <a:avLst>
            <a:gd name="adj1" fmla="val 29727"/>
            <a:gd name="adj2" fmla="val 0"/>
          </a:avLst>
        </a:prstGeom>
      </dgm:spPr>
    </dgm:pt>
    <dgm:pt modelId="{8C6F07E1-9E59-45BD-975C-0299C96CCA02}" type="pres">
      <dgm:prSet presAssocID="{3969396D-74B7-4F61-AC1C-6F74942BA612}"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Teacher"/>
        </a:ext>
      </dgm:extLst>
    </dgm:pt>
    <dgm:pt modelId="{243C7DD2-874B-4C38-8265-F84D287B4156}" type="pres">
      <dgm:prSet presAssocID="{3969396D-74B7-4F61-AC1C-6F74942BA612}" presName="spaceRect" presStyleCnt="0"/>
      <dgm:spPr/>
    </dgm:pt>
    <dgm:pt modelId="{88AA7DEA-7450-4162-8592-08ECCCD71F6E}" type="pres">
      <dgm:prSet presAssocID="{3969396D-74B7-4F61-AC1C-6F74942BA612}" presName="textRect" presStyleLbl="revTx" presStyleIdx="6" presStyleCnt="8">
        <dgm:presLayoutVars>
          <dgm:chMax val="1"/>
          <dgm:chPref val="1"/>
        </dgm:presLayoutVars>
      </dgm:prSet>
      <dgm:spPr/>
    </dgm:pt>
    <dgm:pt modelId="{2CA41973-938E-4862-B560-08CF028A7A84}" type="pres">
      <dgm:prSet presAssocID="{D224340F-4A68-4EEC-8DE6-26237BE392D1}" presName="sibTrans" presStyleCnt="0"/>
      <dgm:spPr/>
    </dgm:pt>
    <dgm:pt modelId="{4F837AA6-6767-4427-861C-C0F3D15762CB}" type="pres">
      <dgm:prSet presAssocID="{4C3EBBA6-4F24-497E-BBA0-24789EB0AB5E}" presName="compNode" presStyleCnt="0"/>
      <dgm:spPr/>
    </dgm:pt>
    <dgm:pt modelId="{285A1C0B-03EB-4655-A51F-3467868CBC8C}" type="pres">
      <dgm:prSet presAssocID="{4C3EBBA6-4F24-497E-BBA0-24789EB0AB5E}" presName="iconBgRect" presStyleLbl="bgShp" presStyleIdx="7" presStyleCnt="8"/>
      <dgm:spPr>
        <a:prstGeom prst="round2DiagRect">
          <a:avLst>
            <a:gd name="adj1" fmla="val 29727"/>
            <a:gd name="adj2" fmla="val 0"/>
          </a:avLst>
        </a:prstGeom>
      </dgm:spPr>
    </dgm:pt>
    <dgm:pt modelId="{AB4AEF5C-BCC8-48E5-A67C-DB031E639940}" type="pres">
      <dgm:prSet presAssocID="{4C3EBBA6-4F24-497E-BBA0-24789EB0AB5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Brain in head"/>
        </a:ext>
      </dgm:extLst>
    </dgm:pt>
    <dgm:pt modelId="{27F8C81C-00C6-469B-89CC-B48A6DB01DA3}" type="pres">
      <dgm:prSet presAssocID="{4C3EBBA6-4F24-497E-BBA0-24789EB0AB5E}" presName="spaceRect" presStyleCnt="0"/>
      <dgm:spPr/>
    </dgm:pt>
    <dgm:pt modelId="{9A289549-484C-4BF7-BC2D-89323BC2DA36}" type="pres">
      <dgm:prSet presAssocID="{4C3EBBA6-4F24-497E-BBA0-24789EB0AB5E}" presName="textRect" presStyleLbl="revTx" presStyleIdx="7" presStyleCnt="8">
        <dgm:presLayoutVars>
          <dgm:chMax val="1"/>
          <dgm:chPref val="1"/>
        </dgm:presLayoutVars>
      </dgm:prSet>
      <dgm:spPr/>
    </dgm:pt>
  </dgm:ptLst>
  <dgm:cxnLst>
    <dgm:cxn modelId="{B7178700-3D47-45D6-895F-00EC18DB31C6}" srcId="{69A923BE-1A56-469C-A24D-40B184CB4EBA}" destId="{6C42CD7F-9A5D-4730-8A33-E6C03D90C449}" srcOrd="2" destOrd="0" parTransId="{9B5D571E-8EC4-42A0-95D3-13C38A792CD9}" sibTransId="{0F11F640-CEC6-4229-B7A5-82070FF37DAE}"/>
    <dgm:cxn modelId="{6DDFE01A-BBF0-474D-8B61-B1782C07A075}" srcId="{69A923BE-1A56-469C-A24D-40B184CB4EBA}" destId="{61B0B87E-C30A-41F1-8DA1-93F5519572F5}" srcOrd="3" destOrd="0" parTransId="{8FEDD44B-4A32-4FC6-B074-E4C02FE4C873}" sibTransId="{379C0434-ECDA-49AA-9BF6-EA972387F5AA}"/>
    <dgm:cxn modelId="{0DF4221C-9DFA-41E5-9CC9-AD540AD45292}" srcId="{69A923BE-1A56-469C-A24D-40B184CB4EBA}" destId="{62FACB30-7F06-48B5-9501-AF113679B0AE}" srcOrd="4" destOrd="0" parTransId="{2782CB65-E786-45C5-8123-C99D54706572}" sibTransId="{D03ECA62-CAEE-48C0-BF3B-834086E863FD}"/>
    <dgm:cxn modelId="{8CF77128-5136-4D8E-A03C-F8F1D7BCA7CE}" srcId="{69A923BE-1A56-469C-A24D-40B184CB4EBA}" destId="{845449EE-C9C7-4BEC-B728-CDBB90CFF5D5}" srcOrd="0" destOrd="0" parTransId="{718A6003-0AF0-458D-A49A-769D9DA220C5}" sibTransId="{02063323-2F1C-44C7-B299-29DD1F922582}"/>
    <dgm:cxn modelId="{E4434D2E-C7F5-4D8A-999A-DD2B94EAD49E}" type="presOf" srcId="{845449EE-C9C7-4BEC-B728-CDBB90CFF5D5}" destId="{16291FDD-3E81-46A4-AE79-A4C8585974D6}" srcOrd="0" destOrd="0" presId="urn:microsoft.com/office/officeart/2018/5/layout/IconLeafLabelList"/>
    <dgm:cxn modelId="{1A48362F-F251-4649-B48D-B34E51072AFD}" type="presOf" srcId="{61B0B87E-C30A-41F1-8DA1-93F5519572F5}" destId="{D3DB1608-B68E-4140-8A15-4B5A7A0B8CD1}" srcOrd="0" destOrd="0" presId="urn:microsoft.com/office/officeart/2018/5/layout/IconLeafLabelList"/>
    <dgm:cxn modelId="{324BF93D-CDAE-4AC4-95D8-D0A8A239E148}" type="presOf" srcId="{3969396D-74B7-4F61-AC1C-6F74942BA612}" destId="{88AA7DEA-7450-4162-8592-08ECCCD71F6E}" srcOrd="0" destOrd="0" presId="urn:microsoft.com/office/officeart/2018/5/layout/IconLeafLabelList"/>
    <dgm:cxn modelId="{CB903D45-B923-4656-AADD-688869E64A51}" type="presOf" srcId="{69A923BE-1A56-469C-A24D-40B184CB4EBA}" destId="{060A5776-1378-4D10-B2E4-254B299E9AAE}" srcOrd="0" destOrd="0" presId="urn:microsoft.com/office/officeart/2018/5/layout/IconLeafLabelList"/>
    <dgm:cxn modelId="{B955C057-407F-4FB6-9985-79164CE78957}" srcId="{69A923BE-1A56-469C-A24D-40B184CB4EBA}" destId="{CAF5B5ED-DF4B-4CDA-A93B-E23DACC7C7F5}" srcOrd="5" destOrd="0" parTransId="{02F71027-FDDA-4276-AC60-27C03E89FE9C}" sibTransId="{FDE7F524-83FD-4C34-A595-CE56B524C3EB}"/>
    <dgm:cxn modelId="{A0F8EB79-BACF-466D-BA44-C165DDC6BD4F}" type="presOf" srcId="{CAF5B5ED-DF4B-4CDA-A93B-E23DACC7C7F5}" destId="{2193539A-8484-436E-B08A-5256D130908A}" srcOrd="0" destOrd="0" presId="urn:microsoft.com/office/officeart/2018/5/layout/IconLeafLabelList"/>
    <dgm:cxn modelId="{35405C7F-2F96-4EB7-89E3-B0EB69F10DF1}" type="presOf" srcId="{1B6D5E2C-0B2C-4677-BC3D-B770C3F22C06}" destId="{39CA7875-57A2-48ED-91DD-3703D4C9EFCC}" srcOrd="0" destOrd="0" presId="urn:microsoft.com/office/officeart/2018/5/layout/IconLeafLabelList"/>
    <dgm:cxn modelId="{712B7B8B-F4B7-483D-BE37-E24D4E9F3DAE}" type="presOf" srcId="{62FACB30-7F06-48B5-9501-AF113679B0AE}" destId="{1FF279A9-CDB8-4F16-AEFD-5ED48DD203EA}" srcOrd="0" destOrd="0" presId="urn:microsoft.com/office/officeart/2018/5/layout/IconLeafLabelList"/>
    <dgm:cxn modelId="{84898290-2CEC-49C4-94D2-F38D36DC07DF}" srcId="{69A923BE-1A56-469C-A24D-40B184CB4EBA}" destId="{1B6D5E2C-0B2C-4677-BC3D-B770C3F22C06}" srcOrd="1" destOrd="0" parTransId="{351C1BF3-61CA-46E3-A7D7-61A156CAFF60}" sibTransId="{BB66A665-1963-4C25-A798-FBEB1F509007}"/>
    <dgm:cxn modelId="{36B6B7A5-74D4-4E8B-A6DC-F37D785F2139}" type="presOf" srcId="{4C3EBBA6-4F24-497E-BBA0-24789EB0AB5E}" destId="{9A289549-484C-4BF7-BC2D-89323BC2DA36}" srcOrd="0" destOrd="0" presId="urn:microsoft.com/office/officeart/2018/5/layout/IconLeafLabelList"/>
    <dgm:cxn modelId="{6CB1A5AC-79EF-4BDB-ACBB-8FFF7BD2460B}" type="presOf" srcId="{6C42CD7F-9A5D-4730-8A33-E6C03D90C449}" destId="{15639E52-6DD4-48AF-8D8C-1278ECD07896}" srcOrd="0" destOrd="0" presId="urn:microsoft.com/office/officeart/2018/5/layout/IconLeafLabelList"/>
    <dgm:cxn modelId="{7ADABDF0-602B-4DB4-8FA0-C96345202C4A}" srcId="{69A923BE-1A56-469C-A24D-40B184CB4EBA}" destId="{4C3EBBA6-4F24-497E-BBA0-24789EB0AB5E}" srcOrd="7" destOrd="0" parTransId="{7EDED31D-23D9-4C20-BCA0-3C8FBB99F6C2}" sibTransId="{1AB71074-70FA-4B80-B8A7-F7603C294E3C}"/>
    <dgm:cxn modelId="{EF686CF2-DF2B-4220-876D-FFC5607AE6A7}" srcId="{69A923BE-1A56-469C-A24D-40B184CB4EBA}" destId="{3969396D-74B7-4F61-AC1C-6F74942BA612}" srcOrd="6" destOrd="0" parTransId="{F36F1852-F1BA-4D71-8F84-BB4EF27C04E7}" sibTransId="{D224340F-4A68-4EEC-8DE6-26237BE392D1}"/>
    <dgm:cxn modelId="{2CFBD8C8-4514-483D-A738-9D971B56F25B}" type="presParOf" srcId="{060A5776-1378-4D10-B2E4-254B299E9AAE}" destId="{D3FA58AD-2A35-4F11-9E66-794FD7524FD6}" srcOrd="0" destOrd="0" presId="urn:microsoft.com/office/officeart/2018/5/layout/IconLeafLabelList"/>
    <dgm:cxn modelId="{A29141D8-8A87-412A-9AED-85C7ECC4CDE8}" type="presParOf" srcId="{D3FA58AD-2A35-4F11-9E66-794FD7524FD6}" destId="{AFAAC8D7-93E7-45E8-870B-D5F4992BF81D}" srcOrd="0" destOrd="0" presId="urn:microsoft.com/office/officeart/2018/5/layout/IconLeafLabelList"/>
    <dgm:cxn modelId="{7B23DFAC-872C-4441-8C6A-08A29BBC1FD0}" type="presParOf" srcId="{D3FA58AD-2A35-4F11-9E66-794FD7524FD6}" destId="{795B1288-FE96-416E-96C2-21353ACF8B42}" srcOrd="1" destOrd="0" presId="urn:microsoft.com/office/officeart/2018/5/layout/IconLeafLabelList"/>
    <dgm:cxn modelId="{51C99E8E-4A16-4674-9865-7DDB9B2A49D9}" type="presParOf" srcId="{D3FA58AD-2A35-4F11-9E66-794FD7524FD6}" destId="{0985E965-BD7C-4A25-91C2-AC3968BB5241}" srcOrd="2" destOrd="0" presId="urn:microsoft.com/office/officeart/2018/5/layout/IconLeafLabelList"/>
    <dgm:cxn modelId="{AF3FA405-F1F9-4E49-B633-D267577083F3}" type="presParOf" srcId="{D3FA58AD-2A35-4F11-9E66-794FD7524FD6}" destId="{16291FDD-3E81-46A4-AE79-A4C8585974D6}" srcOrd="3" destOrd="0" presId="urn:microsoft.com/office/officeart/2018/5/layout/IconLeafLabelList"/>
    <dgm:cxn modelId="{557068E1-1388-43F0-8DEA-80E1FF9C9FAF}" type="presParOf" srcId="{060A5776-1378-4D10-B2E4-254B299E9AAE}" destId="{DA4805E7-19E8-4564-A828-261B448FFC66}" srcOrd="1" destOrd="0" presId="urn:microsoft.com/office/officeart/2018/5/layout/IconLeafLabelList"/>
    <dgm:cxn modelId="{BE39743B-355B-4FB6-9EC0-F6CEC769655A}" type="presParOf" srcId="{060A5776-1378-4D10-B2E4-254B299E9AAE}" destId="{8626BBEF-E458-4B14-A140-D3E9BBE20C84}" srcOrd="2" destOrd="0" presId="urn:microsoft.com/office/officeart/2018/5/layout/IconLeafLabelList"/>
    <dgm:cxn modelId="{881D6A17-AD70-4B67-A090-7F4C961D6404}" type="presParOf" srcId="{8626BBEF-E458-4B14-A140-D3E9BBE20C84}" destId="{13F3CB19-CBCF-4F81-A31B-4090ACF25372}" srcOrd="0" destOrd="0" presId="urn:microsoft.com/office/officeart/2018/5/layout/IconLeafLabelList"/>
    <dgm:cxn modelId="{F618F517-1396-4C5F-843B-CEBC94D9BB23}" type="presParOf" srcId="{8626BBEF-E458-4B14-A140-D3E9BBE20C84}" destId="{649BF77A-DF67-4E2E-ACFE-5D683D997C3E}" srcOrd="1" destOrd="0" presId="urn:microsoft.com/office/officeart/2018/5/layout/IconLeafLabelList"/>
    <dgm:cxn modelId="{E19EDF48-12F4-4451-81A5-0680648DDA6A}" type="presParOf" srcId="{8626BBEF-E458-4B14-A140-D3E9BBE20C84}" destId="{87F08B41-4AA6-4696-AF88-A6059223B70A}" srcOrd="2" destOrd="0" presId="urn:microsoft.com/office/officeart/2018/5/layout/IconLeafLabelList"/>
    <dgm:cxn modelId="{A5A3603B-F593-44CB-B059-B638EF331748}" type="presParOf" srcId="{8626BBEF-E458-4B14-A140-D3E9BBE20C84}" destId="{39CA7875-57A2-48ED-91DD-3703D4C9EFCC}" srcOrd="3" destOrd="0" presId="urn:microsoft.com/office/officeart/2018/5/layout/IconLeafLabelList"/>
    <dgm:cxn modelId="{67D395B2-1CFF-4760-9399-A2FB0D97E6F4}" type="presParOf" srcId="{060A5776-1378-4D10-B2E4-254B299E9AAE}" destId="{468B7386-8B7C-48DF-AA91-70E83F43FB03}" srcOrd="3" destOrd="0" presId="urn:microsoft.com/office/officeart/2018/5/layout/IconLeafLabelList"/>
    <dgm:cxn modelId="{ED150607-1893-4742-A7C9-E8278C8750E9}" type="presParOf" srcId="{060A5776-1378-4D10-B2E4-254B299E9AAE}" destId="{63C098FE-A943-49B9-B471-046DFF247B58}" srcOrd="4" destOrd="0" presId="urn:microsoft.com/office/officeart/2018/5/layout/IconLeafLabelList"/>
    <dgm:cxn modelId="{834CF364-2F6B-4040-9ADD-7CAA87455DEE}" type="presParOf" srcId="{63C098FE-A943-49B9-B471-046DFF247B58}" destId="{90187FDF-9FBC-4EC8-BF90-21678761C078}" srcOrd="0" destOrd="0" presId="urn:microsoft.com/office/officeart/2018/5/layout/IconLeafLabelList"/>
    <dgm:cxn modelId="{53A9FAAA-85FF-48FE-A0C9-2F18D0390FBA}" type="presParOf" srcId="{63C098FE-A943-49B9-B471-046DFF247B58}" destId="{78F4A116-25B2-4CE6-AF98-4A94EBD24BB1}" srcOrd="1" destOrd="0" presId="urn:microsoft.com/office/officeart/2018/5/layout/IconLeafLabelList"/>
    <dgm:cxn modelId="{A31B5955-8108-4CCE-9B27-A68E9ABB58F9}" type="presParOf" srcId="{63C098FE-A943-49B9-B471-046DFF247B58}" destId="{0A77A047-787C-49B6-A745-BA454E09743B}" srcOrd="2" destOrd="0" presId="urn:microsoft.com/office/officeart/2018/5/layout/IconLeafLabelList"/>
    <dgm:cxn modelId="{05EAB7D2-6093-490D-A41C-A1B32376AA60}" type="presParOf" srcId="{63C098FE-A943-49B9-B471-046DFF247B58}" destId="{15639E52-6DD4-48AF-8D8C-1278ECD07896}" srcOrd="3" destOrd="0" presId="urn:microsoft.com/office/officeart/2018/5/layout/IconLeafLabelList"/>
    <dgm:cxn modelId="{188C977C-877E-4D95-AEFC-82C533CE7252}" type="presParOf" srcId="{060A5776-1378-4D10-B2E4-254B299E9AAE}" destId="{64193AF0-4940-4742-95DA-9C432495E5CD}" srcOrd="5" destOrd="0" presId="urn:microsoft.com/office/officeart/2018/5/layout/IconLeafLabelList"/>
    <dgm:cxn modelId="{9E687D24-D85D-4A72-884B-5909C483981F}" type="presParOf" srcId="{060A5776-1378-4D10-B2E4-254B299E9AAE}" destId="{53C60DCA-C600-42FA-8D7D-1CCFD3065118}" srcOrd="6" destOrd="0" presId="urn:microsoft.com/office/officeart/2018/5/layout/IconLeafLabelList"/>
    <dgm:cxn modelId="{A4ED4042-20BE-4213-A4EE-8E42CE3CD300}" type="presParOf" srcId="{53C60DCA-C600-42FA-8D7D-1CCFD3065118}" destId="{9AA9C5BE-4692-40E0-AB1A-F437504AECF0}" srcOrd="0" destOrd="0" presId="urn:microsoft.com/office/officeart/2018/5/layout/IconLeafLabelList"/>
    <dgm:cxn modelId="{33FEA8AF-71B7-4B4F-A3DB-9D0D793DD22B}" type="presParOf" srcId="{53C60DCA-C600-42FA-8D7D-1CCFD3065118}" destId="{9B2BF9E0-5FC4-4A21-8616-9E86A7CAB9E7}" srcOrd="1" destOrd="0" presId="urn:microsoft.com/office/officeart/2018/5/layout/IconLeafLabelList"/>
    <dgm:cxn modelId="{1873A152-DA2E-4846-B0C4-B22BEF81DF85}" type="presParOf" srcId="{53C60DCA-C600-42FA-8D7D-1CCFD3065118}" destId="{3DF098B7-8B60-492A-9834-F894C2F64A10}" srcOrd="2" destOrd="0" presId="urn:microsoft.com/office/officeart/2018/5/layout/IconLeafLabelList"/>
    <dgm:cxn modelId="{C87323E1-BE85-4D5B-B92D-E6E97958D632}" type="presParOf" srcId="{53C60DCA-C600-42FA-8D7D-1CCFD3065118}" destId="{D3DB1608-B68E-4140-8A15-4B5A7A0B8CD1}" srcOrd="3" destOrd="0" presId="urn:microsoft.com/office/officeart/2018/5/layout/IconLeafLabelList"/>
    <dgm:cxn modelId="{3E38A1C8-8EAC-4B44-A9D1-ED6A47D4315E}" type="presParOf" srcId="{060A5776-1378-4D10-B2E4-254B299E9AAE}" destId="{0B32890F-573F-4EE9-B708-399C94D4DE32}" srcOrd="7" destOrd="0" presId="urn:microsoft.com/office/officeart/2018/5/layout/IconLeafLabelList"/>
    <dgm:cxn modelId="{68E32D3C-CAB1-4E7F-B51A-29BC2C1A6830}" type="presParOf" srcId="{060A5776-1378-4D10-B2E4-254B299E9AAE}" destId="{FC1465E5-860D-4843-8DEC-FC0CFD106FD7}" srcOrd="8" destOrd="0" presId="urn:microsoft.com/office/officeart/2018/5/layout/IconLeafLabelList"/>
    <dgm:cxn modelId="{8A5859BA-90CC-40F1-AE54-9336A61D3358}" type="presParOf" srcId="{FC1465E5-860D-4843-8DEC-FC0CFD106FD7}" destId="{826543A7-8D3C-462C-9E49-C618AC822D0B}" srcOrd="0" destOrd="0" presId="urn:microsoft.com/office/officeart/2018/5/layout/IconLeafLabelList"/>
    <dgm:cxn modelId="{C516B1C7-E631-41D5-B4EE-2B7224B49E75}" type="presParOf" srcId="{FC1465E5-860D-4843-8DEC-FC0CFD106FD7}" destId="{15622836-8C55-437E-9111-41C448B22CFD}" srcOrd="1" destOrd="0" presId="urn:microsoft.com/office/officeart/2018/5/layout/IconLeafLabelList"/>
    <dgm:cxn modelId="{3584435A-F464-467D-9D51-EB28A99DCF3C}" type="presParOf" srcId="{FC1465E5-860D-4843-8DEC-FC0CFD106FD7}" destId="{C513139B-8AA6-412B-ACB9-C80F633F6785}" srcOrd="2" destOrd="0" presId="urn:microsoft.com/office/officeart/2018/5/layout/IconLeafLabelList"/>
    <dgm:cxn modelId="{99DECC17-117A-4734-934C-FE7B1A902981}" type="presParOf" srcId="{FC1465E5-860D-4843-8DEC-FC0CFD106FD7}" destId="{1FF279A9-CDB8-4F16-AEFD-5ED48DD203EA}" srcOrd="3" destOrd="0" presId="urn:microsoft.com/office/officeart/2018/5/layout/IconLeafLabelList"/>
    <dgm:cxn modelId="{5CE2556B-8978-4E11-B755-EFF167961875}" type="presParOf" srcId="{060A5776-1378-4D10-B2E4-254B299E9AAE}" destId="{650A9721-5143-4A2A-9634-31F8A4B93A9C}" srcOrd="9" destOrd="0" presId="urn:microsoft.com/office/officeart/2018/5/layout/IconLeafLabelList"/>
    <dgm:cxn modelId="{3C3D29C2-A374-4519-B382-AF2193467A67}" type="presParOf" srcId="{060A5776-1378-4D10-B2E4-254B299E9AAE}" destId="{C3C207BA-4A55-45D3-B218-19DF6AC3D8A1}" srcOrd="10" destOrd="0" presId="urn:microsoft.com/office/officeart/2018/5/layout/IconLeafLabelList"/>
    <dgm:cxn modelId="{89996FB4-A65B-414A-A506-CF7419D8D552}" type="presParOf" srcId="{C3C207BA-4A55-45D3-B218-19DF6AC3D8A1}" destId="{A535E376-A1AF-4578-A839-BF9BAED23584}" srcOrd="0" destOrd="0" presId="urn:microsoft.com/office/officeart/2018/5/layout/IconLeafLabelList"/>
    <dgm:cxn modelId="{1C597112-76B1-46DF-9E52-93A33D14DA94}" type="presParOf" srcId="{C3C207BA-4A55-45D3-B218-19DF6AC3D8A1}" destId="{01FB61E0-4366-44CD-BFA0-ECF57948C1BC}" srcOrd="1" destOrd="0" presId="urn:microsoft.com/office/officeart/2018/5/layout/IconLeafLabelList"/>
    <dgm:cxn modelId="{CAC596CE-59C2-419F-9027-747FAD462A88}" type="presParOf" srcId="{C3C207BA-4A55-45D3-B218-19DF6AC3D8A1}" destId="{6E5BC439-0E66-42AC-A201-26E2B944D81B}" srcOrd="2" destOrd="0" presId="urn:microsoft.com/office/officeart/2018/5/layout/IconLeafLabelList"/>
    <dgm:cxn modelId="{4E227B9E-924D-44D7-A74E-28C787F09408}" type="presParOf" srcId="{C3C207BA-4A55-45D3-B218-19DF6AC3D8A1}" destId="{2193539A-8484-436E-B08A-5256D130908A}" srcOrd="3" destOrd="0" presId="urn:microsoft.com/office/officeart/2018/5/layout/IconLeafLabelList"/>
    <dgm:cxn modelId="{3799FE7D-675E-4D56-BF71-F900BC71691F}" type="presParOf" srcId="{060A5776-1378-4D10-B2E4-254B299E9AAE}" destId="{E8F6D710-EB2F-46EA-A428-AB9F9DF5BD56}" srcOrd="11" destOrd="0" presId="urn:microsoft.com/office/officeart/2018/5/layout/IconLeafLabelList"/>
    <dgm:cxn modelId="{29654AF7-126B-4B9E-A00D-E7C98654C02A}" type="presParOf" srcId="{060A5776-1378-4D10-B2E4-254B299E9AAE}" destId="{30EDE2B9-16B8-4D67-A319-F9CAD1A949D7}" srcOrd="12" destOrd="0" presId="urn:microsoft.com/office/officeart/2018/5/layout/IconLeafLabelList"/>
    <dgm:cxn modelId="{9CF1E058-B65A-4451-810E-182CE35C8737}" type="presParOf" srcId="{30EDE2B9-16B8-4D67-A319-F9CAD1A949D7}" destId="{FE6C4440-12C0-439D-99BF-277A12116210}" srcOrd="0" destOrd="0" presId="urn:microsoft.com/office/officeart/2018/5/layout/IconLeafLabelList"/>
    <dgm:cxn modelId="{6196CF93-2EDC-4114-B544-F1D8016378AA}" type="presParOf" srcId="{30EDE2B9-16B8-4D67-A319-F9CAD1A949D7}" destId="{8C6F07E1-9E59-45BD-975C-0299C96CCA02}" srcOrd="1" destOrd="0" presId="urn:microsoft.com/office/officeart/2018/5/layout/IconLeafLabelList"/>
    <dgm:cxn modelId="{3A8DC1A5-5604-4069-84DD-78BB6484BEC4}" type="presParOf" srcId="{30EDE2B9-16B8-4D67-A319-F9CAD1A949D7}" destId="{243C7DD2-874B-4C38-8265-F84D287B4156}" srcOrd="2" destOrd="0" presId="urn:microsoft.com/office/officeart/2018/5/layout/IconLeafLabelList"/>
    <dgm:cxn modelId="{F91D1073-FA86-4507-902C-30E18C23E8BE}" type="presParOf" srcId="{30EDE2B9-16B8-4D67-A319-F9CAD1A949D7}" destId="{88AA7DEA-7450-4162-8592-08ECCCD71F6E}" srcOrd="3" destOrd="0" presId="urn:microsoft.com/office/officeart/2018/5/layout/IconLeafLabelList"/>
    <dgm:cxn modelId="{7D84697D-735A-420D-A76E-048F9D07C11E}" type="presParOf" srcId="{060A5776-1378-4D10-B2E4-254B299E9AAE}" destId="{2CA41973-938E-4862-B560-08CF028A7A84}" srcOrd="13" destOrd="0" presId="urn:microsoft.com/office/officeart/2018/5/layout/IconLeafLabelList"/>
    <dgm:cxn modelId="{351B1E24-9032-4A66-BE0A-C4652B36E3A7}" type="presParOf" srcId="{060A5776-1378-4D10-B2E4-254B299E9AAE}" destId="{4F837AA6-6767-4427-861C-C0F3D15762CB}" srcOrd="14" destOrd="0" presId="urn:microsoft.com/office/officeart/2018/5/layout/IconLeafLabelList"/>
    <dgm:cxn modelId="{7625E5E3-694B-47F6-9169-84093FE08009}" type="presParOf" srcId="{4F837AA6-6767-4427-861C-C0F3D15762CB}" destId="{285A1C0B-03EB-4655-A51F-3467868CBC8C}" srcOrd="0" destOrd="0" presId="urn:microsoft.com/office/officeart/2018/5/layout/IconLeafLabelList"/>
    <dgm:cxn modelId="{90B5AC11-D035-410B-811B-8F878E357605}" type="presParOf" srcId="{4F837AA6-6767-4427-861C-C0F3D15762CB}" destId="{AB4AEF5C-BCC8-48E5-A67C-DB031E639940}" srcOrd="1" destOrd="0" presId="urn:microsoft.com/office/officeart/2018/5/layout/IconLeafLabelList"/>
    <dgm:cxn modelId="{4677A02F-E35E-4A4D-BBBF-12C77C8D09A4}" type="presParOf" srcId="{4F837AA6-6767-4427-861C-C0F3D15762CB}" destId="{27F8C81C-00C6-469B-89CC-B48A6DB01DA3}" srcOrd="2" destOrd="0" presId="urn:microsoft.com/office/officeart/2018/5/layout/IconLeafLabelList"/>
    <dgm:cxn modelId="{585A1AC6-78D1-4354-B1D6-63F75CCB45ED}" type="presParOf" srcId="{4F837AA6-6767-4427-861C-C0F3D15762CB}" destId="{9A289549-484C-4BF7-BC2D-89323BC2DA36}"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26EDC93-EA64-4C90-9868-8D323B9AE76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19EE64-AC33-4C8F-8278-93FFD8ADFA8C}">
      <dgm:prSet custT="1"/>
      <dgm:spPr/>
      <dgm:t>
        <a:bodyPr/>
        <a:lstStyle/>
        <a:p>
          <a:r>
            <a:rPr lang="en-US" sz="1600" dirty="0"/>
            <a:t>Start time – varies by rotation</a:t>
          </a:r>
        </a:p>
      </dgm:t>
    </dgm:pt>
    <dgm:pt modelId="{6909F2B8-009A-48CE-8C15-BD5355FE9F67}" type="parTrans" cxnId="{647C2F2E-2BD9-43F6-9259-91FF6BFFAB76}">
      <dgm:prSet/>
      <dgm:spPr/>
      <dgm:t>
        <a:bodyPr/>
        <a:lstStyle/>
        <a:p>
          <a:endParaRPr lang="en-US"/>
        </a:p>
      </dgm:t>
    </dgm:pt>
    <dgm:pt modelId="{EC791BA5-FB85-4A6F-8C56-933904D0C59D}" type="sibTrans" cxnId="{647C2F2E-2BD9-43F6-9259-91FF6BFFAB76}">
      <dgm:prSet/>
      <dgm:spPr/>
      <dgm:t>
        <a:bodyPr/>
        <a:lstStyle/>
        <a:p>
          <a:endParaRPr lang="en-US"/>
        </a:p>
      </dgm:t>
    </dgm:pt>
    <dgm:pt modelId="{F4EC161C-01F6-4BB1-97AD-B4C56D676EDD}">
      <dgm:prSet custT="1"/>
      <dgm:spPr/>
      <dgm:t>
        <a:bodyPr/>
        <a:lstStyle/>
        <a:p>
          <a:r>
            <a:rPr lang="en-US" sz="1600" dirty="0"/>
            <a:t>Patient handover – the time when the night team hands over patient care to the day team (~15-30min).</a:t>
          </a:r>
        </a:p>
      </dgm:t>
    </dgm:pt>
    <dgm:pt modelId="{198FF66A-8519-4AF8-935F-074486DED86D}" type="parTrans" cxnId="{F2D06D72-1B1D-4D13-A475-8E23BB588FAA}">
      <dgm:prSet/>
      <dgm:spPr/>
      <dgm:t>
        <a:bodyPr/>
        <a:lstStyle/>
        <a:p>
          <a:endParaRPr lang="en-US"/>
        </a:p>
      </dgm:t>
    </dgm:pt>
    <dgm:pt modelId="{66D90E35-6AAA-482C-8BF3-AD43E5A650E4}" type="sibTrans" cxnId="{F2D06D72-1B1D-4D13-A475-8E23BB588FAA}">
      <dgm:prSet/>
      <dgm:spPr/>
      <dgm:t>
        <a:bodyPr/>
        <a:lstStyle/>
        <a:p>
          <a:endParaRPr lang="en-US"/>
        </a:p>
      </dgm:t>
    </dgm:pt>
    <dgm:pt modelId="{17199C0B-0ADF-4A80-B175-B133DDA7D38F}">
      <dgm:prSet custT="1"/>
      <dgm:spPr/>
      <dgm:t>
        <a:bodyPr/>
        <a:lstStyle/>
        <a:p>
          <a:r>
            <a:rPr lang="en-US" sz="1600" dirty="0"/>
            <a:t>Pre-rounding – you will review the EMR individually, then go see your patients on your own, start your progress notes, get your thoughts together before rounds, look things up so that you are prepared</a:t>
          </a:r>
        </a:p>
      </dgm:t>
    </dgm:pt>
    <dgm:pt modelId="{8342CD47-B2E9-4E85-9A23-0DD8453371B9}" type="parTrans" cxnId="{7B741782-83ED-45D7-8545-F483BCF5A4E9}">
      <dgm:prSet/>
      <dgm:spPr/>
      <dgm:t>
        <a:bodyPr/>
        <a:lstStyle/>
        <a:p>
          <a:endParaRPr lang="en-US"/>
        </a:p>
      </dgm:t>
    </dgm:pt>
    <dgm:pt modelId="{CCEDE67C-7A2A-4E18-9F37-7E2F5B2AC36D}" type="sibTrans" cxnId="{7B741782-83ED-45D7-8545-F483BCF5A4E9}">
      <dgm:prSet/>
      <dgm:spPr/>
      <dgm:t>
        <a:bodyPr/>
        <a:lstStyle/>
        <a:p>
          <a:endParaRPr lang="en-US"/>
        </a:p>
      </dgm:t>
    </dgm:pt>
    <dgm:pt modelId="{31B8EC00-618E-463C-B442-3C6A739C6336}">
      <dgm:prSet custT="1"/>
      <dgm:spPr/>
      <dgm:t>
        <a:bodyPr/>
        <a:lstStyle/>
        <a:p>
          <a:r>
            <a:rPr lang="en-US" sz="1600" dirty="0"/>
            <a:t>Rounds – table vs walking vs bedside. May be short (surgery) or much longer (Peds, Internal Medicine). For medicine-related specialties, this is really the “meat” of the day.  This is where a lot of the teaching, thinking, discussing happens. </a:t>
          </a:r>
        </a:p>
      </dgm:t>
    </dgm:pt>
    <dgm:pt modelId="{E1693884-DBEB-4AD2-BC22-4FF451883434}" type="parTrans" cxnId="{2BD018FE-B5C7-4D9A-AD96-3750957BA42A}">
      <dgm:prSet/>
      <dgm:spPr/>
      <dgm:t>
        <a:bodyPr/>
        <a:lstStyle/>
        <a:p>
          <a:endParaRPr lang="en-US"/>
        </a:p>
      </dgm:t>
    </dgm:pt>
    <dgm:pt modelId="{3184C60C-6A70-4E6D-A82A-035E3B48259E}" type="sibTrans" cxnId="{2BD018FE-B5C7-4D9A-AD96-3750957BA42A}">
      <dgm:prSet/>
      <dgm:spPr/>
      <dgm:t>
        <a:bodyPr/>
        <a:lstStyle/>
        <a:p>
          <a:endParaRPr lang="en-US"/>
        </a:p>
      </dgm:t>
    </dgm:pt>
    <dgm:pt modelId="{0CA95649-C987-4A71-8CFD-D0DAB623C7BB}" type="pres">
      <dgm:prSet presAssocID="{526EDC93-EA64-4C90-9868-8D323B9AE768}" presName="root" presStyleCnt="0">
        <dgm:presLayoutVars>
          <dgm:dir/>
          <dgm:resizeHandles val="exact"/>
        </dgm:presLayoutVars>
      </dgm:prSet>
      <dgm:spPr/>
    </dgm:pt>
    <dgm:pt modelId="{851CED57-430C-4B14-9823-BE9D88C54648}" type="pres">
      <dgm:prSet presAssocID="{5919EE64-AC33-4C8F-8278-93FFD8ADFA8C}" presName="compNode" presStyleCnt="0"/>
      <dgm:spPr/>
    </dgm:pt>
    <dgm:pt modelId="{9EAC7329-7EA1-4684-83FD-22BE2538DEFA}" type="pres">
      <dgm:prSet presAssocID="{5919EE64-AC33-4C8F-8278-93FFD8ADFA8C}" presName="bgRect" presStyleLbl="bgShp" presStyleIdx="0" presStyleCnt="4"/>
      <dgm:spPr/>
    </dgm:pt>
    <dgm:pt modelId="{7D3BDB2E-71FE-46DA-877F-9793913CB3AA}" type="pres">
      <dgm:prSet presAssocID="{5919EE64-AC33-4C8F-8278-93FFD8ADFA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rrow Circle"/>
        </a:ext>
      </dgm:extLst>
    </dgm:pt>
    <dgm:pt modelId="{D65C547A-0D71-4DFA-92C8-BA79059436E3}" type="pres">
      <dgm:prSet presAssocID="{5919EE64-AC33-4C8F-8278-93FFD8ADFA8C}" presName="spaceRect" presStyleCnt="0"/>
      <dgm:spPr/>
    </dgm:pt>
    <dgm:pt modelId="{B5404A3B-5DA1-42D3-A052-5BA136F43A1C}" type="pres">
      <dgm:prSet presAssocID="{5919EE64-AC33-4C8F-8278-93FFD8ADFA8C}" presName="parTx" presStyleLbl="revTx" presStyleIdx="0" presStyleCnt="4">
        <dgm:presLayoutVars>
          <dgm:chMax val="0"/>
          <dgm:chPref val="0"/>
        </dgm:presLayoutVars>
      </dgm:prSet>
      <dgm:spPr/>
    </dgm:pt>
    <dgm:pt modelId="{1D03631F-50E4-4E9C-ADFD-B18D2C7937EE}" type="pres">
      <dgm:prSet presAssocID="{EC791BA5-FB85-4A6F-8C56-933904D0C59D}" presName="sibTrans" presStyleCnt="0"/>
      <dgm:spPr/>
    </dgm:pt>
    <dgm:pt modelId="{2EDB1478-C044-48F2-962D-51588389E5CE}" type="pres">
      <dgm:prSet presAssocID="{F4EC161C-01F6-4BB1-97AD-B4C56D676EDD}" presName="compNode" presStyleCnt="0"/>
      <dgm:spPr/>
    </dgm:pt>
    <dgm:pt modelId="{6FFD4AFE-04C4-4F39-AA4C-BC9A315FE662}" type="pres">
      <dgm:prSet presAssocID="{F4EC161C-01F6-4BB1-97AD-B4C56D676EDD}" presName="bgRect" presStyleLbl="bgShp" presStyleIdx="1" presStyleCnt="4"/>
      <dgm:spPr/>
    </dgm:pt>
    <dgm:pt modelId="{7F6DACE7-4D5C-45F1-8CE3-D003C17FBC81}" type="pres">
      <dgm:prSet presAssocID="{F4EC161C-01F6-4BB1-97AD-B4C56D676E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ers"/>
        </a:ext>
      </dgm:extLst>
    </dgm:pt>
    <dgm:pt modelId="{C1603059-8E95-4D57-85C8-0FA1773B0073}" type="pres">
      <dgm:prSet presAssocID="{F4EC161C-01F6-4BB1-97AD-B4C56D676EDD}" presName="spaceRect" presStyleCnt="0"/>
      <dgm:spPr/>
    </dgm:pt>
    <dgm:pt modelId="{B966A7CF-5F21-43A3-BF3C-0B41A4C02C23}" type="pres">
      <dgm:prSet presAssocID="{F4EC161C-01F6-4BB1-97AD-B4C56D676EDD}" presName="parTx" presStyleLbl="revTx" presStyleIdx="1" presStyleCnt="4">
        <dgm:presLayoutVars>
          <dgm:chMax val="0"/>
          <dgm:chPref val="0"/>
        </dgm:presLayoutVars>
      </dgm:prSet>
      <dgm:spPr/>
    </dgm:pt>
    <dgm:pt modelId="{B98CAF50-D474-4BD2-AB19-B2AD4769C384}" type="pres">
      <dgm:prSet presAssocID="{66D90E35-6AAA-482C-8BF3-AD43E5A650E4}" presName="sibTrans" presStyleCnt="0"/>
      <dgm:spPr/>
    </dgm:pt>
    <dgm:pt modelId="{FEA394F8-B603-4C47-BE22-921EB16D9CAA}" type="pres">
      <dgm:prSet presAssocID="{17199C0B-0ADF-4A80-B175-B133DDA7D38F}" presName="compNode" presStyleCnt="0"/>
      <dgm:spPr/>
    </dgm:pt>
    <dgm:pt modelId="{CAB8AEE1-3BD0-4498-93EA-7F4331E37CA4}" type="pres">
      <dgm:prSet presAssocID="{17199C0B-0ADF-4A80-B175-B133DDA7D38F}" presName="bgRect" presStyleLbl="bgShp" presStyleIdx="2" presStyleCnt="4" custScaleY="131327"/>
      <dgm:spPr/>
    </dgm:pt>
    <dgm:pt modelId="{CF1484A3-9DE4-46F5-9D7B-B90BF26235F1}" type="pres">
      <dgm:prSet presAssocID="{17199C0B-0ADF-4A80-B175-B133DDA7D38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mbulance"/>
        </a:ext>
      </dgm:extLst>
    </dgm:pt>
    <dgm:pt modelId="{FDB6AB3B-40DD-47D9-8E85-40C170D29AA8}" type="pres">
      <dgm:prSet presAssocID="{17199C0B-0ADF-4A80-B175-B133DDA7D38F}" presName="spaceRect" presStyleCnt="0"/>
      <dgm:spPr/>
    </dgm:pt>
    <dgm:pt modelId="{D5A3F1FC-6690-4F35-A706-69B999C782ED}" type="pres">
      <dgm:prSet presAssocID="{17199C0B-0ADF-4A80-B175-B133DDA7D38F}" presName="parTx" presStyleLbl="revTx" presStyleIdx="2" presStyleCnt="4">
        <dgm:presLayoutVars>
          <dgm:chMax val="0"/>
          <dgm:chPref val="0"/>
        </dgm:presLayoutVars>
      </dgm:prSet>
      <dgm:spPr/>
    </dgm:pt>
    <dgm:pt modelId="{71607B8D-A04C-4B10-A2ED-7F54E52D51DB}" type="pres">
      <dgm:prSet presAssocID="{CCEDE67C-7A2A-4E18-9F37-7E2F5B2AC36D}" presName="sibTrans" presStyleCnt="0"/>
      <dgm:spPr/>
    </dgm:pt>
    <dgm:pt modelId="{32DCF4FC-570B-4F01-8908-7A7AD7A91414}" type="pres">
      <dgm:prSet presAssocID="{31B8EC00-618E-463C-B442-3C6A739C6336}" presName="compNode" presStyleCnt="0"/>
      <dgm:spPr/>
    </dgm:pt>
    <dgm:pt modelId="{2EF96FE7-CDD6-422D-A8A7-5F9339739917}" type="pres">
      <dgm:prSet presAssocID="{31B8EC00-618E-463C-B442-3C6A739C6336}" presName="bgRect" presStyleLbl="bgShp" presStyleIdx="3" presStyleCnt="4" custScaleX="100000" custScaleY="145876"/>
      <dgm:spPr/>
    </dgm:pt>
    <dgm:pt modelId="{93073B02-A8D2-4A6D-B84D-96BA88C6D542}" type="pres">
      <dgm:prSet presAssocID="{31B8EC00-618E-463C-B442-3C6A739C63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66C842E0-72D4-4882-9FBB-8160B854B28B}" type="pres">
      <dgm:prSet presAssocID="{31B8EC00-618E-463C-B442-3C6A739C6336}" presName="spaceRect" presStyleCnt="0"/>
      <dgm:spPr/>
    </dgm:pt>
    <dgm:pt modelId="{1E1B1BE2-9F28-452B-8523-34D6E1C0DC84}" type="pres">
      <dgm:prSet presAssocID="{31B8EC00-618E-463C-B442-3C6A739C6336}" presName="parTx" presStyleLbl="revTx" presStyleIdx="3" presStyleCnt="4">
        <dgm:presLayoutVars>
          <dgm:chMax val="0"/>
          <dgm:chPref val="0"/>
        </dgm:presLayoutVars>
      </dgm:prSet>
      <dgm:spPr/>
    </dgm:pt>
  </dgm:ptLst>
  <dgm:cxnLst>
    <dgm:cxn modelId="{74B74318-5D28-4633-A58D-628B56C29DBB}" type="presOf" srcId="{17199C0B-0ADF-4A80-B175-B133DDA7D38F}" destId="{D5A3F1FC-6690-4F35-A706-69B999C782ED}" srcOrd="0" destOrd="0" presId="urn:microsoft.com/office/officeart/2018/2/layout/IconVerticalSolidList"/>
    <dgm:cxn modelId="{647C2F2E-2BD9-43F6-9259-91FF6BFFAB76}" srcId="{526EDC93-EA64-4C90-9868-8D323B9AE768}" destId="{5919EE64-AC33-4C8F-8278-93FFD8ADFA8C}" srcOrd="0" destOrd="0" parTransId="{6909F2B8-009A-48CE-8C15-BD5355FE9F67}" sibTransId="{EC791BA5-FB85-4A6F-8C56-933904D0C59D}"/>
    <dgm:cxn modelId="{B985633D-B2AE-4586-899C-E2820D95D72F}" type="presOf" srcId="{526EDC93-EA64-4C90-9868-8D323B9AE768}" destId="{0CA95649-C987-4A71-8CFD-D0DAB623C7BB}" srcOrd="0" destOrd="0" presId="urn:microsoft.com/office/officeart/2018/2/layout/IconVerticalSolidList"/>
    <dgm:cxn modelId="{7757E258-8BBA-4C11-9976-71646347B188}" type="presOf" srcId="{5919EE64-AC33-4C8F-8278-93FFD8ADFA8C}" destId="{B5404A3B-5DA1-42D3-A052-5BA136F43A1C}" srcOrd="0" destOrd="0" presId="urn:microsoft.com/office/officeart/2018/2/layout/IconVerticalSolidList"/>
    <dgm:cxn modelId="{F2D06D72-1B1D-4D13-A475-8E23BB588FAA}" srcId="{526EDC93-EA64-4C90-9868-8D323B9AE768}" destId="{F4EC161C-01F6-4BB1-97AD-B4C56D676EDD}" srcOrd="1" destOrd="0" parTransId="{198FF66A-8519-4AF8-935F-074486DED86D}" sibTransId="{66D90E35-6AAA-482C-8BF3-AD43E5A650E4}"/>
    <dgm:cxn modelId="{7B741782-83ED-45D7-8545-F483BCF5A4E9}" srcId="{526EDC93-EA64-4C90-9868-8D323B9AE768}" destId="{17199C0B-0ADF-4A80-B175-B133DDA7D38F}" srcOrd="2" destOrd="0" parTransId="{8342CD47-B2E9-4E85-9A23-0DD8453371B9}" sibTransId="{CCEDE67C-7A2A-4E18-9F37-7E2F5B2AC36D}"/>
    <dgm:cxn modelId="{A84215AC-1AE1-4FAB-B3C2-C45460477635}" type="presOf" srcId="{31B8EC00-618E-463C-B442-3C6A739C6336}" destId="{1E1B1BE2-9F28-452B-8523-34D6E1C0DC84}" srcOrd="0" destOrd="0" presId="urn:microsoft.com/office/officeart/2018/2/layout/IconVerticalSolidList"/>
    <dgm:cxn modelId="{AF1715F7-2DBA-4D57-B018-B2168C88E821}" type="presOf" srcId="{F4EC161C-01F6-4BB1-97AD-B4C56D676EDD}" destId="{B966A7CF-5F21-43A3-BF3C-0B41A4C02C23}" srcOrd="0" destOrd="0" presId="urn:microsoft.com/office/officeart/2018/2/layout/IconVerticalSolidList"/>
    <dgm:cxn modelId="{2BD018FE-B5C7-4D9A-AD96-3750957BA42A}" srcId="{526EDC93-EA64-4C90-9868-8D323B9AE768}" destId="{31B8EC00-618E-463C-B442-3C6A739C6336}" srcOrd="3" destOrd="0" parTransId="{E1693884-DBEB-4AD2-BC22-4FF451883434}" sibTransId="{3184C60C-6A70-4E6D-A82A-035E3B48259E}"/>
    <dgm:cxn modelId="{DCD3BCD1-577E-4962-A38C-0D432F0AB3A1}" type="presParOf" srcId="{0CA95649-C987-4A71-8CFD-D0DAB623C7BB}" destId="{851CED57-430C-4B14-9823-BE9D88C54648}" srcOrd="0" destOrd="0" presId="urn:microsoft.com/office/officeart/2018/2/layout/IconVerticalSolidList"/>
    <dgm:cxn modelId="{7DEA9F9D-D7F3-454C-A74A-8D1A1220BB80}" type="presParOf" srcId="{851CED57-430C-4B14-9823-BE9D88C54648}" destId="{9EAC7329-7EA1-4684-83FD-22BE2538DEFA}" srcOrd="0" destOrd="0" presId="urn:microsoft.com/office/officeart/2018/2/layout/IconVerticalSolidList"/>
    <dgm:cxn modelId="{6F7CF4B9-DC10-4765-B092-D84C34A7A40E}" type="presParOf" srcId="{851CED57-430C-4B14-9823-BE9D88C54648}" destId="{7D3BDB2E-71FE-46DA-877F-9793913CB3AA}" srcOrd="1" destOrd="0" presId="urn:microsoft.com/office/officeart/2018/2/layout/IconVerticalSolidList"/>
    <dgm:cxn modelId="{CD366537-0587-4776-83CF-7E03EE380364}" type="presParOf" srcId="{851CED57-430C-4B14-9823-BE9D88C54648}" destId="{D65C547A-0D71-4DFA-92C8-BA79059436E3}" srcOrd="2" destOrd="0" presId="urn:microsoft.com/office/officeart/2018/2/layout/IconVerticalSolidList"/>
    <dgm:cxn modelId="{76D6A14D-064E-4DB5-BF62-315C0D4634BD}" type="presParOf" srcId="{851CED57-430C-4B14-9823-BE9D88C54648}" destId="{B5404A3B-5DA1-42D3-A052-5BA136F43A1C}" srcOrd="3" destOrd="0" presId="urn:microsoft.com/office/officeart/2018/2/layout/IconVerticalSolidList"/>
    <dgm:cxn modelId="{13DD0161-BB63-4ACF-B1D9-4F579D33088F}" type="presParOf" srcId="{0CA95649-C987-4A71-8CFD-D0DAB623C7BB}" destId="{1D03631F-50E4-4E9C-ADFD-B18D2C7937EE}" srcOrd="1" destOrd="0" presId="urn:microsoft.com/office/officeart/2018/2/layout/IconVerticalSolidList"/>
    <dgm:cxn modelId="{9B771606-AD6C-4500-9EC7-5A11816D900E}" type="presParOf" srcId="{0CA95649-C987-4A71-8CFD-D0DAB623C7BB}" destId="{2EDB1478-C044-48F2-962D-51588389E5CE}" srcOrd="2" destOrd="0" presId="urn:microsoft.com/office/officeart/2018/2/layout/IconVerticalSolidList"/>
    <dgm:cxn modelId="{51ADBAE8-C1F5-405E-A600-44DC5ABAE2FF}" type="presParOf" srcId="{2EDB1478-C044-48F2-962D-51588389E5CE}" destId="{6FFD4AFE-04C4-4F39-AA4C-BC9A315FE662}" srcOrd="0" destOrd="0" presId="urn:microsoft.com/office/officeart/2018/2/layout/IconVerticalSolidList"/>
    <dgm:cxn modelId="{D64C5893-9B86-4BDD-A20E-6EA0EEA346C0}" type="presParOf" srcId="{2EDB1478-C044-48F2-962D-51588389E5CE}" destId="{7F6DACE7-4D5C-45F1-8CE3-D003C17FBC81}" srcOrd="1" destOrd="0" presId="urn:microsoft.com/office/officeart/2018/2/layout/IconVerticalSolidList"/>
    <dgm:cxn modelId="{521E11A6-6266-4497-A235-6518A6B2FEF1}" type="presParOf" srcId="{2EDB1478-C044-48F2-962D-51588389E5CE}" destId="{C1603059-8E95-4D57-85C8-0FA1773B0073}" srcOrd="2" destOrd="0" presId="urn:microsoft.com/office/officeart/2018/2/layout/IconVerticalSolidList"/>
    <dgm:cxn modelId="{381C0C92-6FC5-429A-BECB-7EA08ECAE5F1}" type="presParOf" srcId="{2EDB1478-C044-48F2-962D-51588389E5CE}" destId="{B966A7CF-5F21-43A3-BF3C-0B41A4C02C23}" srcOrd="3" destOrd="0" presId="urn:microsoft.com/office/officeart/2018/2/layout/IconVerticalSolidList"/>
    <dgm:cxn modelId="{D14E914E-51FC-4E65-9CAB-EB7A2F595EB0}" type="presParOf" srcId="{0CA95649-C987-4A71-8CFD-D0DAB623C7BB}" destId="{B98CAF50-D474-4BD2-AB19-B2AD4769C384}" srcOrd="3" destOrd="0" presId="urn:microsoft.com/office/officeart/2018/2/layout/IconVerticalSolidList"/>
    <dgm:cxn modelId="{92ED327F-591D-42C8-A9F6-59435AA7C5A9}" type="presParOf" srcId="{0CA95649-C987-4A71-8CFD-D0DAB623C7BB}" destId="{FEA394F8-B603-4C47-BE22-921EB16D9CAA}" srcOrd="4" destOrd="0" presId="urn:microsoft.com/office/officeart/2018/2/layout/IconVerticalSolidList"/>
    <dgm:cxn modelId="{D87F1A11-E5C0-4623-8AC7-C48DE697D442}" type="presParOf" srcId="{FEA394F8-B603-4C47-BE22-921EB16D9CAA}" destId="{CAB8AEE1-3BD0-4498-93EA-7F4331E37CA4}" srcOrd="0" destOrd="0" presId="urn:microsoft.com/office/officeart/2018/2/layout/IconVerticalSolidList"/>
    <dgm:cxn modelId="{2A0461DB-0F42-4377-A897-540A53FF1CC2}" type="presParOf" srcId="{FEA394F8-B603-4C47-BE22-921EB16D9CAA}" destId="{CF1484A3-9DE4-46F5-9D7B-B90BF26235F1}" srcOrd="1" destOrd="0" presId="urn:microsoft.com/office/officeart/2018/2/layout/IconVerticalSolidList"/>
    <dgm:cxn modelId="{9FF891C8-4480-4A49-88F3-2A5BB70E6868}" type="presParOf" srcId="{FEA394F8-B603-4C47-BE22-921EB16D9CAA}" destId="{FDB6AB3B-40DD-47D9-8E85-40C170D29AA8}" srcOrd="2" destOrd="0" presId="urn:microsoft.com/office/officeart/2018/2/layout/IconVerticalSolidList"/>
    <dgm:cxn modelId="{122BA69C-71AD-4B01-8C7B-E151F333412A}" type="presParOf" srcId="{FEA394F8-B603-4C47-BE22-921EB16D9CAA}" destId="{D5A3F1FC-6690-4F35-A706-69B999C782ED}" srcOrd="3" destOrd="0" presId="urn:microsoft.com/office/officeart/2018/2/layout/IconVerticalSolidList"/>
    <dgm:cxn modelId="{94E517B3-EEB2-4F70-9D4F-68B7696A647C}" type="presParOf" srcId="{0CA95649-C987-4A71-8CFD-D0DAB623C7BB}" destId="{71607B8D-A04C-4B10-A2ED-7F54E52D51DB}" srcOrd="5" destOrd="0" presId="urn:microsoft.com/office/officeart/2018/2/layout/IconVerticalSolidList"/>
    <dgm:cxn modelId="{5C6BE484-D3C2-431A-915F-EAD6A68E6FFD}" type="presParOf" srcId="{0CA95649-C987-4A71-8CFD-D0DAB623C7BB}" destId="{32DCF4FC-570B-4F01-8908-7A7AD7A91414}" srcOrd="6" destOrd="0" presId="urn:microsoft.com/office/officeart/2018/2/layout/IconVerticalSolidList"/>
    <dgm:cxn modelId="{EF556CB9-B83D-4A12-9DFE-FB5CD54DE55A}" type="presParOf" srcId="{32DCF4FC-570B-4F01-8908-7A7AD7A91414}" destId="{2EF96FE7-CDD6-422D-A8A7-5F9339739917}" srcOrd="0" destOrd="0" presId="urn:microsoft.com/office/officeart/2018/2/layout/IconVerticalSolidList"/>
    <dgm:cxn modelId="{5BC8C7DD-3F33-4553-A57C-E8B96549E65C}" type="presParOf" srcId="{32DCF4FC-570B-4F01-8908-7A7AD7A91414}" destId="{93073B02-A8D2-4A6D-B84D-96BA88C6D542}" srcOrd="1" destOrd="0" presId="urn:microsoft.com/office/officeart/2018/2/layout/IconVerticalSolidList"/>
    <dgm:cxn modelId="{F2A2CEBE-3D6E-4012-9A1A-858EF1CEEC33}" type="presParOf" srcId="{32DCF4FC-570B-4F01-8908-7A7AD7A91414}" destId="{66C842E0-72D4-4882-9FBB-8160B854B28B}" srcOrd="2" destOrd="0" presId="urn:microsoft.com/office/officeart/2018/2/layout/IconVerticalSolidList"/>
    <dgm:cxn modelId="{9CD0AC68-C56C-4D30-A60C-AB55A09E99F5}" type="presParOf" srcId="{32DCF4FC-570B-4F01-8908-7A7AD7A91414}" destId="{1E1B1BE2-9F28-452B-8523-34D6E1C0DC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7FCC133-83B1-4F5B-B43A-36CCA8930BB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923034A-CAA7-4812-8EE0-9299D561C4DD}">
      <dgm:prSet custT="1"/>
      <dgm:spPr/>
      <dgm:t>
        <a:bodyPr/>
        <a:lstStyle/>
        <a:p>
          <a:r>
            <a:rPr lang="en-US" sz="2000" dirty="0"/>
            <a:t>OR – If on a surgical rotation, then this is how you will spend most of your day. </a:t>
          </a:r>
        </a:p>
      </dgm:t>
    </dgm:pt>
    <dgm:pt modelId="{37FBE3CA-15D9-4CAA-91AD-A9BDEDC01C4F}" type="parTrans" cxnId="{1C2A8AC1-03D6-4131-9059-5E614ED14F46}">
      <dgm:prSet/>
      <dgm:spPr/>
      <dgm:t>
        <a:bodyPr/>
        <a:lstStyle/>
        <a:p>
          <a:endParaRPr lang="en-US" sz="2000"/>
        </a:p>
      </dgm:t>
    </dgm:pt>
    <dgm:pt modelId="{7E7F28C3-819A-4CB9-B599-C302ED2C3B4C}" type="sibTrans" cxnId="{1C2A8AC1-03D6-4131-9059-5E614ED14F46}">
      <dgm:prSet/>
      <dgm:spPr/>
      <dgm:t>
        <a:bodyPr/>
        <a:lstStyle/>
        <a:p>
          <a:endParaRPr lang="en-US" sz="2000"/>
        </a:p>
      </dgm:t>
    </dgm:pt>
    <dgm:pt modelId="{84C46B47-67F9-412C-BD80-005C4EE70007}">
      <dgm:prSet custT="1"/>
      <dgm:spPr/>
      <dgm:t>
        <a:bodyPr/>
        <a:lstStyle/>
        <a:p>
          <a:r>
            <a:rPr lang="en-US" sz="2000"/>
            <a:t>Education – morning report, grand rounds, noon conferences, other afternoon didactics or sessions</a:t>
          </a:r>
        </a:p>
      </dgm:t>
    </dgm:pt>
    <dgm:pt modelId="{F1D26ED8-AA85-4401-B503-A659D063D3FB}" type="parTrans" cxnId="{C2CF9497-5622-4E0A-8A9A-81B348D24F24}">
      <dgm:prSet/>
      <dgm:spPr/>
      <dgm:t>
        <a:bodyPr/>
        <a:lstStyle/>
        <a:p>
          <a:endParaRPr lang="en-US" sz="2000"/>
        </a:p>
      </dgm:t>
    </dgm:pt>
    <dgm:pt modelId="{6897236C-2DFA-4671-B2E5-B7FEBF248AA4}" type="sibTrans" cxnId="{C2CF9497-5622-4E0A-8A9A-81B348D24F24}">
      <dgm:prSet/>
      <dgm:spPr/>
      <dgm:t>
        <a:bodyPr/>
        <a:lstStyle/>
        <a:p>
          <a:endParaRPr lang="en-US" sz="2000"/>
        </a:p>
      </dgm:t>
    </dgm:pt>
    <dgm:pt modelId="{7E7F5959-FCA5-4A1D-BDB5-3A603138F20A}">
      <dgm:prSet custT="1"/>
      <dgm:spPr/>
      <dgm:t>
        <a:bodyPr/>
        <a:lstStyle/>
        <a:p>
          <a:r>
            <a:rPr lang="en-US" sz="2000"/>
            <a:t>Afternoons – scrub into surgical cases, follow up on patients in the afternoon, get to know your patients, study, update handover list, help obtain outside medical records, call for culture results, write notes, read about your patients, etc</a:t>
          </a:r>
        </a:p>
      </dgm:t>
    </dgm:pt>
    <dgm:pt modelId="{5FAAFB41-F2FC-484D-AE4E-0D9E66DA595E}" type="parTrans" cxnId="{32B3BD02-E5FD-4F74-B536-79C036052C48}">
      <dgm:prSet/>
      <dgm:spPr/>
      <dgm:t>
        <a:bodyPr/>
        <a:lstStyle/>
        <a:p>
          <a:endParaRPr lang="en-US" sz="2000"/>
        </a:p>
      </dgm:t>
    </dgm:pt>
    <dgm:pt modelId="{A5D4C36E-D7A8-40D6-A0CF-4FD738D60209}" type="sibTrans" cxnId="{32B3BD02-E5FD-4F74-B536-79C036052C48}">
      <dgm:prSet/>
      <dgm:spPr/>
      <dgm:t>
        <a:bodyPr/>
        <a:lstStyle/>
        <a:p>
          <a:endParaRPr lang="en-US" sz="2000"/>
        </a:p>
      </dgm:t>
    </dgm:pt>
    <dgm:pt modelId="{D86424FF-C34C-4ECF-BAB6-1CF7C0691006}">
      <dgm:prSet custT="1"/>
      <dgm:spPr/>
      <dgm:t>
        <a:bodyPr/>
        <a:lstStyle/>
        <a:p>
          <a:r>
            <a:rPr lang="en-US" sz="2000"/>
            <a:t>Signout – end of the day for the day shift, finish your notes, ask if you can help the team – if they say no then that’s your cue to leave!</a:t>
          </a:r>
        </a:p>
      </dgm:t>
    </dgm:pt>
    <dgm:pt modelId="{2FDFEEA0-D62C-47CB-B25F-BE5EABD16153}" type="parTrans" cxnId="{05583F9C-A5EF-48B2-858C-82D0E738FA5F}">
      <dgm:prSet/>
      <dgm:spPr/>
      <dgm:t>
        <a:bodyPr/>
        <a:lstStyle/>
        <a:p>
          <a:endParaRPr lang="en-US" sz="2000"/>
        </a:p>
      </dgm:t>
    </dgm:pt>
    <dgm:pt modelId="{3EFA949B-8481-4787-9471-7B545449CB0D}" type="sibTrans" cxnId="{05583F9C-A5EF-48B2-858C-82D0E738FA5F}">
      <dgm:prSet/>
      <dgm:spPr/>
      <dgm:t>
        <a:bodyPr/>
        <a:lstStyle/>
        <a:p>
          <a:endParaRPr lang="en-US" sz="2000"/>
        </a:p>
      </dgm:t>
    </dgm:pt>
    <dgm:pt modelId="{16A6837F-FDA4-6C45-AD33-92E2436C3B8B}" type="pres">
      <dgm:prSet presAssocID="{B7FCC133-83B1-4F5B-B43A-36CCA8930BB1}" presName="linear" presStyleCnt="0">
        <dgm:presLayoutVars>
          <dgm:animLvl val="lvl"/>
          <dgm:resizeHandles val="exact"/>
        </dgm:presLayoutVars>
      </dgm:prSet>
      <dgm:spPr/>
    </dgm:pt>
    <dgm:pt modelId="{A0D780C0-A466-6047-83B9-97748F3DE236}" type="pres">
      <dgm:prSet presAssocID="{2923034A-CAA7-4812-8EE0-9299D561C4DD}" presName="parentText" presStyleLbl="node1" presStyleIdx="0" presStyleCnt="4">
        <dgm:presLayoutVars>
          <dgm:chMax val="0"/>
          <dgm:bulletEnabled val="1"/>
        </dgm:presLayoutVars>
      </dgm:prSet>
      <dgm:spPr/>
    </dgm:pt>
    <dgm:pt modelId="{59D0CD7F-DB4E-024E-9A7E-F2C3D6D8DFDB}" type="pres">
      <dgm:prSet presAssocID="{7E7F28C3-819A-4CB9-B599-C302ED2C3B4C}" presName="spacer" presStyleCnt="0"/>
      <dgm:spPr/>
    </dgm:pt>
    <dgm:pt modelId="{7488EC59-C0A2-6E48-87DE-146376A6A2A8}" type="pres">
      <dgm:prSet presAssocID="{84C46B47-67F9-412C-BD80-005C4EE70007}" presName="parentText" presStyleLbl="node1" presStyleIdx="1" presStyleCnt="4">
        <dgm:presLayoutVars>
          <dgm:chMax val="0"/>
          <dgm:bulletEnabled val="1"/>
        </dgm:presLayoutVars>
      </dgm:prSet>
      <dgm:spPr/>
    </dgm:pt>
    <dgm:pt modelId="{01001817-9151-BA41-AC03-632487CC141E}" type="pres">
      <dgm:prSet presAssocID="{6897236C-2DFA-4671-B2E5-B7FEBF248AA4}" presName="spacer" presStyleCnt="0"/>
      <dgm:spPr/>
    </dgm:pt>
    <dgm:pt modelId="{8BF7989D-7E59-5C49-B10A-7EAC1C8F307C}" type="pres">
      <dgm:prSet presAssocID="{7E7F5959-FCA5-4A1D-BDB5-3A603138F20A}" presName="parentText" presStyleLbl="node1" presStyleIdx="2" presStyleCnt="4">
        <dgm:presLayoutVars>
          <dgm:chMax val="0"/>
          <dgm:bulletEnabled val="1"/>
        </dgm:presLayoutVars>
      </dgm:prSet>
      <dgm:spPr/>
    </dgm:pt>
    <dgm:pt modelId="{E43199B4-7775-5C4F-8669-3394457B9900}" type="pres">
      <dgm:prSet presAssocID="{A5D4C36E-D7A8-40D6-A0CF-4FD738D60209}" presName="spacer" presStyleCnt="0"/>
      <dgm:spPr/>
    </dgm:pt>
    <dgm:pt modelId="{5673BE38-00FF-EC4B-B243-FBD5F373406C}" type="pres">
      <dgm:prSet presAssocID="{D86424FF-C34C-4ECF-BAB6-1CF7C0691006}" presName="parentText" presStyleLbl="node1" presStyleIdx="3" presStyleCnt="4">
        <dgm:presLayoutVars>
          <dgm:chMax val="0"/>
          <dgm:bulletEnabled val="1"/>
        </dgm:presLayoutVars>
      </dgm:prSet>
      <dgm:spPr/>
    </dgm:pt>
  </dgm:ptLst>
  <dgm:cxnLst>
    <dgm:cxn modelId="{32B3BD02-E5FD-4F74-B536-79C036052C48}" srcId="{B7FCC133-83B1-4F5B-B43A-36CCA8930BB1}" destId="{7E7F5959-FCA5-4A1D-BDB5-3A603138F20A}" srcOrd="2" destOrd="0" parTransId="{5FAAFB41-F2FC-484D-AE4E-0D9E66DA595E}" sibTransId="{A5D4C36E-D7A8-40D6-A0CF-4FD738D60209}"/>
    <dgm:cxn modelId="{BC9D1B21-2F34-774D-9F18-F59FE68892B4}" type="presOf" srcId="{2923034A-CAA7-4812-8EE0-9299D561C4DD}" destId="{A0D780C0-A466-6047-83B9-97748F3DE236}" srcOrd="0" destOrd="0" presId="urn:microsoft.com/office/officeart/2005/8/layout/vList2"/>
    <dgm:cxn modelId="{C2CF9497-5622-4E0A-8A9A-81B348D24F24}" srcId="{B7FCC133-83B1-4F5B-B43A-36CCA8930BB1}" destId="{84C46B47-67F9-412C-BD80-005C4EE70007}" srcOrd="1" destOrd="0" parTransId="{F1D26ED8-AA85-4401-B503-A659D063D3FB}" sibTransId="{6897236C-2DFA-4671-B2E5-B7FEBF248AA4}"/>
    <dgm:cxn modelId="{05583F9C-A5EF-48B2-858C-82D0E738FA5F}" srcId="{B7FCC133-83B1-4F5B-B43A-36CCA8930BB1}" destId="{D86424FF-C34C-4ECF-BAB6-1CF7C0691006}" srcOrd="3" destOrd="0" parTransId="{2FDFEEA0-D62C-47CB-B25F-BE5EABD16153}" sibTransId="{3EFA949B-8481-4787-9471-7B545449CB0D}"/>
    <dgm:cxn modelId="{EA1A28B4-7385-3D42-B091-76BAAFB81698}" type="presOf" srcId="{D86424FF-C34C-4ECF-BAB6-1CF7C0691006}" destId="{5673BE38-00FF-EC4B-B243-FBD5F373406C}" srcOrd="0" destOrd="0" presId="urn:microsoft.com/office/officeart/2005/8/layout/vList2"/>
    <dgm:cxn modelId="{1C2A8AC1-03D6-4131-9059-5E614ED14F46}" srcId="{B7FCC133-83B1-4F5B-B43A-36CCA8930BB1}" destId="{2923034A-CAA7-4812-8EE0-9299D561C4DD}" srcOrd="0" destOrd="0" parTransId="{37FBE3CA-15D9-4CAA-91AD-A9BDEDC01C4F}" sibTransId="{7E7F28C3-819A-4CB9-B599-C302ED2C3B4C}"/>
    <dgm:cxn modelId="{8A1E03C3-BF46-8A4E-A372-F9E5902A9876}" type="presOf" srcId="{84C46B47-67F9-412C-BD80-005C4EE70007}" destId="{7488EC59-C0A2-6E48-87DE-146376A6A2A8}" srcOrd="0" destOrd="0" presId="urn:microsoft.com/office/officeart/2005/8/layout/vList2"/>
    <dgm:cxn modelId="{2F42C6CF-D7A0-0945-AFBC-DDA114184284}" type="presOf" srcId="{7E7F5959-FCA5-4A1D-BDB5-3A603138F20A}" destId="{8BF7989D-7E59-5C49-B10A-7EAC1C8F307C}" srcOrd="0" destOrd="0" presId="urn:microsoft.com/office/officeart/2005/8/layout/vList2"/>
    <dgm:cxn modelId="{C65775EA-0615-5345-95DE-DCEF108E63ED}" type="presOf" srcId="{B7FCC133-83B1-4F5B-B43A-36CCA8930BB1}" destId="{16A6837F-FDA4-6C45-AD33-92E2436C3B8B}" srcOrd="0" destOrd="0" presId="urn:microsoft.com/office/officeart/2005/8/layout/vList2"/>
    <dgm:cxn modelId="{1F7FABA3-440E-0548-AE63-B2D6F342F082}" type="presParOf" srcId="{16A6837F-FDA4-6C45-AD33-92E2436C3B8B}" destId="{A0D780C0-A466-6047-83B9-97748F3DE236}" srcOrd="0" destOrd="0" presId="urn:microsoft.com/office/officeart/2005/8/layout/vList2"/>
    <dgm:cxn modelId="{DEBACFDC-8401-8F4A-8653-2F0A48B06D59}" type="presParOf" srcId="{16A6837F-FDA4-6C45-AD33-92E2436C3B8B}" destId="{59D0CD7F-DB4E-024E-9A7E-F2C3D6D8DFDB}" srcOrd="1" destOrd="0" presId="urn:microsoft.com/office/officeart/2005/8/layout/vList2"/>
    <dgm:cxn modelId="{553AA2BD-118E-DC46-AA6E-5FDA3A54E03C}" type="presParOf" srcId="{16A6837F-FDA4-6C45-AD33-92E2436C3B8B}" destId="{7488EC59-C0A2-6E48-87DE-146376A6A2A8}" srcOrd="2" destOrd="0" presId="urn:microsoft.com/office/officeart/2005/8/layout/vList2"/>
    <dgm:cxn modelId="{D73A7A88-64D6-E142-AF34-1C4CF21FD89D}" type="presParOf" srcId="{16A6837F-FDA4-6C45-AD33-92E2436C3B8B}" destId="{01001817-9151-BA41-AC03-632487CC141E}" srcOrd="3" destOrd="0" presId="urn:microsoft.com/office/officeart/2005/8/layout/vList2"/>
    <dgm:cxn modelId="{1F4084F9-F56C-6240-AF5F-754B5102FC2E}" type="presParOf" srcId="{16A6837F-FDA4-6C45-AD33-92E2436C3B8B}" destId="{8BF7989D-7E59-5C49-B10A-7EAC1C8F307C}" srcOrd="4" destOrd="0" presId="urn:microsoft.com/office/officeart/2005/8/layout/vList2"/>
    <dgm:cxn modelId="{DA35FCEF-CB76-A843-BE51-596EC53FFC9A}" type="presParOf" srcId="{16A6837F-FDA4-6C45-AD33-92E2436C3B8B}" destId="{E43199B4-7775-5C4F-8669-3394457B9900}" srcOrd="5" destOrd="0" presId="urn:microsoft.com/office/officeart/2005/8/layout/vList2"/>
    <dgm:cxn modelId="{2EAED009-B148-4440-B390-C16EF8BE1BE1}" type="presParOf" srcId="{16A6837F-FDA4-6C45-AD33-92E2436C3B8B}" destId="{5673BE38-00FF-EC4B-B243-FBD5F37340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DE6E3EA-AC98-49E5-9534-6635449748ED}" type="doc">
      <dgm:prSet loTypeId="urn:microsoft.com/office/officeart/2016/7/layout/VerticalDownArrowProcess" loCatId="process" qsTypeId="urn:microsoft.com/office/officeart/2005/8/quickstyle/simple1" qsCatId="simple" csTypeId="urn:microsoft.com/office/officeart/2005/8/colors/colorful5" csCatId="colorful" phldr="1"/>
      <dgm:spPr/>
      <dgm:t>
        <a:bodyPr/>
        <a:lstStyle/>
        <a:p>
          <a:endParaRPr lang="en-US"/>
        </a:p>
      </dgm:t>
    </dgm:pt>
    <dgm:pt modelId="{E5AA90CB-48CC-49E3-A5D0-74E360D91855}">
      <dgm:prSet custT="1"/>
      <dgm:spPr/>
      <dgm:t>
        <a:bodyPr/>
        <a:lstStyle/>
        <a:p>
          <a:r>
            <a:rPr lang="en-US" sz="2400" dirty="0">
              <a:latin typeface="Calibri"/>
              <a:cs typeface="Calibri"/>
            </a:rPr>
            <a:t>Know</a:t>
          </a:r>
        </a:p>
      </dgm:t>
    </dgm:pt>
    <dgm:pt modelId="{66E1F532-28C9-4CEF-A431-BBB65BFA63C6}" type="parTrans" cxnId="{3958C9FB-45A9-4F48-873F-4B8D539273AE}">
      <dgm:prSet/>
      <dgm:spPr/>
      <dgm:t>
        <a:bodyPr/>
        <a:lstStyle/>
        <a:p>
          <a:endParaRPr lang="en-US" sz="2400"/>
        </a:p>
      </dgm:t>
    </dgm:pt>
    <dgm:pt modelId="{7CE39E86-DCCD-42A5-8E5D-BDB7DFCD2E4A}" type="sibTrans" cxnId="{3958C9FB-45A9-4F48-873F-4B8D539273AE}">
      <dgm:prSet/>
      <dgm:spPr/>
      <dgm:t>
        <a:bodyPr/>
        <a:lstStyle/>
        <a:p>
          <a:endParaRPr lang="en-US" sz="2400"/>
        </a:p>
      </dgm:t>
    </dgm:pt>
    <dgm:pt modelId="{4BB1DE72-E148-4A51-B34F-E9178040FAB7}">
      <dgm:prSet custT="1"/>
      <dgm:spPr/>
      <dgm:t>
        <a:bodyPr/>
        <a:lstStyle/>
        <a:p>
          <a:pPr rtl="0"/>
          <a:r>
            <a:rPr lang="en-US" sz="1400" dirty="0">
              <a:latin typeface="Calibri"/>
              <a:cs typeface="Calibri"/>
            </a:rPr>
            <a:t>Really get to know your patients</a:t>
          </a:r>
        </a:p>
      </dgm:t>
    </dgm:pt>
    <dgm:pt modelId="{C54E50A6-5A64-4390-B939-9D9E55DEFA39}" type="parTrans" cxnId="{547B6971-B1BE-4CE7-8368-EC1BDA749761}">
      <dgm:prSet/>
      <dgm:spPr/>
      <dgm:t>
        <a:bodyPr/>
        <a:lstStyle/>
        <a:p>
          <a:endParaRPr lang="en-US" sz="2400"/>
        </a:p>
      </dgm:t>
    </dgm:pt>
    <dgm:pt modelId="{93253120-399A-4886-B75B-C0E535EEEA64}" type="sibTrans" cxnId="{547B6971-B1BE-4CE7-8368-EC1BDA749761}">
      <dgm:prSet/>
      <dgm:spPr/>
      <dgm:t>
        <a:bodyPr/>
        <a:lstStyle/>
        <a:p>
          <a:endParaRPr lang="en-US" sz="2400"/>
        </a:p>
      </dgm:t>
    </dgm:pt>
    <dgm:pt modelId="{61FE02A3-BAF4-446B-8BD9-B4B34AEF0DF0}">
      <dgm:prSet custT="1"/>
      <dgm:spPr/>
      <dgm:t>
        <a:bodyPr/>
        <a:lstStyle/>
        <a:p>
          <a:r>
            <a:rPr lang="en-US" sz="2400" dirty="0">
              <a:latin typeface="Calibri"/>
              <a:cs typeface="Calibri"/>
            </a:rPr>
            <a:t>Read</a:t>
          </a:r>
        </a:p>
      </dgm:t>
    </dgm:pt>
    <dgm:pt modelId="{C35F5442-3363-451D-96FA-0FD0472F7096}" type="parTrans" cxnId="{F0106859-B8EF-4E00-B371-F73618D0A72C}">
      <dgm:prSet/>
      <dgm:spPr/>
      <dgm:t>
        <a:bodyPr/>
        <a:lstStyle/>
        <a:p>
          <a:endParaRPr lang="en-US" sz="2400"/>
        </a:p>
      </dgm:t>
    </dgm:pt>
    <dgm:pt modelId="{34F990FD-8138-4926-8038-513EBC26DE18}" type="sibTrans" cxnId="{F0106859-B8EF-4E00-B371-F73618D0A72C}">
      <dgm:prSet/>
      <dgm:spPr/>
      <dgm:t>
        <a:bodyPr/>
        <a:lstStyle/>
        <a:p>
          <a:endParaRPr lang="en-US" sz="2400"/>
        </a:p>
      </dgm:t>
    </dgm:pt>
    <dgm:pt modelId="{AC9DF931-3EB3-4A24-B7EB-CF88B03CC57B}">
      <dgm:prSet custT="1"/>
      <dgm:spPr/>
      <dgm:t>
        <a:bodyPr/>
        <a:lstStyle/>
        <a:p>
          <a:r>
            <a:rPr lang="en-US" sz="1400">
              <a:latin typeface="Calibri"/>
              <a:cs typeface="Calibri"/>
            </a:rPr>
            <a:t>Read about their diseases and treatments</a:t>
          </a:r>
        </a:p>
      </dgm:t>
    </dgm:pt>
    <dgm:pt modelId="{DA100404-4B0B-4C7F-A3DC-5B006D636DBB}" type="parTrans" cxnId="{89EF629D-B66E-4A82-B016-88EB7B13F5E1}">
      <dgm:prSet/>
      <dgm:spPr/>
      <dgm:t>
        <a:bodyPr/>
        <a:lstStyle/>
        <a:p>
          <a:endParaRPr lang="en-US" sz="2400"/>
        </a:p>
      </dgm:t>
    </dgm:pt>
    <dgm:pt modelId="{5B4E6741-8917-459F-94B8-6CDB0C9F5704}" type="sibTrans" cxnId="{89EF629D-B66E-4A82-B016-88EB7B13F5E1}">
      <dgm:prSet/>
      <dgm:spPr/>
      <dgm:t>
        <a:bodyPr/>
        <a:lstStyle/>
        <a:p>
          <a:endParaRPr lang="en-US" sz="2400"/>
        </a:p>
      </dgm:t>
    </dgm:pt>
    <dgm:pt modelId="{BBD4E946-A878-4388-9EC4-ED9F451D7D04}">
      <dgm:prSet custT="1"/>
      <dgm:spPr/>
      <dgm:t>
        <a:bodyPr/>
        <a:lstStyle/>
        <a:p>
          <a:r>
            <a:rPr lang="en-US" sz="2400" dirty="0">
              <a:latin typeface="Calibri"/>
              <a:cs typeface="Calibri"/>
            </a:rPr>
            <a:t>Present</a:t>
          </a:r>
        </a:p>
      </dgm:t>
    </dgm:pt>
    <dgm:pt modelId="{1944CEE7-7479-49F0-9244-50FA83A403C6}" type="parTrans" cxnId="{A55F61FF-4DCD-401B-BB1E-89FB87A32AB7}">
      <dgm:prSet/>
      <dgm:spPr/>
      <dgm:t>
        <a:bodyPr/>
        <a:lstStyle/>
        <a:p>
          <a:endParaRPr lang="en-US" sz="2400"/>
        </a:p>
      </dgm:t>
    </dgm:pt>
    <dgm:pt modelId="{5AD93EE3-1A8A-4796-A488-A9549E478730}" type="sibTrans" cxnId="{A55F61FF-4DCD-401B-BB1E-89FB87A32AB7}">
      <dgm:prSet/>
      <dgm:spPr/>
      <dgm:t>
        <a:bodyPr/>
        <a:lstStyle/>
        <a:p>
          <a:endParaRPr lang="en-US" sz="2400"/>
        </a:p>
      </dgm:t>
    </dgm:pt>
    <dgm:pt modelId="{1EF97947-4B28-42C0-B7CF-F0901B6794D5}">
      <dgm:prSet custT="1"/>
      <dgm:spPr/>
      <dgm:t>
        <a:bodyPr/>
        <a:lstStyle/>
        <a:p>
          <a:r>
            <a:rPr lang="en-US" sz="1400" dirty="0">
              <a:latin typeface="Calibri"/>
              <a:cs typeface="Calibri"/>
            </a:rPr>
            <a:t>Be present. Come early and stay late (without violating work hours!)</a:t>
          </a:r>
        </a:p>
      </dgm:t>
    </dgm:pt>
    <dgm:pt modelId="{F3BAE91E-8C8A-40A0-B25A-B7249B3AA723}" type="parTrans" cxnId="{B8D61FF6-6E51-486D-8129-E996AC7F6BBD}">
      <dgm:prSet/>
      <dgm:spPr/>
      <dgm:t>
        <a:bodyPr/>
        <a:lstStyle/>
        <a:p>
          <a:endParaRPr lang="en-US" sz="2400"/>
        </a:p>
      </dgm:t>
    </dgm:pt>
    <dgm:pt modelId="{9835C5D4-C5C6-4CAC-A147-4E834CBAD277}" type="sibTrans" cxnId="{B8D61FF6-6E51-486D-8129-E996AC7F6BBD}">
      <dgm:prSet/>
      <dgm:spPr/>
      <dgm:t>
        <a:bodyPr/>
        <a:lstStyle/>
        <a:p>
          <a:endParaRPr lang="en-US" sz="2400"/>
        </a:p>
      </dgm:t>
    </dgm:pt>
    <dgm:pt modelId="{E930EC67-82AE-4545-8F02-E29675A28E19}">
      <dgm:prSet custT="1"/>
      <dgm:spPr/>
      <dgm:t>
        <a:bodyPr/>
        <a:lstStyle/>
        <a:p>
          <a:r>
            <a:rPr lang="en-US" sz="2400">
              <a:latin typeface="Calibri"/>
              <a:cs typeface="Calibri"/>
            </a:rPr>
            <a:t>Show</a:t>
          </a:r>
        </a:p>
      </dgm:t>
    </dgm:pt>
    <dgm:pt modelId="{1116E24C-7E44-4E2D-B326-9FB591B0D901}" type="parTrans" cxnId="{C2F1C078-D32B-4F35-B5B9-C4C3BCFAA125}">
      <dgm:prSet/>
      <dgm:spPr/>
      <dgm:t>
        <a:bodyPr/>
        <a:lstStyle/>
        <a:p>
          <a:endParaRPr lang="en-US" sz="2400"/>
        </a:p>
      </dgm:t>
    </dgm:pt>
    <dgm:pt modelId="{5E5146C3-F084-430D-A537-24A684BAB05A}" type="sibTrans" cxnId="{C2F1C078-D32B-4F35-B5B9-C4C3BCFAA125}">
      <dgm:prSet/>
      <dgm:spPr/>
      <dgm:t>
        <a:bodyPr/>
        <a:lstStyle/>
        <a:p>
          <a:endParaRPr lang="en-US" sz="2400"/>
        </a:p>
      </dgm:t>
    </dgm:pt>
    <dgm:pt modelId="{DD5CB01F-DD8A-4E22-BE30-266B81505B10}">
      <dgm:prSet custT="1"/>
      <dgm:spPr/>
      <dgm:t>
        <a:bodyPr/>
        <a:lstStyle/>
        <a:p>
          <a:r>
            <a:rPr lang="en-US" sz="1400">
              <a:latin typeface="Calibri"/>
              <a:cs typeface="Calibri"/>
            </a:rPr>
            <a:t>Show interest and be a team player</a:t>
          </a:r>
        </a:p>
      </dgm:t>
    </dgm:pt>
    <dgm:pt modelId="{52BDE1BC-B0F9-4016-AFA4-94E433EDA324}" type="parTrans" cxnId="{594AC1AD-C954-4E23-9B6F-7FF957E80496}">
      <dgm:prSet/>
      <dgm:spPr/>
      <dgm:t>
        <a:bodyPr/>
        <a:lstStyle/>
        <a:p>
          <a:endParaRPr lang="en-US" sz="2400"/>
        </a:p>
      </dgm:t>
    </dgm:pt>
    <dgm:pt modelId="{818EFBE2-4E8E-4D9D-98BC-F422C7B281FE}" type="sibTrans" cxnId="{594AC1AD-C954-4E23-9B6F-7FF957E80496}">
      <dgm:prSet/>
      <dgm:spPr/>
      <dgm:t>
        <a:bodyPr/>
        <a:lstStyle/>
        <a:p>
          <a:endParaRPr lang="en-US" sz="2400"/>
        </a:p>
      </dgm:t>
    </dgm:pt>
    <dgm:pt modelId="{B09EA310-7EA6-402C-AF5D-6D075DC6B1BD}">
      <dgm:prSet custT="1"/>
      <dgm:spPr/>
      <dgm:t>
        <a:bodyPr/>
        <a:lstStyle/>
        <a:p>
          <a:r>
            <a:rPr lang="en-US" sz="2400">
              <a:latin typeface="Calibri"/>
              <a:cs typeface="Calibri"/>
            </a:rPr>
            <a:t>Ask</a:t>
          </a:r>
        </a:p>
      </dgm:t>
    </dgm:pt>
    <dgm:pt modelId="{9A22ACB0-3865-4930-BE9C-3F72987EE7DB}" type="parTrans" cxnId="{C46B3ED3-A20F-4C4D-B59A-06B0A4100F81}">
      <dgm:prSet/>
      <dgm:spPr/>
      <dgm:t>
        <a:bodyPr/>
        <a:lstStyle/>
        <a:p>
          <a:endParaRPr lang="en-US" sz="2400"/>
        </a:p>
      </dgm:t>
    </dgm:pt>
    <dgm:pt modelId="{93F9F670-5590-4ED0-AB22-41208783440B}" type="sibTrans" cxnId="{C46B3ED3-A20F-4C4D-B59A-06B0A4100F81}">
      <dgm:prSet/>
      <dgm:spPr/>
      <dgm:t>
        <a:bodyPr/>
        <a:lstStyle/>
        <a:p>
          <a:endParaRPr lang="en-US" sz="2400"/>
        </a:p>
      </dgm:t>
    </dgm:pt>
    <dgm:pt modelId="{63F9B095-71B4-43E0-9653-6567B35C3E1A}">
      <dgm:prSet custT="1"/>
      <dgm:spPr/>
      <dgm:t>
        <a:bodyPr/>
        <a:lstStyle/>
        <a:p>
          <a:r>
            <a:rPr lang="en-US" sz="1400">
              <a:latin typeface="Calibri"/>
              <a:cs typeface="Calibri"/>
            </a:rPr>
            <a:t>Ask how you can help the team</a:t>
          </a:r>
        </a:p>
      </dgm:t>
    </dgm:pt>
    <dgm:pt modelId="{47E947F0-B20B-4D78-B5CB-763EFA5EAFD0}" type="parTrans" cxnId="{19806C63-7A74-49D1-8A35-8FCC23E9ECBE}">
      <dgm:prSet/>
      <dgm:spPr/>
      <dgm:t>
        <a:bodyPr/>
        <a:lstStyle/>
        <a:p>
          <a:endParaRPr lang="en-US" sz="2400"/>
        </a:p>
      </dgm:t>
    </dgm:pt>
    <dgm:pt modelId="{A393C1FE-346B-4320-B9A9-4B4747BCF655}" type="sibTrans" cxnId="{19806C63-7A74-49D1-8A35-8FCC23E9ECBE}">
      <dgm:prSet/>
      <dgm:spPr/>
      <dgm:t>
        <a:bodyPr/>
        <a:lstStyle/>
        <a:p>
          <a:endParaRPr lang="en-US" sz="2400"/>
        </a:p>
      </dgm:t>
    </dgm:pt>
    <dgm:pt modelId="{86FAC0C4-C58A-4AFD-8EF1-959371379916}">
      <dgm:prSet custT="1"/>
      <dgm:spPr/>
      <dgm:t>
        <a:bodyPr/>
        <a:lstStyle/>
        <a:p>
          <a:r>
            <a:rPr lang="en-US" sz="2400" dirty="0">
              <a:latin typeface="Calibri"/>
              <a:cs typeface="Calibri"/>
            </a:rPr>
            <a:t>Own</a:t>
          </a:r>
        </a:p>
      </dgm:t>
    </dgm:pt>
    <dgm:pt modelId="{A80E120D-BCC2-49CD-BE65-F368710043CF}" type="parTrans" cxnId="{865932C4-AE49-421A-BF12-D3FCEF4629B2}">
      <dgm:prSet/>
      <dgm:spPr/>
      <dgm:t>
        <a:bodyPr/>
        <a:lstStyle/>
        <a:p>
          <a:endParaRPr lang="en-US" sz="2400"/>
        </a:p>
      </dgm:t>
    </dgm:pt>
    <dgm:pt modelId="{E676E94A-640B-4AF3-A178-AB41AFF6AEE7}" type="sibTrans" cxnId="{865932C4-AE49-421A-BF12-D3FCEF4629B2}">
      <dgm:prSet/>
      <dgm:spPr/>
      <dgm:t>
        <a:bodyPr/>
        <a:lstStyle/>
        <a:p>
          <a:endParaRPr lang="en-US" sz="2400"/>
        </a:p>
      </dgm:t>
    </dgm:pt>
    <dgm:pt modelId="{5100D5B1-E583-4C25-94C3-EC46EBE83C71}">
      <dgm:prSet custT="1"/>
      <dgm:spPr/>
      <dgm:t>
        <a:bodyPr/>
        <a:lstStyle/>
        <a:p>
          <a:pPr rtl="0"/>
          <a:r>
            <a:rPr lang="en-US" sz="1400">
              <a:latin typeface="Calibri"/>
              <a:cs typeface="Calibri"/>
            </a:rPr>
            <a:t>Take ownership of your patients and their care – you should know every detail </a:t>
          </a:r>
        </a:p>
      </dgm:t>
    </dgm:pt>
    <dgm:pt modelId="{D8064536-46BD-4EBF-B380-51D5C2A12368}" type="parTrans" cxnId="{D177A2C4-3D9C-41B2-96E6-A09D69EE5890}">
      <dgm:prSet/>
      <dgm:spPr/>
      <dgm:t>
        <a:bodyPr/>
        <a:lstStyle/>
        <a:p>
          <a:endParaRPr lang="en-US" sz="2400"/>
        </a:p>
      </dgm:t>
    </dgm:pt>
    <dgm:pt modelId="{D1469582-2B26-433B-882A-D9BF26813E60}" type="sibTrans" cxnId="{D177A2C4-3D9C-41B2-96E6-A09D69EE5890}">
      <dgm:prSet/>
      <dgm:spPr/>
      <dgm:t>
        <a:bodyPr/>
        <a:lstStyle/>
        <a:p>
          <a:endParaRPr lang="en-US" sz="2400"/>
        </a:p>
      </dgm:t>
    </dgm:pt>
    <dgm:pt modelId="{0387A2BA-A26F-4B9D-A165-6102DD681496}">
      <dgm:prSet custT="1"/>
      <dgm:spPr/>
      <dgm:t>
        <a:bodyPr/>
        <a:lstStyle/>
        <a:p>
          <a:pPr rtl="0"/>
          <a:r>
            <a:rPr lang="en-US" sz="1400" dirty="0">
              <a:latin typeface="Calibri"/>
              <a:cs typeface="Calibri"/>
            </a:rPr>
            <a:t>Be an advocate for your patients. Consider SDoH and ACEs.</a:t>
          </a:r>
        </a:p>
      </dgm:t>
    </dgm:pt>
    <dgm:pt modelId="{4441B2F4-0D9A-4F08-ACB3-645FAA8C39C3}" type="parTrans" cxnId="{7D0E1D2F-B46D-465F-966E-42877FFD6707}">
      <dgm:prSet/>
      <dgm:spPr/>
      <dgm:t>
        <a:bodyPr/>
        <a:lstStyle/>
        <a:p>
          <a:endParaRPr lang="en-US" sz="2400"/>
        </a:p>
      </dgm:t>
    </dgm:pt>
    <dgm:pt modelId="{544D7680-7630-45C5-8E59-D294651B309A}" type="sibTrans" cxnId="{7D0E1D2F-B46D-465F-966E-42877FFD6707}">
      <dgm:prSet/>
      <dgm:spPr/>
      <dgm:t>
        <a:bodyPr/>
        <a:lstStyle/>
        <a:p>
          <a:endParaRPr lang="en-US" sz="2400"/>
        </a:p>
      </dgm:t>
    </dgm:pt>
    <dgm:pt modelId="{1AC317A1-D689-4142-897F-BA40A95DA23D}">
      <dgm:prSet phldr="0"/>
      <dgm:spPr/>
      <dgm:t>
        <a:bodyPr/>
        <a:lstStyle/>
        <a:p>
          <a:r>
            <a:rPr lang="en-US" sz="1400">
              <a:latin typeface="Calibri"/>
              <a:cs typeface="Calibri"/>
            </a:rPr>
            <a:t>Advocate</a:t>
          </a:r>
          <a:endParaRPr lang="en-US">
            <a:latin typeface="Calibri"/>
            <a:cs typeface="Calibri"/>
          </a:endParaRPr>
        </a:p>
      </dgm:t>
    </dgm:pt>
    <dgm:pt modelId="{6847A570-C40B-40A8-A6B9-4A003F74F90A}" type="parTrans" cxnId="{646E8DDE-4D19-4903-BA59-1632E8574FB8}">
      <dgm:prSet/>
      <dgm:spPr/>
    </dgm:pt>
    <dgm:pt modelId="{39D13DBB-0DC9-4C6D-87DA-0E4F7F6D9338}" type="sibTrans" cxnId="{646E8DDE-4D19-4903-BA59-1632E8574FB8}">
      <dgm:prSet/>
      <dgm:spPr/>
    </dgm:pt>
    <dgm:pt modelId="{24233707-ECE3-EE41-B9F5-52E4F9D86C2F}" type="pres">
      <dgm:prSet presAssocID="{DDE6E3EA-AC98-49E5-9534-6635449748ED}" presName="Name0" presStyleCnt="0">
        <dgm:presLayoutVars>
          <dgm:dir/>
          <dgm:animLvl val="lvl"/>
          <dgm:resizeHandles val="exact"/>
        </dgm:presLayoutVars>
      </dgm:prSet>
      <dgm:spPr/>
    </dgm:pt>
    <dgm:pt modelId="{246C2763-FB57-457A-8D2A-A1FB15321D10}" type="pres">
      <dgm:prSet presAssocID="{1AC317A1-D689-4142-897F-BA40A95DA23D}" presName="boxAndChildren" presStyleCnt="0"/>
      <dgm:spPr/>
    </dgm:pt>
    <dgm:pt modelId="{0A1C65DC-926B-4DED-BFF9-776A9B1A9695}" type="pres">
      <dgm:prSet presAssocID="{1AC317A1-D689-4142-897F-BA40A95DA23D}" presName="parentTextBox" presStyleLbl="alignNode1" presStyleIdx="0" presStyleCnt="7"/>
      <dgm:spPr/>
    </dgm:pt>
    <dgm:pt modelId="{349FBA39-40B6-4603-AA21-6B8B371A2CDE}" type="pres">
      <dgm:prSet presAssocID="{1AC317A1-D689-4142-897F-BA40A95DA23D}" presName="descendantBox" presStyleLbl="bgAccFollowNode1" presStyleIdx="0" presStyleCnt="7"/>
      <dgm:spPr/>
    </dgm:pt>
    <dgm:pt modelId="{94098EAF-A170-4775-9B13-A28132937838}" type="pres">
      <dgm:prSet presAssocID="{E676E94A-640B-4AF3-A178-AB41AFF6AEE7}" presName="sp" presStyleCnt="0"/>
      <dgm:spPr/>
    </dgm:pt>
    <dgm:pt modelId="{516B6D0D-B7CC-49F5-B3FE-839C0F8C2C69}" type="pres">
      <dgm:prSet presAssocID="{86FAC0C4-C58A-4AFD-8EF1-959371379916}" presName="arrowAndChildren" presStyleCnt="0"/>
      <dgm:spPr/>
    </dgm:pt>
    <dgm:pt modelId="{03194E6D-1DC2-455B-9F9F-A6BF11601D6F}" type="pres">
      <dgm:prSet presAssocID="{86FAC0C4-C58A-4AFD-8EF1-959371379916}" presName="parentTextArrow" presStyleLbl="node1" presStyleIdx="0" presStyleCnt="0"/>
      <dgm:spPr/>
    </dgm:pt>
    <dgm:pt modelId="{33AF3B8B-F7AE-439F-A89C-1B8935B9B46D}" type="pres">
      <dgm:prSet presAssocID="{86FAC0C4-C58A-4AFD-8EF1-959371379916}" presName="arrow" presStyleLbl="alignNode1" presStyleIdx="1" presStyleCnt="7"/>
      <dgm:spPr/>
    </dgm:pt>
    <dgm:pt modelId="{4650D86F-CB19-4A00-9939-DC91745D6532}" type="pres">
      <dgm:prSet presAssocID="{86FAC0C4-C58A-4AFD-8EF1-959371379916}" presName="descendantArrow" presStyleLbl="bgAccFollowNode1" presStyleIdx="1" presStyleCnt="7"/>
      <dgm:spPr/>
    </dgm:pt>
    <dgm:pt modelId="{31AE56DB-F67A-7A48-AA98-3C11D44AD4A2}" type="pres">
      <dgm:prSet presAssocID="{93F9F670-5590-4ED0-AB22-41208783440B}" presName="sp" presStyleCnt="0"/>
      <dgm:spPr/>
    </dgm:pt>
    <dgm:pt modelId="{0FD9DF86-0DD2-3A49-9FCC-E9E130DBA7D3}" type="pres">
      <dgm:prSet presAssocID="{B09EA310-7EA6-402C-AF5D-6D075DC6B1BD}" presName="arrowAndChildren" presStyleCnt="0"/>
      <dgm:spPr/>
    </dgm:pt>
    <dgm:pt modelId="{A9EDCA0C-DE5E-9147-A628-A656854301FE}" type="pres">
      <dgm:prSet presAssocID="{B09EA310-7EA6-402C-AF5D-6D075DC6B1BD}" presName="parentTextArrow" presStyleLbl="node1" presStyleIdx="0" presStyleCnt="0"/>
      <dgm:spPr/>
    </dgm:pt>
    <dgm:pt modelId="{459DAFB2-C966-ED4D-8BCD-4BE5BED8FF02}" type="pres">
      <dgm:prSet presAssocID="{B09EA310-7EA6-402C-AF5D-6D075DC6B1BD}" presName="arrow" presStyleLbl="alignNode1" presStyleIdx="2" presStyleCnt="7"/>
      <dgm:spPr/>
    </dgm:pt>
    <dgm:pt modelId="{76CA89D4-B8E6-014F-96C7-ADE232661EA5}" type="pres">
      <dgm:prSet presAssocID="{B09EA310-7EA6-402C-AF5D-6D075DC6B1BD}" presName="descendantArrow" presStyleLbl="bgAccFollowNode1" presStyleIdx="2" presStyleCnt="7"/>
      <dgm:spPr/>
    </dgm:pt>
    <dgm:pt modelId="{75D27112-CF2B-114C-891D-D945BAD8E020}" type="pres">
      <dgm:prSet presAssocID="{5E5146C3-F084-430D-A537-24A684BAB05A}" presName="sp" presStyleCnt="0"/>
      <dgm:spPr/>
    </dgm:pt>
    <dgm:pt modelId="{99913CB3-499F-3342-A875-4FAD1693CFE1}" type="pres">
      <dgm:prSet presAssocID="{E930EC67-82AE-4545-8F02-E29675A28E19}" presName="arrowAndChildren" presStyleCnt="0"/>
      <dgm:spPr/>
    </dgm:pt>
    <dgm:pt modelId="{3848A802-7374-3B44-A490-6C4C5CA3011B}" type="pres">
      <dgm:prSet presAssocID="{E930EC67-82AE-4545-8F02-E29675A28E19}" presName="parentTextArrow" presStyleLbl="node1" presStyleIdx="0" presStyleCnt="0"/>
      <dgm:spPr/>
    </dgm:pt>
    <dgm:pt modelId="{51AAE1BE-B614-6D4E-B15C-1A8F5A49A7EC}" type="pres">
      <dgm:prSet presAssocID="{E930EC67-82AE-4545-8F02-E29675A28E19}" presName="arrow" presStyleLbl="alignNode1" presStyleIdx="3" presStyleCnt="7"/>
      <dgm:spPr/>
    </dgm:pt>
    <dgm:pt modelId="{76EED791-A6D6-8345-96AC-31A18CA958B9}" type="pres">
      <dgm:prSet presAssocID="{E930EC67-82AE-4545-8F02-E29675A28E19}" presName="descendantArrow" presStyleLbl="bgAccFollowNode1" presStyleIdx="3" presStyleCnt="7"/>
      <dgm:spPr/>
    </dgm:pt>
    <dgm:pt modelId="{BEA5E95F-66B2-9642-A9B7-701A2422856F}" type="pres">
      <dgm:prSet presAssocID="{5AD93EE3-1A8A-4796-A488-A9549E478730}" presName="sp" presStyleCnt="0"/>
      <dgm:spPr/>
    </dgm:pt>
    <dgm:pt modelId="{29F38A17-A5ED-0648-95BC-87B77FD51536}" type="pres">
      <dgm:prSet presAssocID="{BBD4E946-A878-4388-9EC4-ED9F451D7D04}" presName="arrowAndChildren" presStyleCnt="0"/>
      <dgm:spPr/>
    </dgm:pt>
    <dgm:pt modelId="{DD94B705-79A7-4043-8DE6-24DD19C5A74B}" type="pres">
      <dgm:prSet presAssocID="{BBD4E946-A878-4388-9EC4-ED9F451D7D04}" presName="parentTextArrow" presStyleLbl="node1" presStyleIdx="0" presStyleCnt="0"/>
      <dgm:spPr/>
    </dgm:pt>
    <dgm:pt modelId="{F6436785-E465-8946-92DC-204939E659F1}" type="pres">
      <dgm:prSet presAssocID="{BBD4E946-A878-4388-9EC4-ED9F451D7D04}" presName="arrow" presStyleLbl="alignNode1" presStyleIdx="4" presStyleCnt="7"/>
      <dgm:spPr/>
    </dgm:pt>
    <dgm:pt modelId="{B47DEE9B-6D29-284D-8467-1E280B22C105}" type="pres">
      <dgm:prSet presAssocID="{BBD4E946-A878-4388-9EC4-ED9F451D7D04}" presName="descendantArrow" presStyleLbl="bgAccFollowNode1" presStyleIdx="4" presStyleCnt="7"/>
      <dgm:spPr/>
    </dgm:pt>
    <dgm:pt modelId="{08E77DDE-DC1F-524B-874C-559FB2B4840D}" type="pres">
      <dgm:prSet presAssocID="{34F990FD-8138-4926-8038-513EBC26DE18}" presName="sp" presStyleCnt="0"/>
      <dgm:spPr/>
    </dgm:pt>
    <dgm:pt modelId="{0F9C6780-BC7F-894D-835C-9BEDB0E39BD0}" type="pres">
      <dgm:prSet presAssocID="{61FE02A3-BAF4-446B-8BD9-B4B34AEF0DF0}" presName="arrowAndChildren" presStyleCnt="0"/>
      <dgm:spPr/>
    </dgm:pt>
    <dgm:pt modelId="{87D36C8B-BEB0-0945-9B5B-8F4399C53D8D}" type="pres">
      <dgm:prSet presAssocID="{61FE02A3-BAF4-446B-8BD9-B4B34AEF0DF0}" presName="parentTextArrow" presStyleLbl="node1" presStyleIdx="0" presStyleCnt="0"/>
      <dgm:spPr/>
    </dgm:pt>
    <dgm:pt modelId="{785FAB31-9B78-7C46-9CAA-3D60D403B8C3}" type="pres">
      <dgm:prSet presAssocID="{61FE02A3-BAF4-446B-8BD9-B4B34AEF0DF0}" presName="arrow" presStyleLbl="alignNode1" presStyleIdx="5" presStyleCnt="7"/>
      <dgm:spPr/>
    </dgm:pt>
    <dgm:pt modelId="{7C152E66-7A7D-4442-9458-8C9E03DDC6F4}" type="pres">
      <dgm:prSet presAssocID="{61FE02A3-BAF4-446B-8BD9-B4B34AEF0DF0}" presName="descendantArrow" presStyleLbl="bgAccFollowNode1" presStyleIdx="5" presStyleCnt="7"/>
      <dgm:spPr/>
    </dgm:pt>
    <dgm:pt modelId="{7F0DFE47-0B34-4C42-BE82-FEFCF13523C2}" type="pres">
      <dgm:prSet presAssocID="{7CE39E86-DCCD-42A5-8E5D-BDB7DFCD2E4A}" presName="sp" presStyleCnt="0"/>
      <dgm:spPr/>
    </dgm:pt>
    <dgm:pt modelId="{1EB1C69E-E2F8-6E4A-B314-4A762746962A}" type="pres">
      <dgm:prSet presAssocID="{E5AA90CB-48CC-49E3-A5D0-74E360D91855}" presName="arrowAndChildren" presStyleCnt="0"/>
      <dgm:spPr/>
    </dgm:pt>
    <dgm:pt modelId="{87C4A7F4-88B1-584E-B631-2FB38D9CC9EA}" type="pres">
      <dgm:prSet presAssocID="{E5AA90CB-48CC-49E3-A5D0-74E360D91855}" presName="parentTextArrow" presStyleLbl="node1" presStyleIdx="0" presStyleCnt="0"/>
      <dgm:spPr/>
    </dgm:pt>
    <dgm:pt modelId="{4F84A474-1E00-CF45-AEDE-81A2B6707475}" type="pres">
      <dgm:prSet presAssocID="{E5AA90CB-48CC-49E3-A5D0-74E360D91855}" presName="arrow" presStyleLbl="alignNode1" presStyleIdx="6" presStyleCnt="7"/>
      <dgm:spPr/>
    </dgm:pt>
    <dgm:pt modelId="{B06B520E-C29F-AE4D-8DF2-B0496C4E7312}" type="pres">
      <dgm:prSet presAssocID="{E5AA90CB-48CC-49E3-A5D0-74E360D91855}" presName="descendantArrow" presStyleLbl="bgAccFollowNode1" presStyleIdx="6" presStyleCnt="7"/>
      <dgm:spPr/>
    </dgm:pt>
  </dgm:ptLst>
  <dgm:cxnLst>
    <dgm:cxn modelId="{BFCF2200-4AD4-41E1-A025-95529C4DCE0A}" type="presOf" srcId="{4BB1DE72-E148-4A51-B34F-E9178040FAB7}" destId="{B06B520E-C29F-AE4D-8DF2-B0496C4E7312}" srcOrd="0" destOrd="0" presId="urn:microsoft.com/office/officeart/2016/7/layout/VerticalDownArrowProcess"/>
    <dgm:cxn modelId="{6234F50A-0B02-4545-BE04-3218CFA4786D}" type="presOf" srcId="{86FAC0C4-C58A-4AFD-8EF1-959371379916}" destId="{03194E6D-1DC2-455B-9F9F-A6BF11601D6F}" srcOrd="0" destOrd="0" presId="urn:microsoft.com/office/officeart/2016/7/layout/VerticalDownArrowProcess"/>
    <dgm:cxn modelId="{1C7D6629-C88A-42B9-941E-9FA2015C4A31}" type="presOf" srcId="{B09EA310-7EA6-402C-AF5D-6D075DC6B1BD}" destId="{A9EDCA0C-DE5E-9147-A628-A656854301FE}" srcOrd="0" destOrd="0" presId="urn:microsoft.com/office/officeart/2016/7/layout/VerticalDownArrowProcess"/>
    <dgm:cxn modelId="{7D0E1D2F-B46D-465F-966E-42877FFD6707}" srcId="{1AC317A1-D689-4142-897F-BA40A95DA23D}" destId="{0387A2BA-A26F-4B9D-A165-6102DD681496}" srcOrd="0" destOrd="0" parTransId="{4441B2F4-0D9A-4F08-ACB3-645FAA8C39C3}" sibTransId="{544D7680-7630-45C5-8E59-D294651B309A}"/>
    <dgm:cxn modelId="{25ACB138-7F5B-463B-A2C0-67AE108AF9EF}" type="presOf" srcId="{B09EA310-7EA6-402C-AF5D-6D075DC6B1BD}" destId="{459DAFB2-C966-ED4D-8BCD-4BE5BED8FF02}" srcOrd="1" destOrd="0" presId="urn:microsoft.com/office/officeart/2016/7/layout/VerticalDownArrowProcess"/>
    <dgm:cxn modelId="{E5094B3A-C351-824F-A9B6-13DCF92A44F8}" type="presOf" srcId="{DDE6E3EA-AC98-49E5-9534-6635449748ED}" destId="{24233707-ECE3-EE41-B9F5-52E4F9D86C2F}" srcOrd="0" destOrd="0" presId="urn:microsoft.com/office/officeart/2016/7/layout/VerticalDownArrowProcess"/>
    <dgm:cxn modelId="{41443441-CB33-4DD7-BC58-32D3BA5298A7}" type="presOf" srcId="{E930EC67-82AE-4545-8F02-E29675A28E19}" destId="{3848A802-7374-3B44-A490-6C4C5CA3011B}" srcOrd="0" destOrd="0" presId="urn:microsoft.com/office/officeart/2016/7/layout/VerticalDownArrowProcess"/>
    <dgm:cxn modelId="{36A98E49-2148-41A5-975C-03CBE57140BB}" type="presOf" srcId="{61FE02A3-BAF4-446B-8BD9-B4B34AEF0DF0}" destId="{785FAB31-9B78-7C46-9CAA-3D60D403B8C3}" srcOrd="1" destOrd="0" presId="urn:microsoft.com/office/officeart/2016/7/layout/VerticalDownArrowProcess"/>
    <dgm:cxn modelId="{E2EE174D-EFCC-42BB-A735-CCCA60600A2D}" type="presOf" srcId="{0387A2BA-A26F-4B9D-A165-6102DD681496}" destId="{349FBA39-40B6-4603-AA21-6B8B371A2CDE}" srcOrd="0" destOrd="0" presId="urn:microsoft.com/office/officeart/2016/7/layout/VerticalDownArrowProcess"/>
    <dgm:cxn modelId="{B465804E-A76C-4195-8186-4822254E6011}" type="presOf" srcId="{E5AA90CB-48CC-49E3-A5D0-74E360D91855}" destId="{4F84A474-1E00-CF45-AEDE-81A2B6707475}" srcOrd="1" destOrd="0" presId="urn:microsoft.com/office/officeart/2016/7/layout/VerticalDownArrowProcess"/>
    <dgm:cxn modelId="{7AE51251-75D3-4E45-B3F5-BEF8F0B6C75D}" type="presOf" srcId="{63F9B095-71B4-43E0-9653-6567B35C3E1A}" destId="{76CA89D4-B8E6-014F-96C7-ADE232661EA5}" srcOrd="0" destOrd="0" presId="urn:microsoft.com/office/officeart/2016/7/layout/VerticalDownArrowProcess"/>
    <dgm:cxn modelId="{F0106859-B8EF-4E00-B371-F73618D0A72C}" srcId="{DDE6E3EA-AC98-49E5-9534-6635449748ED}" destId="{61FE02A3-BAF4-446B-8BD9-B4B34AEF0DF0}" srcOrd="1" destOrd="0" parTransId="{C35F5442-3363-451D-96FA-0FD0472F7096}" sibTransId="{34F990FD-8138-4926-8038-513EBC26DE18}"/>
    <dgm:cxn modelId="{3328F05E-FA5F-4D92-B9D0-AA88B91AC65B}" type="presOf" srcId="{BBD4E946-A878-4388-9EC4-ED9F451D7D04}" destId="{DD94B705-79A7-4043-8DE6-24DD19C5A74B}" srcOrd="0" destOrd="0" presId="urn:microsoft.com/office/officeart/2016/7/layout/VerticalDownArrowProcess"/>
    <dgm:cxn modelId="{19806C63-7A74-49D1-8A35-8FCC23E9ECBE}" srcId="{B09EA310-7EA6-402C-AF5D-6D075DC6B1BD}" destId="{63F9B095-71B4-43E0-9653-6567B35C3E1A}" srcOrd="0" destOrd="0" parTransId="{47E947F0-B20B-4D78-B5CB-763EFA5EAFD0}" sibTransId="{A393C1FE-346B-4320-B9A9-4B4747BCF655}"/>
    <dgm:cxn modelId="{FD5A506B-44E6-4A3F-95C7-2514CAC32D5F}" type="presOf" srcId="{E930EC67-82AE-4545-8F02-E29675A28E19}" destId="{51AAE1BE-B614-6D4E-B15C-1A8F5A49A7EC}" srcOrd="1" destOrd="0" presId="urn:microsoft.com/office/officeart/2016/7/layout/VerticalDownArrowProcess"/>
    <dgm:cxn modelId="{547B6971-B1BE-4CE7-8368-EC1BDA749761}" srcId="{E5AA90CB-48CC-49E3-A5D0-74E360D91855}" destId="{4BB1DE72-E148-4A51-B34F-E9178040FAB7}" srcOrd="0" destOrd="0" parTransId="{C54E50A6-5A64-4390-B939-9D9E55DEFA39}" sibTransId="{93253120-399A-4886-B75B-C0E535EEEA64}"/>
    <dgm:cxn modelId="{27AF5176-AF36-4ED4-91F6-DAD0760F083E}" type="presOf" srcId="{61FE02A3-BAF4-446B-8BD9-B4B34AEF0DF0}" destId="{87D36C8B-BEB0-0945-9B5B-8F4399C53D8D}" srcOrd="0" destOrd="0" presId="urn:microsoft.com/office/officeart/2016/7/layout/VerticalDownArrowProcess"/>
    <dgm:cxn modelId="{C2F1C078-D32B-4F35-B5B9-C4C3BCFAA125}" srcId="{DDE6E3EA-AC98-49E5-9534-6635449748ED}" destId="{E930EC67-82AE-4545-8F02-E29675A28E19}" srcOrd="3" destOrd="0" parTransId="{1116E24C-7E44-4E2D-B326-9FB591B0D901}" sibTransId="{5E5146C3-F084-430D-A537-24A684BAB05A}"/>
    <dgm:cxn modelId="{DD5E827D-10E3-467D-A47A-C3F6A1E8FCFF}" type="presOf" srcId="{86FAC0C4-C58A-4AFD-8EF1-959371379916}" destId="{33AF3B8B-F7AE-439F-A89C-1B8935B9B46D}" srcOrd="1" destOrd="0" presId="urn:microsoft.com/office/officeart/2016/7/layout/VerticalDownArrowProcess"/>
    <dgm:cxn modelId="{FEBCC287-F1FC-4C7C-88E0-31902AF8125D}" type="presOf" srcId="{1EF97947-4B28-42C0-B7CF-F0901B6794D5}" destId="{B47DEE9B-6D29-284D-8467-1E280B22C105}" srcOrd="0" destOrd="0" presId="urn:microsoft.com/office/officeart/2016/7/layout/VerticalDownArrowProcess"/>
    <dgm:cxn modelId="{EA78DA98-8B99-4472-AA9B-E8DDB84B7ED2}" type="presOf" srcId="{BBD4E946-A878-4388-9EC4-ED9F451D7D04}" destId="{F6436785-E465-8946-92DC-204939E659F1}" srcOrd="1" destOrd="0" presId="urn:microsoft.com/office/officeart/2016/7/layout/VerticalDownArrowProcess"/>
    <dgm:cxn modelId="{89EF629D-B66E-4A82-B016-88EB7B13F5E1}" srcId="{61FE02A3-BAF4-446B-8BD9-B4B34AEF0DF0}" destId="{AC9DF931-3EB3-4A24-B7EB-CF88B03CC57B}" srcOrd="0" destOrd="0" parTransId="{DA100404-4B0B-4C7F-A3DC-5B006D636DBB}" sibTransId="{5B4E6741-8917-459F-94B8-6CDB0C9F5704}"/>
    <dgm:cxn modelId="{0B183A9F-561E-4F6F-BF03-8B5416F2BB49}" type="presOf" srcId="{1AC317A1-D689-4142-897F-BA40A95DA23D}" destId="{0A1C65DC-926B-4DED-BFF9-776A9B1A9695}" srcOrd="0" destOrd="0" presId="urn:microsoft.com/office/officeart/2016/7/layout/VerticalDownArrowProcess"/>
    <dgm:cxn modelId="{594AC1AD-C954-4E23-9B6F-7FF957E80496}" srcId="{E930EC67-82AE-4545-8F02-E29675A28E19}" destId="{DD5CB01F-DD8A-4E22-BE30-266B81505B10}" srcOrd="0" destOrd="0" parTransId="{52BDE1BC-B0F9-4016-AFA4-94E433EDA324}" sibTransId="{818EFBE2-4E8E-4D9D-98BC-F422C7B281FE}"/>
    <dgm:cxn modelId="{742BA9B4-B06F-4907-A99A-5044C01E8D79}" type="presOf" srcId="{AC9DF931-3EB3-4A24-B7EB-CF88B03CC57B}" destId="{7C152E66-7A7D-4442-9458-8C9E03DDC6F4}" srcOrd="0" destOrd="0" presId="urn:microsoft.com/office/officeart/2016/7/layout/VerticalDownArrowProcess"/>
    <dgm:cxn modelId="{865932C4-AE49-421A-BF12-D3FCEF4629B2}" srcId="{DDE6E3EA-AC98-49E5-9534-6635449748ED}" destId="{86FAC0C4-C58A-4AFD-8EF1-959371379916}" srcOrd="5" destOrd="0" parTransId="{A80E120D-BCC2-49CD-BE65-F368710043CF}" sibTransId="{E676E94A-640B-4AF3-A178-AB41AFF6AEE7}"/>
    <dgm:cxn modelId="{D177A2C4-3D9C-41B2-96E6-A09D69EE5890}" srcId="{86FAC0C4-C58A-4AFD-8EF1-959371379916}" destId="{5100D5B1-E583-4C25-94C3-EC46EBE83C71}" srcOrd="0" destOrd="0" parTransId="{D8064536-46BD-4EBF-B380-51D5C2A12368}" sibTransId="{D1469582-2B26-433B-882A-D9BF26813E60}"/>
    <dgm:cxn modelId="{009F47C7-F2B7-4162-B52B-FD999C65170E}" type="presOf" srcId="{DD5CB01F-DD8A-4E22-BE30-266B81505B10}" destId="{76EED791-A6D6-8345-96AC-31A18CA958B9}" srcOrd="0" destOrd="0" presId="urn:microsoft.com/office/officeart/2016/7/layout/VerticalDownArrowProcess"/>
    <dgm:cxn modelId="{190B0EC9-39C9-47F5-8604-0C15B2BF679E}" type="presOf" srcId="{5100D5B1-E583-4C25-94C3-EC46EBE83C71}" destId="{4650D86F-CB19-4A00-9939-DC91745D6532}" srcOrd="0" destOrd="0" presId="urn:microsoft.com/office/officeart/2016/7/layout/VerticalDownArrowProcess"/>
    <dgm:cxn modelId="{C46B3ED3-A20F-4C4D-B59A-06B0A4100F81}" srcId="{DDE6E3EA-AC98-49E5-9534-6635449748ED}" destId="{B09EA310-7EA6-402C-AF5D-6D075DC6B1BD}" srcOrd="4" destOrd="0" parTransId="{9A22ACB0-3865-4930-BE9C-3F72987EE7DB}" sibTransId="{93F9F670-5590-4ED0-AB22-41208783440B}"/>
    <dgm:cxn modelId="{646E8DDE-4D19-4903-BA59-1632E8574FB8}" srcId="{DDE6E3EA-AC98-49E5-9534-6635449748ED}" destId="{1AC317A1-D689-4142-897F-BA40A95DA23D}" srcOrd="6" destOrd="0" parTransId="{6847A570-C40B-40A8-A6B9-4A003F74F90A}" sibTransId="{39D13DBB-0DC9-4C6D-87DA-0E4F7F6D9338}"/>
    <dgm:cxn modelId="{C4D6FDEE-A1DC-4E1C-9CAA-5D7F8BF57EE2}" type="presOf" srcId="{E5AA90CB-48CC-49E3-A5D0-74E360D91855}" destId="{87C4A7F4-88B1-584E-B631-2FB38D9CC9EA}" srcOrd="0" destOrd="0" presId="urn:microsoft.com/office/officeart/2016/7/layout/VerticalDownArrowProcess"/>
    <dgm:cxn modelId="{B8D61FF6-6E51-486D-8129-E996AC7F6BBD}" srcId="{BBD4E946-A878-4388-9EC4-ED9F451D7D04}" destId="{1EF97947-4B28-42C0-B7CF-F0901B6794D5}" srcOrd="0" destOrd="0" parTransId="{F3BAE91E-8C8A-40A0-B25A-B7249B3AA723}" sibTransId="{9835C5D4-C5C6-4CAC-A147-4E834CBAD277}"/>
    <dgm:cxn modelId="{3958C9FB-45A9-4F48-873F-4B8D539273AE}" srcId="{DDE6E3EA-AC98-49E5-9534-6635449748ED}" destId="{E5AA90CB-48CC-49E3-A5D0-74E360D91855}" srcOrd="0" destOrd="0" parTransId="{66E1F532-28C9-4CEF-A431-BBB65BFA63C6}" sibTransId="{7CE39E86-DCCD-42A5-8E5D-BDB7DFCD2E4A}"/>
    <dgm:cxn modelId="{A55F61FF-4DCD-401B-BB1E-89FB87A32AB7}" srcId="{DDE6E3EA-AC98-49E5-9534-6635449748ED}" destId="{BBD4E946-A878-4388-9EC4-ED9F451D7D04}" srcOrd="2" destOrd="0" parTransId="{1944CEE7-7479-49F0-9244-50FA83A403C6}" sibTransId="{5AD93EE3-1A8A-4796-A488-A9549E478730}"/>
    <dgm:cxn modelId="{3874F0A6-DA63-4753-802A-A1421439CE87}" type="presParOf" srcId="{24233707-ECE3-EE41-B9F5-52E4F9D86C2F}" destId="{246C2763-FB57-457A-8D2A-A1FB15321D10}" srcOrd="0" destOrd="0" presId="urn:microsoft.com/office/officeart/2016/7/layout/VerticalDownArrowProcess"/>
    <dgm:cxn modelId="{466578A3-15E6-45D7-91AF-CD133B8CF56F}" type="presParOf" srcId="{246C2763-FB57-457A-8D2A-A1FB15321D10}" destId="{0A1C65DC-926B-4DED-BFF9-776A9B1A9695}" srcOrd="0" destOrd="0" presId="urn:microsoft.com/office/officeart/2016/7/layout/VerticalDownArrowProcess"/>
    <dgm:cxn modelId="{49A0E2CC-3681-46F3-B28C-96D5877BB6D3}" type="presParOf" srcId="{246C2763-FB57-457A-8D2A-A1FB15321D10}" destId="{349FBA39-40B6-4603-AA21-6B8B371A2CDE}" srcOrd="1" destOrd="0" presId="urn:microsoft.com/office/officeart/2016/7/layout/VerticalDownArrowProcess"/>
    <dgm:cxn modelId="{C64F94D2-24A8-4372-8AEB-9AD7F7DE64C6}" type="presParOf" srcId="{24233707-ECE3-EE41-B9F5-52E4F9D86C2F}" destId="{94098EAF-A170-4775-9B13-A28132937838}" srcOrd="1" destOrd="0" presId="urn:microsoft.com/office/officeart/2016/7/layout/VerticalDownArrowProcess"/>
    <dgm:cxn modelId="{6272A87B-A3BC-4A2E-B692-6FBB9F2E821F}" type="presParOf" srcId="{24233707-ECE3-EE41-B9F5-52E4F9D86C2F}" destId="{516B6D0D-B7CC-49F5-B3FE-839C0F8C2C69}" srcOrd="2" destOrd="0" presId="urn:microsoft.com/office/officeart/2016/7/layout/VerticalDownArrowProcess"/>
    <dgm:cxn modelId="{499A8C13-33CE-4223-9A41-0FC576304CFC}" type="presParOf" srcId="{516B6D0D-B7CC-49F5-B3FE-839C0F8C2C69}" destId="{03194E6D-1DC2-455B-9F9F-A6BF11601D6F}" srcOrd="0" destOrd="0" presId="urn:microsoft.com/office/officeart/2016/7/layout/VerticalDownArrowProcess"/>
    <dgm:cxn modelId="{535014B0-BCCB-48E1-8FAB-F79E79966D3B}" type="presParOf" srcId="{516B6D0D-B7CC-49F5-B3FE-839C0F8C2C69}" destId="{33AF3B8B-F7AE-439F-A89C-1B8935B9B46D}" srcOrd="1" destOrd="0" presId="urn:microsoft.com/office/officeart/2016/7/layout/VerticalDownArrowProcess"/>
    <dgm:cxn modelId="{650E108E-1D64-4E4E-AB95-A38E6DBE238C}" type="presParOf" srcId="{516B6D0D-B7CC-49F5-B3FE-839C0F8C2C69}" destId="{4650D86F-CB19-4A00-9939-DC91745D6532}" srcOrd="2" destOrd="0" presId="urn:microsoft.com/office/officeart/2016/7/layout/VerticalDownArrowProcess"/>
    <dgm:cxn modelId="{69629D24-71AB-4C12-992E-819DB509BBE3}" type="presParOf" srcId="{24233707-ECE3-EE41-B9F5-52E4F9D86C2F}" destId="{31AE56DB-F67A-7A48-AA98-3C11D44AD4A2}" srcOrd="3" destOrd="0" presId="urn:microsoft.com/office/officeart/2016/7/layout/VerticalDownArrowProcess"/>
    <dgm:cxn modelId="{6C6DEB30-3A73-4C65-9EF2-B9C61FCEDF5B}" type="presParOf" srcId="{24233707-ECE3-EE41-B9F5-52E4F9D86C2F}" destId="{0FD9DF86-0DD2-3A49-9FCC-E9E130DBA7D3}" srcOrd="4" destOrd="0" presId="urn:microsoft.com/office/officeart/2016/7/layout/VerticalDownArrowProcess"/>
    <dgm:cxn modelId="{B7966F31-5777-4658-A609-C25E29BF1DEA}" type="presParOf" srcId="{0FD9DF86-0DD2-3A49-9FCC-E9E130DBA7D3}" destId="{A9EDCA0C-DE5E-9147-A628-A656854301FE}" srcOrd="0" destOrd="0" presId="urn:microsoft.com/office/officeart/2016/7/layout/VerticalDownArrowProcess"/>
    <dgm:cxn modelId="{BB9D3220-13DB-4018-83DE-EF4C60438EAB}" type="presParOf" srcId="{0FD9DF86-0DD2-3A49-9FCC-E9E130DBA7D3}" destId="{459DAFB2-C966-ED4D-8BCD-4BE5BED8FF02}" srcOrd="1" destOrd="0" presId="urn:microsoft.com/office/officeart/2016/7/layout/VerticalDownArrowProcess"/>
    <dgm:cxn modelId="{D8FDD9F7-3481-4BC4-AEB9-28BF9B937C2C}" type="presParOf" srcId="{0FD9DF86-0DD2-3A49-9FCC-E9E130DBA7D3}" destId="{76CA89D4-B8E6-014F-96C7-ADE232661EA5}" srcOrd="2" destOrd="0" presId="urn:microsoft.com/office/officeart/2016/7/layout/VerticalDownArrowProcess"/>
    <dgm:cxn modelId="{236A2B2F-8F68-4EBA-881B-C2A55931E622}" type="presParOf" srcId="{24233707-ECE3-EE41-B9F5-52E4F9D86C2F}" destId="{75D27112-CF2B-114C-891D-D945BAD8E020}" srcOrd="5" destOrd="0" presId="urn:microsoft.com/office/officeart/2016/7/layout/VerticalDownArrowProcess"/>
    <dgm:cxn modelId="{23CCA5B1-9A84-40C2-9E04-5228A0591998}" type="presParOf" srcId="{24233707-ECE3-EE41-B9F5-52E4F9D86C2F}" destId="{99913CB3-499F-3342-A875-4FAD1693CFE1}" srcOrd="6" destOrd="0" presId="urn:microsoft.com/office/officeart/2016/7/layout/VerticalDownArrowProcess"/>
    <dgm:cxn modelId="{3B3D6EE1-2446-4966-9E0E-97DB060787D3}" type="presParOf" srcId="{99913CB3-499F-3342-A875-4FAD1693CFE1}" destId="{3848A802-7374-3B44-A490-6C4C5CA3011B}" srcOrd="0" destOrd="0" presId="urn:microsoft.com/office/officeart/2016/7/layout/VerticalDownArrowProcess"/>
    <dgm:cxn modelId="{2B332205-F68F-435D-B2B1-634AC0B0E6C1}" type="presParOf" srcId="{99913CB3-499F-3342-A875-4FAD1693CFE1}" destId="{51AAE1BE-B614-6D4E-B15C-1A8F5A49A7EC}" srcOrd="1" destOrd="0" presId="urn:microsoft.com/office/officeart/2016/7/layout/VerticalDownArrowProcess"/>
    <dgm:cxn modelId="{71EEC7A4-265D-4F98-94B8-402791D13337}" type="presParOf" srcId="{99913CB3-499F-3342-A875-4FAD1693CFE1}" destId="{76EED791-A6D6-8345-96AC-31A18CA958B9}" srcOrd="2" destOrd="0" presId="urn:microsoft.com/office/officeart/2016/7/layout/VerticalDownArrowProcess"/>
    <dgm:cxn modelId="{5B69B6C3-9EB5-49DE-8608-91683E89766E}" type="presParOf" srcId="{24233707-ECE3-EE41-B9F5-52E4F9D86C2F}" destId="{BEA5E95F-66B2-9642-A9B7-701A2422856F}" srcOrd="7" destOrd="0" presId="urn:microsoft.com/office/officeart/2016/7/layout/VerticalDownArrowProcess"/>
    <dgm:cxn modelId="{76F349EF-FD87-43AE-8D44-C871475580D9}" type="presParOf" srcId="{24233707-ECE3-EE41-B9F5-52E4F9D86C2F}" destId="{29F38A17-A5ED-0648-95BC-87B77FD51536}" srcOrd="8" destOrd="0" presId="urn:microsoft.com/office/officeart/2016/7/layout/VerticalDownArrowProcess"/>
    <dgm:cxn modelId="{FC5F5BE0-9274-4E01-943C-BF82D9355F99}" type="presParOf" srcId="{29F38A17-A5ED-0648-95BC-87B77FD51536}" destId="{DD94B705-79A7-4043-8DE6-24DD19C5A74B}" srcOrd="0" destOrd="0" presId="urn:microsoft.com/office/officeart/2016/7/layout/VerticalDownArrowProcess"/>
    <dgm:cxn modelId="{A2A0C86F-A586-4987-AF6B-FA53B6FBAD90}" type="presParOf" srcId="{29F38A17-A5ED-0648-95BC-87B77FD51536}" destId="{F6436785-E465-8946-92DC-204939E659F1}" srcOrd="1" destOrd="0" presId="urn:microsoft.com/office/officeart/2016/7/layout/VerticalDownArrowProcess"/>
    <dgm:cxn modelId="{3E89DB08-14B1-4A5A-AB19-73558D8EA5E9}" type="presParOf" srcId="{29F38A17-A5ED-0648-95BC-87B77FD51536}" destId="{B47DEE9B-6D29-284D-8467-1E280B22C105}" srcOrd="2" destOrd="0" presId="urn:microsoft.com/office/officeart/2016/7/layout/VerticalDownArrowProcess"/>
    <dgm:cxn modelId="{612E0B61-448F-47FC-851F-CDAADCCDFB79}" type="presParOf" srcId="{24233707-ECE3-EE41-B9F5-52E4F9D86C2F}" destId="{08E77DDE-DC1F-524B-874C-559FB2B4840D}" srcOrd="9" destOrd="0" presId="urn:microsoft.com/office/officeart/2016/7/layout/VerticalDownArrowProcess"/>
    <dgm:cxn modelId="{9386AA80-4EE0-4A16-B095-7770B5D62C29}" type="presParOf" srcId="{24233707-ECE3-EE41-B9F5-52E4F9D86C2F}" destId="{0F9C6780-BC7F-894D-835C-9BEDB0E39BD0}" srcOrd="10" destOrd="0" presId="urn:microsoft.com/office/officeart/2016/7/layout/VerticalDownArrowProcess"/>
    <dgm:cxn modelId="{E73CFCFC-BDA6-47A6-8F95-E295347DABFC}" type="presParOf" srcId="{0F9C6780-BC7F-894D-835C-9BEDB0E39BD0}" destId="{87D36C8B-BEB0-0945-9B5B-8F4399C53D8D}" srcOrd="0" destOrd="0" presId="urn:microsoft.com/office/officeart/2016/7/layout/VerticalDownArrowProcess"/>
    <dgm:cxn modelId="{CE7F3CD0-2FB2-410F-A6DB-CE46BC5A6979}" type="presParOf" srcId="{0F9C6780-BC7F-894D-835C-9BEDB0E39BD0}" destId="{785FAB31-9B78-7C46-9CAA-3D60D403B8C3}" srcOrd="1" destOrd="0" presId="urn:microsoft.com/office/officeart/2016/7/layout/VerticalDownArrowProcess"/>
    <dgm:cxn modelId="{6F2A020F-9097-4CA1-A7EC-5CC6B9C4245C}" type="presParOf" srcId="{0F9C6780-BC7F-894D-835C-9BEDB0E39BD0}" destId="{7C152E66-7A7D-4442-9458-8C9E03DDC6F4}" srcOrd="2" destOrd="0" presId="urn:microsoft.com/office/officeart/2016/7/layout/VerticalDownArrowProcess"/>
    <dgm:cxn modelId="{07991342-6A2C-4CBE-BEB8-0DB1DB0B1719}" type="presParOf" srcId="{24233707-ECE3-EE41-B9F5-52E4F9D86C2F}" destId="{7F0DFE47-0B34-4C42-BE82-FEFCF13523C2}" srcOrd="11" destOrd="0" presId="urn:microsoft.com/office/officeart/2016/7/layout/VerticalDownArrowProcess"/>
    <dgm:cxn modelId="{9A5820F2-AF45-4305-A432-E9479E183D24}" type="presParOf" srcId="{24233707-ECE3-EE41-B9F5-52E4F9D86C2F}" destId="{1EB1C69E-E2F8-6E4A-B314-4A762746962A}" srcOrd="12" destOrd="0" presId="urn:microsoft.com/office/officeart/2016/7/layout/VerticalDownArrowProcess"/>
    <dgm:cxn modelId="{C4F03E99-1E89-4448-BCE9-466F2BF1ECB1}" type="presParOf" srcId="{1EB1C69E-E2F8-6E4A-B314-4A762746962A}" destId="{87C4A7F4-88B1-584E-B631-2FB38D9CC9EA}" srcOrd="0" destOrd="0" presId="urn:microsoft.com/office/officeart/2016/7/layout/VerticalDownArrowProcess"/>
    <dgm:cxn modelId="{E5A020EC-C5FE-4A18-B031-116A493D1858}" type="presParOf" srcId="{1EB1C69E-E2F8-6E4A-B314-4A762746962A}" destId="{4F84A474-1E00-CF45-AEDE-81A2B6707475}" srcOrd="1" destOrd="0" presId="urn:microsoft.com/office/officeart/2016/7/layout/VerticalDownArrowProcess"/>
    <dgm:cxn modelId="{BFEF8D26-E186-43B2-A5FD-135E28CEF8FB}" type="presParOf" srcId="{1EB1C69E-E2F8-6E4A-B314-4A762746962A}" destId="{B06B520E-C29F-AE4D-8DF2-B0496C4E7312}"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394C158-DB41-4DF3-BC8E-C9EC42D878D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F971CF8-B6CE-41DE-AC3C-08CF86C313C7}">
      <dgm:prSet/>
      <dgm:spPr/>
      <dgm:t>
        <a:bodyPr/>
        <a:lstStyle/>
        <a:p>
          <a:r>
            <a:rPr lang="en-US" dirty="0"/>
            <a:t>Dr. Kristen </a:t>
          </a:r>
          <a:r>
            <a:rPr lang="en-US" dirty="0" err="1"/>
            <a:t>Bettin</a:t>
          </a:r>
          <a:r>
            <a:rPr lang="en-US" dirty="0"/>
            <a:t> – </a:t>
          </a:r>
          <a:r>
            <a:rPr lang="en-US" dirty="0">
              <a:hlinkClick xmlns:r="http://schemas.openxmlformats.org/officeDocument/2006/relationships" r:id="rId1"/>
            </a:rPr>
            <a:t>kbettin@uthsc.edu</a:t>
          </a:r>
          <a:endParaRPr lang="en-US" dirty="0"/>
        </a:p>
      </dgm:t>
    </dgm:pt>
    <dgm:pt modelId="{C35D0248-18C1-47EE-9087-6CD402157B2B}" type="parTrans" cxnId="{9B2AB7D2-DB9F-43DE-9F73-1CC9E2622D9B}">
      <dgm:prSet/>
      <dgm:spPr/>
      <dgm:t>
        <a:bodyPr/>
        <a:lstStyle/>
        <a:p>
          <a:endParaRPr lang="en-US"/>
        </a:p>
      </dgm:t>
    </dgm:pt>
    <dgm:pt modelId="{50F01A31-01C3-4D27-B377-8B97E1FDAA9A}" type="sibTrans" cxnId="{9B2AB7D2-DB9F-43DE-9F73-1CC9E2622D9B}">
      <dgm:prSet/>
      <dgm:spPr/>
      <dgm:t>
        <a:bodyPr/>
        <a:lstStyle/>
        <a:p>
          <a:endParaRPr lang="en-US"/>
        </a:p>
      </dgm:t>
    </dgm:pt>
    <dgm:pt modelId="{A3ACEE2F-9A1F-4F2B-B9CE-CBC86908A0AA}">
      <dgm:prSet/>
      <dgm:spPr/>
      <dgm:t>
        <a:bodyPr/>
        <a:lstStyle/>
        <a:p>
          <a:r>
            <a:rPr lang="en-US" dirty="0"/>
            <a:t>Ms. Jenn Wilson – </a:t>
          </a:r>
          <a:r>
            <a:rPr lang="en-US" dirty="0">
              <a:hlinkClick xmlns:r="http://schemas.openxmlformats.org/officeDocument/2006/relationships" r:id="rId2"/>
            </a:rPr>
            <a:t>jmcadoo3@uthsc.edu</a:t>
          </a:r>
          <a:r>
            <a:rPr lang="en-US" dirty="0"/>
            <a:t> </a:t>
          </a:r>
        </a:p>
      </dgm:t>
    </dgm:pt>
    <dgm:pt modelId="{D77036EB-DF40-44A8-BB78-0A59B26C54DC}" type="parTrans" cxnId="{53CD71A2-0735-4A7D-BB38-A47708744270}">
      <dgm:prSet/>
      <dgm:spPr/>
      <dgm:t>
        <a:bodyPr/>
        <a:lstStyle/>
        <a:p>
          <a:endParaRPr lang="en-US"/>
        </a:p>
      </dgm:t>
    </dgm:pt>
    <dgm:pt modelId="{125B3A3F-13DC-48E9-8642-921F91DC9F66}" type="sibTrans" cxnId="{53CD71A2-0735-4A7D-BB38-A47708744270}">
      <dgm:prSet/>
      <dgm:spPr/>
      <dgm:t>
        <a:bodyPr/>
        <a:lstStyle/>
        <a:p>
          <a:endParaRPr lang="en-US"/>
        </a:p>
      </dgm:t>
    </dgm:pt>
    <dgm:pt modelId="{221B38BD-9327-4C34-9AB1-1370F93B12F2}">
      <dgm:prSet/>
      <dgm:spPr/>
      <dgm:t>
        <a:bodyPr/>
        <a:lstStyle/>
        <a:p>
          <a:r>
            <a:rPr lang="en-US"/>
            <a:t>Ms. Kimberlee Norwood – </a:t>
          </a:r>
          <a:r>
            <a:rPr lang="en-US">
              <a:hlinkClick xmlns:r="http://schemas.openxmlformats.org/officeDocument/2006/relationships" r:id="rId3"/>
            </a:rPr>
            <a:t>knorwood@uthsc.edu</a:t>
          </a:r>
          <a:endParaRPr lang="en-US"/>
        </a:p>
      </dgm:t>
    </dgm:pt>
    <dgm:pt modelId="{BBED5C20-003C-403C-9868-2D1652C949DE}" type="parTrans" cxnId="{F2EAE227-6D5B-4D51-B189-952B84D23EB7}">
      <dgm:prSet/>
      <dgm:spPr/>
      <dgm:t>
        <a:bodyPr/>
        <a:lstStyle/>
        <a:p>
          <a:endParaRPr lang="en-US"/>
        </a:p>
      </dgm:t>
    </dgm:pt>
    <dgm:pt modelId="{37E7BB22-95A8-45BC-9627-5239328B74D5}" type="sibTrans" cxnId="{F2EAE227-6D5B-4D51-B189-952B84D23EB7}">
      <dgm:prSet/>
      <dgm:spPr/>
      <dgm:t>
        <a:bodyPr/>
        <a:lstStyle/>
        <a:p>
          <a:endParaRPr lang="en-US"/>
        </a:p>
      </dgm:t>
    </dgm:pt>
    <dgm:pt modelId="{B2D0B6B2-DA71-3F4C-AC2D-CE4D552E0FA6}">
      <dgm:prSet/>
      <dgm:spPr/>
      <dgm:t>
        <a:bodyPr/>
        <a:lstStyle/>
        <a:p>
          <a:r>
            <a:rPr lang="en-US" dirty="0"/>
            <a:t>Dr. Bill Dabbs – </a:t>
          </a:r>
          <a:r>
            <a:rPr lang="en-US" dirty="0">
              <a:hlinkClick xmlns:r="http://schemas.openxmlformats.org/officeDocument/2006/relationships" r:id="rId4"/>
            </a:rPr>
            <a:t>wdabbs@utmck.edu</a:t>
          </a:r>
          <a:endParaRPr lang="en-US" dirty="0"/>
        </a:p>
      </dgm:t>
    </dgm:pt>
    <dgm:pt modelId="{A29BFC68-387F-C14E-8E94-04A1AA0FA29F}" type="parTrans" cxnId="{A4949DB5-0883-8A45-98BD-90CDD1DC42AE}">
      <dgm:prSet/>
      <dgm:spPr/>
      <dgm:t>
        <a:bodyPr/>
        <a:lstStyle/>
        <a:p>
          <a:endParaRPr lang="en-US"/>
        </a:p>
      </dgm:t>
    </dgm:pt>
    <dgm:pt modelId="{66C16D71-72D7-4B4B-AF68-EDE330549592}" type="sibTrans" cxnId="{A4949DB5-0883-8A45-98BD-90CDD1DC42AE}">
      <dgm:prSet/>
      <dgm:spPr/>
      <dgm:t>
        <a:bodyPr/>
        <a:lstStyle/>
        <a:p>
          <a:endParaRPr lang="en-US"/>
        </a:p>
      </dgm:t>
    </dgm:pt>
    <dgm:pt modelId="{6D75F256-7E0E-DF48-9E15-22520F59C07F}" type="pres">
      <dgm:prSet presAssocID="{A394C158-DB41-4DF3-BC8E-C9EC42D878D1}" presName="vert0" presStyleCnt="0">
        <dgm:presLayoutVars>
          <dgm:dir/>
          <dgm:animOne val="branch"/>
          <dgm:animLvl val="lvl"/>
        </dgm:presLayoutVars>
      </dgm:prSet>
      <dgm:spPr/>
    </dgm:pt>
    <dgm:pt modelId="{FAD546CC-BB23-FA4E-A6C4-C2729A916644}" type="pres">
      <dgm:prSet presAssocID="{FF971CF8-B6CE-41DE-AC3C-08CF86C313C7}" presName="thickLine" presStyleLbl="alignNode1" presStyleIdx="0" presStyleCnt="4"/>
      <dgm:spPr/>
    </dgm:pt>
    <dgm:pt modelId="{0E0BBF35-4304-C14B-AAF6-3C15D051444D}" type="pres">
      <dgm:prSet presAssocID="{FF971CF8-B6CE-41DE-AC3C-08CF86C313C7}" presName="horz1" presStyleCnt="0"/>
      <dgm:spPr/>
    </dgm:pt>
    <dgm:pt modelId="{EABFE543-0997-AE45-97DD-32B25AD2B5A8}" type="pres">
      <dgm:prSet presAssocID="{FF971CF8-B6CE-41DE-AC3C-08CF86C313C7}" presName="tx1" presStyleLbl="revTx" presStyleIdx="0" presStyleCnt="4"/>
      <dgm:spPr/>
    </dgm:pt>
    <dgm:pt modelId="{BB623A53-6C15-EA4C-8F0E-328F65DE4DD5}" type="pres">
      <dgm:prSet presAssocID="{FF971CF8-B6CE-41DE-AC3C-08CF86C313C7}" presName="vert1" presStyleCnt="0"/>
      <dgm:spPr/>
    </dgm:pt>
    <dgm:pt modelId="{AA5C0547-187C-9041-A190-B384BA44C6EA}" type="pres">
      <dgm:prSet presAssocID="{B2D0B6B2-DA71-3F4C-AC2D-CE4D552E0FA6}" presName="thickLine" presStyleLbl="alignNode1" presStyleIdx="1" presStyleCnt="4"/>
      <dgm:spPr/>
    </dgm:pt>
    <dgm:pt modelId="{FD7DC17B-57D9-E34F-AFED-7C339A273C65}" type="pres">
      <dgm:prSet presAssocID="{B2D0B6B2-DA71-3F4C-AC2D-CE4D552E0FA6}" presName="horz1" presStyleCnt="0"/>
      <dgm:spPr/>
    </dgm:pt>
    <dgm:pt modelId="{1FD17036-365B-5D4C-B6EA-37F7C70B1505}" type="pres">
      <dgm:prSet presAssocID="{B2D0B6B2-DA71-3F4C-AC2D-CE4D552E0FA6}" presName="tx1" presStyleLbl="revTx" presStyleIdx="1" presStyleCnt="4"/>
      <dgm:spPr/>
    </dgm:pt>
    <dgm:pt modelId="{C4A3F049-315D-EF4D-9B94-FAE8BFAEAFAE}" type="pres">
      <dgm:prSet presAssocID="{B2D0B6B2-DA71-3F4C-AC2D-CE4D552E0FA6}" presName="vert1" presStyleCnt="0"/>
      <dgm:spPr/>
    </dgm:pt>
    <dgm:pt modelId="{EB6E6AAF-F675-3947-99F6-BB35ED367AF4}" type="pres">
      <dgm:prSet presAssocID="{A3ACEE2F-9A1F-4F2B-B9CE-CBC86908A0AA}" presName="thickLine" presStyleLbl="alignNode1" presStyleIdx="2" presStyleCnt="4"/>
      <dgm:spPr/>
    </dgm:pt>
    <dgm:pt modelId="{AFDD4A0B-8534-8843-9D9A-366D886D8F12}" type="pres">
      <dgm:prSet presAssocID="{A3ACEE2F-9A1F-4F2B-B9CE-CBC86908A0AA}" presName="horz1" presStyleCnt="0"/>
      <dgm:spPr/>
    </dgm:pt>
    <dgm:pt modelId="{517ECBD0-49E4-4C45-817B-2818C3548417}" type="pres">
      <dgm:prSet presAssocID="{A3ACEE2F-9A1F-4F2B-B9CE-CBC86908A0AA}" presName="tx1" presStyleLbl="revTx" presStyleIdx="2" presStyleCnt="4"/>
      <dgm:spPr/>
    </dgm:pt>
    <dgm:pt modelId="{9DDB0DE1-D8E2-A146-9034-E4A4523DD0CB}" type="pres">
      <dgm:prSet presAssocID="{A3ACEE2F-9A1F-4F2B-B9CE-CBC86908A0AA}" presName="vert1" presStyleCnt="0"/>
      <dgm:spPr/>
    </dgm:pt>
    <dgm:pt modelId="{7075C5F8-75C0-D14A-8C26-E07404C65633}" type="pres">
      <dgm:prSet presAssocID="{221B38BD-9327-4C34-9AB1-1370F93B12F2}" presName="thickLine" presStyleLbl="alignNode1" presStyleIdx="3" presStyleCnt="4"/>
      <dgm:spPr/>
    </dgm:pt>
    <dgm:pt modelId="{4DDD192E-957B-A241-A89D-8DCD6C36D20E}" type="pres">
      <dgm:prSet presAssocID="{221B38BD-9327-4C34-9AB1-1370F93B12F2}" presName="horz1" presStyleCnt="0"/>
      <dgm:spPr/>
    </dgm:pt>
    <dgm:pt modelId="{0C962635-1C02-AD40-8EA1-CA7B92A3E5AB}" type="pres">
      <dgm:prSet presAssocID="{221B38BD-9327-4C34-9AB1-1370F93B12F2}" presName="tx1" presStyleLbl="revTx" presStyleIdx="3" presStyleCnt="4"/>
      <dgm:spPr/>
    </dgm:pt>
    <dgm:pt modelId="{B7A0AA66-4644-154E-897D-31C961231FB3}" type="pres">
      <dgm:prSet presAssocID="{221B38BD-9327-4C34-9AB1-1370F93B12F2}" presName="vert1" presStyleCnt="0"/>
      <dgm:spPr/>
    </dgm:pt>
  </dgm:ptLst>
  <dgm:cxnLst>
    <dgm:cxn modelId="{73DDB705-0FA5-1740-B3B3-32D2DF206103}" type="presOf" srcId="{FF971CF8-B6CE-41DE-AC3C-08CF86C313C7}" destId="{EABFE543-0997-AE45-97DD-32B25AD2B5A8}" srcOrd="0" destOrd="0" presId="urn:microsoft.com/office/officeart/2008/layout/LinedList"/>
    <dgm:cxn modelId="{F2EAE227-6D5B-4D51-B189-952B84D23EB7}" srcId="{A394C158-DB41-4DF3-BC8E-C9EC42D878D1}" destId="{221B38BD-9327-4C34-9AB1-1370F93B12F2}" srcOrd="3" destOrd="0" parTransId="{BBED5C20-003C-403C-9868-2D1652C949DE}" sibTransId="{37E7BB22-95A8-45BC-9627-5239328B74D5}"/>
    <dgm:cxn modelId="{99FF702D-105F-4C4E-9629-F50D42FB7F8D}" type="presOf" srcId="{B2D0B6B2-DA71-3F4C-AC2D-CE4D552E0FA6}" destId="{1FD17036-365B-5D4C-B6EA-37F7C70B1505}" srcOrd="0" destOrd="0" presId="urn:microsoft.com/office/officeart/2008/layout/LinedList"/>
    <dgm:cxn modelId="{2713EC38-457A-7842-A73E-9DCAF725E6EE}" type="presOf" srcId="{221B38BD-9327-4C34-9AB1-1370F93B12F2}" destId="{0C962635-1C02-AD40-8EA1-CA7B92A3E5AB}" srcOrd="0" destOrd="0" presId="urn:microsoft.com/office/officeart/2008/layout/LinedList"/>
    <dgm:cxn modelId="{6E872A49-8CCF-A747-80F8-B4DA015CF95E}" type="presOf" srcId="{A394C158-DB41-4DF3-BC8E-C9EC42D878D1}" destId="{6D75F256-7E0E-DF48-9E15-22520F59C07F}" srcOrd="0" destOrd="0" presId="urn:microsoft.com/office/officeart/2008/layout/LinedList"/>
    <dgm:cxn modelId="{53CD71A2-0735-4A7D-BB38-A47708744270}" srcId="{A394C158-DB41-4DF3-BC8E-C9EC42D878D1}" destId="{A3ACEE2F-9A1F-4F2B-B9CE-CBC86908A0AA}" srcOrd="2" destOrd="0" parTransId="{D77036EB-DF40-44A8-BB78-0A59B26C54DC}" sibTransId="{125B3A3F-13DC-48E9-8642-921F91DC9F66}"/>
    <dgm:cxn modelId="{A4949DB5-0883-8A45-98BD-90CDD1DC42AE}" srcId="{A394C158-DB41-4DF3-BC8E-C9EC42D878D1}" destId="{B2D0B6B2-DA71-3F4C-AC2D-CE4D552E0FA6}" srcOrd="1" destOrd="0" parTransId="{A29BFC68-387F-C14E-8E94-04A1AA0FA29F}" sibTransId="{66C16D71-72D7-4B4B-AF68-EDE330549592}"/>
    <dgm:cxn modelId="{33803ABE-7905-994F-8EFE-12EA71FF50FB}" type="presOf" srcId="{A3ACEE2F-9A1F-4F2B-B9CE-CBC86908A0AA}" destId="{517ECBD0-49E4-4C45-817B-2818C3548417}" srcOrd="0" destOrd="0" presId="urn:microsoft.com/office/officeart/2008/layout/LinedList"/>
    <dgm:cxn modelId="{9B2AB7D2-DB9F-43DE-9F73-1CC9E2622D9B}" srcId="{A394C158-DB41-4DF3-BC8E-C9EC42D878D1}" destId="{FF971CF8-B6CE-41DE-AC3C-08CF86C313C7}" srcOrd="0" destOrd="0" parTransId="{C35D0248-18C1-47EE-9087-6CD402157B2B}" sibTransId="{50F01A31-01C3-4D27-B377-8B97E1FDAA9A}"/>
    <dgm:cxn modelId="{214E9442-0479-C140-9048-182F327FD05E}" type="presParOf" srcId="{6D75F256-7E0E-DF48-9E15-22520F59C07F}" destId="{FAD546CC-BB23-FA4E-A6C4-C2729A916644}" srcOrd="0" destOrd="0" presId="urn:microsoft.com/office/officeart/2008/layout/LinedList"/>
    <dgm:cxn modelId="{B57C62A1-8DE9-184E-81AA-5515D56B9BCA}" type="presParOf" srcId="{6D75F256-7E0E-DF48-9E15-22520F59C07F}" destId="{0E0BBF35-4304-C14B-AAF6-3C15D051444D}" srcOrd="1" destOrd="0" presId="urn:microsoft.com/office/officeart/2008/layout/LinedList"/>
    <dgm:cxn modelId="{46D16FDE-B82B-444A-A105-1014FB4371AA}" type="presParOf" srcId="{0E0BBF35-4304-C14B-AAF6-3C15D051444D}" destId="{EABFE543-0997-AE45-97DD-32B25AD2B5A8}" srcOrd="0" destOrd="0" presId="urn:microsoft.com/office/officeart/2008/layout/LinedList"/>
    <dgm:cxn modelId="{1D061A26-A71E-AA4F-8E8B-6ACDA9AFBB38}" type="presParOf" srcId="{0E0BBF35-4304-C14B-AAF6-3C15D051444D}" destId="{BB623A53-6C15-EA4C-8F0E-328F65DE4DD5}" srcOrd="1" destOrd="0" presId="urn:microsoft.com/office/officeart/2008/layout/LinedList"/>
    <dgm:cxn modelId="{1371A4C0-C51F-8847-B5F9-124066B9556B}" type="presParOf" srcId="{6D75F256-7E0E-DF48-9E15-22520F59C07F}" destId="{AA5C0547-187C-9041-A190-B384BA44C6EA}" srcOrd="2" destOrd="0" presId="urn:microsoft.com/office/officeart/2008/layout/LinedList"/>
    <dgm:cxn modelId="{FF304DBE-DA90-5444-B067-71A468AE8BC2}" type="presParOf" srcId="{6D75F256-7E0E-DF48-9E15-22520F59C07F}" destId="{FD7DC17B-57D9-E34F-AFED-7C339A273C65}" srcOrd="3" destOrd="0" presId="urn:microsoft.com/office/officeart/2008/layout/LinedList"/>
    <dgm:cxn modelId="{E3C8D732-9E52-A74A-AC8D-2E4B3DD27657}" type="presParOf" srcId="{FD7DC17B-57D9-E34F-AFED-7C339A273C65}" destId="{1FD17036-365B-5D4C-B6EA-37F7C70B1505}" srcOrd="0" destOrd="0" presId="urn:microsoft.com/office/officeart/2008/layout/LinedList"/>
    <dgm:cxn modelId="{260E4B74-B2B4-D84F-809B-221F51B73C17}" type="presParOf" srcId="{FD7DC17B-57D9-E34F-AFED-7C339A273C65}" destId="{C4A3F049-315D-EF4D-9B94-FAE8BFAEAFAE}" srcOrd="1" destOrd="0" presId="urn:microsoft.com/office/officeart/2008/layout/LinedList"/>
    <dgm:cxn modelId="{9F009542-3961-724D-9D19-7AE4404467AC}" type="presParOf" srcId="{6D75F256-7E0E-DF48-9E15-22520F59C07F}" destId="{EB6E6AAF-F675-3947-99F6-BB35ED367AF4}" srcOrd="4" destOrd="0" presId="urn:microsoft.com/office/officeart/2008/layout/LinedList"/>
    <dgm:cxn modelId="{07CA5F10-447A-B44A-97F1-35EC5EE769A1}" type="presParOf" srcId="{6D75F256-7E0E-DF48-9E15-22520F59C07F}" destId="{AFDD4A0B-8534-8843-9D9A-366D886D8F12}" srcOrd="5" destOrd="0" presId="urn:microsoft.com/office/officeart/2008/layout/LinedList"/>
    <dgm:cxn modelId="{26B0983F-FCEB-B847-B2B9-4BE91F0C535D}" type="presParOf" srcId="{AFDD4A0B-8534-8843-9D9A-366D886D8F12}" destId="{517ECBD0-49E4-4C45-817B-2818C3548417}" srcOrd="0" destOrd="0" presId="urn:microsoft.com/office/officeart/2008/layout/LinedList"/>
    <dgm:cxn modelId="{91CA4372-AD5C-FB4F-957A-1B3BD30B6257}" type="presParOf" srcId="{AFDD4A0B-8534-8843-9D9A-366D886D8F12}" destId="{9DDB0DE1-D8E2-A146-9034-E4A4523DD0CB}" srcOrd="1" destOrd="0" presId="urn:microsoft.com/office/officeart/2008/layout/LinedList"/>
    <dgm:cxn modelId="{79BFF950-61A0-C84A-859D-330FBFBAD4FF}" type="presParOf" srcId="{6D75F256-7E0E-DF48-9E15-22520F59C07F}" destId="{7075C5F8-75C0-D14A-8C26-E07404C65633}" srcOrd="6" destOrd="0" presId="urn:microsoft.com/office/officeart/2008/layout/LinedList"/>
    <dgm:cxn modelId="{28BA9441-8671-8C4A-BEBA-83D86AF961AF}" type="presParOf" srcId="{6D75F256-7E0E-DF48-9E15-22520F59C07F}" destId="{4DDD192E-957B-A241-A89D-8DCD6C36D20E}" srcOrd="7" destOrd="0" presId="urn:microsoft.com/office/officeart/2008/layout/LinedList"/>
    <dgm:cxn modelId="{C99E4352-2148-434A-A79B-7C5659758DBE}" type="presParOf" srcId="{4DDD192E-957B-A241-A89D-8DCD6C36D20E}" destId="{0C962635-1C02-AD40-8EA1-CA7B92A3E5AB}" srcOrd="0" destOrd="0" presId="urn:microsoft.com/office/officeart/2008/layout/LinedList"/>
    <dgm:cxn modelId="{75749487-1120-A745-9949-49399296C783}" type="presParOf" srcId="{4DDD192E-957B-A241-A89D-8DCD6C36D20E}" destId="{B7A0AA66-4644-154E-897D-31C961231FB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43F9E-D48C-4438-AFB4-BB704EC34B5C}" type="doc">
      <dgm:prSet loTypeId="urn:microsoft.com/office/officeart/2016/7/layout/LinearArrowProcessNumbered" loCatId="process" qsTypeId="urn:microsoft.com/office/officeart/2005/8/quickstyle/simple4" qsCatId="simple" csTypeId="urn:microsoft.com/office/officeart/2005/8/colors/colorful1" csCatId="colorful"/>
      <dgm:spPr/>
      <dgm:t>
        <a:bodyPr/>
        <a:lstStyle/>
        <a:p>
          <a:endParaRPr lang="en-US"/>
        </a:p>
      </dgm:t>
    </dgm:pt>
    <dgm:pt modelId="{BF06B7B8-208D-4968-AA4C-84330178FAF5}">
      <dgm:prSet/>
      <dgm:spPr/>
      <dgm:t>
        <a:bodyPr/>
        <a:lstStyle/>
        <a:p>
          <a:r>
            <a:rPr lang="en-US"/>
            <a:t>Describe the required rotations of the clerkship year.  </a:t>
          </a:r>
        </a:p>
      </dgm:t>
    </dgm:pt>
    <dgm:pt modelId="{C281CF19-FEA8-4D92-8963-7BBB0332D435}" type="parTrans" cxnId="{93F47E12-FACF-4FFF-ADE2-7FB52760E7DC}">
      <dgm:prSet/>
      <dgm:spPr/>
      <dgm:t>
        <a:bodyPr/>
        <a:lstStyle/>
        <a:p>
          <a:endParaRPr lang="en-US"/>
        </a:p>
      </dgm:t>
    </dgm:pt>
    <dgm:pt modelId="{C6D957A7-E813-4BD8-90D0-BAE1006C8733}" type="sibTrans" cxnId="{93F47E12-FACF-4FFF-ADE2-7FB52760E7DC}">
      <dgm:prSet phldrT="1" phldr="0"/>
      <dgm:spPr/>
      <dgm:t>
        <a:bodyPr/>
        <a:lstStyle/>
        <a:p>
          <a:r>
            <a:rPr lang="en-US"/>
            <a:t>1</a:t>
          </a:r>
        </a:p>
      </dgm:t>
    </dgm:pt>
    <dgm:pt modelId="{A6EEFB22-CE50-43FC-8886-C8D3E794A6F0}">
      <dgm:prSet/>
      <dgm:spPr/>
      <dgm:t>
        <a:bodyPr/>
        <a:lstStyle/>
        <a:p>
          <a:r>
            <a:rPr lang="en-US"/>
            <a:t>Describe how to request time off, apply for housing, and other procedures related to the clerkship year. </a:t>
          </a:r>
        </a:p>
      </dgm:t>
    </dgm:pt>
    <dgm:pt modelId="{D1465DC0-2C97-43BF-98FC-7506BEF9E83D}" type="parTrans" cxnId="{E50273BC-9817-40A8-ADB5-F603C9DC7A8B}">
      <dgm:prSet/>
      <dgm:spPr/>
      <dgm:t>
        <a:bodyPr/>
        <a:lstStyle/>
        <a:p>
          <a:endParaRPr lang="en-US"/>
        </a:p>
      </dgm:t>
    </dgm:pt>
    <dgm:pt modelId="{2D669CBC-8A7E-4B79-84AA-3CE999534399}" type="sibTrans" cxnId="{E50273BC-9817-40A8-ADB5-F603C9DC7A8B}">
      <dgm:prSet phldrT="2" phldr="0"/>
      <dgm:spPr/>
      <dgm:t>
        <a:bodyPr/>
        <a:lstStyle/>
        <a:p>
          <a:r>
            <a:rPr lang="en-US"/>
            <a:t>2</a:t>
          </a:r>
        </a:p>
      </dgm:t>
    </dgm:pt>
    <dgm:pt modelId="{79782CDC-1DBF-4E14-B303-59C40CED4F22}">
      <dgm:prSet/>
      <dgm:spPr/>
      <dgm:t>
        <a:bodyPr/>
        <a:lstStyle/>
        <a:p>
          <a:r>
            <a:rPr lang="en-US"/>
            <a:t>Recognize where and how to find important policies related to the clinical years.</a:t>
          </a:r>
        </a:p>
      </dgm:t>
    </dgm:pt>
    <dgm:pt modelId="{E7401ED2-B280-4CCC-846B-AAB981ED2B8D}" type="parTrans" cxnId="{126B561F-63D6-41BB-B67B-F633296E09E8}">
      <dgm:prSet/>
      <dgm:spPr/>
      <dgm:t>
        <a:bodyPr/>
        <a:lstStyle/>
        <a:p>
          <a:endParaRPr lang="en-US"/>
        </a:p>
      </dgm:t>
    </dgm:pt>
    <dgm:pt modelId="{4742F6EF-88F6-46CB-87EA-4A629AD92360}" type="sibTrans" cxnId="{126B561F-63D6-41BB-B67B-F633296E09E8}">
      <dgm:prSet phldrT="3" phldr="0"/>
      <dgm:spPr/>
      <dgm:t>
        <a:bodyPr/>
        <a:lstStyle/>
        <a:p>
          <a:r>
            <a:rPr lang="en-US"/>
            <a:t>3</a:t>
          </a:r>
        </a:p>
      </dgm:t>
    </dgm:pt>
    <dgm:pt modelId="{F250EAE1-3838-44EA-A8A2-A6F5B7858A69}">
      <dgm:prSet/>
      <dgm:spPr/>
      <dgm:t>
        <a:bodyPr/>
        <a:lstStyle/>
        <a:p>
          <a:r>
            <a:rPr lang="en-US"/>
            <a:t>Identify ways to promote your professional identity throughout your clerkship year. </a:t>
          </a:r>
        </a:p>
      </dgm:t>
    </dgm:pt>
    <dgm:pt modelId="{C9DDB397-3DB8-48A5-B213-11977B3504EC}" type="parTrans" cxnId="{6D6DCD3C-14A4-4A4F-A91A-D8555765607E}">
      <dgm:prSet/>
      <dgm:spPr/>
      <dgm:t>
        <a:bodyPr/>
        <a:lstStyle/>
        <a:p>
          <a:endParaRPr lang="en-US"/>
        </a:p>
      </dgm:t>
    </dgm:pt>
    <dgm:pt modelId="{104F87F4-24DB-4ECF-8AB5-5ED6D55D9015}" type="sibTrans" cxnId="{6D6DCD3C-14A4-4A4F-A91A-D8555765607E}">
      <dgm:prSet phldrT="4" phldr="0"/>
      <dgm:spPr/>
      <dgm:t>
        <a:bodyPr/>
        <a:lstStyle/>
        <a:p>
          <a:r>
            <a:rPr lang="en-US"/>
            <a:t>4</a:t>
          </a:r>
        </a:p>
      </dgm:t>
    </dgm:pt>
    <dgm:pt modelId="{547A928E-CD4D-4EF1-B0A7-FD38A0A9D4E2}" type="pres">
      <dgm:prSet presAssocID="{8C243F9E-D48C-4438-AFB4-BB704EC34B5C}" presName="linearFlow" presStyleCnt="0">
        <dgm:presLayoutVars>
          <dgm:dir/>
          <dgm:animLvl val="lvl"/>
          <dgm:resizeHandles val="exact"/>
        </dgm:presLayoutVars>
      </dgm:prSet>
      <dgm:spPr/>
    </dgm:pt>
    <dgm:pt modelId="{447D1B06-AB8B-4BB6-9718-930FF301773B}" type="pres">
      <dgm:prSet presAssocID="{BF06B7B8-208D-4968-AA4C-84330178FAF5}" presName="compositeNode" presStyleCnt="0"/>
      <dgm:spPr/>
    </dgm:pt>
    <dgm:pt modelId="{035CD78B-2C4C-400C-B21E-80F915AF59A2}" type="pres">
      <dgm:prSet presAssocID="{BF06B7B8-208D-4968-AA4C-84330178FAF5}" presName="parTx" presStyleLbl="node1" presStyleIdx="0" presStyleCnt="0">
        <dgm:presLayoutVars>
          <dgm:chMax val="0"/>
          <dgm:chPref val="0"/>
          <dgm:bulletEnabled val="1"/>
        </dgm:presLayoutVars>
      </dgm:prSet>
      <dgm:spPr/>
    </dgm:pt>
    <dgm:pt modelId="{8291E507-A888-492E-AF62-0A9C4467A421}" type="pres">
      <dgm:prSet presAssocID="{BF06B7B8-208D-4968-AA4C-84330178FAF5}" presName="parSh" presStyleCnt="0"/>
      <dgm:spPr/>
    </dgm:pt>
    <dgm:pt modelId="{41F9FE2D-C77C-4B83-9D75-6131C94E83B1}" type="pres">
      <dgm:prSet presAssocID="{BF06B7B8-208D-4968-AA4C-84330178FAF5}" presName="lineNode" presStyleLbl="alignAccFollowNode1" presStyleIdx="0" presStyleCnt="12"/>
      <dgm:spPr/>
    </dgm:pt>
    <dgm:pt modelId="{3E1D2784-1E2B-42F4-9AEF-86D41BFF7C6B}" type="pres">
      <dgm:prSet presAssocID="{BF06B7B8-208D-4968-AA4C-84330178FAF5}" presName="lineArrowNode" presStyleLbl="alignAccFollowNode1" presStyleIdx="1" presStyleCnt="12"/>
      <dgm:spPr/>
    </dgm:pt>
    <dgm:pt modelId="{B60FDBB0-B637-4B16-8B07-D531812FAFC1}" type="pres">
      <dgm:prSet presAssocID="{C6D957A7-E813-4BD8-90D0-BAE1006C8733}" presName="sibTransNodeCircle" presStyleLbl="alignNode1" presStyleIdx="0" presStyleCnt="4">
        <dgm:presLayoutVars>
          <dgm:chMax val="0"/>
          <dgm:bulletEnabled/>
        </dgm:presLayoutVars>
      </dgm:prSet>
      <dgm:spPr/>
    </dgm:pt>
    <dgm:pt modelId="{48E9E576-E421-4E05-ACD9-DE6F08CBA279}" type="pres">
      <dgm:prSet presAssocID="{C6D957A7-E813-4BD8-90D0-BAE1006C8733}" presName="spacerBetweenCircleAndCallout" presStyleCnt="0">
        <dgm:presLayoutVars/>
      </dgm:prSet>
      <dgm:spPr/>
    </dgm:pt>
    <dgm:pt modelId="{98059795-6B17-425D-84BA-BDF13706C5AB}" type="pres">
      <dgm:prSet presAssocID="{BF06B7B8-208D-4968-AA4C-84330178FAF5}" presName="nodeText" presStyleLbl="alignAccFollowNode1" presStyleIdx="2" presStyleCnt="12">
        <dgm:presLayoutVars>
          <dgm:bulletEnabled val="1"/>
        </dgm:presLayoutVars>
      </dgm:prSet>
      <dgm:spPr/>
    </dgm:pt>
    <dgm:pt modelId="{62AE9038-5BA2-48C2-BB44-E8CA13647063}" type="pres">
      <dgm:prSet presAssocID="{C6D957A7-E813-4BD8-90D0-BAE1006C8733}" presName="sibTransComposite" presStyleCnt="0"/>
      <dgm:spPr/>
    </dgm:pt>
    <dgm:pt modelId="{2E5E07E1-2D93-411E-A78B-989170E50789}" type="pres">
      <dgm:prSet presAssocID="{A6EEFB22-CE50-43FC-8886-C8D3E794A6F0}" presName="compositeNode" presStyleCnt="0"/>
      <dgm:spPr/>
    </dgm:pt>
    <dgm:pt modelId="{0D419859-5BDB-44F7-AB5A-4A42A5D3717E}" type="pres">
      <dgm:prSet presAssocID="{A6EEFB22-CE50-43FC-8886-C8D3E794A6F0}" presName="parTx" presStyleLbl="node1" presStyleIdx="0" presStyleCnt="0">
        <dgm:presLayoutVars>
          <dgm:chMax val="0"/>
          <dgm:chPref val="0"/>
          <dgm:bulletEnabled val="1"/>
        </dgm:presLayoutVars>
      </dgm:prSet>
      <dgm:spPr/>
    </dgm:pt>
    <dgm:pt modelId="{C2195BBB-0A43-4F4F-B396-97D937D785C2}" type="pres">
      <dgm:prSet presAssocID="{A6EEFB22-CE50-43FC-8886-C8D3E794A6F0}" presName="parSh" presStyleCnt="0"/>
      <dgm:spPr/>
    </dgm:pt>
    <dgm:pt modelId="{CEFDF932-34D1-4FEC-82F8-1B43C939255D}" type="pres">
      <dgm:prSet presAssocID="{A6EEFB22-CE50-43FC-8886-C8D3E794A6F0}" presName="lineNode" presStyleLbl="alignAccFollowNode1" presStyleIdx="3" presStyleCnt="12"/>
      <dgm:spPr/>
    </dgm:pt>
    <dgm:pt modelId="{9D6B02BD-DF8D-4264-9C7F-7D2DC5A33549}" type="pres">
      <dgm:prSet presAssocID="{A6EEFB22-CE50-43FC-8886-C8D3E794A6F0}" presName="lineArrowNode" presStyleLbl="alignAccFollowNode1" presStyleIdx="4" presStyleCnt="12"/>
      <dgm:spPr/>
    </dgm:pt>
    <dgm:pt modelId="{A0E3575F-6A4B-44D7-BAE4-E89CF21E23AE}" type="pres">
      <dgm:prSet presAssocID="{2D669CBC-8A7E-4B79-84AA-3CE999534399}" presName="sibTransNodeCircle" presStyleLbl="alignNode1" presStyleIdx="1" presStyleCnt="4">
        <dgm:presLayoutVars>
          <dgm:chMax val="0"/>
          <dgm:bulletEnabled/>
        </dgm:presLayoutVars>
      </dgm:prSet>
      <dgm:spPr/>
    </dgm:pt>
    <dgm:pt modelId="{0998F07F-E988-4447-8B46-0BB3517171C5}" type="pres">
      <dgm:prSet presAssocID="{2D669CBC-8A7E-4B79-84AA-3CE999534399}" presName="spacerBetweenCircleAndCallout" presStyleCnt="0">
        <dgm:presLayoutVars/>
      </dgm:prSet>
      <dgm:spPr/>
    </dgm:pt>
    <dgm:pt modelId="{C3E644C9-089B-4C8E-B940-EE5641C9E847}" type="pres">
      <dgm:prSet presAssocID="{A6EEFB22-CE50-43FC-8886-C8D3E794A6F0}" presName="nodeText" presStyleLbl="alignAccFollowNode1" presStyleIdx="5" presStyleCnt="12">
        <dgm:presLayoutVars>
          <dgm:bulletEnabled val="1"/>
        </dgm:presLayoutVars>
      </dgm:prSet>
      <dgm:spPr/>
    </dgm:pt>
    <dgm:pt modelId="{88A3BFD5-2671-4351-B6DE-6792BC5DD939}" type="pres">
      <dgm:prSet presAssocID="{2D669CBC-8A7E-4B79-84AA-3CE999534399}" presName="sibTransComposite" presStyleCnt="0"/>
      <dgm:spPr/>
    </dgm:pt>
    <dgm:pt modelId="{B63F47FE-96ED-41DD-833F-5EBB375DEAC5}" type="pres">
      <dgm:prSet presAssocID="{79782CDC-1DBF-4E14-B303-59C40CED4F22}" presName="compositeNode" presStyleCnt="0"/>
      <dgm:spPr/>
    </dgm:pt>
    <dgm:pt modelId="{5BC5B5A9-8FE1-4CA2-925C-FC89CE59639A}" type="pres">
      <dgm:prSet presAssocID="{79782CDC-1DBF-4E14-B303-59C40CED4F22}" presName="parTx" presStyleLbl="node1" presStyleIdx="0" presStyleCnt="0">
        <dgm:presLayoutVars>
          <dgm:chMax val="0"/>
          <dgm:chPref val="0"/>
          <dgm:bulletEnabled val="1"/>
        </dgm:presLayoutVars>
      </dgm:prSet>
      <dgm:spPr/>
    </dgm:pt>
    <dgm:pt modelId="{3442D0EF-6355-4E41-9401-D9CFD7B2B0D2}" type="pres">
      <dgm:prSet presAssocID="{79782CDC-1DBF-4E14-B303-59C40CED4F22}" presName="parSh" presStyleCnt="0"/>
      <dgm:spPr/>
    </dgm:pt>
    <dgm:pt modelId="{649656F4-F603-4420-A1EC-3A363A5CDA97}" type="pres">
      <dgm:prSet presAssocID="{79782CDC-1DBF-4E14-B303-59C40CED4F22}" presName="lineNode" presStyleLbl="alignAccFollowNode1" presStyleIdx="6" presStyleCnt="12"/>
      <dgm:spPr/>
    </dgm:pt>
    <dgm:pt modelId="{B9E5EBCF-B076-4F94-877E-650BB629BDC2}" type="pres">
      <dgm:prSet presAssocID="{79782CDC-1DBF-4E14-B303-59C40CED4F22}" presName="lineArrowNode" presStyleLbl="alignAccFollowNode1" presStyleIdx="7" presStyleCnt="12"/>
      <dgm:spPr/>
    </dgm:pt>
    <dgm:pt modelId="{8271D4C4-E4F6-431A-877E-31DC37B39827}" type="pres">
      <dgm:prSet presAssocID="{4742F6EF-88F6-46CB-87EA-4A629AD92360}" presName="sibTransNodeCircle" presStyleLbl="alignNode1" presStyleIdx="2" presStyleCnt="4">
        <dgm:presLayoutVars>
          <dgm:chMax val="0"/>
          <dgm:bulletEnabled/>
        </dgm:presLayoutVars>
      </dgm:prSet>
      <dgm:spPr/>
    </dgm:pt>
    <dgm:pt modelId="{DD27131D-1D27-44D3-8B9D-A2F0E9576ACA}" type="pres">
      <dgm:prSet presAssocID="{4742F6EF-88F6-46CB-87EA-4A629AD92360}" presName="spacerBetweenCircleAndCallout" presStyleCnt="0">
        <dgm:presLayoutVars/>
      </dgm:prSet>
      <dgm:spPr/>
    </dgm:pt>
    <dgm:pt modelId="{4BD6E25E-8754-4606-A37B-51AA9226EAF4}" type="pres">
      <dgm:prSet presAssocID="{79782CDC-1DBF-4E14-B303-59C40CED4F22}" presName="nodeText" presStyleLbl="alignAccFollowNode1" presStyleIdx="8" presStyleCnt="12">
        <dgm:presLayoutVars>
          <dgm:bulletEnabled val="1"/>
        </dgm:presLayoutVars>
      </dgm:prSet>
      <dgm:spPr/>
    </dgm:pt>
    <dgm:pt modelId="{9800BF33-46B9-4BBE-B9CC-979251A80576}" type="pres">
      <dgm:prSet presAssocID="{4742F6EF-88F6-46CB-87EA-4A629AD92360}" presName="sibTransComposite" presStyleCnt="0"/>
      <dgm:spPr/>
    </dgm:pt>
    <dgm:pt modelId="{2054BB5C-BB29-4B5A-BB1F-4A1FFC8DE304}" type="pres">
      <dgm:prSet presAssocID="{F250EAE1-3838-44EA-A8A2-A6F5B7858A69}" presName="compositeNode" presStyleCnt="0"/>
      <dgm:spPr/>
    </dgm:pt>
    <dgm:pt modelId="{D0952DFF-D923-4F09-AF35-A440408A1A44}" type="pres">
      <dgm:prSet presAssocID="{F250EAE1-3838-44EA-A8A2-A6F5B7858A69}" presName="parTx" presStyleLbl="node1" presStyleIdx="0" presStyleCnt="0">
        <dgm:presLayoutVars>
          <dgm:chMax val="0"/>
          <dgm:chPref val="0"/>
          <dgm:bulletEnabled val="1"/>
        </dgm:presLayoutVars>
      </dgm:prSet>
      <dgm:spPr/>
    </dgm:pt>
    <dgm:pt modelId="{EA30CE0C-D043-4DD6-8B4C-B8E327B5C2EE}" type="pres">
      <dgm:prSet presAssocID="{F250EAE1-3838-44EA-A8A2-A6F5B7858A69}" presName="parSh" presStyleCnt="0"/>
      <dgm:spPr/>
    </dgm:pt>
    <dgm:pt modelId="{3F0D907A-0D1B-49DF-B8FB-85996C068237}" type="pres">
      <dgm:prSet presAssocID="{F250EAE1-3838-44EA-A8A2-A6F5B7858A69}" presName="lineNode" presStyleLbl="alignAccFollowNode1" presStyleIdx="9" presStyleCnt="12"/>
      <dgm:spPr/>
    </dgm:pt>
    <dgm:pt modelId="{4A078D05-FA79-45DB-A681-EFBF31749574}" type="pres">
      <dgm:prSet presAssocID="{F250EAE1-3838-44EA-A8A2-A6F5B7858A69}" presName="lineArrowNode" presStyleLbl="alignAccFollowNode1" presStyleIdx="10" presStyleCnt="12"/>
      <dgm:spPr/>
    </dgm:pt>
    <dgm:pt modelId="{2E9BC791-36C0-42FF-9476-D9846811F36A}" type="pres">
      <dgm:prSet presAssocID="{104F87F4-24DB-4ECF-8AB5-5ED6D55D9015}" presName="sibTransNodeCircle" presStyleLbl="alignNode1" presStyleIdx="3" presStyleCnt="4">
        <dgm:presLayoutVars>
          <dgm:chMax val="0"/>
          <dgm:bulletEnabled/>
        </dgm:presLayoutVars>
      </dgm:prSet>
      <dgm:spPr/>
    </dgm:pt>
    <dgm:pt modelId="{EF7B17B4-6DBF-4E86-8B00-60A2CBB6C448}" type="pres">
      <dgm:prSet presAssocID="{104F87F4-24DB-4ECF-8AB5-5ED6D55D9015}" presName="spacerBetweenCircleAndCallout" presStyleCnt="0">
        <dgm:presLayoutVars/>
      </dgm:prSet>
      <dgm:spPr/>
    </dgm:pt>
    <dgm:pt modelId="{6CB21567-DC29-4D64-939B-F7E01F6F6661}" type="pres">
      <dgm:prSet presAssocID="{F250EAE1-3838-44EA-A8A2-A6F5B7858A69}" presName="nodeText" presStyleLbl="alignAccFollowNode1" presStyleIdx="11" presStyleCnt="12">
        <dgm:presLayoutVars>
          <dgm:bulletEnabled val="1"/>
        </dgm:presLayoutVars>
      </dgm:prSet>
      <dgm:spPr/>
    </dgm:pt>
  </dgm:ptLst>
  <dgm:cxnLst>
    <dgm:cxn modelId="{39B87112-AF16-4A05-91BA-140389ABFF3C}" type="presOf" srcId="{BF06B7B8-208D-4968-AA4C-84330178FAF5}" destId="{98059795-6B17-425D-84BA-BDF13706C5AB}" srcOrd="0" destOrd="0" presId="urn:microsoft.com/office/officeart/2016/7/layout/LinearArrowProcessNumbered"/>
    <dgm:cxn modelId="{93F47E12-FACF-4FFF-ADE2-7FB52760E7DC}" srcId="{8C243F9E-D48C-4438-AFB4-BB704EC34B5C}" destId="{BF06B7B8-208D-4968-AA4C-84330178FAF5}" srcOrd="0" destOrd="0" parTransId="{C281CF19-FEA8-4D92-8963-7BBB0332D435}" sibTransId="{C6D957A7-E813-4BD8-90D0-BAE1006C8733}"/>
    <dgm:cxn modelId="{4168E815-792C-4E6D-8485-BB8B805C7320}" type="presOf" srcId="{79782CDC-1DBF-4E14-B303-59C40CED4F22}" destId="{4BD6E25E-8754-4606-A37B-51AA9226EAF4}" srcOrd="0" destOrd="0" presId="urn:microsoft.com/office/officeart/2016/7/layout/LinearArrowProcessNumbered"/>
    <dgm:cxn modelId="{126B561F-63D6-41BB-B67B-F633296E09E8}" srcId="{8C243F9E-D48C-4438-AFB4-BB704EC34B5C}" destId="{79782CDC-1DBF-4E14-B303-59C40CED4F22}" srcOrd="2" destOrd="0" parTransId="{E7401ED2-B280-4CCC-846B-AAB981ED2B8D}" sibTransId="{4742F6EF-88F6-46CB-87EA-4A629AD92360}"/>
    <dgm:cxn modelId="{BBA5313B-1635-4CC8-90FF-9290789521D1}" type="presOf" srcId="{8C243F9E-D48C-4438-AFB4-BB704EC34B5C}" destId="{547A928E-CD4D-4EF1-B0A7-FD38A0A9D4E2}" srcOrd="0" destOrd="0" presId="urn:microsoft.com/office/officeart/2016/7/layout/LinearArrowProcessNumbered"/>
    <dgm:cxn modelId="{6D6DCD3C-14A4-4A4F-A91A-D8555765607E}" srcId="{8C243F9E-D48C-4438-AFB4-BB704EC34B5C}" destId="{F250EAE1-3838-44EA-A8A2-A6F5B7858A69}" srcOrd="3" destOrd="0" parTransId="{C9DDB397-3DB8-48A5-B213-11977B3504EC}" sibTransId="{104F87F4-24DB-4ECF-8AB5-5ED6D55D9015}"/>
    <dgm:cxn modelId="{8A272B4B-31CF-4AD5-9782-F0B647E52FB5}" type="presOf" srcId="{F250EAE1-3838-44EA-A8A2-A6F5B7858A69}" destId="{6CB21567-DC29-4D64-939B-F7E01F6F6661}" srcOrd="0" destOrd="0" presId="urn:microsoft.com/office/officeart/2016/7/layout/LinearArrowProcessNumbered"/>
    <dgm:cxn modelId="{7260BF50-8465-40CA-A316-16CA1F0ED109}" type="presOf" srcId="{4742F6EF-88F6-46CB-87EA-4A629AD92360}" destId="{8271D4C4-E4F6-431A-877E-31DC37B39827}" srcOrd="0" destOrd="0" presId="urn:microsoft.com/office/officeart/2016/7/layout/LinearArrowProcessNumbered"/>
    <dgm:cxn modelId="{3E25F189-3395-4D26-956C-F2D09600D1CD}" type="presOf" srcId="{C6D957A7-E813-4BD8-90D0-BAE1006C8733}" destId="{B60FDBB0-B637-4B16-8B07-D531812FAFC1}" srcOrd="0" destOrd="0" presId="urn:microsoft.com/office/officeart/2016/7/layout/LinearArrowProcessNumbered"/>
    <dgm:cxn modelId="{E50273BC-9817-40A8-ADB5-F603C9DC7A8B}" srcId="{8C243F9E-D48C-4438-AFB4-BB704EC34B5C}" destId="{A6EEFB22-CE50-43FC-8886-C8D3E794A6F0}" srcOrd="1" destOrd="0" parTransId="{D1465DC0-2C97-43BF-98FC-7506BEF9E83D}" sibTransId="{2D669CBC-8A7E-4B79-84AA-3CE999534399}"/>
    <dgm:cxn modelId="{F82DB6C8-FA8F-4FF1-8E21-462C78CE5FAC}" type="presOf" srcId="{2D669CBC-8A7E-4B79-84AA-3CE999534399}" destId="{A0E3575F-6A4B-44D7-BAE4-E89CF21E23AE}" srcOrd="0" destOrd="0" presId="urn:microsoft.com/office/officeart/2016/7/layout/LinearArrowProcessNumbered"/>
    <dgm:cxn modelId="{C5D816CE-8F33-4C19-B11F-53246D17EFA7}" type="presOf" srcId="{104F87F4-24DB-4ECF-8AB5-5ED6D55D9015}" destId="{2E9BC791-36C0-42FF-9476-D9846811F36A}" srcOrd="0" destOrd="0" presId="urn:microsoft.com/office/officeart/2016/7/layout/LinearArrowProcessNumbered"/>
    <dgm:cxn modelId="{81C015EA-7E42-41FC-8A84-67C7A058C8F5}" type="presOf" srcId="{A6EEFB22-CE50-43FC-8886-C8D3E794A6F0}" destId="{C3E644C9-089B-4C8E-B940-EE5641C9E847}" srcOrd="0" destOrd="0" presId="urn:microsoft.com/office/officeart/2016/7/layout/LinearArrowProcessNumbered"/>
    <dgm:cxn modelId="{7F987FEA-B3E5-4CD6-B191-D6AEBFC2A6A6}" type="presParOf" srcId="{547A928E-CD4D-4EF1-B0A7-FD38A0A9D4E2}" destId="{447D1B06-AB8B-4BB6-9718-930FF301773B}" srcOrd="0" destOrd="0" presId="urn:microsoft.com/office/officeart/2016/7/layout/LinearArrowProcessNumbered"/>
    <dgm:cxn modelId="{9876FCF5-1305-41CC-83B7-F806B0BD9D2B}" type="presParOf" srcId="{447D1B06-AB8B-4BB6-9718-930FF301773B}" destId="{035CD78B-2C4C-400C-B21E-80F915AF59A2}" srcOrd="0" destOrd="0" presId="urn:microsoft.com/office/officeart/2016/7/layout/LinearArrowProcessNumbered"/>
    <dgm:cxn modelId="{667F3215-1AFC-4943-8F98-61BB2E01BB1E}" type="presParOf" srcId="{447D1B06-AB8B-4BB6-9718-930FF301773B}" destId="{8291E507-A888-492E-AF62-0A9C4467A421}" srcOrd="1" destOrd="0" presId="urn:microsoft.com/office/officeart/2016/7/layout/LinearArrowProcessNumbered"/>
    <dgm:cxn modelId="{0D17D1A7-E855-4501-911A-A704799D4A30}" type="presParOf" srcId="{8291E507-A888-492E-AF62-0A9C4467A421}" destId="{41F9FE2D-C77C-4B83-9D75-6131C94E83B1}" srcOrd="0" destOrd="0" presId="urn:microsoft.com/office/officeart/2016/7/layout/LinearArrowProcessNumbered"/>
    <dgm:cxn modelId="{4D769786-5D6E-4EC5-AFD3-975CB44EDFDA}" type="presParOf" srcId="{8291E507-A888-492E-AF62-0A9C4467A421}" destId="{3E1D2784-1E2B-42F4-9AEF-86D41BFF7C6B}" srcOrd="1" destOrd="0" presId="urn:microsoft.com/office/officeart/2016/7/layout/LinearArrowProcessNumbered"/>
    <dgm:cxn modelId="{824604F7-4CB6-497F-88B2-C78385B5B216}" type="presParOf" srcId="{8291E507-A888-492E-AF62-0A9C4467A421}" destId="{B60FDBB0-B637-4B16-8B07-D531812FAFC1}" srcOrd="2" destOrd="0" presId="urn:microsoft.com/office/officeart/2016/7/layout/LinearArrowProcessNumbered"/>
    <dgm:cxn modelId="{6B6704E6-A3DC-4C11-847C-9AE1F7BFC5B9}" type="presParOf" srcId="{8291E507-A888-492E-AF62-0A9C4467A421}" destId="{48E9E576-E421-4E05-ACD9-DE6F08CBA279}" srcOrd="3" destOrd="0" presId="urn:microsoft.com/office/officeart/2016/7/layout/LinearArrowProcessNumbered"/>
    <dgm:cxn modelId="{2DD0C66F-0056-4FE5-A537-041D933B22DA}" type="presParOf" srcId="{447D1B06-AB8B-4BB6-9718-930FF301773B}" destId="{98059795-6B17-425D-84BA-BDF13706C5AB}" srcOrd="2" destOrd="0" presId="urn:microsoft.com/office/officeart/2016/7/layout/LinearArrowProcessNumbered"/>
    <dgm:cxn modelId="{19A132F8-C764-4B07-A99B-64EB328BE1DF}" type="presParOf" srcId="{547A928E-CD4D-4EF1-B0A7-FD38A0A9D4E2}" destId="{62AE9038-5BA2-48C2-BB44-E8CA13647063}" srcOrd="1" destOrd="0" presId="urn:microsoft.com/office/officeart/2016/7/layout/LinearArrowProcessNumbered"/>
    <dgm:cxn modelId="{A0ABC986-28C5-4635-9292-E531823CED53}" type="presParOf" srcId="{547A928E-CD4D-4EF1-B0A7-FD38A0A9D4E2}" destId="{2E5E07E1-2D93-411E-A78B-989170E50789}" srcOrd="2" destOrd="0" presId="urn:microsoft.com/office/officeart/2016/7/layout/LinearArrowProcessNumbered"/>
    <dgm:cxn modelId="{64A0E52B-B539-4F8C-9C03-0655F530C3AC}" type="presParOf" srcId="{2E5E07E1-2D93-411E-A78B-989170E50789}" destId="{0D419859-5BDB-44F7-AB5A-4A42A5D3717E}" srcOrd="0" destOrd="0" presId="urn:microsoft.com/office/officeart/2016/7/layout/LinearArrowProcessNumbered"/>
    <dgm:cxn modelId="{3A1A3225-DC6F-4F95-AF13-517F811FC844}" type="presParOf" srcId="{2E5E07E1-2D93-411E-A78B-989170E50789}" destId="{C2195BBB-0A43-4F4F-B396-97D937D785C2}" srcOrd="1" destOrd="0" presId="urn:microsoft.com/office/officeart/2016/7/layout/LinearArrowProcessNumbered"/>
    <dgm:cxn modelId="{A3A3AD54-8C01-4103-A595-2FF780351A71}" type="presParOf" srcId="{C2195BBB-0A43-4F4F-B396-97D937D785C2}" destId="{CEFDF932-34D1-4FEC-82F8-1B43C939255D}" srcOrd="0" destOrd="0" presId="urn:microsoft.com/office/officeart/2016/7/layout/LinearArrowProcessNumbered"/>
    <dgm:cxn modelId="{209F6655-3A5C-4610-A3BC-FD403B67A2B1}" type="presParOf" srcId="{C2195BBB-0A43-4F4F-B396-97D937D785C2}" destId="{9D6B02BD-DF8D-4264-9C7F-7D2DC5A33549}" srcOrd="1" destOrd="0" presId="urn:microsoft.com/office/officeart/2016/7/layout/LinearArrowProcessNumbered"/>
    <dgm:cxn modelId="{E5848AB9-D8F8-4FDB-B91D-264BFF21EF54}" type="presParOf" srcId="{C2195BBB-0A43-4F4F-B396-97D937D785C2}" destId="{A0E3575F-6A4B-44D7-BAE4-E89CF21E23AE}" srcOrd="2" destOrd="0" presId="urn:microsoft.com/office/officeart/2016/7/layout/LinearArrowProcessNumbered"/>
    <dgm:cxn modelId="{7876051F-CCFF-4914-9519-DEA93568B39E}" type="presParOf" srcId="{C2195BBB-0A43-4F4F-B396-97D937D785C2}" destId="{0998F07F-E988-4447-8B46-0BB3517171C5}" srcOrd="3" destOrd="0" presId="urn:microsoft.com/office/officeart/2016/7/layout/LinearArrowProcessNumbered"/>
    <dgm:cxn modelId="{2BEC6FD9-C46C-4C41-A1B1-9AD933EB14F8}" type="presParOf" srcId="{2E5E07E1-2D93-411E-A78B-989170E50789}" destId="{C3E644C9-089B-4C8E-B940-EE5641C9E847}" srcOrd="2" destOrd="0" presId="urn:microsoft.com/office/officeart/2016/7/layout/LinearArrowProcessNumbered"/>
    <dgm:cxn modelId="{4898913E-2D42-4EDE-B72E-85D0D0EA7D2F}" type="presParOf" srcId="{547A928E-CD4D-4EF1-B0A7-FD38A0A9D4E2}" destId="{88A3BFD5-2671-4351-B6DE-6792BC5DD939}" srcOrd="3" destOrd="0" presId="urn:microsoft.com/office/officeart/2016/7/layout/LinearArrowProcessNumbered"/>
    <dgm:cxn modelId="{F9CA09C0-CA17-4D05-8D98-BBBB119B9847}" type="presParOf" srcId="{547A928E-CD4D-4EF1-B0A7-FD38A0A9D4E2}" destId="{B63F47FE-96ED-41DD-833F-5EBB375DEAC5}" srcOrd="4" destOrd="0" presId="urn:microsoft.com/office/officeart/2016/7/layout/LinearArrowProcessNumbered"/>
    <dgm:cxn modelId="{41580BCD-E087-42EA-A416-2235F964CA9C}" type="presParOf" srcId="{B63F47FE-96ED-41DD-833F-5EBB375DEAC5}" destId="{5BC5B5A9-8FE1-4CA2-925C-FC89CE59639A}" srcOrd="0" destOrd="0" presId="urn:microsoft.com/office/officeart/2016/7/layout/LinearArrowProcessNumbered"/>
    <dgm:cxn modelId="{662754E7-2051-44DC-A83F-A15267E7701F}" type="presParOf" srcId="{B63F47FE-96ED-41DD-833F-5EBB375DEAC5}" destId="{3442D0EF-6355-4E41-9401-D9CFD7B2B0D2}" srcOrd="1" destOrd="0" presId="urn:microsoft.com/office/officeart/2016/7/layout/LinearArrowProcessNumbered"/>
    <dgm:cxn modelId="{93310CE0-3EA3-4916-8649-C6AB957639A7}" type="presParOf" srcId="{3442D0EF-6355-4E41-9401-D9CFD7B2B0D2}" destId="{649656F4-F603-4420-A1EC-3A363A5CDA97}" srcOrd="0" destOrd="0" presId="urn:microsoft.com/office/officeart/2016/7/layout/LinearArrowProcessNumbered"/>
    <dgm:cxn modelId="{349ECCA4-686D-4ED4-898E-CE344B223E42}" type="presParOf" srcId="{3442D0EF-6355-4E41-9401-D9CFD7B2B0D2}" destId="{B9E5EBCF-B076-4F94-877E-650BB629BDC2}" srcOrd="1" destOrd="0" presId="urn:microsoft.com/office/officeart/2016/7/layout/LinearArrowProcessNumbered"/>
    <dgm:cxn modelId="{D70C1A03-46E1-4958-8ABF-DBD1E456A19C}" type="presParOf" srcId="{3442D0EF-6355-4E41-9401-D9CFD7B2B0D2}" destId="{8271D4C4-E4F6-431A-877E-31DC37B39827}" srcOrd="2" destOrd="0" presId="urn:microsoft.com/office/officeart/2016/7/layout/LinearArrowProcessNumbered"/>
    <dgm:cxn modelId="{59CC693B-F824-4BCD-982E-FE15AED02F84}" type="presParOf" srcId="{3442D0EF-6355-4E41-9401-D9CFD7B2B0D2}" destId="{DD27131D-1D27-44D3-8B9D-A2F0E9576ACA}" srcOrd="3" destOrd="0" presId="urn:microsoft.com/office/officeart/2016/7/layout/LinearArrowProcessNumbered"/>
    <dgm:cxn modelId="{8DC90F6C-F544-405A-B34B-25BF0060A1CD}" type="presParOf" srcId="{B63F47FE-96ED-41DD-833F-5EBB375DEAC5}" destId="{4BD6E25E-8754-4606-A37B-51AA9226EAF4}" srcOrd="2" destOrd="0" presId="urn:microsoft.com/office/officeart/2016/7/layout/LinearArrowProcessNumbered"/>
    <dgm:cxn modelId="{202905B6-B04C-4D47-A6B1-4F86A7546E1D}" type="presParOf" srcId="{547A928E-CD4D-4EF1-B0A7-FD38A0A9D4E2}" destId="{9800BF33-46B9-4BBE-B9CC-979251A80576}" srcOrd="5" destOrd="0" presId="urn:microsoft.com/office/officeart/2016/7/layout/LinearArrowProcessNumbered"/>
    <dgm:cxn modelId="{542DF28C-730D-4266-AA8E-484E212B7D98}" type="presParOf" srcId="{547A928E-CD4D-4EF1-B0A7-FD38A0A9D4E2}" destId="{2054BB5C-BB29-4B5A-BB1F-4A1FFC8DE304}" srcOrd="6" destOrd="0" presId="urn:microsoft.com/office/officeart/2016/7/layout/LinearArrowProcessNumbered"/>
    <dgm:cxn modelId="{0C9BD554-B9D2-4E06-956C-C0E5E524E3EA}" type="presParOf" srcId="{2054BB5C-BB29-4B5A-BB1F-4A1FFC8DE304}" destId="{D0952DFF-D923-4F09-AF35-A440408A1A44}" srcOrd="0" destOrd="0" presId="urn:microsoft.com/office/officeart/2016/7/layout/LinearArrowProcessNumbered"/>
    <dgm:cxn modelId="{23EE54FD-06E3-47A4-A49B-8D1077FE4443}" type="presParOf" srcId="{2054BB5C-BB29-4B5A-BB1F-4A1FFC8DE304}" destId="{EA30CE0C-D043-4DD6-8B4C-B8E327B5C2EE}" srcOrd="1" destOrd="0" presId="urn:microsoft.com/office/officeart/2016/7/layout/LinearArrowProcessNumbered"/>
    <dgm:cxn modelId="{FE2DCFB3-DA9B-4EFC-AFDE-6D24FA4FD094}" type="presParOf" srcId="{EA30CE0C-D043-4DD6-8B4C-B8E327B5C2EE}" destId="{3F0D907A-0D1B-49DF-B8FB-85996C068237}" srcOrd="0" destOrd="0" presId="urn:microsoft.com/office/officeart/2016/7/layout/LinearArrowProcessNumbered"/>
    <dgm:cxn modelId="{4204418A-E6D3-43DC-9950-68C8F5E018A0}" type="presParOf" srcId="{EA30CE0C-D043-4DD6-8B4C-B8E327B5C2EE}" destId="{4A078D05-FA79-45DB-A681-EFBF31749574}" srcOrd="1" destOrd="0" presId="urn:microsoft.com/office/officeart/2016/7/layout/LinearArrowProcessNumbered"/>
    <dgm:cxn modelId="{C4E24C08-70CD-464C-B09F-A7DBBBC51DE5}" type="presParOf" srcId="{EA30CE0C-D043-4DD6-8B4C-B8E327B5C2EE}" destId="{2E9BC791-36C0-42FF-9476-D9846811F36A}" srcOrd="2" destOrd="0" presId="urn:microsoft.com/office/officeart/2016/7/layout/LinearArrowProcessNumbered"/>
    <dgm:cxn modelId="{4D0FB58E-81E3-4FE7-9A71-587C6EA86497}" type="presParOf" srcId="{EA30CE0C-D043-4DD6-8B4C-B8E327B5C2EE}" destId="{EF7B17B4-6DBF-4E86-8B00-60A2CBB6C448}" srcOrd="3" destOrd="0" presId="urn:microsoft.com/office/officeart/2016/7/layout/LinearArrowProcessNumbered"/>
    <dgm:cxn modelId="{4B1C6FAE-456A-4FE9-8373-F8D47D071185}" type="presParOf" srcId="{2054BB5C-BB29-4B5A-BB1F-4A1FFC8DE304}" destId="{6CB21567-DC29-4D64-939B-F7E01F6F6661}"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6EB85A-9DD9-4450-99DC-61F6BD74D3A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5F12216-7819-486A-9775-BD404081B95B}">
      <dgm:prSet/>
      <dgm:spPr/>
      <dgm:t>
        <a:bodyPr/>
        <a:lstStyle/>
        <a:p>
          <a:r>
            <a:rPr lang="en-US"/>
            <a:t>Internal Medicine – 8 weeks</a:t>
          </a:r>
        </a:p>
      </dgm:t>
    </dgm:pt>
    <dgm:pt modelId="{5AFB1354-482E-4ED9-9B92-E867245FC7DF}" type="parTrans" cxnId="{DED981C0-D7B3-4688-9B58-16DA388851CA}">
      <dgm:prSet/>
      <dgm:spPr/>
      <dgm:t>
        <a:bodyPr/>
        <a:lstStyle/>
        <a:p>
          <a:endParaRPr lang="en-US"/>
        </a:p>
      </dgm:t>
    </dgm:pt>
    <dgm:pt modelId="{F9B54971-34D5-402F-8488-678730B5A526}" type="sibTrans" cxnId="{DED981C0-D7B3-4688-9B58-16DA388851CA}">
      <dgm:prSet/>
      <dgm:spPr/>
      <dgm:t>
        <a:bodyPr/>
        <a:lstStyle/>
        <a:p>
          <a:endParaRPr lang="en-US"/>
        </a:p>
      </dgm:t>
    </dgm:pt>
    <dgm:pt modelId="{E619E9DA-B9E3-4D53-8AB4-AFE11D2D56A0}">
      <dgm:prSet/>
      <dgm:spPr/>
      <dgm:t>
        <a:bodyPr/>
        <a:lstStyle/>
        <a:p>
          <a:r>
            <a:rPr lang="en-US"/>
            <a:t>Surgery – 8 weeks</a:t>
          </a:r>
        </a:p>
      </dgm:t>
    </dgm:pt>
    <dgm:pt modelId="{7638B6E7-BC08-434D-BE9E-DF6EF4ED1F24}" type="parTrans" cxnId="{ADA0CD50-3EFD-413A-84B0-E04BFB40F43D}">
      <dgm:prSet/>
      <dgm:spPr/>
      <dgm:t>
        <a:bodyPr/>
        <a:lstStyle/>
        <a:p>
          <a:endParaRPr lang="en-US"/>
        </a:p>
      </dgm:t>
    </dgm:pt>
    <dgm:pt modelId="{CD929FA3-537E-4CCD-8AB5-4FC3433A4350}" type="sibTrans" cxnId="{ADA0CD50-3EFD-413A-84B0-E04BFB40F43D}">
      <dgm:prSet/>
      <dgm:spPr/>
      <dgm:t>
        <a:bodyPr/>
        <a:lstStyle/>
        <a:p>
          <a:endParaRPr lang="en-US"/>
        </a:p>
      </dgm:t>
    </dgm:pt>
    <dgm:pt modelId="{E5E1AE48-57C7-4C6B-9722-1746E45E56D6}">
      <dgm:prSet/>
      <dgm:spPr/>
      <dgm:t>
        <a:bodyPr/>
        <a:lstStyle/>
        <a:p>
          <a:r>
            <a:rPr lang="en-US"/>
            <a:t>Family Medicine – 6 weeks</a:t>
          </a:r>
        </a:p>
      </dgm:t>
    </dgm:pt>
    <dgm:pt modelId="{AF5CDFB1-10E0-4C43-AF99-FADC0E027FAA}" type="parTrans" cxnId="{46F2E640-04A6-43E9-85E5-7E16E0B3D618}">
      <dgm:prSet/>
      <dgm:spPr/>
      <dgm:t>
        <a:bodyPr/>
        <a:lstStyle/>
        <a:p>
          <a:endParaRPr lang="en-US"/>
        </a:p>
      </dgm:t>
    </dgm:pt>
    <dgm:pt modelId="{90A42232-53C5-4962-A9E0-F3869A02ABF5}" type="sibTrans" cxnId="{46F2E640-04A6-43E9-85E5-7E16E0B3D618}">
      <dgm:prSet/>
      <dgm:spPr/>
      <dgm:t>
        <a:bodyPr/>
        <a:lstStyle/>
        <a:p>
          <a:endParaRPr lang="en-US"/>
        </a:p>
      </dgm:t>
    </dgm:pt>
    <dgm:pt modelId="{190AC088-7DA5-4005-ACE0-A6A743CDE7AC}">
      <dgm:prSet/>
      <dgm:spPr/>
      <dgm:t>
        <a:bodyPr/>
        <a:lstStyle/>
        <a:p>
          <a:r>
            <a:rPr lang="en-US"/>
            <a:t>OB/GYN – 6 weeks</a:t>
          </a:r>
        </a:p>
      </dgm:t>
    </dgm:pt>
    <dgm:pt modelId="{F8D718B6-BEF7-4826-841B-C49192C9A890}" type="parTrans" cxnId="{BFC2808D-5DDD-4B74-AD3F-88C465D40F3A}">
      <dgm:prSet/>
      <dgm:spPr/>
      <dgm:t>
        <a:bodyPr/>
        <a:lstStyle/>
        <a:p>
          <a:endParaRPr lang="en-US"/>
        </a:p>
      </dgm:t>
    </dgm:pt>
    <dgm:pt modelId="{F8189FB6-AAAC-474C-9C2C-D18A5992B281}" type="sibTrans" cxnId="{BFC2808D-5DDD-4B74-AD3F-88C465D40F3A}">
      <dgm:prSet/>
      <dgm:spPr/>
      <dgm:t>
        <a:bodyPr/>
        <a:lstStyle/>
        <a:p>
          <a:endParaRPr lang="en-US"/>
        </a:p>
      </dgm:t>
    </dgm:pt>
    <dgm:pt modelId="{45F50D43-B366-414F-9F71-D602B13468BB}">
      <dgm:prSet/>
      <dgm:spPr/>
      <dgm:t>
        <a:bodyPr/>
        <a:lstStyle/>
        <a:p>
          <a:r>
            <a:rPr lang="en-US"/>
            <a:t>Pediatrics – 6 weeks</a:t>
          </a:r>
        </a:p>
      </dgm:t>
    </dgm:pt>
    <dgm:pt modelId="{36D17BF4-4851-4427-BB56-05EA8DC0A752}" type="parTrans" cxnId="{433B6912-2BBB-4AAA-8469-E333F3E8752A}">
      <dgm:prSet/>
      <dgm:spPr/>
      <dgm:t>
        <a:bodyPr/>
        <a:lstStyle/>
        <a:p>
          <a:endParaRPr lang="en-US"/>
        </a:p>
      </dgm:t>
    </dgm:pt>
    <dgm:pt modelId="{C04CE1BC-9022-4C51-8820-A50A1236EC20}" type="sibTrans" cxnId="{433B6912-2BBB-4AAA-8469-E333F3E8752A}">
      <dgm:prSet/>
      <dgm:spPr/>
      <dgm:t>
        <a:bodyPr/>
        <a:lstStyle/>
        <a:p>
          <a:endParaRPr lang="en-US"/>
        </a:p>
      </dgm:t>
    </dgm:pt>
    <dgm:pt modelId="{D5819BB7-67A8-4C6E-B8FD-323D6DCC6A0E}">
      <dgm:prSet/>
      <dgm:spPr/>
      <dgm:t>
        <a:bodyPr/>
        <a:lstStyle/>
        <a:p>
          <a:r>
            <a:rPr lang="en-US"/>
            <a:t>Neurology – 4 weeks</a:t>
          </a:r>
        </a:p>
      </dgm:t>
    </dgm:pt>
    <dgm:pt modelId="{A2002BDE-DBA2-491E-BA80-E1A39F474079}" type="parTrans" cxnId="{F1C41454-DB0D-43B1-A4BC-5ACA387184D9}">
      <dgm:prSet/>
      <dgm:spPr/>
      <dgm:t>
        <a:bodyPr/>
        <a:lstStyle/>
        <a:p>
          <a:endParaRPr lang="en-US"/>
        </a:p>
      </dgm:t>
    </dgm:pt>
    <dgm:pt modelId="{62FCC952-987B-4A03-A201-155503BD312C}" type="sibTrans" cxnId="{F1C41454-DB0D-43B1-A4BC-5ACA387184D9}">
      <dgm:prSet/>
      <dgm:spPr/>
      <dgm:t>
        <a:bodyPr/>
        <a:lstStyle/>
        <a:p>
          <a:endParaRPr lang="en-US"/>
        </a:p>
      </dgm:t>
    </dgm:pt>
    <dgm:pt modelId="{F0FB3E77-147B-4EF5-B049-1EB288598777}">
      <dgm:prSet/>
      <dgm:spPr/>
      <dgm:t>
        <a:bodyPr/>
        <a:lstStyle/>
        <a:p>
          <a:r>
            <a:rPr lang="en-US"/>
            <a:t>Psychiatry – 4 weeks </a:t>
          </a:r>
        </a:p>
      </dgm:t>
    </dgm:pt>
    <dgm:pt modelId="{879186F4-4338-4CC3-820F-D69F36437A2E}" type="parTrans" cxnId="{B0FDED94-C0A3-4BE6-B8B6-62EC82C0B6B8}">
      <dgm:prSet/>
      <dgm:spPr/>
      <dgm:t>
        <a:bodyPr/>
        <a:lstStyle/>
        <a:p>
          <a:endParaRPr lang="en-US"/>
        </a:p>
      </dgm:t>
    </dgm:pt>
    <dgm:pt modelId="{54135F01-6FA0-41D9-BE52-B0FAF3E9C5D3}" type="sibTrans" cxnId="{B0FDED94-C0A3-4BE6-B8B6-62EC82C0B6B8}">
      <dgm:prSet/>
      <dgm:spPr/>
      <dgm:t>
        <a:bodyPr/>
        <a:lstStyle/>
        <a:p>
          <a:endParaRPr lang="en-US"/>
        </a:p>
      </dgm:t>
    </dgm:pt>
    <dgm:pt modelId="{56C50656-B475-A74A-A9EC-D3F16685BDE1}" type="pres">
      <dgm:prSet presAssocID="{526EB85A-9DD9-4450-99DC-61F6BD74D3AD}" presName="linear" presStyleCnt="0">
        <dgm:presLayoutVars>
          <dgm:animLvl val="lvl"/>
          <dgm:resizeHandles val="exact"/>
        </dgm:presLayoutVars>
      </dgm:prSet>
      <dgm:spPr/>
    </dgm:pt>
    <dgm:pt modelId="{520FEBC6-85D6-564F-B232-50C86F995E08}" type="pres">
      <dgm:prSet presAssocID="{D5F12216-7819-486A-9775-BD404081B95B}" presName="parentText" presStyleLbl="node1" presStyleIdx="0" presStyleCnt="7">
        <dgm:presLayoutVars>
          <dgm:chMax val="0"/>
          <dgm:bulletEnabled val="1"/>
        </dgm:presLayoutVars>
      </dgm:prSet>
      <dgm:spPr/>
    </dgm:pt>
    <dgm:pt modelId="{31958DDE-555B-D941-A78E-698116173006}" type="pres">
      <dgm:prSet presAssocID="{F9B54971-34D5-402F-8488-678730B5A526}" presName="spacer" presStyleCnt="0"/>
      <dgm:spPr/>
    </dgm:pt>
    <dgm:pt modelId="{6CBCF0B0-187F-5A44-B324-D35F49A633A4}" type="pres">
      <dgm:prSet presAssocID="{E619E9DA-B9E3-4D53-8AB4-AFE11D2D56A0}" presName="parentText" presStyleLbl="node1" presStyleIdx="1" presStyleCnt="7">
        <dgm:presLayoutVars>
          <dgm:chMax val="0"/>
          <dgm:bulletEnabled val="1"/>
        </dgm:presLayoutVars>
      </dgm:prSet>
      <dgm:spPr/>
    </dgm:pt>
    <dgm:pt modelId="{E7C79F2C-941A-1C4D-8EF2-14194A709C63}" type="pres">
      <dgm:prSet presAssocID="{CD929FA3-537E-4CCD-8AB5-4FC3433A4350}" presName="spacer" presStyleCnt="0"/>
      <dgm:spPr/>
    </dgm:pt>
    <dgm:pt modelId="{A7F8FDA1-4B63-074E-B0B5-19A87F342BE7}" type="pres">
      <dgm:prSet presAssocID="{E5E1AE48-57C7-4C6B-9722-1746E45E56D6}" presName="parentText" presStyleLbl="node1" presStyleIdx="2" presStyleCnt="7">
        <dgm:presLayoutVars>
          <dgm:chMax val="0"/>
          <dgm:bulletEnabled val="1"/>
        </dgm:presLayoutVars>
      </dgm:prSet>
      <dgm:spPr/>
    </dgm:pt>
    <dgm:pt modelId="{04CFFC1B-C3B8-1440-8DA5-A26964DA09CF}" type="pres">
      <dgm:prSet presAssocID="{90A42232-53C5-4962-A9E0-F3869A02ABF5}" presName="spacer" presStyleCnt="0"/>
      <dgm:spPr/>
    </dgm:pt>
    <dgm:pt modelId="{4D04306A-9A51-5F41-A624-5C5A01CC3F58}" type="pres">
      <dgm:prSet presAssocID="{190AC088-7DA5-4005-ACE0-A6A743CDE7AC}" presName="parentText" presStyleLbl="node1" presStyleIdx="3" presStyleCnt="7">
        <dgm:presLayoutVars>
          <dgm:chMax val="0"/>
          <dgm:bulletEnabled val="1"/>
        </dgm:presLayoutVars>
      </dgm:prSet>
      <dgm:spPr/>
    </dgm:pt>
    <dgm:pt modelId="{D1EA5315-8641-6648-A089-B7DD324DD64F}" type="pres">
      <dgm:prSet presAssocID="{F8189FB6-AAAC-474C-9C2C-D18A5992B281}" presName="spacer" presStyleCnt="0"/>
      <dgm:spPr/>
    </dgm:pt>
    <dgm:pt modelId="{3419E0CD-8C6D-F440-8E83-6D83AC30A84D}" type="pres">
      <dgm:prSet presAssocID="{45F50D43-B366-414F-9F71-D602B13468BB}" presName="parentText" presStyleLbl="node1" presStyleIdx="4" presStyleCnt="7">
        <dgm:presLayoutVars>
          <dgm:chMax val="0"/>
          <dgm:bulletEnabled val="1"/>
        </dgm:presLayoutVars>
      </dgm:prSet>
      <dgm:spPr/>
    </dgm:pt>
    <dgm:pt modelId="{1AE8356D-2096-5644-990E-BFACC440FDE2}" type="pres">
      <dgm:prSet presAssocID="{C04CE1BC-9022-4C51-8820-A50A1236EC20}" presName="spacer" presStyleCnt="0"/>
      <dgm:spPr/>
    </dgm:pt>
    <dgm:pt modelId="{44FBF454-3A6F-9440-86BF-2D46543192DD}" type="pres">
      <dgm:prSet presAssocID="{D5819BB7-67A8-4C6E-B8FD-323D6DCC6A0E}" presName="parentText" presStyleLbl="node1" presStyleIdx="5" presStyleCnt="7">
        <dgm:presLayoutVars>
          <dgm:chMax val="0"/>
          <dgm:bulletEnabled val="1"/>
        </dgm:presLayoutVars>
      </dgm:prSet>
      <dgm:spPr/>
    </dgm:pt>
    <dgm:pt modelId="{6C2B0237-198F-744B-8131-AED77BD03141}" type="pres">
      <dgm:prSet presAssocID="{62FCC952-987B-4A03-A201-155503BD312C}" presName="spacer" presStyleCnt="0"/>
      <dgm:spPr/>
    </dgm:pt>
    <dgm:pt modelId="{C5C376E5-7FEC-0F4E-ABBC-524194354FEF}" type="pres">
      <dgm:prSet presAssocID="{F0FB3E77-147B-4EF5-B049-1EB288598777}" presName="parentText" presStyleLbl="node1" presStyleIdx="6" presStyleCnt="7">
        <dgm:presLayoutVars>
          <dgm:chMax val="0"/>
          <dgm:bulletEnabled val="1"/>
        </dgm:presLayoutVars>
      </dgm:prSet>
      <dgm:spPr/>
    </dgm:pt>
  </dgm:ptLst>
  <dgm:cxnLst>
    <dgm:cxn modelId="{433B6912-2BBB-4AAA-8469-E333F3E8752A}" srcId="{526EB85A-9DD9-4450-99DC-61F6BD74D3AD}" destId="{45F50D43-B366-414F-9F71-D602B13468BB}" srcOrd="4" destOrd="0" parTransId="{36D17BF4-4851-4427-BB56-05EA8DC0A752}" sibTransId="{C04CE1BC-9022-4C51-8820-A50A1236EC20}"/>
    <dgm:cxn modelId="{46F2E640-04A6-43E9-85E5-7E16E0B3D618}" srcId="{526EB85A-9DD9-4450-99DC-61F6BD74D3AD}" destId="{E5E1AE48-57C7-4C6B-9722-1746E45E56D6}" srcOrd="2" destOrd="0" parTransId="{AF5CDFB1-10E0-4C43-AF99-FADC0E027FAA}" sibTransId="{90A42232-53C5-4962-A9E0-F3869A02ABF5}"/>
    <dgm:cxn modelId="{9C975949-9D63-FF40-8416-446CEF16DE82}" type="presOf" srcId="{45F50D43-B366-414F-9F71-D602B13468BB}" destId="{3419E0CD-8C6D-F440-8E83-6D83AC30A84D}" srcOrd="0" destOrd="0" presId="urn:microsoft.com/office/officeart/2005/8/layout/vList2"/>
    <dgm:cxn modelId="{ADA0CD50-3EFD-413A-84B0-E04BFB40F43D}" srcId="{526EB85A-9DD9-4450-99DC-61F6BD74D3AD}" destId="{E619E9DA-B9E3-4D53-8AB4-AFE11D2D56A0}" srcOrd="1" destOrd="0" parTransId="{7638B6E7-BC08-434D-BE9E-DF6EF4ED1F24}" sibTransId="{CD929FA3-537E-4CCD-8AB5-4FC3433A4350}"/>
    <dgm:cxn modelId="{F1C41454-DB0D-43B1-A4BC-5ACA387184D9}" srcId="{526EB85A-9DD9-4450-99DC-61F6BD74D3AD}" destId="{D5819BB7-67A8-4C6E-B8FD-323D6DCC6A0E}" srcOrd="5" destOrd="0" parTransId="{A2002BDE-DBA2-491E-BA80-E1A39F474079}" sibTransId="{62FCC952-987B-4A03-A201-155503BD312C}"/>
    <dgm:cxn modelId="{BA330564-EE2F-D148-BB31-471E3F0BE4B4}" type="presOf" srcId="{D5F12216-7819-486A-9775-BD404081B95B}" destId="{520FEBC6-85D6-564F-B232-50C86F995E08}" srcOrd="0" destOrd="0" presId="urn:microsoft.com/office/officeart/2005/8/layout/vList2"/>
    <dgm:cxn modelId="{BFC2808D-5DDD-4B74-AD3F-88C465D40F3A}" srcId="{526EB85A-9DD9-4450-99DC-61F6BD74D3AD}" destId="{190AC088-7DA5-4005-ACE0-A6A743CDE7AC}" srcOrd="3" destOrd="0" parTransId="{F8D718B6-BEF7-4826-841B-C49192C9A890}" sibTransId="{F8189FB6-AAAC-474C-9C2C-D18A5992B281}"/>
    <dgm:cxn modelId="{40DD3290-5DF9-4E40-9629-FB9F52D56E2F}" type="presOf" srcId="{526EB85A-9DD9-4450-99DC-61F6BD74D3AD}" destId="{56C50656-B475-A74A-A9EC-D3F16685BDE1}" srcOrd="0" destOrd="0" presId="urn:microsoft.com/office/officeart/2005/8/layout/vList2"/>
    <dgm:cxn modelId="{B0FDED94-C0A3-4BE6-B8B6-62EC82C0B6B8}" srcId="{526EB85A-9DD9-4450-99DC-61F6BD74D3AD}" destId="{F0FB3E77-147B-4EF5-B049-1EB288598777}" srcOrd="6" destOrd="0" parTransId="{879186F4-4338-4CC3-820F-D69F36437A2E}" sibTransId="{54135F01-6FA0-41D9-BE52-B0FAF3E9C5D3}"/>
    <dgm:cxn modelId="{3122FEA1-A9FA-5642-8046-44C94F24170A}" type="presOf" srcId="{190AC088-7DA5-4005-ACE0-A6A743CDE7AC}" destId="{4D04306A-9A51-5F41-A624-5C5A01CC3F58}" srcOrd="0" destOrd="0" presId="urn:microsoft.com/office/officeart/2005/8/layout/vList2"/>
    <dgm:cxn modelId="{DED981C0-D7B3-4688-9B58-16DA388851CA}" srcId="{526EB85A-9DD9-4450-99DC-61F6BD74D3AD}" destId="{D5F12216-7819-486A-9775-BD404081B95B}" srcOrd="0" destOrd="0" parTransId="{5AFB1354-482E-4ED9-9B92-E867245FC7DF}" sibTransId="{F9B54971-34D5-402F-8488-678730B5A526}"/>
    <dgm:cxn modelId="{52FD10D2-4592-294E-BD4E-83CDAD6D9AFA}" type="presOf" srcId="{F0FB3E77-147B-4EF5-B049-1EB288598777}" destId="{C5C376E5-7FEC-0F4E-ABBC-524194354FEF}" srcOrd="0" destOrd="0" presId="urn:microsoft.com/office/officeart/2005/8/layout/vList2"/>
    <dgm:cxn modelId="{8C3D12D3-6162-5D49-AF27-322AD59E9103}" type="presOf" srcId="{E5E1AE48-57C7-4C6B-9722-1746E45E56D6}" destId="{A7F8FDA1-4B63-074E-B0B5-19A87F342BE7}" srcOrd="0" destOrd="0" presId="urn:microsoft.com/office/officeart/2005/8/layout/vList2"/>
    <dgm:cxn modelId="{99B374EC-B009-DA49-8AA6-44433FA95A20}" type="presOf" srcId="{E619E9DA-B9E3-4D53-8AB4-AFE11D2D56A0}" destId="{6CBCF0B0-187F-5A44-B324-D35F49A633A4}" srcOrd="0" destOrd="0" presId="urn:microsoft.com/office/officeart/2005/8/layout/vList2"/>
    <dgm:cxn modelId="{9F7ADFFF-FD53-6547-80A5-9F22F1EDADF7}" type="presOf" srcId="{D5819BB7-67A8-4C6E-B8FD-323D6DCC6A0E}" destId="{44FBF454-3A6F-9440-86BF-2D46543192DD}" srcOrd="0" destOrd="0" presId="urn:microsoft.com/office/officeart/2005/8/layout/vList2"/>
    <dgm:cxn modelId="{5B2EB8D4-0818-E644-89C2-DD804F30B083}" type="presParOf" srcId="{56C50656-B475-A74A-A9EC-D3F16685BDE1}" destId="{520FEBC6-85D6-564F-B232-50C86F995E08}" srcOrd="0" destOrd="0" presId="urn:microsoft.com/office/officeart/2005/8/layout/vList2"/>
    <dgm:cxn modelId="{0FD9D33A-C8C9-944A-9C0B-5DCFC9684302}" type="presParOf" srcId="{56C50656-B475-A74A-A9EC-D3F16685BDE1}" destId="{31958DDE-555B-D941-A78E-698116173006}" srcOrd="1" destOrd="0" presId="urn:microsoft.com/office/officeart/2005/8/layout/vList2"/>
    <dgm:cxn modelId="{66EB5322-54B2-374B-BA8D-9A7D8A3B51BC}" type="presParOf" srcId="{56C50656-B475-A74A-A9EC-D3F16685BDE1}" destId="{6CBCF0B0-187F-5A44-B324-D35F49A633A4}" srcOrd="2" destOrd="0" presId="urn:microsoft.com/office/officeart/2005/8/layout/vList2"/>
    <dgm:cxn modelId="{68DF5E49-AFB4-D643-8803-C731EFFFFFE7}" type="presParOf" srcId="{56C50656-B475-A74A-A9EC-D3F16685BDE1}" destId="{E7C79F2C-941A-1C4D-8EF2-14194A709C63}" srcOrd="3" destOrd="0" presId="urn:microsoft.com/office/officeart/2005/8/layout/vList2"/>
    <dgm:cxn modelId="{D854EA86-51EB-9D4C-ABDB-85405E58C970}" type="presParOf" srcId="{56C50656-B475-A74A-A9EC-D3F16685BDE1}" destId="{A7F8FDA1-4B63-074E-B0B5-19A87F342BE7}" srcOrd="4" destOrd="0" presId="urn:microsoft.com/office/officeart/2005/8/layout/vList2"/>
    <dgm:cxn modelId="{C4150709-C641-314A-AEAD-9DEAC1CEE4FD}" type="presParOf" srcId="{56C50656-B475-A74A-A9EC-D3F16685BDE1}" destId="{04CFFC1B-C3B8-1440-8DA5-A26964DA09CF}" srcOrd="5" destOrd="0" presId="urn:microsoft.com/office/officeart/2005/8/layout/vList2"/>
    <dgm:cxn modelId="{A3C13B6F-7F92-FC46-98CB-D27B895EC8D9}" type="presParOf" srcId="{56C50656-B475-A74A-A9EC-D3F16685BDE1}" destId="{4D04306A-9A51-5F41-A624-5C5A01CC3F58}" srcOrd="6" destOrd="0" presId="urn:microsoft.com/office/officeart/2005/8/layout/vList2"/>
    <dgm:cxn modelId="{7BDBF5C0-9A2A-7F49-86D7-630A30B41019}" type="presParOf" srcId="{56C50656-B475-A74A-A9EC-D3F16685BDE1}" destId="{D1EA5315-8641-6648-A089-B7DD324DD64F}" srcOrd="7" destOrd="0" presId="urn:microsoft.com/office/officeart/2005/8/layout/vList2"/>
    <dgm:cxn modelId="{D36A7970-2B80-2E49-A7C7-C1B5A917A910}" type="presParOf" srcId="{56C50656-B475-A74A-A9EC-D3F16685BDE1}" destId="{3419E0CD-8C6D-F440-8E83-6D83AC30A84D}" srcOrd="8" destOrd="0" presId="urn:microsoft.com/office/officeart/2005/8/layout/vList2"/>
    <dgm:cxn modelId="{BE4996F9-8270-0145-AACA-08A42732C7B5}" type="presParOf" srcId="{56C50656-B475-A74A-A9EC-D3F16685BDE1}" destId="{1AE8356D-2096-5644-990E-BFACC440FDE2}" srcOrd="9" destOrd="0" presId="urn:microsoft.com/office/officeart/2005/8/layout/vList2"/>
    <dgm:cxn modelId="{5D1B6C34-EEF6-984C-AEA4-1AADD61BAD50}" type="presParOf" srcId="{56C50656-B475-A74A-A9EC-D3F16685BDE1}" destId="{44FBF454-3A6F-9440-86BF-2D46543192DD}" srcOrd="10" destOrd="0" presId="urn:microsoft.com/office/officeart/2005/8/layout/vList2"/>
    <dgm:cxn modelId="{D7337DA8-0589-A047-91BF-FAB902DC11A5}" type="presParOf" srcId="{56C50656-B475-A74A-A9EC-D3F16685BDE1}" destId="{6C2B0237-198F-744B-8131-AED77BD03141}" srcOrd="11" destOrd="0" presId="urn:microsoft.com/office/officeart/2005/8/layout/vList2"/>
    <dgm:cxn modelId="{FD6D2974-ADFA-044C-BB8B-B54F8D75E495}" type="presParOf" srcId="{56C50656-B475-A74A-A9EC-D3F16685BDE1}" destId="{C5C376E5-7FEC-0F4E-ABBC-524194354FEF}"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AC43DA-D6B6-425C-BF26-ADA3597919A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1DF7FE5-BD40-40F4-8178-178AAD315CA8}">
      <dgm:prSet/>
      <dgm:spPr/>
      <dgm:t>
        <a:bodyPr/>
        <a:lstStyle/>
        <a:p>
          <a:pPr rtl="0"/>
          <a:r>
            <a:rPr lang="en-US" b="0" dirty="0"/>
            <a:t>You will have the opportunity to take</a:t>
          </a:r>
          <a:r>
            <a:rPr lang="en-US" b="0" dirty="0">
              <a:latin typeface="Calibri Light" panose="020F0302020204030204"/>
            </a:rPr>
            <a:t> two</a:t>
          </a:r>
          <a:r>
            <a:rPr lang="en-US" b="0" dirty="0"/>
            <a:t> 2-week </a:t>
          </a:r>
          <a:r>
            <a:rPr lang="en-US" b="0" dirty="0">
              <a:latin typeface="Calibri Light" panose="020F0302020204030204"/>
            </a:rPr>
            <a:t>CEs</a:t>
          </a:r>
          <a:r>
            <a:rPr lang="en-US" b="0" dirty="0"/>
            <a:t> during your third year to be counted toward your total of </a:t>
          </a:r>
          <a:r>
            <a:rPr lang="en-US" b="0" dirty="0">
              <a:latin typeface="Calibri Light" panose="020F0302020204030204"/>
            </a:rPr>
            <a:t>20 weeks</a:t>
          </a:r>
          <a:r>
            <a:rPr lang="en-US" b="0" dirty="0"/>
            <a:t> elective time</a:t>
          </a:r>
        </a:p>
      </dgm:t>
    </dgm:pt>
    <dgm:pt modelId="{B3C58B15-E807-4AF0-9576-C447B65899B9}" type="parTrans" cxnId="{61DE1103-F6CC-4D51-8015-01CED8CB7421}">
      <dgm:prSet/>
      <dgm:spPr/>
      <dgm:t>
        <a:bodyPr/>
        <a:lstStyle/>
        <a:p>
          <a:endParaRPr lang="en-US"/>
        </a:p>
      </dgm:t>
    </dgm:pt>
    <dgm:pt modelId="{40D10624-FB7C-4A91-9E49-FD6E35D284A7}" type="sibTrans" cxnId="{61DE1103-F6CC-4D51-8015-01CED8CB7421}">
      <dgm:prSet/>
      <dgm:spPr/>
      <dgm:t>
        <a:bodyPr/>
        <a:lstStyle/>
        <a:p>
          <a:endParaRPr lang="en-US"/>
        </a:p>
      </dgm:t>
    </dgm:pt>
    <dgm:pt modelId="{0C60D0B0-DF83-4E72-8343-EC52F75B9AC8}">
      <dgm:prSet/>
      <dgm:spPr/>
      <dgm:t>
        <a:bodyPr/>
        <a:lstStyle/>
        <a:p>
          <a:pPr rtl="0"/>
          <a:r>
            <a:rPr lang="en-US" b="0" dirty="0"/>
            <a:t>One 2-week CE can be used </a:t>
          </a:r>
          <a:r>
            <a:rPr lang="en-US" b="0" dirty="0">
              <a:latin typeface="Calibri Light" panose="020F0302020204030204"/>
            </a:rPr>
            <a:t>as an option block (off time)</a:t>
          </a:r>
          <a:endParaRPr lang="en-US" b="0" dirty="0"/>
        </a:p>
      </dgm:t>
    </dgm:pt>
    <dgm:pt modelId="{6DF23906-BE57-40EA-A5F4-11B14504746B}" type="parTrans" cxnId="{AF48B446-C36C-407A-9AA5-E0051C3850C8}">
      <dgm:prSet/>
      <dgm:spPr/>
      <dgm:t>
        <a:bodyPr/>
        <a:lstStyle/>
        <a:p>
          <a:endParaRPr lang="en-US"/>
        </a:p>
      </dgm:t>
    </dgm:pt>
    <dgm:pt modelId="{83363C33-0A71-49B0-AD69-C88C0F1EAFDB}" type="sibTrans" cxnId="{AF48B446-C36C-407A-9AA5-E0051C3850C8}">
      <dgm:prSet/>
      <dgm:spPr/>
      <dgm:t>
        <a:bodyPr/>
        <a:lstStyle/>
        <a:p>
          <a:endParaRPr lang="en-US"/>
        </a:p>
      </dgm:t>
    </dgm:pt>
    <dgm:pt modelId="{0BDBF839-E96D-2243-913A-F6D0FBDFA2BB}" type="pres">
      <dgm:prSet presAssocID="{7FAC43DA-D6B6-425C-BF26-ADA3597919A1}" presName="linear" presStyleCnt="0">
        <dgm:presLayoutVars>
          <dgm:animLvl val="lvl"/>
          <dgm:resizeHandles val="exact"/>
        </dgm:presLayoutVars>
      </dgm:prSet>
      <dgm:spPr/>
    </dgm:pt>
    <dgm:pt modelId="{F6874F4F-3F94-DC47-B5CA-8C00B11C171C}" type="pres">
      <dgm:prSet presAssocID="{A1DF7FE5-BD40-40F4-8178-178AAD315CA8}" presName="parentText" presStyleLbl="node1" presStyleIdx="0" presStyleCnt="2">
        <dgm:presLayoutVars>
          <dgm:chMax val="0"/>
          <dgm:bulletEnabled val="1"/>
        </dgm:presLayoutVars>
      </dgm:prSet>
      <dgm:spPr/>
    </dgm:pt>
    <dgm:pt modelId="{840909F9-B2F4-D34A-A784-949C4589487F}" type="pres">
      <dgm:prSet presAssocID="{40D10624-FB7C-4A91-9E49-FD6E35D284A7}" presName="spacer" presStyleCnt="0"/>
      <dgm:spPr/>
    </dgm:pt>
    <dgm:pt modelId="{9E86987C-ACD1-914A-A6B8-EA7D61E71052}" type="pres">
      <dgm:prSet presAssocID="{0C60D0B0-DF83-4E72-8343-EC52F75B9AC8}" presName="parentText" presStyleLbl="node1" presStyleIdx="1" presStyleCnt="2">
        <dgm:presLayoutVars>
          <dgm:chMax val="0"/>
          <dgm:bulletEnabled val="1"/>
        </dgm:presLayoutVars>
      </dgm:prSet>
      <dgm:spPr/>
    </dgm:pt>
  </dgm:ptLst>
  <dgm:cxnLst>
    <dgm:cxn modelId="{61DE1103-F6CC-4D51-8015-01CED8CB7421}" srcId="{7FAC43DA-D6B6-425C-BF26-ADA3597919A1}" destId="{A1DF7FE5-BD40-40F4-8178-178AAD315CA8}" srcOrd="0" destOrd="0" parTransId="{B3C58B15-E807-4AF0-9576-C447B65899B9}" sibTransId="{40D10624-FB7C-4A91-9E49-FD6E35D284A7}"/>
    <dgm:cxn modelId="{82C67620-F261-4144-868A-57C2BFC8CAAD}" type="presOf" srcId="{0C60D0B0-DF83-4E72-8343-EC52F75B9AC8}" destId="{9E86987C-ACD1-914A-A6B8-EA7D61E71052}" srcOrd="0" destOrd="0" presId="urn:microsoft.com/office/officeart/2005/8/layout/vList2"/>
    <dgm:cxn modelId="{AF48B446-C36C-407A-9AA5-E0051C3850C8}" srcId="{7FAC43DA-D6B6-425C-BF26-ADA3597919A1}" destId="{0C60D0B0-DF83-4E72-8343-EC52F75B9AC8}" srcOrd="1" destOrd="0" parTransId="{6DF23906-BE57-40EA-A5F4-11B14504746B}" sibTransId="{83363C33-0A71-49B0-AD69-C88C0F1EAFDB}"/>
    <dgm:cxn modelId="{79F9BD60-BD20-FF4F-BE25-6AE3F0084931}" type="presOf" srcId="{A1DF7FE5-BD40-40F4-8178-178AAD315CA8}" destId="{F6874F4F-3F94-DC47-B5CA-8C00B11C171C}" srcOrd="0" destOrd="0" presId="urn:microsoft.com/office/officeart/2005/8/layout/vList2"/>
    <dgm:cxn modelId="{397BCEDB-8858-A94E-B713-05C3D906A82E}" type="presOf" srcId="{7FAC43DA-D6B6-425C-BF26-ADA3597919A1}" destId="{0BDBF839-E96D-2243-913A-F6D0FBDFA2BB}" srcOrd="0" destOrd="0" presId="urn:microsoft.com/office/officeart/2005/8/layout/vList2"/>
    <dgm:cxn modelId="{DBE7926D-2F16-034B-9E83-195C14205BB8}" type="presParOf" srcId="{0BDBF839-E96D-2243-913A-F6D0FBDFA2BB}" destId="{F6874F4F-3F94-DC47-B5CA-8C00B11C171C}" srcOrd="0" destOrd="0" presId="urn:microsoft.com/office/officeart/2005/8/layout/vList2"/>
    <dgm:cxn modelId="{CA5D0C17-A7CB-7440-9BB8-D82964738497}" type="presParOf" srcId="{0BDBF839-E96D-2243-913A-F6D0FBDFA2BB}" destId="{840909F9-B2F4-D34A-A784-949C4589487F}" srcOrd="1" destOrd="0" presId="urn:microsoft.com/office/officeart/2005/8/layout/vList2"/>
    <dgm:cxn modelId="{997619DD-995B-E84B-B81F-CF572BCBF6BE}" type="presParOf" srcId="{0BDBF839-E96D-2243-913A-F6D0FBDFA2BB}" destId="{9E86987C-ACD1-914A-A6B8-EA7D61E7105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953012-2205-4129-BFF4-99873221C703}"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207F062E-0716-4890-B300-9771FF1BDA00}">
      <dgm:prSet/>
      <dgm:spPr/>
      <dgm:t>
        <a:bodyPr/>
        <a:lstStyle/>
        <a:p>
          <a:r>
            <a:rPr lang="en-US" dirty="0"/>
            <a:t>1. Notify (email) your Clerkship Director and Clerkship Coordinator 30 DAYS IN ADVANCE of the START of the clerkship to request permission.</a:t>
          </a:r>
        </a:p>
      </dgm:t>
    </dgm:pt>
    <dgm:pt modelId="{8DEB865D-894C-4EAE-9C38-92F3F2C7C677}" type="parTrans" cxnId="{B7A8EF8D-43C9-42B8-97A0-3464FE15A460}">
      <dgm:prSet/>
      <dgm:spPr/>
      <dgm:t>
        <a:bodyPr/>
        <a:lstStyle/>
        <a:p>
          <a:endParaRPr lang="en-US"/>
        </a:p>
      </dgm:t>
    </dgm:pt>
    <dgm:pt modelId="{AD839D71-2F69-48CF-B150-A1B544602591}" type="sibTrans" cxnId="{B7A8EF8D-43C9-42B8-97A0-3464FE15A460}">
      <dgm:prSet/>
      <dgm:spPr/>
      <dgm:t>
        <a:bodyPr/>
        <a:lstStyle/>
        <a:p>
          <a:endParaRPr lang="en-US"/>
        </a:p>
      </dgm:t>
    </dgm:pt>
    <dgm:pt modelId="{CB0CB737-82DC-4E49-88FF-A27380F5C380}">
      <dgm:prSet/>
      <dgm:spPr/>
      <dgm:t>
        <a:bodyPr/>
        <a:lstStyle/>
        <a:p>
          <a:r>
            <a:rPr lang="en-US" dirty="0"/>
            <a:t>2. Please be professional in your interactions with your administrators!</a:t>
          </a:r>
        </a:p>
      </dgm:t>
    </dgm:pt>
    <dgm:pt modelId="{DDD73CB1-040B-4B4F-9228-C80AB34F0B38}" type="parTrans" cxnId="{5070EDBE-BDEF-4976-B3B2-C62BF8564965}">
      <dgm:prSet/>
      <dgm:spPr/>
      <dgm:t>
        <a:bodyPr/>
        <a:lstStyle/>
        <a:p>
          <a:endParaRPr lang="en-US"/>
        </a:p>
      </dgm:t>
    </dgm:pt>
    <dgm:pt modelId="{7DCD52FE-50D8-4F08-8004-021B30D3734B}" type="sibTrans" cxnId="{5070EDBE-BDEF-4976-B3B2-C62BF8564965}">
      <dgm:prSet/>
      <dgm:spPr/>
      <dgm:t>
        <a:bodyPr/>
        <a:lstStyle/>
        <a:p>
          <a:endParaRPr lang="en-US"/>
        </a:p>
      </dgm:t>
    </dgm:pt>
    <dgm:pt modelId="{A25626A6-F166-FE4E-8BD4-004742DB7377}">
      <dgm:prSet/>
      <dgm:spPr/>
      <dgm:t>
        <a:bodyPr/>
        <a:lstStyle/>
        <a:p>
          <a:r>
            <a:rPr lang="en-US" dirty="0"/>
            <a:t>3. Complete a Limited Leave Request form (on OLSEN) and email along with your request.</a:t>
          </a:r>
        </a:p>
      </dgm:t>
    </dgm:pt>
    <dgm:pt modelId="{1461F5CC-3C19-8444-8335-DAB50D5FBA10}" type="parTrans" cxnId="{3A8A0815-E74A-D44A-B9D5-53B05820D946}">
      <dgm:prSet/>
      <dgm:spPr/>
      <dgm:t>
        <a:bodyPr/>
        <a:lstStyle/>
        <a:p>
          <a:endParaRPr lang="en-US"/>
        </a:p>
      </dgm:t>
    </dgm:pt>
    <dgm:pt modelId="{83DD664F-DF0E-D744-917A-13A8714DEF5B}" type="sibTrans" cxnId="{3A8A0815-E74A-D44A-B9D5-53B05820D946}">
      <dgm:prSet/>
      <dgm:spPr/>
      <dgm:t>
        <a:bodyPr/>
        <a:lstStyle/>
        <a:p>
          <a:endParaRPr lang="en-US"/>
        </a:p>
      </dgm:t>
    </dgm:pt>
    <dgm:pt modelId="{753A44FF-5021-2B46-80DA-16A34F634644}" type="pres">
      <dgm:prSet presAssocID="{84953012-2205-4129-BFF4-99873221C703}" presName="linear" presStyleCnt="0">
        <dgm:presLayoutVars>
          <dgm:animLvl val="lvl"/>
          <dgm:resizeHandles val="exact"/>
        </dgm:presLayoutVars>
      </dgm:prSet>
      <dgm:spPr/>
    </dgm:pt>
    <dgm:pt modelId="{5FD434BF-4FDB-E644-89E0-4AFC9F16DD5D}" type="pres">
      <dgm:prSet presAssocID="{207F062E-0716-4890-B300-9771FF1BDA00}" presName="parentText" presStyleLbl="node1" presStyleIdx="0" presStyleCnt="3">
        <dgm:presLayoutVars>
          <dgm:chMax val="0"/>
          <dgm:bulletEnabled val="1"/>
        </dgm:presLayoutVars>
      </dgm:prSet>
      <dgm:spPr/>
    </dgm:pt>
    <dgm:pt modelId="{50FF3E84-5B1F-F844-8A46-A50AF70A5BC6}" type="pres">
      <dgm:prSet presAssocID="{AD839D71-2F69-48CF-B150-A1B544602591}" presName="spacer" presStyleCnt="0"/>
      <dgm:spPr/>
    </dgm:pt>
    <dgm:pt modelId="{986F9F70-0332-4A4F-B1B0-FB99D2C62B11}" type="pres">
      <dgm:prSet presAssocID="{CB0CB737-82DC-4E49-88FF-A27380F5C380}" presName="parentText" presStyleLbl="node1" presStyleIdx="1" presStyleCnt="3">
        <dgm:presLayoutVars>
          <dgm:chMax val="0"/>
          <dgm:bulletEnabled val="1"/>
        </dgm:presLayoutVars>
      </dgm:prSet>
      <dgm:spPr/>
    </dgm:pt>
    <dgm:pt modelId="{8BA557EA-7047-E648-9890-F34429E1AD64}" type="pres">
      <dgm:prSet presAssocID="{7DCD52FE-50D8-4F08-8004-021B30D3734B}" presName="spacer" presStyleCnt="0"/>
      <dgm:spPr/>
    </dgm:pt>
    <dgm:pt modelId="{BD52F98C-A322-834A-9467-74E93F921FDD}" type="pres">
      <dgm:prSet presAssocID="{A25626A6-F166-FE4E-8BD4-004742DB7377}" presName="parentText" presStyleLbl="node1" presStyleIdx="2" presStyleCnt="3">
        <dgm:presLayoutVars>
          <dgm:chMax val="0"/>
          <dgm:bulletEnabled val="1"/>
        </dgm:presLayoutVars>
      </dgm:prSet>
      <dgm:spPr/>
    </dgm:pt>
  </dgm:ptLst>
  <dgm:cxnLst>
    <dgm:cxn modelId="{F38F230D-285E-E944-902C-DDE6CAE03C4C}" type="presOf" srcId="{84953012-2205-4129-BFF4-99873221C703}" destId="{753A44FF-5021-2B46-80DA-16A34F634644}" srcOrd="0" destOrd="0" presId="urn:microsoft.com/office/officeart/2005/8/layout/vList2"/>
    <dgm:cxn modelId="{3A8A0815-E74A-D44A-B9D5-53B05820D946}" srcId="{84953012-2205-4129-BFF4-99873221C703}" destId="{A25626A6-F166-FE4E-8BD4-004742DB7377}" srcOrd="2" destOrd="0" parTransId="{1461F5CC-3C19-8444-8335-DAB50D5FBA10}" sibTransId="{83DD664F-DF0E-D744-917A-13A8714DEF5B}"/>
    <dgm:cxn modelId="{856DB336-9922-7D4E-A222-EC9EF5AC1EDD}" type="presOf" srcId="{A25626A6-F166-FE4E-8BD4-004742DB7377}" destId="{BD52F98C-A322-834A-9467-74E93F921FDD}" srcOrd="0" destOrd="0" presId="urn:microsoft.com/office/officeart/2005/8/layout/vList2"/>
    <dgm:cxn modelId="{5082955E-96A3-4147-A759-C2798D43CE0E}" type="presOf" srcId="{207F062E-0716-4890-B300-9771FF1BDA00}" destId="{5FD434BF-4FDB-E644-89E0-4AFC9F16DD5D}" srcOrd="0" destOrd="0" presId="urn:microsoft.com/office/officeart/2005/8/layout/vList2"/>
    <dgm:cxn modelId="{B7A8EF8D-43C9-42B8-97A0-3464FE15A460}" srcId="{84953012-2205-4129-BFF4-99873221C703}" destId="{207F062E-0716-4890-B300-9771FF1BDA00}" srcOrd="0" destOrd="0" parTransId="{8DEB865D-894C-4EAE-9C38-92F3F2C7C677}" sibTransId="{AD839D71-2F69-48CF-B150-A1B544602591}"/>
    <dgm:cxn modelId="{D3B080B3-E2F9-1A41-A06B-1636E1BFAC5A}" type="presOf" srcId="{CB0CB737-82DC-4E49-88FF-A27380F5C380}" destId="{986F9F70-0332-4A4F-B1B0-FB99D2C62B11}" srcOrd="0" destOrd="0" presId="urn:microsoft.com/office/officeart/2005/8/layout/vList2"/>
    <dgm:cxn modelId="{5070EDBE-BDEF-4976-B3B2-C62BF8564965}" srcId="{84953012-2205-4129-BFF4-99873221C703}" destId="{CB0CB737-82DC-4E49-88FF-A27380F5C380}" srcOrd="1" destOrd="0" parTransId="{DDD73CB1-040B-4B4F-9228-C80AB34F0B38}" sibTransId="{7DCD52FE-50D8-4F08-8004-021B30D3734B}"/>
    <dgm:cxn modelId="{62B88532-E4D1-2644-B45C-DFECA4E77E97}" type="presParOf" srcId="{753A44FF-5021-2B46-80DA-16A34F634644}" destId="{5FD434BF-4FDB-E644-89E0-4AFC9F16DD5D}" srcOrd="0" destOrd="0" presId="urn:microsoft.com/office/officeart/2005/8/layout/vList2"/>
    <dgm:cxn modelId="{B5A490C5-AB80-A048-B93A-C9522B067FA5}" type="presParOf" srcId="{753A44FF-5021-2B46-80DA-16A34F634644}" destId="{50FF3E84-5B1F-F844-8A46-A50AF70A5BC6}" srcOrd="1" destOrd="0" presId="urn:microsoft.com/office/officeart/2005/8/layout/vList2"/>
    <dgm:cxn modelId="{43E9283C-4D97-7047-AD11-DAFB56800520}" type="presParOf" srcId="{753A44FF-5021-2B46-80DA-16A34F634644}" destId="{986F9F70-0332-4A4F-B1B0-FB99D2C62B11}" srcOrd="2" destOrd="0" presId="urn:microsoft.com/office/officeart/2005/8/layout/vList2"/>
    <dgm:cxn modelId="{BC180B74-7C30-F648-A4C4-A9724CD5EFA2}" type="presParOf" srcId="{753A44FF-5021-2B46-80DA-16A34F634644}" destId="{8BA557EA-7047-E648-9890-F34429E1AD64}" srcOrd="3" destOrd="0" presId="urn:microsoft.com/office/officeart/2005/8/layout/vList2"/>
    <dgm:cxn modelId="{50498F40-BB6E-1842-A3B6-A4694F6B285F}" type="presParOf" srcId="{753A44FF-5021-2B46-80DA-16A34F634644}" destId="{BD52F98C-A322-834A-9467-74E93F921FD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EE9A99-1B42-41F9-9C53-418FB9B806F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E1D7A0-C1C6-4979-B6E6-1E3395586634}">
      <dgm:prSet/>
      <dgm:spPr/>
      <dgm:t>
        <a:bodyPr/>
        <a:lstStyle/>
        <a:p>
          <a:pPr>
            <a:lnSpc>
              <a:spcPct val="100000"/>
            </a:lnSpc>
            <a:defRPr cap="all"/>
          </a:pPr>
          <a:r>
            <a:rPr lang="en-US" dirty="0"/>
            <a:t>Four wellness days per year (Maximum 2 per clerkship)</a:t>
          </a:r>
        </a:p>
      </dgm:t>
    </dgm:pt>
    <dgm:pt modelId="{52B9A3EB-18F8-4818-B2EC-04470A5655AB}" type="parTrans" cxnId="{4DB3C1F1-2836-4E17-A683-9C9A3BB1E1BB}">
      <dgm:prSet/>
      <dgm:spPr/>
      <dgm:t>
        <a:bodyPr/>
        <a:lstStyle/>
        <a:p>
          <a:endParaRPr lang="en-US"/>
        </a:p>
      </dgm:t>
    </dgm:pt>
    <dgm:pt modelId="{4FC0FD44-B71D-4FE0-987A-52B46A59E7F9}" type="sibTrans" cxnId="{4DB3C1F1-2836-4E17-A683-9C9A3BB1E1BB}">
      <dgm:prSet/>
      <dgm:spPr/>
      <dgm:t>
        <a:bodyPr/>
        <a:lstStyle/>
        <a:p>
          <a:endParaRPr lang="en-US"/>
        </a:p>
      </dgm:t>
    </dgm:pt>
    <dgm:pt modelId="{F8BC5D5D-CB84-497F-A067-9431E3E93B41}">
      <dgm:prSet/>
      <dgm:spPr/>
      <dgm:t>
        <a:bodyPr/>
        <a:lstStyle/>
        <a:p>
          <a:pPr>
            <a:lnSpc>
              <a:spcPct val="100000"/>
            </a:lnSpc>
            <a:defRPr cap="all"/>
          </a:pPr>
          <a:r>
            <a:rPr lang="en-US" dirty="0"/>
            <a:t>No half days or hourly counts</a:t>
          </a:r>
        </a:p>
      </dgm:t>
    </dgm:pt>
    <dgm:pt modelId="{F5BB81F3-49A5-4353-87C4-70908713E1AB}" type="parTrans" cxnId="{FC5FEF5E-9660-4C8A-9DBE-8C9D256E5CA3}">
      <dgm:prSet/>
      <dgm:spPr/>
      <dgm:t>
        <a:bodyPr/>
        <a:lstStyle/>
        <a:p>
          <a:endParaRPr lang="en-US"/>
        </a:p>
      </dgm:t>
    </dgm:pt>
    <dgm:pt modelId="{24B21933-7936-4261-97E6-05A3873E5982}" type="sibTrans" cxnId="{FC5FEF5E-9660-4C8A-9DBE-8C9D256E5CA3}">
      <dgm:prSet/>
      <dgm:spPr/>
      <dgm:t>
        <a:bodyPr/>
        <a:lstStyle/>
        <a:p>
          <a:endParaRPr lang="en-US"/>
        </a:p>
      </dgm:t>
    </dgm:pt>
    <dgm:pt modelId="{A82D0A15-6C1D-4EC6-8A21-84524E6A4E87}" type="pres">
      <dgm:prSet presAssocID="{35EE9A99-1B42-41F9-9C53-418FB9B806F1}" presName="root" presStyleCnt="0">
        <dgm:presLayoutVars>
          <dgm:dir/>
          <dgm:resizeHandles val="exact"/>
        </dgm:presLayoutVars>
      </dgm:prSet>
      <dgm:spPr/>
    </dgm:pt>
    <dgm:pt modelId="{6CBFDD06-1F78-4E2A-8418-A2682B5332A3}" type="pres">
      <dgm:prSet presAssocID="{4FE1D7A0-C1C6-4979-B6E6-1E3395586634}" presName="compNode" presStyleCnt="0"/>
      <dgm:spPr/>
    </dgm:pt>
    <dgm:pt modelId="{51C1A2B2-85D9-4683-A356-A36206A0FBD2}" type="pres">
      <dgm:prSet presAssocID="{4FE1D7A0-C1C6-4979-B6E6-1E3395586634}" presName="iconBgRect" presStyleLbl="bgShp" presStyleIdx="0" presStyleCnt="2"/>
      <dgm:spPr/>
    </dgm:pt>
    <dgm:pt modelId="{DE6280E4-AC7A-4B6F-8CE2-92B9E582277F}" type="pres">
      <dgm:prSet presAssocID="{4FE1D7A0-C1C6-4979-B6E6-1E339558663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EB28E2B5-EEF6-437C-A62E-2D2F7E43F607}" type="pres">
      <dgm:prSet presAssocID="{4FE1D7A0-C1C6-4979-B6E6-1E3395586634}" presName="spaceRect" presStyleCnt="0"/>
      <dgm:spPr/>
    </dgm:pt>
    <dgm:pt modelId="{E92BDBE6-B286-4A33-9BAF-098D6EF0C998}" type="pres">
      <dgm:prSet presAssocID="{4FE1D7A0-C1C6-4979-B6E6-1E3395586634}" presName="textRect" presStyleLbl="revTx" presStyleIdx="0" presStyleCnt="2" custScaleX="92541" custScaleY="129852" custLinFactNeighborX="9865" custLinFactNeighborY="-6865">
        <dgm:presLayoutVars>
          <dgm:chMax val="1"/>
          <dgm:chPref val="1"/>
        </dgm:presLayoutVars>
      </dgm:prSet>
      <dgm:spPr/>
    </dgm:pt>
    <dgm:pt modelId="{590958DD-058B-4D49-A88D-10EAA3C7952F}" type="pres">
      <dgm:prSet presAssocID="{4FC0FD44-B71D-4FE0-987A-52B46A59E7F9}" presName="sibTrans" presStyleCnt="0"/>
      <dgm:spPr/>
    </dgm:pt>
    <dgm:pt modelId="{187E563D-611E-44EE-B1B0-51235BF259EB}" type="pres">
      <dgm:prSet presAssocID="{F8BC5D5D-CB84-497F-A067-9431E3E93B41}" presName="compNode" presStyleCnt="0"/>
      <dgm:spPr/>
    </dgm:pt>
    <dgm:pt modelId="{B1CD7F4A-8662-40D5-A435-14EF47DD220E}" type="pres">
      <dgm:prSet presAssocID="{F8BC5D5D-CB84-497F-A067-9431E3E93B41}" presName="iconBgRect" presStyleLbl="bgShp" presStyleIdx="1" presStyleCnt="2"/>
      <dgm:spPr/>
    </dgm:pt>
    <dgm:pt modelId="{70953714-3947-40CD-A550-1A49C4E1BB0D}" type="pres">
      <dgm:prSet presAssocID="{F8BC5D5D-CB84-497F-A067-9431E3E93B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9C5698B3-D697-4055-A4FE-1E5B6A2AFDBB}" type="pres">
      <dgm:prSet presAssocID="{F8BC5D5D-CB84-497F-A067-9431E3E93B41}" presName="spaceRect" presStyleCnt="0"/>
      <dgm:spPr/>
    </dgm:pt>
    <dgm:pt modelId="{4885F59C-94A8-45AB-AFEE-293C8FEBA79A}" type="pres">
      <dgm:prSet presAssocID="{F8BC5D5D-CB84-497F-A067-9431E3E93B41}" presName="textRect" presStyleLbl="revTx" presStyleIdx="1" presStyleCnt="2" custScaleX="87184">
        <dgm:presLayoutVars>
          <dgm:chMax val="1"/>
          <dgm:chPref val="1"/>
        </dgm:presLayoutVars>
      </dgm:prSet>
      <dgm:spPr/>
    </dgm:pt>
  </dgm:ptLst>
  <dgm:cxnLst>
    <dgm:cxn modelId="{2196B619-F116-42BF-A1C2-A30647609D9E}" type="presOf" srcId="{4FE1D7A0-C1C6-4979-B6E6-1E3395586634}" destId="{E92BDBE6-B286-4A33-9BAF-098D6EF0C998}" srcOrd="0" destOrd="0" presId="urn:microsoft.com/office/officeart/2018/5/layout/IconCircleLabelList"/>
    <dgm:cxn modelId="{37E8851C-3DCC-4377-ABC6-86E4D1F712B2}" type="presOf" srcId="{35EE9A99-1B42-41F9-9C53-418FB9B806F1}" destId="{A82D0A15-6C1D-4EC6-8A21-84524E6A4E87}" srcOrd="0" destOrd="0" presId="urn:microsoft.com/office/officeart/2018/5/layout/IconCircleLabelList"/>
    <dgm:cxn modelId="{FC5FEF5E-9660-4C8A-9DBE-8C9D256E5CA3}" srcId="{35EE9A99-1B42-41F9-9C53-418FB9B806F1}" destId="{F8BC5D5D-CB84-497F-A067-9431E3E93B41}" srcOrd="1" destOrd="0" parTransId="{F5BB81F3-49A5-4353-87C4-70908713E1AB}" sibTransId="{24B21933-7936-4261-97E6-05A3873E5982}"/>
    <dgm:cxn modelId="{9928B997-0256-4E9F-B324-6FDF575D146E}" type="presOf" srcId="{F8BC5D5D-CB84-497F-A067-9431E3E93B41}" destId="{4885F59C-94A8-45AB-AFEE-293C8FEBA79A}" srcOrd="0" destOrd="0" presId="urn:microsoft.com/office/officeart/2018/5/layout/IconCircleLabelList"/>
    <dgm:cxn modelId="{4DB3C1F1-2836-4E17-A683-9C9A3BB1E1BB}" srcId="{35EE9A99-1B42-41F9-9C53-418FB9B806F1}" destId="{4FE1D7A0-C1C6-4979-B6E6-1E3395586634}" srcOrd="0" destOrd="0" parTransId="{52B9A3EB-18F8-4818-B2EC-04470A5655AB}" sibTransId="{4FC0FD44-B71D-4FE0-987A-52B46A59E7F9}"/>
    <dgm:cxn modelId="{26EC3529-2232-4F85-B283-154ABEB5504D}" type="presParOf" srcId="{A82D0A15-6C1D-4EC6-8A21-84524E6A4E87}" destId="{6CBFDD06-1F78-4E2A-8418-A2682B5332A3}" srcOrd="0" destOrd="0" presId="urn:microsoft.com/office/officeart/2018/5/layout/IconCircleLabelList"/>
    <dgm:cxn modelId="{1FFE07F5-E4A3-4BBC-8B2E-318E94578772}" type="presParOf" srcId="{6CBFDD06-1F78-4E2A-8418-A2682B5332A3}" destId="{51C1A2B2-85D9-4683-A356-A36206A0FBD2}" srcOrd="0" destOrd="0" presId="urn:microsoft.com/office/officeart/2018/5/layout/IconCircleLabelList"/>
    <dgm:cxn modelId="{87E28019-A5B6-43DD-8098-8BEC3B135B11}" type="presParOf" srcId="{6CBFDD06-1F78-4E2A-8418-A2682B5332A3}" destId="{DE6280E4-AC7A-4B6F-8CE2-92B9E582277F}" srcOrd="1" destOrd="0" presId="urn:microsoft.com/office/officeart/2018/5/layout/IconCircleLabelList"/>
    <dgm:cxn modelId="{9DC94A30-D603-4EFA-983A-6AFE447D89C0}" type="presParOf" srcId="{6CBFDD06-1F78-4E2A-8418-A2682B5332A3}" destId="{EB28E2B5-EEF6-437C-A62E-2D2F7E43F607}" srcOrd="2" destOrd="0" presId="urn:microsoft.com/office/officeart/2018/5/layout/IconCircleLabelList"/>
    <dgm:cxn modelId="{01756913-D8D7-40D6-8B1F-E145E4FA9A26}" type="presParOf" srcId="{6CBFDD06-1F78-4E2A-8418-A2682B5332A3}" destId="{E92BDBE6-B286-4A33-9BAF-098D6EF0C998}" srcOrd="3" destOrd="0" presId="urn:microsoft.com/office/officeart/2018/5/layout/IconCircleLabelList"/>
    <dgm:cxn modelId="{FB0428E9-7C3F-4EA5-B596-6A29DCAA61C3}" type="presParOf" srcId="{A82D0A15-6C1D-4EC6-8A21-84524E6A4E87}" destId="{590958DD-058B-4D49-A88D-10EAA3C7952F}" srcOrd="1" destOrd="0" presId="urn:microsoft.com/office/officeart/2018/5/layout/IconCircleLabelList"/>
    <dgm:cxn modelId="{20883F6F-172E-4A2F-8B08-A3CF6142ED2C}" type="presParOf" srcId="{A82D0A15-6C1D-4EC6-8A21-84524E6A4E87}" destId="{187E563D-611E-44EE-B1B0-51235BF259EB}" srcOrd="2" destOrd="0" presId="urn:microsoft.com/office/officeart/2018/5/layout/IconCircleLabelList"/>
    <dgm:cxn modelId="{7668C269-61AA-4F0E-97EF-464170363027}" type="presParOf" srcId="{187E563D-611E-44EE-B1B0-51235BF259EB}" destId="{B1CD7F4A-8662-40D5-A435-14EF47DD220E}" srcOrd="0" destOrd="0" presId="urn:microsoft.com/office/officeart/2018/5/layout/IconCircleLabelList"/>
    <dgm:cxn modelId="{055DC7A5-3C1C-49E6-BC97-B93C20B3C8AF}" type="presParOf" srcId="{187E563D-611E-44EE-B1B0-51235BF259EB}" destId="{70953714-3947-40CD-A550-1A49C4E1BB0D}" srcOrd="1" destOrd="0" presId="urn:microsoft.com/office/officeart/2018/5/layout/IconCircleLabelList"/>
    <dgm:cxn modelId="{BA39CF49-DF40-44FD-AFEE-C494C9E924FC}" type="presParOf" srcId="{187E563D-611E-44EE-B1B0-51235BF259EB}" destId="{9C5698B3-D697-4055-A4FE-1E5B6A2AFDBB}" srcOrd="2" destOrd="0" presId="urn:microsoft.com/office/officeart/2018/5/layout/IconCircleLabelList"/>
    <dgm:cxn modelId="{F00808F8-AB96-4F1C-AF32-34FB4D4EDFFC}" type="presParOf" srcId="{187E563D-611E-44EE-B1B0-51235BF259EB}" destId="{4885F59C-94A8-45AB-AFEE-293C8FEBA79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E741601-7368-4167-853B-E732FB97E059}"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EF6BD96B-6E44-4E83-AB43-3C3CEB1302CA}">
      <dgm:prSet/>
      <dgm:spPr/>
      <dgm:t>
        <a:bodyPr/>
        <a:lstStyle/>
        <a:p>
          <a:pPr rtl="0"/>
          <a:r>
            <a:rPr lang="en-US" dirty="0">
              <a:latin typeface="Calibri Light" panose="020F0302020204030204"/>
            </a:rPr>
            <a:t>Urgent</a:t>
          </a:r>
          <a:r>
            <a:rPr lang="en-US" dirty="0"/>
            <a:t>/emergent need for a day away from clerkships that does not fall into an excused absence category.</a:t>
          </a:r>
        </a:p>
      </dgm:t>
    </dgm:pt>
    <dgm:pt modelId="{4441CA5D-3AB0-4E76-9BC2-A2505284BC36}" type="parTrans" cxnId="{361879E1-5B25-4156-A311-19336E1F2C3D}">
      <dgm:prSet/>
      <dgm:spPr/>
      <dgm:t>
        <a:bodyPr/>
        <a:lstStyle/>
        <a:p>
          <a:endParaRPr lang="en-US"/>
        </a:p>
      </dgm:t>
    </dgm:pt>
    <dgm:pt modelId="{C56F4EEA-F532-438E-AAC9-CE3798395BC4}" type="sibTrans" cxnId="{361879E1-5B25-4156-A311-19336E1F2C3D}">
      <dgm:prSet/>
      <dgm:spPr/>
      <dgm:t>
        <a:bodyPr/>
        <a:lstStyle/>
        <a:p>
          <a:endParaRPr lang="en-US"/>
        </a:p>
      </dgm:t>
    </dgm:pt>
    <dgm:pt modelId="{908BC3DB-C9B2-4CAE-974E-E14B6036FB0B}">
      <dgm:prSet/>
      <dgm:spPr/>
      <dgm:t>
        <a:bodyPr/>
        <a:lstStyle/>
        <a:p>
          <a:r>
            <a:rPr lang="en-US" dirty="0"/>
            <a:t>Notify (email) the clerkship director or clerkship coordinator ASAP when you need to take an emergent wellness day. Does not require 30 days advanced notice.</a:t>
          </a:r>
        </a:p>
      </dgm:t>
    </dgm:pt>
    <dgm:pt modelId="{A9FB630D-0D1E-4BC9-ACC2-A693926D7E69}" type="parTrans" cxnId="{3612DF94-0BF0-41F5-B895-FDD2F6FBF85E}">
      <dgm:prSet/>
      <dgm:spPr/>
      <dgm:t>
        <a:bodyPr/>
        <a:lstStyle/>
        <a:p>
          <a:endParaRPr lang="en-US"/>
        </a:p>
      </dgm:t>
    </dgm:pt>
    <dgm:pt modelId="{EFBE011E-61E5-4E10-B4CA-66715F1F78CD}" type="sibTrans" cxnId="{3612DF94-0BF0-41F5-B895-FDD2F6FBF85E}">
      <dgm:prSet/>
      <dgm:spPr/>
      <dgm:t>
        <a:bodyPr/>
        <a:lstStyle/>
        <a:p>
          <a:endParaRPr lang="en-US"/>
        </a:p>
      </dgm:t>
    </dgm:pt>
    <dgm:pt modelId="{491A7F7F-BEC0-4BC9-A912-50C58E8DE523}">
      <dgm:prSet/>
      <dgm:spPr/>
      <dgm:t>
        <a:bodyPr/>
        <a:lstStyle/>
        <a:p>
          <a:pPr rtl="0"/>
          <a:r>
            <a:rPr lang="en-US" dirty="0"/>
            <a:t>Be professional. Complete a Limited Leave Request as soon as you return to the clerkship.</a:t>
          </a:r>
          <a:r>
            <a:rPr lang="en-US" dirty="0">
              <a:latin typeface="Calibri Light" panose="020F0302020204030204"/>
            </a:rPr>
            <a:t> </a:t>
          </a:r>
        </a:p>
      </dgm:t>
    </dgm:pt>
    <dgm:pt modelId="{136961B5-9061-4017-9484-78C9161F307C}" type="parTrans" cxnId="{E62D5B0E-318C-4050-8E3A-E30741A1C876}">
      <dgm:prSet/>
      <dgm:spPr/>
      <dgm:t>
        <a:bodyPr/>
        <a:lstStyle/>
        <a:p>
          <a:endParaRPr lang="en-US"/>
        </a:p>
      </dgm:t>
    </dgm:pt>
    <dgm:pt modelId="{F70717BC-2DE9-4374-BCC4-7DF5F1C8E1DF}" type="sibTrans" cxnId="{E62D5B0E-318C-4050-8E3A-E30741A1C876}">
      <dgm:prSet/>
      <dgm:spPr/>
      <dgm:t>
        <a:bodyPr/>
        <a:lstStyle/>
        <a:p>
          <a:endParaRPr lang="en-US"/>
        </a:p>
      </dgm:t>
    </dgm:pt>
    <dgm:pt modelId="{0A4F618D-C48F-4BEA-8F9B-5D240D8E1C75}">
      <dgm:prSet/>
      <dgm:spPr/>
      <dgm:t>
        <a:bodyPr/>
        <a:lstStyle/>
        <a:p>
          <a:r>
            <a:rPr lang="en-US" dirty="0"/>
            <a:t>No questions asked policy to preserve student privacy. However, this should not be treated as a use it or lose it benefit.</a:t>
          </a:r>
        </a:p>
      </dgm:t>
    </dgm:pt>
    <dgm:pt modelId="{39AFA24C-7FDA-498F-9AAB-519B917D5023}" type="parTrans" cxnId="{D73E56D2-1BD6-405A-8C3E-C5ACFB1F825F}">
      <dgm:prSet/>
      <dgm:spPr/>
      <dgm:t>
        <a:bodyPr/>
        <a:lstStyle/>
        <a:p>
          <a:endParaRPr lang="en-US"/>
        </a:p>
      </dgm:t>
    </dgm:pt>
    <dgm:pt modelId="{7CFFB1D9-1E79-43D9-8FC7-D1917C978A6D}" type="sibTrans" cxnId="{D73E56D2-1BD6-405A-8C3E-C5ACFB1F825F}">
      <dgm:prSet/>
      <dgm:spPr/>
      <dgm:t>
        <a:bodyPr/>
        <a:lstStyle/>
        <a:p>
          <a:endParaRPr lang="en-US"/>
        </a:p>
      </dgm:t>
    </dgm:pt>
    <dgm:pt modelId="{DC6A11AB-BDFA-4CB7-9A19-257D074E565F}">
      <dgm:prSet/>
      <dgm:spPr/>
      <dgm:t>
        <a:bodyPr/>
        <a:lstStyle/>
        <a:p>
          <a:pPr rtl="0"/>
          <a:r>
            <a:rPr lang="en-US" dirty="0"/>
            <a:t>If you are struggling, please reach out to your CD.</a:t>
          </a:r>
          <a:r>
            <a:rPr lang="en-US" dirty="0">
              <a:latin typeface="Calibri Light" panose="020F0302020204030204"/>
            </a:rPr>
            <a:t> </a:t>
          </a:r>
          <a:r>
            <a:rPr lang="en-US" dirty="0"/>
            <a:t> We can help you!</a:t>
          </a:r>
        </a:p>
      </dgm:t>
    </dgm:pt>
    <dgm:pt modelId="{D00127E6-17A8-45C0-86FD-39BA16FA50D9}" type="parTrans" cxnId="{658973C1-6E71-4696-9F64-F50DCA45FFCB}">
      <dgm:prSet/>
      <dgm:spPr/>
      <dgm:t>
        <a:bodyPr/>
        <a:lstStyle/>
        <a:p>
          <a:endParaRPr lang="en-US"/>
        </a:p>
      </dgm:t>
    </dgm:pt>
    <dgm:pt modelId="{DDD51122-9CC9-42D7-A06F-7D3D68CEC271}" type="sibTrans" cxnId="{658973C1-6E71-4696-9F64-F50DCA45FFCB}">
      <dgm:prSet/>
      <dgm:spPr/>
      <dgm:t>
        <a:bodyPr/>
        <a:lstStyle/>
        <a:p>
          <a:endParaRPr lang="en-US"/>
        </a:p>
      </dgm:t>
    </dgm:pt>
    <dgm:pt modelId="{A43993B1-B2B9-499E-8B46-FAF9B889FB8D}" type="pres">
      <dgm:prSet presAssocID="{DE741601-7368-4167-853B-E732FB97E059}" presName="root" presStyleCnt="0">
        <dgm:presLayoutVars>
          <dgm:dir/>
          <dgm:resizeHandles val="exact"/>
        </dgm:presLayoutVars>
      </dgm:prSet>
      <dgm:spPr/>
    </dgm:pt>
    <dgm:pt modelId="{14A893F1-9F3D-46E2-9EE2-C17C01C7B932}" type="pres">
      <dgm:prSet presAssocID="{EF6BD96B-6E44-4E83-AB43-3C3CEB1302CA}" presName="compNode" presStyleCnt="0"/>
      <dgm:spPr/>
    </dgm:pt>
    <dgm:pt modelId="{BA9F7A3D-0C95-498C-B49E-1050B0EB4CCE}" type="pres">
      <dgm:prSet presAssocID="{EF6BD96B-6E44-4E83-AB43-3C3CEB1302CA}" presName="bgRect" presStyleLbl="bgShp" presStyleIdx="0" presStyleCnt="5"/>
      <dgm:spPr/>
    </dgm:pt>
    <dgm:pt modelId="{EFE30310-9E3C-46F9-954B-E2D038AF891D}" type="pres">
      <dgm:prSet presAssocID="{EF6BD96B-6E44-4E83-AB43-3C3CEB1302C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46F795DD-0E3E-40E4-86E5-287B1327F5E7}" type="pres">
      <dgm:prSet presAssocID="{EF6BD96B-6E44-4E83-AB43-3C3CEB1302CA}" presName="spaceRect" presStyleCnt="0"/>
      <dgm:spPr/>
    </dgm:pt>
    <dgm:pt modelId="{498ADAA7-B676-4AC8-B2FF-82F9C8320068}" type="pres">
      <dgm:prSet presAssocID="{EF6BD96B-6E44-4E83-AB43-3C3CEB1302CA}" presName="parTx" presStyleLbl="revTx" presStyleIdx="0" presStyleCnt="5">
        <dgm:presLayoutVars>
          <dgm:chMax val="0"/>
          <dgm:chPref val="0"/>
        </dgm:presLayoutVars>
      </dgm:prSet>
      <dgm:spPr/>
    </dgm:pt>
    <dgm:pt modelId="{E672A43B-3FC6-4F9E-A5B2-D9B66105E5AF}" type="pres">
      <dgm:prSet presAssocID="{C56F4EEA-F532-438E-AAC9-CE3798395BC4}" presName="sibTrans" presStyleCnt="0"/>
      <dgm:spPr/>
    </dgm:pt>
    <dgm:pt modelId="{904DA170-C91B-42F4-90F9-5D5718AA4C94}" type="pres">
      <dgm:prSet presAssocID="{908BC3DB-C9B2-4CAE-974E-E14B6036FB0B}" presName="compNode" presStyleCnt="0"/>
      <dgm:spPr/>
    </dgm:pt>
    <dgm:pt modelId="{389B11FA-F9C3-423B-A50D-1CF14CDAAE96}" type="pres">
      <dgm:prSet presAssocID="{908BC3DB-C9B2-4CAE-974E-E14B6036FB0B}" presName="bgRect" presStyleLbl="bgShp" presStyleIdx="1" presStyleCnt="5"/>
      <dgm:spPr/>
    </dgm:pt>
    <dgm:pt modelId="{184B88E3-DE1D-45AB-8A63-92B397ECFB53}" type="pres">
      <dgm:prSet presAssocID="{908BC3DB-C9B2-4CAE-974E-E14B6036FB0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ilbox"/>
        </a:ext>
      </dgm:extLst>
    </dgm:pt>
    <dgm:pt modelId="{4A854E27-8DC0-4B87-8931-CC2BD1B6CBFB}" type="pres">
      <dgm:prSet presAssocID="{908BC3DB-C9B2-4CAE-974E-E14B6036FB0B}" presName="spaceRect" presStyleCnt="0"/>
      <dgm:spPr/>
    </dgm:pt>
    <dgm:pt modelId="{A55FF75D-C03C-4400-B102-B7D508FFE7C5}" type="pres">
      <dgm:prSet presAssocID="{908BC3DB-C9B2-4CAE-974E-E14B6036FB0B}" presName="parTx" presStyleLbl="revTx" presStyleIdx="1" presStyleCnt="5">
        <dgm:presLayoutVars>
          <dgm:chMax val="0"/>
          <dgm:chPref val="0"/>
        </dgm:presLayoutVars>
      </dgm:prSet>
      <dgm:spPr/>
    </dgm:pt>
    <dgm:pt modelId="{A577E341-4D23-4CE2-9712-9F7186039D28}" type="pres">
      <dgm:prSet presAssocID="{EFBE011E-61E5-4E10-B4CA-66715F1F78CD}" presName="sibTrans" presStyleCnt="0"/>
      <dgm:spPr/>
    </dgm:pt>
    <dgm:pt modelId="{764A210F-9F8E-4408-8EE3-2FB143F0681F}" type="pres">
      <dgm:prSet presAssocID="{491A7F7F-BEC0-4BC9-A912-50C58E8DE523}" presName="compNode" presStyleCnt="0"/>
      <dgm:spPr/>
    </dgm:pt>
    <dgm:pt modelId="{BA791E8C-3028-49E5-B9C8-0B604A67FC1B}" type="pres">
      <dgm:prSet presAssocID="{491A7F7F-BEC0-4BC9-A912-50C58E8DE523}" presName="bgRect" presStyleLbl="bgShp" presStyleIdx="2" presStyleCnt="5"/>
      <dgm:spPr/>
    </dgm:pt>
    <dgm:pt modelId="{DBF0B8A1-6F74-4BA7-A3B7-E0B0FEC07B76}" type="pres">
      <dgm:prSet presAssocID="{491A7F7F-BEC0-4BC9-A912-50C58E8DE5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8AEBAFD-B386-4B0A-9D74-E437C9567DF8}" type="pres">
      <dgm:prSet presAssocID="{491A7F7F-BEC0-4BC9-A912-50C58E8DE523}" presName="spaceRect" presStyleCnt="0"/>
      <dgm:spPr/>
    </dgm:pt>
    <dgm:pt modelId="{D19B7837-058C-419A-9CC8-27DA43EF63AA}" type="pres">
      <dgm:prSet presAssocID="{491A7F7F-BEC0-4BC9-A912-50C58E8DE523}" presName="parTx" presStyleLbl="revTx" presStyleIdx="2" presStyleCnt="5">
        <dgm:presLayoutVars>
          <dgm:chMax val="0"/>
          <dgm:chPref val="0"/>
        </dgm:presLayoutVars>
      </dgm:prSet>
      <dgm:spPr/>
    </dgm:pt>
    <dgm:pt modelId="{6A7B2A13-D630-4ACE-98E0-76AC0B74F52E}" type="pres">
      <dgm:prSet presAssocID="{F70717BC-2DE9-4374-BCC4-7DF5F1C8E1DF}" presName="sibTrans" presStyleCnt="0"/>
      <dgm:spPr/>
    </dgm:pt>
    <dgm:pt modelId="{1E088AD5-9E68-48BF-A554-BA7F3662190F}" type="pres">
      <dgm:prSet presAssocID="{0A4F618D-C48F-4BEA-8F9B-5D240D8E1C75}" presName="compNode" presStyleCnt="0"/>
      <dgm:spPr/>
    </dgm:pt>
    <dgm:pt modelId="{08B94A42-E4F3-42CF-B327-25B176174ADC}" type="pres">
      <dgm:prSet presAssocID="{0A4F618D-C48F-4BEA-8F9B-5D240D8E1C75}" presName="bgRect" presStyleLbl="bgShp" presStyleIdx="3" presStyleCnt="5"/>
      <dgm:spPr/>
    </dgm:pt>
    <dgm:pt modelId="{50B65E1C-7146-41DD-B68B-EB731BF4E151}" type="pres">
      <dgm:prSet presAssocID="{0A4F618D-C48F-4BEA-8F9B-5D240D8E1C7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o sign"/>
        </a:ext>
      </dgm:extLst>
    </dgm:pt>
    <dgm:pt modelId="{4354B4B6-9403-4CA3-B4F0-3EE9FBE63FA6}" type="pres">
      <dgm:prSet presAssocID="{0A4F618D-C48F-4BEA-8F9B-5D240D8E1C75}" presName="spaceRect" presStyleCnt="0"/>
      <dgm:spPr/>
    </dgm:pt>
    <dgm:pt modelId="{5B31F3CC-B5A1-4087-A330-47D9EDEAFD54}" type="pres">
      <dgm:prSet presAssocID="{0A4F618D-C48F-4BEA-8F9B-5D240D8E1C75}" presName="parTx" presStyleLbl="revTx" presStyleIdx="3" presStyleCnt="5">
        <dgm:presLayoutVars>
          <dgm:chMax val="0"/>
          <dgm:chPref val="0"/>
        </dgm:presLayoutVars>
      </dgm:prSet>
      <dgm:spPr/>
    </dgm:pt>
    <dgm:pt modelId="{42659A35-B8E7-439B-A150-4B521B13C9F0}" type="pres">
      <dgm:prSet presAssocID="{7CFFB1D9-1E79-43D9-8FC7-D1917C978A6D}" presName="sibTrans" presStyleCnt="0"/>
      <dgm:spPr/>
    </dgm:pt>
    <dgm:pt modelId="{4D8AF4AA-A97E-4855-9D56-BFCD0CE3F551}" type="pres">
      <dgm:prSet presAssocID="{DC6A11AB-BDFA-4CB7-9A19-257D074E565F}" presName="compNode" presStyleCnt="0"/>
      <dgm:spPr/>
    </dgm:pt>
    <dgm:pt modelId="{3C104293-33FE-4C72-B329-6897770FDAF8}" type="pres">
      <dgm:prSet presAssocID="{DC6A11AB-BDFA-4CB7-9A19-257D074E565F}" presName="bgRect" presStyleLbl="bgShp" presStyleIdx="4" presStyleCnt="5"/>
      <dgm:spPr/>
    </dgm:pt>
    <dgm:pt modelId="{D18CAAD7-9AE8-4804-A3FC-1E5B8606DFF3}" type="pres">
      <dgm:prSet presAssocID="{DC6A11AB-BDFA-4CB7-9A19-257D074E565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E08C7E21-1D8E-452C-B75F-40733D4E9D88}" type="pres">
      <dgm:prSet presAssocID="{DC6A11AB-BDFA-4CB7-9A19-257D074E565F}" presName="spaceRect" presStyleCnt="0"/>
      <dgm:spPr/>
    </dgm:pt>
    <dgm:pt modelId="{F0789A56-DDE1-4C21-B515-434B3F08E67C}" type="pres">
      <dgm:prSet presAssocID="{DC6A11AB-BDFA-4CB7-9A19-257D074E565F}" presName="parTx" presStyleLbl="revTx" presStyleIdx="4" presStyleCnt="5">
        <dgm:presLayoutVars>
          <dgm:chMax val="0"/>
          <dgm:chPref val="0"/>
        </dgm:presLayoutVars>
      </dgm:prSet>
      <dgm:spPr/>
    </dgm:pt>
  </dgm:ptLst>
  <dgm:cxnLst>
    <dgm:cxn modelId="{E62D5B0E-318C-4050-8E3A-E30741A1C876}" srcId="{DE741601-7368-4167-853B-E732FB97E059}" destId="{491A7F7F-BEC0-4BC9-A912-50C58E8DE523}" srcOrd="2" destOrd="0" parTransId="{136961B5-9061-4017-9484-78C9161F307C}" sibTransId="{F70717BC-2DE9-4374-BCC4-7DF5F1C8E1DF}"/>
    <dgm:cxn modelId="{82376B1D-518B-40FC-A5E1-49489EBC3E72}" type="presOf" srcId="{0A4F618D-C48F-4BEA-8F9B-5D240D8E1C75}" destId="{5B31F3CC-B5A1-4087-A330-47D9EDEAFD54}" srcOrd="0" destOrd="0" presId="urn:microsoft.com/office/officeart/2018/2/layout/IconVerticalSolidList"/>
    <dgm:cxn modelId="{8F8ED22C-1541-4E7C-B638-52FD40E32087}" type="presOf" srcId="{EF6BD96B-6E44-4E83-AB43-3C3CEB1302CA}" destId="{498ADAA7-B676-4AC8-B2FF-82F9C8320068}" srcOrd="0" destOrd="0" presId="urn:microsoft.com/office/officeart/2018/2/layout/IconVerticalSolidList"/>
    <dgm:cxn modelId="{1509AA33-1A3F-44F5-BDFF-6806FA5FCFFF}" type="presOf" srcId="{491A7F7F-BEC0-4BC9-A912-50C58E8DE523}" destId="{D19B7837-058C-419A-9CC8-27DA43EF63AA}" srcOrd="0" destOrd="0" presId="urn:microsoft.com/office/officeart/2018/2/layout/IconVerticalSolidList"/>
    <dgm:cxn modelId="{9075A33D-6ABE-40A2-9F04-C5E8B7F52C64}" type="presOf" srcId="{908BC3DB-C9B2-4CAE-974E-E14B6036FB0B}" destId="{A55FF75D-C03C-4400-B102-B7D508FFE7C5}" srcOrd="0" destOrd="0" presId="urn:microsoft.com/office/officeart/2018/2/layout/IconVerticalSolidList"/>
    <dgm:cxn modelId="{2EDC4062-60E6-4877-8640-FBD02EE6E681}" type="presOf" srcId="{DC6A11AB-BDFA-4CB7-9A19-257D074E565F}" destId="{F0789A56-DDE1-4C21-B515-434B3F08E67C}" srcOrd="0" destOrd="0" presId="urn:microsoft.com/office/officeart/2018/2/layout/IconVerticalSolidList"/>
    <dgm:cxn modelId="{3612DF94-0BF0-41F5-B895-FDD2F6FBF85E}" srcId="{DE741601-7368-4167-853B-E732FB97E059}" destId="{908BC3DB-C9B2-4CAE-974E-E14B6036FB0B}" srcOrd="1" destOrd="0" parTransId="{A9FB630D-0D1E-4BC9-ACC2-A693926D7E69}" sibTransId="{EFBE011E-61E5-4E10-B4CA-66715F1F78CD}"/>
    <dgm:cxn modelId="{658973C1-6E71-4696-9F64-F50DCA45FFCB}" srcId="{DE741601-7368-4167-853B-E732FB97E059}" destId="{DC6A11AB-BDFA-4CB7-9A19-257D074E565F}" srcOrd="4" destOrd="0" parTransId="{D00127E6-17A8-45C0-86FD-39BA16FA50D9}" sibTransId="{DDD51122-9CC9-42D7-A06F-7D3D68CEC271}"/>
    <dgm:cxn modelId="{D73E56D2-1BD6-405A-8C3E-C5ACFB1F825F}" srcId="{DE741601-7368-4167-853B-E732FB97E059}" destId="{0A4F618D-C48F-4BEA-8F9B-5D240D8E1C75}" srcOrd="3" destOrd="0" parTransId="{39AFA24C-7FDA-498F-9AAB-519B917D5023}" sibTransId="{7CFFB1D9-1E79-43D9-8FC7-D1917C978A6D}"/>
    <dgm:cxn modelId="{361879E1-5B25-4156-A311-19336E1F2C3D}" srcId="{DE741601-7368-4167-853B-E732FB97E059}" destId="{EF6BD96B-6E44-4E83-AB43-3C3CEB1302CA}" srcOrd="0" destOrd="0" parTransId="{4441CA5D-3AB0-4E76-9BC2-A2505284BC36}" sibTransId="{C56F4EEA-F532-438E-AAC9-CE3798395BC4}"/>
    <dgm:cxn modelId="{5A4F60FF-4419-4B7E-8440-B9A26FD5CCFE}" type="presOf" srcId="{DE741601-7368-4167-853B-E732FB97E059}" destId="{A43993B1-B2B9-499E-8B46-FAF9B889FB8D}" srcOrd="0" destOrd="0" presId="urn:microsoft.com/office/officeart/2018/2/layout/IconVerticalSolidList"/>
    <dgm:cxn modelId="{CB10CBCD-E0E9-4948-9C7E-D1DABE2D12FF}" type="presParOf" srcId="{A43993B1-B2B9-499E-8B46-FAF9B889FB8D}" destId="{14A893F1-9F3D-46E2-9EE2-C17C01C7B932}" srcOrd="0" destOrd="0" presId="urn:microsoft.com/office/officeart/2018/2/layout/IconVerticalSolidList"/>
    <dgm:cxn modelId="{9B567939-AAFD-4D71-85A2-8AE7F998CF7F}" type="presParOf" srcId="{14A893F1-9F3D-46E2-9EE2-C17C01C7B932}" destId="{BA9F7A3D-0C95-498C-B49E-1050B0EB4CCE}" srcOrd="0" destOrd="0" presId="urn:microsoft.com/office/officeart/2018/2/layout/IconVerticalSolidList"/>
    <dgm:cxn modelId="{916536B7-AB64-4E71-B8DB-5C70CEC35F8D}" type="presParOf" srcId="{14A893F1-9F3D-46E2-9EE2-C17C01C7B932}" destId="{EFE30310-9E3C-46F9-954B-E2D038AF891D}" srcOrd="1" destOrd="0" presId="urn:microsoft.com/office/officeart/2018/2/layout/IconVerticalSolidList"/>
    <dgm:cxn modelId="{1AE89412-64A2-48C2-862E-52B3180828FC}" type="presParOf" srcId="{14A893F1-9F3D-46E2-9EE2-C17C01C7B932}" destId="{46F795DD-0E3E-40E4-86E5-287B1327F5E7}" srcOrd="2" destOrd="0" presId="urn:microsoft.com/office/officeart/2018/2/layout/IconVerticalSolidList"/>
    <dgm:cxn modelId="{DAE23BB2-26B4-488B-9183-E5E77662135A}" type="presParOf" srcId="{14A893F1-9F3D-46E2-9EE2-C17C01C7B932}" destId="{498ADAA7-B676-4AC8-B2FF-82F9C8320068}" srcOrd="3" destOrd="0" presId="urn:microsoft.com/office/officeart/2018/2/layout/IconVerticalSolidList"/>
    <dgm:cxn modelId="{D094875F-E248-4999-8134-EF2EB1A75C9E}" type="presParOf" srcId="{A43993B1-B2B9-499E-8B46-FAF9B889FB8D}" destId="{E672A43B-3FC6-4F9E-A5B2-D9B66105E5AF}" srcOrd="1" destOrd="0" presId="urn:microsoft.com/office/officeart/2018/2/layout/IconVerticalSolidList"/>
    <dgm:cxn modelId="{59D19425-E7DB-4092-90B0-1EA4382A9561}" type="presParOf" srcId="{A43993B1-B2B9-499E-8B46-FAF9B889FB8D}" destId="{904DA170-C91B-42F4-90F9-5D5718AA4C94}" srcOrd="2" destOrd="0" presId="urn:microsoft.com/office/officeart/2018/2/layout/IconVerticalSolidList"/>
    <dgm:cxn modelId="{C5DA1E11-2F35-405A-8544-ED9D5756F489}" type="presParOf" srcId="{904DA170-C91B-42F4-90F9-5D5718AA4C94}" destId="{389B11FA-F9C3-423B-A50D-1CF14CDAAE96}" srcOrd="0" destOrd="0" presId="urn:microsoft.com/office/officeart/2018/2/layout/IconVerticalSolidList"/>
    <dgm:cxn modelId="{FA9AE0BE-292E-4C16-AEE3-57A131AFF028}" type="presParOf" srcId="{904DA170-C91B-42F4-90F9-5D5718AA4C94}" destId="{184B88E3-DE1D-45AB-8A63-92B397ECFB53}" srcOrd="1" destOrd="0" presId="urn:microsoft.com/office/officeart/2018/2/layout/IconVerticalSolidList"/>
    <dgm:cxn modelId="{07C3E237-5D3B-41FC-95DB-AB6633B994EA}" type="presParOf" srcId="{904DA170-C91B-42F4-90F9-5D5718AA4C94}" destId="{4A854E27-8DC0-4B87-8931-CC2BD1B6CBFB}" srcOrd="2" destOrd="0" presId="urn:microsoft.com/office/officeart/2018/2/layout/IconVerticalSolidList"/>
    <dgm:cxn modelId="{696D3C3D-F63E-4795-88CF-4FD954ED44E8}" type="presParOf" srcId="{904DA170-C91B-42F4-90F9-5D5718AA4C94}" destId="{A55FF75D-C03C-4400-B102-B7D508FFE7C5}" srcOrd="3" destOrd="0" presId="urn:microsoft.com/office/officeart/2018/2/layout/IconVerticalSolidList"/>
    <dgm:cxn modelId="{91D4C0E2-6624-4C8A-B7F7-E1D5A1BC6899}" type="presParOf" srcId="{A43993B1-B2B9-499E-8B46-FAF9B889FB8D}" destId="{A577E341-4D23-4CE2-9712-9F7186039D28}" srcOrd="3" destOrd="0" presId="urn:microsoft.com/office/officeart/2018/2/layout/IconVerticalSolidList"/>
    <dgm:cxn modelId="{670EBDEF-A76B-4105-A728-14EE7C6DFEC9}" type="presParOf" srcId="{A43993B1-B2B9-499E-8B46-FAF9B889FB8D}" destId="{764A210F-9F8E-4408-8EE3-2FB143F0681F}" srcOrd="4" destOrd="0" presId="urn:microsoft.com/office/officeart/2018/2/layout/IconVerticalSolidList"/>
    <dgm:cxn modelId="{D7C82715-1B6F-4BC0-B64A-04057D135891}" type="presParOf" srcId="{764A210F-9F8E-4408-8EE3-2FB143F0681F}" destId="{BA791E8C-3028-49E5-B9C8-0B604A67FC1B}" srcOrd="0" destOrd="0" presId="urn:microsoft.com/office/officeart/2018/2/layout/IconVerticalSolidList"/>
    <dgm:cxn modelId="{CD578297-8D61-41FB-9FE2-49095321B0A6}" type="presParOf" srcId="{764A210F-9F8E-4408-8EE3-2FB143F0681F}" destId="{DBF0B8A1-6F74-4BA7-A3B7-E0B0FEC07B76}" srcOrd="1" destOrd="0" presId="urn:microsoft.com/office/officeart/2018/2/layout/IconVerticalSolidList"/>
    <dgm:cxn modelId="{5916E06E-6958-426D-9CC9-EBEFB6209DD0}" type="presParOf" srcId="{764A210F-9F8E-4408-8EE3-2FB143F0681F}" destId="{88AEBAFD-B386-4B0A-9D74-E437C9567DF8}" srcOrd="2" destOrd="0" presId="urn:microsoft.com/office/officeart/2018/2/layout/IconVerticalSolidList"/>
    <dgm:cxn modelId="{B088FF3F-44BF-4E4B-BB06-3718BD45F2DA}" type="presParOf" srcId="{764A210F-9F8E-4408-8EE3-2FB143F0681F}" destId="{D19B7837-058C-419A-9CC8-27DA43EF63AA}" srcOrd="3" destOrd="0" presId="urn:microsoft.com/office/officeart/2018/2/layout/IconVerticalSolidList"/>
    <dgm:cxn modelId="{BDECC8A5-8879-4541-A1F3-9657FE658470}" type="presParOf" srcId="{A43993B1-B2B9-499E-8B46-FAF9B889FB8D}" destId="{6A7B2A13-D630-4ACE-98E0-76AC0B74F52E}" srcOrd="5" destOrd="0" presId="urn:microsoft.com/office/officeart/2018/2/layout/IconVerticalSolidList"/>
    <dgm:cxn modelId="{56AB95FF-0102-40C9-9AB7-000A3991A53E}" type="presParOf" srcId="{A43993B1-B2B9-499E-8B46-FAF9B889FB8D}" destId="{1E088AD5-9E68-48BF-A554-BA7F3662190F}" srcOrd="6" destOrd="0" presId="urn:microsoft.com/office/officeart/2018/2/layout/IconVerticalSolidList"/>
    <dgm:cxn modelId="{D21BD26E-BFAE-483B-B3EA-E68B2BDE498E}" type="presParOf" srcId="{1E088AD5-9E68-48BF-A554-BA7F3662190F}" destId="{08B94A42-E4F3-42CF-B327-25B176174ADC}" srcOrd="0" destOrd="0" presId="urn:microsoft.com/office/officeart/2018/2/layout/IconVerticalSolidList"/>
    <dgm:cxn modelId="{3FCDCBC3-7160-4E1A-8376-A5C9CED3F79A}" type="presParOf" srcId="{1E088AD5-9E68-48BF-A554-BA7F3662190F}" destId="{50B65E1C-7146-41DD-B68B-EB731BF4E151}" srcOrd="1" destOrd="0" presId="urn:microsoft.com/office/officeart/2018/2/layout/IconVerticalSolidList"/>
    <dgm:cxn modelId="{6E6EF2AB-985E-4B64-BEFC-CDDE451AC757}" type="presParOf" srcId="{1E088AD5-9E68-48BF-A554-BA7F3662190F}" destId="{4354B4B6-9403-4CA3-B4F0-3EE9FBE63FA6}" srcOrd="2" destOrd="0" presId="urn:microsoft.com/office/officeart/2018/2/layout/IconVerticalSolidList"/>
    <dgm:cxn modelId="{6B7C94F9-E7E6-4E48-845F-45203B88DBBA}" type="presParOf" srcId="{1E088AD5-9E68-48BF-A554-BA7F3662190F}" destId="{5B31F3CC-B5A1-4087-A330-47D9EDEAFD54}" srcOrd="3" destOrd="0" presId="urn:microsoft.com/office/officeart/2018/2/layout/IconVerticalSolidList"/>
    <dgm:cxn modelId="{3B787E27-B859-429C-9B22-8FC6EEAE8266}" type="presParOf" srcId="{A43993B1-B2B9-499E-8B46-FAF9B889FB8D}" destId="{42659A35-B8E7-439B-A150-4B521B13C9F0}" srcOrd="7" destOrd="0" presId="urn:microsoft.com/office/officeart/2018/2/layout/IconVerticalSolidList"/>
    <dgm:cxn modelId="{0E65536E-C3DF-4767-8614-4D534DD7A7D0}" type="presParOf" srcId="{A43993B1-B2B9-499E-8B46-FAF9B889FB8D}" destId="{4D8AF4AA-A97E-4855-9D56-BFCD0CE3F551}" srcOrd="8" destOrd="0" presId="urn:microsoft.com/office/officeart/2018/2/layout/IconVerticalSolidList"/>
    <dgm:cxn modelId="{85E3DC3B-F7E3-449D-AEFE-21C4083A4B74}" type="presParOf" srcId="{4D8AF4AA-A97E-4855-9D56-BFCD0CE3F551}" destId="{3C104293-33FE-4C72-B329-6897770FDAF8}" srcOrd="0" destOrd="0" presId="urn:microsoft.com/office/officeart/2018/2/layout/IconVerticalSolidList"/>
    <dgm:cxn modelId="{9027B637-EC07-4274-849A-989D8B3BC1C7}" type="presParOf" srcId="{4D8AF4AA-A97E-4855-9D56-BFCD0CE3F551}" destId="{D18CAAD7-9AE8-4804-A3FC-1E5B8606DFF3}" srcOrd="1" destOrd="0" presId="urn:microsoft.com/office/officeart/2018/2/layout/IconVerticalSolidList"/>
    <dgm:cxn modelId="{0DF2AEAC-5108-466F-9FB5-775A41F81C0E}" type="presParOf" srcId="{4D8AF4AA-A97E-4855-9D56-BFCD0CE3F551}" destId="{E08C7E21-1D8E-452C-B75F-40733D4E9D88}" srcOrd="2" destOrd="0" presId="urn:microsoft.com/office/officeart/2018/2/layout/IconVerticalSolidList"/>
    <dgm:cxn modelId="{1844D987-97AD-4311-9D79-7A43DE196F88}" type="presParOf" srcId="{4D8AF4AA-A97E-4855-9D56-BFCD0CE3F551}" destId="{F0789A56-DDE1-4C21-B515-434B3F08E67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3DE26F-C14B-4D53-BD8D-E94C61ACEF1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EA3762-1AB3-4FAC-9BCF-EF37790E0C64}">
      <dgm:prSet/>
      <dgm:spPr/>
      <dgm:t>
        <a:bodyPr/>
        <a:lstStyle/>
        <a:p>
          <a:pPr>
            <a:lnSpc>
              <a:spcPct val="100000"/>
            </a:lnSpc>
          </a:pPr>
          <a:r>
            <a:rPr lang="en-US" dirty="0">
              <a:latin typeface="Calibri"/>
              <a:cs typeface="Calibri"/>
            </a:rPr>
            <a:t>Direct observation</a:t>
          </a:r>
        </a:p>
      </dgm:t>
    </dgm:pt>
    <dgm:pt modelId="{D52DA1F8-F8C3-431F-BE09-29D50CCAA746}" type="parTrans" cxnId="{AEF5448E-892C-4A47-9A76-BE8B593C62B6}">
      <dgm:prSet/>
      <dgm:spPr/>
      <dgm:t>
        <a:bodyPr/>
        <a:lstStyle/>
        <a:p>
          <a:endParaRPr lang="en-US"/>
        </a:p>
      </dgm:t>
    </dgm:pt>
    <dgm:pt modelId="{5531CF9E-F260-4CD0-8C42-4108C5CF3645}" type="sibTrans" cxnId="{AEF5448E-892C-4A47-9A76-BE8B593C62B6}">
      <dgm:prSet/>
      <dgm:spPr/>
      <dgm:t>
        <a:bodyPr/>
        <a:lstStyle/>
        <a:p>
          <a:endParaRPr lang="en-US"/>
        </a:p>
      </dgm:t>
    </dgm:pt>
    <dgm:pt modelId="{DB63638A-686E-4835-9F8F-C619F55344D0}">
      <dgm:prSet/>
      <dgm:spPr/>
      <dgm:t>
        <a:bodyPr/>
        <a:lstStyle/>
        <a:p>
          <a:pPr>
            <a:lnSpc>
              <a:spcPct val="100000"/>
            </a:lnSpc>
          </a:pPr>
          <a:r>
            <a:rPr lang="en-US" dirty="0">
              <a:latin typeface="Calibri"/>
              <a:cs typeface="Calibri"/>
            </a:rPr>
            <a:t>Indirect supervision</a:t>
          </a:r>
        </a:p>
      </dgm:t>
    </dgm:pt>
    <dgm:pt modelId="{04B4EE18-A01D-4706-AE95-04E0DEBE382C}" type="parTrans" cxnId="{B6143BF9-F854-4646-AD48-AE894C31FE66}">
      <dgm:prSet/>
      <dgm:spPr/>
      <dgm:t>
        <a:bodyPr/>
        <a:lstStyle/>
        <a:p>
          <a:endParaRPr lang="en-US"/>
        </a:p>
      </dgm:t>
    </dgm:pt>
    <dgm:pt modelId="{68829CE5-1A54-4860-BA2A-F26F7D7406A3}" type="sibTrans" cxnId="{B6143BF9-F854-4646-AD48-AE894C31FE66}">
      <dgm:prSet/>
      <dgm:spPr/>
      <dgm:t>
        <a:bodyPr/>
        <a:lstStyle/>
        <a:p>
          <a:endParaRPr lang="en-US"/>
        </a:p>
      </dgm:t>
    </dgm:pt>
    <dgm:pt modelId="{AE4761AA-2A87-42C4-AE7C-E0009EEE7F59}">
      <dgm:prSet/>
      <dgm:spPr/>
      <dgm:t>
        <a:bodyPr/>
        <a:lstStyle/>
        <a:p>
          <a:pPr>
            <a:lnSpc>
              <a:spcPct val="100000"/>
            </a:lnSpc>
          </a:pPr>
          <a:r>
            <a:rPr lang="en-US" dirty="0">
              <a:latin typeface="Calibri"/>
              <a:cs typeface="Calibri"/>
            </a:rPr>
            <a:t>Type of supervision depends on clinical location, scope of practice, acuity (severity) of the situation, student’s knowledge and skill level</a:t>
          </a:r>
        </a:p>
      </dgm:t>
    </dgm:pt>
    <dgm:pt modelId="{435415C9-568E-49BE-B488-C4AE259033D2}" type="parTrans" cxnId="{38D04F2E-C9F4-4E25-83E6-A68B3FD71D9A}">
      <dgm:prSet/>
      <dgm:spPr/>
      <dgm:t>
        <a:bodyPr/>
        <a:lstStyle/>
        <a:p>
          <a:endParaRPr lang="en-US"/>
        </a:p>
      </dgm:t>
    </dgm:pt>
    <dgm:pt modelId="{8C5009A0-01A7-4F3E-BF16-7DE41BF7BCF4}" type="sibTrans" cxnId="{38D04F2E-C9F4-4E25-83E6-A68B3FD71D9A}">
      <dgm:prSet/>
      <dgm:spPr/>
      <dgm:t>
        <a:bodyPr/>
        <a:lstStyle/>
        <a:p>
          <a:endParaRPr lang="en-US"/>
        </a:p>
      </dgm:t>
    </dgm:pt>
    <dgm:pt modelId="{676E7C67-7532-4067-A3B1-78CAE02046C2}">
      <dgm:prSet/>
      <dgm:spPr/>
      <dgm:t>
        <a:bodyPr/>
        <a:lstStyle/>
        <a:p>
          <a:pPr rtl="0">
            <a:lnSpc>
              <a:spcPct val="100000"/>
            </a:lnSpc>
          </a:pPr>
          <a:r>
            <a:rPr lang="en-US" dirty="0">
              <a:latin typeface="Calibri"/>
              <a:cs typeface="Calibri"/>
            </a:rPr>
            <a:t>An attending or resident must also physically evaluate any patient seen by a student and review the documentation and plan of care daily to ensure accuracy and completeness </a:t>
          </a:r>
        </a:p>
      </dgm:t>
    </dgm:pt>
    <dgm:pt modelId="{D32FF7C8-D024-421F-90AB-8ABE86F0312C}" type="parTrans" cxnId="{97882189-5B60-41AF-BEED-4658B63652B6}">
      <dgm:prSet/>
      <dgm:spPr/>
      <dgm:t>
        <a:bodyPr/>
        <a:lstStyle/>
        <a:p>
          <a:endParaRPr lang="en-US"/>
        </a:p>
      </dgm:t>
    </dgm:pt>
    <dgm:pt modelId="{B673A7DE-E433-4AD5-BAC3-A854E0CFE35E}" type="sibTrans" cxnId="{97882189-5B60-41AF-BEED-4658B63652B6}">
      <dgm:prSet/>
      <dgm:spPr/>
      <dgm:t>
        <a:bodyPr/>
        <a:lstStyle/>
        <a:p>
          <a:endParaRPr lang="en-US"/>
        </a:p>
      </dgm:t>
    </dgm:pt>
    <dgm:pt modelId="{47740010-26AB-4088-B895-EDA6C8056676}" type="pres">
      <dgm:prSet presAssocID="{CE3DE26F-C14B-4D53-BD8D-E94C61ACEF1F}" presName="root" presStyleCnt="0">
        <dgm:presLayoutVars>
          <dgm:dir/>
          <dgm:resizeHandles val="exact"/>
        </dgm:presLayoutVars>
      </dgm:prSet>
      <dgm:spPr/>
    </dgm:pt>
    <dgm:pt modelId="{87649F4B-F62B-482B-AF0B-589F5921AB47}" type="pres">
      <dgm:prSet presAssocID="{89EA3762-1AB3-4FAC-9BCF-EF37790E0C64}" presName="compNode" presStyleCnt="0"/>
      <dgm:spPr/>
    </dgm:pt>
    <dgm:pt modelId="{4DCBFB94-5D36-4511-BCB3-E3D00F7ECA5E}" type="pres">
      <dgm:prSet presAssocID="{89EA3762-1AB3-4FAC-9BCF-EF37790E0C64}" presName="bgRect" presStyleLbl="bgShp" presStyleIdx="0" presStyleCnt="4"/>
      <dgm:spPr/>
    </dgm:pt>
    <dgm:pt modelId="{19DE34CE-C9B6-4DAE-94B1-FE1ABEA6F99B}" type="pres">
      <dgm:prSet presAssocID="{89EA3762-1AB3-4FAC-9BCF-EF37790E0C6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584B2AE6-77AC-4DD5-8D81-94932079041C}" type="pres">
      <dgm:prSet presAssocID="{89EA3762-1AB3-4FAC-9BCF-EF37790E0C64}" presName="spaceRect" presStyleCnt="0"/>
      <dgm:spPr/>
    </dgm:pt>
    <dgm:pt modelId="{90F6EE8D-166D-488E-B237-13C55DD38E20}" type="pres">
      <dgm:prSet presAssocID="{89EA3762-1AB3-4FAC-9BCF-EF37790E0C64}" presName="parTx" presStyleLbl="revTx" presStyleIdx="0" presStyleCnt="4">
        <dgm:presLayoutVars>
          <dgm:chMax val="0"/>
          <dgm:chPref val="0"/>
        </dgm:presLayoutVars>
      </dgm:prSet>
      <dgm:spPr/>
    </dgm:pt>
    <dgm:pt modelId="{B660C70E-9A7D-49CF-95EA-68A993761C19}" type="pres">
      <dgm:prSet presAssocID="{5531CF9E-F260-4CD0-8C42-4108C5CF3645}" presName="sibTrans" presStyleCnt="0"/>
      <dgm:spPr/>
    </dgm:pt>
    <dgm:pt modelId="{DEFEFBF3-8BF8-444C-964A-205B134DF5A1}" type="pres">
      <dgm:prSet presAssocID="{DB63638A-686E-4835-9F8F-C619F55344D0}" presName="compNode" presStyleCnt="0"/>
      <dgm:spPr/>
    </dgm:pt>
    <dgm:pt modelId="{FCCE13AB-0356-4308-B257-1AA35E370861}" type="pres">
      <dgm:prSet presAssocID="{DB63638A-686E-4835-9F8F-C619F55344D0}" presName="bgRect" presStyleLbl="bgShp" presStyleIdx="1" presStyleCnt="4"/>
      <dgm:spPr/>
    </dgm:pt>
    <dgm:pt modelId="{4BC378A9-226F-4B75-9802-E7481D88C489}" type="pres">
      <dgm:prSet presAssocID="{DB63638A-686E-4835-9F8F-C619F55344D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362FDA56-F128-497A-9D3A-47632DFFA158}" type="pres">
      <dgm:prSet presAssocID="{DB63638A-686E-4835-9F8F-C619F55344D0}" presName="spaceRect" presStyleCnt="0"/>
      <dgm:spPr/>
    </dgm:pt>
    <dgm:pt modelId="{45C2E49F-BF6E-4628-AC86-30FED09BAD25}" type="pres">
      <dgm:prSet presAssocID="{DB63638A-686E-4835-9F8F-C619F55344D0}" presName="parTx" presStyleLbl="revTx" presStyleIdx="1" presStyleCnt="4">
        <dgm:presLayoutVars>
          <dgm:chMax val="0"/>
          <dgm:chPref val="0"/>
        </dgm:presLayoutVars>
      </dgm:prSet>
      <dgm:spPr/>
    </dgm:pt>
    <dgm:pt modelId="{88101428-C34A-4310-8191-B28C50F50CEF}" type="pres">
      <dgm:prSet presAssocID="{68829CE5-1A54-4860-BA2A-F26F7D7406A3}" presName="sibTrans" presStyleCnt="0"/>
      <dgm:spPr/>
    </dgm:pt>
    <dgm:pt modelId="{C5ADB2A1-1581-40C6-A421-3B383F4BA68D}" type="pres">
      <dgm:prSet presAssocID="{AE4761AA-2A87-42C4-AE7C-E0009EEE7F59}" presName="compNode" presStyleCnt="0"/>
      <dgm:spPr/>
    </dgm:pt>
    <dgm:pt modelId="{AB22F160-CF99-44E1-94BD-1FF8E0170C76}" type="pres">
      <dgm:prSet presAssocID="{AE4761AA-2A87-42C4-AE7C-E0009EEE7F59}" presName="bgRect" presStyleLbl="bgShp" presStyleIdx="2" presStyleCnt="4"/>
      <dgm:spPr/>
    </dgm:pt>
    <dgm:pt modelId="{2CEF436F-F99E-40C1-9B24-51942655E035}" type="pres">
      <dgm:prSet presAssocID="{AE4761AA-2A87-42C4-AE7C-E0009EEE7F5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3C40FFFC-ECA6-4FA9-B628-9E6C3493A34A}" type="pres">
      <dgm:prSet presAssocID="{AE4761AA-2A87-42C4-AE7C-E0009EEE7F59}" presName="spaceRect" presStyleCnt="0"/>
      <dgm:spPr/>
    </dgm:pt>
    <dgm:pt modelId="{D5012E94-217D-4CE4-98E8-1ADB0313A42F}" type="pres">
      <dgm:prSet presAssocID="{AE4761AA-2A87-42C4-AE7C-E0009EEE7F59}" presName="parTx" presStyleLbl="revTx" presStyleIdx="2" presStyleCnt="4">
        <dgm:presLayoutVars>
          <dgm:chMax val="0"/>
          <dgm:chPref val="0"/>
        </dgm:presLayoutVars>
      </dgm:prSet>
      <dgm:spPr/>
    </dgm:pt>
    <dgm:pt modelId="{8714BEAC-7660-4EC7-818B-9AB670E6D224}" type="pres">
      <dgm:prSet presAssocID="{8C5009A0-01A7-4F3E-BF16-7DE41BF7BCF4}" presName="sibTrans" presStyleCnt="0"/>
      <dgm:spPr/>
    </dgm:pt>
    <dgm:pt modelId="{9F7E7FC1-7EC2-4775-B399-E56F0A147521}" type="pres">
      <dgm:prSet presAssocID="{676E7C67-7532-4067-A3B1-78CAE02046C2}" presName="compNode" presStyleCnt="0"/>
      <dgm:spPr/>
    </dgm:pt>
    <dgm:pt modelId="{5D6B6987-ED7E-4FD3-9EE0-1DB7A8BEA61D}" type="pres">
      <dgm:prSet presAssocID="{676E7C67-7532-4067-A3B1-78CAE02046C2}" presName="bgRect" presStyleLbl="bgShp" presStyleIdx="3" presStyleCnt="4"/>
      <dgm:spPr/>
    </dgm:pt>
    <dgm:pt modelId="{E6CADF39-D291-46DA-B051-E313A1916CB0}" type="pres">
      <dgm:prSet presAssocID="{676E7C67-7532-4067-A3B1-78CAE02046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esentation with Checklist"/>
        </a:ext>
      </dgm:extLst>
    </dgm:pt>
    <dgm:pt modelId="{36F28451-4C3D-40B9-BBCC-A6F2A26DCBFF}" type="pres">
      <dgm:prSet presAssocID="{676E7C67-7532-4067-A3B1-78CAE02046C2}" presName="spaceRect" presStyleCnt="0"/>
      <dgm:spPr/>
    </dgm:pt>
    <dgm:pt modelId="{8A9AEEF3-3A9B-4FB4-84B3-9075F13E4085}" type="pres">
      <dgm:prSet presAssocID="{676E7C67-7532-4067-A3B1-78CAE02046C2}" presName="parTx" presStyleLbl="revTx" presStyleIdx="3" presStyleCnt="4">
        <dgm:presLayoutVars>
          <dgm:chMax val="0"/>
          <dgm:chPref val="0"/>
        </dgm:presLayoutVars>
      </dgm:prSet>
      <dgm:spPr/>
    </dgm:pt>
  </dgm:ptLst>
  <dgm:cxnLst>
    <dgm:cxn modelId="{38D04F2E-C9F4-4E25-83E6-A68B3FD71D9A}" srcId="{CE3DE26F-C14B-4D53-BD8D-E94C61ACEF1F}" destId="{AE4761AA-2A87-42C4-AE7C-E0009EEE7F59}" srcOrd="2" destOrd="0" parTransId="{435415C9-568E-49BE-B488-C4AE259033D2}" sibTransId="{8C5009A0-01A7-4F3E-BF16-7DE41BF7BCF4}"/>
    <dgm:cxn modelId="{C097FB45-6A60-4CFA-AB6A-168889FCBFC2}" type="presOf" srcId="{676E7C67-7532-4067-A3B1-78CAE02046C2}" destId="{8A9AEEF3-3A9B-4FB4-84B3-9075F13E4085}" srcOrd="0" destOrd="0" presId="urn:microsoft.com/office/officeart/2018/2/layout/IconVerticalSolidList"/>
    <dgm:cxn modelId="{DB6CAC54-4E76-4ED9-92B9-E6AE86D3621C}" type="presOf" srcId="{DB63638A-686E-4835-9F8F-C619F55344D0}" destId="{45C2E49F-BF6E-4628-AC86-30FED09BAD25}" srcOrd="0" destOrd="0" presId="urn:microsoft.com/office/officeart/2018/2/layout/IconVerticalSolidList"/>
    <dgm:cxn modelId="{97882189-5B60-41AF-BEED-4658B63652B6}" srcId="{CE3DE26F-C14B-4D53-BD8D-E94C61ACEF1F}" destId="{676E7C67-7532-4067-A3B1-78CAE02046C2}" srcOrd="3" destOrd="0" parTransId="{D32FF7C8-D024-421F-90AB-8ABE86F0312C}" sibTransId="{B673A7DE-E433-4AD5-BAC3-A854E0CFE35E}"/>
    <dgm:cxn modelId="{AEF5448E-892C-4A47-9A76-BE8B593C62B6}" srcId="{CE3DE26F-C14B-4D53-BD8D-E94C61ACEF1F}" destId="{89EA3762-1AB3-4FAC-9BCF-EF37790E0C64}" srcOrd="0" destOrd="0" parTransId="{D52DA1F8-F8C3-431F-BE09-29D50CCAA746}" sibTransId="{5531CF9E-F260-4CD0-8C42-4108C5CF3645}"/>
    <dgm:cxn modelId="{C3F8CB8E-ACF6-420B-A738-5C2D71129033}" type="presOf" srcId="{CE3DE26F-C14B-4D53-BD8D-E94C61ACEF1F}" destId="{47740010-26AB-4088-B895-EDA6C8056676}" srcOrd="0" destOrd="0" presId="urn:microsoft.com/office/officeart/2018/2/layout/IconVerticalSolidList"/>
    <dgm:cxn modelId="{078B19A3-5D29-48E2-B1EB-F065049B86FD}" type="presOf" srcId="{89EA3762-1AB3-4FAC-9BCF-EF37790E0C64}" destId="{90F6EE8D-166D-488E-B237-13C55DD38E20}" srcOrd="0" destOrd="0" presId="urn:microsoft.com/office/officeart/2018/2/layout/IconVerticalSolidList"/>
    <dgm:cxn modelId="{FD105EB8-454D-4F6B-9358-0B6798DCDBEB}" type="presOf" srcId="{AE4761AA-2A87-42C4-AE7C-E0009EEE7F59}" destId="{D5012E94-217D-4CE4-98E8-1ADB0313A42F}" srcOrd="0" destOrd="0" presId="urn:microsoft.com/office/officeart/2018/2/layout/IconVerticalSolidList"/>
    <dgm:cxn modelId="{B6143BF9-F854-4646-AD48-AE894C31FE66}" srcId="{CE3DE26F-C14B-4D53-BD8D-E94C61ACEF1F}" destId="{DB63638A-686E-4835-9F8F-C619F55344D0}" srcOrd="1" destOrd="0" parTransId="{04B4EE18-A01D-4706-AE95-04E0DEBE382C}" sibTransId="{68829CE5-1A54-4860-BA2A-F26F7D7406A3}"/>
    <dgm:cxn modelId="{87AEDB2F-0C44-4954-8277-907833F9CDF3}" type="presParOf" srcId="{47740010-26AB-4088-B895-EDA6C8056676}" destId="{87649F4B-F62B-482B-AF0B-589F5921AB47}" srcOrd="0" destOrd="0" presId="urn:microsoft.com/office/officeart/2018/2/layout/IconVerticalSolidList"/>
    <dgm:cxn modelId="{141D286A-E52D-4032-86E8-85F0726D9345}" type="presParOf" srcId="{87649F4B-F62B-482B-AF0B-589F5921AB47}" destId="{4DCBFB94-5D36-4511-BCB3-E3D00F7ECA5E}" srcOrd="0" destOrd="0" presId="urn:microsoft.com/office/officeart/2018/2/layout/IconVerticalSolidList"/>
    <dgm:cxn modelId="{022BF5FA-98DD-45B7-8AFB-9B8EF09857E4}" type="presParOf" srcId="{87649F4B-F62B-482B-AF0B-589F5921AB47}" destId="{19DE34CE-C9B6-4DAE-94B1-FE1ABEA6F99B}" srcOrd="1" destOrd="0" presId="urn:microsoft.com/office/officeart/2018/2/layout/IconVerticalSolidList"/>
    <dgm:cxn modelId="{5B747916-8F31-499D-AB5A-52551FE524E0}" type="presParOf" srcId="{87649F4B-F62B-482B-AF0B-589F5921AB47}" destId="{584B2AE6-77AC-4DD5-8D81-94932079041C}" srcOrd="2" destOrd="0" presId="urn:microsoft.com/office/officeart/2018/2/layout/IconVerticalSolidList"/>
    <dgm:cxn modelId="{AB212791-26FE-4306-95F5-1CDFC6763142}" type="presParOf" srcId="{87649F4B-F62B-482B-AF0B-589F5921AB47}" destId="{90F6EE8D-166D-488E-B237-13C55DD38E20}" srcOrd="3" destOrd="0" presId="urn:microsoft.com/office/officeart/2018/2/layout/IconVerticalSolidList"/>
    <dgm:cxn modelId="{74512550-C268-49CA-A073-4EB9734DCB9B}" type="presParOf" srcId="{47740010-26AB-4088-B895-EDA6C8056676}" destId="{B660C70E-9A7D-49CF-95EA-68A993761C19}" srcOrd="1" destOrd="0" presId="urn:microsoft.com/office/officeart/2018/2/layout/IconVerticalSolidList"/>
    <dgm:cxn modelId="{C49D9601-1270-489F-9FFD-0778AB1DEE08}" type="presParOf" srcId="{47740010-26AB-4088-B895-EDA6C8056676}" destId="{DEFEFBF3-8BF8-444C-964A-205B134DF5A1}" srcOrd="2" destOrd="0" presId="urn:microsoft.com/office/officeart/2018/2/layout/IconVerticalSolidList"/>
    <dgm:cxn modelId="{B03A4CAA-ADCB-47EF-BCA6-AD385ED79D59}" type="presParOf" srcId="{DEFEFBF3-8BF8-444C-964A-205B134DF5A1}" destId="{FCCE13AB-0356-4308-B257-1AA35E370861}" srcOrd="0" destOrd="0" presId="urn:microsoft.com/office/officeart/2018/2/layout/IconVerticalSolidList"/>
    <dgm:cxn modelId="{50C9E01D-36A8-4519-B271-8F8C24DE353C}" type="presParOf" srcId="{DEFEFBF3-8BF8-444C-964A-205B134DF5A1}" destId="{4BC378A9-226F-4B75-9802-E7481D88C489}" srcOrd="1" destOrd="0" presId="urn:microsoft.com/office/officeart/2018/2/layout/IconVerticalSolidList"/>
    <dgm:cxn modelId="{11DC034D-66A7-4222-B7CE-F6207A4BDD9E}" type="presParOf" srcId="{DEFEFBF3-8BF8-444C-964A-205B134DF5A1}" destId="{362FDA56-F128-497A-9D3A-47632DFFA158}" srcOrd="2" destOrd="0" presId="urn:microsoft.com/office/officeart/2018/2/layout/IconVerticalSolidList"/>
    <dgm:cxn modelId="{5098DB78-20CE-4599-A705-15E9F2FD5A2A}" type="presParOf" srcId="{DEFEFBF3-8BF8-444C-964A-205B134DF5A1}" destId="{45C2E49F-BF6E-4628-AC86-30FED09BAD25}" srcOrd="3" destOrd="0" presId="urn:microsoft.com/office/officeart/2018/2/layout/IconVerticalSolidList"/>
    <dgm:cxn modelId="{AEC339BD-E172-4F16-B282-429BC1B00CD6}" type="presParOf" srcId="{47740010-26AB-4088-B895-EDA6C8056676}" destId="{88101428-C34A-4310-8191-B28C50F50CEF}" srcOrd="3" destOrd="0" presId="urn:microsoft.com/office/officeart/2018/2/layout/IconVerticalSolidList"/>
    <dgm:cxn modelId="{B0821C2C-66C8-4238-830A-DBF1813231FA}" type="presParOf" srcId="{47740010-26AB-4088-B895-EDA6C8056676}" destId="{C5ADB2A1-1581-40C6-A421-3B383F4BA68D}" srcOrd="4" destOrd="0" presId="urn:microsoft.com/office/officeart/2018/2/layout/IconVerticalSolidList"/>
    <dgm:cxn modelId="{3569A210-8C78-406E-87BA-C4DCFBFC8B9F}" type="presParOf" srcId="{C5ADB2A1-1581-40C6-A421-3B383F4BA68D}" destId="{AB22F160-CF99-44E1-94BD-1FF8E0170C76}" srcOrd="0" destOrd="0" presId="urn:microsoft.com/office/officeart/2018/2/layout/IconVerticalSolidList"/>
    <dgm:cxn modelId="{A871D7DB-CF5E-4E9C-A4C1-F41A01CDA4D0}" type="presParOf" srcId="{C5ADB2A1-1581-40C6-A421-3B383F4BA68D}" destId="{2CEF436F-F99E-40C1-9B24-51942655E035}" srcOrd="1" destOrd="0" presId="urn:microsoft.com/office/officeart/2018/2/layout/IconVerticalSolidList"/>
    <dgm:cxn modelId="{64BEDF4A-3CBA-4E13-AC7F-1C42AF8A8499}" type="presParOf" srcId="{C5ADB2A1-1581-40C6-A421-3B383F4BA68D}" destId="{3C40FFFC-ECA6-4FA9-B628-9E6C3493A34A}" srcOrd="2" destOrd="0" presId="urn:microsoft.com/office/officeart/2018/2/layout/IconVerticalSolidList"/>
    <dgm:cxn modelId="{B488AABD-966A-4ED7-A4C6-DC963FC00674}" type="presParOf" srcId="{C5ADB2A1-1581-40C6-A421-3B383F4BA68D}" destId="{D5012E94-217D-4CE4-98E8-1ADB0313A42F}" srcOrd="3" destOrd="0" presId="urn:microsoft.com/office/officeart/2018/2/layout/IconVerticalSolidList"/>
    <dgm:cxn modelId="{2CA680C5-3354-40BB-ADC9-509123ACE32C}" type="presParOf" srcId="{47740010-26AB-4088-B895-EDA6C8056676}" destId="{8714BEAC-7660-4EC7-818B-9AB670E6D224}" srcOrd="5" destOrd="0" presId="urn:microsoft.com/office/officeart/2018/2/layout/IconVerticalSolidList"/>
    <dgm:cxn modelId="{6E39B09B-C9B8-4F1B-8B6A-543947D83C29}" type="presParOf" srcId="{47740010-26AB-4088-B895-EDA6C8056676}" destId="{9F7E7FC1-7EC2-4775-B399-E56F0A147521}" srcOrd="6" destOrd="0" presId="urn:microsoft.com/office/officeart/2018/2/layout/IconVerticalSolidList"/>
    <dgm:cxn modelId="{110F064D-0E9E-43F1-A424-06DA0481AA9D}" type="presParOf" srcId="{9F7E7FC1-7EC2-4775-B399-E56F0A147521}" destId="{5D6B6987-ED7E-4FD3-9EE0-1DB7A8BEA61D}" srcOrd="0" destOrd="0" presId="urn:microsoft.com/office/officeart/2018/2/layout/IconVerticalSolidList"/>
    <dgm:cxn modelId="{33C63CCF-F863-4DDE-A58D-D4F7A889A917}" type="presParOf" srcId="{9F7E7FC1-7EC2-4775-B399-E56F0A147521}" destId="{E6CADF39-D291-46DA-B051-E313A1916CB0}" srcOrd="1" destOrd="0" presId="urn:microsoft.com/office/officeart/2018/2/layout/IconVerticalSolidList"/>
    <dgm:cxn modelId="{2765112A-1F5E-4DD8-9B20-4ABD4E19AF89}" type="presParOf" srcId="{9F7E7FC1-7EC2-4775-B399-E56F0A147521}" destId="{36F28451-4C3D-40B9-BBCC-A6F2A26DCBFF}" srcOrd="2" destOrd="0" presId="urn:microsoft.com/office/officeart/2018/2/layout/IconVerticalSolidList"/>
    <dgm:cxn modelId="{8FB25DC8-1CAD-4EE0-8C9D-32202F4A73A9}" type="presParOf" srcId="{9F7E7FC1-7EC2-4775-B399-E56F0A147521}" destId="{8A9AEEF3-3A9B-4FB4-84B3-9075F13E408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684B2E-6832-4B08-9363-7C7EBD06B9E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386C1AA-C2E3-4DD3-96E6-B26B4DF56B7C}">
      <dgm:prSet/>
      <dgm:spPr/>
      <dgm:t>
        <a:bodyPr/>
        <a:lstStyle/>
        <a:p>
          <a:r>
            <a:rPr lang="en-US"/>
            <a:t>Report any witnessed lapse in medical student supervision to your course/clerkship director</a:t>
          </a:r>
        </a:p>
      </dgm:t>
    </dgm:pt>
    <dgm:pt modelId="{E155F2E6-9B53-4E22-A6AB-B0D5708FCF38}" type="parTrans" cxnId="{79CD434B-7883-4042-9003-E2CAC3B2F0FC}">
      <dgm:prSet/>
      <dgm:spPr/>
      <dgm:t>
        <a:bodyPr/>
        <a:lstStyle/>
        <a:p>
          <a:endParaRPr lang="en-US"/>
        </a:p>
      </dgm:t>
    </dgm:pt>
    <dgm:pt modelId="{9A9C1692-06B4-47E2-A414-A8C4AA05C108}" type="sibTrans" cxnId="{79CD434B-7883-4042-9003-E2CAC3B2F0FC}">
      <dgm:prSet/>
      <dgm:spPr/>
      <dgm:t>
        <a:bodyPr/>
        <a:lstStyle/>
        <a:p>
          <a:endParaRPr lang="en-US"/>
        </a:p>
      </dgm:t>
    </dgm:pt>
    <dgm:pt modelId="{8010EB78-27E2-475B-BA36-4860896B7EFF}">
      <dgm:prSet/>
      <dgm:spPr/>
      <dgm:t>
        <a:bodyPr/>
        <a:lstStyle/>
        <a:p>
          <a:r>
            <a:rPr lang="en-US"/>
            <a:t>If you have concerns about your own supervision, discuss with your immediate supervisor first then the course/clerkship director.</a:t>
          </a:r>
        </a:p>
      </dgm:t>
    </dgm:pt>
    <dgm:pt modelId="{E74A033D-8090-4CBF-84C4-7F48ED3B6DF8}" type="parTrans" cxnId="{B5CFFE41-D6FB-4007-A0B8-CC97F131D28A}">
      <dgm:prSet/>
      <dgm:spPr/>
      <dgm:t>
        <a:bodyPr/>
        <a:lstStyle/>
        <a:p>
          <a:endParaRPr lang="en-US"/>
        </a:p>
      </dgm:t>
    </dgm:pt>
    <dgm:pt modelId="{914BA0CB-6B22-4A06-8D5D-D07E284AC07C}" type="sibTrans" cxnId="{B5CFFE41-D6FB-4007-A0B8-CC97F131D28A}">
      <dgm:prSet/>
      <dgm:spPr/>
      <dgm:t>
        <a:bodyPr/>
        <a:lstStyle/>
        <a:p>
          <a:endParaRPr lang="en-US"/>
        </a:p>
      </dgm:t>
    </dgm:pt>
    <dgm:pt modelId="{B2F3759B-72D9-4165-A5C6-801A4A27B3EA}">
      <dgm:prSet/>
      <dgm:spPr/>
      <dgm:t>
        <a:bodyPr/>
        <a:lstStyle/>
        <a:p>
          <a:r>
            <a:rPr lang="en-US"/>
            <a:t>The full policy can be found on the Medical Education Resource Link (MERL) at </a:t>
          </a:r>
          <a:r>
            <a:rPr lang="en-US" u="sng">
              <a:hlinkClick xmlns:r="http://schemas.openxmlformats.org/officeDocument/2006/relationships" r:id="rId1"/>
            </a:rPr>
            <a:t>https://www.uthsc.edu/medicine/medical-education/merl.php</a:t>
          </a:r>
          <a:r>
            <a:rPr lang="en-US"/>
            <a:t>. </a:t>
          </a:r>
        </a:p>
      </dgm:t>
    </dgm:pt>
    <dgm:pt modelId="{D49A57E0-C3A5-4043-96DD-C7E6031A180E}" type="parTrans" cxnId="{8F323D09-94C8-41E9-997D-FC96EC82F06E}">
      <dgm:prSet/>
      <dgm:spPr/>
      <dgm:t>
        <a:bodyPr/>
        <a:lstStyle/>
        <a:p>
          <a:endParaRPr lang="en-US"/>
        </a:p>
      </dgm:t>
    </dgm:pt>
    <dgm:pt modelId="{52E367F0-7AAC-41B7-99B2-54540EAB0437}" type="sibTrans" cxnId="{8F323D09-94C8-41E9-997D-FC96EC82F06E}">
      <dgm:prSet/>
      <dgm:spPr/>
      <dgm:t>
        <a:bodyPr/>
        <a:lstStyle/>
        <a:p>
          <a:endParaRPr lang="en-US"/>
        </a:p>
      </dgm:t>
    </dgm:pt>
    <dgm:pt modelId="{983E2016-7EFB-4605-8B53-42CC280A86FE}" type="pres">
      <dgm:prSet presAssocID="{A7684B2E-6832-4B08-9363-7C7EBD06B9E3}" presName="root" presStyleCnt="0">
        <dgm:presLayoutVars>
          <dgm:dir/>
          <dgm:resizeHandles val="exact"/>
        </dgm:presLayoutVars>
      </dgm:prSet>
      <dgm:spPr/>
    </dgm:pt>
    <dgm:pt modelId="{85A24D2F-4E5E-4DC4-B7F3-C7E6A43B024E}" type="pres">
      <dgm:prSet presAssocID="{1386C1AA-C2E3-4DD3-96E6-B26B4DF56B7C}" presName="compNode" presStyleCnt="0"/>
      <dgm:spPr/>
    </dgm:pt>
    <dgm:pt modelId="{5C6BC45C-31E5-4C97-9F9A-68021A67649C}" type="pres">
      <dgm:prSet presAssocID="{1386C1AA-C2E3-4DD3-96E6-B26B4DF56B7C}" presName="bgRect" presStyleLbl="bgShp" presStyleIdx="0" presStyleCnt="3"/>
      <dgm:spPr/>
    </dgm:pt>
    <dgm:pt modelId="{4137E821-8D41-445F-9603-70A94A4DAEDB}" type="pres">
      <dgm:prSet presAssocID="{1386C1AA-C2E3-4DD3-96E6-B26B4DF56B7C}"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ctor"/>
        </a:ext>
      </dgm:extLst>
    </dgm:pt>
    <dgm:pt modelId="{F1C2733E-7A4F-4D88-AFFD-798708362001}" type="pres">
      <dgm:prSet presAssocID="{1386C1AA-C2E3-4DD3-96E6-B26B4DF56B7C}" presName="spaceRect" presStyleCnt="0"/>
      <dgm:spPr/>
    </dgm:pt>
    <dgm:pt modelId="{69DD76DD-D0CF-474E-9B55-1D59460C1334}" type="pres">
      <dgm:prSet presAssocID="{1386C1AA-C2E3-4DD3-96E6-B26B4DF56B7C}" presName="parTx" presStyleLbl="revTx" presStyleIdx="0" presStyleCnt="3">
        <dgm:presLayoutVars>
          <dgm:chMax val="0"/>
          <dgm:chPref val="0"/>
        </dgm:presLayoutVars>
      </dgm:prSet>
      <dgm:spPr/>
    </dgm:pt>
    <dgm:pt modelId="{38823443-9C8C-4878-9423-075B39DC21F4}" type="pres">
      <dgm:prSet presAssocID="{9A9C1692-06B4-47E2-A414-A8C4AA05C108}" presName="sibTrans" presStyleCnt="0"/>
      <dgm:spPr/>
    </dgm:pt>
    <dgm:pt modelId="{38377BBB-CE56-4E7C-B046-8DE8D411F0AC}" type="pres">
      <dgm:prSet presAssocID="{8010EB78-27E2-475B-BA36-4860896B7EFF}" presName="compNode" presStyleCnt="0"/>
      <dgm:spPr/>
    </dgm:pt>
    <dgm:pt modelId="{DEA858C6-4D13-478B-8927-7B8886EDAFDB}" type="pres">
      <dgm:prSet presAssocID="{8010EB78-27E2-475B-BA36-4860896B7EFF}" presName="bgRect" presStyleLbl="bgShp" presStyleIdx="1" presStyleCnt="3"/>
      <dgm:spPr/>
    </dgm:pt>
    <dgm:pt modelId="{C77FF78B-D7BA-4784-91E7-972712F0DC7F}" type="pres">
      <dgm:prSet presAssocID="{8010EB78-27E2-475B-BA36-4860896B7EFF}"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Office Worker"/>
        </a:ext>
      </dgm:extLst>
    </dgm:pt>
    <dgm:pt modelId="{5FB20D48-CA1F-4D5D-BDB2-96B0CB36C8EE}" type="pres">
      <dgm:prSet presAssocID="{8010EB78-27E2-475B-BA36-4860896B7EFF}" presName="spaceRect" presStyleCnt="0"/>
      <dgm:spPr/>
    </dgm:pt>
    <dgm:pt modelId="{62AB05AF-1C7E-4648-A22B-064A0E149DAF}" type="pres">
      <dgm:prSet presAssocID="{8010EB78-27E2-475B-BA36-4860896B7EFF}" presName="parTx" presStyleLbl="revTx" presStyleIdx="1" presStyleCnt="3">
        <dgm:presLayoutVars>
          <dgm:chMax val="0"/>
          <dgm:chPref val="0"/>
        </dgm:presLayoutVars>
      </dgm:prSet>
      <dgm:spPr/>
    </dgm:pt>
    <dgm:pt modelId="{94E1B08E-C1E1-484D-BC20-32B76CAFA84E}" type="pres">
      <dgm:prSet presAssocID="{914BA0CB-6B22-4A06-8D5D-D07E284AC07C}" presName="sibTrans" presStyleCnt="0"/>
      <dgm:spPr/>
    </dgm:pt>
    <dgm:pt modelId="{598EA9B8-DA24-445E-8763-1AAE83ABDF5E}" type="pres">
      <dgm:prSet presAssocID="{B2F3759B-72D9-4165-A5C6-801A4A27B3EA}" presName="compNode" presStyleCnt="0"/>
      <dgm:spPr/>
    </dgm:pt>
    <dgm:pt modelId="{61474997-34FA-493C-B0EB-4B650F63818B}" type="pres">
      <dgm:prSet presAssocID="{B2F3759B-72D9-4165-A5C6-801A4A27B3EA}" presName="bgRect" presStyleLbl="bgShp" presStyleIdx="2" presStyleCnt="3"/>
      <dgm:spPr/>
    </dgm:pt>
    <dgm:pt modelId="{6D232BA9-98C4-4D1E-93A8-D8FBA01E49CD}" type="pres">
      <dgm:prSet presAssocID="{B2F3759B-72D9-4165-A5C6-801A4A27B3EA}"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User Network"/>
        </a:ext>
      </dgm:extLst>
    </dgm:pt>
    <dgm:pt modelId="{3D141219-7E2F-445A-9F79-9551B1A0665F}" type="pres">
      <dgm:prSet presAssocID="{B2F3759B-72D9-4165-A5C6-801A4A27B3EA}" presName="spaceRect" presStyleCnt="0"/>
      <dgm:spPr/>
    </dgm:pt>
    <dgm:pt modelId="{07F34E95-BDD6-4C07-8BA8-A28A4E7F3E8E}" type="pres">
      <dgm:prSet presAssocID="{B2F3759B-72D9-4165-A5C6-801A4A27B3EA}" presName="parTx" presStyleLbl="revTx" presStyleIdx="2" presStyleCnt="3">
        <dgm:presLayoutVars>
          <dgm:chMax val="0"/>
          <dgm:chPref val="0"/>
        </dgm:presLayoutVars>
      </dgm:prSet>
      <dgm:spPr/>
    </dgm:pt>
  </dgm:ptLst>
  <dgm:cxnLst>
    <dgm:cxn modelId="{8F323D09-94C8-41E9-997D-FC96EC82F06E}" srcId="{A7684B2E-6832-4B08-9363-7C7EBD06B9E3}" destId="{B2F3759B-72D9-4165-A5C6-801A4A27B3EA}" srcOrd="2" destOrd="0" parTransId="{D49A57E0-C3A5-4043-96DD-C7E6031A180E}" sibTransId="{52E367F0-7AAC-41B7-99B2-54540EAB0437}"/>
    <dgm:cxn modelId="{308E5D31-64BA-4311-A4F5-607E6A4D8AE2}" type="presOf" srcId="{B2F3759B-72D9-4165-A5C6-801A4A27B3EA}" destId="{07F34E95-BDD6-4C07-8BA8-A28A4E7F3E8E}" srcOrd="0" destOrd="0" presId="urn:microsoft.com/office/officeart/2018/2/layout/IconVerticalSolidList"/>
    <dgm:cxn modelId="{B5CFFE41-D6FB-4007-A0B8-CC97F131D28A}" srcId="{A7684B2E-6832-4B08-9363-7C7EBD06B9E3}" destId="{8010EB78-27E2-475B-BA36-4860896B7EFF}" srcOrd="1" destOrd="0" parTransId="{E74A033D-8090-4CBF-84C4-7F48ED3B6DF8}" sibTransId="{914BA0CB-6B22-4A06-8D5D-D07E284AC07C}"/>
    <dgm:cxn modelId="{79CD434B-7883-4042-9003-E2CAC3B2F0FC}" srcId="{A7684B2E-6832-4B08-9363-7C7EBD06B9E3}" destId="{1386C1AA-C2E3-4DD3-96E6-B26B4DF56B7C}" srcOrd="0" destOrd="0" parTransId="{E155F2E6-9B53-4E22-A6AB-B0D5708FCF38}" sibTransId="{9A9C1692-06B4-47E2-A414-A8C4AA05C108}"/>
    <dgm:cxn modelId="{5AA02758-4A96-4664-98CE-D461FE22EDAB}" type="presOf" srcId="{8010EB78-27E2-475B-BA36-4860896B7EFF}" destId="{62AB05AF-1C7E-4648-A22B-064A0E149DAF}" srcOrd="0" destOrd="0" presId="urn:microsoft.com/office/officeart/2018/2/layout/IconVerticalSolidList"/>
    <dgm:cxn modelId="{A914E390-F1E2-4551-B889-2C7E1E6424E6}" type="presOf" srcId="{1386C1AA-C2E3-4DD3-96E6-B26B4DF56B7C}" destId="{69DD76DD-D0CF-474E-9B55-1D59460C1334}" srcOrd="0" destOrd="0" presId="urn:microsoft.com/office/officeart/2018/2/layout/IconVerticalSolidList"/>
    <dgm:cxn modelId="{5A6B8ABB-65BF-4ECD-82E4-63094DF76BAF}" type="presOf" srcId="{A7684B2E-6832-4B08-9363-7C7EBD06B9E3}" destId="{983E2016-7EFB-4605-8B53-42CC280A86FE}" srcOrd="0" destOrd="0" presId="urn:microsoft.com/office/officeart/2018/2/layout/IconVerticalSolidList"/>
    <dgm:cxn modelId="{6DE47541-8A5A-4942-A671-85315F147676}" type="presParOf" srcId="{983E2016-7EFB-4605-8B53-42CC280A86FE}" destId="{85A24D2F-4E5E-4DC4-B7F3-C7E6A43B024E}" srcOrd="0" destOrd="0" presId="urn:microsoft.com/office/officeart/2018/2/layout/IconVerticalSolidList"/>
    <dgm:cxn modelId="{39AE57EF-6C82-45CD-A558-CE4CE7D3430A}" type="presParOf" srcId="{85A24D2F-4E5E-4DC4-B7F3-C7E6A43B024E}" destId="{5C6BC45C-31E5-4C97-9F9A-68021A67649C}" srcOrd="0" destOrd="0" presId="urn:microsoft.com/office/officeart/2018/2/layout/IconVerticalSolidList"/>
    <dgm:cxn modelId="{CBCED396-3E6B-4A5E-8EEC-FD276A3997DB}" type="presParOf" srcId="{85A24D2F-4E5E-4DC4-B7F3-C7E6A43B024E}" destId="{4137E821-8D41-445F-9603-70A94A4DAEDB}" srcOrd="1" destOrd="0" presId="urn:microsoft.com/office/officeart/2018/2/layout/IconVerticalSolidList"/>
    <dgm:cxn modelId="{34299E78-C2D2-4BF8-B8C2-E0396F54924D}" type="presParOf" srcId="{85A24D2F-4E5E-4DC4-B7F3-C7E6A43B024E}" destId="{F1C2733E-7A4F-4D88-AFFD-798708362001}" srcOrd="2" destOrd="0" presId="urn:microsoft.com/office/officeart/2018/2/layout/IconVerticalSolidList"/>
    <dgm:cxn modelId="{86113F5C-5870-4D8C-BB49-796427131BEE}" type="presParOf" srcId="{85A24D2F-4E5E-4DC4-B7F3-C7E6A43B024E}" destId="{69DD76DD-D0CF-474E-9B55-1D59460C1334}" srcOrd="3" destOrd="0" presId="urn:microsoft.com/office/officeart/2018/2/layout/IconVerticalSolidList"/>
    <dgm:cxn modelId="{7524C42C-176A-40FA-BC23-27A89BF07CF8}" type="presParOf" srcId="{983E2016-7EFB-4605-8B53-42CC280A86FE}" destId="{38823443-9C8C-4878-9423-075B39DC21F4}" srcOrd="1" destOrd="0" presId="urn:microsoft.com/office/officeart/2018/2/layout/IconVerticalSolidList"/>
    <dgm:cxn modelId="{DCA8955F-6296-4FD6-BA34-8843D35E0875}" type="presParOf" srcId="{983E2016-7EFB-4605-8B53-42CC280A86FE}" destId="{38377BBB-CE56-4E7C-B046-8DE8D411F0AC}" srcOrd="2" destOrd="0" presId="urn:microsoft.com/office/officeart/2018/2/layout/IconVerticalSolidList"/>
    <dgm:cxn modelId="{93738B98-A245-48D6-88C8-700B24BCAE6F}" type="presParOf" srcId="{38377BBB-CE56-4E7C-B046-8DE8D411F0AC}" destId="{DEA858C6-4D13-478B-8927-7B8886EDAFDB}" srcOrd="0" destOrd="0" presId="urn:microsoft.com/office/officeart/2018/2/layout/IconVerticalSolidList"/>
    <dgm:cxn modelId="{41A8165B-1F58-4C7F-A3F9-0B22D25185C2}" type="presParOf" srcId="{38377BBB-CE56-4E7C-B046-8DE8D411F0AC}" destId="{C77FF78B-D7BA-4784-91E7-972712F0DC7F}" srcOrd="1" destOrd="0" presId="urn:microsoft.com/office/officeart/2018/2/layout/IconVerticalSolidList"/>
    <dgm:cxn modelId="{57456C5C-634F-4864-B637-6CBCB657F65A}" type="presParOf" srcId="{38377BBB-CE56-4E7C-B046-8DE8D411F0AC}" destId="{5FB20D48-CA1F-4D5D-BDB2-96B0CB36C8EE}" srcOrd="2" destOrd="0" presId="urn:microsoft.com/office/officeart/2018/2/layout/IconVerticalSolidList"/>
    <dgm:cxn modelId="{472C8FD3-61DC-45D9-B563-FB2E87ACEBF1}" type="presParOf" srcId="{38377BBB-CE56-4E7C-B046-8DE8D411F0AC}" destId="{62AB05AF-1C7E-4648-A22B-064A0E149DAF}" srcOrd="3" destOrd="0" presId="urn:microsoft.com/office/officeart/2018/2/layout/IconVerticalSolidList"/>
    <dgm:cxn modelId="{995A68B4-71AE-4A0F-8AF0-4D64D9013C11}" type="presParOf" srcId="{983E2016-7EFB-4605-8B53-42CC280A86FE}" destId="{94E1B08E-C1E1-484D-BC20-32B76CAFA84E}" srcOrd="3" destOrd="0" presId="urn:microsoft.com/office/officeart/2018/2/layout/IconVerticalSolidList"/>
    <dgm:cxn modelId="{28CD22AF-BD37-4A38-82FE-31C54983FDB2}" type="presParOf" srcId="{983E2016-7EFB-4605-8B53-42CC280A86FE}" destId="{598EA9B8-DA24-445E-8763-1AAE83ABDF5E}" srcOrd="4" destOrd="0" presId="urn:microsoft.com/office/officeart/2018/2/layout/IconVerticalSolidList"/>
    <dgm:cxn modelId="{2978E346-4788-4E4C-BEB8-3CA5FF2ACCBB}" type="presParOf" srcId="{598EA9B8-DA24-445E-8763-1AAE83ABDF5E}" destId="{61474997-34FA-493C-B0EB-4B650F63818B}" srcOrd="0" destOrd="0" presId="urn:microsoft.com/office/officeart/2018/2/layout/IconVerticalSolidList"/>
    <dgm:cxn modelId="{8C90D992-A19B-4EC9-AD35-5DC5851C6CDD}" type="presParOf" srcId="{598EA9B8-DA24-445E-8763-1AAE83ABDF5E}" destId="{6D232BA9-98C4-4D1E-93A8-D8FBA01E49CD}" srcOrd="1" destOrd="0" presId="urn:microsoft.com/office/officeart/2018/2/layout/IconVerticalSolidList"/>
    <dgm:cxn modelId="{A0B20366-9AE6-404C-ACDC-0057EA90B441}" type="presParOf" srcId="{598EA9B8-DA24-445E-8763-1AAE83ABDF5E}" destId="{3D141219-7E2F-445A-9F79-9551B1A0665F}" srcOrd="2" destOrd="0" presId="urn:microsoft.com/office/officeart/2018/2/layout/IconVerticalSolidList"/>
    <dgm:cxn modelId="{D1DB52AC-61AD-428C-B20B-7631DFEE9B89}" type="presParOf" srcId="{598EA9B8-DA24-445E-8763-1AAE83ABDF5E}" destId="{07F34E95-BDD6-4C07-8BA8-A28A4E7F3E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6BABD-F035-4AEE-AE73-8B04AAF90324}">
      <dsp:nvSpPr>
        <dsp:cNvPr id="0" name=""/>
        <dsp:cNvSpPr/>
      </dsp:nvSpPr>
      <dsp:spPr>
        <a:xfrm>
          <a:off x="947201" y="818755"/>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AA42D3-639D-4F1A-AD76-192FD12CF55C}">
      <dsp:nvSpPr>
        <dsp:cNvPr id="0" name=""/>
        <dsp:cNvSpPr/>
      </dsp:nvSpPr>
      <dsp:spPr>
        <a:xfrm>
          <a:off x="59990"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What word best describes how you feel about starting clerkships?</a:t>
          </a:r>
        </a:p>
      </dsp:txBody>
      <dsp:txXfrm>
        <a:off x="59990" y="2654049"/>
        <a:ext cx="3226223" cy="720000"/>
      </dsp:txXfrm>
    </dsp:sp>
    <dsp:sp modelId="{C37681B1-608E-4A3B-9BEC-8BD084174D79}">
      <dsp:nvSpPr>
        <dsp:cNvPr id="0" name=""/>
        <dsp:cNvSpPr/>
      </dsp:nvSpPr>
      <dsp:spPr>
        <a:xfrm>
          <a:off x="4738014" y="818755"/>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F66B9C-2D61-450D-9B6A-FBF9CA644EB3}">
      <dsp:nvSpPr>
        <dsp:cNvPr id="0" name=""/>
        <dsp:cNvSpPr/>
      </dsp:nvSpPr>
      <dsp:spPr>
        <a:xfrm>
          <a:off x="3850802"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What are you most nervous about?</a:t>
          </a:r>
        </a:p>
      </dsp:txBody>
      <dsp:txXfrm>
        <a:off x="3850802" y="2654049"/>
        <a:ext cx="3226223" cy="720000"/>
      </dsp:txXfrm>
    </dsp:sp>
    <dsp:sp modelId="{E2BB4C46-8807-4EC0-AB87-C14C3F6C5545}">
      <dsp:nvSpPr>
        <dsp:cNvPr id="0" name=""/>
        <dsp:cNvSpPr/>
      </dsp:nvSpPr>
      <dsp:spPr>
        <a:xfrm>
          <a:off x="8528826" y="818755"/>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1E18F-FEA4-4D99-84D4-B3131332CA49}">
      <dsp:nvSpPr>
        <dsp:cNvPr id="0" name=""/>
        <dsp:cNvSpPr/>
      </dsp:nvSpPr>
      <dsp:spPr>
        <a:xfrm>
          <a:off x="7641615" y="2654049"/>
          <a:ext cx="32262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What are you most excited about? </a:t>
          </a:r>
        </a:p>
      </dsp:txBody>
      <dsp:txXfrm>
        <a:off x="7641615" y="2654049"/>
        <a:ext cx="3226223"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41067-F323-4DC5-B109-385CE15C9E6B}">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C01F3E-CC46-4805-9485-9254623CDE3A}">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C1716-CB4B-4A38-AE12-C44AEAD40791}">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Same consultation services (test-taking, shelf exam preparation, test anxiety, time management, etc.) with educational specialists as in M1/M2 years </a:t>
          </a:r>
        </a:p>
      </dsp:txBody>
      <dsp:txXfrm>
        <a:off x="1058686" y="1808"/>
        <a:ext cx="9456913" cy="916611"/>
      </dsp:txXfrm>
    </dsp:sp>
    <dsp:sp modelId="{A0180071-4204-4C28-9FB5-20406F1F5AEA}">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506DB-CD0B-459B-99E9-5B6875A7814D}">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2E42B-146A-4AAD-8370-FB8976AF7601}">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Here in Memphis or via phone or virtual appointments in Chattanooga, Knoxville, Jackson or Nashville.</a:t>
          </a:r>
        </a:p>
      </dsp:txBody>
      <dsp:txXfrm>
        <a:off x="1058686" y="1147573"/>
        <a:ext cx="9456913" cy="916611"/>
      </dsp:txXfrm>
    </dsp:sp>
    <dsp:sp modelId="{1C1EDBE7-F464-4F05-8AF5-45F44E8506B8}">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EDBBA-5148-41AE-9B10-991F9F3801C8}">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08DD88-00BD-4125-975C-6CDE1BB1834D}">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Clerkship books on reserve in Chattanooga and Knoxville also</a:t>
          </a:r>
        </a:p>
      </dsp:txBody>
      <dsp:txXfrm>
        <a:off x="1058686" y="2293338"/>
        <a:ext cx="9456913" cy="916611"/>
      </dsp:txXfrm>
    </dsp:sp>
    <dsp:sp modelId="{E291B5DC-110B-45AA-9FA6-E333730CBEE8}">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CBD2E7-2DCB-4BDC-80C5-4D5EB33803DE}">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CF5A8B-6B59-4CC4-9893-A0D409B31F31}">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en-US" sz="2200" kern="1200"/>
            <a:t>To schedule an appointment – </a:t>
          </a:r>
          <a:r>
            <a:rPr lang="en-US" sz="2200" u="sng" kern="1200">
              <a:hlinkClick xmlns:r="http://schemas.openxmlformats.org/officeDocument/2006/relationships" r:id="rId9"/>
            </a:rPr>
            <a:t>sassi@uthsc.</a:t>
          </a:r>
          <a:r>
            <a:rPr lang="en-US" sz="2200" kern="1200">
              <a:hlinkClick xmlns:r="http://schemas.openxmlformats.org/officeDocument/2006/relationships" r:id="rId9"/>
            </a:rPr>
            <a:t>edu</a:t>
          </a:r>
          <a:r>
            <a:rPr lang="en-US" sz="2200" kern="1200"/>
            <a:t> or 901-448-5056</a:t>
          </a:r>
        </a:p>
      </dsp:txBody>
      <dsp:txXfrm>
        <a:off x="1058686" y="3439103"/>
        <a:ext cx="9456913" cy="9166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D1131B-C2AA-4452-BBED-FD8AA4739E6F}">
      <dsp:nvSpPr>
        <dsp:cNvPr id="0" name=""/>
        <dsp:cNvSpPr/>
      </dsp:nvSpPr>
      <dsp:spPr>
        <a:xfrm>
          <a:off x="1316236" y="485139"/>
          <a:ext cx="1802250" cy="1802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40E4D1-DD36-42C3-9883-3B671E74A401}">
      <dsp:nvSpPr>
        <dsp:cNvPr id="0" name=""/>
        <dsp:cNvSpPr/>
      </dsp:nvSpPr>
      <dsp:spPr>
        <a:xfrm>
          <a:off x="285930" y="2718500"/>
          <a:ext cx="4352113" cy="1467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SASSI Share a Concern</a:t>
          </a:r>
        </a:p>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3"/>
            </a:rPr>
            <a:t>https://cm.maxient.com/reportingform.php?UnivofTNHSC&amp;layout_id=1</a:t>
          </a:r>
          <a:endParaRPr lang="en-US" sz="2000" kern="1200" dirty="0"/>
        </a:p>
      </dsp:txBody>
      <dsp:txXfrm>
        <a:off x="285930" y="2718500"/>
        <a:ext cx="4352113" cy="1467136"/>
      </dsp:txXfrm>
    </dsp:sp>
    <dsp:sp modelId="{929D660D-A739-402D-BEC7-90E48956F702}">
      <dsp:nvSpPr>
        <dsp:cNvPr id="0" name=""/>
        <dsp:cNvSpPr/>
      </dsp:nvSpPr>
      <dsp:spPr>
        <a:xfrm>
          <a:off x="7158029" y="609641"/>
          <a:ext cx="1802250" cy="180225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2B310-5AE0-44DF-99AA-8CC58E5AFA8E}">
      <dsp:nvSpPr>
        <dsp:cNvPr id="0" name=""/>
        <dsp:cNvSpPr/>
      </dsp:nvSpPr>
      <dsp:spPr>
        <a:xfrm>
          <a:off x="5104746" y="2685921"/>
          <a:ext cx="5929722" cy="179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Counseling services</a:t>
          </a:r>
        </a:p>
        <a:p>
          <a:pPr marL="0" lvl="0" indent="0" algn="ctr" defTabSz="889000">
            <a:lnSpc>
              <a:spcPct val="90000"/>
            </a:lnSpc>
            <a:spcBef>
              <a:spcPct val="0"/>
            </a:spcBef>
            <a:spcAft>
              <a:spcPct val="35000"/>
            </a:spcAft>
            <a:buNone/>
          </a:pPr>
          <a:r>
            <a:rPr lang="en-US" sz="2000" kern="1200" dirty="0">
              <a:hlinkClick xmlns:r="http://schemas.openxmlformats.org/officeDocument/2006/relationships" r:id="rId6"/>
            </a:rPr>
            <a:t>https://uthsc.edu/sassi/resources/counseling.php</a:t>
          </a:r>
          <a:endParaRPr lang="en-US" sz="2000" kern="1200" dirty="0"/>
        </a:p>
      </dsp:txBody>
      <dsp:txXfrm>
        <a:off x="5104746" y="2685921"/>
        <a:ext cx="5929722" cy="17928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A0502-33DC-3346-9E2D-D145EC14564F}">
      <dsp:nvSpPr>
        <dsp:cNvPr id="0" name=""/>
        <dsp:cNvSpPr/>
      </dsp:nvSpPr>
      <dsp:spPr>
        <a:xfrm>
          <a:off x="2985516" y="0"/>
          <a:ext cx="4535424" cy="453542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83FB6-3DC0-0A4B-9D49-473AD1DB46B5}">
      <dsp:nvSpPr>
        <dsp:cNvPr id="0" name=""/>
        <dsp:cNvSpPr/>
      </dsp:nvSpPr>
      <dsp:spPr>
        <a:xfrm>
          <a:off x="3416381" y="430865"/>
          <a:ext cx="1768815" cy="17688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Perception of the “ideal” doctor</a:t>
          </a:r>
        </a:p>
      </dsp:txBody>
      <dsp:txXfrm>
        <a:off x="3502727" y="517211"/>
        <a:ext cx="1596123" cy="1596123"/>
      </dsp:txXfrm>
    </dsp:sp>
    <dsp:sp modelId="{0B0C2603-4058-2A4D-AACA-EC6FC7DC2FAF}">
      <dsp:nvSpPr>
        <dsp:cNvPr id="0" name=""/>
        <dsp:cNvSpPr/>
      </dsp:nvSpPr>
      <dsp:spPr>
        <a:xfrm>
          <a:off x="5321259" y="430865"/>
          <a:ext cx="1768815" cy="176881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Choosing a specialty</a:t>
          </a:r>
        </a:p>
      </dsp:txBody>
      <dsp:txXfrm>
        <a:off x="5407605" y="517211"/>
        <a:ext cx="1596123" cy="1596123"/>
      </dsp:txXfrm>
    </dsp:sp>
    <dsp:sp modelId="{8CBF2897-D094-DE46-9E04-C93CF38680C9}">
      <dsp:nvSpPr>
        <dsp:cNvPr id="0" name=""/>
        <dsp:cNvSpPr/>
      </dsp:nvSpPr>
      <dsp:spPr>
        <a:xfrm>
          <a:off x="3416381" y="2335743"/>
          <a:ext cx="1768815" cy="176881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Sentinel events</a:t>
          </a:r>
        </a:p>
      </dsp:txBody>
      <dsp:txXfrm>
        <a:off x="3502727" y="2422089"/>
        <a:ext cx="1596123" cy="1596123"/>
      </dsp:txXfrm>
    </dsp:sp>
    <dsp:sp modelId="{66AF027A-2B5A-BF41-B2BA-F73889A116C1}">
      <dsp:nvSpPr>
        <dsp:cNvPr id="0" name=""/>
        <dsp:cNvSpPr/>
      </dsp:nvSpPr>
      <dsp:spPr>
        <a:xfrm>
          <a:off x="5321259" y="2335743"/>
          <a:ext cx="1768815" cy="17688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Inclusion vs Marginalization</a:t>
          </a:r>
        </a:p>
      </dsp:txBody>
      <dsp:txXfrm>
        <a:off x="5407605" y="2422089"/>
        <a:ext cx="1596123" cy="159612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E0597-1250-49A1-A88E-7A5AB829402B}">
      <dsp:nvSpPr>
        <dsp:cNvPr id="0" name=""/>
        <dsp:cNvSpPr/>
      </dsp:nvSpPr>
      <dsp:spPr>
        <a:xfrm>
          <a:off x="757622" y="982158"/>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D46BDD-1702-4E30-B814-6CABEBF6386F}">
      <dsp:nvSpPr>
        <dsp:cNvPr id="0" name=""/>
        <dsp:cNvSpPr/>
      </dsp:nvSpPr>
      <dsp:spPr>
        <a:xfrm>
          <a:off x="3520" y="1904825"/>
          <a:ext cx="2320312" cy="140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Surround yourself with supportive, helpful mentors and advisors</a:t>
          </a:r>
        </a:p>
      </dsp:txBody>
      <dsp:txXfrm>
        <a:off x="3520" y="1904825"/>
        <a:ext cx="2320312" cy="1408640"/>
      </dsp:txXfrm>
    </dsp:sp>
    <dsp:sp modelId="{39C60D03-51C6-4732-A551-49FD5E98FFDB}">
      <dsp:nvSpPr>
        <dsp:cNvPr id="0" name=""/>
        <dsp:cNvSpPr/>
      </dsp:nvSpPr>
      <dsp:spPr>
        <a:xfrm>
          <a:off x="3520" y="3364888"/>
          <a:ext cx="2320312" cy="188377"/>
        </a:xfrm>
        <a:prstGeom prst="rect">
          <a:avLst/>
        </a:prstGeom>
        <a:noFill/>
        <a:ln>
          <a:noFill/>
        </a:ln>
        <a:effectLst/>
      </dsp:spPr>
      <dsp:style>
        <a:lnRef idx="0">
          <a:scrgbClr r="0" g="0" b="0"/>
        </a:lnRef>
        <a:fillRef idx="0">
          <a:scrgbClr r="0" g="0" b="0"/>
        </a:fillRef>
        <a:effectRef idx="0">
          <a:scrgbClr r="0" g="0" b="0"/>
        </a:effectRef>
        <a:fontRef idx="minor"/>
      </dsp:style>
    </dsp:sp>
    <dsp:sp modelId="{13717AB1-3F69-4D50-928A-9795F1F2F230}">
      <dsp:nvSpPr>
        <dsp:cNvPr id="0" name=""/>
        <dsp:cNvSpPr/>
      </dsp:nvSpPr>
      <dsp:spPr>
        <a:xfrm>
          <a:off x="3483989" y="982158"/>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39DC29-CCCA-434D-B53A-C9A743F7DAD3}">
      <dsp:nvSpPr>
        <dsp:cNvPr id="0" name=""/>
        <dsp:cNvSpPr/>
      </dsp:nvSpPr>
      <dsp:spPr>
        <a:xfrm>
          <a:off x="2729888" y="1904825"/>
          <a:ext cx="2320312" cy="140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Shadow physicians in your areas of interest, ask them about their day-to-day lives and practices</a:t>
          </a:r>
        </a:p>
      </dsp:txBody>
      <dsp:txXfrm>
        <a:off x="2729888" y="1904825"/>
        <a:ext cx="2320312" cy="1408640"/>
      </dsp:txXfrm>
    </dsp:sp>
    <dsp:sp modelId="{BB613E28-50E1-42E1-86C6-234A99D4875B}">
      <dsp:nvSpPr>
        <dsp:cNvPr id="0" name=""/>
        <dsp:cNvSpPr/>
      </dsp:nvSpPr>
      <dsp:spPr>
        <a:xfrm>
          <a:off x="2729888" y="3364888"/>
          <a:ext cx="2320312" cy="188377"/>
        </a:xfrm>
        <a:prstGeom prst="rect">
          <a:avLst/>
        </a:prstGeom>
        <a:noFill/>
        <a:ln>
          <a:noFill/>
        </a:ln>
        <a:effectLst/>
      </dsp:spPr>
      <dsp:style>
        <a:lnRef idx="0">
          <a:scrgbClr r="0" g="0" b="0"/>
        </a:lnRef>
        <a:fillRef idx="0">
          <a:scrgbClr r="0" g="0" b="0"/>
        </a:fillRef>
        <a:effectRef idx="0">
          <a:scrgbClr r="0" g="0" b="0"/>
        </a:effectRef>
        <a:fontRef idx="minor"/>
      </dsp:style>
    </dsp:sp>
    <dsp:sp modelId="{A1BB875D-CE35-4DB5-BC83-B6CF4414EB85}">
      <dsp:nvSpPr>
        <dsp:cNvPr id="0" name=""/>
        <dsp:cNvSpPr/>
      </dsp:nvSpPr>
      <dsp:spPr>
        <a:xfrm>
          <a:off x="6210356" y="982158"/>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C594FD-7EA7-4024-8006-44D7FDC31D73}">
      <dsp:nvSpPr>
        <dsp:cNvPr id="0" name=""/>
        <dsp:cNvSpPr/>
      </dsp:nvSpPr>
      <dsp:spPr>
        <a:xfrm>
          <a:off x="5456255" y="1904825"/>
          <a:ext cx="2320312" cy="140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Practice routine, structured reflection </a:t>
          </a:r>
        </a:p>
      </dsp:txBody>
      <dsp:txXfrm>
        <a:off x="5456255" y="1904825"/>
        <a:ext cx="2320312" cy="1408640"/>
      </dsp:txXfrm>
    </dsp:sp>
    <dsp:sp modelId="{018713AE-70F3-459A-9697-AE88D00CD266}">
      <dsp:nvSpPr>
        <dsp:cNvPr id="0" name=""/>
        <dsp:cNvSpPr/>
      </dsp:nvSpPr>
      <dsp:spPr>
        <a:xfrm>
          <a:off x="5456255" y="3364888"/>
          <a:ext cx="2320312" cy="188377"/>
        </a:xfrm>
        <a:prstGeom prst="rect">
          <a:avLst/>
        </a:prstGeom>
        <a:noFill/>
        <a:ln>
          <a:noFill/>
        </a:ln>
        <a:effectLst/>
      </dsp:spPr>
      <dsp:style>
        <a:lnRef idx="0">
          <a:scrgbClr r="0" g="0" b="0"/>
        </a:lnRef>
        <a:fillRef idx="0">
          <a:scrgbClr r="0" g="0" b="0"/>
        </a:fillRef>
        <a:effectRef idx="0">
          <a:scrgbClr r="0" g="0" b="0"/>
        </a:effectRef>
        <a:fontRef idx="minor"/>
      </dsp:style>
    </dsp:sp>
    <dsp:sp modelId="{D73ECC46-C4B2-4D84-9261-5D3A57439BAC}">
      <dsp:nvSpPr>
        <dsp:cNvPr id="0" name=""/>
        <dsp:cNvSpPr/>
      </dsp:nvSpPr>
      <dsp:spPr>
        <a:xfrm>
          <a:off x="8936724" y="982158"/>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48035E-8266-4AA7-B9C5-E12C32781B2A}">
      <dsp:nvSpPr>
        <dsp:cNvPr id="0" name=""/>
        <dsp:cNvSpPr/>
      </dsp:nvSpPr>
      <dsp:spPr>
        <a:xfrm>
          <a:off x="8182622" y="1904825"/>
          <a:ext cx="2320312" cy="140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Use narrative medicine</a:t>
          </a:r>
        </a:p>
      </dsp:txBody>
      <dsp:txXfrm>
        <a:off x="8182622" y="1904825"/>
        <a:ext cx="2320312" cy="1408640"/>
      </dsp:txXfrm>
    </dsp:sp>
    <dsp:sp modelId="{AECA69BF-B1B4-4F73-B4DC-35DD110B6B92}">
      <dsp:nvSpPr>
        <dsp:cNvPr id="0" name=""/>
        <dsp:cNvSpPr/>
      </dsp:nvSpPr>
      <dsp:spPr>
        <a:xfrm>
          <a:off x="8182622" y="3364888"/>
          <a:ext cx="2320312" cy="18837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AC8D7-93E7-45E8-870B-D5F4992BF81D}">
      <dsp:nvSpPr>
        <dsp:cNvPr id="0" name=""/>
        <dsp:cNvSpPr/>
      </dsp:nvSpPr>
      <dsp:spPr>
        <a:xfrm>
          <a:off x="898829" y="288"/>
          <a:ext cx="1001496" cy="100149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5B1288-FE96-416E-96C2-21353ACF8B42}">
      <dsp:nvSpPr>
        <dsp:cNvPr id="0" name=""/>
        <dsp:cNvSpPr/>
      </dsp:nvSpPr>
      <dsp:spPr>
        <a:xfrm>
          <a:off x="111226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291FDD-3E81-46A4-AE79-A4C8585974D6}">
      <dsp:nvSpPr>
        <dsp:cNvPr id="0" name=""/>
        <dsp:cNvSpPr/>
      </dsp:nvSpPr>
      <dsp:spPr>
        <a:xfrm>
          <a:off x="57867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Reflect on what you liked about the rotation.</a:t>
          </a:r>
        </a:p>
      </dsp:txBody>
      <dsp:txXfrm>
        <a:off x="578678" y="1313725"/>
        <a:ext cx="1641796" cy="656718"/>
      </dsp:txXfrm>
    </dsp:sp>
    <dsp:sp modelId="{13F3CB19-CBCF-4F81-A31B-4090ACF25372}">
      <dsp:nvSpPr>
        <dsp:cNvPr id="0" name=""/>
        <dsp:cNvSpPr/>
      </dsp:nvSpPr>
      <dsp:spPr>
        <a:xfrm>
          <a:off x="2827940" y="288"/>
          <a:ext cx="1001496" cy="100149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BF77A-DF67-4E2E-ACFE-5D683D997C3E}">
      <dsp:nvSpPr>
        <dsp:cNvPr id="0" name=""/>
        <dsp:cNvSpPr/>
      </dsp:nvSpPr>
      <dsp:spPr>
        <a:xfrm>
          <a:off x="304137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CA7875-57A2-48ED-91DD-3703D4C9EFCC}">
      <dsp:nvSpPr>
        <dsp:cNvPr id="0" name=""/>
        <dsp:cNvSpPr/>
      </dsp:nvSpPr>
      <dsp:spPr>
        <a:xfrm>
          <a:off x="250779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Reflect on what you did not like about the rotation.</a:t>
          </a:r>
        </a:p>
      </dsp:txBody>
      <dsp:txXfrm>
        <a:off x="2507790" y="1313725"/>
        <a:ext cx="1641796" cy="656718"/>
      </dsp:txXfrm>
    </dsp:sp>
    <dsp:sp modelId="{90187FDF-9FBC-4EC8-BF90-21678761C078}">
      <dsp:nvSpPr>
        <dsp:cNvPr id="0" name=""/>
        <dsp:cNvSpPr/>
      </dsp:nvSpPr>
      <dsp:spPr>
        <a:xfrm>
          <a:off x="4757051" y="288"/>
          <a:ext cx="1001496" cy="100149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F4A116-25B2-4CE6-AF98-4A94EBD24BB1}">
      <dsp:nvSpPr>
        <dsp:cNvPr id="0" name=""/>
        <dsp:cNvSpPr/>
      </dsp:nvSpPr>
      <dsp:spPr>
        <a:xfrm>
          <a:off x="497048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639E52-6DD4-48AF-8D8C-1278ECD07896}">
      <dsp:nvSpPr>
        <dsp:cNvPr id="0" name=""/>
        <dsp:cNvSpPr/>
      </dsp:nvSpPr>
      <dsp:spPr>
        <a:xfrm>
          <a:off x="443690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Consider the lifestyle.</a:t>
          </a:r>
        </a:p>
      </dsp:txBody>
      <dsp:txXfrm>
        <a:off x="4436901" y="1313725"/>
        <a:ext cx="1641796" cy="656718"/>
      </dsp:txXfrm>
    </dsp:sp>
    <dsp:sp modelId="{9AA9C5BE-4692-40E0-AB1A-F437504AECF0}">
      <dsp:nvSpPr>
        <dsp:cNvPr id="0" name=""/>
        <dsp:cNvSpPr/>
      </dsp:nvSpPr>
      <dsp:spPr>
        <a:xfrm>
          <a:off x="6686163" y="288"/>
          <a:ext cx="1001496" cy="1001496"/>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2BF9E0-5FC4-4A21-8616-9E86A7CAB9E7}">
      <dsp:nvSpPr>
        <dsp:cNvPr id="0" name=""/>
        <dsp:cNvSpPr/>
      </dsp:nvSpPr>
      <dsp:spPr>
        <a:xfrm>
          <a:off x="689959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DB1608-B68E-4140-8A15-4B5A7A0B8CD1}">
      <dsp:nvSpPr>
        <dsp:cNvPr id="0" name=""/>
        <dsp:cNvSpPr/>
      </dsp:nvSpPr>
      <dsp:spPr>
        <a:xfrm>
          <a:off x="636601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Consider the day-to-day “bread and butter” of the specialty.</a:t>
          </a:r>
        </a:p>
      </dsp:txBody>
      <dsp:txXfrm>
        <a:off x="6366012" y="1313725"/>
        <a:ext cx="1641796" cy="656718"/>
      </dsp:txXfrm>
    </dsp:sp>
    <dsp:sp modelId="{826543A7-8D3C-462C-9E49-C618AC822D0B}">
      <dsp:nvSpPr>
        <dsp:cNvPr id="0" name=""/>
        <dsp:cNvSpPr/>
      </dsp:nvSpPr>
      <dsp:spPr>
        <a:xfrm>
          <a:off x="8615274" y="288"/>
          <a:ext cx="1001496" cy="1001496"/>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622836-8C55-437E-9111-41C448B22CFD}">
      <dsp:nvSpPr>
        <dsp:cNvPr id="0" name=""/>
        <dsp:cNvSpPr/>
      </dsp:nvSpPr>
      <dsp:spPr>
        <a:xfrm>
          <a:off x="882870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F279A9-CDB8-4F16-AEFD-5ED48DD203EA}">
      <dsp:nvSpPr>
        <dsp:cNvPr id="0" name=""/>
        <dsp:cNvSpPr/>
      </dsp:nvSpPr>
      <dsp:spPr>
        <a:xfrm>
          <a:off x="829512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Be in tune with your own feelings and motivations.</a:t>
          </a:r>
        </a:p>
      </dsp:txBody>
      <dsp:txXfrm>
        <a:off x="8295124" y="1313725"/>
        <a:ext cx="1641796" cy="656718"/>
      </dsp:txXfrm>
    </dsp:sp>
    <dsp:sp modelId="{A535E376-A1AF-4578-A839-BF9BAED23584}">
      <dsp:nvSpPr>
        <dsp:cNvPr id="0" name=""/>
        <dsp:cNvSpPr/>
      </dsp:nvSpPr>
      <dsp:spPr>
        <a:xfrm>
          <a:off x="2827940" y="2380893"/>
          <a:ext cx="1001496" cy="1001496"/>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B61E0-4366-44CD-BFA0-ECF57948C1BC}">
      <dsp:nvSpPr>
        <dsp:cNvPr id="0" name=""/>
        <dsp:cNvSpPr/>
      </dsp:nvSpPr>
      <dsp:spPr>
        <a:xfrm>
          <a:off x="3041374"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93539A-8484-436E-B08A-5256D130908A}">
      <dsp:nvSpPr>
        <dsp:cNvPr id="0" name=""/>
        <dsp:cNvSpPr/>
      </dsp:nvSpPr>
      <dsp:spPr>
        <a:xfrm>
          <a:off x="2507790"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Build relationships with patients and teammates.</a:t>
          </a:r>
        </a:p>
      </dsp:txBody>
      <dsp:txXfrm>
        <a:off x="2507790" y="3694331"/>
        <a:ext cx="1641796" cy="656718"/>
      </dsp:txXfrm>
    </dsp:sp>
    <dsp:sp modelId="{FE6C4440-12C0-439D-99BF-277A12116210}">
      <dsp:nvSpPr>
        <dsp:cNvPr id="0" name=""/>
        <dsp:cNvSpPr/>
      </dsp:nvSpPr>
      <dsp:spPr>
        <a:xfrm>
          <a:off x="4757051" y="2380893"/>
          <a:ext cx="1001496" cy="1001496"/>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6F07E1-9E59-45BD-975C-0299C96CCA02}">
      <dsp:nvSpPr>
        <dsp:cNvPr id="0" name=""/>
        <dsp:cNvSpPr/>
      </dsp:nvSpPr>
      <dsp:spPr>
        <a:xfrm>
          <a:off x="4970485" y="2594327"/>
          <a:ext cx="574628" cy="5746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AA7DEA-7450-4162-8592-08ECCCD71F6E}">
      <dsp:nvSpPr>
        <dsp:cNvPr id="0" name=""/>
        <dsp:cNvSpPr/>
      </dsp:nvSpPr>
      <dsp:spPr>
        <a:xfrm>
          <a:off x="4436901"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Learn as much as you can from everyone and every rotation.</a:t>
          </a:r>
        </a:p>
      </dsp:txBody>
      <dsp:txXfrm>
        <a:off x="4436901" y="3694331"/>
        <a:ext cx="1641796" cy="656718"/>
      </dsp:txXfrm>
    </dsp:sp>
    <dsp:sp modelId="{285A1C0B-03EB-4655-A51F-3467868CBC8C}">
      <dsp:nvSpPr>
        <dsp:cNvPr id="0" name=""/>
        <dsp:cNvSpPr/>
      </dsp:nvSpPr>
      <dsp:spPr>
        <a:xfrm>
          <a:off x="6686163" y="2380893"/>
          <a:ext cx="1001496" cy="1001496"/>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AEF5C-BCC8-48E5-A67C-DB031E639940}">
      <dsp:nvSpPr>
        <dsp:cNvPr id="0" name=""/>
        <dsp:cNvSpPr/>
      </dsp:nvSpPr>
      <dsp:spPr>
        <a:xfrm>
          <a:off x="6899596" y="2594327"/>
          <a:ext cx="574628" cy="574628"/>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289549-484C-4BF7-BC2D-89323BC2DA36}">
      <dsp:nvSpPr>
        <dsp:cNvPr id="0" name=""/>
        <dsp:cNvSpPr/>
      </dsp:nvSpPr>
      <dsp:spPr>
        <a:xfrm>
          <a:off x="6366012"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Keep an open mind. </a:t>
          </a:r>
        </a:p>
      </dsp:txBody>
      <dsp:txXfrm>
        <a:off x="6366012" y="3694331"/>
        <a:ext cx="1641796" cy="6567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C7329-7EA1-4684-83FD-22BE2538DEFA}">
      <dsp:nvSpPr>
        <dsp:cNvPr id="0" name=""/>
        <dsp:cNvSpPr/>
      </dsp:nvSpPr>
      <dsp:spPr>
        <a:xfrm>
          <a:off x="0" y="90646"/>
          <a:ext cx="6433099" cy="1005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3BDB2E-71FE-46DA-877F-9793913CB3AA}">
      <dsp:nvSpPr>
        <dsp:cNvPr id="0" name=""/>
        <dsp:cNvSpPr/>
      </dsp:nvSpPr>
      <dsp:spPr>
        <a:xfrm>
          <a:off x="304295" y="316982"/>
          <a:ext cx="553805" cy="5532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404A3B-5DA1-42D3-A052-5BA136F43A1C}">
      <dsp:nvSpPr>
        <dsp:cNvPr id="0" name=""/>
        <dsp:cNvSpPr/>
      </dsp:nvSpPr>
      <dsp:spPr>
        <a:xfrm>
          <a:off x="1162396" y="90646"/>
          <a:ext cx="5235494" cy="106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15" tIns="113115" rIns="113115" bIns="113115" numCol="1" spcCol="1270" anchor="ctr" anchorCtr="0">
          <a:noAutofit/>
        </a:bodyPr>
        <a:lstStyle/>
        <a:p>
          <a:pPr marL="0" lvl="0" indent="0" algn="l" defTabSz="711200">
            <a:lnSpc>
              <a:spcPct val="90000"/>
            </a:lnSpc>
            <a:spcBef>
              <a:spcPct val="0"/>
            </a:spcBef>
            <a:spcAft>
              <a:spcPct val="35000"/>
            </a:spcAft>
            <a:buNone/>
          </a:pPr>
          <a:r>
            <a:rPr lang="en-US" sz="1600" kern="1200" dirty="0"/>
            <a:t>Start time – varies by rotation</a:t>
          </a:r>
        </a:p>
      </dsp:txBody>
      <dsp:txXfrm>
        <a:off x="1162396" y="90646"/>
        <a:ext cx="5235494" cy="1068806"/>
      </dsp:txXfrm>
    </dsp:sp>
    <dsp:sp modelId="{6FFD4AFE-04C4-4F39-AA4C-BC9A315FE662}">
      <dsp:nvSpPr>
        <dsp:cNvPr id="0" name=""/>
        <dsp:cNvSpPr/>
      </dsp:nvSpPr>
      <dsp:spPr>
        <a:xfrm>
          <a:off x="0" y="1426655"/>
          <a:ext cx="6433099" cy="1005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6DACE7-4D5C-45F1-8CE3-D003C17FBC81}">
      <dsp:nvSpPr>
        <dsp:cNvPr id="0" name=""/>
        <dsp:cNvSpPr/>
      </dsp:nvSpPr>
      <dsp:spPr>
        <a:xfrm>
          <a:off x="304295" y="1652990"/>
          <a:ext cx="553805" cy="5532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66A7CF-5F21-43A3-BF3C-0B41A4C02C23}">
      <dsp:nvSpPr>
        <dsp:cNvPr id="0" name=""/>
        <dsp:cNvSpPr/>
      </dsp:nvSpPr>
      <dsp:spPr>
        <a:xfrm>
          <a:off x="1162396" y="1426655"/>
          <a:ext cx="5235494" cy="106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15" tIns="113115" rIns="113115" bIns="113115" numCol="1" spcCol="1270" anchor="ctr" anchorCtr="0">
          <a:noAutofit/>
        </a:bodyPr>
        <a:lstStyle/>
        <a:p>
          <a:pPr marL="0" lvl="0" indent="0" algn="l" defTabSz="711200">
            <a:lnSpc>
              <a:spcPct val="90000"/>
            </a:lnSpc>
            <a:spcBef>
              <a:spcPct val="0"/>
            </a:spcBef>
            <a:spcAft>
              <a:spcPct val="35000"/>
            </a:spcAft>
            <a:buNone/>
          </a:pPr>
          <a:r>
            <a:rPr lang="en-US" sz="1600" kern="1200" dirty="0"/>
            <a:t>Patient handover – the time when the night team hands over patient care to the day team (~15-30min).</a:t>
          </a:r>
        </a:p>
      </dsp:txBody>
      <dsp:txXfrm>
        <a:off x="1162396" y="1426655"/>
        <a:ext cx="5235494" cy="1068806"/>
      </dsp:txXfrm>
    </dsp:sp>
    <dsp:sp modelId="{CAB8AEE1-3BD0-4498-93EA-7F4331E37CA4}">
      <dsp:nvSpPr>
        <dsp:cNvPr id="0" name=""/>
        <dsp:cNvSpPr/>
      </dsp:nvSpPr>
      <dsp:spPr>
        <a:xfrm>
          <a:off x="0" y="2762663"/>
          <a:ext cx="6433099" cy="132106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484A3-9DE4-46F5-9D7B-B90BF26235F1}">
      <dsp:nvSpPr>
        <dsp:cNvPr id="0" name=""/>
        <dsp:cNvSpPr/>
      </dsp:nvSpPr>
      <dsp:spPr>
        <a:xfrm>
          <a:off x="304295" y="3146563"/>
          <a:ext cx="553805" cy="5532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3F1FC-6690-4F35-A706-69B999C782ED}">
      <dsp:nvSpPr>
        <dsp:cNvPr id="0" name=""/>
        <dsp:cNvSpPr/>
      </dsp:nvSpPr>
      <dsp:spPr>
        <a:xfrm>
          <a:off x="1162396" y="2920228"/>
          <a:ext cx="5235494" cy="106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15" tIns="113115" rIns="113115" bIns="113115" numCol="1" spcCol="1270" anchor="ctr" anchorCtr="0">
          <a:noAutofit/>
        </a:bodyPr>
        <a:lstStyle/>
        <a:p>
          <a:pPr marL="0" lvl="0" indent="0" algn="l" defTabSz="711200">
            <a:lnSpc>
              <a:spcPct val="90000"/>
            </a:lnSpc>
            <a:spcBef>
              <a:spcPct val="0"/>
            </a:spcBef>
            <a:spcAft>
              <a:spcPct val="35000"/>
            </a:spcAft>
            <a:buNone/>
          </a:pPr>
          <a:r>
            <a:rPr lang="en-US" sz="1600" kern="1200" dirty="0"/>
            <a:t>Pre-rounding – you will review the EMR individually, then go see your patients on your own, start your progress notes, get your thoughts together before rounds, look things up so that you are prepared</a:t>
          </a:r>
        </a:p>
      </dsp:txBody>
      <dsp:txXfrm>
        <a:off x="1162396" y="2920228"/>
        <a:ext cx="5235494" cy="1068806"/>
      </dsp:txXfrm>
    </dsp:sp>
    <dsp:sp modelId="{2EF96FE7-CDD6-422D-A8A7-5F9339739917}">
      <dsp:nvSpPr>
        <dsp:cNvPr id="0" name=""/>
        <dsp:cNvSpPr/>
      </dsp:nvSpPr>
      <dsp:spPr>
        <a:xfrm>
          <a:off x="0" y="4350930"/>
          <a:ext cx="6433099" cy="146741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073B02-A8D2-4A6D-B84D-96BA88C6D542}">
      <dsp:nvSpPr>
        <dsp:cNvPr id="0" name=""/>
        <dsp:cNvSpPr/>
      </dsp:nvSpPr>
      <dsp:spPr>
        <a:xfrm>
          <a:off x="304295" y="4808007"/>
          <a:ext cx="553805" cy="5532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B1BE2-9F28-452B-8523-34D6E1C0DC84}">
      <dsp:nvSpPr>
        <dsp:cNvPr id="0" name=""/>
        <dsp:cNvSpPr/>
      </dsp:nvSpPr>
      <dsp:spPr>
        <a:xfrm>
          <a:off x="1162396" y="4581671"/>
          <a:ext cx="5235494" cy="1068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15" tIns="113115" rIns="113115" bIns="113115" numCol="1" spcCol="1270" anchor="ctr" anchorCtr="0">
          <a:noAutofit/>
        </a:bodyPr>
        <a:lstStyle/>
        <a:p>
          <a:pPr marL="0" lvl="0" indent="0" algn="l" defTabSz="711200">
            <a:lnSpc>
              <a:spcPct val="90000"/>
            </a:lnSpc>
            <a:spcBef>
              <a:spcPct val="0"/>
            </a:spcBef>
            <a:spcAft>
              <a:spcPct val="35000"/>
            </a:spcAft>
            <a:buNone/>
          </a:pPr>
          <a:r>
            <a:rPr lang="en-US" sz="1600" kern="1200" dirty="0"/>
            <a:t>Rounds – table vs walking vs bedside. May be short (surgery) or much longer (Peds, Internal Medicine). For medicine-related specialties, this is really the “meat” of the day.  This is where a lot of the teaching, thinking, discussing happens. </a:t>
          </a:r>
        </a:p>
      </dsp:txBody>
      <dsp:txXfrm>
        <a:off x="1162396" y="4581671"/>
        <a:ext cx="5235494" cy="106880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780C0-A466-6047-83B9-97748F3DE236}">
      <dsp:nvSpPr>
        <dsp:cNvPr id="0" name=""/>
        <dsp:cNvSpPr/>
      </dsp:nvSpPr>
      <dsp:spPr>
        <a:xfrm>
          <a:off x="0" y="55743"/>
          <a:ext cx="6586535" cy="140692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OR – If on a surgical rotation, then this is how you will spend most of your day. </a:t>
          </a:r>
        </a:p>
      </dsp:txBody>
      <dsp:txXfrm>
        <a:off x="68680" y="124423"/>
        <a:ext cx="6449175" cy="1269564"/>
      </dsp:txXfrm>
    </dsp:sp>
    <dsp:sp modelId="{7488EC59-C0A2-6E48-87DE-146376A6A2A8}">
      <dsp:nvSpPr>
        <dsp:cNvPr id="0" name=""/>
        <dsp:cNvSpPr/>
      </dsp:nvSpPr>
      <dsp:spPr>
        <a:xfrm>
          <a:off x="0" y="1649868"/>
          <a:ext cx="6586535" cy="1406924"/>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Education – morning report, grand rounds, noon conferences, other afternoon didactics or sessions</a:t>
          </a:r>
        </a:p>
      </dsp:txBody>
      <dsp:txXfrm>
        <a:off x="68680" y="1718548"/>
        <a:ext cx="6449175" cy="1269564"/>
      </dsp:txXfrm>
    </dsp:sp>
    <dsp:sp modelId="{8BF7989D-7E59-5C49-B10A-7EAC1C8F307C}">
      <dsp:nvSpPr>
        <dsp:cNvPr id="0" name=""/>
        <dsp:cNvSpPr/>
      </dsp:nvSpPr>
      <dsp:spPr>
        <a:xfrm>
          <a:off x="0" y="3243993"/>
          <a:ext cx="6586535" cy="1406924"/>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Afternoons – scrub into surgical cases, follow up on patients in the afternoon, get to know your patients, study, update handover list, help obtain outside medical records, call for culture results, write notes, read about your patients, etc</a:t>
          </a:r>
        </a:p>
      </dsp:txBody>
      <dsp:txXfrm>
        <a:off x="68680" y="3312673"/>
        <a:ext cx="6449175" cy="1269564"/>
      </dsp:txXfrm>
    </dsp:sp>
    <dsp:sp modelId="{5673BE38-00FF-EC4B-B243-FBD5F373406C}">
      <dsp:nvSpPr>
        <dsp:cNvPr id="0" name=""/>
        <dsp:cNvSpPr/>
      </dsp:nvSpPr>
      <dsp:spPr>
        <a:xfrm>
          <a:off x="0" y="4838118"/>
          <a:ext cx="6586535" cy="140692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Signout – end of the day for the day shift, finish your notes, ask if you can help the team – if they say no then that’s your cue to leave!</a:t>
          </a:r>
        </a:p>
      </dsp:txBody>
      <dsp:txXfrm>
        <a:off x="68680" y="4906798"/>
        <a:ext cx="6449175" cy="12695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C65DC-926B-4DED-BFF9-776A9B1A9695}">
      <dsp:nvSpPr>
        <dsp:cNvPr id="0" name=""/>
        <dsp:cNvSpPr/>
      </dsp:nvSpPr>
      <dsp:spPr>
        <a:xfrm>
          <a:off x="0" y="4961578"/>
          <a:ext cx="1565910" cy="54294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35128" rIns="111368" bIns="135128" numCol="1" spcCol="1270" anchor="ctr" anchorCtr="0">
          <a:noAutofit/>
        </a:bodyPr>
        <a:lstStyle/>
        <a:p>
          <a:pPr marL="0" lvl="0" indent="0" algn="ctr" defTabSz="844550">
            <a:lnSpc>
              <a:spcPct val="90000"/>
            </a:lnSpc>
            <a:spcBef>
              <a:spcPct val="0"/>
            </a:spcBef>
            <a:spcAft>
              <a:spcPct val="35000"/>
            </a:spcAft>
            <a:buNone/>
          </a:pPr>
          <a:r>
            <a:rPr lang="en-US" sz="1900" kern="1200">
              <a:latin typeface="Calibri"/>
              <a:cs typeface="Calibri"/>
            </a:rPr>
            <a:t>Advocate</a:t>
          </a:r>
        </a:p>
      </dsp:txBody>
      <dsp:txXfrm>
        <a:off x="0" y="4961578"/>
        <a:ext cx="1565910" cy="542942"/>
      </dsp:txXfrm>
    </dsp:sp>
    <dsp:sp modelId="{349FBA39-40B6-4603-AA21-6B8B371A2CDE}">
      <dsp:nvSpPr>
        <dsp:cNvPr id="0" name=""/>
        <dsp:cNvSpPr/>
      </dsp:nvSpPr>
      <dsp:spPr>
        <a:xfrm>
          <a:off x="1565910" y="4961578"/>
          <a:ext cx="4697730" cy="54294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Calibri"/>
              <a:cs typeface="Calibri"/>
            </a:rPr>
            <a:t>Be an advocate for your patients. Consider SDoH and ACEs.</a:t>
          </a:r>
        </a:p>
      </dsp:txBody>
      <dsp:txXfrm>
        <a:off x="1565910" y="4961578"/>
        <a:ext cx="4697730" cy="542942"/>
      </dsp:txXfrm>
    </dsp:sp>
    <dsp:sp modelId="{33AF3B8B-F7AE-439F-A89C-1B8935B9B46D}">
      <dsp:nvSpPr>
        <dsp:cNvPr id="0" name=""/>
        <dsp:cNvSpPr/>
      </dsp:nvSpPr>
      <dsp:spPr>
        <a:xfrm rot="10800000">
          <a:off x="0" y="4134676"/>
          <a:ext cx="1565910" cy="835046"/>
        </a:xfrm>
        <a:prstGeom prst="upArrowCallout">
          <a:avLst>
            <a:gd name="adj1" fmla="val 5000"/>
            <a:gd name="adj2" fmla="val 10000"/>
            <a:gd name="adj3" fmla="val 15000"/>
            <a:gd name="adj4" fmla="val 64977"/>
          </a:avLst>
        </a:prstGeom>
        <a:solidFill>
          <a:schemeClr val="accent5">
            <a:hueOff val="-1126424"/>
            <a:satOff val="-2903"/>
            <a:lumOff val="-1961"/>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a:cs typeface="Calibri"/>
            </a:rPr>
            <a:t>Own</a:t>
          </a:r>
        </a:p>
      </dsp:txBody>
      <dsp:txXfrm rot="-10800000">
        <a:off x="0" y="4134676"/>
        <a:ext cx="1565910" cy="542779"/>
      </dsp:txXfrm>
    </dsp:sp>
    <dsp:sp modelId="{4650D86F-CB19-4A00-9939-DC91745D6532}">
      <dsp:nvSpPr>
        <dsp:cNvPr id="0" name=""/>
        <dsp:cNvSpPr/>
      </dsp:nvSpPr>
      <dsp:spPr>
        <a:xfrm>
          <a:off x="1565910" y="4134676"/>
          <a:ext cx="4697730" cy="542779"/>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1123294"/>
              <a:satOff val="-3805"/>
              <a:lumOff val="-4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a:cs typeface="Calibri"/>
            </a:rPr>
            <a:t>Take ownership of your patients and their care – you should know every detail </a:t>
          </a:r>
        </a:p>
      </dsp:txBody>
      <dsp:txXfrm>
        <a:off x="1565910" y="4134676"/>
        <a:ext cx="4697730" cy="542779"/>
      </dsp:txXfrm>
    </dsp:sp>
    <dsp:sp modelId="{459DAFB2-C966-ED4D-8BCD-4BE5BED8FF02}">
      <dsp:nvSpPr>
        <dsp:cNvPr id="0" name=""/>
        <dsp:cNvSpPr/>
      </dsp:nvSpPr>
      <dsp:spPr>
        <a:xfrm rot="10800000">
          <a:off x="0" y="3307774"/>
          <a:ext cx="1565910" cy="835046"/>
        </a:xfrm>
        <a:prstGeom prst="upArrowCallout">
          <a:avLst>
            <a:gd name="adj1" fmla="val 5000"/>
            <a:gd name="adj2" fmla="val 10000"/>
            <a:gd name="adj3" fmla="val 15000"/>
            <a:gd name="adj4" fmla="val 64977"/>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Ask</a:t>
          </a:r>
        </a:p>
      </dsp:txBody>
      <dsp:txXfrm rot="-10800000">
        <a:off x="0" y="3307774"/>
        <a:ext cx="1565910" cy="542779"/>
      </dsp:txXfrm>
    </dsp:sp>
    <dsp:sp modelId="{76CA89D4-B8E6-014F-96C7-ADE232661EA5}">
      <dsp:nvSpPr>
        <dsp:cNvPr id="0" name=""/>
        <dsp:cNvSpPr/>
      </dsp:nvSpPr>
      <dsp:spPr>
        <a:xfrm>
          <a:off x="1565910" y="3307774"/>
          <a:ext cx="4697730" cy="542779"/>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a:cs typeface="Calibri"/>
            </a:rPr>
            <a:t>Ask how you can help the team</a:t>
          </a:r>
        </a:p>
      </dsp:txBody>
      <dsp:txXfrm>
        <a:off x="1565910" y="3307774"/>
        <a:ext cx="4697730" cy="542779"/>
      </dsp:txXfrm>
    </dsp:sp>
    <dsp:sp modelId="{51AAE1BE-B614-6D4E-B15C-1A8F5A49A7EC}">
      <dsp:nvSpPr>
        <dsp:cNvPr id="0" name=""/>
        <dsp:cNvSpPr/>
      </dsp:nvSpPr>
      <dsp:spPr>
        <a:xfrm rot="10800000">
          <a:off x="0" y="2480872"/>
          <a:ext cx="1565910" cy="835046"/>
        </a:xfrm>
        <a:prstGeom prst="upArrowCallout">
          <a:avLst>
            <a:gd name="adj1" fmla="val 5000"/>
            <a:gd name="adj2" fmla="val 10000"/>
            <a:gd name="adj3" fmla="val 15000"/>
            <a:gd name="adj4" fmla="val 64977"/>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Show</a:t>
          </a:r>
        </a:p>
      </dsp:txBody>
      <dsp:txXfrm rot="-10800000">
        <a:off x="0" y="2480872"/>
        <a:ext cx="1565910" cy="542779"/>
      </dsp:txXfrm>
    </dsp:sp>
    <dsp:sp modelId="{76EED791-A6D6-8345-96AC-31A18CA958B9}">
      <dsp:nvSpPr>
        <dsp:cNvPr id="0" name=""/>
        <dsp:cNvSpPr/>
      </dsp:nvSpPr>
      <dsp:spPr>
        <a:xfrm>
          <a:off x="1565910" y="2480872"/>
          <a:ext cx="4697730" cy="542779"/>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a:cs typeface="Calibri"/>
            </a:rPr>
            <a:t>Show interest and be a team player</a:t>
          </a:r>
        </a:p>
      </dsp:txBody>
      <dsp:txXfrm>
        <a:off x="1565910" y="2480872"/>
        <a:ext cx="4697730" cy="542779"/>
      </dsp:txXfrm>
    </dsp:sp>
    <dsp:sp modelId="{F6436785-E465-8946-92DC-204939E659F1}">
      <dsp:nvSpPr>
        <dsp:cNvPr id="0" name=""/>
        <dsp:cNvSpPr/>
      </dsp:nvSpPr>
      <dsp:spPr>
        <a:xfrm rot="10800000">
          <a:off x="0" y="1653970"/>
          <a:ext cx="1565910" cy="835046"/>
        </a:xfrm>
        <a:prstGeom prst="upArrowCallout">
          <a:avLst>
            <a:gd name="adj1" fmla="val 5000"/>
            <a:gd name="adj2" fmla="val 10000"/>
            <a:gd name="adj3" fmla="val 15000"/>
            <a:gd name="adj4" fmla="val 64977"/>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a:cs typeface="Calibri"/>
            </a:rPr>
            <a:t>Present</a:t>
          </a:r>
        </a:p>
      </dsp:txBody>
      <dsp:txXfrm rot="-10800000">
        <a:off x="0" y="1653970"/>
        <a:ext cx="1565910" cy="542779"/>
      </dsp:txXfrm>
    </dsp:sp>
    <dsp:sp modelId="{B47DEE9B-6D29-284D-8467-1E280B22C105}">
      <dsp:nvSpPr>
        <dsp:cNvPr id="0" name=""/>
        <dsp:cNvSpPr/>
      </dsp:nvSpPr>
      <dsp:spPr>
        <a:xfrm>
          <a:off x="1565910" y="1653970"/>
          <a:ext cx="4697730" cy="542779"/>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Calibri"/>
              <a:cs typeface="Calibri"/>
            </a:rPr>
            <a:t>Be present. Come early and stay late (without violating work hours!)</a:t>
          </a:r>
        </a:p>
      </dsp:txBody>
      <dsp:txXfrm>
        <a:off x="1565910" y="1653970"/>
        <a:ext cx="4697730" cy="542779"/>
      </dsp:txXfrm>
    </dsp:sp>
    <dsp:sp modelId="{785FAB31-9B78-7C46-9CAA-3D60D403B8C3}">
      <dsp:nvSpPr>
        <dsp:cNvPr id="0" name=""/>
        <dsp:cNvSpPr/>
      </dsp:nvSpPr>
      <dsp:spPr>
        <a:xfrm rot="10800000">
          <a:off x="0" y="827068"/>
          <a:ext cx="1565910" cy="835046"/>
        </a:xfrm>
        <a:prstGeom prst="upArrowCallout">
          <a:avLst>
            <a:gd name="adj1" fmla="val 5000"/>
            <a:gd name="adj2" fmla="val 10000"/>
            <a:gd name="adj3" fmla="val 15000"/>
            <a:gd name="adj4" fmla="val 64977"/>
          </a:avLst>
        </a:prstGeom>
        <a:solidFill>
          <a:schemeClr val="accent5">
            <a:hueOff val="-5632119"/>
            <a:satOff val="-14516"/>
            <a:lumOff val="-9804"/>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a:cs typeface="Calibri"/>
            </a:rPr>
            <a:t>Read</a:t>
          </a:r>
        </a:p>
      </dsp:txBody>
      <dsp:txXfrm rot="-10800000">
        <a:off x="0" y="827068"/>
        <a:ext cx="1565910" cy="542779"/>
      </dsp:txXfrm>
    </dsp:sp>
    <dsp:sp modelId="{7C152E66-7A7D-4442-9458-8C9E03DDC6F4}">
      <dsp:nvSpPr>
        <dsp:cNvPr id="0" name=""/>
        <dsp:cNvSpPr/>
      </dsp:nvSpPr>
      <dsp:spPr>
        <a:xfrm>
          <a:off x="1565910" y="827068"/>
          <a:ext cx="4697730" cy="542779"/>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5616468"/>
              <a:satOff val="-19027"/>
              <a:lumOff val="-24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a:lnSpc>
              <a:spcPct val="90000"/>
            </a:lnSpc>
            <a:spcBef>
              <a:spcPct val="0"/>
            </a:spcBef>
            <a:spcAft>
              <a:spcPct val="35000"/>
            </a:spcAft>
            <a:buNone/>
          </a:pPr>
          <a:r>
            <a:rPr lang="en-US" sz="1400" kern="1200">
              <a:latin typeface="Calibri"/>
              <a:cs typeface="Calibri"/>
            </a:rPr>
            <a:t>Read about their diseases and treatments</a:t>
          </a:r>
        </a:p>
      </dsp:txBody>
      <dsp:txXfrm>
        <a:off x="1565910" y="827068"/>
        <a:ext cx="4697730" cy="542779"/>
      </dsp:txXfrm>
    </dsp:sp>
    <dsp:sp modelId="{4F84A474-1E00-CF45-AEDE-81A2B6707475}">
      <dsp:nvSpPr>
        <dsp:cNvPr id="0" name=""/>
        <dsp:cNvSpPr/>
      </dsp:nvSpPr>
      <dsp:spPr>
        <a:xfrm rot="10800000">
          <a:off x="0" y="166"/>
          <a:ext cx="1565910" cy="835046"/>
        </a:xfrm>
        <a:prstGeom prst="upArrowCallout">
          <a:avLst>
            <a:gd name="adj1" fmla="val 5000"/>
            <a:gd name="adj2" fmla="val 10000"/>
            <a:gd name="adj3" fmla="val 15000"/>
            <a:gd name="adj4" fmla="val 64977"/>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368" tIns="170688" rIns="11136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a:cs typeface="Calibri"/>
            </a:rPr>
            <a:t>Know</a:t>
          </a:r>
        </a:p>
      </dsp:txBody>
      <dsp:txXfrm rot="-10800000">
        <a:off x="0" y="166"/>
        <a:ext cx="1565910" cy="542779"/>
      </dsp:txXfrm>
    </dsp:sp>
    <dsp:sp modelId="{B06B520E-C29F-AE4D-8DF2-B0496C4E7312}">
      <dsp:nvSpPr>
        <dsp:cNvPr id="0" name=""/>
        <dsp:cNvSpPr/>
      </dsp:nvSpPr>
      <dsp:spPr>
        <a:xfrm>
          <a:off x="1565910" y="166"/>
          <a:ext cx="4697730" cy="542779"/>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92" tIns="177800" rIns="95292" bIns="177800" numCol="1" spcCol="1270" anchor="ctr" anchorCtr="0">
          <a:noAutofit/>
        </a:bodyPr>
        <a:lstStyle/>
        <a:p>
          <a:pPr marL="0" lvl="0" indent="0" algn="l" defTabSz="622300" rtl="0">
            <a:lnSpc>
              <a:spcPct val="90000"/>
            </a:lnSpc>
            <a:spcBef>
              <a:spcPct val="0"/>
            </a:spcBef>
            <a:spcAft>
              <a:spcPct val="35000"/>
            </a:spcAft>
            <a:buNone/>
          </a:pPr>
          <a:r>
            <a:rPr lang="en-US" sz="1400" kern="1200" dirty="0">
              <a:latin typeface="Calibri"/>
              <a:cs typeface="Calibri"/>
            </a:rPr>
            <a:t>Really get to know your patients</a:t>
          </a:r>
        </a:p>
      </dsp:txBody>
      <dsp:txXfrm>
        <a:off x="1565910" y="166"/>
        <a:ext cx="4697730" cy="54277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546CC-BB23-FA4E-A6C4-C2729A916644}">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BFE543-0997-AE45-97DD-32B25AD2B5A8}">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Dr. Kristen </a:t>
          </a:r>
          <a:r>
            <a:rPr lang="en-US" sz="3500" kern="1200" dirty="0" err="1"/>
            <a:t>Bettin</a:t>
          </a:r>
          <a:r>
            <a:rPr lang="en-US" sz="3500" kern="1200" dirty="0"/>
            <a:t> – </a:t>
          </a:r>
          <a:r>
            <a:rPr lang="en-US" sz="3500" kern="1200" dirty="0">
              <a:hlinkClick xmlns:r="http://schemas.openxmlformats.org/officeDocument/2006/relationships" r:id="rId1"/>
            </a:rPr>
            <a:t>kbettin@uthsc.edu</a:t>
          </a:r>
          <a:endParaRPr lang="en-US" sz="3500" kern="1200" dirty="0"/>
        </a:p>
      </dsp:txBody>
      <dsp:txXfrm>
        <a:off x="0" y="0"/>
        <a:ext cx="6492875" cy="1276350"/>
      </dsp:txXfrm>
    </dsp:sp>
    <dsp:sp modelId="{AA5C0547-187C-9041-A190-B384BA44C6EA}">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17036-365B-5D4C-B6EA-37F7C70B1505}">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Dr. Bill Dabbs – </a:t>
          </a:r>
          <a:r>
            <a:rPr lang="en-US" sz="3500" kern="1200" dirty="0">
              <a:hlinkClick xmlns:r="http://schemas.openxmlformats.org/officeDocument/2006/relationships" r:id="rId2"/>
            </a:rPr>
            <a:t>wdabbs@utmck.edu</a:t>
          </a:r>
          <a:endParaRPr lang="en-US" sz="3500" kern="1200" dirty="0"/>
        </a:p>
      </dsp:txBody>
      <dsp:txXfrm>
        <a:off x="0" y="1276350"/>
        <a:ext cx="6492875" cy="1276350"/>
      </dsp:txXfrm>
    </dsp:sp>
    <dsp:sp modelId="{EB6E6AAF-F675-3947-99F6-BB35ED367AF4}">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7ECBD0-49E4-4C45-817B-2818C3548417}">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Ms. Jenn Wilson – </a:t>
          </a:r>
          <a:r>
            <a:rPr lang="en-US" sz="3500" kern="1200" dirty="0">
              <a:hlinkClick xmlns:r="http://schemas.openxmlformats.org/officeDocument/2006/relationships" r:id="rId3"/>
            </a:rPr>
            <a:t>jmcadoo3@uthsc.edu</a:t>
          </a:r>
          <a:r>
            <a:rPr lang="en-US" sz="3500" kern="1200" dirty="0"/>
            <a:t> </a:t>
          </a:r>
        </a:p>
      </dsp:txBody>
      <dsp:txXfrm>
        <a:off x="0" y="2552700"/>
        <a:ext cx="6492875" cy="1276350"/>
      </dsp:txXfrm>
    </dsp:sp>
    <dsp:sp modelId="{7075C5F8-75C0-D14A-8C26-E07404C65633}">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962635-1C02-AD40-8EA1-CA7B92A3E5AB}">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Ms. Kimberlee Norwood – </a:t>
          </a:r>
          <a:r>
            <a:rPr lang="en-US" sz="3500" kern="1200">
              <a:hlinkClick xmlns:r="http://schemas.openxmlformats.org/officeDocument/2006/relationships" r:id="rId4"/>
            </a:rPr>
            <a:t>knorwood@uthsc.edu</a:t>
          </a:r>
          <a:endParaRPr lang="en-US" sz="3500" kern="1200"/>
        </a:p>
      </dsp:txBody>
      <dsp:txXfrm>
        <a:off x="0" y="3829050"/>
        <a:ext cx="6492875"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9FE2D-C77C-4B83-9D75-6131C94E83B1}">
      <dsp:nvSpPr>
        <dsp:cNvPr id="0" name=""/>
        <dsp:cNvSpPr/>
      </dsp:nvSpPr>
      <dsp:spPr>
        <a:xfrm>
          <a:off x="833354" y="1660906"/>
          <a:ext cx="666683" cy="7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1D2784-1E2B-42F4-9AEF-86D41BFF7C6B}">
      <dsp:nvSpPr>
        <dsp:cNvPr id="0" name=""/>
        <dsp:cNvSpPr/>
      </dsp:nvSpPr>
      <dsp:spPr>
        <a:xfrm>
          <a:off x="1540038" y="1604941"/>
          <a:ext cx="76668" cy="143814"/>
        </a:xfrm>
        <a:prstGeom prst="chevron">
          <a:avLst>
            <a:gd name="adj" fmla="val 9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0FDBB0-B637-4B16-8B07-D531812FAFC1}">
      <dsp:nvSpPr>
        <dsp:cNvPr id="0" name=""/>
        <dsp:cNvSpPr/>
      </dsp:nvSpPr>
      <dsp:spPr>
        <a:xfrm>
          <a:off x="432699" y="1343623"/>
          <a:ext cx="634637" cy="634637"/>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627" tIns="24627" rIns="24627" bIns="24627" numCol="1" spcCol="1270" anchor="ctr" anchorCtr="0">
          <a:noAutofit/>
        </a:bodyPr>
        <a:lstStyle/>
        <a:p>
          <a:pPr marL="0" lvl="0" indent="0" algn="ctr" defTabSz="1244600">
            <a:lnSpc>
              <a:spcPct val="90000"/>
            </a:lnSpc>
            <a:spcBef>
              <a:spcPct val="0"/>
            </a:spcBef>
            <a:spcAft>
              <a:spcPct val="35000"/>
            </a:spcAft>
            <a:buNone/>
          </a:pPr>
          <a:r>
            <a:rPr lang="en-US" sz="2800" kern="1200"/>
            <a:t>1</a:t>
          </a:r>
        </a:p>
      </dsp:txBody>
      <dsp:txXfrm>
        <a:off x="525639" y="1436563"/>
        <a:ext cx="448757" cy="448757"/>
      </dsp:txXfrm>
    </dsp:sp>
    <dsp:sp modelId="{98059795-6B17-425D-84BA-BDF13706C5AB}">
      <dsp:nvSpPr>
        <dsp:cNvPr id="0" name=""/>
        <dsp:cNvSpPr/>
      </dsp:nvSpPr>
      <dsp:spPr>
        <a:xfrm>
          <a:off x="0" y="2143643"/>
          <a:ext cx="1500037" cy="1965600"/>
        </a:xfrm>
        <a:prstGeom prst="upArrowCallout">
          <a:avLst>
            <a:gd name="adj1" fmla="val 50000"/>
            <a:gd name="adj2" fmla="val 20000"/>
            <a:gd name="adj3" fmla="val 20000"/>
            <a:gd name="adj4" fmla="val 10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325" tIns="165100" rIns="118325" bIns="165100" numCol="1" spcCol="1270" anchor="t" anchorCtr="0">
          <a:noAutofit/>
        </a:bodyPr>
        <a:lstStyle/>
        <a:p>
          <a:pPr marL="0" lvl="0" indent="0" algn="l" defTabSz="488950">
            <a:lnSpc>
              <a:spcPct val="90000"/>
            </a:lnSpc>
            <a:spcBef>
              <a:spcPct val="0"/>
            </a:spcBef>
            <a:spcAft>
              <a:spcPct val="35000"/>
            </a:spcAft>
            <a:buNone/>
          </a:pPr>
          <a:r>
            <a:rPr lang="en-US" sz="1100" kern="1200"/>
            <a:t>Describe the required rotations of the clerkship year.  </a:t>
          </a:r>
        </a:p>
      </dsp:txBody>
      <dsp:txXfrm>
        <a:off x="0" y="2443650"/>
        <a:ext cx="1500037" cy="1665593"/>
      </dsp:txXfrm>
    </dsp:sp>
    <dsp:sp modelId="{CEFDF932-34D1-4FEC-82F8-1B43C939255D}">
      <dsp:nvSpPr>
        <dsp:cNvPr id="0" name=""/>
        <dsp:cNvSpPr/>
      </dsp:nvSpPr>
      <dsp:spPr>
        <a:xfrm>
          <a:off x="1666708" y="1661323"/>
          <a:ext cx="1500037" cy="7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D6B02BD-DF8D-4264-9C7F-7D2DC5A33549}">
      <dsp:nvSpPr>
        <dsp:cNvPr id="0" name=""/>
        <dsp:cNvSpPr/>
      </dsp:nvSpPr>
      <dsp:spPr>
        <a:xfrm>
          <a:off x="3206746" y="1605284"/>
          <a:ext cx="76668" cy="144193"/>
        </a:xfrm>
        <a:prstGeom prst="chevron">
          <a:avLst>
            <a:gd name="adj" fmla="val 9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0E3575F-6A4B-44D7-BAE4-E89CF21E23AE}">
      <dsp:nvSpPr>
        <dsp:cNvPr id="0" name=""/>
        <dsp:cNvSpPr/>
      </dsp:nvSpPr>
      <dsp:spPr>
        <a:xfrm>
          <a:off x="2099408" y="1344041"/>
          <a:ext cx="634637" cy="63463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627" tIns="24627" rIns="24627" bIns="24627" numCol="1" spcCol="1270" anchor="ctr" anchorCtr="0">
          <a:noAutofit/>
        </a:bodyPr>
        <a:lstStyle/>
        <a:p>
          <a:pPr marL="0" lvl="0" indent="0" algn="ctr" defTabSz="1244600">
            <a:lnSpc>
              <a:spcPct val="90000"/>
            </a:lnSpc>
            <a:spcBef>
              <a:spcPct val="0"/>
            </a:spcBef>
            <a:spcAft>
              <a:spcPct val="35000"/>
            </a:spcAft>
            <a:buNone/>
          </a:pPr>
          <a:r>
            <a:rPr lang="en-US" sz="2800" kern="1200"/>
            <a:t>2</a:t>
          </a:r>
        </a:p>
      </dsp:txBody>
      <dsp:txXfrm>
        <a:off x="2192348" y="1436981"/>
        <a:ext cx="448757" cy="448757"/>
      </dsp:txXfrm>
    </dsp:sp>
    <dsp:sp modelId="{C3E644C9-089B-4C8E-B940-EE5641C9E847}">
      <dsp:nvSpPr>
        <dsp:cNvPr id="0" name=""/>
        <dsp:cNvSpPr/>
      </dsp:nvSpPr>
      <dsp:spPr>
        <a:xfrm>
          <a:off x="1666708" y="2144696"/>
          <a:ext cx="1500037" cy="1965600"/>
        </a:xfrm>
        <a:prstGeom prst="upArrowCallout">
          <a:avLst>
            <a:gd name="adj1" fmla="val 50000"/>
            <a:gd name="adj2" fmla="val 20000"/>
            <a:gd name="adj3" fmla="val 20000"/>
            <a:gd name="adj4" fmla="val 10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325" tIns="165100" rIns="118325" bIns="165100" numCol="1" spcCol="1270" anchor="t" anchorCtr="0">
          <a:noAutofit/>
        </a:bodyPr>
        <a:lstStyle/>
        <a:p>
          <a:pPr marL="0" lvl="0" indent="0" algn="l" defTabSz="488950">
            <a:lnSpc>
              <a:spcPct val="90000"/>
            </a:lnSpc>
            <a:spcBef>
              <a:spcPct val="0"/>
            </a:spcBef>
            <a:spcAft>
              <a:spcPct val="35000"/>
            </a:spcAft>
            <a:buNone/>
          </a:pPr>
          <a:r>
            <a:rPr lang="en-US" sz="1100" kern="1200"/>
            <a:t>Describe how to request time off, apply for housing, and other procedures related to the clerkship year. </a:t>
          </a:r>
        </a:p>
      </dsp:txBody>
      <dsp:txXfrm>
        <a:off x="1666708" y="2444703"/>
        <a:ext cx="1500037" cy="1665593"/>
      </dsp:txXfrm>
    </dsp:sp>
    <dsp:sp modelId="{649656F4-F603-4420-A1EC-3A363A5CDA97}">
      <dsp:nvSpPr>
        <dsp:cNvPr id="0" name=""/>
        <dsp:cNvSpPr/>
      </dsp:nvSpPr>
      <dsp:spPr>
        <a:xfrm>
          <a:off x="3333416" y="1661323"/>
          <a:ext cx="1500037" cy="72"/>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9E5EBCF-B076-4F94-877E-650BB629BDC2}">
      <dsp:nvSpPr>
        <dsp:cNvPr id="0" name=""/>
        <dsp:cNvSpPr/>
      </dsp:nvSpPr>
      <dsp:spPr>
        <a:xfrm>
          <a:off x="4873454" y="1605284"/>
          <a:ext cx="76668" cy="144193"/>
        </a:xfrm>
        <a:prstGeom prst="chevron">
          <a:avLst>
            <a:gd name="adj" fmla="val 9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71D4C4-E4F6-431A-877E-31DC37B39827}">
      <dsp:nvSpPr>
        <dsp:cNvPr id="0" name=""/>
        <dsp:cNvSpPr/>
      </dsp:nvSpPr>
      <dsp:spPr>
        <a:xfrm>
          <a:off x="3766116" y="1344041"/>
          <a:ext cx="634637" cy="634637"/>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627" tIns="24627" rIns="24627" bIns="24627" numCol="1" spcCol="1270" anchor="ctr" anchorCtr="0">
          <a:noAutofit/>
        </a:bodyPr>
        <a:lstStyle/>
        <a:p>
          <a:pPr marL="0" lvl="0" indent="0" algn="ctr" defTabSz="1244600">
            <a:lnSpc>
              <a:spcPct val="90000"/>
            </a:lnSpc>
            <a:spcBef>
              <a:spcPct val="0"/>
            </a:spcBef>
            <a:spcAft>
              <a:spcPct val="35000"/>
            </a:spcAft>
            <a:buNone/>
          </a:pPr>
          <a:r>
            <a:rPr lang="en-US" sz="2800" kern="1200"/>
            <a:t>3</a:t>
          </a:r>
        </a:p>
      </dsp:txBody>
      <dsp:txXfrm>
        <a:off x="3859056" y="1436981"/>
        <a:ext cx="448757" cy="448757"/>
      </dsp:txXfrm>
    </dsp:sp>
    <dsp:sp modelId="{4BD6E25E-8754-4606-A37B-51AA9226EAF4}">
      <dsp:nvSpPr>
        <dsp:cNvPr id="0" name=""/>
        <dsp:cNvSpPr/>
      </dsp:nvSpPr>
      <dsp:spPr>
        <a:xfrm>
          <a:off x="3333416" y="2144696"/>
          <a:ext cx="1500037" cy="1965600"/>
        </a:xfrm>
        <a:prstGeom prst="upArrowCallout">
          <a:avLst>
            <a:gd name="adj1" fmla="val 50000"/>
            <a:gd name="adj2" fmla="val 20000"/>
            <a:gd name="adj3" fmla="val 20000"/>
            <a:gd name="adj4" fmla="val 10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325" tIns="165100" rIns="118325" bIns="165100" numCol="1" spcCol="1270" anchor="t" anchorCtr="0">
          <a:noAutofit/>
        </a:bodyPr>
        <a:lstStyle/>
        <a:p>
          <a:pPr marL="0" lvl="0" indent="0" algn="l" defTabSz="488950">
            <a:lnSpc>
              <a:spcPct val="90000"/>
            </a:lnSpc>
            <a:spcBef>
              <a:spcPct val="0"/>
            </a:spcBef>
            <a:spcAft>
              <a:spcPct val="35000"/>
            </a:spcAft>
            <a:buNone/>
          </a:pPr>
          <a:r>
            <a:rPr lang="en-US" sz="1100" kern="1200"/>
            <a:t>Recognize where and how to find important policies related to the clinical years.</a:t>
          </a:r>
        </a:p>
      </dsp:txBody>
      <dsp:txXfrm>
        <a:off x="3333416" y="2444703"/>
        <a:ext cx="1500037" cy="1665593"/>
      </dsp:txXfrm>
    </dsp:sp>
    <dsp:sp modelId="{3F0D907A-0D1B-49DF-B8FB-85996C068237}">
      <dsp:nvSpPr>
        <dsp:cNvPr id="0" name=""/>
        <dsp:cNvSpPr/>
      </dsp:nvSpPr>
      <dsp:spPr>
        <a:xfrm>
          <a:off x="5000124" y="1661323"/>
          <a:ext cx="750018" cy="72"/>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E9BC791-36C0-42FF-9476-D9846811F36A}">
      <dsp:nvSpPr>
        <dsp:cNvPr id="0" name=""/>
        <dsp:cNvSpPr/>
      </dsp:nvSpPr>
      <dsp:spPr>
        <a:xfrm>
          <a:off x="5432824" y="1344041"/>
          <a:ext cx="634637" cy="634637"/>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4627" tIns="24627" rIns="24627" bIns="24627" numCol="1" spcCol="1270" anchor="ctr" anchorCtr="0">
          <a:noAutofit/>
        </a:bodyPr>
        <a:lstStyle/>
        <a:p>
          <a:pPr marL="0" lvl="0" indent="0" algn="ctr" defTabSz="1244600">
            <a:lnSpc>
              <a:spcPct val="90000"/>
            </a:lnSpc>
            <a:spcBef>
              <a:spcPct val="0"/>
            </a:spcBef>
            <a:spcAft>
              <a:spcPct val="35000"/>
            </a:spcAft>
            <a:buNone/>
          </a:pPr>
          <a:r>
            <a:rPr lang="en-US" sz="2800" kern="1200"/>
            <a:t>4</a:t>
          </a:r>
        </a:p>
      </dsp:txBody>
      <dsp:txXfrm>
        <a:off x="5525764" y="1436981"/>
        <a:ext cx="448757" cy="448757"/>
      </dsp:txXfrm>
    </dsp:sp>
    <dsp:sp modelId="{6CB21567-DC29-4D64-939B-F7E01F6F6661}">
      <dsp:nvSpPr>
        <dsp:cNvPr id="0" name=""/>
        <dsp:cNvSpPr/>
      </dsp:nvSpPr>
      <dsp:spPr>
        <a:xfrm>
          <a:off x="5000124" y="2144696"/>
          <a:ext cx="1500037" cy="1965600"/>
        </a:xfrm>
        <a:prstGeom prst="upArrowCallout">
          <a:avLst>
            <a:gd name="adj1" fmla="val 50000"/>
            <a:gd name="adj2" fmla="val 20000"/>
            <a:gd name="adj3" fmla="val 20000"/>
            <a:gd name="adj4" fmla="val 10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8325" tIns="165100" rIns="118325" bIns="165100" numCol="1" spcCol="1270" anchor="t" anchorCtr="0">
          <a:noAutofit/>
        </a:bodyPr>
        <a:lstStyle/>
        <a:p>
          <a:pPr marL="0" lvl="0" indent="0" algn="l" defTabSz="488950">
            <a:lnSpc>
              <a:spcPct val="90000"/>
            </a:lnSpc>
            <a:spcBef>
              <a:spcPct val="0"/>
            </a:spcBef>
            <a:spcAft>
              <a:spcPct val="35000"/>
            </a:spcAft>
            <a:buNone/>
          </a:pPr>
          <a:r>
            <a:rPr lang="en-US" sz="1100" kern="1200"/>
            <a:t>Identify ways to promote your professional identity throughout your clerkship year. </a:t>
          </a:r>
        </a:p>
      </dsp:txBody>
      <dsp:txXfrm>
        <a:off x="5000124" y="2444703"/>
        <a:ext cx="1500037" cy="16655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FEBC6-85D6-564F-B232-50C86F995E08}">
      <dsp:nvSpPr>
        <dsp:cNvPr id="0" name=""/>
        <dsp:cNvSpPr/>
      </dsp:nvSpPr>
      <dsp:spPr>
        <a:xfrm>
          <a:off x="0" y="67306"/>
          <a:ext cx="6263640" cy="6955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Internal Medicine – 8 weeks</a:t>
          </a:r>
        </a:p>
      </dsp:txBody>
      <dsp:txXfrm>
        <a:off x="33955" y="101261"/>
        <a:ext cx="6195730" cy="627655"/>
      </dsp:txXfrm>
    </dsp:sp>
    <dsp:sp modelId="{6CBCF0B0-187F-5A44-B324-D35F49A633A4}">
      <dsp:nvSpPr>
        <dsp:cNvPr id="0" name=""/>
        <dsp:cNvSpPr/>
      </dsp:nvSpPr>
      <dsp:spPr>
        <a:xfrm>
          <a:off x="0" y="846391"/>
          <a:ext cx="6263640" cy="695565"/>
        </a:xfrm>
        <a:prstGeom prst="round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Surgery – 8 weeks</a:t>
          </a:r>
        </a:p>
      </dsp:txBody>
      <dsp:txXfrm>
        <a:off x="33955" y="880346"/>
        <a:ext cx="6195730" cy="627655"/>
      </dsp:txXfrm>
    </dsp:sp>
    <dsp:sp modelId="{A7F8FDA1-4B63-074E-B0B5-19A87F342BE7}">
      <dsp:nvSpPr>
        <dsp:cNvPr id="0" name=""/>
        <dsp:cNvSpPr/>
      </dsp:nvSpPr>
      <dsp:spPr>
        <a:xfrm>
          <a:off x="0" y="1625476"/>
          <a:ext cx="6263640" cy="69556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Family Medicine – 6 weeks</a:t>
          </a:r>
        </a:p>
      </dsp:txBody>
      <dsp:txXfrm>
        <a:off x="33955" y="1659431"/>
        <a:ext cx="6195730" cy="627655"/>
      </dsp:txXfrm>
    </dsp:sp>
    <dsp:sp modelId="{4D04306A-9A51-5F41-A624-5C5A01CC3F58}">
      <dsp:nvSpPr>
        <dsp:cNvPr id="0" name=""/>
        <dsp:cNvSpPr/>
      </dsp:nvSpPr>
      <dsp:spPr>
        <a:xfrm>
          <a:off x="0" y="2404561"/>
          <a:ext cx="6263640" cy="695565"/>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OB/GYN – 6 weeks</a:t>
          </a:r>
        </a:p>
      </dsp:txBody>
      <dsp:txXfrm>
        <a:off x="33955" y="2438516"/>
        <a:ext cx="6195730" cy="627655"/>
      </dsp:txXfrm>
    </dsp:sp>
    <dsp:sp modelId="{3419E0CD-8C6D-F440-8E83-6D83AC30A84D}">
      <dsp:nvSpPr>
        <dsp:cNvPr id="0" name=""/>
        <dsp:cNvSpPr/>
      </dsp:nvSpPr>
      <dsp:spPr>
        <a:xfrm>
          <a:off x="0" y="3183646"/>
          <a:ext cx="6263640" cy="69556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Pediatrics – 6 weeks</a:t>
          </a:r>
        </a:p>
      </dsp:txBody>
      <dsp:txXfrm>
        <a:off x="33955" y="3217601"/>
        <a:ext cx="6195730" cy="627655"/>
      </dsp:txXfrm>
    </dsp:sp>
    <dsp:sp modelId="{44FBF454-3A6F-9440-86BF-2D46543192DD}">
      <dsp:nvSpPr>
        <dsp:cNvPr id="0" name=""/>
        <dsp:cNvSpPr/>
      </dsp:nvSpPr>
      <dsp:spPr>
        <a:xfrm>
          <a:off x="0" y="3962731"/>
          <a:ext cx="6263640" cy="695565"/>
        </a:xfrm>
        <a:prstGeom prst="round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Neurology – 4 weeks</a:t>
          </a:r>
        </a:p>
      </dsp:txBody>
      <dsp:txXfrm>
        <a:off x="33955" y="3996686"/>
        <a:ext cx="6195730" cy="627655"/>
      </dsp:txXfrm>
    </dsp:sp>
    <dsp:sp modelId="{C5C376E5-7FEC-0F4E-ABBC-524194354FEF}">
      <dsp:nvSpPr>
        <dsp:cNvPr id="0" name=""/>
        <dsp:cNvSpPr/>
      </dsp:nvSpPr>
      <dsp:spPr>
        <a:xfrm>
          <a:off x="0" y="4741816"/>
          <a:ext cx="6263640" cy="69556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Psychiatry – 4 weeks </a:t>
          </a:r>
        </a:p>
      </dsp:txBody>
      <dsp:txXfrm>
        <a:off x="33955" y="4775771"/>
        <a:ext cx="6195730" cy="6276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74F4F-3F94-DC47-B5CA-8C00B11C171C}">
      <dsp:nvSpPr>
        <dsp:cNvPr id="0" name=""/>
        <dsp:cNvSpPr/>
      </dsp:nvSpPr>
      <dsp:spPr>
        <a:xfrm>
          <a:off x="0" y="495233"/>
          <a:ext cx="6263640" cy="221247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0" kern="1200" dirty="0"/>
            <a:t>You will have the opportunity to take</a:t>
          </a:r>
          <a:r>
            <a:rPr lang="en-US" sz="3100" b="0" kern="1200" dirty="0">
              <a:latin typeface="Calibri Light" panose="020F0302020204030204"/>
            </a:rPr>
            <a:t> two</a:t>
          </a:r>
          <a:r>
            <a:rPr lang="en-US" sz="3100" b="0" kern="1200" dirty="0"/>
            <a:t> 2-week </a:t>
          </a:r>
          <a:r>
            <a:rPr lang="en-US" sz="3100" b="0" kern="1200" dirty="0">
              <a:latin typeface="Calibri Light" panose="020F0302020204030204"/>
            </a:rPr>
            <a:t>CEs</a:t>
          </a:r>
          <a:r>
            <a:rPr lang="en-US" sz="3100" b="0" kern="1200" dirty="0"/>
            <a:t> during your third year to be counted toward your total of </a:t>
          </a:r>
          <a:r>
            <a:rPr lang="en-US" sz="3100" b="0" kern="1200" dirty="0">
              <a:latin typeface="Calibri Light" panose="020F0302020204030204"/>
            </a:rPr>
            <a:t>20 weeks</a:t>
          </a:r>
          <a:r>
            <a:rPr lang="en-US" sz="3100" b="0" kern="1200" dirty="0"/>
            <a:t> elective time</a:t>
          </a:r>
        </a:p>
      </dsp:txBody>
      <dsp:txXfrm>
        <a:off x="108004" y="603237"/>
        <a:ext cx="6047632" cy="1996462"/>
      </dsp:txXfrm>
    </dsp:sp>
    <dsp:sp modelId="{9E86987C-ACD1-914A-A6B8-EA7D61E71052}">
      <dsp:nvSpPr>
        <dsp:cNvPr id="0" name=""/>
        <dsp:cNvSpPr/>
      </dsp:nvSpPr>
      <dsp:spPr>
        <a:xfrm>
          <a:off x="0" y="2796983"/>
          <a:ext cx="6263640" cy="221247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0" kern="1200" dirty="0"/>
            <a:t>One 2-week CE can be used </a:t>
          </a:r>
          <a:r>
            <a:rPr lang="en-US" sz="3100" b="0" kern="1200" dirty="0">
              <a:latin typeface="Calibri Light" panose="020F0302020204030204"/>
            </a:rPr>
            <a:t>as an option block (off time)</a:t>
          </a:r>
          <a:endParaRPr lang="en-US" sz="3100" b="0" kern="1200" dirty="0"/>
        </a:p>
      </dsp:txBody>
      <dsp:txXfrm>
        <a:off x="108004" y="2904987"/>
        <a:ext cx="6047632" cy="19964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434BF-4FDB-E644-89E0-4AFC9F16DD5D}">
      <dsp:nvSpPr>
        <dsp:cNvPr id="0" name=""/>
        <dsp:cNvSpPr/>
      </dsp:nvSpPr>
      <dsp:spPr>
        <a:xfrm>
          <a:off x="0" y="87741"/>
          <a:ext cx="6513603" cy="18556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1. Notify (email) your Clerkship Director and Clerkship Coordinator 30 DAYS IN ADVANCE of the START of the clerkship to request permission.</a:t>
          </a:r>
        </a:p>
      </dsp:txBody>
      <dsp:txXfrm>
        <a:off x="90584" y="178325"/>
        <a:ext cx="6332435" cy="1674452"/>
      </dsp:txXfrm>
    </dsp:sp>
    <dsp:sp modelId="{986F9F70-0332-4A4F-B1B0-FB99D2C62B11}">
      <dsp:nvSpPr>
        <dsp:cNvPr id="0" name=""/>
        <dsp:cNvSpPr/>
      </dsp:nvSpPr>
      <dsp:spPr>
        <a:xfrm>
          <a:off x="0" y="2018241"/>
          <a:ext cx="6513603" cy="18556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2. Please be professional in your interactions with your administrators!</a:t>
          </a:r>
        </a:p>
      </dsp:txBody>
      <dsp:txXfrm>
        <a:off x="90584" y="2108825"/>
        <a:ext cx="6332435" cy="1674452"/>
      </dsp:txXfrm>
    </dsp:sp>
    <dsp:sp modelId="{BD52F98C-A322-834A-9467-74E93F921FDD}">
      <dsp:nvSpPr>
        <dsp:cNvPr id="0" name=""/>
        <dsp:cNvSpPr/>
      </dsp:nvSpPr>
      <dsp:spPr>
        <a:xfrm>
          <a:off x="0" y="3948741"/>
          <a:ext cx="6513603" cy="18556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3. Complete a Limited Leave Request form (on OLSEN) and email along with your request.</a:t>
          </a:r>
        </a:p>
      </dsp:txBody>
      <dsp:txXfrm>
        <a:off x="90584" y="4039325"/>
        <a:ext cx="6332435" cy="1674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C1A2B2-85D9-4683-A356-A36206A0FBD2}">
      <dsp:nvSpPr>
        <dsp:cNvPr id="0" name=""/>
        <dsp:cNvSpPr/>
      </dsp:nvSpPr>
      <dsp:spPr>
        <a:xfrm>
          <a:off x="2490743" y="321935"/>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280E4-AC7A-4B6F-8CE2-92B9E582277F}">
      <dsp:nvSpPr>
        <dsp:cNvPr id="0" name=""/>
        <dsp:cNvSpPr/>
      </dsp:nvSpPr>
      <dsp:spPr>
        <a:xfrm>
          <a:off x="2958743" y="789935"/>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2BDBE6-B286-4A33-9BAF-098D6EF0C998}">
      <dsp:nvSpPr>
        <dsp:cNvPr id="0" name=""/>
        <dsp:cNvSpPr/>
      </dsp:nvSpPr>
      <dsp:spPr>
        <a:xfrm>
          <a:off x="2241641" y="3045040"/>
          <a:ext cx="3082981" cy="934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Four wellness days per year (Maximum 2 per clerkship)</a:t>
          </a:r>
        </a:p>
      </dsp:txBody>
      <dsp:txXfrm>
        <a:off x="2241641" y="3045040"/>
        <a:ext cx="3082981" cy="934934"/>
      </dsp:txXfrm>
    </dsp:sp>
    <dsp:sp modelId="{B1CD7F4A-8662-40D5-A435-14EF47DD220E}">
      <dsp:nvSpPr>
        <dsp:cNvPr id="0" name=""/>
        <dsp:cNvSpPr/>
      </dsp:nvSpPr>
      <dsp:spPr>
        <a:xfrm>
          <a:off x="6720743" y="375669"/>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53714-3947-40CD-A550-1A49C4E1BB0D}">
      <dsp:nvSpPr>
        <dsp:cNvPr id="0" name=""/>
        <dsp:cNvSpPr/>
      </dsp:nvSpPr>
      <dsp:spPr>
        <a:xfrm>
          <a:off x="7188743" y="84366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85F59C-94A8-45AB-AFEE-293C8FEBA79A}">
      <dsp:nvSpPr>
        <dsp:cNvPr id="0" name=""/>
        <dsp:cNvSpPr/>
      </dsp:nvSpPr>
      <dsp:spPr>
        <a:xfrm>
          <a:off x="6249431" y="3255669"/>
          <a:ext cx="313862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No half days or hourly counts</a:t>
          </a:r>
        </a:p>
      </dsp:txBody>
      <dsp:txXfrm>
        <a:off x="6249431" y="3255669"/>
        <a:ext cx="3138624"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9F7A3D-0C95-498C-B49E-1050B0EB4CCE}">
      <dsp:nvSpPr>
        <dsp:cNvPr id="0" name=""/>
        <dsp:cNvSpPr/>
      </dsp:nvSpPr>
      <dsp:spPr>
        <a:xfrm>
          <a:off x="0" y="3399"/>
          <a:ext cx="10515600" cy="7240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E30310-9E3C-46F9-954B-E2D038AF891D}">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8ADAA7-B676-4AC8-B2FF-82F9C8320068}">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rtl="0">
            <a:lnSpc>
              <a:spcPct val="90000"/>
            </a:lnSpc>
            <a:spcBef>
              <a:spcPct val="0"/>
            </a:spcBef>
            <a:spcAft>
              <a:spcPct val="35000"/>
            </a:spcAft>
            <a:buNone/>
          </a:pPr>
          <a:r>
            <a:rPr lang="en-US" sz="1900" kern="1200" dirty="0">
              <a:latin typeface="Calibri Light" panose="020F0302020204030204"/>
            </a:rPr>
            <a:t>Urgent</a:t>
          </a:r>
          <a:r>
            <a:rPr lang="en-US" sz="1900" kern="1200" dirty="0"/>
            <a:t>/emergent need for a day away from clerkships that does not fall into an excused absence category.</a:t>
          </a:r>
        </a:p>
      </dsp:txBody>
      <dsp:txXfrm>
        <a:off x="836323" y="3399"/>
        <a:ext cx="9679276" cy="724089"/>
      </dsp:txXfrm>
    </dsp:sp>
    <dsp:sp modelId="{389B11FA-F9C3-423B-A50D-1CF14CDAAE96}">
      <dsp:nvSpPr>
        <dsp:cNvPr id="0" name=""/>
        <dsp:cNvSpPr/>
      </dsp:nvSpPr>
      <dsp:spPr>
        <a:xfrm>
          <a:off x="0" y="908511"/>
          <a:ext cx="10515600" cy="724089"/>
        </a:xfrm>
        <a:prstGeom prst="roundRect">
          <a:avLst>
            <a:gd name="adj" fmla="val 1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dsp:style>
    </dsp:sp>
    <dsp:sp modelId="{184B88E3-DE1D-45AB-8A63-92B397ECFB53}">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5FF75D-C03C-4400-B102-B7D508FFE7C5}">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Notify (email) the clerkship director or clerkship coordinator ASAP when you need to take an emergent wellness day. Does not require 30 days advanced notice.</a:t>
          </a:r>
        </a:p>
      </dsp:txBody>
      <dsp:txXfrm>
        <a:off x="836323" y="908511"/>
        <a:ext cx="9679276" cy="724089"/>
      </dsp:txXfrm>
    </dsp:sp>
    <dsp:sp modelId="{BA791E8C-3028-49E5-B9C8-0B604A67FC1B}">
      <dsp:nvSpPr>
        <dsp:cNvPr id="0" name=""/>
        <dsp:cNvSpPr/>
      </dsp:nvSpPr>
      <dsp:spPr>
        <a:xfrm>
          <a:off x="0" y="1813624"/>
          <a:ext cx="10515600" cy="724089"/>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DBF0B8A1-6F74-4BA7-A3B7-E0B0FEC07B76}">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9B7837-058C-419A-9CC8-27DA43EF63AA}">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rtl="0">
            <a:lnSpc>
              <a:spcPct val="90000"/>
            </a:lnSpc>
            <a:spcBef>
              <a:spcPct val="0"/>
            </a:spcBef>
            <a:spcAft>
              <a:spcPct val="35000"/>
            </a:spcAft>
            <a:buNone/>
          </a:pPr>
          <a:r>
            <a:rPr lang="en-US" sz="1900" kern="1200" dirty="0"/>
            <a:t>Be professional. Complete a Limited Leave Request as soon as you return to the clerkship.</a:t>
          </a:r>
          <a:r>
            <a:rPr lang="en-US" sz="1900" kern="1200" dirty="0">
              <a:latin typeface="Calibri Light" panose="020F0302020204030204"/>
            </a:rPr>
            <a:t> </a:t>
          </a:r>
        </a:p>
      </dsp:txBody>
      <dsp:txXfrm>
        <a:off x="836323" y="1813624"/>
        <a:ext cx="9679276" cy="724089"/>
      </dsp:txXfrm>
    </dsp:sp>
    <dsp:sp modelId="{08B94A42-E4F3-42CF-B327-25B176174ADC}">
      <dsp:nvSpPr>
        <dsp:cNvPr id="0" name=""/>
        <dsp:cNvSpPr/>
      </dsp:nvSpPr>
      <dsp:spPr>
        <a:xfrm>
          <a:off x="0" y="2718736"/>
          <a:ext cx="10515600" cy="724089"/>
        </a:xfrm>
        <a:prstGeom prst="roundRect">
          <a:avLst>
            <a:gd name="adj" fmla="val 1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dsp:style>
    </dsp:sp>
    <dsp:sp modelId="{50B65E1C-7146-41DD-B68B-EB731BF4E151}">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31F3CC-B5A1-4087-A330-47D9EDEAFD54}">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90000"/>
            </a:lnSpc>
            <a:spcBef>
              <a:spcPct val="0"/>
            </a:spcBef>
            <a:spcAft>
              <a:spcPct val="35000"/>
            </a:spcAft>
            <a:buNone/>
          </a:pPr>
          <a:r>
            <a:rPr lang="en-US" sz="1900" kern="1200" dirty="0"/>
            <a:t>No questions asked policy to preserve student privacy. However, this should not be treated as a use it or lose it benefit.</a:t>
          </a:r>
        </a:p>
      </dsp:txBody>
      <dsp:txXfrm>
        <a:off x="836323" y="2718736"/>
        <a:ext cx="9679276" cy="724089"/>
      </dsp:txXfrm>
    </dsp:sp>
    <dsp:sp modelId="{3C104293-33FE-4C72-B329-6897770FDAF8}">
      <dsp:nvSpPr>
        <dsp:cNvPr id="0" name=""/>
        <dsp:cNvSpPr/>
      </dsp:nvSpPr>
      <dsp:spPr>
        <a:xfrm>
          <a:off x="0" y="3623848"/>
          <a:ext cx="10515600" cy="724089"/>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D18CAAD7-9AE8-4804-A3FC-1E5B8606DFF3}">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789A56-DDE1-4C21-B515-434B3F08E67C}">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rtl="0">
            <a:lnSpc>
              <a:spcPct val="90000"/>
            </a:lnSpc>
            <a:spcBef>
              <a:spcPct val="0"/>
            </a:spcBef>
            <a:spcAft>
              <a:spcPct val="35000"/>
            </a:spcAft>
            <a:buNone/>
          </a:pPr>
          <a:r>
            <a:rPr lang="en-US" sz="1900" kern="1200" dirty="0"/>
            <a:t>If you are struggling, please reach out to your CD.</a:t>
          </a:r>
          <a:r>
            <a:rPr lang="en-US" sz="1900" kern="1200" dirty="0">
              <a:latin typeface="Calibri Light" panose="020F0302020204030204"/>
            </a:rPr>
            <a:t> </a:t>
          </a:r>
          <a:r>
            <a:rPr lang="en-US" sz="1900" kern="1200" dirty="0"/>
            <a:t> We can help you!</a:t>
          </a:r>
        </a:p>
      </dsp:txBody>
      <dsp:txXfrm>
        <a:off x="836323" y="3623848"/>
        <a:ext cx="9679276" cy="724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BFB94-5D36-4511-BCB3-E3D00F7ECA5E}">
      <dsp:nvSpPr>
        <dsp:cNvPr id="0" name=""/>
        <dsp:cNvSpPr/>
      </dsp:nvSpPr>
      <dsp:spPr>
        <a:xfrm>
          <a:off x="0" y="1934"/>
          <a:ext cx="10515600" cy="9803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DE34CE-C9B6-4DAE-94B1-FE1ABEA6F99B}">
      <dsp:nvSpPr>
        <dsp:cNvPr id="0" name=""/>
        <dsp:cNvSpPr/>
      </dsp:nvSpPr>
      <dsp:spPr>
        <a:xfrm>
          <a:off x="296565" y="222520"/>
          <a:ext cx="539210" cy="539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F6EE8D-166D-488E-B237-13C55DD38E20}">
      <dsp:nvSpPr>
        <dsp:cNvPr id="0" name=""/>
        <dsp:cNvSpPr/>
      </dsp:nvSpPr>
      <dsp:spPr>
        <a:xfrm>
          <a:off x="1132341" y="1934"/>
          <a:ext cx="9383258" cy="98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57" tIns="103757" rIns="103757" bIns="10375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libri"/>
              <a:cs typeface="Calibri"/>
            </a:rPr>
            <a:t>Direct observation</a:t>
          </a:r>
        </a:p>
      </dsp:txBody>
      <dsp:txXfrm>
        <a:off x="1132341" y="1934"/>
        <a:ext cx="9383258" cy="980382"/>
      </dsp:txXfrm>
    </dsp:sp>
    <dsp:sp modelId="{FCCE13AB-0356-4308-B257-1AA35E370861}">
      <dsp:nvSpPr>
        <dsp:cNvPr id="0" name=""/>
        <dsp:cNvSpPr/>
      </dsp:nvSpPr>
      <dsp:spPr>
        <a:xfrm>
          <a:off x="0" y="1227412"/>
          <a:ext cx="10515600" cy="9803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378A9-226F-4B75-9802-E7481D88C489}">
      <dsp:nvSpPr>
        <dsp:cNvPr id="0" name=""/>
        <dsp:cNvSpPr/>
      </dsp:nvSpPr>
      <dsp:spPr>
        <a:xfrm>
          <a:off x="296565" y="1447998"/>
          <a:ext cx="539210" cy="5392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C2E49F-BF6E-4628-AC86-30FED09BAD25}">
      <dsp:nvSpPr>
        <dsp:cNvPr id="0" name=""/>
        <dsp:cNvSpPr/>
      </dsp:nvSpPr>
      <dsp:spPr>
        <a:xfrm>
          <a:off x="1132341" y="1227412"/>
          <a:ext cx="9383258" cy="98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57" tIns="103757" rIns="103757" bIns="10375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libri"/>
              <a:cs typeface="Calibri"/>
            </a:rPr>
            <a:t>Indirect supervision</a:t>
          </a:r>
        </a:p>
      </dsp:txBody>
      <dsp:txXfrm>
        <a:off x="1132341" y="1227412"/>
        <a:ext cx="9383258" cy="980382"/>
      </dsp:txXfrm>
    </dsp:sp>
    <dsp:sp modelId="{AB22F160-CF99-44E1-94BD-1FF8E0170C76}">
      <dsp:nvSpPr>
        <dsp:cNvPr id="0" name=""/>
        <dsp:cNvSpPr/>
      </dsp:nvSpPr>
      <dsp:spPr>
        <a:xfrm>
          <a:off x="0" y="2452890"/>
          <a:ext cx="10515600" cy="9803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EF436F-F99E-40C1-9B24-51942655E035}">
      <dsp:nvSpPr>
        <dsp:cNvPr id="0" name=""/>
        <dsp:cNvSpPr/>
      </dsp:nvSpPr>
      <dsp:spPr>
        <a:xfrm>
          <a:off x="296565" y="2673476"/>
          <a:ext cx="539210" cy="5392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012E94-217D-4CE4-98E8-1ADB0313A42F}">
      <dsp:nvSpPr>
        <dsp:cNvPr id="0" name=""/>
        <dsp:cNvSpPr/>
      </dsp:nvSpPr>
      <dsp:spPr>
        <a:xfrm>
          <a:off x="1132341" y="2452890"/>
          <a:ext cx="9383258" cy="98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57" tIns="103757" rIns="103757" bIns="103757"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alibri"/>
              <a:cs typeface="Calibri"/>
            </a:rPr>
            <a:t>Type of supervision depends on clinical location, scope of practice, acuity (severity) of the situation, student’s knowledge and skill level</a:t>
          </a:r>
        </a:p>
      </dsp:txBody>
      <dsp:txXfrm>
        <a:off x="1132341" y="2452890"/>
        <a:ext cx="9383258" cy="980382"/>
      </dsp:txXfrm>
    </dsp:sp>
    <dsp:sp modelId="{5D6B6987-ED7E-4FD3-9EE0-1DB7A8BEA61D}">
      <dsp:nvSpPr>
        <dsp:cNvPr id="0" name=""/>
        <dsp:cNvSpPr/>
      </dsp:nvSpPr>
      <dsp:spPr>
        <a:xfrm>
          <a:off x="0" y="3678368"/>
          <a:ext cx="10515600" cy="9803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ADF39-D291-46DA-B051-E313A1916CB0}">
      <dsp:nvSpPr>
        <dsp:cNvPr id="0" name=""/>
        <dsp:cNvSpPr/>
      </dsp:nvSpPr>
      <dsp:spPr>
        <a:xfrm>
          <a:off x="296565" y="3898954"/>
          <a:ext cx="539210" cy="5392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AEEF3-3A9B-4FB4-84B3-9075F13E4085}">
      <dsp:nvSpPr>
        <dsp:cNvPr id="0" name=""/>
        <dsp:cNvSpPr/>
      </dsp:nvSpPr>
      <dsp:spPr>
        <a:xfrm>
          <a:off x="1132341" y="3678368"/>
          <a:ext cx="9383258" cy="98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757" tIns="103757" rIns="103757" bIns="103757" numCol="1" spcCol="1270" anchor="ctr" anchorCtr="0">
          <a:noAutofit/>
        </a:bodyPr>
        <a:lstStyle/>
        <a:p>
          <a:pPr marL="0" lvl="0" indent="0" algn="l" defTabSz="889000" rtl="0">
            <a:lnSpc>
              <a:spcPct val="100000"/>
            </a:lnSpc>
            <a:spcBef>
              <a:spcPct val="0"/>
            </a:spcBef>
            <a:spcAft>
              <a:spcPct val="35000"/>
            </a:spcAft>
            <a:buNone/>
          </a:pPr>
          <a:r>
            <a:rPr lang="en-US" sz="2000" kern="1200" dirty="0">
              <a:latin typeface="Calibri"/>
              <a:cs typeface="Calibri"/>
            </a:rPr>
            <a:t>An attending or resident must also physically evaluate any patient seen by a student and review the documentation and plan of care daily to ensure accuracy and completeness </a:t>
          </a:r>
        </a:p>
      </dsp:txBody>
      <dsp:txXfrm>
        <a:off x="1132341" y="3678368"/>
        <a:ext cx="9383258" cy="9803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BC45C-31E5-4C97-9F9A-68021A67649C}">
      <dsp:nvSpPr>
        <dsp:cNvPr id="0" name=""/>
        <dsp:cNvSpPr/>
      </dsp:nvSpPr>
      <dsp:spPr>
        <a:xfrm>
          <a:off x="0" y="553"/>
          <a:ext cx="10506456" cy="129551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37E821-8D41-445F-9603-70A94A4DAEDB}">
      <dsp:nvSpPr>
        <dsp:cNvPr id="0" name=""/>
        <dsp:cNvSpPr/>
      </dsp:nvSpPr>
      <dsp:spPr>
        <a:xfrm>
          <a:off x="391894" y="292045"/>
          <a:ext cx="712535" cy="712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DD76DD-D0CF-474E-9B55-1D59460C1334}">
      <dsp:nvSpPr>
        <dsp:cNvPr id="0" name=""/>
        <dsp:cNvSpPr/>
      </dsp:nvSpPr>
      <dsp:spPr>
        <a:xfrm>
          <a:off x="1496324" y="553"/>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1066800">
            <a:lnSpc>
              <a:spcPct val="90000"/>
            </a:lnSpc>
            <a:spcBef>
              <a:spcPct val="0"/>
            </a:spcBef>
            <a:spcAft>
              <a:spcPct val="35000"/>
            </a:spcAft>
            <a:buNone/>
          </a:pPr>
          <a:r>
            <a:rPr lang="en-US" sz="2400" kern="1200"/>
            <a:t>Report any witnessed lapse in medical student supervision to your course/clerkship director</a:t>
          </a:r>
        </a:p>
      </dsp:txBody>
      <dsp:txXfrm>
        <a:off x="1496324" y="553"/>
        <a:ext cx="9010131" cy="1295519"/>
      </dsp:txXfrm>
    </dsp:sp>
    <dsp:sp modelId="{DEA858C6-4D13-478B-8927-7B8886EDAFDB}">
      <dsp:nvSpPr>
        <dsp:cNvPr id="0" name=""/>
        <dsp:cNvSpPr/>
      </dsp:nvSpPr>
      <dsp:spPr>
        <a:xfrm>
          <a:off x="0" y="1619952"/>
          <a:ext cx="10506456" cy="129551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7FF78B-D7BA-4784-91E7-972712F0DC7F}">
      <dsp:nvSpPr>
        <dsp:cNvPr id="0" name=""/>
        <dsp:cNvSpPr/>
      </dsp:nvSpPr>
      <dsp:spPr>
        <a:xfrm>
          <a:off x="391894" y="1911444"/>
          <a:ext cx="712535" cy="712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AB05AF-1C7E-4648-A22B-064A0E149DAF}">
      <dsp:nvSpPr>
        <dsp:cNvPr id="0" name=""/>
        <dsp:cNvSpPr/>
      </dsp:nvSpPr>
      <dsp:spPr>
        <a:xfrm>
          <a:off x="1496324" y="1619952"/>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1066800">
            <a:lnSpc>
              <a:spcPct val="90000"/>
            </a:lnSpc>
            <a:spcBef>
              <a:spcPct val="0"/>
            </a:spcBef>
            <a:spcAft>
              <a:spcPct val="35000"/>
            </a:spcAft>
            <a:buNone/>
          </a:pPr>
          <a:r>
            <a:rPr lang="en-US" sz="2400" kern="1200"/>
            <a:t>If you have concerns about your own supervision, discuss with your immediate supervisor first then the course/clerkship director.</a:t>
          </a:r>
        </a:p>
      </dsp:txBody>
      <dsp:txXfrm>
        <a:off x="1496324" y="1619952"/>
        <a:ext cx="9010131" cy="1295519"/>
      </dsp:txXfrm>
    </dsp:sp>
    <dsp:sp modelId="{61474997-34FA-493C-B0EB-4B650F63818B}">
      <dsp:nvSpPr>
        <dsp:cNvPr id="0" name=""/>
        <dsp:cNvSpPr/>
      </dsp:nvSpPr>
      <dsp:spPr>
        <a:xfrm>
          <a:off x="0" y="3239351"/>
          <a:ext cx="10506456" cy="129551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232BA9-98C4-4D1E-93A8-D8FBA01E49CD}">
      <dsp:nvSpPr>
        <dsp:cNvPr id="0" name=""/>
        <dsp:cNvSpPr/>
      </dsp:nvSpPr>
      <dsp:spPr>
        <a:xfrm>
          <a:off x="391894" y="3530843"/>
          <a:ext cx="712535" cy="712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34E95-BDD6-4C07-8BA8-A28A4E7F3E8E}">
      <dsp:nvSpPr>
        <dsp:cNvPr id="0" name=""/>
        <dsp:cNvSpPr/>
      </dsp:nvSpPr>
      <dsp:spPr>
        <a:xfrm>
          <a:off x="1496324" y="3239351"/>
          <a:ext cx="9010131" cy="129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09" tIns="137109" rIns="137109" bIns="137109" numCol="1" spcCol="1270" anchor="ctr" anchorCtr="0">
          <a:noAutofit/>
        </a:bodyPr>
        <a:lstStyle/>
        <a:p>
          <a:pPr marL="0" lvl="0" indent="0" algn="l" defTabSz="1066800">
            <a:lnSpc>
              <a:spcPct val="90000"/>
            </a:lnSpc>
            <a:spcBef>
              <a:spcPct val="0"/>
            </a:spcBef>
            <a:spcAft>
              <a:spcPct val="35000"/>
            </a:spcAft>
            <a:buNone/>
          </a:pPr>
          <a:r>
            <a:rPr lang="en-US" sz="2400" kern="1200"/>
            <a:t>The full policy can be found on the Medical Education Resource Link (MERL) at </a:t>
          </a:r>
          <a:r>
            <a:rPr lang="en-US" sz="2400" u="sng" kern="1200">
              <a:hlinkClick xmlns:r="http://schemas.openxmlformats.org/officeDocument/2006/relationships" r:id="rId7"/>
            </a:rPr>
            <a:t>https://www.uthsc.edu/medicine/medical-education/merl.php</a:t>
          </a:r>
          <a:r>
            <a:rPr lang="en-US" sz="2400" kern="1200"/>
            <a:t>. </a:t>
          </a:r>
        </a:p>
      </dsp:txBody>
      <dsp:txXfrm>
        <a:off x="1496324" y="3239351"/>
        <a:ext cx="9010131" cy="129551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33B01-9C53-2E4E-8FED-7FAEB693B6F2}" type="datetimeFigureOut">
              <a:rPr lang="en-US" smtClean="0"/>
              <a:t>10/27/23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BE1CD0-567C-154B-AF89-EFBD37599C27}" type="slidenum">
              <a:rPr lang="en-US" smtClean="0"/>
              <a:t>‹#›</a:t>
            </a:fld>
            <a:endParaRPr lang="en-US"/>
          </a:p>
        </p:txBody>
      </p:sp>
    </p:spTree>
    <p:extLst>
      <p:ext uri="{BB962C8B-B14F-4D97-AF65-F5344CB8AC3E}">
        <p14:creationId xmlns:p14="http://schemas.microsoft.com/office/powerpoint/2010/main" val="178677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589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2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15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83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77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 notice of 30 days before the start of the rotations is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93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44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What counts as a wellness day? </a:t>
            </a:r>
          </a:p>
          <a:p>
            <a:pPr lvl="1"/>
            <a:r>
              <a:rPr lang="en-US" sz="1700" dirty="0"/>
              <a:t>Important life events (weddings, reunions, etc.)</a:t>
            </a:r>
          </a:p>
          <a:p>
            <a:pPr lvl="1"/>
            <a:r>
              <a:rPr lang="en-US" sz="1700" dirty="0"/>
              <a:t>Nondisclosed reasons (counseling appointments, “mental health day”, rest, recharge, reboot)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845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dirty="0"/>
              <a:t>Students may only assume responsibilities that are commensurate with their ability and experience, based on prior training and direct supervisory assessment.</a:t>
            </a:r>
          </a:p>
          <a:p>
            <a:pPr marL="171450" indent="-171450">
              <a:lnSpc>
                <a:spcPct val="90000"/>
              </a:lnSpc>
              <a:spcBef>
                <a:spcPts val="1000"/>
              </a:spcBef>
              <a:buFont typeface="Arial"/>
              <a:buChar char="•"/>
            </a:pPr>
            <a:r>
              <a:rPr lang="en-US" dirty="0"/>
              <a:t>Students may perform or assist with procedures if the supervising physician agrees that the student has had previous training and has the skill and knowledge necessary for the procedure.</a:t>
            </a:r>
            <a:endParaRPr lang="en-US" dirty="0">
              <a:cs typeface="Calibri"/>
            </a:endParaRPr>
          </a:p>
          <a:p>
            <a:pPr marL="171450" indent="-171450">
              <a:lnSpc>
                <a:spcPct val="90000"/>
              </a:lnSpc>
              <a:spcBef>
                <a:spcPts val="1000"/>
              </a:spcBef>
              <a:buFont typeface="Arial"/>
              <a:buChar char="•"/>
            </a:pPr>
            <a:r>
              <a:rPr lang="en-US" dirty="0">
                <a:cs typeface="Calibri"/>
              </a:rPr>
              <a:t>Students may be supervised by attendings, fellows, and residents. </a:t>
            </a:r>
            <a:r>
              <a:rPr lang="en-US" dirty="0"/>
              <a:t>The attending physician is always ultimately responsible even if they are not physically present with the student</a:t>
            </a:r>
          </a:p>
          <a:p>
            <a:endParaRPr lang="en-US" dirty="0">
              <a:cs typeface="Calibri"/>
            </a:endParaRPr>
          </a:p>
          <a:p>
            <a:r>
              <a:rPr lang="en-US" dirty="0"/>
              <a:t>Procedures – the attending of record must be documented on the procedure note and is ultimately responsible for the procedure.</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160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625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Direct observation – Supervising physician is physically present with student and patient</a:t>
            </a:r>
          </a:p>
          <a:p>
            <a:pPr marL="171450" indent="-171450">
              <a:buFont typeface="Arial"/>
              <a:buChar char="•"/>
              <a:defRPr/>
            </a:pPr>
            <a:r>
              <a:rPr lang="en-US" dirty="0"/>
              <a:t>Indirect supervision – Supervising physician is present within the hospital or clinic and is immediately available. </a:t>
            </a:r>
            <a:endParaRPr lang="en-US" dirty="0">
              <a:cs typeface="Calibri"/>
            </a:endParaRPr>
          </a:p>
          <a:p>
            <a:pPr marL="171450" indent="-171450">
              <a:buFont typeface="Arial"/>
              <a:buChar char="•"/>
              <a:defRPr/>
            </a:pPr>
            <a:r>
              <a:rPr lang="en-US" dirty="0"/>
              <a:t>Type of supervision depends on clinical location, scope of practice, acuity (severity) of the situation, student’s knowledge and skill level</a:t>
            </a:r>
            <a:endParaRPr lang="en-US" dirty="0">
              <a:cs typeface="Calibri"/>
            </a:endParaRPr>
          </a:p>
          <a:p>
            <a:pPr marL="171450" indent="-171450">
              <a:buFont typeface="Arial"/>
              <a:buChar char="•"/>
              <a:defRPr/>
            </a:pPr>
            <a:r>
              <a:rPr lang="en-US" dirty="0"/>
              <a:t>An attending or resident must also evaluate in person any patient that a student sees and review the documentation and plan of care daily to ensure accuracy and completeness </a:t>
            </a:r>
            <a:endParaRPr lang="en-US" dirty="0">
              <a:cs typeface="Calibri"/>
            </a:endParaRPr>
          </a:p>
          <a:p>
            <a:pPr>
              <a:defRPr/>
            </a:pPr>
            <a:endParaRPr lang="en-US" dirty="0">
              <a:cs typeface="Calibri"/>
            </a:endParaRPr>
          </a:p>
          <a:p>
            <a:pPr marL="0" marR="0" lvl="0" indent="0" algn="l" defTabSz="914400">
              <a:lnSpc>
                <a:spcPct val="100000"/>
              </a:lnSpc>
              <a:spcBef>
                <a:spcPts val="0"/>
              </a:spcBef>
              <a:spcAft>
                <a:spcPts val="0"/>
              </a:spcAft>
              <a:buClrTx/>
              <a:buSzTx/>
              <a:buFontTx/>
              <a:buNone/>
              <a:tabLst/>
              <a:defRPr/>
            </a:pPr>
            <a:r>
              <a:rPr lang="en-US" dirty="0"/>
              <a:t>**Must be directly observed for any procedure that could pose a risk to the patient</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48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your Clinical Clerkships.  This will be the best year yet of medical school.  This is the year when you really get to bring everything from the last 2 years together.  You’ll see how the body systems interact with each other, you’ll understand the importance of pathology, pharmacology, and pathophysiology (and all of the other basic sciences!) as they relate to patient care and disease prevention.  You will create relationships with patients and families.  This will be one of the most challenging, rewarding, stressful, life-changing years you will have in your medical training.  The patients you meet and the experiences you walk through will forever change your perception of the world and your place in it. </a:t>
            </a:r>
          </a:p>
          <a:p>
            <a:endParaRPr lang="en-US" dirty="0"/>
          </a:p>
        </p:txBody>
      </p:sp>
      <p:sp>
        <p:nvSpPr>
          <p:cNvPr id="4" name="Slide Number Placeholder 3"/>
          <p:cNvSpPr>
            <a:spLocks noGrp="1"/>
          </p:cNvSpPr>
          <p:nvPr>
            <p:ph type="sldNum" sz="quarter" idx="5"/>
          </p:nvPr>
        </p:nvSpPr>
        <p:spPr/>
        <p:txBody>
          <a:bodyPr/>
          <a:lstStyle/>
          <a:p>
            <a:fld id="{14BE1CD0-567C-154B-AF89-EFBD37599C27}" type="slidenum">
              <a:rPr lang="en-US" smtClean="0"/>
              <a:t>2</a:t>
            </a:fld>
            <a:endParaRPr lang="en-US"/>
          </a:p>
        </p:txBody>
      </p:sp>
    </p:spTree>
    <p:extLst>
      <p:ext uri="{BB962C8B-B14F-4D97-AF65-F5344CB8AC3E}">
        <p14:creationId xmlns:p14="http://schemas.microsoft.com/office/powerpoint/2010/main" val="2593635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36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During the clinical years, management of a weather event must balance the demands of patient care and personal safety.</a:t>
            </a:r>
          </a:p>
          <a:p>
            <a:pPr marL="171450" indent="-171450">
              <a:lnSpc>
                <a:spcPct val="90000"/>
              </a:lnSpc>
              <a:spcBef>
                <a:spcPts val="1000"/>
              </a:spcBef>
              <a:buFont typeface="Arial"/>
              <a:buChar char="•"/>
            </a:pPr>
            <a:r>
              <a:rPr lang="en-US" dirty="0"/>
              <a:t>Students on clinical services are expected to continue to provide care for their patients, provided students feel that traveling would not place them at risk of injury.</a:t>
            </a:r>
          </a:p>
          <a:p>
            <a:pPr marL="171450" indent="-171450">
              <a:lnSpc>
                <a:spcPct val="90000"/>
              </a:lnSpc>
              <a:spcBef>
                <a:spcPts val="1000"/>
              </a:spcBef>
              <a:buFont typeface="Arial"/>
              <a:buChar char="•"/>
            </a:pPr>
            <a:r>
              <a:rPr lang="en-US" dirty="0"/>
              <a:t>Students should immediately contact their supervising resident or attending regarding potential risks associated with travel, to report any anticipated absence or delay in arrival, and to make appropriate alternative arrangements.</a:t>
            </a:r>
          </a:p>
          <a:p>
            <a:pPr marL="171450" indent="-171450">
              <a:lnSpc>
                <a:spcPct val="90000"/>
              </a:lnSpc>
              <a:spcBef>
                <a:spcPts val="1000"/>
              </a:spcBef>
              <a:buFont typeface="Arial"/>
              <a:buChar char="•"/>
            </a:pPr>
            <a:r>
              <a:rPr lang="en-US" dirty="0"/>
              <a:t>Students should also immediately report an inability to participate in patient care to the Clerkship Coordinator and/or Clerkship Director.</a:t>
            </a:r>
          </a:p>
          <a:p>
            <a:pPr>
              <a:lnSpc>
                <a:spcPct val="90000"/>
              </a:lnSpc>
              <a:spcBef>
                <a:spcPts val="1000"/>
              </a:spcBef>
            </a:pPr>
            <a:endParaRPr lang="en-US" dirty="0">
              <a:cs typeface="Calibri" panose="020F0502020204030204"/>
            </a:endParaRPr>
          </a:p>
          <a:p>
            <a:pPr>
              <a:lnSpc>
                <a:spcPct val="90000"/>
              </a:lnSpc>
              <a:spcBef>
                <a:spcPts val="1000"/>
              </a:spcBef>
            </a:pPr>
            <a:r>
              <a:rPr lang="en-US" dirty="0"/>
              <a:t>Clinical experience missed due to inclement weather is considered an Excused Absence.</a:t>
            </a:r>
            <a:endParaRPr lang="en-US" dirty="0">
              <a:cs typeface="Calibri" panose="020F0502020204030204"/>
            </a:endParaRPr>
          </a:p>
          <a:p>
            <a:pPr marL="171450" indent="-171450">
              <a:lnSpc>
                <a:spcPct val="90000"/>
              </a:lnSpc>
              <a:spcBef>
                <a:spcPts val="1000"/>
              </a:spcBef>
              <a:buFont typeface="Arial,Sans-Serif"/>
              <a:buChar char="•"/>
            </a:pPr>
            <a:r>
              <a:rPr lang="en-US" dirty="0"/>
              <a:t>Complete a LLR form and indicate “weather” as the cause. A single form can be submitted for a series of days missed during the same weather event, but you still need to notify your supervisors and coordinators about your absence each day.</a:t>
            </a:r>
          </a:p>
          <a:p>
            <a:pPr marL="171450" indent="-171450">
              <a:lnSpc>
                <a:spcPct val="90000"/>
              </a:lnSpc>
              <a:spcBef>
                <a:spcPts val="1000"/>
              </a:spcBef>
              <a:buFont typeface="Arial,Sans-Serif"/>
              <a:buChar char="•"/>
            </a:pPr>
            <a:r>
              <a:rPr lang="en-US" dirty="0"/>
              <a:t>Submit an LLR form even if your ambulatory clinical site was closed for the day or if you were excused from clinical activities by your resident supervisors. </a:t>
            </a:r>
          </a:p>
          <a:p>
            <a:pPr marL="171450" indent="-171450">
              <a:lnSpc>
                <a:spcPct val="90000"/>
              </a:lnSpc>
              <a:spcBef>
                <a:spcPts val="1000"/>
              </a:spcBef>
              <a:buFont typeface="Arial,Sans-Serif"/>
              <a:buChar char="•"/>
            </a:pPr>
            <a:r>
              <a:rPr lang="en-US" dirty="0"/>
              <a:t>A student missing more than 2 days of a rotation may be required to make up the missed time, at the discretion of the Clerkship Director. </a:t>
            </a:r>
          </a:p>
          <a:p>
            <a:pPr>
              <a:lnSpc>
                <a:spcPct val="90000"/>
              </a:lnSpc>
              <a:spcBef>
                <a:spcPts val="1000"/>
              </a:spcBef>
            </a:pPr>
            <a:endParaRPr lang="en-US" dirty="0"/>
          </a:p>
          <a:p>
            <a:pPr>
              <a:lnSpc>
                <a:spcPct val="90000"/>
              </a:lnSpc>
              <a:spcBef>
                <a:spcPts val="1000"/>
              </a:spcBef>
            </a:pPr>
            <a:r>
              <a:rPr lang="en-US" dirty="0"/>
              <a:t>Students should make every effort to fulfill their patient responsibilities. However, they should not place themselves at undo risk and should not be subject to harassment for choosing to avoid travel under conditions perceived to be unsafe. Any such behavior should be reported directly to the Clerkship Director, or anonymously in the course evaluation.</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417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58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93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Shape 599"/>
          <p:cNvSpPr>
            <a:spLocks noGrp="1" noRot="1" noChangeAspect="1"/>
          </p:cNvSpPr>
          <p:nvPr>
            <p:ph type="sldImg" idx="2"/>
          </p:nvPr>
        </p:nvSpPr>
        <p:spPr>
          <a:xfrm>
            <a:off x="396875" y="693738"/>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0" name="Shape 600"/>
          <p:cNvSpPr txBox="1">
            <a:spLocks noGrp="1"/>
          </p:cNvSpPr>
          <p:nvPr>
            <p:ph type="body" idx="1"/>
          </p:nvPr>
        </p:nvSpPr>
        <p:spPr>
          <a:xfrm>
            <a:off x="695008" y="4387136"/>
            <a:ext cx="5560060" cy="4156234"/>
          </a:xfrm>
          <a:prstGeom prst="rect">
            <a:avLst/>
          </a:prstGeom>
          <a:noFill/>
          <a:ln>
            <a:noFill/>
          </a:ln>
        </p:spPr>
        <p:txBody>
          <a:bodyPr spcFirstLastPara="1" wrap="square" lIns="93025" tIns="46500" rIns="93025" bIns="465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01" name="Shape 601"/>
          <p:cNvSpPr txBox="1">
            <a:spLocks noGrp="1"/>
          </p:cNvSpPr>
          <p:nvPr>
            <p:ph type="sldNum" idx="12"/>
          </p:nvPr>
        </p:nvSpPr>
        <p:spPr>
          <a:xfrm>
            <a:off x="3936769" y="8772669"/>
            <a:ext cx="3011699" cy="461804"/>
          </a:xfrm>
          <a:prstGeom prst="rect">
            <a:avLst/>
          </a:prstGeom>
          <a:noFill/>
          <a:ln>
            <a:noFill/>
          </a:ln>
        </p:spPr>
        <p:txBody>
          <a:bodyPr spcFirstLastPara="1" wrap="square" lIns="93025" tIns="46500" rIns="93025" bIns="465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596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305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778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54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835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b="1"/>
            </a:pPr>
            <a:r>
              <a:rPr lang="en-US" sz="1800" dirty="0"/>
              <a:t>Surround yourself with supportive, helpful mentors and advisors</a:t>
            </a:r>
          </a:p>
          <a:p>
            <a:pPr lvl="0">
              <a:defRPr b="1"/>
            </a:pPr>
            <a:r>
              <a:rPr lang="en-US" sz="1800" dirty="0"/>
              <a:t>Shadow physicians in your areas of interest, ask them about their day-to-day lives and practices</a:t>
            </a:r>
          </a:p>
          <a:p>
            <a:pPr lvl="0">
              <a:defRPr b="1"/>
            </a:pPr>
            <a:r>
              <a:rPr lang="en-US" sz="1800" dirty="0"/>
              <a:t>Practice routine, structured reflection </a:t>
            </a:r>
          </a:p>
          <a:p>
            <a:pPr lvl="1"/>
            <a:r>
              <a:rPr lang="en-US" sz="1400" dirty="0"/>
              <a:t>Indirectly – on clinical experiences</a:t>
            </a:r>
          </a:p>
          <a:p>
            <a:pPr lvl="1"/>
            <a:r>
              <a:rPr lang="en-US" sz="1400" dirty="0"/>
              <a:t>Directly – on one’s current professional identity</a:t>
            </a:r>
          </a:p>
          <a:p>
            <a:pPr lvl="0"/>
            <a:r>
              <a:rPr lang="en-US" sz="1800" dirty="0"/>
              <a:t>Use narrative </a:t>
            </a:r>
            <a:r>
              <a:rPr lang="en-US" sz="1800" dirty="0" err="1"/>
              <a:t>medicin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962C46-3627-6A4C-A9F5-63A42F025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3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96875" y="693738"/>
            <a:ext cx="6156325" cy="346392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1" name="Shape 231"/>
          <p:cNvSpPr txBox="1">
            <a:spLocks noGrp="1"/>
          </p:cNvSpPr>
          <p:nvPr>
            <p:ph type="body" idx="1"/>
          </p:nvPr>
        </p:nvSpPr>
        <p:spPr>
          <a:xfrm>
            <a:off x="695008" y="4387136"/>
            <a:ext cx="5560060" cy="4156234"/>
          </a:xfrm>
          <a:prstGeom prst="rect">
            <a:avLst/>
          </a:prstGeom>
          <a:noFill/>
          <a:ln>
            <a:noFill/>
          </a:ln>
        </p:spPr>
        <p:txBody>
          <a:bodyPr spcFirstLastPara="1" wrap="square" lIns="93025" tIns="46500" rIns="93025" bIns="46500" anchor="t" anchorCtr="0">
            <a:noAutofit/>
          </a:bodyPr>
          <a:lstStyle/>
          <a:p>
            <a:pPr marL="0" marR="0" lvl="0" indent="0" algn="l" rtl="0">
              <a:spcBef>
                <a:spcPts val="0"/>
              </a:spcBef>
              <a:spcAft>
                <a:spcPts val="0"/>
              </a:spcAft>
              <a:buNone/>
            </a:pPr>
            <a:r>
              <a:rPr lang="en-US" sz="1600" b="0" i="0" u="none" strike="noStrike" cap="none" dirty="0">
                <a:solidFill>
                  <a:schemeClr val="dk1"/>
                </a:solidFill>
                <a:latin typeface="Times New Roman"/>
                <a:ea typeface="Times New Roman"/>
                <a:cs typeface="Times New Roman"/>
                <a:sym typeface="Times New Roman"/>
              </a:rPr>
              <a:t>Notice there are only 5 holidays </a:t>
            </a:r>
            <a:endParaRPr dirty="0"/>
          </a:p>
          <a:p>
            <a:pPr marL="0" marR="0" lvl="0" indent="0" algn="l" rtl="0">
              <a:spcBef>
                <a:spcPts val="0"/>
              </a:spcBef>
              <a:spcAft>
                <a:spcPts val="0"/>
              </a:spcAft>
              <a:buNone/>
            </a:pPr>
            <a:r>
              <a:rPr lang="en-US" sz="1600" b="0" i="0" u="none" strike="noStrike" cap="none">
                <a:solidFill>
                  <a:schemeClr val="dk1"/>
                </a:solidFill>
                <a:latin typeface="Times New Roman"/>
                <a:ea typeface="Times New Roman"/>
                <a:cs typeface="Times New Roman"/>
                <a:sym typeface="Times New Roman"/>
              </a:rPr>
              <a:t>	no 4</a:t>
            </a:r>
            <a:r>
              <a:rPr lang="en-US" sz="1600" b="0" i="0" u="none" strike="noStrike" cap="none" baseline="30000">
                <a:solidFill>
                  <a:schemeClr val="dk1"/>
                </a:solidFill>
                <a:latin typeface="Times New Roman"/>
                <a:ea typeface="Times New Roman"/>
                <a:cs typeface="Times New Roman"/>
                <a:sym typeface="Times New Roman"/>
              </a:rPr>
              <a:t>th</a:t>
            </a:r>
            <a:r>
              <a:rPr lang="en-US" sz="1600" b="0" i="0" u="none" strike="noStrike" cap="none">
                <a:solidFill>
                  <a:schemeClr val="dk1"/>
                </a:solidFill>
                <a:latin typeface="Times New Roman"/>
                <a:ea typeface="Times New Roman"/>
                <a:cs typeface="Times New Roman"/>
                <a:sym typeface="Times New Roman"/>
              </a:rPr>
              <a:t> of July</a:t>
            </a:r>
            <a:endParaRPr/>
          </a:p>
          <a:p>
            <a:pPr marL="0" marR="0" lvl="0" indent="0" algn="l" rtl="0">
              <a:spcBef>
                <a:spcPts val="0"/>
              </a:spcBef>
              <a:spcAft>
                <a:spcPts val="0"/>
              </a:spcAft>
              <a:buNone/>
            </a:pPr>
            <a:r>
              <a:rPr lang="en-US" sz="1600" b="0" i="0" u="none" strike="noStrike" cap="none" dirty="0">
                <a:solidFill>
                  <a:schemeClr val="dk1"/>
                </a:solidFill>
                <a:latin typeface="Times New Roman"/>
                <a:ea typeface="Times New Roman"/>
                <a:cs typeface="Times New Roman"/>
                <a:sym typeface="Times New Roman"/>
              </a:rPr>
              <a:t>	no Labor Day, </a:t>
            </a:r>
          </a:p>
          <a:p>
            <a:pPr marL="0" marR="0" lvl="0" indent="0" algn="l" rtl="0">
              <a:spcBef>
                <a:spcPts val="0"/>
              </a:spcBef>
              <a:spcAft>
                <a:spcPts val="0"/>
              </a:spcAft>
              <a:buNone/>
            </a:pPr>
            <a:r>
              <a:rPr lang="en-US" sz="1600" b="0" i="0" u="none" strike="noStrike" cap="none" dirty="0">
                <a:solidFill>
                  <a:schemeClr val="dk1"/>
                </a:solidFill>
                <a:latin typeface="Times New Roman"/>
                <a:ea typeface="Times New Roman"/>
                <a:cs typeface="Times New Roman"/>
                <a:sym typeface="Times New Roman"/>
              </a:rPr>
              <a:t>	no Memorial Day</a:t>
            </a:r>
          </a:p>
          <a:p>
            <a:pPr marL="0" marR="0" lvl="0" indent="0" algn="l" rtl="0">
              <a:spcBef>
                <a:spcPts val="0"/>
              </a:spcBef>
              <a:spcAft>
                <a:spcPts val="0"/>
              </a:spcAft>
              <a:buNone/>
            </a:pPr>
            <a:r>
              <a:rPr lang="en-US" sz="1600" b="1" i="0" u="sng" strike="noStrike" cap="none" dirty="0">
                <a:solidFill>
                  <a:schemeClr val="dk1"/>
                </a:solidFill>
                <a:latin typeface="Times New Roman"/>
                <a:ea typeface="Times New Roman"/>
                <a:cs typeface="Times New Roman"/>
                <a:sym typeface="Times New Roman"/>
              </a:rPr>
              <a:t>Block F actually starts September 8th</a:t>
            </a:r>
            <a:endParaRPr sz="1600" b="1" i="0" u="sng" strike="noStrike" cap="none" dirty="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600" b="0" i="0" u="none" strike="noStrike" cap="none" dirty="0">
              <a:solidFill>
                <a:schemeClr val="dk1"/>
              </a:solidFill>
              <a:latin typeface="Times New Roman"/>
              <a:ea typeface="Times New Roman"/>
              <a:cs typeface="Times New Roman"/>
              <a:sym typeface="Times New Roman"/>
            </a:endParaRPr>
          </a:p>
        </p:txBody>
      </p:sp>
      <p:sp>
        <p:nvSpPr>
          <p:cNvPr id="232" name="Shape 232"/>
          <p:cNvSpPr txBox="1">
            <a:spLocks noGrp="1"/>
          </p:cNvSpPr>
          <p:nvPr>
            <p:ph type="sldNum" idx="12"/>
          </p:nvPr>
        </p:nvSpPr>
        <p:spPr>
          <a:xfrm>
            <a:off x="3936769" y="8772669"/>
            <a:ext cx="3011699" cy="461804"/>
          </a:xfrm>
          <a:prstGeom prst="rect">
            <a:avLst/>
          </a:prstGeom>
          <a:noFill/>
          <a:ln>
            <a:noFill/>
          </a:ln>
        </p:spPr>
        <p:txBody>
          <a:bodyPr spcFirstLastPara="1" wrap="square" lIns="93025" tIns="46500" rIns="93025" bIns="465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01560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36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0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BE1CD0-567C-154B-AF89-EFBD37599C27}" type="slidenum">
              <a:rPr lang="en-US" smtClean="0"/>
              <a:t>15</a:t>
            </a:fld>
            <a:endParaRPr lang="en-US"/>
          </a:p>
        </p:txBody>
      </p:sp>
    </p:spTree>
    <p:extLst>
      <p:ext uri="{BB962C8B-B14F-4D97-AF65-F5344CB8AC3E}">
        <p14:creationId xmlns:p14="http://schemas.microsoft.com/office/powerpoint/2010/main" val="27200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Excused absences – Students should be able to attend general preventive medical care, urgent/acute medical care, and have appropriate time off for sickness. </a:t>
            </a:r>
          </a:p>
          <a:p>
            <a:r>
              <a:rPr lang="en-US" sz="2400" dirty="0"/>
              <a:t>Wellness Days – Goal is to promote mental health and wellness among students. </a:t>
            </a:r>
          </a:p>
          <a:p>
            <a:pPr lvl="1"/>
            <a:r>
              <a:rPr lang="en-US" sz="2000" dirty="0"/>
              <a:t>Take a day to rest, recharge, reboot, etc.</a:t>
            </a:r>
          </a:p>
          <a:p>
            <a:pPr lvl="1"/>
            <a:r>
              <a:rPr lang="en-US" sz="2000" dirty="0"/>
              <a:t>NOT a substitute for professional counseling or mental health treatment for a student experiencing a more significant mental health concern!</a:t>
            </a:r>
          </a:p>
          <a:p>
            <a:pPr lvl="1"/>
            <a:r>
              <a:rPr lang="en-US" sz="2000" dirty="0"/>
              <a:t>NOT intended as a “use it or lose it” day off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53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6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2E8FE-5F2F-6F41-A1B2-4114E7C01A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377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77F3D-D723-DA8D-6C34-44E218E6A4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02F594-B2E1-0AC4-8A31-C40985D48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1A8D8E-4EE0-5B5B-5E76-6F2D1614C706}"/>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5A668473-BF5D-0541-B3F3-D1ED95304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3F424-1A85-7B00-B196-3A069C528E39}"/>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1942446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B0B45-FD5D-1F09-7134-35408FA14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668F56-F02F-0FB6-26BC-82D42E4C9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41C0E-1A74-0A37-D2F1-395522162066}"/>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E331A3FD-88FA-66C1-48BB-D19AD32CB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C0190-8A6D-06C0-2395-2B56EE6606EA}"/>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33046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20D94-FE7E-B770-35A1-874F4206B0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A35F6-5796-6A51-DF5F-79980D01DE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7A653-0CF0-29A6-DEAC-39251210715A}"/>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4ABDDF10-C12B-C29A-FD56-3A3529468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3E389-289E-2579-41B1-66CE67252190}"/>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1127974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229F-832D-2F45-9750-2D4295701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53EAAA-CC5F-4942-A56E-DE601CB7A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4BCFEA-400B-A446-8EFA-A7993F2FFFFC}"/>
              </a:ext>
            </a:extLst>
          </p:cNvPr>
          <p:cNvSpPr>
            <a:spLocks noGrp="1"/>
          </p:cNvSpPr>
          <p:nvPr>
            <p:ph type="dt" sz="half" idx="10"/>
          </p:nvPr>
        </p:nvSpPr>
        <p:spPr/>
        <p:txBody>
          <a:bodyPr/>
          <a:lstStyle/>
          <a:p>
            <a:fld id="{ED291B17-9318-49DB-B28B-6E5994AE9581}" type="datetime1">
              <a:rPr lang="en-US" smtClean="0"/>
              <a:t>10/27/23</a:t>
            </a:fld>
            <a:endParaRPr lang="en-US" dirty="0"/>
          </a:p>
        </p:txBody>
      </p:sp>
      <p:sp>
        <p:nvSpPr>
          <p:cNvPr id="5" name="Footer Placeholder 4">
            <a:extLst>
              <a:ext uri="{FF2B5EF4-FFF2-40B4-BE49-F238E27FC236}">
                <a16:creationId xmlns:a16="http://schemas.microsoft.com/office/drawing/2014/main" id="{0D314C97-76D3-9C47-B65E-99BD4D2B33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0C56B-8652-8544-90C4-15AED964D95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3349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E79EF-491A-564C-A100-99CCAFD4E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67D9C-F226-E943-A1DF-E0B7C7950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AA83E-8776-AA4B-AC8F-E2C04D94DE2D}"/>
              </a:ext>
            </a:extLst>
          </p:cNvPr>
          <p:cNvSpPr>
            <a:spLocks noGrp="1"/>
          </p:cNvSpPr>
          <p:nvPr>
            <p:ph type="dt" sz="half" idx="10"/>
          </p:nvPr>
        </p:nvSpPr>
        <p:spPr/>
        <p:txBody>
          <a:bodyPr/>
          <a:lstStyle/>
          <a:p>
            <a:fld id="{78DD82B9-B8EE-4375-B6FF-88FA6ABB15D9}" type="datetime1">
              <a:rPr lang="en-US" smtClean="0"/>
              <a:t>10/27/23</a:t>
            </a:fld>
            <a:endParaRPr lang="en-US" dirty="0"/>
          </a:p>
        </p:txBody>
      </p:sp>
      <p:sp>
        <p:nvSpPr>
          <p:cNvPr id="5" name="Footer Placeholder 4">
            <a:extLst>
              <a:ext uri="{FF2B5EF4-FFF2-40B4-BE49-F238E27FC236}">
                <a16:creationId xmlns:a16="http://schemas.microsoft.com/office/drawing/2014/main" id="{04A05E76-E50D-3F43-AEB3-E1CDBFC923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A04CA5-314F-AE4D-A1FA-AAD40F87CF6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068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92B9A-D603-F749-B4E9-BC2B993D7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00A81-2873-FD4B-BA5E-BD69AFF1FC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FD4555-0CD3-F143-A766-0BA4AF33A166}"/>
              </a:ext>
            </a:extLst>
          </p:cNvPr>
          <p:cNvSpPr>
            <a:spLocks noGrp="1"/>
          </p:cNvSpPr>
          <p:nvPr>
            <p:ph type="dt" sz="half" idx="10"/>
          </p:nvPr>
        </p:nvSpPr>
        <p:spPr/>
        <p:txBody>
          <a:bodyPr/>
          <a:lstStyle/>
          <a:p>
            <a:fld id="{B2497495-0637-405E-AE64-5CC7506D51F5}" type="datetime1">
              <a:rPr lang="en-US" smtClean="0"/>
              <a:t>10/27/23</a:t>
            </a:fld>
            <a:endParaRPr lang="en-US" dirty="0"/>
          </a:p>
        </p:txBody>
      </p:sp>
      <p:sp>
        <p:nvSpPr>
          <p:cNvPr id="5" name="Footer Placeholder 4">
            <a:extLst>
              <a:ext uri="{FF2B5EF4-FFF2-40B4-BE49-F238E27FC236}">
                <a16:creationId xmlns:a16="http://schemas.microsoft.com/office/drawing/2014/main" id="{22EE4DDF-56CA-DB48-A0E0-980656F2356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A81595-F314-5642-B77D-BB744B65057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7882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5297-EC73-C847-874D-5D21ECFDFB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9E76DB-E4C1-B64E-B7C1-010B33D552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006F4C-2173-374B-A163-305B46E942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49C1B3-2A5A-FF40-9586-106B36811C5F}"/>
              </a:ext>
            </a:extLst>
          </p:cNvPr>
          <p:cNvSpPr>
            <a:spLocks noGrp="1"/>
          </p:cNvSpPr>
          <p:nvPr>
            <p:ph type="dt" sz="half" idx="10"/>
          </p:nvPr>
        </p:nvSpPr>
        <p:spPr/>
        <p:txBody>
          <a:bodyPr/>
          <a:lstStyle/>
          <a:p>
            <a:fld id="{7BFFD690-9426-415D-8B65-26881E07B2D4}" type="datetime1">
              <a:rPr lang="en-US" smtClean="0"/>
              <a:t>10/27/23</a:t>
            </a:fld>
            <a:endParaRPr lang="en-US" dirty="0"/>
          </a:p>
        </p:txBody>
      </p:sp>
      <p:sp>
        <p:nvSpPr>
          <p:cNvPr id="6" name="Footer Placeholder 5">
            <a:extLst>
              <a:ext uri="{FF2B5EF4-FFF2-40B4-BE49-F238E27FC236}">
                <a16:creationId xmlns:a16="http://schemas.microsoft.com/office/drawing/2014/main" id="{F20069EE-26FB-AE47-8507-D61FEFAB2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D55902-3F50-404D-A9F7-A3C656EB54F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2470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745C5-E718-CF4B-BF5C-B385409771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3A9113-9881-B447-A696-A96BCDA8E0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76D73-B04B-D54F-AB4D-E7E4ACF5E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A61399-F000-F64F-BB99-5D750AE14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228E6A-FC72-394E-B1BC-CC8F68ECE8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52940-35D8-AC4A-827B-794F5505BEDD}"/>
              </a:ext>
            </a:extLst>
          </p:cNvPr>
          <p:cNvSpPr>
            <a:spLocks noGrp="1"/>
          </p:cNvSpPr>
          <p:nvPr>
            <p:ph type="dt" sz="half" idx="10"/>
          </p:nvPr>
        </p:nvSpPr>
        <p:spPr/>
        <p:txBody>
          <a:bodyPr/>
          <a:lstStyle/>
          <a:p>
            <a:fld id="{04C4989A-474C-40DE-95B9-011C28B71673}" type="datetime1">
              <a:rPr lang="en-US" smtClean="0"/>
              <a:t>10/27/23</a:t>
            </a:fld>
            <a:endParaRPr lang="en-US" dirty="0"/>
          </a:p>
        </p:txBody>
      </p:sp>
      <p:sp>
        <p:nvSpPr>
          <p:cNvPr id="8" name="Footer Placeholder 7">
            <a:extLst>
              <a:ext uri="{FF2B5EF4-FFF2-40B4-BE49-F238E27FC236}">
                <a16:creationId xmlns:a16="http://schemas.microsoft.com/office/drawing/2014/main" id="{C59676A8-4640-5A40-92C6-DB076880392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62A044A-2C88-E244-8EE3-FD22013CDBD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2076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0627E-3C23-E04D-8BE1-5BBF1740F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957BCE-5AE7-3447-B34A-087AD4892979}"/>
              </a:ext>
            </a:extLst>
          </p:cNvPr>
          <p:cNvSpPr>
            <a:spLocks noGrp="1"/>
          </p:cNvSpPr>
          <p:nvPr>
            <p:ph type="dt" sz="half" idx="10"/>
          </p:nvPr>
        </p:nvSpPr>
        <p:spPr/>
        <p:txBody>
          <a:bodyPr/>
          <a:lstStyle/>
          <a:p>
            <a:fld id="{5DB4ED54-5B5E-4A04-93D3-5772E3CE3818}" type="datetime1">
              <a:rPr lang="en-US" smtClean="0"/>
              <a:t>10/27/23</a:t>
            </a:fld>
            <a:endParaRPr lang="en-US" dirty="0"/>
          </a:p>
        </p:txBody>
      </p:sp>
      <p:sp>
        <p:nvSpPr>
          <p:cNvPr id="4" name="Footer Placeholder 3">
            <a:extLst>
              <a:ext uri="{FF2B5EF4-FFF2-40B4-BE49-F238E27FC236}">
                <a16:creationId xmlns:a16="http://schemas.microsoft.com/office/drawing/2014/main" id="{35A01BCF-5975-DE46-887E-6827F141D8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327E4BB-3265-7C4B-94B9-3FB54BE7F77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728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6A942-DA58-6840-B8F2-AA2C0BE55854}"/>
              </a:ext>
            </a:extLst>
          </p:cNvPr>
          <p:cNvSpPr>
            <a:spLocks noGrp="1"/>
          </p:cNvSpPr>
          <p:nvPr>
            <p:ph type="dt" sz="half" idx="10"/>
          </p:nvPr>
        </p:nvSpPr>
        <p:spPr/>
        <p:txBody>
          <a:bodyPr/>
          <a:lstStyle/>
          <a:p>
            <a:fld id="{4EDE50D6-574B-40AF-946F-D52A04ADE379}" type="datetime1">
              <a:rPr lang="en-US" smtClean="0"/>
              <a:t>10/27/23</a:t>
            </a:fld>
            <a:endParaRPr lang="en-US" dirty="0"/>
          </a:p>
        </p:txBody>
      </p:sp>
      <p:sp>
        <p:nvSpPr>
          <p:cNvPr id="3" name="Footer Placeholder 2">
            <a:extLst>
              <a:ext uri="{FF2B5EF4-FFF2-40B4-BE49-F238E27FC236}">
                <a16:creationId xmlns:a16="http://schemas.microsoft.com/office/drawing/2014/main" id="{69E86542-562A-8840-B6E5-AD5B47B096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76040B0-B550-6C46-9705-50C2BF24A47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448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9D711-6DC1-E742-AA37-5A8FB57C1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76391E-0F09-F94B-8A26-ABF1742D14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D15295-93CC-6749-B128-DC028BA3E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5DC03-2890-2247-BBFE-435A2A1BE644}"/>
              </a:ext>
            </a:extLst>
          </p:cNvPr>
          <p:cNvSpPr>
            <a:spLocks noGrp="1"/>
          </p:cNvSpPr>
          <p:nvPr>
            <p:ph type="dt" sz="half" idx="10"/>
          </p:nvPr>
        </p:nvSpPr>
        <p:spPr/>
        <p:txBody>
          <a:bodyPr/>
          <a:lstStyle/>
          <a:p>
            <a:fld id="{D82884F1-FFEA-405F-9602-3DCA865EDA4E}" type="datetime1">
              <a:rPr lang="en-US" smtClean="0"/>
              <a:t>10/27/23</a:t>
            </a:fld>
            <a:endParaRPr lang="en-US" dirty="0"/>
          </a:p>
        </p:txBody>
      </p:sp>
      <p:sp>
        <p:nvSpPr>
          <p:cNvPr id="6" name="Footer Placeholder 5">
            <a:extLst>
              <a:ext uri="{FF2B5EF4-FFF2-40B4-BE49-F238E27FC236}">
                <a16:creationId xmlns:a16="http://schemas.microsoft.com/office/drawing/2014/main" id="{F5CC6126-7484-0246-99B5-91AC8698838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1B6DD0-AFDA-944E-9EAC-5971007908ED}"/>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64829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A058-50C2-F3B0-798A-71E777B92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0EE600-F618-1A1B-CF8C-26B4F5827E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DEF09-08C5-A8DC-F4E8-67CBDCC9B7F2}"/>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604AAFD2-A73F-C94F-42B3-8EA9541AF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BF8D5E-775B-3241-4909-CDAF8A819AB2}"/>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40398291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8839-3E90-4441-92BA-A961C66273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417598-CEF7-8C42-9DE6-E8CF53702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E46F5DA-72C0-B44C-A360-6D3E1EF6F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C18D2-324B-7D4B-A7AA-E10A3B5A098F}"/>
              </a:ext>
            </a:extLst>
          </p:cNvPr>
          <p:cNvSpPr>
            <a:spLocks noGrp="1"/>
          </p:cNvSpPr>
          <p:nvPr>
            <p:ph type="dt" sz="half" idx="10"/>
          </p:nvPr>
        </p:nvSpPr>
        <p:spPr/>
        <p:txBody>
          <a:bodyPr/>
          <a:lstStyle/>
          <a:p>
            <a:fld id="{7E18DB4A-8810-4A10-AD5C-D5E2C667F5B3}" type="datetime1">
              <a:rPr lang="en-US" smtClean="0"/>
              <a:t>10/27/23</a:t>
            </a:fld>
            <a:endParaRPr lang="en-US" dirty="0"/>
          </a:p>
        </p:txBody>
      </p:sp>
      <p:sp>
        <p:nvSpPr>
          <p:cNvPr id="6" name="Footer Placeholder 5">
            <a:extLst>
              <a:ext uri="{FF2B5EF4-FFF2-40B4-BE49-F238E27FC236}">
                <a16:creationId xmlns:a16="http://schemas.microsoft.com/office/drawing/2014/main" id="{B20F71D1-48E0-0E47-AA45-8FB36D67D16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D0ABF67B-CA2B-3841-B1A4-0CC6066B3D1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5165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CCF0-E7FB-A543-AFC7-990764A9B9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924A68-FCEE-CE41-AA66-2897C4C88A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4D298-82E8-3D47-BE7B-364DEB09A16D}"/>
              </a:ext>
            </a:extLst>
          </p:cNvPr>
          <p:cNvSpPr>
            <a:spLocks noGrp="1"/>
          </p:cNvSpPr>
          <p:nvPr>
            <p:ph type="dt" sz="half" idx="10"/>
          </p:nvPr>
        </p:nvSpPr>
        <p:spPr/>
        <p:txBody>
          <a:bodyPr/>
          <a:lstStyle/>
          <a:p>
            <a:fld id="{2CED4963-E985-44C4-B8C4-FDD613B7C2F8}" type="datetime1">
              <a:rPr lang="en-US" smtClean="0"/>
              <a:t>10/27/23</a:t>
            </a:fld>
            <a:endParaRPr lang="en-US" dirty="0"/>
          </a:p>
        </p:txBody>
      </p:sp>
      <p:sp>
        <p:nvSpPr>
          <p:cNvPr id="5" name="Footer Placeholder 4">
            <a:extLst>
              <a:ext uri="{FF2B5EF4-FFF2-40B4-BE49-F238E27FC236}">
                <a16:creationId xmlns:a16="http://schemas.microsoft.com/office/drawing/2014/main" id="{DA509286-C330-B24D-B939-E59ACEEFE6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4FBA8C-5831-3749-B971-B13C15D46F4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939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5D5E4-C3ED-CD44-84FB-DE3E90BC4F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04397A-D47D-A746-9E1D-73B87FEEA2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BAD37-C265-8141-9CF0-557832B92648}"/>
              </a:ext>
            </a:extLst>
          </p:cNvPr>
          <p:cNvSpPr>
            <a:spLocks noGrp="1"/>
          </p:cNvSpPr>
          <p:nvPr>
            <p:ph type="dt" sz="half" idx="10"/>
          </p:nvPr>
        </p:nvSpPr>
        <p:spPr/>
        <p:txBody>
          <a:bodyPr/>
          <a:lstStyle/>
          <a:p>
            <a:fld id="{ED291B17-9318-49DB-B28B-6E5994AE9581}" type="datetime1">
              <a:rPr lang="en-US" smtClean="0"/>
              <a:t>10/27/23</a:t>
            </a:fld>
            <a:endParaRPr lang="en-US" dirty="0"/>
          </a:p>
        </p:txBody>
      </p:sp>
      <p:sp>
        <p:nvSpPr>
          <p:cNvPr id="5" name="Footer Placeholder 4">
            <a:extLst>
              <a:ext uri="{FF2B5EF4-FFF2-40B4-BE49-F238E27FC236}">
                <a16:creationId xmlns:a16="http://schemas.microsoft.com/office/drawing/2014/main" id="{796A07B8-9B44-3A41-8E40-C1056C5715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1D8427-54A2-0B4C-BD0A-96D5D4316D4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2570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856A6-DDE6-4AEC-5B33-5C5EE0997A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4CC435-5697-4E5B-297C-861669831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988D3-2DB3-141D-A203-386759B88349}"/>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8012128F-062F-E0C5-872A-48C3C7FD24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63125B-21D3-99C7-EF86-957CEE4391A1}"/>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4000190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5D479-0055-65C6-E619-6A2A48483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12A58-66D1-7972-7546-3282BF6071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B07F7-5B42-DF9F-BDE7-9F8A53A7D4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9FD784-E991-4906-D62B-4EBD4F6E0A2E}"/>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6" name="Footer Placeholder 5">
            <a:extLst>
              <a:ext uri="{FF2B5EF4-FFF2-40B4-BE49-F238E27FC236}">
                <a16:creationId xmlns:a16="http://schemas.microsoft.com/office/drawing/2014/main" id="{8EDF6668-0869-A764-9DF0-B3FE58DED0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05553-257D-DCF5-9AE1-477F8EF1669F}"/>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2176940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F472-35E4-F530-F92C-23F033CAB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49757-13DC-24D8-FFD3-E6153912B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3D197-D4CA-06FD-9B03-910B5E9F3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D8B760-6AA8-0B97-9076-C230E26673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90CE90-3513-430E-2DB1-5C83E71E95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683BC3-8543-5F6A-C4EB-BDEA51D87CD4}"/>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8" name="Footer Placeholder 7">
            <a:extLst>
              <a:ext uri="{FF2B5EF4-FFF2-40B4-BE49-F238E27FC236}">
                <a16:creationId xmlns:a16="http://schemas.microsoft.com/office/drawing/2014/main" id="{80AA2E34-85CA-8142-AF40-B21675FAED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FA42E4-E7B6-25B5-D621-D85BAEC055D8}"/>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752596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930D2-DF94-992C-6146-33A9BA9ED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DC4A-AB57-7407-498F-0C2AA41CB724}"/>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4" name="Footer Placeholder 3">
            <a:extLst>
              <a:ext uri="{FF2B5EF4-FFF2-40B4-BE49-F238E27FC236}">
                <a16:creationId xmlns:a16="http://schemas.microsoft.com/office/drawing/2014/main" id="{E2E867BD-846C-86F8-5FD6-700CBD5530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44DCF7-7D74-BE6C-D629-ACF38203B583}"/>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206641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E1090-27A9-429F-409C-3C4FF1360CCF}"/>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3" name="Footer Placeholder 2">
            <a:extLst>
              <a:ext uri="{FF2B5EF4-FFF2-40B4-BE49-F238E27FC236}">
                <a16:creationId xmlns:a16="http://schemas.microsoft.com/office/drawing/2014/main" id="{E2E612D3-E160-8659-2A55-0F926C51C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CE0D62-2F3A-DA76-764B-46AE2F060A74}"/>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228328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7B91B-0F96-16BA-8E1D-191ADBF34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065DAF-0596-B862-93B5-D0EA5FA2B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238E5A-8323-4BFF-DA8E-C08CF6C36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0DF99E-9CFA-A71B-E37B-8A752AE86436}"/>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6" name="Footer Placeholder 5">
            <a:extLst>
              <a:ext uri="{FF2B5EF4-FFF2-40B4-BE49-F238E27FC236}">
                <a16:creationId xmlns:a16="http://schemas.microsoft.com/office/drawing/2014/main" id="{4A8F4A1C-D231-2B76-29FC-825E1A5A7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3DC8F-8DFB-794F-8692-E3CA39CE06DA}"/>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2234403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1618-7446-EDAA-3173-BE56B6F71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A8DE70-D300-778B-5049-0A84997F82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B30CBD-FC50-9D66-1F01-F1D1957D38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BED42-2908-781C-5AEF-3D69DFAE9C8C}"/>
              </a:ext>
            </a:extLst>
          </p:cNvPr>
          <p:cNvSpPr>
            <a:spLocks noGrp="1"/>
          </p:cNvSpPr>
          <p:nvPr>
            <p:ph type="dt" sz="half" idx="10"/>
          </p:nvPr>
        </p:nvSpPr>
        <p:spPr/>
        <p:txBody>
          <a:bodyPr/>
          <a:lstStyle/>
          <a:p>
            <a:fld id="{C1175943-24F7-C642-9459-EAB7A5AEB61D}" type="datetimeFigureOut">
              <a:rPr lang="en-US" smtClean="0"/>
              <a:t>10/27/23</a:t>
            </a:fld>
            <a:endParaRPr lang="en-US"/>
          </a:p>
        </p:txBody>
      </p:sp>
      <p:sp>
        <p:nvSpPr>
          <p:cNvPr id="6" name="Footer Placeholder 5">
            <a:extLst>
              <a:ext uri="{FF2B5EF4-FFF2-40B4-BE49-F238E27FC236}">
                <a16:creationId xmlns:a16="http://schemas.microsoft.com/office/drawing/2014/main" id="{0DEE51CF-085E-FF09-34FC-A1A817D2D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1EE1B-CF65-C430-C792-5AD852C52958}"/>
              </a:ext>
            </a:extLst>
          </p:cNvPr>
          <p:cNvSpPr>
            <a:spLocks noGrp="1"/>
          </p:cNvSpPr>
          <p:nvPr>
            <p:ph type="sldNum" sz="quarter" idx="12"/>
          </p:nvPr>
        </p:nvSpPr>
        <p:spPr/>
        <p:txBody>
          <a:bodyPr/>
          <a:lstStyle/>
          <a:p>
            <a:fld id="{7412199A-1A1A-F24D-83A3-C34A2390CADD}" type="slidenum">
              <a:rPr lang="en-US" smtClean="0"/>
              <a:t>‹#›</a:t>
            </a:fld>
            <a:endParaRPr lang="en-US"/>
          </a:p>
        </p:txBody>
      </p:sp>
    </p:spTree>
    <p:extLst>
      <p:ext uri="{BB962C8B-B14F-4D97-AF65-F5344CB8AC3E}">
        <p14:creationId xmlns:p14="http://schemas.microsoft.com/office/powerpoint/2010/main" val="1068505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9A33FF-7DE6-3436-9D24-085D38B7CF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67713-431A-6D57-A63C-FB208AA854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CA1AD-8887-DAD4-0061-E49DA4EE35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75943-24F7-C642-9459-EAB7A5AEB61D}" type="datetimeFigureOut">
              <a:rPr lang="en-US" smtClean="0"/>
              <a:t>10/27/23</a:t>
            </a:fld>
            <a:endParaRPr lang="en-US"/>
          </a:p>
        </p:txBody>
      </p:sp>
      <p:sp>
        <p:nvSpPr>
          <p:cNvPr id="5" name="Footer Placeholder 4">
            <a:extLst>
              <a:ext uri="{FF2B5EF4-FFF2-40B4-BE49-F238E27FC236}">
                <a16:creationId xmlns:a16="http://schemas.microsoft.com/office/drawing/2014/main" id="{FB224D72-327E-D7A3-2FF7-FA1BCBB43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7EE0D-3D66-A140-6396-599E89CE9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2199A-1A1A-F24D-83A3-C34A2390CADD}" type="slidenum">
              <a:rPr lang="en-US" smtClean="0"/>
              <a:t>‹#›</a:t>
            </a:fld>
            <a:endParaRPr lang="en-US"/>
          </a:p>
        </p:txBody>
      </p:sp>
    </p:spTree>
    <p:extLst>
      <p:ext uri="{BB962C8B-B14F-4D97-AF65-F5344CB8AC3E}">
        <p14:creationId xmlns:p14="http://schemas.microsoft.com/office/powerpoint/2010/main" val="175612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3E027-D798-7A4A-B22F-EC1DB0E1B8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A6B8CD-43FE-9141-8BCB-BFBA8E9DA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F7BB9-ECBE-1F4F-A3A0-1EBDF94653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10/27/23</a:t>
            </a:fld>
            <a:endParaRPr lang="en-US" dirty="0"/>
          </a:p>
        </p:txBody>
      </p:sp>
      <p:sp>
        <p:nvSpPr>
          <p:cNvPr id="5" name="Footer Placeholder 4">
            <a:extLst>
              <a:ext uri="{FF2B5EF4-FFF2-40B4-BE49-F238E27FC236}">
                <a16:creationId xmlns:a16="http://schemas.microsoft.com/office/drawing/2014/main" id="{E967231C-6436-E448-B755-438C150DD3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DB7C00-B56A-A04F-B1A1-83BFA4FEA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12406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mailto:laquinta.murphy@ascension.or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mailto:bbracco@utmck.edu" TargetMode="External"/><Relationship Id="rId5" Type="http://schemas.openxmlformats.org/officeDocument/2006/relationships/hyperlink" Target="mailto:tiffany.nabors@erlanger.org" TargetMode="Externa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uthsc.edu/medicine/medical-education/olsen.php" TargetMode="Externa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thsc.edu/medicine/medical-education/merl.php" TargetMode="Externa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hyperlink" Target="https://uthsc.edu/student-health-services/locations.php" TargetMode="External"/><Relationship Id="rId2" Type="http://schemas.openxmlformats.org/officeDocument/2006/relationships/hyperlink" Target="https://uthsc.edu/student-health-services/" TargetMode="Externa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4" Type="http://schemas.openxmlformats.org/officeDocument/2006/relationships/hyperlink" Target="https://uthsc.edu/campus-safet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utk.co1.qualtrics.com/jfe/form/SV_8qqXWoUfCZ9yjoq" TargetMode="External"/><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3FF2F8-FDA0-8D45-B2E6-034730225D31}"/>
              </a:ext>
            </a:extLst>
          </p:cNvPr>
          <p:cNvSpPr>
            <a:spLocks noGrp="1"/>
          </p:cNvSpPr>
          <p:nvPr>
            <p:ph type="ctrTitle"/>
          </p:nvPr>
        </p:nvSpPr>
        <p:spPr>
          <a:xfrm>
            <a:off x="838200" y="1965740"/>
            <a:ext cx="5634789" cy="3463348"/>
          </a:xfrm>
        </p:spPr>
        <p:txBody>
          <a:bodyPr>
            <a:normAutofit/>
          </a:bodyPr>
          <a:lstStyle/>
          <a:p>
            <a:pPr algn="l"/>
            <a:r>
              <a:rPr lang="en-US" sz="6600" dirty="0"/>
              <a:t>Welcome </a:t>
            </a:r>
            <a:r>
              <a:rPr lang="en-US" sz="6600"/>
              <a:t>to Preparation </a:t>
            </a:r>
            <a:r>
              <a:rPr lang="en-US" sz="6600" dirty="0"/>
              <a:t>to Clerkships!</a:t>
            </a:r>
          </a:p>
        </p:txBody>
      </p:sp>
      <p:sp>
        <p:nvSpPr>
          <p:cNvPr id="23"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E749645-A541-E241-82AC-6E16F1F9576F}"/>
              </a:ext>
            </a:extLst>
          </p:cNvPr>
          <p:cNvSpPr>
            <a:spLocks noGrp="1"/>
          </p:cNvSpPr>
          <p:nvPr>
            <p:ph type="subTitle" idx="1"/>
          </p:nvPr>
        </p:nvSpPr>
        <p:spPr>
          <a:xfrm>
            <a:off x="7840477" y="1390590"/>
            <a:ext cx="3348873" cy="3840480"/>
          </a:xfrm>
        </p:spPr>
        <p:txBody>
          <a:bodyPr anchor="b">
            <a:normAutofit fontScale="85000" lnSpcReduction="20000"/>
          </a:bodyPr>
          <a:lstStyle/>
          <a:p>
            <a:pPr algn="l">
              <a:lnSpc>
                <a:spcPct val="100000"/>
              </a:lnSpc>
            </a:pPr>
            <a:r>
              <a:rPr lang="en-US" dirty="0">
                <a:solidFill>
                  <a:srgbClr val="FFFFFF"/>
                </a:solidFill>
              </a:rPr>
              <a:t>Kristen Bettin, MD, MEd</a:t>
            </a:r>
          </a:p>
          <a:p>
            <a:pPr algn="l">
              <a:lnSpc>
                <a:spcPct val="100000"/>
              </a:lnSpc>
            </a:pPr>
            <a:r>
              <a:rPr lang="en-US" dirty="0">
                <a:solidFill>
                  <a:srgbClr val="FFFFFF"/>
                </a:solidFill>
              </a:rPr>
              <a:t>Senior Assistant Dean, Clinical Curriculum</a:t>
            </a:r>
          </a:p>
          <a:p>
            <a:pPr algn="l">
              <a:lnSpc>
                <a:spcPct val="100000"/>
              </a:lnSpc>
            </a:pPr>
            <a:r>
              <a:rPr lang="en-US" dirty="0">
                <a:solidFill>
                  <a:srgbClr val="FFFFFF"/>
                </a:solidFill>
              </a:rPr>
              <a:t>Bill Dabbs, MD</a:t>
            </a:r>
          </a:p>
          <a:p>
            <a:pPr algn="l">
              <a:lnSpc>
                <a:spcPct val="100000"/>
              </a:lnSpc>
            </a:pPr>
            <a:r>
              <a:rPr lang="en-US" dirty="0">
                <a:solidFill>
                  <a:srgbClr val="FFFFFF"/>
                </a:solidFill>
              </a:rPr>
              <a:t>Assistant Dean, Clinical Curriculum</a:t>
            </a:r>
          </a:p>
          <a:p>
            <a:pPr algn="l">
              <a:lnSpc>
                <a:spcPct val="100000"/>
              </a:lnSpc>
            </a:pPr>
            <a:r>
              <a:rPr lang="en-US" dirty="0">
                <a:solidFill>
                  <a:srgbClr val="FFFFFF"/>
                </a:solidFill>
              </a:rPr>
              <a:t>Jenn Wilson, CAP</a:t>
            </a:r>
          </a:p>
          <a:p>
            <a:pPr algn="l">
              <a:lnSpc>
                <a:spcPct val="100000"/>
              </a:lnSpc>
            </a:pPr>
            <a:r>
              <a:rPr lang="en-US" dirty="0">
                <a:solidFill>
                  <a:srgbClr val="FFFFFF"/>
                </a:solidFill>
              </a:rPr>
              <a:t>Lead Clinical Curriculum Coordinator</a:t>
            </a:r>
            <a:endParaRPr lang="en-US" dirty="0">
              <a:solidFill>
                <a:srgbClr val="FFFFFF"/>
              </a:solidFill>
              <a:ea typeface="Calibri" panose="020F0502020204030204"/>
              <a:cs typeface="Calibri" panose="020F0502020204030204"/>
            </a:endParaRPr>
          </a:p>
          <a:p>
            <a:pPr algn="l">
              <a:lnSpc>
                <a:spcPct val="100000"/>
              </a:lnSpc>
            </a:pPr>
            <a:r>
              <a:rPr lang="en-US" dirty="0">
                <a:solidFill>
                  <a:srgbClr val="FFFFFF"/>
                </a:solidFill>
                <a:ea typeface="Calibri" panose="020F0502020204030204"/>
                <a:cs typeface="Calibri" panose="020F0502020204030204"/>
              </a:rPr>
              <a:t>Ken Anderson</a:t>
            </a:r>
          </a:p>
          <a:p>
            <a:pPr algn="l">
              <a:lnSpc>
                <a:spcPct val="100000"/>
              </a:lnSpc>
            </a:pPr>
            <a:r>
              <a:rPr lang="en-US" dirty="0">
                <a:solidFill>
                  <a:srgbClr val="FFFFFF"/>
                </a:solidFill>
                <a:ea typeface="Calibri" panose="020F0502020204030204"/>
                <a:cs typeface="Calibri" panose="020F0502020204030204"/>
              </a:rPr>
              <a:t>Clinical Records Specialist</a:t>
            </a:r>
          </a:p>
          <a:p>
            <a:pPr algn="l"/>
            <a:endParaRPr lang="en-US" dirty="0">
              <a:solidFill>
                <a:srgbClr val="FFFFFF"/>
              </a:solidFill>
              <a:ea typeface="Calibri" panose="020F0502020204030204"/>
              <a:cs typeface="Calibri" panose="020F0502020204030204"/>
            </a:endParaRPr>
          </a:p>
        </p:txBody>
      </p:sp>
      <p:sp>
        <p:nvSpPr>
          <p:cNvPr id="2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7A5DF63-8139-C24E-921F-C754B190EE5A}"/>
              </a:ext>
            </a:extLst>
          </p:cNvPr>
          <p:cNvPicPr>
            <a:picLocks noChangeAspect="1"/>
          </p:cNvPicPr>
          <p:nvPr/>
        </p:nvPicPr>
        <p:blipFill>
          <a:blip r:embed="rId3"/>
          <a:stretch>
            <a:fillRect/>
          </a:stretch>
        </p:blipFill>
        <p:spPr>
          <a:xfrm>
            <a:off x="612914" y="379412"/>
            <a:ext cx="4051300" cy="1485900"/>
          </a:xfrm>
          <a:prstGeom prst="rect">
            <a:avLst/>
          </a:prstGeom>
        </p:spPr>
      </p:pic>
      <p:sp>
        <p:nvSpPr>
          <p:cNvPr id="4" name="TextBox 3">
            <a:extLst>
              <a:ext uri="{FF2B5EF4-FFF2-40B4-BE49-F238E27FC236}">
                <a16:creationId xmlns:a16="http://schemas.microsoft.com/office/drawing/2014/main" id="{41B9A869-E4A8-334C-6BAB-C6AB5A783D44}"/>
              </a:ext>
            </a:extLst>
          </p:cNvPr>
          <p:cNvSpPr txBox="1"/>
          <p:nvPr/>
        </p:nvSpPr>
        <p:spPr>
          <a:xfrm>
            <a:off x="2330389" y="6229165"/>
            <a:ext cx="8197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panose="020F0502020204030204"/>
              </a:rPr>
              <a:t>Join Poll Everywhere: Text KBETTIN to 36707 or Respond online at PollEv.com/</a:t>
            </a:r>
            <a:r>
              <a:rPr lang="en-US" dirty="0" err="1">
                <a:cs typeface="Calibri" panose="020F0502020204030204"/>
              </a:rPr>
              <a:t>kbettin</a:t>
            </a:r>
            <a:endParaRPr lang="en-US" dirty="0">
              <a:cs typeface="Calibri" panose="020F0502020204030204"/>
            </a:endParaRPr>
          </a:p>
        </p:txBody>
      </p:sp>
    </p:spTree>
    <p:extLst>
      <p:ext uri="{BB962C8B-B14F-4D97-AF65-F5344CB8AC3E}">
        <p14:creationId xmlns:p14="http://schemas.microsoft.com/office/powerpoint/2010/main" val="1058068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A9668-6A28-54E6-C776-D2BE4EC2F682}"/>
              </a:ext>
            </a:extLst>
          </p:cNvPr>
          <p:cNvSpPr>
            <a:spLocks noGrp="1"/>
          </p:cNvSpPr>
          <p:nvPr>
            <p:ph type="title"/>
          </p:nvPr>
        </p:nvSpPr>
        <p:spPr>
          <a:xfrm>
            <a:off x="5069940" y="365124"/>
            <a:ext cx="6172200" cy="1828800"/>
          </a:xfrm>
        </p:spPr>
        <p:txBody>
          <a:bodyPr>
            <a:normAutofit/>
          </a:bodyPr>
          <a:lstStyle/>
          <a:p>
            <a:r>
              <a:rPr lang="en-US" dirty="0"/>
              <a:t>Scheduling Updates or Changes</a:t>
            </a:r>
          </a:p>
        </p:txBody>
      </p:sp>
      <p:pic>
        <p:nvPicPr>
          <p:cNvPr id="5" name="Picture 4" descr="Blue arrow amid grey arrows">
            <a:extLst>
              <a:ext uri="{FF2B5EF4-FFF2-40B4-BE49-F238E27FC236}">
                <a16:creationId xmlns:a16="http://schemas.microsoft.com/office/drawing/2014/main" id="{CF9851AE-77DC-3D43-EBB2-D27291304F23}"/>
              </a:ext>
            </a:extLst>
          </p:cNvPr>
          <p:cNvPicPr>
            <a:picLocks noChangeAspect="1"/>
          </p:cNvPicPr>
          <p:nvPr/>
        </p:nvPicPr>
        <p:blipFill rotWithShape="1">
          <a:blip r:embed="rId2"/>
          <a:srcRect l="25453" r="23806"/>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5E690EDA-85DF-E7FB-4252-888C44211E7B}"/>
              </a:ext>
            </a:extLst>
          </p:cNvPr>
          <p:cNvSpPr>
            <a:spLocks noGrp="1"/>
          </p:cNvSpPr>
          <p:nvPr>
            <p:ph idx="1"/>
          </p:nvPr>
        </p:nvSpPr>
        <p:spPr>
          <a:xfrm>
            <a:off x="5069940" y="2322576"/>
            <a:ext cx="6172200" cy="3858768"/>
          </a:xfrm>
        </p:spPr>
        <p:txBody>
          <a:bodyPr vert="horz" lIns="91440" tIns="45720" rIns="91440" bIns="45720" rtlCol="0" anchor="t">
            <a:normAutofit lnSpcReduction="10000"/>
          </a:bodyPr>
          <a:lstStyle/>
          <a:p>
            <a:r>
              <a:rPr lang="en-US" sz="2400" dirty="0"/>
              <a:t>All adds/drops need to be completed by the add/drop date on the clinical rotation calendar. </a:t>
            </a:r>
          </a:p>
          <a:p>
            <a:r>
              <a:rPr lang="en-US" sz="2400" dirty="0"/>
              <a:t>Apply </a:t>
            </a:r>
            <a:r>
              <a:rPr lang="en-US" sz="2400" u="sng" dirty="0"/>
              <a:t>EARLY</a:t>
            </a:r>
            <a:r>
              <a:rPr lang="en-US" sz="2400" dirty="0"/>
              <a:t> for housing out east, at least 30 days in advance. </a:t>
            </a:r>
          </a:p>
          <a:p>
            <a:r>
              <a:rPr lang="en-US" sz="2400" dirty="0"/>
              <a:t>Reach out ASAP for any prior approvals  for CEs/electives and forward to Jenn Wilson.</a:t>
            </a:r>
          </a:p>
          <a:p>
            <a:r>
              <a:rPr lang="en-US" sz="2400" dirty="0">
                <a:cs typeface="Calibri" panose="020F0502020204030204"/>
              </a:rPr>
              <a:t>For students needing to delay Step 1, we will work with you individually.  </a:t>
            </a:r>
          </a:p>
          <a:p>
            <a:r>
              <a:rPr lang="en-US" sz="2400" dirty="0">
                <a:cs typeface="Calibri" panose="020F0502020204030204"/>
              </a:rPr>
              <a:t>Primary goal is to complete all clerkships by the end of M3 year.</a:t>
            </a:r>
          </a:p>
        </p:txBody>
      </p:sp>
    </p:spTree>
    <p:extLst>
      <p:ext uri="{BB962C8B-B14F-4D97-AF65-F5344CB8AC3E}">
        <p14:creationId xmlns:p14="http://schemas.microsoft.com/office/powerpoint/2010/main" val="397080973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1C36F-3D19-DA4D-92D9-36AF16BFBE13}"/>
              </a:ext>
            </a:extLst>
          </p:cNvPr>
          <p:cNvSpPr>
            <a:spLocks noGrp="1"/>
          </p:cNvSpPr>
          <p:nvPr>
            <p:ph type="title"/>
          </p:nvPr>
        </p:nvSpPr>
        <p:spPr>
          <a:xfrm>
            <a:off x="4965430" y="629266"/>
            <a:ext cx="6586491" cy="1676603"/>
          </a:xfrm>
        </p:spPr>
        <p:txBody>
          <a:bodyPr>
            <a:normAutofit/>
          </a:bodyPr>
          <a:lstStyle/>
          <a:p>
            <a:r>
              <a:rPr lang="en-US" sz="5400" dirty="0"/>
              <a:t>Housing</a:t>
            </a:r>
          </a:p>
        </p:txBody>
      </p:sp>
      <p:sp>
        <p:nvSpPr>
          <p:cNvPr id="3" name="Content Placeholder 2">
            <a:extLst>
              <a:ext uri="{FF2B5EF4-FFF2-40B4-BE49-F238E27FC236}">
                <a16:creationId xmlns:a16="http://schemas.microsoft.com/office/drawing/2014/main" id="{AD3C2BC1-A7D5-2844-8A9B-410D6B697570}"/>
              </a:ext>
            </a:extLst>
          </p:cNvPr>
          <p:cNvSpPr>
            <a:spLocks noGrp="1"/>
          </p:cNvSpPr>
          <p:nvPr>
            <p:ph idx="1"/>
          </p:nvPr>
        </p:nvSpPr>
        <p:spPr>
          <a:xfrm>
            <a:off x="4965431" y="1977081"/>
            <a:ext cx="6916329" cy="4246739"/>
          </a:xfrm>
        </p:spPr>
        <p:txBody>
          <a:bodyPr vert="horz" lIns="91440" tIns="45720" rIns="91440" bIns="45720" rtlCol="0" anchor="t">
            <a:normAutofit lnSpcReduction="10000"/>
          </a:bodyPr>
          <a:lstStyle/>
          <a:p>
            <a:r>
              <a:rPr lang="en-US" sz="2000" dirty="0"/>
              <a:t>Housing is provided for students going to East locations for a required clerkship that is not available in their domicile city.</a:t>
            </a:r>
          </a:p>
          <a:p>
            <a:r>
              <a:rPr lang="en-US" sz="2000" b="1" dirty="0"/>
              <a:t>Requests for housing MUST be submitted at least 30 days in advance of the rotation, but the sooner the better. Housing fills up quickly, so do not delay!</a:t>
            </a:r>
            <a:endParaRPr lang="en-US" sz="2000" b="1">
              <a:cs typeface="Calibri"/>
            </a:endParaRPr>
          </a:p>
          <a:p>
            <a:r>
              <a:rPr lang="en-US" sz="2000" dirty="0"/>
              <a:t>Students on core clerkships, Geri-Palli, and Capstone get first priority.  </a:t>
            </a:r>
          </a:p>
          <a:p>
            <a:r>
              <a:rPr lang="en-US" sz="2000" dirty="0"/>
              <a:t>If there is housing left over then JI, M4 elective, and M3 CE students may utilize housing (Chattanooga and Knoxville only).</a:t>
            </a:r>
            <a:endParaRPr lang="en-US" dirty="0"/>
          </a:p>
          <a:p>
            <a:r>
              <a:rPr lang="en-US" sz="2000" dirty="0"/>
              <a:t>Maximum of 4 months of housing will be covered by UT (combined over the 3rd and 4th year).</a:t>
            </a:r>
            <a:endParaRPr lang="en-US" sz="2000">
              <a:cs typeface="Calibri"/>
            </a:endParaRPr>
          </a:p>
          <a:p>
            <a:r>
              <a:rPr lang="en-US" sz="2000" b="1" dirty="0"/>
              <a:t>Do NOT assume that you will have housing for an East rotation if you have not requested housing!</a:t>
            </a:r>
            <a:endParaRPr lang="en-US" sz="2000" b="1" dirty="0">
              <a:cs typeface="Calibri"/>
            </a:endParaRPr>
          </a:p>
        </p:txBody>
      </p:sp>
      <p:pic>
        <p:nvPicPr>
          <p:cNvPr id="5" name="Picture 4" descr="Wooden houses with one house standing out with its orange and red color">
            <a:extLst>
              <a:ext uri="{FF2B5EF4-FFF2-40B4-BE49-F238E27FC236}">
                <a16:creationId xmlns:a16="http://schemas.microsoft.com/office/drawing/2014/main" id="{630F5363-955B-DD46-9BE6-AF227D4A77CF}"/>
              </a:ext>
            </a:extLst>
          </p:cNvPr>
          <p:cNvPicPr>
            <a:picLocks noChangeAspect="1"/>
          </p:cNvPicPr>
          <p:nvPr/>
        </p:nvPicPr>
        <p:blipFill rotWithShape="1">
          <a:blip r:embed="rId3"/>
          <a:srcRect l="34547" r="20333" b="-1"/>
          <a:stretch/>
        </p:blipFill>
        <p:spPr>
          <a:xfrm>
            <a:off x="20" y="10"/>
            <a:ext cx="4635571" cy="6857990"/>
          </a:xfrm>
          <a:prstGeom prst="rect">
            <a:avLst/>
          </a:prstGeom>
          <a:effectLst/>
        </p:spPr>
      </p:pic>
    </p:spTree>
    <p:extLst>
      <p:ext uri="{BB962C8B-B14F-4D97-AF65-F5344CB8AC3E}">
        <p14:creationId xmlns:p14="http://schemas.microsoft.com/office/powerpoint/2010/main" val="1288158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3443-A999-5A45-89C6-2C6B79A0F2AF}"/>
              </a:ext>
            </a:extLst>
          </p:cNvPr>
          <p:cNvSpPr>
            <a:spLocks noGrp="1"/>
          </p:cNvSpPr>
          <p:nvPr>
            <p:ph type="title"/>
          </p:nvPr>
        </p:nvSpPr>
        <p:spPr>
          <a:xfrm>
            <a:off x="960100" y="428626"/>
            <a:ext cx="10588434" cy="1612120"/>
          </a:xfrm>
        </p:spPr>
        <p:txBody>
          <a:bodyPr anchor="b">
            <a:normAutofit/>
          </a:bodyPr>
          <a:lstStyle/>
          <a:p>
            <a:r>
              <a:rPr lang="en-US" dirty="0"/>
              <a:t>Regional Coordinator Contacts for Housing and Onboarding</a:t>
            </a:r>
          </a:p>
        </p:txBody>
      </p:sp>
      <p:cxnSp>
        <p:nvCxnSpPr>
          <p:cNvPr id="15" name="Straight Connector 9">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Home outline">
            <a:extLst>
              <a:ext uri="{FF2B5EF4-FFF2-40B4-BE49-F238E27FC236}">
                <a16:creationId xmlns:a16="http://schemas.microsoft.com/office/drawing/2014/main" id="{7A48FB2B-72A1-3E42-8121-C08362FA2C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309341A2-C699-A242-A9E1-25F787235C99}"/>
              </a:ext>
            </a:extLst>
          </p:cNvPr>
          <p:cNvSpPr>
            <a:spLocks noGrp="1"/>
          </p:cNvSpPr>
          <p:nvPr>
            <p:ph idx="1"/>
          </p:nvPr>
        </p:nvSpPr>
        <p:spPr>
          <a:xfrm>
            <a:off x="4826767" y="2985088"/>
            <a:ext cx="6960421" cy="3575731"/>
          </a:xfrm>
        </p:spPr>
        <p:txBody>
          <a:bodyPr>
            <a:normAutofit/>
          </a:bodyPr>
          <a:lstStyle/>
          <a:p>
            <a:r>
              <a:rPr lang="en-US" sz="1900" dirty="0"/>
              <a:t>Chattanooga: Ms. Tiffany Nabors, </a:t>
            </a:r>
            <a:r>
              <a:rPr lang="en-US" sz="1900" dirty="0">
                <a:hlinkClick r:id="rId5"/>
              </a:rPr>
              <a:t>tiffany.nabors@erlanger.org</a:t>
            </a:r>
            <a:r>
              <a:rPr lang="en-US" sz="1900" dirty="0"/>
              <a:t> </a:t>
            </a:r>
          </a:p>
          <a:p>
            <a:r>
              <a:rPr lang="en-US" sz="1900" dirty="0"/>
              <a:t>Knoxville: Ms. Brittany Bracco, </a:t>
            </a:r>
            <a:r>
              <a:rPr lang="en-US" sz="1900" dirty="0">
                <a:hlinkClick r:id="rId6"/>
              </a:rPr>
              <a:t>bbracco@utmck.edu</a:t>
            </a:r>
            <a:endParaRPr lang="en-US" sz="1900" dirty="0"/>
          </a:p>
          <a:p>
            <a:r>
              <a:rPr lang="en-US" sz="1900" dirty="0"/>
              <a:t>Nashville: Ms. LaQuinta Murphy, </a:t>
            </a:r>
            <a:r>
              <a:rPr lang="en-US" sz="1900" dirty="0">
                <a:hlinkClick r:id="rId7"/>
              </a:rPr>
              <a:t>laquinta.murphy@ascension.org</a:t>
            </a:r>
            <a:endParaRPr lang="en-US" sz="1900" dirty="0"/>
          </a:p>
          <a:p>
            <a:pPr marL="0" indent="0">
              <a:buNone/>
            </a:pPr>
            <a:endParaRPr lang="en-US" sz="1900" dirty="0"/>
          </a:p>
          <a:p>
            <a:r>
              <a:rPr lang="en-US" sz="1900" dirty="0"/>
              <a:t>Check the </a:t>
            </a:r>
            <a:r>
              <a:rPr lang="en-US" sz="1900" b="1" dirty="0"/>
              <a:t>onboarding links on OLSEN </a:t>
            </a:r>
            <a:r>
              <a:rPr lang="en-US" sz="1900" dirty="0"/>
              <a:t>for how to apply for Housing, as well as other onboarding information.</a:t>
            </a:r>
          </a:p>
          <a:p>
            <a:endParaRPr lang="en-US" sz="1900" dirty="0"/>
          </a:p>
          <a:p>
            <a:r>
              <a:rPr lang="en-US" sz="1900" dirty="0"/>
              <a:t>OLSEN </a:t>
            </a:r>
            <a:r>
              <a:rPr lang="en-US" sz="1900" dirty="0">
                <a:sym typeface="Wingdings" pitchFamily="2" charset="2"/>
              </a:rPr>
              <a:t> Clerkships  Chattanooga/Knoxville/Nashville Clerkships</a:t>
            </a:r>
            <a:endParaRPr lang="en-US" sz="1900" dirty="0"/>
          </a:p>
          <a:p>
            <a:endParaRPr lang="en-US" sz="1900" dirty="0"/>
          </a:p>
        </p:txBody>
      </p:sp>
    </p:spTree>
    <p:extLst>
      <p:ext uri="{BB962C8B-B14F-4D97-AF65-F5344CB8AC3E}">
        <p14:creationId xmlns:p14="http://schemas.microsoft.com/office/powerpoint/2010/main" val="248411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D89B168-F064-04E6-7B0F-2FD1940A762A}"/>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OLSEN</a:t>
            </a:r>
          </a:p>
        </p:txBody>
      </p:sp>
      <p:cxnSp>
        <p:nvCxnSpPr>
          <p:cNvPr id="12" name="Straight Connector 11">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22CB348-421B-0EF9-EAF9-836293A05D03}"/>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marL="285750" indent="-228600">
              <a:buFont typeface="Arial" panose="020B0604020202020204" pitchFamily="34" charset="0"/>
              <a:buChar char="•"/>
            </a:pPr>
            <a:r>
              <a:rPr lang="en-US" sz="2000" dirty="0"/>
              <a:t>Only Link Students Ever Need!</a:t>
            </a:r>
          </a:p>
          <a:p>
            <a:pPr marL="285750" indent="-228600">
              <a:buFont typeface="Arial" panose="020B0604020202020204" pitchFamily="34" charset="0"/>
              <a:buChar char="•"/>
            </a:pPr>
            <a:r>
              <a:rPr lang="en-US" sz="2000" dirty="0"/>
              <a:t>All calendars, academic bulletin, policies are here</a:t>
            </a:r>
          </a:p>
          <a:p>
            <a:pPr marL="285750" indent="-228600">
              <a:buFont typeface="Arial" panose="020B0604020202020204" pitchFamily="34" charset="0"/>
              <a:buChar char="•"/>
            </a:pPr>
            <a:r>
              <a:rPr lang="en-US" sz="2000" dirty="0"/>
              <a:t>Mistreatment reporting form and Professionalism form here also</a:t>
            </a:r>
          </a:p>
          <a:p>
            <a:pPr marL="285750" indent="-228600">
              <a:buFont typeface="Arial" panose="020B0604020202020204" pitchFamily="34" charset="0"/>
              <a:buChar char="•"/>
            </a:pPr>
            <a:r>
              <a:rPr lang="en-US" sz="2000" dirty="0">
                <a:hlinkClick r:id="rId2"/>
              </a:rPr>
              <a:t>https://uthsc.edu/medicine/medical-education/olsen.php</a:t>
            </a:r>
            <a:r>
              <a:rPr lang="en-US" sz="2000" dirty="0"/>
              <a:t> </a:t>
            </a:r>
          </a:p>
        </p:txBody>
      </p:sp>
      <p:pic>
        <p:nvPicPr>
          <p:cNvPr id="3" name="Picture 4" descr="Graphical user interface, application&#10;&#10;Description automatically generated">
            <a:extLst>
              <a:ext uri="{FF2B5EF4-FFF2-40B4-BE49-F238E27FC236}">
                <a16:creationId xmlns:a16="http://schemas.microsoft.com/office/drawing/2014/main" id="{DD78FFD3-ACD3-6687-3F76-70523816E4F8}"/>
              </a:ext>
            </a:extLst>
          </p:cNvPr>
          <p:cNvPicPr>
            <a:picLocks noChangeAspect="1"/>
          </p:cNvPicPr>
          <p:nvPr/>
        </p:nvPicPr>
        <p:blipFill>
          <a:blip r:embed="rId3"/>
          <a:stretch>
            <a:fillRect/>
          </a:stretch>
        </p:blipFill>
        <p:spPr>
          <a:xfrm>
            <a:off x="285565" y="1008227"/>
            <a:ext cx="5968753" cy="4945119"/>
          </a:xfrm>
          <a:prstGeom prst="rect">
            <a:avLst/>
          </a:prstGeom>
        </p:spPr>
      </p:pic>
    </p:spTree>
    <p:extLst>
      <p:ext uri="{BB962C8B-B14F-4D97-AF65-F5344CB8AC3E}">
        <p14:creationId xmlns:p14="http://schemas.microsoft.com/office/powerpoint/2010/main" val="72281089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4327DFC-D5A7-A409-B1A6-D3FA846CFB92}"/>
              </a:ext>
            </a:extLst>
          </p:cNvPr>
          <p:cNvSpPr>
            <a:spLocks noGrp="1"/>
          </p:cNvSpPr>
          <p:nvPr>
            <p:ph type="title"/>
          </p:nvPr>
        </p:nvSpPr>
        <p:spPr>
          <a:xfrm>
            <a:off x="833002" y="448253"/>
            <a:ext cx="10520702" cy="1325563"/>
          </a:xfrm>
        </p:spPr>
        <p:txBody>
          <a:bodyPr vert="horz" lIns="91440" tIns="45720" rIns="91440" bIns="45720" rtlCol="0" anchor="ctr">
            <a:normAutofit/>
          </a:bodyPr>
          <a:lstStyle/>
          <a:p>
            <a:r>
              <a:rPr lang="en-US" sz="4400" b="1" kern="1200">
                <a:solidFill>
                  <a:schemeClr val="tx1"/>
                </a:solidFill>
                <a:latin typeface="+mj-lt"/>
                <a:ea typeface="+mj-ea"/>
                <a:cs typeface="+mj-cs"/>
              </a:rPr>
              <a:t>Medical Educator Resource Link (MERL)</a:t>
            </a:r>
          </a:p>
        </p:txBody>
      </p:sp>
      <p:sp>
        <p:nvSpPr>
          <p:cNvPr id="4" name="Text Placeholder 3">
            <a:extLst>
              <a:ext uri="{FF2B5EF4-FFF2-40B4-BE49-F238E27FC236}">
                <a16:creationId xmlns:a16="http://schemas.microsoft.com/office/drawing/2014/main" id="{C2BBA6F3-2920-6C0A-F753-92C0751367F7}"/>
              </a:ext>
            </a:extLst>
          </p:cNvPr>
          <p:cNvSpPr>
            <a:spLocks noGrp="1"/>
          </p:cNvSpPr>
          <p:nvPr>
            <p:ph type="body" sz="half" idx="2"/>
          </p:nvPr>
        </p:nvSpPr>
        <p:spPr>
          <a:xfrm>
            <a:off x="838200" y="2191807"/>
            <a:ext cx="4936067" cy="3985155"/>
          </a:xfrm>
        </p:spPr>
        <p:txBody>
          <a:bodyPr vert="horz" lIns="91440" tIns="45720" rIns="91440" bIns="45720" rtlCol="0">
            <a:normAutofit/>
          </a:bodyPr>
          <a:lstStyle/>
          <a:p>
            <a:pPr marL="285750" indent="-228600">
              <a:buFont typeface="Arial" panose="020B0604020202020204" pitchFamily="34" charset="0"/>
              <a:buChar char="•"/>
            </a:pPr>
            <a:r>
              <a:rPr lang="en-US" sz="2000"/>
              <a:t>One-stop shop for faculty, fellows, residents, and staff regarding COM policies, procedures, and guidelines.</a:t>
            </a:r>
          </a:p>
          <a:p>
            <a:pPr marL="285750" indent="-228600">
              <a:buFont typeface="Arial" panose="020B0604020202020204" pitchFamily="34" charset="0"/>
              <a:buChar char="•"/>
            </a:pPr>
            <a:r>
              <a:rPr lang="en-US" sz="2000"/>
              <a:t>Also available for students</a:t>
            </a:r>
          </a:p>
          <a:p>
            <a:pPr marL="285750" indent="-228600">
              <a:buFont typeface="Arial" panose="020B0604020202020204" pitchFamily="34" charset="0"/>
              <a:buChar char="•"/>
            </a:pPr>
            <a:r>
              <a:rPr lang="en-US" sz="2000">
                <a:hlinkClick r:id="rId2"/>
              </a:rPr>
              <a:t>https://uthsc.edu/medicine/medical-education/merl.php</a:t>
            </a:r>
            <a:r>
              <a:rPr lang="en-US" sz="2000"/>
              <a:t> </a:t>
            </a:r>
          </a:p>
        </p:txBody>
      </p:sp>
      <p:pic>
        <p:nvPicPr>
          <p:cNvPr id="5" name="Content Placeholder 4">
            <a:extLst>
              <a:ext uri="{FF2B5EF4-FFF2-40B4-BE49-F238E27FC236}">
                <a16:creationId xmlns:a16="http://schemas.microsoft.com/office/drawing/2014/main" id="{B8F10E2E-DBCF-364C-0722-3A85B2376051}"/>
              </a:ext>
            </a:extLst>
          </p:cNvPr>
          <p:cNvPicPr>
            <a:picLocks noGrp="1" noChangeAspect="1"/>
          </p:cNvPicPr>
          <p:nvPr>
            <p:ph idx="1"/>
          </p:nvPr>
        </p:nvPicPr>
        <p:blipFill>
          <a:blip r:embed="rId3"/>
          <a:stretch>
            <a:fillRect/>
          </a:stretch>
        </p:blipFill>
        <p:spPr>
          <a:xfrm>
            <a:off x="6417734" y="2845503"/>
            <a:ext cx="4935970" cy="2677763"/>
          </a:xfrm>
          <a:prstGeom prst="rect">
            <a:avLst/>
          </a:prstGeom>
        </p:spPr>
      </p:pic>
    </p:spTree>
    <p:extLst>
      <p:ext uri="{BB962C8B-B14F-4D97-AF65-F5344CB8AC3E}">
        <p14:creationId xmlns:p14="http://schemas.microsoft.com/office/powerpoint/2010/main" val="408206544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E364580B-B24D-4448-B898-C13F15482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9" descr="Classroom">
            <a:extLst>
              <a:ext uri="{FF2B5EF4-FFF2-40B4-BE49-F238E27FC236}">
                <a16:creationId xmlns:a16="http://schemas.microsoft.com/office/drawing/2014/main" id="{6216163E-C7E9-A01C-FC19-6B342EEF2E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3988" y="2537389"/>
            <a:ext cx="1775572" cy="1775572"/>
          </a:xfrm>
          <a:prstGeom prst="rect">
            <a:avLst/>
          </a:prstGeom>
        </p:spPr>
      </p:pic>
      <p:sp>
        <p:nvSpPr>
          <p:cNvPr id="19" name="Rectangle 14">
            <a:extLst>
              <a:ext uri="{FF2B5EF4-FFF2-40B4-BE49-F238E27FC236}">
                <a16:creationId xmlns:a16="http://schemas.microsoft.com/office/drawing/2014/main" id="{8CEBB63E-FF19-493F-9618-BFFB451D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4347FA-82B0-ABD5-17C0-F5743C1795EA}"/>
              </a:ext>
            </a:extLst>
          </p:cNvPr>
          <p:cNvSpPr>
            <a:spLocks noGrp="1"/>
          </p:cNvSpPr>
          <p:nvPr>
            <p:ph type="title"/>
          </p:nvPr>
        </p:nvSpPr>
        <p:spPr>
          <a:xfrm>
            <a:off x="5189619" y="365125"/>
            <a:ext cx="6284626" cy="1194563"/>
          </a:xfrm>
        </p:spPr>
        <p:txBody>
          <a:bodyPr anchor="b">
            <a:normAutofit/>
          </a:bodyPr>
          <a:lstStyle/>
          <a:p>
            <a:r>
              <a:rPr lang="en-US" sz="4000">
                <a:solidFill>
                  <a:srgbClr val="FFFFFF"/>
                </a:solidFill>
              </a:rPr>
              <a:t>Re-attestation to the Technical Standards</a:t>
            </a:r>
          </a:p>
        </p:txBody>
      </p:sp>
      <p:sp>
        <p:nvSpPr>
          <p:cNvPr id="6" name="Content Placeholder 5">
            <a:extLst>
              <a:ext uri="{FF2B5EF4-FFF2-40B4-BE49-F238E27FC236}">
                <a16:creationId xmlns:a16="http://schemas.microsoft.com/office/drawing/2014/main" id="{C6B750BD-5D41-4611-BDFA-FBDA280E62D6}"/>
              </a:ext>
            </a:extLst>
          </p:cNvPr>
          <p:cNvSpPr>
            <a:spLocks noGrp="1"/>
          </p:cNvSpPr>
          <p:nvPr>
            <p:ph idx="1"/>
          </p:nvPr>
        </p:nvSpPr>
        <p:spPr>
          <a:xfrm>
            <a:off x="5280835" y="1716806"/>
            <a:ext cx="6284626" cy="4757071"/>
          </a:xfrm>
        </p:spPr>
        <p:txBody>
          <a:bodyPr anchor="t">
            <a:normAutofit/>
          </a:bodyPr>
          <a:lstStyle/>
          <a:p>
            <a:r>
              <a:rPr lang="en-US" sz="1800" dirty="0">
                <a:solidFill>
                  <a:srgbClr val="FFFFFF"/>
                </a:solidFill>
              </a:rPr>
              <a:t>Students must attest that they meet the Technical Standards established by the COM at 1) matriculation, 2) upon entering clinical rotations, and 3) prior to graduation</a:t>
            </a:r>
            <a:endParaRPr lang="en-US" sz="1800" dirty="0">
              <a:solidFill>
                <a:srgbClr val="FFFFFF"/>
              </a:solidFill>
              <a:cs typeface="Calibri"/>
            </a:endParaRPr>
          </a:p>
          <a:p>
            <a:r>
              <a:rPr lang="en-US" sz="1800" dirty="0">
                <a:solidFill>
                  <a:srgbClr val="FFFFFF"/>
                </a:solidFill>
              </a:rPr>
              <a:t>The Technical Standards include the following: </a:t>
            </a:r>
          </a:p>
          <a:p>
            <a:pPr lvl="1"/>
            <a:r>
              <a:rPr lang="en-US" sz="1800" dirty="0">
                <a:solidFill>
                  <a:srgbClr val="FFFFFF"/>
                </a:solidFill>
              </a:rPr>
              <a:t>Motor Skills</a:t>
            </a:r>
          </a:p>
          <a:p>
            <a:pPr lvl="1"/>
            <a:r>
              <a:rPr lang="en-US" sz="1800" dirty="0">
                <a:solidFill>
                  <a:srgbClr val="FFFFFF"/>
                </a:solidFill>
              </a:rPr>
              <a:t>Sensory and Observational Skills</a:t>
            </a:r>
          </a:p>
          <a:p>
            <a:pPr lvl="1"/>
            <a:r>
              <a:rPr lang="en-US" sz="1800" dirty="0">
                <a:solidFill>
                  <a:srgbClr val="FFFFFF"/>
                </a:solidFill>
              </a:rPr>
              <a:t>Communication Skills</a:t>
            </a:r>
          </a:p>
          <a:p>
            <a:pPr lvl="1"/>
            <a:r>
              <a:rPr lang="en-US" sz="1800" dirty="0">
                <a:solidFill>
                  <a:srgbClr val="FFFFFF"/>
                </a:solidFill>
              </a:rPr>
              <a:t>Conceptual, Integrative, and Quantitative Skills</a:t>
            </a:r>
          </a:p>
          <a:p>
            <a:pPr lvl="1"/>
            <a:r>
              <a:rPr lang="en-US" sz="1800" dirty="0">
                <a:solidFill>
                  <a:srgbClr val="FFFFFF"/>
                </a:solidFill>
              </a:rPr>
              <a:t>Behavioral and Social Skills, and Professionalism</a:t>
            </a:r>
          </a:p>
          <a:p>
            <a:r>
              <a:rPr lang="en-US" sz="1800" b="1" u="sng" dirty="0">
                <a:solidFill>
                  <a:srgbClr val="FFFFFF"/>
                </a:solidFill>
              </a:rPr>
              <a:t>Please review these from the email sent this morning and re-attest by April 28, 2023.  We are not permitted to allow you to enter clerkships until you submit your re-attestation.</a:t>
            </a:r>
          </a:p>
          <a:p>
            <a:r>
              <a:rPr lang="en-US" sz="1800" b="1" dirty="0">
                <a:solidFill>
                  <a:srgbClr val="FFFFFF"/>
                </a:solidFill>
              </a:rPr>
              <a:t>If you require an </a:t>
            </a:r>
            <a:r>
              <a:rPr lang="en-US" sz="1800" b="1" u="sng" dirty="0">
                <a:solidFill>
                  <a:srgbClr val="FFFFFF"/>
                </a:solidFill>
              </a:rPr>
              <a:t>accommodation</a:t>
            </a:r>
            <a:r>
              <a:rPr lang="en-US" sz="1800" b="1" dirty="0">
                <a:solidFill>
                  <a:srgbClr val="FFFFFF"/>
                </a:solidFill>
              </a:rPr>
              <a:t>, please contact SASSI to request the Interactive Process.</a:t>
            </a:r>
          </a:p>
        </p:txBody>
      </p:sp>
    </p:spTree>
    <p:extLst>
      <p:ext uri="{BB962C8B-B14F-4D97-AF65-F5344CB8AC3E}">
        <p14:creationId xmlns:p14="http://schemas.microsoft.com/office/powerpoint/2010/main" val="357156824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1">
            <a:extLst>
              <a:ext uri="{FF2B5EF4-FFF2-40B4-BE49-F238E27FC236}">
                <a16:creationId xmlns:a16="http://schemas.microsoft.com/office/drawing/2014/main" id="{BFCBA134-9932-4625-92F2-ADE52ACE1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23">
            <a:extLst>
              <a:ext uri="{FF2B5EF4-FFF2-40B4-BE49-F238E27FC236}">
                <a16:creationId xmlns:a16="http://schemas.microsoft.com/office/drawing/2014/main" id="{78B28E4E-0110-46E1-92BB-3DB2BAA5E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6095998" cy="1613646"/>
          </a:xfrm>
          <a:custGeom>
            <a:avLst/>
            <a:gdLst>
              <a:gd name="connsiteX0" fmla="*/ 0 w 7868507"/>
              <a:gd name="connsiteY0" fmla="*/ 0 h 1682351"/>
              <a:gd name="connsiteX1" fmla="*/ 7868507 w 7868507"/>
              <a:gd name="connsiteY1" fmla="*/ 0 h 1682351"/>
              <a:gd name="connsiteX2" fmla="*/ 7865866 w 7868507"/>
              <a:gd name="connsiteY2" fmla="*/ 1824 h 1682351"/>
              <a:gd name="connsiteX3" fmla="*/ 7837561 w 7868507"/>
              <a:gd name="connsiteY3" fmla="*/ 21679 h 1682351"/>
              <a:gd name="connsiteX4" fmla="*/ 7769454 w 7868507"/>
              <a:gd name="connsiteY4" fmla="*/ 43813 h 1682351"/>
              <a:gd name="connsiteX5" fmla="*/ 7695485 w 7868507"/>
              <a:gd name="connsiteY5" fmla="*/ 61050 h 1682351"/>
              <a:gd name="connsiteX6" fmla="*/ 7662356 w 7868507"/>
              <a:gd name="connsiteY6" fmla="*/ 73131 h 1682351"/>
              <a:gd name="connsiteX7" fmla="*/ 7602203 w 7868507"/>
              <a:gd name="connsiteY7" fmla="*/ 99894 h 1682351"/>
              <a:gd name="connsiteX8" fmla="*/ 7533256 w 7868507"/>
              <a:gd name="connsiteY8" fmla="*/ 141638 h 1682351"/>
              <a:gd name="connsiteX9" fmla="*/ 7516926 w 7868507"/>
              <a:gd name="connsiteY9" fmla="*/ 165418 h 1682351"/>
              <a:gd name="connsiteX10" fmla="*/ 7488994 w 7868507"/>
              <a:gd name="connsiteY10" fmla="*/ 178287 h 1682351"/>
              <a:gd name="connsiteX11" fmla="*/ 7478335 w 7868507"/>
              <a:gd name="connsiteY11" fmla="*/ 185700 h 1682351"/>
              <a:gd name="connsiteX12" fmla="*/ 7458526 w 7868507"/>
              <a:gd name="connsiteY12" fmla="*/ 189157 h 1682351"/>
              <a:gd name="connsiteX13" fmla="*/ 7419554 w 7868507"/>
              <a:gd name="connsiteY13" fmla="*/ 192546 h 1682351"/>
              <a:gd name="connsiteX14" fmla="*/ 7347574 w 7868507"/>
              <a:gd name="connsiteY14" fmla="*/ 213028 h 1682351"/>
              <a:gd name="connsiteX15" fmla="*/ 7205646 w 7868507"/>
              <a:gd name="connsiteY15" fmla="*/ 228570 h 1682351"/>
              <a:gd name="connsiteX16" fmla="*/ 7132082 w 7868507"/>
              <a:gd name="connsiteY16" fmla="*/ 240066 h 1682351"/>
              <a:gd name="connsiteX17" fmla="*/ 7026584 w 7868507"/>
              <a:gd name="connsiteY17" fmla="*/ 249305 h 1682351"/>
              <a:gd name="connsiteX18" fmla="*/ 6949796 w 7868507"/>
              <a:gd name="connsiteY18" fmla="*/ 259619 h 1682351"/>
              <a:gd name="connsiteX19" fmla="*/ 6850243 w 7868507"/>
              <a:gd name="connsiteY19" fmla="*/ 278486 h 1682351"/>
              <a:gd name="connsiteX20" fmla="*/ 6848972 w 7868507"/>
              <a:gd name="connsiteY20" fmla="*/ 279419 h 1682351"/>
              <a:gd name="connsiteX21" fmla="*/ 6833720 w 7868507"/>
              <a:gd name="connsiteY21" fmla="*/ 281340 h 1682351"/>
              <a:gd name="connsiteX22" fmla="*/ 6796601 w 7868507"/>
              <a:gd name="connsiteY22" fmla="*/ 279778 h 1682351"/>
              <a:gd name="connsiteX23" fmla="*/ 6793249 w 7868507"/>
              <a:gd name="connsiteY23" fmla="*/ 281365 h 1682351"/>
              <a:gd name="connsiteX24" fmla="*/ 6761214 w 7868507"/>
              <a:gd name="connsiteY24" fmla="*/ 283216 h 1682351"/>
              <a:gd name="connsiteX25" fmla="*/ 6761137 w 7868507"/>
              <a:gd name="connsiteY25" fmla="*/ 284040 h 1682351"/>
              <a:gd name="connsiteX26" fmla="*/ 6753708 w 7868507"/>
              <a:gd name="connsiteY26" fmla="*/ 288053 h 1682351"/>
              <a:gd name="connsiteX27" fmla="*/ 6738673 w 7868507"/>
              <a:gd name="connsiteY27" fmla="*/ 293899 h 1682351"/>
              <a:gd name="connsiteX28" fmla="*/ 6675177 w 7868507"/>
              <a:gd name="connsiteY28" fmla="*/ 319284 h 1682351"/>
              <a:gd name="connsiteX29" fmla="*/ 6668648 w 7868507"/>
              <a:gd name="connsiteY29" fmla="*/ 320128 h 1682351"/>
              <a:gd name="connsiteX30" fmla="*/ 6668596 w 7868507"/>
              <a:gd name="connsiteY30" fmla="*/ 320325 h 1682351"/>
              <a:gd name="connsiteX31" fmla="*/ 6661861 w 7868507"/>
              <a:gd name="connsiteY31" fmla="*/ 321574 h 1682351"/>
              <a:gd name="connsiteX32" fmla="*/ 6644079 w 7868507"/>
              <a:gd name="connsiteY32" fmla="*/ 323301 h 1682351"/>
              <a:gd name="connsiteX33" fmla="*/ 6640227 w 7868507"/>
              <a:gd name="connsiteY33" fmla="*/ 325063 h 1682351"/>
              <a:gd name="connsiteX34" fmla="*/ 6639422 w 7868507"/>
              <a:gd name="connsiteY34" fmla="*/ 327491 h 1682351"/>
              <a:gd name="connsiteX35" fmla="*/ 6617073 w 7868507"/>
              <a:gd name="connsiteY35" fmla="*/ 336554 h 1682351"/>
              <a:gd name="connsiteX36" fmla="*/ 6565938 w 7868507"/>
              <a:gd name="connsiteY36" fmla="*/ 354459 h 1682351"/>
              <a:gd name="connsiteX37" fmla="*/ 6506395 w 7868507"/>
              <a:gd name="connsiteY37" fmla="*/ 372715 h 1682351"/>
              <a:gd name="connsiteX38" fmla="*/ 6366803 w 7868507"/>
              <a:gd name="connsiteY38" fmla="*/ 421832 h 1682351"/>
              <a:gd name="connsiteX39" fmla="*/ 6245343 w 7868507"/>
              <a:gd name="connsiteY39" fmla="*/ 435559 h 1682351"/>
              <a:gd name="connsiteX40" fmla="*/ 6186762 w 7868507"/>
              <a:gd name="connsiteY40" fmla="*/ 449329 h 1682351"/>
              <a:gd name="connsiteX41" fmla="*/ 6151870 w 7868507"/>
              <a:gd name="connsiteY41" fmla="*/ 456667 h 1682351"/>
              <a:gd name="connsiteX42" fmla="*/ 6094791 w 7868507"/>
              <a:gd name="connsiteY42" fmla="*/ 467108 h 1682351"/>
              <a:gd name="connsiteX43" fmla="*/ 6094387 w 7868507"/>
              <a:gd name="connsiteY43" fmla="*/ 469288 h 1682351"/>
              <a:gd name="connsiteX44" fmla="*/ 6088888 w 7868507"/>
              <a:gd name="connsiteY44" fmla="*/ 472662 h 1682351"/>
              <a:gd name="connsiteX45" fmla="*/ 6079322 w 7868507"/>
              <a:gd name="connsiteY45" fmla="*/ 480342 h 1682351"/>
              <a:gd name="connsiteX46" fmla="*/ 6060058 w 7868507"/>
              <a:gd name="connsiteY46" fmla="*/ 490885 h 1682351"/>
              <a:gd name="connsiteX47" fmla="*/ 6059271 w 7868507"/>
              <a:gd name="connsiteY47" fmla="*/ 490563 h 1682351"/>
              <a:gd name="connsiteX48" fmla="*/ 6052214 w 7868507"/>
              <a:gd name="connsiteY48" fmla="*/ 491388 h 1682351"/>
              <a:gd name="connsiteX49" fmla="*/ 6004898 w 7868507"/>
              <a:gd name="connsiteY49" fmla="*/ 494385 h 1682351"/>
              <a:gd name="connsiteX50" fmla="*/ 5987859 w 7868507"/>
              <a:gd name="connsiteY50" fmla="*/ 504838 h 1682351"/>
              <a:gd name="connsiteX51" fmla="*/ 5984113 w 7868507"/>
              <a:gd name="connsiteY51" fmla="*/ 506697 h 1682351"/>
              <a:gd name="connsiteX52" fmla="*/ 5983909 w 7868507"/>
              <a:gd name="connsiteY52" fmla="*/ 506630 h 1682351"/>
              <a:gd name="connsiteX53" fmla="*/ 5979696 w 7868507"/>
              <a:gd name="connsiteY53" fmla="*/ 508387 h 1682351"/>
              <a:gd name="connsiteX54" fmla="*/ 5931986 w 7868507"/>
              <a:gd name="connsiteY54" fmla="*/ 510495 h 1682351"/>
              <a:gd name="connsiteX55" fmla="*/ 5873354 w 7868507"/>
              <a:gd name="connsiteY55" fmla="*/ 520717 h 1682351"/>
              <a:gd name="connsiteX56" fmla="*/ 5843006 w 7868507"/>
              <a:gd name="connsiteY56" fmla="*/ 525739 h 1682351"/>
              <a:gd name="connsiteX57" fmla="*/ 5825737 w 7868507"/>
              <a:gd name="connsiteY57" fmla="*/ 530029 h 1682351"/>
              <a:gd name="connsiteX58" fmla="*/ 5812271 w 7868507"/>
              <a:gd name="connsiteY58" fmla="*/ 536366 h 1682351"/>
              <a:gd name="connsiteX59" fmla="*/ 5683965 w 7868507"/>
              <a:gd name="connsiteY59" fmla="*/ 605660 h 1682351"/>
              <a:gd name="connsiteX60" fmla="*/ 5572324 w 7868507"/>
              <a:gd name="connsiteY60" fmla="*/ 625027 h 1682351"/>
              <a:gd name="connsiteX61" fmla="*/ 5556903 w 7868507"/>
              <a:gd name="connsiteY61" fmla="*/ 628786 h 1682351"/>
              <a:gd name="connsiteX62" fmla="*/ 5553544 w 7868507"/>
              <a:gd name="connsiteY62" fmla="*/ 627847 h 1682351"/>
              <a:gd name="connsiteX63" fmla="*/ 5526889 w 7868507"/>
              <a:gd name="connsiteY63" fmla="*/ 632098 h 1682351"/>
              <a:gd name="connsiteX64" fmla="*/ 5521078 w 7868507"/>
              <a:gd name="connsiteY64" fmla="*/ 637584 h 1682351"/>
              <a:gd name="connsiteX65" fmla="*/ 5512534 w 7868507"/>
              <a:gd name="connsiteY65" fmla="*/ 637267 h 1682351"/>
              <a:gd name="connsiteX66" fmla="*/ 5474353 w 7868507"/>
              <a:gd name="connsiteY66" fmla="*/ 648039 h 1682351"/>
              <a:gd name="connsiteX67" fmla="*/ 5470584 w 7868507"/>
              <a:gd name="connsiteY67" fmla="*/ 648039 h 1682351"/>
              <a:gd name="connsiteX68" fmla="*/ 5467496 w 7868507"/>
              <a:gd name="connsiteY68" fmla="*/ 650003 h 1682351"/>
              <a:gd name="connsiteX69" fmla="*/ 5462885 w 7868507"/>
              <a:gd name="connsiteY69" fmla="*/ 649269 h 1682351"/>
              <a:gd name="connsiteX70" fmla="*/ 5461190 w 7868507"/>
              <a:gd name="connsiteY70" fmla="*/ 650833 h 1682351"/>
              <a:gd name="connsiteX71" fmla="*/ 5438256 w 7868507"/>
              <a:gd name="connsiteY71" fmla="*/ 650162 h 1682351"/>
              <a:gd name="connsiteX72" fmla="*/ 5425515 w 7868507"/>
              <a:gd name="connsiteY72" fmla="*/ 650724 h 1682351"/>
              <a:gd name="connsiteX73" fmla="*/ 5399851 w 7868507"/>
              <a:gd name="connsiteY73" fmla="*/ 648648 h 1682351"/>
              <a:gd name="connsiteX74" fmla="*/ 5395578 w 7868507"/>
              <a:gd name="connsiteY74" fmla="*/ 651245 h 1682351"/>
              <a:gd name="connsiteX75" fmla="*/ 5357693 w 7868507"/>
              <a:gd name="connsiteY75" fmla="*/ 652764 h 1682351"/>
              <a:gd name="connsiteX76" fmla="*/ 5357422 w 7868507"/>
              <a:gd name="connsiteY76" fmla="*/ 654203 h 1682351"/>
              <a:gd name="connsiteX77" fmla="*/ 5347920 w 7868507"/>
              <a:gd name="connsiteY77" fmla="*/ 660769 h 1682351"/>
              <a:gd name="connsiteX78" fmla="*/ 5344829 w 7868507"/>
              <a:gd name="connsiteY78" fmla="*/ 661019 h 1682351"/>
              <a:gd name="connsiteX79" fmla="*/ 5285263 w 7868507"/>
              <a:gd name="connsiteY79" fmla="*/ 671313 h 1682351"/>
              <a:gd name="connsiteX80" fmla="*/ 5264305 w 7868507"/>
              <a:gd name="connsiteY80" fmla="*/ 677803 h 1682351"/>
              <a:gd name="connsiteX81" fmla="*/ 5229182 w 7868507"/>
              <a:gd name="connsiteY81" fmla="*/ 688503 h 1682351"/>
              <a:gd name="connsiteX82" fmla="*/ 5203382 w 7868507"/>
              <a:gd name="connsiteY82" fmla="*/ 703484 h 1682351"/>
              <a:gd name="connsiteX83" fmla="*/ 5173833 w 7868507"/>
              <a:gd name="connsiteY83" fmla="*/ 709660 h 1682351"/>
              <a:gd name="connsiteX84" fmla="*/ 5166382 w 7868507"/>
              <a:gd name="connsiteY84" fmla="*/ 702062 h 1682351"/>
              <a:gd name="connsiteX85" fmla="*/ 5142858 w 7868507"/>
              <a:gd name="connsiteY85" fmla="*/ 702153 h 1682351"/>
              <a:gd name="connsiteX86" fmla="*/ 5134964 w 7868507"/>
              <a:gd name="connsiteY86" fmla="*/ 711602 h 1682351"/>
              <a:gd name="connsiteX87" fmla="*/ 5087368 w 7868507"/>
              <a:gd name="connsiteY87" fmla="*/ 727066 h 1682351"/>
              <a:gd name="connsiteX88" fmla="*/ 5059763 w 7868507"/>
              <a:gd name="connsiteY88" fmla="*/ 733651 h 1682351"/>
              <a:gd name="connsiteX89" fmla="*/ 5023240 w 7868507"/>
              <a:gd name="connsiteY89" fmla="*/ 742299 h 1682351"/>
              <a:gd name="connsiteX90" fmla="*/ 5007406 w 7868507"/>
              <a:gd name="connsiteY90" fmla="*/ 747156 h 1682351"/>
              <a:gd name="connsiteX91" fmla="*/ 4995851 w 7868507"/>
              <a:gd name="connsiteY91" fmla="*/ 746560 h 1682351"/>
              <a:gd name="connsiteX92" fmla="*/ 4983107 w 7868507"/>
              <a:gd name="connsiteY92" fmla="*/ 748274 h 1682351"/>
              <a:gd name="connsiteX93" fmla="*/ 4973068 w 7868507"/>
              <a:gd name="connsiteY93" fmla="*/ 750600 h 1682351"/>
              <a:gd name="connsiteX94" fmla="*/ 4967642 w 7868507"/>
              <a:gd name="connsiteY94" fmla="*/ 756164 h 1682351"/>
              <a:gd name="connsiteX95" fmla="*/ 4958938 w 7868507"/>
              <a:gd name="connsiteY95" fmla="*/ 756308 h 1682351"/>
              <a:gd name="connsiteX96" fmla="*/ 4949594 w 7868507"/>
              <a:gd name="connsiteY96" fmla="*/ 761504 h 1682351"/>
              <a:gd name="connsiteX97" fmla="*/ 4947761 w 7868507"/>
              <a:gd name="connsiteY97" fmla="*/ 759559 h 1682351"/>
              <a:gd name="connsiteX98" fmla="*/ 4939683 w 7868507"/>
              <a:gd name="connsiteY98" fmla="*/ 757589 h 1682351"/>
              <a:gd name="connsiteX99" fmla="*/ 4905733 w 7868507"/>
              <a:gd name="connsiteY99" fmla="*/ 776774 h 1682351"/>
              <a:gd name="connsiteX100" fmla="*/ 4885524 w 7868507"/>
              <a:gd name="connsiteY100" fmla="*/ 784914 h 1682351"/>
              <a:gd name="connsiteX101" fmla="*/ 4884537 w 7868507"/>
              <a:gd name="connsiteY101" fmla="*/ 786309 h 1682351"/>
              <a:gd name="connsiteX102" fmla="*/ 4863207 w 7868507"/>
              <a:gd name="connsiteY102" fmla="*/ 792997 h 1682351"/>
              <a:gd name="connsiteX103" fmla="*/ 4857388 w 7868507"/>
              <a:gd name="connsiteY103" fmla="*/ 798678 h 1682351"/>
              <a:gd name="connsiteX104" fmla="*/ 4816499 w 7868507"/>
              <a:gd name="connsiteY104" fmla="*/ 818246 h 1682351"/>
              <a:gd name="connsiteX105" fmla="*/ 4805033 w 7868507"/>
              <a:gd name="connsiteY105" fmla="*/ 823877 h 1682351"/>
              <a:gd name="connsiteX106" fmla="*/ 4794341 w 7868507"/>
              <a:gd name="connsiteY106" fmla="*/ 824641 h 1682351"/>
              <a:gd name="connsiteX107" fmla="*/ 4791139 w 7868507"/>
              <a:gd name="connsiteY107" fmla="*/ 821265 h 1682351"/>
              <a:gd name="connsiteX108" fmla="*/ 4784697 w 7868507"/>
              <a:gd name="connsiteY108" fmla="*/ 823709 h 1682351"/>
              <a:gd name="connsiteX109" fmla="*/ 4782810 w 7868507"/>
              <a:gd name="connsiteY109" fmla="*/ 823507 h 1682351"/>
              <a:gd name="connsiteX110" fmla="*/ 4772164 w 7868507"/>
              <a:gd name="connsiteY110" fmla="*/ 823203 h 1682351"/>
              <a:gd name="connsiteX111" fmla="*/ 4753756 w 7868507"/>
              <a:gd name="connsiteY111" fmla="*/ 843711 h 1682351"/>
              <a:gd name="connsiteX112" fmla="*/ 4727551 w 7868507"/>
              <a:gd name="connsiteY112" fmla="*/ 851537 h 1682351"/>
              <a:gd name="connsiteX113" fmla="*/ 4631760 w 7868507"/>
              <a:gd name="connsiteY113" fmla="*/ 932126 h 1682351"/>
              <a:gd name="connsiteX114" fmla="*/ 4584082 w 7868507"/>
              <a:gd name="connsiteY114" fmla="*/ 949940 h 1682351"/>
              <a:gd name="connsiteX115" fmla="*/ 4523312 w 7868507"/>
              <a:gd name="connsiteY115" fmla="*/ 974005 h 1682351"/>
              <a:gd name="connsiteX116" fmla="*/ 4463504 w 7868507"/>
              <a:gd name="connsiteY116" fmla="*/ 996548 h 1682351"/>
              <a:gd name="connsiteX117" fmla="*/ 4452680 w 7868507"/>
              <a:gd name="connsiteY117" fmla="*/ 1008042 h 1682351"/>
              <a:gd name="connsiteX118" fmla="*/ 4445284 w 7868507"/>
              <a:gd name="connsiteY118" fmla="*/ 1009976 h 1682351"/>
              <a:gd name="connsiteX119" fmla="*/ 4407084 w 7868507"/>
              <a:gd name="connsiteY119" fmla="*/ 1025274 h 1682351"/>
              <a:gd name="connsiteX120" fmla="*/ 4398766 w 7868507"/>
              <a:gd name="connsiteY120" fmla="*/ 1022420 h 1682351"/>
              <a:gd name="connsiteX121" fmla="*/ 4397057 w 7868507"/>
              <a:gd name="connsiteY121" fmla="*/ 1020283 h 1682351"/>
              <a:gd name="connsiteX122" fmla="*/ 4386552 w 7868507"/>
              <a:gd name="connsiteY122" fmla="*/ 1024409 h 1682351"/>
              <a:gd name="connsiteX123" fmla="*/ 4377324 w 7868507"/>
              <a:gd name="connsiteY123" fmla="*/ 1023587 h 1682351"/>
              <a:gd name="connsiteX124" fmla="*/ 4370923 w 7868507"/>
              <a:gd name="connsiteY124" fmla="*/ 1028513 h 1682351"/>
              <a:gd name="connsiteX125" fmla="*/ 4360023 w 7868507"/>
              <a:gd name="connsiteY125" fmla="*/ 1029711 h 1682351"/>
              <a:gd name="connsiteX126" fmla="*/ 4346335 w 7868507"/>
              <a:gd name="connsiteY126" fmla="*/ 1029999 h 1682351"/>
              <a:gd name="connsiteX127" fmla="*/ 4334175 w 7868507"/>
              <a:gd name="connsiteY127" fmla="*/ 1028124 h 1682351"/>
              <a:gd name="connsiteX128" fmla="*/ 4316842 w 7868507"/>
              <a:gd name="connsiteY128" fmla="*/ 1031192 h 1682351"/>
              <a:gd name="connsiteX129" fmla="*/ 4277163 w 7868507"/>
              <a:gd name="connsiteY129" fmla="*/ 1035732 h 1682351"/>
              <a:gd name="connsiteX130" fmla="*/ 4247171 w 7868507"/>
              <a:gd name="connsiteY130" fmla="*/ 1039212 h 1682351"/>
              <a:gd name="connsiteX131" fmla="*/ 4194968 w 7868507"/>
              <a:gd name="connsiteY131" fmla="*/ 1049296 h 1682351"/>
              <a:gd name="connsiteX132" fmla="*/ 4185496 w 7868507"/>
              <a:gd name="connsiteY132" fmla="*/ 1057811 h 1682351"/>
              <a:gd name="connsiteX133" fmla="*/ 4160588 w 7868507"/>
              <a:gd name="connsiteY133" fmla="*/ 1055289 h 1682351"/>
              <a:gd name="connsiteX134" fmla="*/ 4153601 w 7868507"/>
              <a:gd name="connsiteY134" fmla="*/ 1046911 h 1682351"/>
              <a:gd name="connsiteX135" fmla="*/ 4121597 w 7868507"/>
              <a:gd name="connsiteY135" fmla="*/ 1049768 h 1682351"/>
              <a:gd name="connsiteX136" fmla="*/ 4092519 w 7868507"/>
              <a:gd name="connsiteY136" fmla="*/ 1061793 h 1682351"/>
              <a:gd name="connsiteX137" fmla="*/ 4054082 w 7868507"/>
              <a:gd name="connsiteY137" fmla="*/ 1068526 h 1682351"/>
              <a:gd name="connsiteX138" fmla="*/ 4031133 w 7868507"/>
              <a:gd name="connsiteY138" fmla="*/ 1072650 h 1682351"/>
              <a:gd name="connsiteX139" fmla="*/ 3966873 w 7868507"/>
              <a:gd name="connsiteY139" fmla="*/ 1076267 h 1682351"/>
              <a:gd name="connsiteX140" fmla="*/ 3963573 w 7868507"/>
              <a:gd name="connsiteY140" fmla="*/ 1076172 h 1682351"/>
              <a:gd name="connsiteX141" fmla="*/ 3952740 w 7868507"/>
              <a:gd name="connsiteY141" fmla="*/ 1081643 h 1682351"/>
              <a:gd name="connsiteX142" fmla="*/ 3952284 w 7868507"/>
              <a:gd name="connsiteY142" fmla="*/ 1083043 h 1682351"/>
              <a:gd name="connsiteX143" fmla="*/ 3912008 w 7868507"/>
              <a:gd name="connsiteY143" fmla="*/ 1080346 h 1682351"/>
              <a:gd name="connsiteX144" fmla="*/ 3907178 w 7868507"/>
              <a:gd name="connsiteY144" fmla="*/ 1082452 h 1682351"/>
              <a:gd name="connsiteX145" fmla="*/ 3880262 w 7868507"/>
              <a:gd name="connsiteY145" fmla="*/ 1077541 h 1682351"/>
              <a:gd name="connsiteX146" fmla="*/ 3866711 w 7868507"/>
              <a:gd name="connsiteY146" fmla="*/ 1076684 h 1682351"/>
              <a:gd name="connsiteX147" fmla="*/ 3842517 w 7868507"/>
              <a:gd name="connsiteY147" fmla="*/ 1073470 h 1682351"/>
              <a:gd name="connsiteX148" fmla="*/ 3840538 w 7868507"/>
              <a:gd name="connsiteY148" fmla="*/ 1074837 h 1682351"/>
              <a:gd name="connsiteX149" fmla="*/ 3835745 w 7868507"/>
              <a:gd name="connsiteY149" fmla="*/ 1073596 h 1682351"/>
              <a:gd name="connsiteX150" fmla="*/ 3832245 w 7868507"/>
              <a:gd name="connsiteY150" fmla="*/ 1075205 h 1682351"/>
              <a:gd name="connsiteX151" fmla="*/ 3828256 w 7868507"/>
              <a:gd name="connsiteY151" fmla="*/ 1074786 h 1682351"/>
              <a:gd name="connsiteX152" fmla="*/ 3786574 w 7868507"/>
              <a:gd name="connsiteY152" fmla="*/ 1081253 h 1682351"/>
              <a:gd name="connsiteX153" fmla="*/ 3777568 w 7868507"/>
              <a:gd name="connsiteY153" fmla="*/ 1079989 h 1682351"/>
              <a:gd name="connsiteX154" fmla="*/ 3770769 w 7868507"/>
              <a:gd name="connsiteY154" fmla="*/ 1084796 h 1682351"/>
              <a:gd name="connsiteX155" fmla="*/ 3742056 w 7868507"/>
              <a:gd name="connsiteY155" fmla="*/ 1086062 h 1682351"/>
              <a:gd name="connsiteX156" fmla="*/ 3732135 w 7868507"/>
              <a:gd name="connsiteY156" fmla="*/ 1082300 h 1682351"/>
              <a:gd name="connsiteX157" fmla="*/ 3722961 w 7868507"/>
              <a:gd name="connsiteY157" fmla="*/ 1079602 h 1682351"/>
              <a:gd name="connsiteX158" fmla="*/ 3721773 w 7868507"/>
              <a:gd name="connsiteY158" fmla="*/ 1079610 h 1682351"/>
              <a:gd name="connsiteX159" fmla="*/ 3709837 w 7868507"/>
              <a:gd name="connsiteY159" fmla="*/ 1079694 h 1682351"/>
              <a:gd name="connsiteX160" fmla="*/ 3687629 w 7868507"/>
              <a:gd name="connsiteY160" fmla="*/ 1079849 h 1682351"/>
              <a:gd name="connsiteX161" fmla="*/ 3644574 w 7868507"/>
              <a:gd name="connsiteY161" fmla="*/ 1083439 h 1682351"/>
              <a:gd name="connsiteX162" fmla="*/ 3547156 w 7868507"/>
              <a:gd name="connsiteY162" fmla="*/ 1066356 h 1682351"/>
              <a:gd name="connsiteX163" fmla="*/ 3408831 w 7868507"/>
              <a:gd name="connsiteY163" fmla="*/ 1075438 h 1682351"/>
              <a:gd name="connsiteX164" fmla="*/ 3114039 w 7868507"/>
              <a:gd name="connsiteY164" fmla="*/ 1109327 h 1682351"/>
              <a:gd name="connsiteX165" fmla="*/ 3051319 w 7868507"/>
              <a:gd name="connsiteY165" fmla="*/ 1116688 h 1682351"/>
              <a:gd name="connsiteX166" fmla="*/ 3010058 w 7868507"/>
              <a:gd name="connsiteY166" fmla="*/ 1118821 h 1682351"/>
              <a:gd name="connsiteX167" fmla="*/ 2941155 w 7868507"/>
              <a:gd name="connsiteY167" fmla="*/ 1141827 h 1682351"/>
              <a:gd name="connsiteX168" fmla="*/ 2862733 w 7868507"/>
              <a:gd name="connsiteY168" fmla="*/ 1149849 h 1682351"/>
              <a:gd name="connsiteX169" fmla="*/ 2762853 w 7868507"/>
              <a:gd name="connsiteY169" fmla="*/ 1155888 h 1682351"/>
              <a:gd name="connsiteX170" fmla="*/ 2735957 w 7868507"/>
              <a:gd name="connsiteY170" fmla="*/ 1166296 h 1682351"/>
              <a:gd name="connsiteX171" fmla="*/ 2697453 w 7868507"/>
              <a:gd name="connsiteY171" fmla="*/ 1175920 h 1682351"/>
              <a:gd name="connsiteX172" fmla="*/ 2630587 w 7868507"/>
              <a:gd name="connsiteY172" fmla="*/ 1198561 h 1682351"/>
              <a:gd name="connsiteX173" fmla="*/ 2554087 w 7868507"/>
              <a:gd name="connsiteY173" fmla="*/ 1210615 h 1682351"/>
              <a:gd name="connsiteX174" fmla="*/ 2466063 w 7868507"/>
              <a:gd name="connsiteY174" fmla="*/ 1202949 h 1682351"/>
              <a:gd name="connsiteX175" fmla="*/ 2417946 w 7868507"/>
              <a:gd name="connsiteY175" fmla="*/ 1202719 h 1682351"/>
              <a:gd name="connsiteX176" fmla="*/ 2258819 w 7868507"/>
              <a:gd name="connsiteY176" fmla="*/ 1200304 h 1682351"/>
              <a:gd name="connsiteX177" fmla="*/ 2148771 w 7868507"/>
              <a:gd name="connsiteY177" fmla="*/ 1198564 h 1682351"/>
              <a:gd name="connsiteX178" fmla="*/ 2117137 w 7868507"/>
              <a:gd name="connsiteY178" fmla="*/ 1207800 h 1682351"/>
              <a:gd name="connsiteX179" fmla="*/ 2064067 w 7868507"/>
              <a:gd name="connsiteY179" fmla="*/ 1222897 h 1682351"/>
              <a:gd name="connsiteX180" fmla="*/ 2011154 w 7868507"/>
              <a:gd name="connsiteY180" fmla="*/ 1227589 h 1682351"/>
              <a:gd name="connsiteX181" fmla="*/ 1967562 w 7868507"/>
              <a:gd name="connsiteY181" fmla="*/ 1238053 h 1682351"/>
              <a:gd name="connsiteX182" fmla="*/ 1925305 w 7868507"/>
              <a:gd name="connsiteY182" fmla="*/ 1239652 h 1682351"/>
              <a:gd name="connsiteX183" fmla="*/ 1903633 w 7868507"/>
              <a:gd name="connsiteY183" fmla="*/ 1234971 h 1682351"/>
              <a:gd name="connsiteX184" fmla="*/ 1878608 w 7868507"/>
              <a:gd name="connsiteY184" fmla="*/ 1229903 h 1682351"/>
              <a:gd name="connsiteX185" fmla="*/ 1843617 w 7868507"/>
              <a:gd name="connsiteY185" fmla="*/ 1224887 h 1682351"/>
              <a:gd name="connsiteX186" fmla="*/ 1749265 w 7868507"/>
              <a:gd name="connsiteY186" fmla="*/ 1228560 h 1682351"/>
              <a:gd name="connsiteX187" fmla="*/ 1650050 w 7868507"/>
              <a:gd name="connsiteY187" fmla="*/ 1231064 h 1682351"/>
              <a:gd name="connsiteX188" fmla="*/ 1625906 w 7868507"/>
              <a:gd name="connsiteY188" fmla="*/ 1240466 h 1682351"/>
              <a:gd name="connsiteX189" fmla="*/ 1625638 w 7868507"/>
              <a:gd name="connsiteY189" fmla="*/ 1243542 h 1682351"/>
              <a:gd name="connsiteX190" fmla="*/ 1621994 w 7868507"/>
              <a:gd name="connsiteY190" fmla="*/ 1248302 h 1682351"/>
              <a:gd name="connsiteX191" fmla="*/ 1615654 w 7868507"/>
              <a:gd name="connsiteY191" fmla="*/ 1259137 h 1682351"/>
              <a:gd name="connsiteX192" fmla="*/ 1602888 w 7868507"/>
              <a:gd name="connsiteY192" fmla="*/ 1274010 h 1682351"/>
              <a:gd name="connsiteX193" fmla="*/ 1602366 w 7868507"/>
              <a:gd name="connsiteY193" fmla="*/ 1273557 h 1682351"/>
              <a:gd name="connsiteX194" fmla="*/ 1597689 w 7868507"/>
              <a:gd name="connsiteY194" fmla="*/ 1274721 h 1682351"/>
              <a:gd name="connsiteX195" fmla="*/ 1566332 w 7868507"/>
              <a:gd name="connsiteY195" fmla="*/ 1278948 h 1682351"/>
              <a:gd name="connsiteX196" fmla="*/ 1555040 w 7868507"/>
              <a:gd name="connsiteY196" fmla="*/ 1293696 h 1682351"/>
              <a:gd name="connsiteX197" fmla="*/ 1552558 w 7868507"/>
              <a:gd name="connsiteY197" fmla="*/ 1296317 h 1682351"/>
              <a:gd name="connsiteX198" fmla="*/ 1552423 w 7868507"/>
              <a:gd name="connsiteY198" fmla="*/ 1296224 h 1682351"/>
              <a:gd name="connsiteX199" fmla="*/ 1549631 w 7868507"/>
              <a:gd name="connsiteY199" fmla="*/ 1298702 h 1682351"/>
              <a:gd name="connsiteX200" fmla="*/ 1518013 w 7868507"/>
              <a:gd name="connsiteY200" fmla="*/ 1301677 h 1682351"/>
              <a:gd name="connsiteX201" fmla="*/ 1479156 w 7868507"/>
              <a:gd name="connsiteY201" fmla="*/ 1316098 h 1682351"/>
              <a:gd name="connsiteX202" fmla="*/ 1441079 w 7868507"/>
              <a:gd name="connsiteY202" fmla="*/ 1332684 h 1682351"/>
              <a:gd name="connsiteX203" fmla="*/ 1427483 w 7868507"/>
              <a:gd name="connsiteY203" fmla="*/ 1339810 h 1682351"/>
              <a:gd name="connsiteX204" fmla="*/ 1402408 w 7868507"/>
              <a:gd name="connsiteY204" fmla="*/ 1347572 h 1682351"/>
              <a:gd name="connsiteX205" fmla="*/ 1390401 w 7868507"/>
              <a:gd name="connsiteY205" fmla="*/ 1348064 h 1682351"/>
              <a:gd name="connsiteX206" fmla="*/ 1389965 w 7868507"/>
              <a:gd name="connsiteY206" fmla="*/ 1348612 h 1682351"/>
              <a:gd name="connsiteX207" fmla="*/ 1388601 w 7868507"/>
              <a:gd name="connsiteY207" fmla="*/ 1346953 h 1682351"/>
              <a:gd name="connsiteX208" fmla="*/ 1380844 w 7868507"/>
              <a:gd name="connsiteY208" fmla="*/ 1350384 h 1682351"/>
              <a:gd name="connsiteX209" fmla="*/ 1378861 w 7868507"/>
              <a:gd name="connsiteY209" fmla="*/ 1352221 h 1682351"/>
              <a:gd name="connsiteX210" fmla="*/ 1375758 w 7868507"/>
              <a:gd name="connsiteY210" fmla="*/ 1353731 h 1682351"/>
              <a:gd name="connsiteX211" fmla="*/ 1375650 w 7868507"/>
              <a:gd name="connsiteY211" fmla="*/ 1353592 h 1682351"/>
              <a:gd name="connsiteX212" fmla="*/ 1372804 w 7868507"/>
              <a:gd name="connsiteY212" fmla="*/ 1355351 h 1682351"/>
              <a:gd name="connsiteX213" fmla="*/ 1359249 w 7868507"/>
              <a:gd name="connsiteY213" fmla="*/ 1366189 h 1682351"/>
              <a:gd name="connsiteX214" fmla="*/ 1340780 w 7868507"/>
              <a:gd name="connsiteY214" fmla="*/ 1366894 h 1682351"/>
              <a:gd name="connsiteX215" fmla="*/ 1337816 w 7868507"/>
              <a:gd name="connsiteY215" fmla="*/ 1359128 h 1682351"/>
              <a:gd name="connsiteX216" fmla="*/ 1335560 w 7868507"/>
              <a:gd name="connsiteY216" fmla="*/ 1360910 h 1682351"/>
              <a:gd name="connsiteX217" fmla="*/ 1331292 w 7868507"/>
              <a:gd name="connsiteY217" fmla="*/ 1365723 h 1682351"/>
              <a:gd name="connsiteX218" fmla="*/ 1329826 w 7868507"/>
              <a:gd name="connsiteY218" fmla="*/ 1365581 h 1682351"/>
              <a:gd name="connsiteX219" fmla="*/ 1315524 w 7868507"/>
              <a:gd name="connsiteY219" fmla="*/ 1370869 h 1682351"/>
              <a:gd name="connsiteX220" fmla="*/ 1311310 w 7868507"/>
              <a:gd name="connsiteY220" fmla="*/ 1368878 h 1682351"/>
              <a:gd name="connsiteX221" fmla="*/ 1309448 w 7868507"/>
              <a:gd name="connsiteY221" fmla="*/ 1368851 h 1682351"/>
              <a:gd name="connsiteX222" fmla="*/ 1301298 w 7868507"/>
              <a:gd name="connsiteY222" fmla="*/ 1377498 h 1682351"/>
              <a:gd name="connsiteX223" fmla="*/ 1296925 w 7868507"/>
              <a:gd name="connsiteY223" fmla="*/ 1380996 h 1682351"/>
              <a:gd name="connsiteX224" fmla="*/ 1269267 w 7868507"/>
              <a:gd name="connsiteY224" fmla="*/ 1411589 h 1682351"/>
              <a:gd name="connsiteX225" fmla="*/ 1221707 w 7868507"/>
              <a:gd name="connsiteY225" fmla="*/ 1427353 h 1682351"/>
              <a:gd name="connsiteX226" fmla="*/ 1173283 w 7868507"/>
              <a:gd name="connsiteY226" fmla="*/ 1444522 h 1682351"/>
              <a:gd name="connsiteX227" fmla="*/ 1135382 w 7868507"/>
              <a:gd name="connsiteY227" fmla="*/ 1456933 h 1682351"/>
              <a:gd name="connsiteX228" fmla="*/ 1055416 w 7868507"/>
              <a:gd name="connsiteY228" fmla="*/ 1526389 h 1682351"/>
              <a:gd name="connsiteX229" fmla="*/ 1034752 w 7868507"/>
              <a:gd name="connsiteY229" fmla="*/ 1531257 h 1682351"/>
              <a:gd name="connsiteX230" fmla="*/ 1018956 w 7868507"/>
              <a:gd name="connsiteY230" fmla="*/ 1549595 h 1682351"/>
              <a:gd name="connsiteX231" fmla="*/ 1010858 w 7868507"/>
              <a:gd name="connsiteY231" fmla="*/ 1548110 h 1682351"/>
              <a:gd name="connsiteX232" fmla="*/ 1009435 w 7868507"/>
              <a:gd name="connsiteY232" fmla="*/ 1547700 h 1682351"/>
              <a:gd name="connsiteX233" fmla="*/ 1004312 w 7868507"/>
              <a:gd name="connsiteY233" fmla="*/ 1549413 h 1682351"/>
              <a:gd name="connsiteX234" fmla="*/ 1002155 w 7868507"/>
              <a:gd name="connsiteY234" fmla="*/ 1545703 h 1682351"/>
              <a:gd name="connsiteX235" fmla="*/ 993932 w 7868507"/>
              <a:gd name="connsiteY235" fmla="*/ 1545275 h 1682351"/>
              <a:gd name="connsiteX236" fmla="*/ 984702 w 7868507"/>
              <a:gd name="connsiteY236" fmla="*/ 1549599 h 1682351"/>
              <a:gd name="connsiteX237" fmla="*/ 951832 w 7868507"/>
              <a:gd name="connsiteY237" fmla="*/ 1564506 h 1682351"/>
              <a:gd name="connsiteX238" fmla="*/ 946909 w 7868507"/>
              <a:gd name="connsiteY238" fmla="*/ 1569506 h 1682351"/>
              <a:gd name="connsiteX239" fmla="*/ 930061 w 7868507"/>
              <a:gd name="connsiteY239" fmla="*/ 1573784 h 1682351"/>
              <a:gd name="connsiteX240" fmla="*/ 929189 w 7868507"/>
              <a:gd name="connsiteY240" fmla="*/ 1575061 h 1682351"/>
              <a:gd name="connsiteX241" fmla="*/ 913074 w 7868507"/>
              <a:gd name="connsiteY241" fmla="*/ 1580907 h 1682351"/>
              <a:gd name="connsiteX242" fmla="*/ 885532 w 7868507"/>
              <a:gd name="connsiteY242" fmla="*/ 1596205 h 1682351"/>
              <a:gd name="connsiteX243" fmla="*/ 879535 w 7868507"/>
              <a:gd name="connsiteY243" fmla="*/ 1593350 h 1682351"/>
              <a:gd name="connsiteX244" fmla="*/ 878302 w 7868507"/>
              <a:gd name="connsiteY244" fmla="*/ 1591213 h 1682351"/>
              <a:gd name="connsiteX245" fmla="*/ 870728 w 7868507"/>
              <a:gd name="connsiteY245" fmla="*/ 1595340 h 1682351"/>
              <a:gd name="connsiteX246" fmla="*/ 864075 w 7868507"/>
              <a:gd name="connsiteY246" fmla="*/ 1594517 h 1682351"/>
              <a:gd name="connsiteX247" fmla="*/ 859460 w 7868507"/>
              <a:gd name="connsiteY247" fmla="*/ 1599444 h 1682351"/>
              <a:gd name="connsiteX248" fmla="*/ 851601 w 7868507"/>
              <a:gd name="connsiteY248" fmla="*/ 1600641 h 1682351"/>
              <a:gd name="connsiteX249" fmla="*/ 841730 w 7868507"/>
              <a:gd name="connsiteY249" fmla="*/ 1600929 h 1682351"/>
              <a:gd name="connsiteX250" fmla="*/ 832963 w 7868507"/>
              <a:gd name="connsiteY250" fmla="*/ 1599055 h 1682351"/>
              <a:gd name="connsiteX251" fmla="*/ 820466 w 7868507"/>
              <a:gd name="connsiteY251" fmla="*/ 1602123 h 1682351"/>
              <a:gd name="connsiteX252" fmla="*/ 791859 w 7868507"/>
              <a:gd name="connsiteY252" fmla="*/ 1606663 h 1682351"/>
              <a:gd name="connsiteX253" fmla="*/ 770233 w 7868507"/>
              <a:gd name="connsiteY253" fmla="*/ 1610142 h 1682351"/>
              <a:gd name="connsiteX254" fmla="*/ 732594 w 7868507"/>
              <a:gd name="connsiteY254" fmla="*/ 1620226 h 1682351"/>
              <a:gd name="connsiteX255" fmla="*/ 725765 w 7868507"/>
              <a:gd name="connsiteY255" fmla="*/ 1628741 h 1682351"/>
              <a:gd name="connsiteX256" fmla="*/ 707807 w 7868507"/>
              <a:gd name="connsiteY256" fmla="*/ 1626219 h 1682351"/>
              <a:gd name="connsiteX257" fmla="*/ 702769 w 7868507"/>
              <a:gd name="connsiteY257" fmla="*/ 1617842 h 1682351"/>
              <a:gd name="connsiteX258" fmla="*/ 679694 w 7868507"/>
              <a:gd name="connsiteY258" fmla="*/ 1620699 h 1682351"/>
              <a:gd name="connsiteX259" fmla="*/ 658729 w 7868507"/>
              <a:gd name="connsiteY259" fmla="*/ 1632723 h 1682351"/>
              <a:gd name="connsiteX260" fmla="*/ 631015 w 7868507"/>
              <a:gd name="connsiteY260" fmla="*/ 1639457 h 1682351"/>
              <a:gd name="connsiteX261" fmla="*/ 614469 w 7868507"/>
              <a:gd name="connsiteY261" fmla="*/ 1643580 h 1682351"/>
              <a:gd name="connsiteX262" fmla="*/ 568137 w 7868507"/>
              <a:gd name="connsiteY262" fmla="*/ 1647197 h 1682351"/>
              <a:gd name="connsiteX263" fmla="*/ 565757 w 7868507"/>
              <a:gd name="connsiteY263" fmla="*/ 1647102 h 1682351"/>
              <a:gd name="connsiteX264" fmla="*/ 557947 w 7868507"/>
              <a:gd name="connsiteY264" fmla="*/ 1652573 h 1682351"/>
              <a:gd name="connsiteX265" fmla="*/ 557617 w 7868507"/>
              <a:gd name="connsiteY265" fmla="*/ 1653973 h 1682351"/>
              <a:gd name="connsiteX266" fmla="*/ 528578 w 7868507"/>
              <a:gd name="connsiteY266" fmla="*/ 1651276 h 1682351"/>
              <a:gd name="connsiteX267" fmla="*/ 525096 w 7868507"/>
              <a:gd name="connsiteY267" fmla="*/ 1653383 h 1682351"/>
              <a:gd name="connsiteX268" fmla="*/ 505689 w 7868507"/>
              <a:gd name="connsiteY268" fmla="*/ 1648471 h 1682351"/>
              <a:gd name="connsiteX269" fmla="*/ 495919 w 7868507"/>
              <a:gd name="connsiteY269" fmla="*/ 1647615 h 1682351"/>
              <a:gd name="connsiteX270" fmla="*/ 478476 w 7868507"/>
              <a:gd name="connsiteY270" fmla="*/ 1644401 h 1682351"/>
              <a:gd name="connsiteX271" fmla="*/ 477049 w 7868507"/>
              <a:gd name="connsiteY271" fmla="*/ 1645767 h 1682351"/>
              <a:gd name="connsiteX272" fmla="*/ 473592 w 7868507"/>
              <a:gd name="connsiteY272" fmla="*/ 1644526 h 1682351"/>
              <a:gd name="connsiteX273" fmla="*/ 471069 w 7868507"/>
              <a:gd name="connsiteY273" fmla="*/ 1646136 h 1682351"/>
              <a:gd name="connsiteX274" fmla="*/ 468193 w 7868507"/>
              <a:gd name="connsiteY274" fmla="*/ 1645716 h 1682351"/>
              <a:gd name="connsiteX275" fmla="*/ 438139 w 7868507"/>
              <a:gd name="connsiteY275" fmla="*/ 1652183 h 1682351"/>
              <a:gd name="connsiteX276" fmla="*/ 431647 w 7868507"/>
              <a:gd name="connsiteY276" fmla="*/ 1650919 h 1682351"/>
              <a:gd name="connsiteX277" fmla="*/ 426745 w 7868507"/>
              <a:gd name="connsiteY277" fmla="*/ 1655727 h 1682351"/>
              <a:gd name="connsiteX278" fmla="*/ 406042 w 7868507"/>
              <a:gd name="connsiteY278" fmla="*/ 1656992 h 1682351"/>
              <a:gd name="connsiteX279" fmla="*/ 398889 w 7868507"/>
              <a:gd name="connsiteY279" fmla="*/ 1653230 h 1682351"/>
              <a:gd name="connsiteX280" fmla="*/ 392275 w 7868507"/>
              <a:gd name="connsiteY280" fmla="*/ 1650533 h 1682351"/>
              <a:gd name="connsiteX281" fmla="*/ 391417 w 7868507"/>
              <a:gd name="connsiteY281" fmla="*/ 1650540 h 1682351"/>
              <a:gd name="connsiteX282" fmla="*/ 382811 w 7868507"/>
              <a:gd name="connsiteY282" fmla="*/ 1650624 h 1682351"/>
              <a:gd name="connsiteX283" fmla="*/ 366800 w 7868507"/>
              <a:gd name="connsiteY283" fmla="*/ 1650779 h 1682351"/>
              <a:gd name="connsiteX284" fmla="*/ 335757 w 7868507"/>
              <a:gd name="connsiteY284" fmla="*/ 1654369 h 1682351"/>
              <a:gd name="connsiteX285" fmla="*/ 265518 w 7868507"/>
              <a:gd name="connsiteY285" fmla="*/ 1637286 h 1682351"/>
              <a:gd name="connsiteX286" fmla="*/ 165785 w 7868507"/>
              <a:gd name="connsiteY286" fmla="*/ 1646368 h 1682351"/>
              <a:gd name="connsiteX287" fmla="*/ 5771 w 7868507"/>
              <a:gd name="connsiteY287" fmla="*/ 1682351 h 1682351"/>
              <a:gd name="connsiteX288" fmla="*/ 0 w 7868507"/>
              <a:gd name="connsiteY288" fmla="*/ 1682121 h 1682351"/>
              <a:gd name="connsiteX289" fmla="*/ 0 w 7868507"/>
              <a:gd name="connsiteY289" fmla="*/ 208540 h 1682351"/>
              <a:gd name="connsiteX290" fmla="*/ 1 w 7868507"/>
              <a:gd name="connsiteY290" fmla="*/ 208540 h 168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7868507" h="1682351">
                <a:moveTo>
                  <a:pt x="0" y="0"/>
                </a:moveTo>
                <a:lnTo>
                  <a:pt x="7868507" y="0"/>
                </a:lnTo>
                <a:lnTo>
                  <a:pt x="7865866" y="1824"/>
                </a:lnTo>
                <a:cubicBezTo>
                  <a:pt x="7856431" y="8442"/>
                  <a:pt x="7838680" y="21037"/>
                  <a:pt x="7837561" y="21679"/>
                </a:cubicBezTo>
                <a:cubicBezTo>
                  <a:pt x="7827334" y="28887"/>
                  <a:pt x="7786488" y="47703"/>
                  <a:pt x="7769454" y="43813"/>
                </a:cubicBezTo>
                <a:cubicBezTo>
                  <a:pt x="7776715" y="51976"/>
                  <a:pt x="7698773" y="52885"/>
                  <a:pt x="7695485" y="61050"/>
                </a:cubicBezTo>
                <a:cubicBezTo>
                  <a:pt x="7694124" y="67654"/>
                  <a:pt x="7669858" y="70842"/>
                  <a:pt x="7662356" y="73131"/>
                </a:cubicBezTo>
                <a:cubicBezTo>
                  <a:pt x="7657288" y="79798"/>
                  <a:pt x="7615644" y="67260"/>
                  <a:pt x="7602203" y="99894"/>
                </a:cubicBezTo>
                <a:cubicBezTo>
                  <a:pt x="7564102" y="102340"/>
                  <a:pt x="7563677" y="146948"/>
                  <a:pt x="7533256" y="141638"/>
                </a:cubicBezTo>
                <a:cubicBezTo>
                  <a:pt x="7525393" y="142116"/>
                  <a:pt x="7522481" y="163449"/>
                  <a:pt x="7516926" y="165418"/>
                </a:cubicBezTo>
                <a:lnTo>
                  <a:pt x="7488994" y="178287"/>
                </a:lnTo>
                <a:lnTo>
                  <a:pt x="7478335" y="185700"/>
                </a:lnTo>
                <a:lnTo>
                  <a:pt x="7458526" y="189157"/>
                </a:lnTo>
                <a:cubicBezTo>
                  <a:pt x="7448729" y="190298"/>
                  <a:pt x="7435680" y="189564"/>
                  <a:pt x="7419554" y="192546"/>
                </a:cubicBezTo>
                <a:cubicBezTo>
                  <a:pt x="7391848" y="201320"/>
                  <a:pt x="7364551" y="190112"/>
                  <a:pt x="7347574" y="213028"/>
                </a:cubicBezTo>
                <a:cubicBezTo>
                  <a:pt x="7289734" y="215419"/>
                  <a:pt x="7263297" y="236052"/>
                  <a:pt x="7205646" y="228570"/>
                </a:cubicBezTo>
                <a:cubicBezTo>
                  <a:pt x="7219384" y="234481"/>
                  <a:pt x="7148985" y="225303"/>
                  <a:pt x="7132082" y="240066"/>
                </a:cubicBezTo>
                <a:cubicBezTo>
                  <a:pt x="7098097" y="244851"/>
                  <a:pt x="7078927" y="243254"/>
                  <a:pt x="7026584" y="249305"/>
                </a:cubicBezTo>
                <a:cubicBezTo>
                  <a:pt x="6982005" y="255885"/>
                  <a:pt x="6975045" y="256084"/>
                  <a:pt x="6949796" y="259619"/>
                </a:cubicBezTo>
                <a:lnTo>
                  <a:pt x="6850243" y="278486"/>
                </a:lnTo>
                <a:lnTo>
                  <a:pt x="6848972" y="279419"/>
                </a:lnTo>
                <a:cubicBezTo>
                  <a:pt x="6842431" y="281915"/>
                  <a:pt x="6837674" y="282132"/>
                  <a:pt x="6833720" y="281340"/>
                </a:cubicBezTo>
                <a:lnTo>
                  <a:pt x="6796601" y="279778"/>
                </a:lnTo>
                <a:lnTo>
                  <a:pt x="6793249" y="281365"/>
                </a:lnTo>
                <a:lnTo>
                  <a:pt x="6761214" y="283216"/>
                </a:lnTo>
                <a:cubicBezTo>
                  <a:pt x="6761188" y="283490"/>
                  <a:pt x="6761163" y="283765"/>
                  <a:pt x="6761137" y="284040"/>
                </a:cubicBezTo>
                <a:cubicBezTo>
                  <a:pt x="6760237" y="285931"/>
                  <a:pt x="6758196" y="287407"/>
                  <a:pt x="6753708" y="288053"/>
                </a:cubicBezTo>
                <a:cubicBezTo>
                  <a:pt x="6765963" y="298767"/>
                  <a:pt x="6752991" y="292938"/>
                  <a:pt x="6738673" y="293899"/>
                </a:cubicBezTo>
                <a:cubicBezTo>
                  <a:pt x="6725584" y="299105"/>
                  <a:pt x="6686848" y="314912"/>
                  <a:pt x="6675177" y="319284"/>
                </a:cubicBezTo>
                <a:lnTo>
                  <a:pt x="6668648" y="320128"/>
                </a:lnTo>
                <a:cubicBezTo>
                  <a:pt x="6668631" y="320193"/>
                  <a:pt x="6668614" y="320260"/>
                  <a:pt x="6668596" y="320325"/>
                </a:cubicBezTo>
                <a:cubicBezTo>
                  <a:pt x="6667339" y="320894"/>
                  <a:pt x="6665255" y="321316"/>
                  <a:pt x="6661861" y="321574"/>
                </a:cubicBezTo>
                <a:lnTo>
                  <a:pt x="6644079" y="323301"/>
                </a:lnTo>
                <a:lnTo>
                  <a:pt x="6640227" y="325063"/>
                </a:lnTo>
                <a:lnTo>
                  <a:pt x="6639422" y="327491"/>
                </a:lnTo>
                <a:lnTo>
                  <a:pt x="6617073" y="336554"/>
                </a:lnTo>
                <a:cubicBezTo>
                  <a:pt x="6605813" y="334764"/>
                  <a:pt x="6572341" y="351494"/>
                  <a:pt x="6565938" y="354459"/>
                </a:cubicBezTo>
                <a:lnTo>
                  <a:pt x="6506395" y="372715"/>
                </a:lnTo>
                <a:cubicBezTo>
                  <a:pt x="6446059" y="407226"/>
                  <a:pt x="6413333" y="405459"/>
                  <a:pt x="6366803" y="421832"/>
                </a:cubicBezTo>
                <a:cubicBezTo>
                  <a:pt x="6324390" y="424230"/>
                  <a:pt x="6284368" y="425700"/>
                  <a:pt x="6245343" y="435559"/>
                </a:cubicBezTo>
                <a:cubicBezTo>
                  <a:pt x="6215336" y="440142"/>
                  <a:pt x="6196358" y="442032"/>
                  <a:pt x="6186762" y="449329"/>
                </a:cubicBezTo>
                <a:lnTo>
                  <a:pt x="6151870" y="456667"/>
                </a:lnTo>
                <a:lnTo>
                  <a:pt x="6094791" y="467108"/>
                </a:lnTo>
                <a:cubicBezTo>
                  <a:pt x="6094657" y="467835"/>
                  <a:pt x="6094521" y="468561"/>
                  <a:pt x="6094387" y="469288"/>
                </a:cubicBezTo>
                <a:lnTo>
                  <a:pt x="6088888" y="472662"/>
                </a:lnTo>
                <a:lnTo>
                  <a:pt x="6079322" y="480342"/>
                </a:lnTo>
                <a:lnTo>
                  <a:pt x="6060058" y="490885"/>
                </a:lnTo>
                <a:lnTo>
                  <a:pt x="6059271" y="490563"/>
                </a:lnTo>
                <a:cubicBezTo>
                  <a:pt x="6057130" y="490070"/>
                  <a:pt x="6054850" y="490140"/>
                  <a:pt x="6052214" y="491388"/>
                </a:cubicBezTo>
                <a:cubicBezTo>
                  <a:pt x="6043152" y="492025"/>
                  <a:pt x="6015622" y="492143"/>
                  <a:pt x="6004898" y="494385"/>
                </a:cubicBezTo>
                <a:cubicBezTo>
                  <a:pt x="5999647" y="497933"/>
                  <a:pt x="5993947" y="501457"/>
                  <a:pt x="5987859" y="504838"/>
                </a:cubicBezTo>
                <a:lnTo>
                  <a:pt x="5984113" y="506697"/>
                </a:lnTo>
                <a:lnTo>
                  <a:pt x="5983909" y="506630"/>
                </a:lnTo>
                <a:cubicBezTo>
                  <a:pt x="5982816" y="506817"/>
                  <a:pt x="5981478" y="507345"/>
                  <a:pt x="5979696" y="508387"/>
                </a:cubicBezTo>
                <a:lnTo>
                  <a:pt x="5931986" y="510495"/>
                </a:lnTo>
                <a:cubicBezTo>
                  <a:pt x="5909485" y="515471"/>
                  <a:pt x="5891640" y="509415"/>
                  <a:pt x="5873354" y="520717"/>
                </a:cubicBezTo>
                <a:cubicBezTo>
                  <a:pt x="5862814" y="523027"/>
                  <a:pt x="5852640" y="524240"/>
                  <a:pt x="5843006" y="525739"/>
                </a:cubicBezTo>
                <a:lnTo>
                  <a:pt x="5825737" y="530029"/>
                </a:lnTo>
                <a:lnTo>
                  <a:pt x="5812271" y="536366"/>
                </a:lnTo>
                <a:cubicBezTo>
                  <a:pt x="5756812" y="585055"/>
                  <a:pt x="5726733" y="582561"/>
                  <a:pt x="5683965" y="605660"/>
                </a:cubicBezTo>
                <a:cubicBezTo>
                  <a:pt x="5644981" y="609044"/>
                  <a:pt x="5608194" y="611118"/>
                  <a:pt x="5572324" y="625027"/>
                </a:cubicBezTo>
                <a:lnTo>
                  <a:pt x="5556903" y="628786"/>
                </a:lnTo>
                <a:lnTo>
                  <a:pt x="5553544" y="627847"/>
                </a:lnTo>
                <a:lnTo>
                  <a:pt x="5526889" y="632098"/>
                </a:lnTo>
                <a:lnTo>
                  <a:pt x="5521078" y="637584"/>
                </a:lnTo>
                <a:lnTo>
                  <a:pt x="5512534" y="637267"/>
                </a:lnTo>
                <a:cubicBezTo>
                  <a:pt x="5504747" y="639009"/>
                  <a:pt x="5481345" y="646244"/>
                  <a:pt x="5474353" y="648039"/>
                </a:cubicBezTo>
                <a:lnTo>
                  <a:pt x="5470584" y="648039"/>
                </a:lnTo>
                <a:lnTo>
                  <a:pt x="5467496" y="650003"/>
                </a:lnTo>
                <a:lnTo>
                  <a:pt x="5462885" y="649269"/>
                </a:lnTo>
                <a:lnTo>
                  <a:pt x="5461190" y="650833"/>
                </a:lnTo>
                <a:lnTo>
                  <a:pt x="5438256" y="650162"/>
                </a:lnTo>
                <a:lnTo>
                  <a:pt x="5425515" y="650724"/>
                </a:lnTo>
                <a:lnTo>
                  <a:pt x="5399851" y="648648"/>
                </a:lnTo>
                <a:lnTo>
                  <a:pt x="5395578" y="651245"/>
                </a:lnTo>
                <a:lnTo>
                  <a:pt x="5357693" y="652764"/>
                </a:lnTo>
                <a:cubicBezTo>
                  <a:pt x="5357603" y="653244"/>
                  <a:pt x="5357512" y="653723"/>
                  <a:pt x="5357422" y="654203"/>
                </a:cubicBezTo>
                <a:lnTo>
                  <a:pt x="5347920" y="660769"/>
                </a:lnTo>
                <a:lnTo>
                  <a:pt x="5344829" y="661019"/>
                </a:lnTo>
                <a:cubicBezTo>
                  <a:pt x="5307153" y="665059"/>
                  <a:pt x="5332651" y="677514"/>
                  <a:pt x="5285263" y="671313"/>
                </a:cubicBezTo>
                <a:cubicBezTo>
                  <a:pt x="5280405" y="677746"/>
                  <a:pt x="5274454" y="678943"/>
                  <a:pt x="5264305" y="677803"/>
                </a:cubicBezTo>
                <a:cubicBezTo>
                  <a:pt x="5246014" y="680189"/>
                  <a:pt x="5247969" y="694161"/>
                  <a:pt x="5229182" y="688503"/>
                </a:cubicBezTo>
                <a:cubicBezTo>
                  <a:pt x="5232786" y="695611"/>
                  <a:pt x="5194630" y="696876"/>
                  <a:pt x="5203382" y="703484"/>
                </a:cubicBezTo>
                <a:cubicBezTo>
                  <a:pt x="5191747" y="712293"/>
                  <a:pt x="5185418" y="701775"/>
                  <a:pt x="5173833" y="709660"/>
                </a:cubicBezTo>
                <a:cubicBezTo>
                  <a:pt x="5160556" y="713156"/>
                  <a:pt x="5181164" y="700314"/>
                  <a:pt x="5166382" y="702062"/>
                </a:cubicBezTo>
                <a:cubicBezTo>
                  <a:pt x="5152981" y="704685"/>
                  <a:pt x="5149341" y="697471"/>
                  <a:pt x="5142858" y="702153"/>
                </a:cubicBezTo>
                <a:cubicBezTo>
                  <a:pt x="5140697" y="703712"/>
                  <a:pt x="5138223" y="706594"/>
                  <a:pt x="5134964" y="711602"/>
                </a:cubicBezTo>
                <a:cubicBezTo>
                  <a:pt x="5116062" y="710281"/>
                  <a:pt x="5112766" y="718879"/>
                  <a:pt x="5087368" y="727066"/>
                </a:cubicBezTo>
                <a:cubicBezTo>
                  <a:pt x="5076462" y="724359"/>
                  <a:pt x="5067967" y="727957"/>
                  <a:pt x="5059763" y="733651"/>
                </a:cubicBezTo>
                <a:cubicBezTo>
                  <a:pt x="5047285" y="735133"/>
                  <a:pt x="5035444" y="738447"/>
                  <a:pt x="5023240" y="742299"/>
                </a:cubicBezTo>
                <a:lnTo>
                  <a:pt x="5007406" y="747156"/>
                </a:lnTo>
                <a:lnTo>
                  <a:pt x="4995851" y="746560"/>
                </a:lnTo>
                <a:cubicBezTo>
                  <a:pt x="4991224" y="747463"/>
                  <a:pt x="4986919" y="747840"/>
                  <a:pt x="4983107" y="748274"/>
                </a:cubicBezTo>
                <a:lnTo>
                  <a:pt x="4973068" y="750600"/>
                </a:lnTo>
                <a:lnTo>
                  <a:pt x="4967642" y="756164"/>
                </a:lnTo>
                <a:lnTo>
                  <a:pt x="4958938" y="756308"/>
                </a:lnTo>
                <a:lnTo>
                  <a:pt x="4949594" y="761504"/>
                </a:lnTo>
                <a:lnTo>
                  <a:pt x="4947761" y="759559"/>
                </a:lnTo>
                <a:lnTo>
                  <a:pt x="4939683" y="757589"/>
                </a:lnTo>
                <a:lnTo>
                  <a:pt x="4905733" y="776774"/>
                </a:lnTo>
                <a:cubicBezTo>
                  <a:pt x="4896707" y="781329"/>
                  <a:pt x="4889057" y="783325"/>
                  <a:pt x="4885524" y="784914"/>
                </a:cubicBezTo>
                <a:lnTo>
                  <a:pt x="4884537" y="786309"/>
                </a:lnTo>
                <a:lnTo>
                  <a:pt x="4863207" y="792997"/>
                </a:lnTo>
                <a:lnTo>
                  <a:pt x="4857388" y="798678"/>
                </a:lnTo>
                <a:cubicBezTo>
                  <a:pt x="4843193" y="806581"/>
                  <a:pt x="4824167" y="805577"/>
                  <a:pt x="4816499" y="818246"/>
                </a:cubicBezTo>
                <a:cubicBezTo>
                  <a:pt x="4812647" y="821244"/>
                  <a:pt x="4808821" y="822962"/>
                  <a:pt x="4805033" y="823877"/>
                </a:cubicBezTo>
                <a:lnTo>
                  <a:pt x="4794341" y="824641"/>
                </a:lnTo>
                <a:lnTo>
                  <a:pt x="4791139" y="821265"/>
                </a:lnTo>
                <a:lnTo>
                  <a:pt x="4784697" y="823709"/>
                </a:lnTo>
                <a:lnTo>
                  <a:pt x="4782810" y="823507"/>
                </a:lnTo>
                <a:cubicBezTo>
                  <a:pt x="4779205" y="823102"/>
                  <a:pt x="4775651" y="822843"/>
                  <a:pt x="4772164" y="823203"/>
                </a:cubicBezTo>
                <a:cubicBezTo>
                  <a:pt x="4777656" y="842476"/>
                  <a:pt x="4743396" y="829438"/>
                  <a:pt x="4753756" y="843711"/>
                </a:cubicBezTo>
                <a:cubicBezTo>
                  <a:pt x="4735544" y="849041"/>
                  <a:pt x="4750178" y="861228"/>
                  <a:pt x="4727551" y="851537"/>
                </a:cubicBezTo>
                <a:cubicBezTo>
                  <a:pt x="4699946" y="874427"/>
                  <a:pt x="4652821" y="902023"/>
                  <a:pt x="4631760" y="932126"/>
                </a:cubicBezTo>
                <a:cubicBezTo>
                  <a:pt x="4606537" y="943038"/>
                  <a:pt x="4602512" y="938987"/>
                  <a:pt x="4584082" y="949940"/>
                </a:cubicBezTo>
                <a:cubicBezTo>
                  <a:pt x="4584818" y="973908"/>
                  <a:pt x="4539784" y="951314"/>
                  <a:pt x="4523312" y="974005"/>
                </a:cubicBezTo>
                <a:lnTo>
                  <a:pt x="4463504" y="996548"/>
                </a:lnTo>
                <a:lnTo>
                  <a:pt x="4452680" y="1008042"/>
                </a:lnTo>
                <a:lnTo>
                  <a:pt x="4445284" y="1009976"/>
                </a:lnTo>
                <a:lnTo>
                  <a:pt x="4407084" y="1025274"/>
                </a:lnTo>
                <a:lnTo>
                  <a:pt x="4398766" y="1022420"/>
                </a:lnTo>
                <a:lnTo>
                  <a:pt x="4397057" y="1020283"/>
                </a:lnTo>
                <a:lnTo>
                  <a:pt x="4386552" y="1024409"/>
                </a:lnTo>
                <a:lnTo>
                  <a:pt x="4377324" y="1023587"/>
                </a:lnTo>
                <a:lnTo>
                  <a:pt x="4370923" y="1028513"/>
                </a:lnTo>
                <a:lnTo>
                  <a:pt x="4360023" y="1029711"/>
                </a:lnTo>
                <a:cubicBezTo>
                  <a:pt x="4355937" y="1029719"/>
                  <a:pt x="4351336" y="1029614"/>
                  <a:pt x="4346335" y="1029999"/>
                </a:cubicBezTo>
                <a:lnTo>
                  <a:pt x="4334175" y="1028124"/>
                </a:lnTo>
                <a:lnTo>
                  <a:pt x="4316842" y="1031192"/>
                </a:lnTo>
                <a:cubicBezTo>
                  <a:pt x="4303471" y="1033665"/>
                  <a:pt x="4290547" y="1035645"/>
                  <a:pt x="4277163" y="1035732"/>
                </a:cubicBezTo>
                <a:cubicBezTo>
                  <a:pt x="4267809" y="1040481"/>
                  <a:pt x="4258392" y="1043112"/>
                  <a:pt x="4247171" y="1039212"/>
                </a:cubicBezTo>
                <a:cubicBezTo>
                  <a:pt x="4219321" y="1044529"/>
                  <a:pt x="4214817" y="1052707"/>
                  <a:pt x="4194968" y="1049296"/>
                </a:cubicBezTo>
                <a:cubicBezTo>
                  <a:pt x="4190926" y="1053911"/>
                  <a:pt x="4187967" y="1056500"/>
                  <a:pt x="4185496" y="1057811"/>
                </a:cubicBezTo>
                <a:cubicBezTo>
                  <a:pt x="4178081" y="1061743"/>
                  <a:pt x="4175081" y="1054170"/>
                  <a:pt x="4160588" y="1055289"/>
                </a:cubicBezTo>
                <a:cubicBezTo>
                  <a:pt x="4144737" y="1055386"/>
                  <a:pt x="4168066" y="1044910"/>
                  <a:pt x="4153601" y="1046911"/>
                </a:cubicBezTo>
                <a:cubicBezTo>
                  <a:pt x="4140408" y="1053461"/>
                  <a:pt x="4134952" y="1042305"/>
                  <a:pt x="4121597" y="1049768"/>
                </a:cubicBezTo>
                <a:cubicBezTo>
                  <a:pt x="4130078" y="1057306"/>
                  <a:pt x="4089547" y="1054328"/>
                  <a:pt x="4092519" y="1061793"/>
                </a:cubicBezTo>
                <a:cubicBezTo>
                  <a:pt x="4073305" y="1054083"/>
                  <a:pt x="4073723" y="1068186"/>
                  <a:pt x="4054082" y="1068526"/>
                </a:cubicBezTo>
                <a:cubicBezTo>
                  <a:pt x="4043475" y="1066267"/>
                  <a:pt x="4037035" y="1066795"/>
                  <a:pt x="4031133" y="1072650"/>
                </a:cubicBezTo>
                <a:cubicBezTo>
                  <a:pt x="3981712" y="1061225"/>
                  <a:pt x="4007226" y="1076435"/>
                  <a:pt x="3966873" y="1076267"/>
                </a:cubicBezTo>
                <a:lnTo>
                  <a:pt x="3963573" y="1076172"/>
                </a:lnTo>
                <a:lnTo>
                  <a:pt x="3952740" y="1081643"/>
                </a:lnTo>
                <a:cubicBezTo>
                  <a:pt x="3952588" y="1082109"/>
                  <a:pt x="3952435" y="1082575"/>
                  <a:pt x="3952284" y="1083043"/>
                </a:cubicBezTo>
                <a:lnTo>
                  <a:pt x="3912008" y="1080346"/>
                </a:lnTo>
                <a:lnTo>
                  <a:pt x="3907178" y="1082452"/>
                </a:lnTo>
                <a:lnTo>
                  <a:pt x="3880262" y="1077541"/>
                </a:lnTo>
                <a:lnTo>
                  <a:pt x="3866711" y="1076684"/>
                </a:lnTo>
                <a:lnTo>
                  <a:pt x="3842517" y="1073470"/>
                </a:lnTo>
                <a:lnTo>
                  <a:pt x="3840538" y="1074837"/>
                </a:lnTo>
                <a:lnTo>
                  <a:pt x="3835745" y="1073596"/>
                </a:lnTo>
                <a:lnTo>
                  <a:pt x="3832245" y="1075205"/>
                </a:lnTo>
                <a:lnTo>
                  <a:pt x="3828256" y="1074786"/>
                </a:lnTo>
                <a:cubicBezTo>
                  <a:pt x="3820644" y="1075794"/>
                  <a:pt x="3795021" y="1080386"/>
                  <a:pt x="3786574" y="1081253"/>
                </a:cubicBezTo>
                <a:lnTo>
                  <a:pt x="3777568" y="1079989"/>
                </a:lnTo>
                <a:lnTo>
                  <a:pt x="3770769" y="1084796"/>
                </a:lnTo>
                <a:lnTo>
                  <a:pt x="3742056" y="1086062"/>
                </a:lnTo>
                <a:lnTo>
                  <a:pt x="3732135" y="1082300"/>
                </a:lnTo>
                <a:lnTo>
                  <a:pt x="3722961" y="1079602"/>
                </a:lnTo>
                <a:lnTo>
                  <a:pt x="3721773" y="1079610"/>
                </a:lnTo>
                <a:lnTo>
                  <a:pt x="3709837" y="1079694"/>
                </a:lnTo>
                <a:lnTo>
                  <a:pt x="3687629" y="1079849"/>
                </a:lnTo>
                <a:cubicBezTo>
                  <a:pt x="3673456" y="1080105"/>
                  <a:pt x="3659080" y="1080912"/>
                  <a:pt x="3644574" y="1083439"/>
                </a:cubicBezTo>
                <a:cubicBezTo>
                  <a:pt x="3589095" y="1070946"/>
                  <a:pt x="3593887" y="1069803"/>
                  <a:pt x="3547156" y="1066356"/>
                </a:cubicBezTo>
                <a:cubicBezTo>
                  <a:pt x="3524419" y="1052844"/>
                  <a:pt x="3435948" y="1076852"/>
                  <a:pt x="3408831" y="1075438"/>
                </a:cubicBezTo>
                <a:cubicBezTo>
                  <a:pt x="3341934" y="1084022"/>
                  <a:pt x="3199862" y="1123979"/>
                  <a:pt x="3114039" y="1109327"/>
                </a:cubicBezTo>
                <a:cubicBezTo>
                  <a:pt x="3092859" y="1111484"/>
                  <a:pt x="3063890" y="1116528"/>
                  <a:pt x="3051319" y="1116688"/>
                </a:cubicBezTo>
                <a:lnTo>
                  <a:pt x="3010058" y="1118821"/>
                </a:lnTo>
                <a:lnTo>
                  <a:pt x="2941155" y="1141827"/>
                </a:lnTo>
                <a:cubicBezTo>
                  <a:pt x="2906040" y="1127149"/>
                  <a:pt x="2906331" y="1144134"/>
                  <a:pt x="2862733" y="1149849"/>
                </a:cubicBezTo>
                <a:cubicBezTo>
                  <a:pt x="2846732" y="1145242"/>
                  <a:pt x="2772044" y="1145386"/>
                  <a:pt x="2762853" y="1155888"/>
                </a:cubicBezTo>
                <a:cubicBezTo>
                  <a:pt x="2752600" y="1158438"/>
                  <a:pt x="2740554" y="1155224"/>
                  <a:pt x="2735957" y="1166296"/>
                </a:cubicBezTo>
                <a:cubicBezTo>
                  <a:pt x="2728293" y="1179691"/>
                  <a:pt x="2692123" y="1160594"/>
                  <a:pt x="2697453" y="1175920"/>
                </a:cubicBezTo>
                <a:cubicBezTo>
                  <a:pt x="2671775" y="1162864"/>
                  <a:pt x="2651911" y="1191050"/>
                  <a:pt x="2630587" y="1198561"/>
                </a:cubicBezTo>
                <a:cubicBezTo>
                  <a:pt x="2610325" y="1198229"/>
                  <a:pt x="2600793" y="1205603"/>
                  <a:pt x="2554087" y="1210615"/>
                </a:cubicBezTo>
                <a:cubicBezTo>
                  <a:pt x="2531792" y="1195398"/>
                  <a:pt x="2507411" y="1222739"/>
                  <a:pt x="2466063" y="1202949"/>
                </a:cubicBezTo>
                <a:cubicBezTo>
                  <a:pt x="2464801" y="1205165"/>
                  <a:pt x="2452486" y="1203160"/>
                  <a:pt x="2417946" y="1202719"/>
                </a:cubicBezTo>
                <a:cubicBezTo>
                  <a:pt x="2383405" y="1202277"/>
                  <a:pt x="2310873" y="1202063"/>
                  <a:pt x="2258819" y="1200304"/>
                </a:cubicBezTo>
                <a:cubicBezTo>
                  <a:pt x="2199732" y="1200698"/>
                  <a:pt x="2226373" y="1222055"/>
                  <a:pt x="2148771" y="1198564"/>
                </a:cubicBezTo>
                <a:cubicBezTo>
                  <a:pt x="2142871" y="1211179"/>
                  <a:pt x="2133698" y="1212428"/>
                  <a:pt x="2117137" y="1207800"/>
                </a:cubicBezTo>
                <a:cubicBezTo>
                  <a:pt x="2088573" y="1208890"/>
                  <a:pt x="2095766" y="1239016"/>
                  <a:pt x="2064067" y="1222897"/>
                </a:cubicBezTo>
                <a:cubicBezTo>
                  <a:pt x="2043442" y="1230104"/>
                  <a:pt x="2024354" y="1222318"/>
                  <a:pt x="2011154" y="1227589"/>
                </a:cubicBezTo>
                <a:lnTo>
                  <a:pt x="1967562" y="1238053"/>
                </a:lnTo>
                <a:cubicBezTo>
                  <a:pt x="1943445" y="1241153"/>
                  <a:pt x="1936681" y="1218694"/>
                  <a:pt x="1925305" y="1239652"/>
                </a:cubicBezTo>
                <a:lnTo>
                  <a:pt x="1903633" y="1234971"/>
                </a:lnTo>
                <a:lnTo>
                  <a:pt x="1878608" y="1229903"/>
                </a:lnTo>
                <a:cubicBezTo>
                  <a:pt x="1865432" y="1226444"/>
                  <a:pt x="1871623" y="1230353"/>
                  <a:pt x="1843617" y="1224887"/>
                </a:cubicBezTo>
                <a:cubicBezTo>
                  <a:pt x="1825673" y="1239930"/>
                  <a:pt x="1796410" y="1228866"/>
                  <a:pt x="1749265" y="1228560"/>
                </a:cubicBezTo>
                <a:lnTo>
                  <a:pt x="1650050" y="1231064"/>
                </a:lnTo>
                <a:lnTo>
                  <a:pt x="1625906" y="1240466"/>
                </a:lnTo>
                <a:cubicBezTo>
                  <a:pt x="1625817" y="1241492"/>
                  <a:pt x="1625727" y="1242517"/>
                  <a:pt x="1625638" y="1243542"/>
                </a:cubicBezTo>
                <a:lnTo>
                  <a:pt x="1621994" y="1248302"/>
                </a:lnTo>
                <a:lnTo>
                  <a:pt x="1615654" y="1259137"/>
                </a:lnTo>
                <a:lnTo>
                  <a:pt x="1602888" y="1274010"/>
                </a:lnTo>
                <a:lnTo>
                  <a:pt x="1602366" y="1273557"/>
                </a:lnTo>
                <a:cubicBezTo>
                  <a:pt x="1600947" y="1272861"/>
                  <a:pt x="1599436" y="1272961"/>
                  <a:pt x="1597689" y="1274721"/>
                </a:cubicBezTo>
                <a:cubicBezTo>
                  <a:pt x="1591684" y="1275620"/>
                  <a:pt x="1573440" y="1275786"/>
                  <a:pt x="1566332" y="1278948"/>
                </a:cubicBezTo>
                <a:cubicBezTo>
                  <a:pt x="1562852" y="1283954"/>
                  <a:pt x="1559075" y="1288927"/>
                  <a:pt x="1555040" y="1293696"/>
                </a:cubicBezTo>
                <a:lnTo>
                  <a:pt x="1552558" y="1296317"/>
                </a:lnTo>
                <a:lnTo>
                  <a:pt x="1552423" y="1296224"/>
                </a:lnTo>
                <a:cubicBezTo>
                  <a:pt x="1551698" y="1296488"/>
                  <a:pt x="1550811" y="1297233"/>
                  <a:pt x="1549631" y="1298702"/>
                </a:cubicBezTo>
                <a:lnTo>
                  <a:pt x="1518013" y="1301677"/>
                </a:lnTo>
                <a:cubicBezTo>
                  <a:pt x="1503101" y="1308697"/>
                  <a:pt x="1491274" y="1300153"/>
                  <a:pt x="1479156" y="1316098"/>
                </a:cubicBezTo>
                <a:cubicBezTo>
                  <a:pt x="1465186" y="1322615"/>
                  <a:pt x="1452185" y="1322947"/>
                  <a:pt x="1441079" y="1332684"/>
                </a:cubicBezTo>
                <a:cubicBezTo>
                  <a:pt x="1435555" y="1330684"/>
                  <a:pt x="1430746" y="1331145"/>
                  <a:pt x="1427483" y="1339810"/>
                </a:cubicBezTo>
                <a:cubicBezTo>
                  <a:pt x="1414128" y="1344023"/>
                  <a:pt x="1409403" y="1336269"/>
                  <a:pt x="1402408" y="1347572"/>
                </a:cubicBezTo>
                <a:cubicBezTo>
                  <a:pt x="1392551" y="1336117"/>
                  <a:pt x="1393098" y="1342070"/>
                  <a:pt x="1390401" y="1348064"/>
                </a:cubicBezTo>
                <a:lnTo>
                  <a:pt x="1389965" y="1348612"/>
                </a:lnTo>
                <a:lnTo>
                  <a:pt x="1388601" y="1346953"/>
                </a:lnTo>
                <a:lnTo>
                  <a:pt x="1380844" y="1350384"/>
                </a:lnTo>
                <a:lnTo>
                  <a:pt x="1378861" y="1352221"/>
                </a:lnTo>
                <a:cubicBezTo>
                  <a:pt x="1377460" y="1353281"/>
                  <a:pt x="1376483" y="1353720"/>
                  <a:pt x="1375758" y="1353731"/>
                </a:cubicBezTo>
                <a:lnTo>
                  <a:pt x="1375650" y="1353592"/>
                </a:lnTo>
                <a:lnTo>
                  <a:pt x="1372804" y="1355351"/>
                </a:lnTo>
                <a:cubicBezTo>
                  <a:pt x="1368066" y="1358724"/>
                  <a:pt x="1363523" y="1362386"/>
                  <a:pt x="1359249" y="1366189"/>
                </a:cubicBezTo>
                <a:cubicBezTo>
                  <a:pt x="1355111" y="1360199"/>
                  <a:pt x="1345759" y="1369902"/>
                  <a:pt x="1340780" y="1366894"/>
                </a:cubicBezTo>
                <a:lnTo>
                  <a:pt x="1337816" y="1359128"/>
                </a:lnTo>
                <a:lnTo>
                  <a:pt x="1335560" y="1360910"/>
                </a:lnTo>
                <a:lnTo>
                  <a:pt x="1331292" y="1365723"/>
                </a:lnTo>
                <a:cubicBezTo>
                  <a:pt x="1330626" y="1366376"/>
                  <a:pt x="1330143" y="1366473"/>
                  <a:pt x="1329826" y="1365581"/>
                </a:cubicBezTo>
                <a:cubicBezTo>
                  <a:pt x="1327198" y="1366438"/>
                  <a:pt x="1318609" y="1370320"/>
                  <a:pt x="1315524" y="1370869"/>
                </a:cubicBezTo>
                <a:lnTo>
                  <a:pt x="1311310" y="1368878"/>
                </a:lnTo>
                <a:lnTo>
                  <a:pt x="1309448" y="1368851"/>
                </a:lnTo>
                <a:lnTo>
                  <a:pt x="1301298" y="1377498"/>
                </a:lnTo>
                <a:lnTo>
                  <a:pt x="1296925" y="1380996"/>
                </a:lnTo>
                <a:lnTo>
                  <a:pt x="1269267" y="1411589"/>
                </a:lnTo>
                <a:lnTo>
                  <a:pt x="1221707" y="1427353"/>
                </a:lnTo>
                <a:cubicBezTo>
                  <a:pt x="1207203" y="1448075"/>
                  <a:pt x="1174765" y="1420621"/>
                  <a:pt x="1173283" y="1444522"/>
                </a:cubicBezTo>
                <a:cubicBezTo>
                  <a:pt x="1158285" y="1453361"/>
                  <a:pt x="1155560" y="1448889"/>
                  <a:pt x="1135382" y="1456933"/>
                </a:cubicBezTo>
                <a:cubicBezTo>
                  <a:pt x="1116745" y="1484511"/>
                  <a:pt x="1078431" y="1506705"/>
                  <a:pt x="1055416" y="1526389"/>
                </a:cubicBezTo>
                <a:cubicBezTo>
                  <a:pt x="1038974" y="1514246"/>
                  <a:pt x="1049103" y="1527982"/>
                  <a:pt x="1034752" y="1531257"/>
                </a:cubicBezTo>
                <a:cubicBezTo>
                  <a:pt x="1041441" y="1546591"/>
                  <a:pt x="1016408" y="1529831"/>
                  <a:pt x="1018956" y="1549595"/>
                </a:cubicBezTo>
                <a:cubicBezTo>
                  <a:pt x="1016264" y="1549565"/>
                  <a:pt x="1013575" y="1548913"/>
                  <a:pt x="1010858" y="1548110"/>
                </a:cubicBezTo>
                <a:lnTo>
                  <a:pt x="1009435" y="1547700"/>
                </a:lnTo>
                <a:lnTo>
                  <a:pt x="1004312" y="1549413"/>
                </a:lnTo>
                <a:lnTo>
                  <a:pt x="1002155" y="1545703"/>
                </a:lnTo>
                <a:lnTo>
                  <a:pt x="993932" y="1545275"/>
                </a:lnTo>
                <a:cubicBezTo>
                  <a:pt x="990963" y="1545764"/>
                  <a:pt x="987897" y="1547047"/>
                  <a:pt x="984702" y="1549599"/>
                </a:cubicBezTo>
                <a:cubicBezTo>
                  <a:pt x="977771" y="1561338"/>
                  <a:pt x="963339" y="1558228"/>
                  <a:pt x="951832" y="1564506"/>
                </a:cubicBezTo>
                <a:lnTo>
                  <a:pt x="946909" y="1569506"/>
                </a:lnTo>
                <a:lnTo>
                  <a:pt x="930061" y="1573784"/>
                </a:lnTo>
                <a:lnTo>
                  <a:pt x="929189" y="1575061"/>
                </a:lnTo>
                <a:cubicBezTo>
                  <a:pt x="926358" y="1576248"/>
                  <a:pt x="920350" y="1577383"/>
                  <a:pt x="913074" y="1580907"/>
                </a:cubicBezTo>
                <a:lnTo>
                  <a:pt x="885532" y="1596205"/>
                </a:lnTo>
                <a:lnTo>
                  <a:pt x="879535" y="1593350"/>
                </a:lnTo>
                <a:lnTo>
                  <a:pt x="878302" y="1591213"/>
                </a:lnTo>
                <a:lnTo>
                  <a:pt x="870728" y="1595340"/>
                </a:lnTo>
                <a:lnTo>
                  <a:pt x="864075" y="1594517"/>
                </a:lnTo>
                <a:lnTo>
                  <a:pt x="859460" y="1599444"/>
                </a:lnTo>
                <a:lnTo>
                  <a:pt x="851601" y="1600641"/>
                </a:lnTo>
                <a:cubicBezTo>
                  <a:pt x="848654" y="1600649"/>
                  <a:pt x="845337" y="1600545"/>
                  <a:pt x="841730" y="1600929"/>
                </a:cubicBezTo>
                <a:lnTo>
                  <a:pt x="832963" y="1599055"/>
                </a:lnTo>
                <a:lnTo>
                  <a:pt x="820466" y="1602123"/>
                </a:lnTo>
                <a:cubicBezTo>
                  <a:pt x="810825" y="1604596"/>
                  <a:pt x="801507" y="1606575"/>
                  <a:pt x="791859" y="1606663"/>
                </a:cubicBezTo>
                <a:cubicBezTo>
                  <a:pt x="785113" y="1611411"/>
                  <a:pt x="778324" y="1614043"/>
                  <a:pt x="770233" y="1610142"/>
                </a:cubicBezTo>
                <a:cubicBezTo>
                  <a:pt x="750154" y="1615459"/>
                  <a:pt x="746906" y="1623638"/>
                  <a:pt x="732594" y="1620226"/>
                </a:cubicBezTo>
                <a:cubicBezTo>
                  <a:pt x="729681" y="1624842"/>
                  <a:pt x="727547" y="1627431"/>
                  <a:pt x="725765" y="1628741"/>
                </a:cubicBezTo>
                <a:cubicBezTo>
                  <a:pt x="720419" y="1632674"/>
                  <a:pt x="718256" y="1625100"/>
                  <a:pt x="707807" y="1626219"/>
                </a:cubicBezTo>
                <a:cubicBezTo>
                  <a:pt x="696378" y="1626316"/>
                  <a:pt x="713198" y="1615841"/>
                  <a:pt x="702769" y="1617842"/>
                </a:cubicBezTo>
                <a:cubicBezTo>
                  <a:pt x="693256" y="1624391"/>
                  <a:pt x="689323" y="1613235"/>
                  <a:pt x="679694" y="1620699"/>
                </a:cubicBezTo>
                <a:cubicBezTo>
                  <a:pt x="685809" y="1628237"/>
                  <a:pt x="656585" y="1625258"/>
                  <a:pt x="658729" y="1632723"/>
                </a:cubicBezTo>
                <a:cubicBezTo>
                  <a:pt x="644875" y="1625014"/>
                  <a:pt x="645176" y="1639116"/>
                  <a:pt x="631015" y="1639457"/>
                </a:cubicBezTo>
                <a:cubicBezTo>
                  <a:pt x="623368" y="1637197"/>
                  <a:pt x="618725" y="1637726"/>
                  <a:pt x="614469" y="1643580"/>
                </a:cubicBezTo>
                <a:cubicBezTo>
                  <a:pt x="578836" y="1632156"/>
                  <a:pt x="597232" y="1647365"/>
                  <a:pt x="568137" y="1647197"/>
                </a:cubicBezTo>
                <a:lnTo>
                  <a:pt x="565757" y="1647102"/>
                </a:lnTo>
                <a:lnTo>
                  <a:pt x="557947" y="1652573"/>
                </a:lnTo>
                <a:cubicBezTo>
                  <a:pt x="557837" y="1653040"/>
                  <a:pt x="557727" y="1653506"/>
                  <a:pt x="557617" y="1653973"/>
                </a:cubicBezTo>
                <a:lnTo>
                  <a:pt x="528578" y="1651276"/>
                </a:lnTo>
                <a:lnTo>
                  <a:pt x="525096" y="1653383"/>
                </a:lnTo>
                <a:lnTo>
                  <a:pt x="505689" y="1648471"/>
                </a:lnTo>
                <a:lnTo>
                  <a:pt x="495919" y="1647615"/>
                </a:lnTo>
                <a:lnTo>
                  <a:pt x="478476" y="1644401"/>
                </a:lnTo>
                <a:lnTo>
                  <a:pt x="477049" y="1645767"/>
                </a:lnTo>
                <a:lnTo>
                  <a:pt x="473592" y="1644526"/>
                </a:lnTo>
                <a:lnTo>
                  <a:pt x="471069" y="1646136"/>
                </a:lnTo>
                <a:lnTo>
                  <a:pt x="468193" y="1645716"/>
                </a:lnTo>
                <a:cubicBezTo>
                  <a:pt x="462704" y="1646724"/>
                  <a:pt x="444230" y="1651316"/>
                  <a:pt x="438139" y="1652183"/>
                </a:cubicBezTo>
                <a:lnTo>
                  <a:pt x="431647" y="1650919"/>
                </a:lnTo>
                <a:lnTo>
                  <a:pt x="426745" y="1655727"/>
                </a:lnTo>
                <a:lnTo>
                  <a:pt x="406042" y="1656992"/>
                </a:lnTo>
                <a:lnTo>
                  <a:pt x="398889" y="1653230"/>
                </a:lnTo>
                <a:lnTo>
                  <a:pt x="392275" y="1650533"/>
                </a:lnTo>
                <a:lnTo>
                  <a:pt x="391417" y="1650540"/>
                </a:lnTo>
                <a:lnTo>
                  <a:pt x="382811" y="1650624"/>
                </a:lnTo>
                <a:lnTo>
                  <a:pt x="366800" y="1650779"/>
                </a:lnTo>
                <a:cubicBezTo>
                  <a:pt x="356581" y="1651035"/>
                  <a:pt x="346216" y="1651842"/>
                  <a:pt x="335757" y="1654369"/>
                </a:cubicBezTo>
                <a:cubicBezTo>
                  <a:pt x="295757" y="1641876"/>
                  <a:pt x="299211" y="1640734"/>
                  <a:pt x="265518" y="1637286"/>
                </a:cubicBezTo>
                <a:cubicBezTo>
                  <a:pt x="249125" y="1623774"/>
                  <a:pt x="185336" y="1647782"/>
                  <a:pt x="165785" y="1646368"/>
                </a:cubicBezTo>
                <a:cubicBezTo>
                  <a:pt x="129610" y="1652806"/>
                  <a:pt x="62947" y="1676892"/>
                  <a:pt x="5771" y="1682351"/>
                </a:cubicBezTo>
                <a:lnTo>
                  <a:pt x="0" y="1682121"/>
                </a:lnTo>
                <a:lnTo>
                  <a:pt x="0" y="208540"/>
                </a:lnTo>
                <a:lnTo>
                  <a:pt x="1" y="20854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5713142-866F-8446-90ED-BB8D0917BFAF}"/>
              </a:ext>
            </a:extLst>
          </p:cNvPr>
          <p:cNvSpPr>
            <a:spLocks noGrp="1"/>
          </p:cNvSpPr>
          <p:nvPr>
            <p:ph type="title"/>
          </p:nvPr>
        </p:nvSpPr>
        <p:spPr>
          <a:xfrm>
            <a:off x="5215855" y="609600"/>
            <a:ext cx="5982131" cy="1330839"/>
          </a:xfrm>
        </p:spPr>
        <p:txBody>
          <a:bodyPr vert="horz" lIns="91440" tIns="45720" rIns="91440" bIns="45720" rtlCol="0">
            <a:normAutofit/>
          </a:bodyPr>
          <a:lstStyle/>
          <a:p>
            <a:r>
              <a:rPr lang="en-US" sz="4100"/>
              <a:t>Clerkship Policies (Available on OLSEN and MERL)</a:t>
            </a:r>
          </a:p>
        </p:txBody>
      </p:sp>
      <p:sp>
        <p:nvSpPr>
          <p:cNvPr id="21" name="Freeform: Shape 25">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63313B7-3007-48A7-BE97-9A74C1121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473" y="792481"/>
            <a:ext cx="4067694" cy="5310206"/>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4" descr="Stethoscope">
            <a:extLst>
              <a:ext uri="{FF2B5EF4-FFF2-40B4-BE49-F238E27FC236}">
                <a16:creationId xmlns:a16="http://schemas.microsoft.com/office/drawing/2014/main" id="{92DA68E0-6D37-4984-EDD9-D1B10AFE283D}"/>
              </a:ext>
            </a:extLst>
          </p:cNvPr>
          <p:cNvPicPr>
            <a:picLocks noChangeAspect="1"/>
          </p:cNvPicPr>
          <p:nvPr/>
        </p:nvPicPr>
        <p:blipFill rotWithShape="1">
          <a:blip r:embed="rId2"/>
          <a:srcRect l="31932" r="18387" b="1"/>
          <a:stretch/>
        </p:blipFill>
        <p:spPr>
          <a:xfrm>
            <a:off x="723899" y="969818"/>
            <a:ext cx="3704013" cy="4976553"/>
          </a:xfrm>
          <a:prstGeom prst="rect">
            <a:avLst/>
          </a:prstGeom>
        </p:spPr>
      </p:pic>
      <p:sp>
        <p:nvSpPr>
          <p:cNvPr id="30" name="Rectangle 6">
            <a:extLst>
              <a:ext uri="{FF2B5EF4-FFF2-40B4-BE49-F238E27FC236}">
                <a16:creationId xmlns:a16="http://schemas.microsoft.com/office/drawing/2014/main" id="{3FD46A31-BFB8-4D6E-8A49-A2DC0DEDA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6507" y="5869654"/>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0FFEC98-45D2-3F48-855C-18FB1DE9DFB3}"/>
              </a:ext>
            </a:extLst>
          </p:cNvPr>
          <p:cNvSpPr>
            <a:spLocks noGrp="1"/>
          </p:cNvSpPr>
          <p:nvPr>
            <p:ph idx="1"/>
          </p:nvPr>
        </p:nvSpPr>
        <p:spPr>
          <a:xfrm>
            <a:off x="5215855" y="2194101"/>
            <a:ext cx="5982132" cy="3908587"/>
          </a:xfrm>
        </p:spPr>
        <p:txBody>
          <a:bodyPr vert="horz" lIns="91440" tIns="45720" rIns="91440" bIns="45720" numCol="2" rtlCol="0">
            <a:normAutofit/>
          </a:bodyPr>
          <a:lstStyle/>
          <a:p>
            <a:r>
              <a:rPr lang="en-US" sz="1400"/>
              <a:t>COM 105: Progress, Promotion, and Graduation</a:t>
            </a:r>
          </a:p>
          <a:p>
            <a:r>
              <a:rPr lang="en-US" sz="1400"/>
              <a:t>COM 106: Excused Absences and Wellness Day </a:t>
            </a:r>
          </a:p>
          <a:p>
            <a:r>
              <a:rPr lang="en-US" sz="1400"/>
              <a:t>COM 107: Grading for the MD Curriculum</a:t>
            </a:r>
          </a:p>
          <a:p>
            <a:r>
              <a:rPr lang="en-US" sz="1400"/>
              <a:t>COM 108: Student Mistreatment Policy</a:t>
            </a:r>
          </a:p>
          <a:p>
            <a:r>
              <a:rPr lang="en-US" sz="1400"/>
              <a:t>SA105: Preventing Student Mistreatment</a:t>
            </a:r>
          </a:p>
          <a:p>
            <a:r>
              <a:rPr lang="en-US" sz="1400"/>
              <a:t>COM 110: Narrative Feedback</a:t>
            </a:r>
          </a:p>
          <a:p>
            <a:r>
              <a:rPr lang="en-US" sz="1400"/>
              <a:t>COM 112: Work (Duty) Hours</a:t>
            </a:r>
          </a:p>
          <a:p>
            <a:r>
              <a:rPr lang="en-US" sz="1400"/>
              <a:t>UTHSC Student Code of Conduct </a:t>
            </a:r>
          </a:p>
          <a:p>
            <a:r>
              <a:rPr lang="en-US" sz="1400"/>
              <a:t>COM 121: Professionalism Policy</a:t>
            </a:r>
          </a:p>
          <a:p>
            <a:r>
              <a:rPr lang="en-US" sz="1400"/>
              <a:t>COM 124: Appearance Code</a:t>
            </a:r>
          </a:p>
          <a:p>
            <a:r>
              <a:rPr lang="en-US" sz="1400"/>
              <a:t>Religious Accommodations Policy</a:t>
            </a:r>
          </a:p>
          <a:p>
            <a:r>
              <a:rPr lang="en-US" sz="1400"/>
              <a:t>SA 116: Student Substance Abuse Policy</a:t>
            </a:r>
          </a:p>
          <a:p>
            <a:r>
              <a:rPr lang="en-US" sz="1400"/>
              <a:t>Drug and Alcohol Policy</a:t>
            </a:r>
          </a:p>
          <a:p>
            <a:r>
              <a:rPr lang="en-US" sz="1400"/>
              <a:t>Sexual Harassment Policy</a:t>
            </a:r>
          </a:p>
          <a:p>
            <a:r>
              <a:rPr lang="en-US" sz="1400"/>
              <a:t>COM 116: Inclement Weather</a:t>
            </a:r>
          </a:p>
          <a:p>
            <a:r>
              <a:rPr lang="en-US" sz="1400"/>
              <a:t>COM 117 &amp; 118: Exposures Policy and Reporting</a:t>
            </a:r>
          </a:p>
          <a:p>
            <a:r>
              <a:rPr lang="en-US" sz="1400"/>
              <a:t>Incident reporting, Emergency Preparedness</a:t>
            </a:r>
          </a:p>
          <a:p>
            <a:endParaRPr lang="en-US" sz="1400"/>
          </a:p>
        </p:txBody>
      </p:sp>
    </p:spTree>
    <p:extLst>
      <p:ext uri="{BB962C8B-B14F-4D97-AF65-F5344CB8AC3E}">
        <p14:creationId xmlns:p14="http://schemas.microsoft.com/office/powerpoint/2010/main" val="992618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12281-F0FC-4B40-B19C-C619B3121461}"/>
              </a:ext>
            </a:extLst>
          </p:cNvPr>
          <p:cNvSpPr>
            <a:spLocks noGrp="1"/>
          </p:cNvSpPr>
          <p:nvPr>
            <p:ph type="title"/>
          </p:nvPr>
        </p:nvSpPr>
        <p:spPr>
          <a:xfrm>
            <a:off x="4965430" y="629268"/>
            <a:ext cx="6586491" cy="1286160"/>
          </a:xfrm>
        </p:spPr>
        <p:txBody>
          <a:bodyPr anchor="b">
            <a:normAutofit fontScale="90000"/>
          </a:bodyPr>
          <a:lstStyle/>
          <a:p>
            <a:r>
              <a:rPr lang="en-US" dirty="0"/>
              <a:t>Excused Absences and Wellness Days - Rationale</a:t>
            </a:r>
          </a:p>
        </p:txBody>
      </p:sp>
      <p:sp>
        <p:nvSpPr>
          <p:cNvPr id="15" name="Content Placeholder 2">
            <a:extLst>
              <a:ext uri="{FF2B5EF4-FFF2-40B4-BE49-F238E27FC236}">
                <a16:creationId xmlns:a16="http://schemas.microsoft.com/office/drawing/2014/main" id="{E41C2BEF-DDF0-EB45-A8C1-AC866B5F640F}"/>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400" dirty="0"/>
              <a:t>Excused absences – Students should be able to attend general preventive medical care, urgent/acute medical care, and have appropriate time off for sickness. </a:t>
            </a:r>
          </a:p>
          <a:p>
            <a:r>
              <a:rPr lang="en-US" sz="2400" dirty="0"/>
              <a:t>Wellness Days – Goal is to promote mental health and wellness among students. </a:t>
            </a:r>
          </a:p>
          <a:p>
            <a:pPr lvl="1"/>
            <a:r>
              <a:rPr lang="en-US" sz="2000" dirty="0"/>
              <a:t>Take a day to rest, recharge, reboot, etc.</a:t>
            </a:r>
          </a:p>
          <a:p>
            <a:pPr lvl="1"/>
            <a:r>
              <a:rPr lang="en-US" sz="2000" dirty="0"/>
              <a:t>NOT a substitute for professional counseling or mental health treatment for a student experiencing a more significant mental health concern!</a:t>
            </a:r>
          </a:p>
          <a:p>
            <a:pPr lvl="1"/>
            <a:r>
              <a:rPr lang="en-US" sz="2000" b="1" dirty="0"/>
              <a:t>NOT intended as a “use it or lose it” day off</a:t>
            </a:r>
            <a:endParaRPr lang="en-US" sz="2000" b="1" dirty="0">
              <a:cs typeface="Calibri"/>
            </a:endParaRPr>
          </a:p>
        </p:txBody>
      </p:sp>
      <p:pic>
        <p:nvPicPr>
          <p:cNvPr id="5" name="Picture 4">
            <a:extLst>
              <a:ext uri="{FF2B5EF4-FFF2-40B4-BE49-F238E27FC236}">
                <a16:creationId xmlns:a16="http://schemas.microsoft.com/office/drawing/2014/main" id="{F704BD6F-C6E7-4D71-9828-E4F7D99918C7}"/>
              </a:ext>
            </a:extLst>
          </p:cNvPr>
          <p:cNvPicPr>
            <a:picLocks noChangeAspect="1"/>
          </p:cNvPicPr>
          <p:nvPr/>
        </p:nvPicPr>
        <p:blipFill rotWithShape="1">
          <a:blip r:embed="rId3"/>
          <a:srcRect l="54705" r="175" b="-1"/>
          <a:stretch/>
        </p:blipFill>
        <p:spPr>
          <a:xfrm>
            <a:off x="20" y="10"/>
            <a:ext cx="4635571" cy="6857990"/>
          </a:xfrm>
          <a:prstGeom prst="rect">
            <a:avLst/>
          </a:prstGeom>
          <a:effectLst/>
        </p:spPr>
      </p:pic>
    </p:spTree>
    <p:extLst>
      <p:ext uri="{BB962C8B-B14F-4D97-AF65-F5344CB8AC3E}">
        <p14:creationId xmlns:p14="http://schemas.microsoft.com/office/powerpoint/2010/main" val="25959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dissolve">
                                      <p:cBhvr>
                                        <p:cTn id="7" dur="500"/>
                                        <p:tgtEl>
                                          <p:spTgt spid="15">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2" end="2"/>
                                            </p:txEl>
                                          </p:spTgt>
                                        </p:tgtEl>
                                        <p:attrNameLst>
                                          <p:attrName>style.visibility</p:attrName>
                                        </p:attrNameLst>
                                      </p:cBhvr>
                                      <p:to>
                                        <p:strVal val="visible"/>
                                      </p:to>
                                    </p:set>
                                    <p:animEffect transition="in" filter="dissolve">
                                      <p:cBhvr>
                                        <p:cTn id="10" dur="500"/>
                                        <p:tgtEl>
                                          <p:spTgt spid="15">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animEffect transition="in" filter="dissolve">
                                      <p:cBhvr>
                                        <p:cTn id="13" dur="500"/>
                                        <p:tgtEl>
                                          <p:spTgt spid="15">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animEffect transition="in" filter="dissolve">
                                      <p:cBhvr>
                                        <p:cTn id="16"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AF73F-2601-FB4E-8195-DFA2575636D7}"/>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How to Request an Excused Absence or Planned Wellness Day</a:t>
            </a:r>
          </a:p>
        </p:txBody>
      </p:sp>
      <p:graphicFrame>
        <p:nvGraphicFramePr>
          <p:cNvPr id="5" name="Content Placeholder 2">
            <a:extLst>
              <a:ext uri="{FF2B5EF4-FFF2-40B4-BE49-F238E27FC236}">
                <a16:creationId xmlns:a16="http://schemas.microsoft.com/office/drawing/2014/main" id="{BE0C42FE-710A-449A-80D9-64278507FF22}"/>
              </a:ext>
            </a:extLst>
          </p:cNvPr>
          <p:cNvGraphicFramePr>
            <a:graphicFrameLocks noGrp="1"/>
          </p:cNvGraphicFramePr>
          <p:nvPr>
            <p:ph idx="1"/>
            <p:extLst>
              <p:ext uri="{D42A27DB-BD31-4B8C-83A1-F6EECF244321}">
                <p14:modId xmlns:p14="http://schemas.microsoft.com/office/powerpoint/2010/main" val="2088870205"/>
              </p:ext>
            </p:extLst>
          </p:nvPr>
        </p:nvGraphicFramePr>
        <p:xfrm>
          <a:off x="5194300" y="463656"/>
          <a:ext cx="6513604" cy="5892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2026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B2C215-4FF0-9D4D-8F56-9E383BF7BA47}"/>
              </a:ext>
            </a:extLst>
          </p:cNvPr>
          <p:cNvSpPr>
            <a:spLocks noGrp="1"/>
          </p:cNvSpPr>
          <p:nvPr>
            <p:ph type="title"/>
          </p:nvPr>
        </p:nvSpPr>
        <p:spPr>
          <a:xfrm>
            <a:off x="686834" y="591344"/>
            <a:ext cx="3200400" cy="5585619"/>
          </a:xfrm>
        </p:spPr>
        <p:txBody>
          <a:bodyPr>
            <a:normAutofit/>
          </a:bodyPr>
          <a:lstStyle/>
          <a:p>
            <a:r>
              <a:rPr lang="en-US">
                <a:solidFill>
                  <a:srgbClr val="FFFFFF"/>
                </a:solidFill>
              </a:rPr>
              <a:t>Requesting Permission</a:t>
            </a:r>
          </a:p>
        </p:txBody>
      </p:sp>
      <p:sp>
        <p:nvSpPr>
          <p:cNvPr id="14" name="Content Placeholder 2">
            <a:extLst>
              <a:ext uri="{FF2B5EF4-FFF2-40B4-BE49-F238E27FC236}">
                <a16:creationId xmlns:a16="http://schemas.microsoft.com/office/drawing/2014/main" id="{88997405-A397-804F-8E2B-2F0BEBA4A4C5}"/>
              </a:ext>
            </a:extLst>
          </p:cNvPr>
          <p:cNvSpPr>
            <a:spLocks noGrp="1"/>
          </p:cNvSpPr>
          <p:nvPr>
            <p:ph idx="1"/>
          </p:nvPr>
        </p:nvSpPr>
        <p:spPr>
          <a:xfrm>
            <a:off x="4447308" y="591344"/>
            <a:ext cx="6906491" cy="5585619"/>
          </a:xfrm>
        </p:spPr>
        <p:txBody>
          <a:bodyPr anchor="ctr">
            <a:normAutofit/>
          </a:bodyPr>
          <a:lstStyle/>
          <a:p>
            <a:pPr marL="0" indent="0">
              <a:buNone/>
            </a:pPr>
            <a:r>
              <a:rPr lang="en-US" dirty="0"/>
              <a:t>“I will be taking a wellness day for my sister’s wedding on xx/xx/xx.” </a:t>
            </a:r>
          </a:p>
          <a:p>
            <a:pPr marL="0" indent="0">
              <a:buNone/>
            </a:pPr>
            <a:endParaRPr lang="en-US" dirty="0"/>
          </a:p>
          <a:p>
            <a:pPr marL="0" indent="0" algn="ctr">
              <a:buNone/>
            </a:pPr>
            <a:r>
              <a:rPr lang="en-US" dirty="0"/>
              <a:t>vs. </a:t>
            </a:r>
          </a:p>
          <a:p>
            <a:pPr marL="0" indent="0">
              <a:buNone/>
            </a:pPr>
            <a:endParaRPr lang="en-US" dirty="0"/>
          </a:p>
          <a:p>
            <a:pPr marL="0" indent="0">
              <a:buNone/>
            </a:pPr>
            <a:r>
              <a:rPr lang="en-US" dirty="0"/>
              <a:t>“I am emailing you to request the possibility of a wellness day on xx/xx/xx for my sister’s wedding. Thank you!”</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501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2" name="Content Placeholder 5">
            <a:extLst>
              <a:ext uri="{FF2B5EF4-FFF2-40B4-BE49-F238E27FC236}">
                <a16:creationId xmlns:a16="http://schemas.microsoft.com/office/drawing/2014/main" id="{B096A21A-8045-127E-ECD0-514CDB02FAC2}"/>
              </a:ext>
            </a:extLst>
          </p:cNvPr>
          <p:cNvGraphicFramePr>
            <a:graphicFrameLocks noGrp="1"/>
          </p:cNvGraphicFramePr>
          <p:nvPr>
            <p:ph idx="1"/>
            <p:extLst>
              <p:ext uri="{D42A27DB-BD31-4B8C-83A1-F6EECF244321}">
                <p14:modId xmlns:p14="http://schemas.microsoft.com/office/powerpoint/2010/main" val="16526987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791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FDC581-93B4-AD42-A330-6950BC6CF236}"/>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counts as an Excused Absence? </a:t>
            </a:r>
          </a:p>
        </p:txBody>
      </p:sp>
      <p:sp>
        <p:nvSpPr>
          <p:cNvPr id="3" name="Content Placeholder 2">
            <a:extLst>
              <a:ext uri="{FF2B5EF4-FFF2-40B4-BE49-F238E27FC236}">
                <a16:creationId xmlns:a16="http://schemas.microsoft.com/office/drawing/2014/main" id="{6BF92073-F1C0-F246-BA7A-2B1B826285A9}"/>
              </a:ext>
            </a:extLst>
          </p:cNvPr>
          <p:cNvSpPr>
            <a:spLocks noGrp="1"/>
          </p:cNvSpPr>
          <p:nvPr>
            <p:ph idx="1"/>
          </p:nvPr>
        </p:nvSpPr>
        <p:spPr>
          <a:xfrm>
            <a:off x="4167271" y="591344"/>
            <a:ext cx="7580443" cy="5585619"/>
          </a:xfrm>
        </p:spPr>
        <p:txBody>
          <a:bodyPr anchor="ctr">
            <a:normAutofit/>
          </a:bodyPr>
          <a:lstStyle/>
          <a:p>
            <a:r>
              <a:rPr lang="en-US" sz="2000" dirty="0"/>
              <a:t>Funerals (death of a close family member)</a:t>
            </a:r>
          </a:p>
          <a:p>
            <a:r>
              <a:rPr lang="en-US" sz="2000" dirty="0"/>
              <a:t>Acute illness/urgent medical appointments (includes SICK DAYS!)</a:t>
            </a:r>
          </a:p>
          <a:p>
            <a:r>
              <a:rPr lang="en-US" sz="2000" dirty="0"/>
              <a:t>Preventive or routine healthcare (e.g. PCP appointment, dentist, etc.)</a:t>
            </a:r>
          </a:p>
          <a:p>
            <a:r>
              <a:rPr lang="en-US" sz="2000" dirty="0"/>
              <a:t>Religious observances/Holy Days</a:t>
            </a:r>
          </a:p>
          <a:p>
            <a:r>
              <a:rPr lang="en-US" sz="2000" dirty="0"/>
              <a:t>Jury duty and other legal obligations</a:t>
            </a:r>
          </a:p>
          <a:p>
            <a:r>
              <a:rPr lang="en-US" sz="2000" dirty="0"/>
              <a:t>Step 2 CK*</a:t>
            </a:r>
          </a:p>
          <a:p>
            <a:r>
              <a:rPr lang="en-US" sz="2000" dirty="0"/>
              <a:t>Residency interviews*</a:t>
            </a:r>
          </a:p>
          <a:p>
            <a:r>
              <a:rPr lang="en-US" sz="2000" dirty="0"/>
              <a:t>Attendance at professional meetings if presenting or representing the College of Medicine</a:t>
            </a:r>
          </a:p>
          <a:p>
            <a:pPr marL="0" indent="0">
              <a:buNone/>
            </a:pPr>
            <a:endParaRPr lang="en-US" sz="2000" dirty="0"/>
          </a:p>
          <a:p>
            <a:pPr marL="0" indent="0">
              <a:buNone/>
            </a:pPr>
            <a:r>
              <a:rPr lang="en-US" sz="2000" dirty="0"/>
              <a:t>* Step 2 CK and residency interviews NOT allowed on M3 clerkships.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023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54B4A4-12F6-344F-84CE-D50046A8914B}"/>
              </a:ext>
            </a:extLst>
          </p:cNvPr>
          <p:cNvSpPr>
            <a:spLocks noGrp="1"/>
          </p:cNvSpPr>
          <p:nvPr>
            <p:ph type="title"/>
          </p:nvPr>
        </p:nvSpPr>
        <p:spPr>
          <a:xfrm>
            <a:off x="686834" y="1153572"/>
            <a:ext cx="3200400" cy="4461163"/>
          </a:xfrm>
        </p:spPr>
        <p:txBody>
          <a:bodyPr>
            <a:normAutofit/>
          </a:bodyPr>
          <a:lstStyle/>
          <a:p>
            <a:r>
              <a:rPr lang="en-US">
                <a:solidFill>
                  <a:srgbClr val="FFFFFF"/>
                </a:solidFill>
              </a:rPr>
              <a:t>Sick Days</a:t>
            </a:r>
          </a:p>
        </p:txBody>
      </p:sp>
      <p:sp>
        <p:nvSpPr>
          <p:cNvPr id="3" name="Content Placeholder 2">
            <a:extLst>
              <a:ext uri="{FF2B5EF4-FFF2-40B4-BE49-F238E27FC236}">
                <a16:creationId xmlns:a16="http://schemas.microsoft.com/office/drawing/2014/main" id="{F8056353-0328-F846-97BC-CD714DD44DB6}"/>
              </a:ext>
            </a:extLst>
          </p:cNvPr>
          <p:cNvSpPr>
            <a:spLocks noGrp="1"/>
          </p:cNvSpPr>
          <p:nvPr>
            <p:ph idx="1"/>
          </p:nvPr>
        </p:nvSpPr>
        <p:spPr>
          <a:xfrm>
            <a:off x="4447308" y="591344"/>
            <a:ext cx="6906491" cy="5585619"/>
          </a:xfrm>
        </p:spPr>
        <p:txBody>
          <a:bodyPr anchor="ctr">
            <a:normAutofit/>
          </a:bodyPr>
          <a:lstStyle/>
          <a:p>
            <a:r>
              <a:rPr lang="en-US" dirty="0"/>
              <a:t>Notify your Clerkship Director, Clerkship Coordinator, </a:t>
            </a:r>
            <a:r>
              <a:rPr lang="en-US" b="1" u="sng" dirty="0"/>
              <a:t>and</a:t>
            </a:r>
            <a:r>
              <a:rPr lang="en-US" dirty="0"/>
              <a:t> your team/attending AS SOON AS YOU KNOW you will miss the day. </a:t>
            </a:r>
          </a:p>
          <a:p>
            <a:r>
              <a:rPr lang="en-US" dirty="0"/>
              <a:t>Prompt notification is not only the professional thing to do, but also let’s us know that you are alive and not missing!!</a:t>
            </a:r>
          </a:p>
          <a:p>
            <a:r>
              <a:rPr lang="en-US" dirty="0"/>
              <a:t>Complete a Limited Leave Request as soon as you return. </a:t>
            </a:r>
          </a:p>
          <a:p>
            <a:r>
              <a:rPr lang="en-US" dirty="0"/>
              <a:t>Doctor’s note is required if you miss </a:t>
            </a:r>
            <a:r>
              <a:rPr lang="en-US" b="1" dirty="0"/>
              <a:t>more than 2 days </a:t>
            </a:r>
            <a:r>
              <a:rPr lang="en-US" dirty="0"/>
              <a:t>for any illness.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730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1D7179B-FF7C-482F-B3D9-2BE9ED1139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10300" cy="6858000"/>
          </a:xfrm>
          <a:custGeom>
            <a:avLst/>
            <a:gdLst>
              <a:gd name="connsiteX0" fmla="*/ 0 w 6210300"/>
              <a:gd name="connsiteY0" fmla="*/ 0 h 6858000"/>
              <a:gd name="connsiteX1" fmla="*/ 2628900 w 6210300"/>
              <a:gd name="connsiteY1" fmla="*/ 0 h 6858000"/>
              <a:gd name="connsiteX2" fmla="*/ 3034146 w 6210300"/>
              <a:gd name="connsiteY2" fmla="*/ 0 h 6858000"/>
              <a:gd name="connsiteX3" fmla="*/ 6210300 w 6210300"/>
              <a:gd name="connsiteY3" fmla="*/ 6858000 h 6858000"/>
              <a:gd name="connsiteX4" fmla="*/ 2628900 w 6210300"/>
              <a:gd name="connsiteY4" fmla="*/ 6858000 h 6858000"/>
              <a:gd name="connsiteX5" fmla="*/ 0 w 62103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0300" h="6858000">
                <a:moveTo>
                  <a:pt x="0" y="0"/>
                </a:moveTo>
                <a:lnTo>
                  <a:pt x="2628900" y="0"/>
                </a:lnTo>
                <a:lnTo>
                  <a:pt x="3034146" y="0"/>
                </a:lnTo>
                <a:lnTo>
                  <a:pt x="6210300" y="6858000"/>
                </a:lnTo>
                <a:lnTo>
                  <a:pt x="26289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3B4841-10DB-6442-9DC3-D0D4546E56D5}"/>
              </a:ext>
            </a:extLst>
          </p:cNvPr>
          <p:cNvSpPr>
            <a:spLocks noGrp="1"/>
          </p:cNvSpPr>
          <p:nvPr>
            <p:ph type="title"/>
          </p:nvPr>
        </p:nvSpPr>
        <p:spPr>
          <a:xfrm>
            <a:off x="833002" y="365125"/>
            <a:ext cx="3973667" cy="5811837"/>
          </a:xfrm>
        </p:spPr>
        <p:txBody>
          <a:bodyPr>
            <a:normAutofit/>
          </a:bodyPr>
          <a:lstStyle/>
          <a:p>
            <a:r>
              <a:rPr lang="en-US" dirty="0">
                <a:solidFill>
                  <a:srgbClr val="FFFFFF"/>
                </a:solidFill>
              </a:rPr>
              <a:t>Professional Meeting Attendance</a:t>
            </a:r>
          </a:p>
        </p:txBody>
      </p:sp>
      <p:sp>
        <p:nvSpPr>
          <p:cNvPr id="3" name="Content Placeholder 2">
            <a:extLst>
              <a:ext uri="{FF2B5EF4-FFF2-40B4-BE49-F238E27FC236}">
                <a16:creationId xmlns:a16="http://schemas.microsoft.com/office/drawing/2014/main" id="{706E94E9-E088-D14A-9634-8768BE1E3F42}"/>
              </a:ext>
            </a:extLst>
          </p:cNvPr>
          <p:cNvSpPr>
            <a:spLocks noGrp="1"/>
          </p:cNvSpPr>
          <p:nvPr>
            <p:ph idx="1"/>
          </p:nvPr>
        </p:nvSpPr>
        <p:spPr>
          <a:xfrm>
            <a:off x="4727618" y="521419"/>
            <a:ext cx="6835073" cy="5811837"/>
          </a:xfrm>
        </p:spPr>
        <p:txBody>
          <a:bodyPr anchor="ctr">
            <a:normAutofit/>
          </a:bodyPr>
          <a:lstStyle/>
          <a:p>
            <a:r>
              <a:rPr lang="en-US" dirty="0">
                <a:solidFill>
                  <a:srgbClr val="FFFFFF"/>
                </a:solidFill>
              </a:rPr>
              <a:t>Notify CD/CC </a:t>
            </a:r>
            <a:r>
              <a:rPr lang="en-US" u="sng" dirty="0">
                <a:solidFill>
                  <a:srgbClr val="FFFFFF"/>
                </a:solidFill>
              </a:rPr>
              <a:t>30 days prior to the START </a:t>
            </a:r>
            <a:r>
              <a:rPr lang="en-US" dirty="0">
                <a:solidFill>
                  <a:srgbClr val="FFFFFF"/>
                </a:solidFill>
              </a:rPr>
              <a:t>of the affected rotation. </a:t>
            </a:r>
          </a:p>
          <a:p>
            <a:r>
              <a:rPr lang="en-US" dirty="0">
                <a:solidFill>
                  <a:srgbClr val="FFFFFF"/>
                </a:solidFill>
              </a:rPr>
              <a:t>Must be either presenting (poster/oral) or representing the COM.</a:t>
            </a:r>
          </a:p>
          <a:p>
            <a:r>
              <a:rPr lang="en-US" dirty="0">
                <a:solidFill>
                  <a:srgbClr val="FFFFFF"/>
                </a:solidFill>
              </a:rPr>
              <a:t>Provide documentation (email/letter) of your acceptance to the meeting AS SOON AS YOU GET THIS. </a:t>
            </a:r>
          </a:p>
          <a:p>
            <a:r>
              <a:rPr lang="en-US" dirty="0">
                <a:solidFill>
                  <a:srgbClr val="FFFFFF"/>
                </a:solidFill>
              </a:rPr>
              <a:t>Goal is to maximize your participation in your event while also minimizing the time away from your clerkship.  </a:t>
            </a:r>
          </a:p>
          <a:p>
            <a:r>
              <a:rPr lang="en-US" dirty="0">
                <a:solidFill>
                  <a:srgbClr val="FFFFFF"/>
                </a:solidFill>
              </a:rPr>
              <a:t>Approval is at the discretion of the Clerkship Director.</a:t>
            </a:r>
          </a:p>
        </p:txBody>
      </p:sp>
    </p:spTree>
    <p:extLst>
      <p:ext uri="{BB962C8B-B14F-4D97-AF65-F5344CB8AC3E}">
        <p14:creationId xmlns:p14="http://schemas.microsoft.com/office/powerpoint/2010/main" val="206533402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FDE492-5776-FA46-9FDD-C296BE80A52D}"/>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Wellness Days</a:t>
            </a:r>
          </a:p>
        </p:txBody>
      </p:sp>
      <p:graphicFrame>
        <p:nvGraphicFramePr>
          <p:cNvPr id="5" name="Content Placeholder 2">
            <a:extLst>
              <a:ext uri="{FF2B5EF4-FFF2-40B4-BE49-F238E27FC236}">
                <a16:creationId xmlns:a16="http://schemas.microsoft.com/office/drawing/2014/main" id="{DFEDAD86-8206-476A-82CD-D9114352F9AC}"/>
              </a:ext>
            </a:extLst>
          </p:cNvPr>
          <p:cNvGraphicFramePr>
            <a:graphicFrameLocks noGrp="1"/>
          </p:cNvGraphicFramePr>
          <p:nvPr>
            <p:ph idx="1"/>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881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2F06-7429-2748-8075-470D25B95883}"/>
              </a:ext>
            </a:extLst>
          </p:cNvPr>
          <p:cNvSpPr>
            <a:spLocks noGrp="1"/>
          </p:cNvSpPr>
          <p:nvPr>
            <p:ph type="title"/>
          </p:nvPr>
        </p:nvSpPr>
        <p:spPr>
          <a:xfrm>
            <a:off x="4965430" y="629268"/>
            <a:ext cx="6586491" cy="1286160"/>
          </a:xfrm>
        </p:spPr>
        <p:txBody>
          <a:bodyPr anchor="b">
            <a:normAutofit/>
          </a:bodyPr>
          <a:lstStyle/>
          <a:p>
            <a:r>
              <a:rPr lang="en-US" sz="4100" dirty="0"/>
              <a:t>Anticipated (Planned) Wellness Days</a:t>
            </a:r>
          </a:p>
        </p:txBody>
      </p:sp>
      <p:sp>
        <p:nvSpPr>
          <p:cNvPr id="3" name="Content Placeholder 2">
            <a:extLst>
              <a:ext uri="{FF2B5EF4-FFF2-40B4-BE49-F238E27FC236}">
                <a16:creationId xmlns:a16="http://schemas.microsoft.com/office/drawing/2014/main" id="{3EB02F8E-4970-874D-9CE9-70CCA53DBB48}"/>
              </a:ext>
            </a:extLst>
          </p:cNvPr>
          <p:cNvSpPr>
            <a:spLocks noGrp="1"/>
          </p:cNvSpPr>
          <p:nvPr>
            <p:ph idx="1"/>
          </p:nvPr>
        </p:nvSpPr>
        <p:spPr>
          <a:xfrm>
            <a:off x="4965431" y="2438400"/>
            <a:ext cx="6586489" cy="3785419"/>
          </a:xfrm>
        </p:spPr>
        <p:txBody>
          <a:bodyPr vert="horz" lIns="91440" tIns="45720" rIns="91440" bIns="45720" numCol="1" rtlCol="0" anchor="t">
            <a:normAutofit lnSpcReduction="10000"/>
          </a:bodyPr>
          <a:lstStyle/>
          <a:p>
            <a:r>
              <a:rPr lang="en-US" sz="2000" dirty="0"/>
              <a:t>Notify CD/CC 30 day prior to the START of the rotation. </a:t>
            </a:r>
          </a:p>
          <a:p>
            <a:r>
              <a:rPr lang="en-US" sz="2000" b="1" dirty="0"/>
              <a:t>May NOT be used during:</a:t>
            </a:r>
            <a:r>
              <a:rPr lang="en-US" sz="2000" dirty="0"/>
              <a:t> </a:t>
            </a:r>
          </a:p>
          <a:p>
            <a:pPr lvl="1"/>
            <a:r>
              <a:rPr lang="en-US" sz="2000" dirty="0"/>
              <a:t>Course/shelf exams</a:t>
            </a:r>
          </a:p>
          <a:p>
            <a:pPr lvl="1"/>
            <a:r>
              <a:rPr lang="en-US" sz="2000" dirty="0"/>
              <a:t>Clerkship orientations</a:t>
            </a:r>
          </a:p>
          <a:p>
            <a:pPr lvl="1"/>
            <a:r>
              <a:rPr lang="en-US" sz="2000" dirty="0"/>
              <a:t>Simulation/skill training days</a:t>
            </a:r>
          </a:p>
          <a:p>
            <a:pPr lvl="1"/>
            <a:r>
              <a:rPr lang="en-US" sz="2000" dirty="0"/>
              <a:t>OSCEs</a:t>
            </a:r>
          </a:p>
          <a:p>
            <a:pPr lvl="1"/>
            <a:r>
              <a:rPr lang="en-US" sz="2000" dirty="0"/>
              <a:t>Oral, slide exams</a:t>
            </a:r>
          </a:p>
          <a:p>
            <a:pPr lvl="1"/>
            <a:r>
              <a:rPr lang="en-US" sz="2000" dirty="0"/>
              <a:t>JI rotations</a:t>
            </a:r>
          </a:p>
          <a:p>
            <a:pPr lvl="1"/>
            <a:r>
              <a:rPr lang="en-US" sz="2000" dirty="0"/>
              <a:t>On-call days</a:t>
            </a:r>
          </a:p>
          <a:p>
            <a:pPr lvl="1"/>
            <a:r>
              <a:rPr lang="en-US" sz="2000" dirty="0"/>
              <a:t>Days before or immediately after vacations or administrative closings (i.e. MLK Day)</a:t>
            </a:r>
          </a:p>
          <a:p>
            <a:pPr lvl="1"/>
            <a:r>
              <a:rPr lang="en-US" sz="2000" b="1" dirty="0">
                <a:cs typeface="Calibri" panose="020F0502020204030204"/>
              </a:rPr>
              <a:t>2-week rotations</a:t>
            </a:r>
          </a:p>
        </p:txBody>
      </p:sp>
      <p:pic>
        <p:nvPicPr>
          <p:cNvPr id="5" name="Picture 4">
            <a:extLst>
              <a:ext uri="{FF2B5EF4-FFF2-40B4-BE49-F238E27FC236}">
                <a16:creationId xmlns:a16="http://schemas.microsoft.com/office/drawing/2014/main" id="{4DC18201-65EF-438C-9CAD-A4E2FE8929C7}"/>
              </a:ext>
            </a:extLst>
          </p:cNvPr>
          <p:cNvPicPr>
            <a:picLocks noChangeAspect="1"/>
          </p:cNvPicPr>
          <p:nvPr/>
        </p:nvPicPr>
        <p:blipFill rotWithShape="1">
          <a:blip r:embed="rId3"/>
          <a:srcRect l="10357" r="44524"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D4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097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04F82-EBFB-914F-B099-4A607E8D5625}"/>
              </a:ext>
            </a:extLst>
          </p:cNvPr>
          <p:cNvSpPr>
            <a:spLocks noGrp="1"/>
          </p:cNvSpPr>
          <p:nvPr>
            <p:ph type="title"/>
          </p:nvPr>
        </p:nvSpPr>
        <p:spPr>
          <a:xfrm>
            <a:off x="838200" y="365125"/>
            <a:ext cx="10515600" cy="1325563"/>
          </a:xfrm>
        </p:spPr>
        <p:txBody>
          <a:bodyPr>
            <a:normAutofit/>
          </a:bodyPr>
          <a:lstStyle/>
          <a:p>
            <a:r>
              <a:rPr lang="en-US" dirty="0"/>
              <a:t>Emergent (Unplanned) Wellness Days</a:t>
            </a:r>
          </a:p>
        </p:txBody>
      </p:sp>
      <p:graphicFrame>
        <p:nvGraphicFramePr>
          <p:cNvPr id="5" name="Content Placeholder 2">
            <a:extLst>
              <a:ext uri="{FF2B5EF4-FFF2-40B4-BE49-F238E27FC236}">
                <a16:creationId xmlns:a16="http://schemas.microsoft.com/office/drawing/2014/main" id="{0D85DF45-A94E-4DBF-8FB9-1989BF795B4C}"/>
              </a:ext>
            </a:extLst>
          </p:cNvPr>
          <p:cNvGraphicFramePr>
            <a:graphicFrameLocks noGrp="1"/>
          </p:cNvGraphicFramePr>
          <p:nvPr>
            <p:ph idx="1"/>
            <p:extLst>
              <p:ext uri="{D42A27DB-BD31-4B8C-83A1-F6EECF244321}">
                <p14:modId xmlns:p14="http://schemas.microsoft.com/office/powerpoint/2010/main" val="28002788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951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85AF5-AF3D-0748-BC96-69419740D040}"/>
              </a:ext>
            </a:extLst>
          </p:cNvPr>
          <p:cNvSpPr>
            <a:spLocks noGrp="1"/>
          </p:cNvSpPr>
          <p:nvPr>
            <p:ph type="title"/>
          </p:nvPr>
        </p:nvSpPr>
        <p:spPr/>
        <p:txBody>
          <a:bodyPr/>
          <a:lstStyle/>
          <a:p>
            <a:r>
              <a:rPr lang="en-US" b="1" dirty="0">
                <a:solidFill>
                  <a:schemeClr val="accent2"/>
                </a:solidFill>
              </a:rPr>
              <a:t>Examples</a:t>
            </a:r>
          </a:p>
        </p:txBody>
      </p:sp>
      <p:sp>
        <p:nvSpPr>
          <p:cNvPr id="4" name="Text Placeholder 3">
            <a:extLst>
              <a:ext uri="{FF2B5EF4-FFF2-40B4-BE49-F238E27FC236}">
                <a16:creationId xmlns:a16="http://schemas.microsoft.com/office/drawing/2014/main" id="{D1BCAC14-1316-104E-B5F6-971F0E0E70EB}"/>
              </a:ext>
            </a:extLst>
          </p:cNvPr>
          <p:cNvSpPr>
            <a:spLocks noGrp="1"/>
          </p:cNvSpPr>
          <p:nvPr>
            <p:ph type="body" idx="1"/>
          </p:nvPr>
        </p:nvSpPr>
        <p:spPr>
          <a:xfrm>
            <a:off x="839788" y="1427163"/>
            <a:ext cx="5157787" cy="823912"/>
          </a:xfrm>
        </p:spPr>
        <p:txBody>
          <a:bodyPr>
            <a:normAutofit/>
          </a:bodyPr>
          <a:lstStyle/>
          <a:p>
            <a:r>
              <a:rPr lang="en-US" sz="3200" dirty="0">
                <a:solidFill>
                  <a:srgbClr val="00B050"/>
                </a:solidFill>
              </a:rPr>
              <a:t>Planned Wellness Days</a:t>
            </a:r>
          </a:p>
        </p:txBody>
      </p:sp>
      <p:sp>
        <p:nvSpPr>
          <p:cNvPr id="5" name="Content Placeholder 4">
            <a:extLst>
              <a:ext uri="{FF2B5EF4-FFF2-40B4-BE49-F238E27FC236}">
                <a16:creationId xmlns:a16="http://schemas.microsoft.com/office/drawing/2014/main" id="{799FF81B-5217-7A42-9482-AF307F50AD17}"/>
              </a:ext>
            </a:extLst>
          </p:cNvPr>
          <p:cNvSpPr>
            <a:spLocks noGrp="1"/>
          </p:cNvSpPr>
          <p:nvPr>
            <p:ph sz="half" idx="2"/>
          </p:nvPr>
        </p:nvSpPr>
        <p:spPr>
          <a:xfrm>
            <a:off x="839788" y="2505075"/>
            <a:ext cx="5157787" cy="3987800"/>
          </a:xfrm>
        </p:spPr>
        <p:txBody>
          <a:bodyPr>
            <a:normAutofit lnSpcReduction="10000"/>
          </a:bodyPr>
          <a:lstStyle/>
          <a:p>
            <a:r>
              <a:rPr lang="en-US" dirty="0"/>
              <a:t>Weddings</a:t>
            </a:r>
          </a:p>
          <a:p>
            <a:r>
              <a:rPr lang="en-US" dirty="0"/>
              <a:t>Family reunions</a:t>
            </a:r>
          </a:p>
          <a:p>
            <a:r>
              <a:rPr lang="en-US" dirty="0"/>
              <a:t>Planned mental health day</a:t>
            </a:r>
          </a:p>
          <a:p>
            <a:r>
              <a:rPr lang="en-US" dirty="0"/>
              <a:t>Nondisclosed reasoning (e.g. appointment that you prefer not to disclose)</a:t>
            </a:r>
          </a:p>
          <a:p>
            <a:r>
              <a:rPr lang="en-US" dirty="0"/>
              <a:t>Other important events that don’t fall under an excused absence</a:t>
            </a:r>
          </a:p>
        </p:txBody>
      </p:sp>
      <p:sp>
        <p:nvSpPr>
          <p:cNvPr id="6" name="Text Placeholder 5">
            <a:extLst>
              <a:ext uri="{FF2B5EF4-FFF2-40B4-BE49-F238E27FC236}">
                <a16:creationId xmlns:a16="http://schemas.microsoft.com/office/drawing/2014/main" id="{4E0F6975-ACFF-A145-9199-F413A3A65562}"/>
              </a:ext>
            </a:extLst>
          </p:cNvPr>
          <p:cNvSpPr>
            <a:spLocks noGrp="1"/>
          </p:cNvSpPr>
          <p:nvPr>
            <p:ph type="body" sz="quarter" idx="3"/>
          </p:nvPr>
        </p:nvSpPr>
        <p:spPr>
          <a:xfrm>
            <a:off x="6169024" y="1427163"/>
            <a:ext cx="5183188" cy="823912"/>
          </a:xfrm>
        </p:spPr>
        <p:txBody>
          <a:bodyPr>
            <a:normAutofit/>
          </a:bodyPr>
          <a:lstStyle/>
          <a:p>
            <a:r>
              <a:rPr lang="en-US" sz="3200" dirty="0">
                <a:solidFill>
                  <a:srgbClr val="FF0000"/>
                </a:solidFill>
              </a:rPr>
              <a:t>Emergent Wellness Days</a:t>
            </a:r>
          </a:p>
        </p:txBody>
      </p:sp>
      <p:sp>
        <p:nvSpPr>
          <p:cNvPr id="7" name="Content Placeholder 6">
            <a:extLst>
              <a:ext uri="{FF2B5EF4-FFF2-40B4-BE49-F238E27FC236}">
                <a16:creationId xmlns:a16="http://schemas.microsoft.com/office/drawing/2014/main" id="{6C28F2BE-54B5-2041-AA14-C4C606AC5EE6}"/>
              </a:ext>
            </a:extLst>
          </p:cNvPr>
          <p:cNvSpPr>
            <a:spLocks noGrp="1"/>
          </p:cNvSpPr>
          <p:nvPr>
            <p:ph sz="quarter" idx="4"/>
          </p:nvPr>
        </p:nvSpPr>
        <p:spPr/>
        <p:txBody>
          <a:bodyPr>
            <a:normAutofit lnSpcReduction="10000"/>
          </a:bodyPr>
          <a:lstStyle/>
          <a:p>
            <a:r>
              <a:rPr lang="en-US" dirty="0"/>
              <a:t>Unplanned mental health day</a:t>
            </a:r>
          </a:p>
          <a:p>
            <a:r>
              <a:rPr lang="en-US" dirty="0"/>
              <a:t>Need for urgent counseling</a:t>
            </a:r>
          </a:p>
          <a:p>
            <a:r>
              <a:rPr lang="en-US" dirty="0"/>
              <a:t>Any other unforeseen event that does not qualify for an acute excused absence</a:t>
            </a:r>
          </a:p>
        </p:txBody>
      </p:sp>
    </p:spTree>
    <p:extLst>
      <p:ext uri="{BB962C8B-B14F-4D97-AF65-F5344CB8AC3E}">
        <p14:creationId xmlns:p14="http://schemas.microsoft.com/office/powerpoint/2010/main" val="2338888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0FAC-4DE7-5047-9C16-9CE7D15D0EFB}"/>
              </a:ext>
            </a:extLst>
          </p:cNvPr>
          <p:cNvSpPr>
            <a:spLocks noGrp="1"/>
          </p:cNvSpPr>
          <p:nvPr>
            <p:ph type="title"/>
          </p:nvPr>
        </p:nvSpPr>
        <p:spPr>
          <a:xfrm>
            <a:off x="4965430" y="629268"/>
            <a:ext cx="6586491" cy="1286160"/>
          </a:xfrm>
        </p:spPr>
        <p:txBody>
          <a:bodyPr anchor="b">
            <a:normAutofit/>
          </a:bodyPr>
          <a:lstStyle/>
          <a:p>
            <a:r>
              <a:rPr lang="en-US" dirty="0"/>
              <a:t>Clinical Supervision </a:t>
            </a:r>
          </a:p>
        </p:txBody>
      </p:sp>
      <p:sp>
        <p:nvSpPr>
          <p:cNvPr id="15" name="Content Placeholder 2">
            <a:extLst>
              <a:ext uri="{FF2B5EF4-FFF2-40B4-BE49-F238E27FC236}">
                <a16:creationId xmlns:a16="http://schemas.microsoft.com/office/drawing/2014/main" id="{58776690-CE78-314B-B8D6-9F351E672466}"/>
              </a:ext>
            </a:extLst>
          </p:cNvPr>
          <p:cNvSpPr>
            <a:spLocks noGrp="1"/>
          </p:cNvSpPr>
          <p:nvPr>
            <p:ph idx="1"/>
          </p:nvPr>
        </p:nvSpPr>
        <p:spPr>
          <a:xfrm>
            <a:off x="4965431" y="2438400"/>
            <a:ext cx="6586489" cy="3785419"/>
          </a:xfrm>
        </p:spPr>
        <p:txBody>
          <a:bodyPr vert="horz" lIns="91440" tIns="45720" rIns="91440" bIns="45720" rtlCol="0" anchor="t">
            <a:normAutofit lnSpcReduction="10000"/>
          </a:bodyPr>
          <a:lstStyle/>
          <a:p>
            <a:r>
              <a:rPr lang="en-US" dirty="0"/>
              <a:t>Only assume responsibilities that are commensurate with your ability and experience</a:t>
            </a:r>
          </a:p>
          <a:p>
            <a:r>
              <a:rPr lang="en-US" dirty="0"/>
              <a:t>You may perform or assist with procedures if you have  adequate training, skills, and knowledge as determined by your supervising physician.</a:t>
            </a:r>
            <a:endParaRPr lang="en-US">
              <a:cs typeface="Calibri"/>
            </a:endParaRPr>
          </a:p>
          <a:p>
            <a:r>
              <a:rPr lang="en-US" dirty="0">
                <a:cs typeface="Calibri"/>
              </a:rPr>
              <a:t>Supervision may be by attendings, fellows, and residents. </a:t>
            </a:r>
          </a:p>
        </p:txBody>
      </p:sp>
      <p:pic>
        <p:nvPicPr>
          <p:cNvPr id="16" name="Picture 4" descr="Doctors wearing masks">
            <a:extLst>
              <a:ext uri="{FF2B5EF4-FFF2-40B4-BE49-F238E27FC236}">
                <a16:creationId xmlns:a16="http://schemas.microsoft.com/office/drawing/2014/main" id="{5505FDE6-0BF2-4156-8979-BC0A5B408C8E}"/>
              </a:ext>
            </a:extLst>
          </p:cNvPr>
          <p:cNvPicPr>
            <a:picLocks noChangeAspect="1"/>
          </p:cNvPicPr>
          <p:nvPr/>
        </p:nvPicPr>
        <p:blipFill>
          <a:blip r:embed="rId3"/>
          <a:srcRect l="27482" r="27482"/>
          <a:stretch/>
        </p:blipFill>
        <p:spPr>
          <a:xfrm>
            <a:off x="20" y="10"/>
            <a:ext cx="4635571" cy="6857990"/>
          </a:xfrm>
          <a:prstGeom prst="rect">
            <a:avLst/>
          </a:prstGeom>
          <a:effectLst/>
        </p:spPr>
      </p:pic>
      <p:cxnSp>
        <p:nvCxnSpPr>
          <p:cNvPr id="17"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E9E5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256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A1FA-61BB-BC47-8888-F5713F4A43EC}"/>
              </a:ext>
            </a:extLst>
          </p:cNvPr>
          <p:cNvSpPr>
            <a:spLocks noGrp="1"/>
          </p:cNvSpPr>
          <p:nvPr>
            <p:ph type="title"/>
          </p:nvPr>
        </p:nvSpPr>
        <p:spPr>
          <a:xfrm>
            <a:off x="4965430" y="629268"/>
            <a:ext cx="6586491" cy="1286160"/>
          </a:xfrm>
        </p:spPr>
        <p:txBody>
          <a:bodyPr anchor="b">
            <a:normAutofit/>
          </a:bodyPr>
          <a:lstStyle/>
          <a:p>
            <a:r>
              <a:rPr lang="en-US" dirty="0"/>
              <a:t>Clinical Supervision – Why?</a:t>
            </a:r>
          </a:p>
        </p:txBody>
      </p:sp>
      <p:sp>
        <p:nvSpPr>
          <p:cNvPr id="3" name="Content Placeholder 2">
            <a:extLst>
              <a:ext uri="{FF2B5EF4-FFF2-40B4-BE49-F238E27FC236}">
                <a16:creationId xmlns:a16="http://schemas.microsoft.com/office/drawing/2014/main" id="{C6179555-BB88-4745-B880-4645A0A3E292}"/>
              </a:ext>
            </a:extLst>
          </p:cNvPr>
          <p:cNvSpPr>
            <a:spLocks noGrp="1"/>
          </p:cNvSpPr>
          <p:nvPr>
            <p:ph idx="1"/>
          </p:nvPr>
        </p:nvSpPr>
        <p:spPr>
          <a:xfrm>
            <a:off x="4965431" y="2438400"/>
            <a:ext cx="6586489" cy="3785419"/>
          </a:xfrm>
        </p:spPr>
        <p:txBody>
          <a:bodyPr>
            <a:normAutofit/>
          </a:bodyPr>
          <a:lstStyle/>
          <a:p>
            <a:r>
              <a:rPr lang="en-US" sz="3200" dirty="0"/>
              <a:t>Patient safety</a:t>
            </a:r>
          </a:p>
          <a:p>
            <a:r>
              <a:rPr lang="en-US" sz="3200" dirty="0"/>
              <a:t>Student safety</a:t>
            </a:r>
          </a:p>
          <a:p>
            <a:r>
              <a:rPr lang="en-US" sz="3200" dirty="0"/>
              <a:t>Adequate oversight of patient care</a:t>
            </a:r>
          </a:p>
          <a:p>
            <a:r>
              <a:rPr lang="en-US" sz="3200" dirty="0"/>
              <a:t>Optimize educational experiences</a:t>
            </a:r>
          </a:p>
          <a:p>
            <a:r>
              <a:rPr lang="en-US" sz="3200" dirty="0"/>
              <a:t>Assess knowledge and clinical skills of students</a:t>
            </a:r>
          </a:p>
        </p:txBody>
      </p:sp>
      <p:pic>
        <p:nvPicPr>
          <p:cNvPr id="5" name="Picture 4" descr="Stethoscope">
            <a:extLst>
              <a:ext uri="{FF2B5EF4-FFF2-40B4-BE49-F238E27FC236}">
                <a16:creationId xmlns:a16="http://schemas.microsoft.com/office/drawing/2014/main" id="{A757C089-164D-4385-B06F-721EDCE499A4}"/>
              </a:ext>
            </a:extLst>
          </p:cNvPr>
          <p:cNvPicPr>
            <a:picLocks noChangeAspect="1"/>
          </p:cNvPicPr>
          <p:nvPr/>
        </p:nvPicPr>
        <p:blipFill rotWithShape="1">
          <a:blip r:embed="rId3"/>
          <a:srcRect l="30204" r="24676"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4789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95F2-2DE1-2A4E-810B-DEBDE9867C69}"/>
              </a:ext>
            </a:extLst>
          </p:cNvPr>
          <p:cNvSpPr>
            <a:spLocks noGrp="1"/>
          </p:cNvSpPr>
          <p:nvPr>
            <p:ph type="title"/>
          </p:nvPr>
        </p:nvSpPr>
        <p:spPr/>
        <p:txBody>
          <a:bodyPr/>
          <a:lstStyle/>
          <a:p>
            <a:r>
              <a:rPr lang="en-US" dirty="0"/>
              <a:t>Clinical Supervision</a:t>
            </a:r>
          </a:p>
        </p:txBody>
      </p:sp>
      <p:graphicFrame>
        <p:nvGraphicFramePr>
          <p:cNvPr id="20" name="Content Placeholder 2">
            <a:extLst>
              <a:ext uri="{FF2B5EF4-FFF2-40B4-BE49-F238E27FC236}">
                <a16:creationId xmlns:a16="http://schemas.microsoft.com/office/drawing/2014/main" id="{8460242C-07A7-458F-9E76-8A7948F73CD4}"/>
              </a:ext>
            </a:extLst>
          </p:cNvPr>
          <p:cNvGraphicFramePr>
            <a:graphicFrameLocks noGrp="1"/>
          </p:cNvGraphicFramePr>
          <p:nvPr>
            <p:ph idx="1"/>
          </p:nvPr>
        </p:nvGraphicFramePr>
        <p:xfrm>
          <a:off x="838200" y="1690687"/>
          <a:ext cx="10515600" cy="4660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806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A7404-0B70-B7C3-5760-46316CC8BB3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cs typeface="Calibri Light"/>
              </a:rPr>
              <a:t>Orientation Objectives</a:t>
            </a:r>
            <a:endParaRPr lang="en-US" sz="4000">
              <a:solidFill>
                <a:srgbClr val="FFFFFF"/>
              </a:solidFill>
            </a:endParaRPr>
          </a:p>
        </p:txBody>
      </p:sp>
      <p:graphicFrame>
        <p:nvGraphicFramePr>
          <p:cNvPr id="29" name="Content Placeholder 2">
            <a:extLst>
              <a:ext uri="{FF2B5EF4-FFF2-40B4-BE49-F238E27FC236}">
                <a16:creationId xmlns:a16="http://schemas.microsoft.com/office/drawing/2014/main" id="{8176A305-DD08-4F63-CAB0-199C202C7C24}"/>
              </a:ext>
            </a:extLst>
          </p:cNvPr>
          <p:cNvGraphicFramePr>
            <a:graphicFrameLocks noGrp="1"/>
          </p:cNvGraphicFramePr>
          <p:nvPr>
            <p:ph idx="1"/>
            <p:extLst>
              <p:ext uri="{D42A27DB-BD31-4B8C-83A1-F6EECF244321}">
                <p14:modId xmlns:p14="http://schemas.microsoft.com/office/powerpoint/2010/main" val="347281051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9137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37388C-09A7-6C47-A00B-9535652F9EF0}"/>
              </a:ext>
            </a:extLst>
          </p:cNvPr>
          <p:cNvSpPr>
            <a:spLocks noGrp="1"/>
          </p:cNvSpPr>
          <p:nvPr>
            <p:ph type="title"/>
          </p:nvPr>
        </p:nvSpPr>
        <p:spPr>
          <a:xfrm>
            <a:off x="841248" y="334644"/>
            <a:ext cx="10509504" cy="1076914"/>
          </a:xfrm>
        </p:spPr>
        <p:txBody>
          <a:bodyPr anchor="ctr">
            <a:normAutofit/>
          </a:bodyPr>
          <a:lstStyle/>
          <a:p>
            <a:r>
              <a:rPr lang="en-US" sz="4000"/>
              <a:t>Lapses in Clinical Supervision</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B035FA8-4826-4468-8890-2C68AAB05CD5}"/>
              </a:ext>
            </a:extLst>
          </p:cNvPr>
          <p:cNvGraphicFramePr>
            <a:graphicFrameLocks noGrp="1"/>
          </p:cNvGraphicFramePr>
          <p:nvPr>
            <p:ph idx="1"/>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0906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57FF95-14B4-DA43-B391-DE3539F1AB62}"/>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Inclement Weather</a:t>
            </a:r>
          </a:p>
        </p:txBody>
      </p:sp>
      <p:sp>
        <p:nvSpPr>
          <p:cNvPr id="32" name="Rectangle 3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AFC87B-2176-8A49-BB4D-17264D03CF74}"/>
              </a:ext>
            </a:extLst>
          </p:cNvPr>
          <p:cNvSpPr>
            <a:spLocks noGrp="1"/>
          </p:cNvSpPr>
          <p:nvPr>
            <p:ph idx="1"/>
          </p:nvPr>
        </p:nvSpPr>
        <p:spPr>
          <a:xfrm>
            <a:off x="1155548" y="2217343"/>
            <a:ext cx="9880893" cy="3959619"/>
          </a:xfrm>
        </p:spPr>
        <p:txBody>
          <a:bodyPr vert="horz" lIns="91440" tIns="45720" rIns="91440" bIns="45720" rtlCol="0">
            <a:normAutofit/>
          </a:bodyPr>
          <a:lstStyle/>
          <a:p>
            <a:pPr marL="0" indent="0">
              <a:buNone/>
            </a:pPr>
            <a:r>
              <a:rPr lang="en-US" sz="2000"/>
              <a:t>During the clinical years, management of a weather event must balance the demands of patient care and personal safety.</a:t>
            </a:r>
          </a:p>
          <a:p>
            <a:r>
              <a:rPr lang="en-US" sz="2000"/>
              <a:t>Students on clinical services are expected to continue to provide care for their patients, provided students feel that traveling would not place them at risk of injury.</a:t>
            </a:r>
          </a:p>
          <a:p>
            <a:r>
              <a:rPr lang="en-US" sz="2000"/>
              <a:t>Students should immediately contact their supervising resident or attending regarding potential risks associated with travel, to report any anticipated absence or delay in arrival, and to make appropriate alternative arrangements.</a:t>
            </a:r>
            <a:endParaRPr lang="en-US" sz="2000">
              <a:cs typeface="Calibri"/>
            </a:endParaRPr>
          </a:p>
          <a:p>
            <a:r>
              <a:rPr lang="en-US" sz="2000"/>
              <a:t>Students should also immediately report an inability to participate in patient care to the Clerkship Coordinator and/or Clerkship Director.</a:t>
            </a:r>
          </a:p>
          <a:p>
            <a:r>
              <a:rPr lang="en-US" sz="2000">
                <a:cs typeface="Calibri" panose="020F0502020204030204"/>
              </a:rPr>
              <a:t>Days missed due to weather cre considered excused absences. Complete a LLR form and indicate “weather” as the cause. </a:t>
            </a:r>
          </a:p>
          <a:p>
            <a:pPr marL="0" indent="0">
              <a:buNone/>
            </a:pPr>
            <a:endParaRPr lang="en-US" sz="2000">
              <a:cs typeface="Calibri" panose="020F0502020204030204"/>
            </a:endParaRPr>
          </a:p>
        </p:txBody>
      </p:sp>
    </p:spTree>
    <p:extLst>
      <p:ext uri="{BB962C8B-B14F-4D97-AF65-F5344CB8AC3E}">
        <p14:creationId xmlns:p14="http://schemas.microsoft.com/office/powerpoint/2010/main" val="2305396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2727BE-0551-914F-BB61-2200169AB64D}"/>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Work Hours Policy</a:t>
            </a:r>
          </a:p>
        </p:txBody>
      </p:sp>
      <p:sp>
        <p:nvSpPr>
          <p:cNvPr id="16" name="Rectangle 15">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3078AE-CAFE-FE44-8A50-251ACAFE86E8}"/>
              </a:ext>
            </a:extLst>
          </p:cNvPr>
          <p:cNvSpPr>
            <a:spLocks noGrp="1"/>
          </p:cNvSpPr>
          <p:nvPr>
            <p:ph idx="1"/>
          </p:nvPr>
        </p:nvSpPr>
        <p:spPr>
          <a:xfrm>
            <a:off x="1155548" y="2217343"/>
            <a:ext cx="9880893" cy="3959619"/>
          </a:xfrm>
        </p:spPr>
        <p:txBody>
          <a:bodyPr>
            <a:normAutofit/>
          </a:bodyPr>
          <a:lstStyle/>
          <a:p>
            <a:r>
              <a:rPr lang="en-US" sz="2000"/>
              <a:t>No more than 80 hours/week averaged over a 4-week period</a:t>
            </a:r>
          </a:p>
          <a:p>
            <a:r>
              <a:rPr lang="en-US" sz="2000"/>
              <a:t>Continuous on-site duty cannot exceed 28 (24+4) consecutive hours, inclusive of clinical care and educational activities</a:t>
            </a:r>
          </a:p>
          <a:p>
            <a:r>
              <a:rPr lang="en-US" sz="2000"/>
              <a:t>Overnight call may not be more frequent than every 3 days</a:t>
            </a:r>
          </a:p>
          <a:p>
            <a:r>
              <a:rPr lang="en-US" sz="2000"/>
              <a:t>Night shifts cannot exceed 16 hours and you must have 10 hours off in between shifts.</a:t>
            </a:r>
          </a:p>
          <a:p>
            <a:r>
              <a:rPr lang="en-US" sz="2000"/>
              <a:t>Students must have 1 day off in 7 </a:t>
            </a:r>
            <a:r>
              <a:rPr lang="en-US" sz="2000" i="1"/>
              <a:t>averaged over a rotation</a:t>
            </a:r>
            <a:r>
              <a:rPr lang="en-US" sz="2000"/>
              <a:t>. </a:t>
            </a:r>
          </a:p>
          <a:p>
            <a:r>
              <a:rPr lang="en-US" sz="2000"/>
              <a:t>Students must log work hours (Time Logs) for all core clerkships and JI rotations in eMedley.</a:t>
            </a:r>
          </a:p>
          <a:p>
            <a:r>
              <a:rPr lang="en-US" sz="2000"/>
              <a:t>Any violation of work hours should be reported to the clerkship/course director and is considered mistreatment.</a:t>
            </a:r>
          </a:p>
        </p:txBody>
      </p:sp>
    </p:spTree>
    <p:extLst>
      <p:ext uri="{BB962C8B-B14F-4D97-AF65-F5344CB8AC3E}">
        <p14:creationId xmlns:p14="http://schemas.microsoft.com/office/powerpoint/2010/main" val="2954939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FCA90-61CE-7142-AB38-74BD420E1548}"/>
              </a:ext>
            </a:extLst>
          </p:cNvPr>
          <p:cNvSpPr>
            <a:spLocks noGrp="1"/>
          </p:cNvSpPr>
          <p:nvPr>
            <p:ph type="title"/>
          </p:nvPr>
        </p:nvSpPr>
        <p:spPr>
          <a:xfrm>
            <a:off x="4965430" y="629268"/>
            <a:ext cx="6586491" cy="1286160"/>
          </a:xfrm>
        </p:spPr>
        <p:txBody>
          <a:bodyPr anchor="b">
            <a:normAutofit/>
          </a:bodyPr>
          <a:lstStyle/>
          <a:p>
            <a:r>
              <a:rPr lang="en-US" sz="4100"/>
              <a:t>COVID Policies and Procedures</a:t>
            </a:r>
          </a:p>
        </p:txBody>
      </p:sp>
      <p:sp>
        <p:nvSpPr>
          <p:cNvPr id="3" name="Content Placeholder 2">
            <a:extLst>
              <a:ext uri="{FF2B5EF4-FFF2-40B4-BE49-F238E27FC236}">
                <a16:creationId xmlns:a16="http://schemas.microsoft.com/office/drawing/2014/main" id="{3AE91D53-2B2A-B84B-B006-21AEE9AF018F}"/>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2000" dirty="0"/>
              <a:t>Students should follow standard PPE precautions as directed by the clinical facility in which they are rotating. </a:t>
            </a:r>
            <a:endParaRPr lang="en-US" sz="3600"/>
          </a:p>
          <a:p>
            <a:r>
              <a:rPr lang="en-US" sz="2000" dirty="0"/>
              <a:t>Students are permitted to see COVID patients unless there are any restrictions to this imposed by the facility (e.g. pregnant students in the past have not been permitted to see COVID patients).</a:t>
            </a:r>
          </a:p>
          <a:p>
            <a:r>
              <a:rPr lang="en-US" sz="2000" dirty="0">
                <a:cs typeface="Calibri"/>
              </a:rPr>
              <a:t>The majority of clinical facilities are requiring COVID vaccination, but some allow for exemptions.</a:t>
            </a:r>
          </a:p>
          <a:p>
            <a:r>
              <a:rPr lang="en-US" sz="2000" dirty="0">
                <a:cs typeface="Calibri"/>
              </a:rPr>
              <a:t>If you are not vaccinated, you may not be able to rotate at certain facilities.  This may result in delayed clinical rotations and delayed graduation.</a:t>
            </a:r>
          </a:p>
        </p:txBody>
      </p:sp>
      <p:pic>
        <p:nvPicPr>
          <p:cNvPr id="5" name="Picture 4" descr="Blue facemask">
            <a:extLst>
              <a:ext uri="{FF2B5EF4-FFF2-40B4-BE49-F238E27FC236}">
                <a16:creationId xmlns:a16="http://schemas.microsoft.com/office/drawing/2014/main" id="{4D945891-2B27-0F49-BEF6-C90D8B425CA7}"/>
              </a:ext>
            </a:extLst>
          </p:cNvPr>
          <p:cNvPicPr>
            <a:picLocks noChangeAspect="1"/>
          </p:cNvPicPr>
          <p:nvPr/>
        </p:nvPicPr>
        <p:blipFill rotWithShape="1">
          <a:blip r:embed="rId3"/>
          <a:srcRect l="24504" r="30376" b="-1"/>
          <a:stretch/>
        </p:blipFill>
        <p:spPr>
          <a:xfrm>
            <a:off x="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2C4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617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CCAB8-69E0-77E0-126A-B0B2AA72B598}"/>
              </a:ext>
            </a:extLst>
          </p:cNvPr>
          <p:cNvSpPr>
            <a:spLocks noGrp="1"/>
          </p:cNvSpPr>
          <p:nvPr>
            <p:ph type="title"/>
          </p:nvPr>
        </p:nvSpPr>
        <p:spPr>
          <a:xfrm>
            <a:off x="1171074" y="1396686"/>
            <a:ext cx="3240506" cy="4064628"/>
          </a:xfrm>
        </p:spPr>
        <p:txBody>
          <a:bodyPr>
            <a:normAutofit/>
          </a:bodyPr>
          <a:lstStyle/>
          <a:p>
            <a:r>
              <a:rPr lang="en-US">
                <a:solidFill>
                  <a:srgbClr val="FFFFFF"/>
                </a:solidFill>
                <a:cs typeface="Calibri Light"/>
              </a:rPr>
              <a:t>UTHSC Campus Resources</a:t>
            </a:r>
            <a:endParaRPr lang="en-US">
              <a:solidFill>
                <a:srgbClr val="FFFFFF"/>
              </a:solidFill>
            </a:endParaRPr>
          </a:p>
        </p:txBody>
      </p:sp>
      <p:sp>
        <p:nvSpPr>
          <p:cNvPr id="18" name="Arc 17">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12C97E-EE97-F8A9-0CF2-1762FE921419}"/>
              </a:ext>
            </a:extLst>
          </p:cNvPr>
          <p:cNvSpPr>
            <a:spLocks noGrp="1"/>
          </p:cNvSpPr>
          <p:nvPr>
            <p:ph idx="1"/>
          </p:nvPr>
        </p:nvSpPr>
        <p:spPr>
          <a:xfrm>
            <a:off x="5370153" y="1526033"/>
            <a:ext cx="5536397" cy="3935281"/>
          </a:xfrm>
        </p:spPr>
        <p:txBody>
          <a:bodyPr vert="horz" lIns="91440" tIns="45720" rIns="91440" bIns="45720" rtlCol="0">
            <a:normAutofit/>
          </a:bodyPr>
          <a:lstStyle/>
          <a:p>
            <a:r>
              <a:rPr lang="en-US" dirty="0">
                <a:cs typeface="Calibri"/>
              </a:rPr>
              <a:t>SASSI</a:t>
            </a:r>
          </a:p>
          <a:p>
            <a:r>
              <a:rPr lang="en-US" dirty="0">
                <a:cs typeface="Calibri"/>
              </a:rPr>
              <a:t>Safety and Security</a:t>
            </a:r>
          </a:p>
          <a:p>
            <a:r>
              <a:rPr lang="en-US" dirty="0">
                <a:cs typeface="Calibri"/>
              </a:rPr>
              <a:t>Exposures, Incident Reports</a:t>
            </a:r>
          </a:p>
          <a:p>
            <a:r>
              <a:rPr lang="en-US" dirty="0">
                <a:cs typeface="Calibri"/>
              </a:rPr>
              <a:t>Study and Relaxation Space</a:t>
            </a:r>
          </a:p>
          <a:p>
            <a:r>
              <a:rPr lang="en-US" dirty="0">
                <a:cs typeface="Calibri"/>
              </a:rPr>
              <a:t>Student Health Services – UHS</a:t>
            </a:r>
          </a:p>
          <a:p>
            <a:pPr marL="0" indent="0">
              <a:buNone/>
            </a:pPr>
            <a:endParaRPr lang="en-US" dirty="0">
              <a:cs typeface="Calibri"/>
            </a:endParaRPr>
          </a:p>
        </p:txBody>
      </p:sp>
    </p:spTree>
    <p:extLst>
      <p:ext uri="{BB962C8B-B14F-4D97-AF65-F5344CB8AC3E}">
        <p14:creationId xmlns:p14="http://schemas.microsoft.com/office/powerpoint/2010/main" val="4183509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2"/>
        <p:cNvGrpSpPr/>
        <p:nvPr/>
      </p:nvGrpSpPr>
      <p:grpSpPr>
        <a:xfrm>
          <a:off x="0" y="0"/>
          <a:ext cx="0" cy="0"/>
          <a:chOff x="0" y="0"/>
          <a:chExt cx="0" cy="0"/>
        </a:xfrm>
      </p:grpSpPr>
      <p:sp useBgFill="1">
        <p:nvSpPr>
          <p:cNvPr id="610" name="Rectangle 60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Shape 603"/>
          <p:cNvSpPr txBox="1">
            <a:spLocks noGrp="1"/>
          </p:cNvSpPr>
          <p:nvPr>
            <p:ph type="title"/>
          </p:nvPr>
        </p:nvSpPr>
        <p:spPr>
          <a:xfrm>
            <a:off x="841248" y="256032"/>
            <a:ext cx="10506456" cy="1014984"/>
          </a:xfrm>
          <a:prstGeom prst="rect">
            <a:avLst/>
          </a:prstGeom>
        </p:spPr>
        <p:txBody>
          <a:bodyPr spcFirstLastPara="1" vert="horz" lIns="91425" tIns="45700" rIns="91425" bIns="45700" rtlCol="0" anchor="b" anchorCtr="0">
            <a:normAutofit/>
          </a:bodyPr>
          <a:lstStyle/>
          <a:p>
            <a:pPr>
              <a:spcBef>
                <a:spcPts val="0"/>
              </a:spcBef>
              <a:buClr>
                <a:srgbClr val="F7930D"/>
              </a:buClr>
              <a:buSzPts val="4400"/>
            </a:pPr>
            <a:r>
              <a:rPr lang="en-US" b="1">
                <a:latin typeface="Calibri"/>
                <a:ea typeface="Calibri"/>
                <a:cs typeface="Calibri"/>
                <a:sym typeface="Calibri"/>
              </a:rPr>
              <a:t>SASSI and the M3 Year</a:t>
            </a:r>
            <a:endParaRPr lang="en-US"/>
          </a:p>
        </p:txBody>
      </p:sp>
      <p:sp>
        <p:nvSpPr>
          <p:cNvPr id="612" name="Rectangle 6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14" name="Rectangle 6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06" name="Shape 604">
            <a:extLst>
              <a:ext uri="{FF2B5EF4-FFF2-40B4-BE49-F238E27FC236}">
                <a16:creationId xmlns:a16="http://schemas.microsoft.com/office/drawing/2014/main" id="{95EB5E99-9F89-84A8-A786-BD48962CBE99}"/>
              </a:ext>
            </a:extLst>
          </p:cNvPr>
          <p:cNvGraphicFramePr/>
          <p:nvPr>
            <p:extLst>
              <p:ext uri="{D42A27DB-BD31-4B8C-83A1-F6EECF244321}">
                <p14:modId xmlns:p14="http://schemas.microsoft.com/office/powerpoint/2010/main" val="320978297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375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343AB9-EC1A-534D-A6FD-332E50267F96}"/>
              </a:ext>
            </a:extLst>
          </p:cNvPr>
          <p:cNvSpPr>
            <a:spLocks noGrp="1"/>
          </p:cNvSpPr>
          <p:nvPr>
            <p:ph type="title"/>
          </p:nvPr>
        </p:nvSpPr>
        <p:spPr>
          <a:xfrm>
            <a:off x="1812897" y="518649"/>
            <a:ext cx="9882278" cy="1067634"/>
          </a:xfrm>
        </p:spPr>
        <p:txBody>
          <a:bodyPr anchor="ctr">
            <a:normAutofit/>
          </a:bodyPr>
          <a:lstStyle/>
          <a:p>
            <a:r>
              <a:rPr lang="en-US" dirty="0"/>
              <a:t>SASSI - Wellness and Mental Health</a:t>
            </a:r>
          </a:p>
        </p:txBody>
      </p:sp>
      <p:grpSp>
        <p:nvGrpSpPr>
          <p:cNvPr id="12" name="Group 11">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13"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5" name="Content Placeholder 2">
            <a:extLst>
              <a:ext uri="{FF2B5EF4-FFF2-40B4-BE49-F238E27FC236}">
                <a16:creationId xmlns:a16="http://schemas.microsoft.com/office/drawing/2014/main" id="{CFADEA8E-29EC-4D87-BF63-451DC4579A11}"/>
              </a:ext>
            </a:extLst>
          </p:cNvPr>
          <p:cNvGraphicFramePr>
            <a:graphicFrameLocks noGrp="1"/>
          </p:cNvGraphicFramePr>
          <p:nvPr>
            <p:ph idx="1"/>
            <p:extLst>
              <p:ext uri="{D42A27DB-BD31-4B8C-83A1-F6EECF244321}">
                <p14:modId xmlns:p14="http://schemas.microsoft.com/office/powerpoint/2010/main" val="3136929051"/>
              </p:ext>
            </p:extLst>
          </p:nvPr>
        </p:nvGraphicFramePr>
        <p:xfrm>
          <a:off x="629853" y="1860604"/>
          <a:ext cx="11065321" cy="4478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36838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7BF689-7982-FAEE-9066-E05B8455B2BF}"/>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Student Health Services</a:t>
            </a:r>
          </a:p>
        </p:txBody>
      </p:sp>
      <p:sp>
        <p:nvSpPr>
          <p:cNvPr id="20" name="Rectangle 1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758AFC-3F43-E36B-436F-FFBD51326459}"/>
              </a:ext>
            </a:extLst>
          </p:cNvPr>
          <p:cNvSpPr>
            <a:spLocks noGrp="1"/>
          </p:cNvSpPr>
          <p:nvPr>
            <p:ph idx="1"/>
          </p:nvPr>
        </p:nvSpPr>
        <p:spPr>
          <a:xfrm>
            <a:off x="1155548" y="2217343"/>
            <a:ext cx="9880893" cy="3959619"/>
          </a:xfrm>
        </p:spPr>
        <p:txBody>
          <a:bodyPr>
            <a:normAutofit/>
          </a:bodyPr>
          <a:lstStyle/>
          <a:p>
            <a:r>
              <a:rPr lang="en-US" sz="2400"/>
              <a:t>Memphis – Universal Health Services (UHS)</a:t>
            </a:r>
          </a:p>
          <a:p>
            <a:pPr lvl="1"/>
            <a:r>
              <a:rPr lang="en-US">
                <a:hlinkClick r:id="rId2"/>
              </a:rPr>
              <a:t>https://uthsc.edu/student-health-services/</a:t>
            </a:r>
            <a:r>
              <a:rPr lang="en-US"/>
              <a:t> </a:t>
            </a:r>
          </a:p>
          <a:p>
            <a:r>
              <a:rPr lang="en-US" sz="2400"/>
              <a:t>Alternative locations: </a:t>
            </a:r>
            <a:r>
              <a:rPr lang="en-US" sz="2400">
                <a:hlinkClick r:id="rId3"/>
              </a:rPr>
              <a:t>https://uthsc.edu/student-health-services/locations.php</a:t>
            </a:r>
            <a:endParaRPr lang="en-US" sz="2400"/>
          </a:p>
          <a:p>
            <a:pPr lvl="1"/>
            <a:r>
              <a:rPr lang="en-US"/>
              <a:t>Chattanooga – Chattanooga Student Health Services</a:t>
            </a:r>
          </a:p>
          <a:p>
            <a:pPr lvl="1"/>
            <a:r>
              <a:rPr lang="en-US"/>
              <a:t>Knoxville – Student Health Services</a:t>
            </a:r>
          </a:p>
          <a:p>
            <a:pPr lvl="1"/>
            <a:r>
              <a:rPr lang="en-US"/>
              <a:t>Nashville – UT students have access to Vanderbilt Student Health Services</a:t>
            </a:r>
          </a:p>
        </p:txBody>
      </p:sp>
    </p:spTree>
    <p:extLst>
      <p:ext uri="{BB962C8B-B14F-4D97-AF65-F5344CB8AC3E}">
        <p14:creationId xmlns:p14="http://schemas.microsoft.com/office/powerpoint/2010/main" val="302469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Graphical user interface, text, application, email&#10;&#10;Description automatically generated">
            <a:extLst>
              <a:ext uri="{FF2B5EF4-FFF2-40B4-BE49-F238E27FC236}">
                <a16:creationId xmlns:a16="http://schemas.microsoft.com/office/drawing/2014/main" id="{A323943E-7075-B3E4-84CB-9234D1ECC82A}"/>
              </a:ext>
            </a:extLst>
          </p:cNvPr>
          <p:cNvPicPr>
            <a:picLocks noGrp="1" noChangeAspect="1"/>
          </p:cNvPicPr>
          <p:nvPr>
            <p:ph idx="1"/>
          </p:nvPr>
        </p:nvPicPr>
        <p:blipFill>
          <a:blip r:embed="rId2"/>
          <a:stretch>
            <a:fillRect/>
          </a:stretch>
        </p:blipFill>
        <p:spPr>
          <a:xfrm>
            <a:off x="6205538" y="639763"/>
            <a:ext cx="5240338" cy="3919538"/>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1B039DC5-C595-4F80-8365-FE7346C5ABEF}"/>
              </a:ext>
            </a:extLst>
          </p:cNvPr>
          <p:cNvPicPr>
            <a:picLocks noChangeAspect="1"/>
          </p:cNvPicPr>
          <p:nvPr/>
        </p:nvPicPr>
        <p:blipFill>
          <a:blip r:embed="rId3"/>
          <a:stretch>
            <a:fillRect/>
          </a:stretch>
        </p:blipFill>
        <p:spPr>
          <a:xfrm>
            <a:off x="6205538" y="4627563"/>
            <a:ext cx="5240338" cy="1590675"/>
          </a:xfrm>
          <a:prstGeom prst="rect">
            <a:avLst/>
          </a:prstGeom>
          <a:ln>
            <a:solidFill>
              <a:schemeClr val="tx1"/>
            </a:solidFill>
          </a:ln>
        </p:spPr>
      </p:pic>
      <p:sp>
        <p:nvSpPr>
          <p:cNvPr id="2" name="Title 1">
            <a:extLst>
              <a:ext uri="{FF2B5EF4-FFF2-40B4-BE49-F238E27FC236}">
                <a16:creationId xmlns:a16="http://schemas.microsoft.com/office/drawing/2014/main" id="{E1CEDFF8-29EB-11FE-4DCE-20E10392F37F}"/>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Campus Safety</a:t>
            </a:r>
          </a:p>
        </p:txBody>
      </p:sp>
      <p:sp>
        <p:nvSpPr>
          <p:cNvPr id="6" name="TextBox 5">
            <a:extLst>
              <a:ext uri="{FF2B5EF4-FFF2-40B4-BE49-F238E27FC236}">
                <a16:creationId xmlns:a16="http://schemas.microsoft.com/office/drawing/2014/main" id="{F2536C41-D21E-86F3-F9F6-52D84FEB83F0}"/>
              </a:ext>
            </a:extLst>
          </p:cNvPr>
          <p:cNvSpPr txBox="1"/>
          <p:nvPr/>
        </p:nvSpPr>
        <p:spPr>
          <a:xfrm>
            <a:off x="7347769" y="6374567"/>
            <a:ext cx="3414589" cy="369332"/>
          </a:xfrm>
          <a:prstGeom prst="rect">
            <a:avLst/>
          </a:prstGeom>
          <a:noFill/>
        </p:spPr>
        <p:txBody>
          <a:bodyPr wrap="none" rtlCol="0">
            <a:spAutoFit/>
          </a:bodyPr>
          <a:lstStyle/>
          <a:p>
            <a:r>
              <a:rPr lang="en-US" dirty="0">
                <a:hlinkClick r:id="rId4"/>
              </a:rPr>
              <a:t>https://uthsc.edu/campus-safety/</a:t>
            </a:r>
            <a:r>
              <a:rPr lang="en-US" dirty="0"/>
              <a:t> </a:t>
            </a:r>
          </a:p>
        </p:txBody>
      </p:sp>
    </p:spTree>
    <p:extLst>
      <p:ext uri="{BB962C8B-B14F-4D97-AF65-F5344CB8AC3E}">
        <p14:creationId xmlns:p14="http://schemas.microsoft.com/office/powerpoint/2010/main" val="22372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B9D9A5A0-E970-D4D0-7F7C-BD685798CCD3}"/>
              </a:ext>
            </a:extLst>
          </p:cNvPr>
          <p:cNvSpPr>
            <a:spLocks noGrp="1"/>
          </p:cNvSpPr>
          <p:nvPr>
            <p:ph type="title"/>
          </p:nvPr>
        </p:nvSpPr>
        <p:spPr>
          <a:xfrm>
            <a:off x="841248" y="818457"/>
            <a:ext cx="3559301" cy="2975876"/>
          </a:xfrm>
        </p:spPr>
        <p:txBody>
          <a:bodyPr vert="horz" lIns="91440" tIns="45720" rIns="91440" bIns="45720" rtlCol="0" anchor="b">
            <a:normAutofit/>
          </a:bodyPr>
          <a:lstStyle/>
          <a:p>
            <a:r>
              <a:rPr lang="en-US" kern="1200" dirty="0">
                <a:solidFill>
                  <a:schemeClr val="tx1"/>
                </a:solidFill>
                <a:latin typeface="+mj-lt"/>
                <a:ea typeface="+mj-ea"/>
                <a:cs typeface="+mj-cs"/>
              </a:rPr>
              <a:t>Reporting an Incident </a:t>
            </a:r>
            <a:br>
              <a:rPr lang="en-US" kern="1200" dirty="0">
                <a:solidFill>
                  <a:schemeClr val="tx1"/>
                </a:solidFill>
                <a:latin typeface="+mj-lt"/>
                <a:ea typeface="+mj-ea"/>
                <a:cs typeface="+mj-cs"/>
              </a:rPr>
            </a:br>
            <a:r>
              <a:rPr lang="en-US" kern="1200" dirty="0">
                <a:solidFill>
                  <a:schemeClr val="tx1"/>
                </a:solidFill>
                <a:latin typeface="+mj-lt"/>
                <a:ea typeface="+mj-ea"/>
                <a:cs typeface="+mj-cs"/>
              </a:rPr>
              <a:t>(e.g., injury, needlestick)</a:t>
            </a:r>
          </a:p>
        </p:txBody>
      </p:sp>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F9F78C7A-FC2E-4A01-9344-DC58FC588EFD}"/>
              </a:ext>
            </a:extLst>
          </p:cNvPr>
          <p:cNvPicPr>
            <a:picLocks noGrp="1" noChangeAspect="1"/>
          </p:cNvPicPr>
          <p:nvPr>
            <p:ph idx="1"/>
          </p:nvPr>
        </p:nvPicPr>
        <p:blipFill>
          <a:blip r:embed="rId2"/>
          <a:stretch>
            <a:fillRect/>
          </a:stretch>
        </p:blipFill>
        <p:spPr>
          <a:xfrm>
            <a:off x="6330527" y="566916"/>
            <a:ext cx="4464850" cy="5724168"/>
          </a:xfrm>
          <a:prstGeom prst="rect">
            <a:avLst/>
          </a:prstGeom>
        </p:spPr>
      </p:pic>
      <p:sp>
        <p:nvSpPr>
          <p:cNvPr id="5" name="TextBox 4">
            <a:extLst>
              <a:ext uri="{FF2B5EF4-FFF2-40B4-BE49-F238E27FC236}">
                <a16:creationId xmlns:a16="http://schemas.microsoft.com/office/drawing/2014/main" id="{49B7FBC9-52DF-9717-CC24-CE7FBA5FCC22}"/>
              </a:ext>
            </a:extLst>
          </p:cNvPr>
          <p:cNvSpPr txBox="1"/>
          <p:nvPr/>
        </p:nvSpPr>
        <p:spPr>
          <a:xfrm>
            <a:off x="720627" y="4151124"/>
            <a:ext cx="3322313" cy="461665"/>
          </a:xfrm>
          <a:prstGeom prst="rect">
            <a:avLst/>
          </a:prstGeom>
          <a:noFill/>
        </p:spPr>
        <p:txBody>
          <a:bodyPr wrap="square" rtlCol="0">
            <a:spAutoFit/>
          </a:bodyPr>
          <a:lstStyle/>
          <a:p>
            <a:r>
              <a:rPr lang="en-US" sz="2400" dirty="0">
                <a:hlinkClick r:id="rId3">
                  <a:extLst>
                    <a:ext uri="{A12FA001-AC4F-418D-AE19-62706E023703}">
                      <ahyp:hlinkClr xmlns:ahyp="http://schemas.microsoft.com/office/drawing/2018/hyperlinkcolor" val="tx"/>
                    </a:ext>
                  </a:extLst>
                </a:hlinkClick>
              </a:rPr>
              <a:t>Incident reporting form</a:t>
            </a:r>
            <a:endParaRPr lang="en-US" sz="2400" dirty="0"/>
          </a:p>
        </p:txBody>
      </p:sp>
    </p:spTree>
    <p:extLst>
      <p:ext uri="{BB962C8B-B14F-4D97-AF65-F5344CB8AC3E}">
        <p14:creationId xmlns:p14="http://schemas.microsoft.com/office/powerpoint/2010/main" val="165787427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 name="Picture 4" descr="Glasses on top of a book">
            <a:extLst>
              <a:ext uri="{FF2B5EF4-FFF2-40B4-BE49-F238E27FC236}">
                <a16:creationId xmlns:a16="http://schemas.microsoft.com/office/drawing/2014/main" id="{5B491D9D-0A80-C94F-6A4F-392173280784}"/>
              </a:ext>
            </a:extLst>
          </p:cNvPr>
          <p:cNvPicPr>
            <a:picLocks noChangeAspect="1"/>
          </p:cNvPicPr>
          <p:nvPr/>
        </p:nvPicPr>
        <p:blipFill rotWithShape="1">
          <a:blip r:embed="rId2"/>
          <a:srcRect l="16129" r="36997" b="10"/>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4"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A4277B-DEA1-CF01-3467-EEB035BF82CF}"/>
              </a:ext>
            </a:extLst>
          </p:cNvPr>
          <p:cNvSpPr>
            <a:spLocks noGrp="1"/>
          </p:cNvSpPr>
          <p:nvPr>
            <p:ph type="title"/>
          </p:nvPr>
        </p:nvSpPr>
        <p:spPr>
          <a:xfrm>
            <a:off x="5827048" y="407987"/>
            <a:ext cx="5721484" cy="1325563"/>
          </a:xfrm>
        </p:spPr>
        <p:txBody>
          <a:bodyPr>
            <a:normAutofit/>
          </a:bodyPr>
          <a:lstStyle/>
          <a:p>
            <a:r>
              <a:rPr lang="en-US">
                <a:cs typeface="Calibri Light"/>
              </a:rPr>
              <a:t>Prep Week Expectations</a:t>
            </a:r>
            <a:endParaRPr lang="en-US"/>
          </a:p>
        </p:txBody>
      </p:sp>
      <p:sp>
        <p:nvSpPr>
          <p:cNvPr id="3" name="Content Placeholder 2">
            <a:extLst>
              <a:ext uri="{FF2B5EF4-FFF2-40B4-BE49-F238E27FC236}">
                <a16:creationId xmlns:a16="http://schemas.microsoft.com/office/drawing/2014/main" id="{A411D108-FF5D-819B-53EF-0041EB13C052}"/>
              </a:ext>
            </a:extLst>
          </p:cNvPr>
          <p:cNvSpPr>
            <a:spLocks noGrp="1"/>
          </p:cNvSpPr>
          <p:nvPr>
            <p:ph idx="1"/>
          </p:nvPr>
        </p:nvSpPr>
        <p:spPr>
          <a:xfrm>
            <a:off x="5827048" y="1868487"/>
            <a:ext cx="5721484" cy="4351338"/>
          </a:xfrm>
        </p:spPr>
        <p:txBody>
          <a:bodyPr vert="horz" lIns="91440" tIns="45720" rIns="91440" bIns="45720" rtlCol="0">
            <a:normAutofit/>
          </a:bodyPr>
          <a:lstStyle/>
          <a:p>
            <a:r>
              <a:rPr lang="en-US" sz="2400">
                <a:cs typeface="Calibri"/>
              </a:rPr>
              <a:t>Attend all sessions. Notify Dr. Bettin for any illnesses or absences. </a:t>
            </a:r>
          </a:p>
          <a:p>
            <a:r>
              <a:rPr lang="en-US" sz="2400">
                <a:cs typeface="Calibri"/>
              </a:rPr>
              <a:t>Review the Workshop Schedule and Workshop Group Assignments posted on eMedley in the "documents" section. </a:t>
            </a:r>
          </a:p>
          <a:p>
            <a:r>
              <a:rPr lang="en-US" sz="2400">
                <a:cs typeface="Calibri"/>
              </a:rPr>
              <a:t>Review the Pre-brief and Pre-study materials for all skills sessions. </a:t>
            </a:r>
          </a:p>
          <a:p>
            <a:r>
              <a:rPr lang="en-US" sz="2400">
                <a:cs typeface="Calibri"/>
              </a:rPr>
              <a:t>Complete the Re-Attestation of the Technical Standards. </a:t>
            </a:r>
          </a:p>
          <a:p>
            <a:r>
              <a:rPr lang="en-US" sz="2400">
                <a:cs typeface="Calibri"/>
              </a:rPr>
              <a:t>Complete the Bloodborne Pathogens quiz on Blackboard. </a:t>
            </a:r>
          </a:p>
        </p:txBody>
      </p:sp>
    </p:spTree>
    <p:extLst>
      <p:ext uri="{BB962C8B-B14F-4D97-AF65-F5344CB8AC3E}">
        <p14:creationId xmlns:p14="http://schemas.microsoft.com/office/powerpoint/2010/main" val="1488017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8FD3-3B5B-A5EE-7D75-D9C48BD7F19C}"/>
              </a:ext>
            </a:extLst>
          </p:cNvPr>
          <p:cNvSpPr>
            <a:spLocks noGrp="1"/>
          </p:cNvSpPr>
          <p:nvPr>
            <p:ph type="title"/>
          </p:nvPr>
        </p:nvSpPr>
        <p:spPr/>
        <p:txBody>
          <a:bodyPr/>
          <a:lstStyle/>
          <a:p>
            <a:r>
              <a:rPr lang="en-US" dirty="0"/>
              <a:t>Campus Police and Security Escorts</a:t>
            </a:r>
          </a:p>
        </p:txBody>
      </p:sp>
      <p:pic>
        <p:nvPicPr>
          <p:cNvPr id="4" name="Content Placeholder 3">
            <a:extLst>
              <a:ext uri="{FF2B5EF4-FFF2-40B4-BE49-F238E27FC236}">
                <a16:creationId xmlns:a16="http://schemas.microsoft.com/office/drawing/2014/main" id="{4828A5C1-3AD2-4813-BC74-0C8B727A0A49}"/>
              </a:ext>
            </a:extLst>
          </p:cNvPr>
          <p:cNvPicPr>
            <a:picLocks noGrp="1" noChangeAspect="1"/>
          </p:cNvPicPr>
          <p:nvPr>
            <p:ph sz="half" idx="1"/>
          </p:nvPr>
        </p:nvPicPr>
        <p:blipFill>
          <a:blip r:embed="rId2"/>
          <a:stretch>
            <a:fillRect/>
          </a:stretch>
        </p:blipFill>
        <p:spPr>
          <a:xfrm>
            <a:off x="838200" y="2011976"/>
            <a:ext cx="5181600" cy="3978635"/>
          </a:xfrm>
          <a:prstGeom prst="rect">
            <a:avLst/>
          </a:prstGeom>
        </p:spPr>
      </p:pic>
      <p:sp>
        <p:nvSpPr>
          <p:cNvPr id="6" name="Content Placeholder 5">
            <a:extLst>
              <a:ext uri="{FF2B5EF4-FFF2-40B4-BE49-F238E27FC236}">
                <a16:creationId xmlns:a16="http://schemas.microsoft.com/office/drawing/2014/main" id="{85DF4377-F716-88D5-AD9A-26222C0FD4B9}"/>
              </a:ext>
            </a:extLst>
          </p:cNvPr>
          <p:cNvSpPr>
            <a:spLocks noGrp="1"/>
          </p:cNvSpPr>
          <p:nvPr>
            <p:ph sz="half" idx="2"/>
          </p:nvPr>
        </p:nvSpPr>
        <p:spPr/>
        <p:txBody>
          <a:bodyPr/>
          <a:lstStyle/>
          <a:p>
            <a:r>
              <a:rPr lang="en-US" dirty="0"/>
              <a:t>For safety or security issues (that are not emergent) or to request a security escort, call </a:t>
            </a:r>
          </a:p>
          <a:p>
            <a:pPr marL="0" indent="0">
              <a:buNone/>
            </a:pPr>
            <a:endParaRPr lang="en-US" dirty="0"/>
          </a:p>
          <a:p>
            <a:pPr marL="0" indent="0" algn="ctr">
              <a:buNone/>
            </a:pPr>
            <a:r>
              <a:rPr lang="en-US" sz="4000" dirty="0"/>
              <a:t>901-448-4444</a:t>
            </a:r>
          </a:p>
        </p:txBody>
      </p:sp>
    </p:spTree>
    <p:extLst>
      <p:ext uri="{BB962C8B-B14F-4D97-AF65-F5344CB8AC3E}">
        <p14:creationId xmlns:p14="http://schemas.microsoft.com/office/powerpoint/2010/main" val="360458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F31347-3CFC-7B3F-5F49-6FD3F14DB1EE}"/>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dirty="0">
                <a:latin typeface="+mj-lt"/>
                <a:ea typeface="+mj-ea"/>
                <a:cs typeface="+mj-cs"/>
              </a:rPr>
              <a:t>Campus </a:t>
            </a:r>
            <a:r>
              <a:rPr lang="en-US" sz="6600" dirty="0"/>
              <a:t>Study Spaces</a:t>
            </a:r>
            <a:endParaRPr lang="en-US" sz="6600"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C1A26F4C-1680-00CA-6697-724DF571E8AF}"/>
              </a:ext>
            </a:extLst>
          </p:cNvPr>
          <p:cNvSpPr>
            <a:spLocks noGrp="1"/>
          </p:cNvSpPr>
          <p:nvPr>
            <p:ph sz="half" idx="2"/>
          </p:nvPr>
        </p:nvSpPr>
        <p:spPr>
          <a:xfrm>
            <a:off x="638881" y="1809541"/>
            <a:ext cx="10909643" cy="687406"/>
          </a:xfrm>
        </p:spPr>
        <p:txBody>
          <a:bodyPr vert="horz" lIns="91440" tIns="45720" rIns="91440" bIns="45720" rtlCol="0" anchor="ctr">
            <a:normAutofit/>
          </a:bodyPr>
          <a:lstStyle/>
          <a:p>
            <a:pPr marL="0" indent="0" algn="ctr">
              <a:buNone/>
            </a:pPr>
            <a:r>
              <a:rPr lang="en-US" sz="2400" kern="1200">
                <a:solidFill>
                  <a:schemeClr val="tx1"/>
                </a:solidFill>
                <a:latin typeface="+mn-lt"/>
                <a:ea typeface="+mn-ea"/>
                <a:cs typeface="+mn-cs"/>
              </a:rPr>
              <a:t>https://uthsc.edu/sace/campus-study-space.php</a:t>
            </a:r>
          </a:p>
        </p:txBody>
      </p:sp>
      <p:sp>
        <p:nvSpPr>
          <p:cNvPr id="1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aphical user interface, application&#10;&#10;Description automatically generated">
            <a:extLst>
              <a:ext uri="{FF2B5EF4-FFF2-40B4-BE49-F238E27FC236}">
                <a16:creationId xmlns:a16="http://schemas.microsoft.com/office/drawing/2014/main" id="{6DDB86F0-8DEE-B224-3955-944DA0483B2B}"/>
              </a:ext>
            </a:extLst>
          </p:cNvPr>
          <p:cNvPicPr>
            <a:picLocks noGrp="1" noChangeAspect="1"/>
          </p:cNvPicPr>
          <p:nvPr>
            <p:ph sz="half" idx="1"/>
          </p:nvPr>
        </p:nvPicPr>
        <p:blipFill>
          <a:blip r:embed="rId2"/>
          <a:stretch>
            <a:fillRect/>
          </a:stretch>
        </p:blipFill>
        <p:spPr>
          <a:xfrm>
            <a:off x="2678902" y="2633472"/>
            <a:ext cx="6831147" cy="3586353"/>
          </a:xfrm>
          <a:prstGeom prst="rect">
            <a:avLst/>
          </a:prstGeom>
        </p:spPr>
      </p:pic>
    </p:spTree>
    <p:extLst>
      <p:ext uri="{BB962C8B-B14F-4D97-AF65-F5344CB8AC3E}">
        <p14:creationId xmlns:p14="http://schemas.microsoft.com/office/powerpoint/2010/main" val="845540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A82450-ED18-7865-7A19-8B9E97D20329}"/>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Clinical Spaces</a:t>
            </a:r>
            <a:r>
              <a:rPr lang="en-US" sz="4800" dirty="0">
                <a:solidFill>
                  <a:srgbClr val="FFFFFF"/>
                </a:solidFill>
              </a:rPr>
              <a:t> (available </a:t>
            </a:r>
            <a:br>
              <a:rPr lang="en-US" sz="4800" dirty="0">
                <a:solidFill>
                  <a:srgbClr val="FFFFFF"/>
                </a:solidFill>
              </a:rPr>
            </a:br>
            <a:r>
              <a:rPr lang="en-US" sz="4800" dirty="0">
                <a:solidFill>
                  <a:srgbClr val="FFFFFF"/>
                </a:solidFill>
              </a:rPr>
              <a:t>on OLSEN)</a:t>
            </a:r>
            <a:endParaRPr lang="en-US" sz="4800" kern="1200" dirty="0">
              <a:solidFill>
                <a:srgbClr val="FFFFFF"/>
              </a:solidFill>
              <a:latin typeface="+mj-lt"/>
              <a:ea typeface="+mj-ea"/>
              <a:cs typeface="+mj-cs"/>
            </a:endParaRPr>
          </a:p>
        </p:txBody>
      </p:sp>
      <p:pic>
        <p:nvPicPr>
          <p:cNvPr id="4" name="Picture 4" descr="Graphical user interface, text, application&#10;&#10;Description automatically generated">
            <a:extLst>
              <a:ext uri="{FF2B5EF4-FFF2-40B4-BE49-F238E27FC236}">
                <a16:creationId xmlns:a16="http://schemas.microsoft.com/office/drawing/2014/main" id="{EC80142B-C1E9-E315-28F1-906FD9934ED8}"/>
              </a:ext>
            </a:extLst>
          </p:cNvPr>
          <p:cNvPicPr>
            <a:picLocks noGrp="1" noChangeAspect="1"/>
          </p:cNvPicPr>
          <p:nvPr>
            <p:ph idx="1"/>
          </p:nvPr>
        </p:nvPicPr>
        <p:blipFill>
          <a:blip r:embed="rId2"/>
          <a:stretch>
            <a:fillRect/>
          </a:stretch>
        </p:blipFill>
        <p:spPr>
          <a:xfrm>
            <a:off x="5153822" y="647715"/>
            <a:ext cx="6553545" cy="5570512"/>
          </a:xfrm>
          <a:prstGeom prst="rect">
            <a:avLst/>
          </a:prstGeom>
        </p:spPr>
      </p:pic>
    </p:spTree>
    <p:extLst>
      <p:ext uri="{BB962C8B-B14F-4D97-AF65-F5344CB8AC3E}">
        <p14:creationId xmlns:p14="http://schemas.microsoft.com/office/powerpoint/2010/main" val="3960929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4119F1-BAA6-B24B-B537-25B511C57D29}"/>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a:solidFill>
                  <a:srgbClr val="FFFFFF"/>
                </a:solidFill>
              </a:rPr>
              <a:t>Professional Identity</a:t>
            </a:r>
          </a:p>
        </p:txBody>
      </p:sp>
      <p:pic>
        <p:nvPicPr>
          <p:cNvPr id="4" name="Picture 3" descr="A picture containing table&#10;&#10;Description automatically generated">
            <a:extLst>
              <a:ext uri="{FF2B5EF4-FFF2-40B4-BE49-F238E27FC236}">
                <a16:creationId xmlns:a16="http://schemas.microsoft.com/office/drawing/2014/main" id="{84A7DCE7-8323-3841-BB7C-9AF709A629E3}"/>
              </a:ext>
            </a:extLst>
          </p:cNvPr>
          <p:cNvPicPr>
            <a:picLocks noChangeAspect="1"/>
          </p:cNvPicPr>
          <p:nvPr/>
        </p:nvPicPr>
        <p:blipFill>
          <a:blip r:embed="rId3"/>
          <a:stretch>
            <a:fillRect/>
          </a:stretch>
        </p:blipFill>
        <p:spPr>
          <a:xfrm>
            <a:off x="4038600" y="2113097"/>
            <a:ext cx="7188199" cy="1491550"/>
          </a:xfrm>
          <a:prstGeom prst="rect">
            <a:avLst/>
          </a:prstGeom>
        </p:spPr>
      </p:pic>
      <p:sp>
        <p:nvSpPr>
          <p:cNvPr id="3" name="Content Placeholder 2">
            <a:extLst>
              <a:ext uri="{FF2B5EF4-FFF2-40B4-BE49-F238E27FC236}">
                <a16:creationId xmlns:a16="http://schemas.microsoft.com/office/drawing/2014/main" id="{A8A168D0-B1C7-B849-AD10-899CA7E77577}"/>
              </a:ext>
            </a:extLst>
          </p:cNvPr>
          <p:cNvSpPr>
            <a:spLocks noGrp="1"/>
          </p:cNvSpPr>
          <p:nvPr>
            <p:ph idx="1"/>
          </p:nvPr>
        </p:nvSpPr>
        <p:spPr>
          <a:xfrm>
            <a:off x="4038600" y="4116247"/>
            <a:ext cx="7188199" cy="1292090"/>
          </a:xfrm>
        </p:spPr>
        <p:txBody>
          <a:bodyPr>
            <a:normAutofit/>
          </a:bodyPr>
          <a:lstStyle/>
          <a:p>
            <a:pPr marL="0" indent="0">
              <a:buNone/>
            </a:pPr>
            <a:r>
              <a:rPr lang="en-US" dirty="0"/>
              <a:t>A complex structure that the individual uses to link their motivations and competencies to their career role. </a:t>
            </a:r>
          </a:p>
        </p:txBody>
      </p:sp>
      <p:sp>
        <p:nvSpPr>
          <p:cNvPr id="31" name="TextBox 30">
            <a:extLst>
              <a:ext uri="{FF2B5EF4-FFF2-40B4-BE49-F238E27FC236}">
                <a16:creationId xmlns:a16="http://schemas.microsoft.com/office/drawing/2014/main" id="{94ABCDDD-3CD6-2045-9A5C-507D096E0497}"/>
              </a:ext>
            </a:extLst>
          </p:cNvPr>
          <p:cNvSpPr txBox="1"/>
          <p:nvPr/>
        </p:nvSpPr>
        <p:spPr>
          <a:xfrm>
            <a:off x="6586330" y="6337680"/>
            <a:ext cx="5605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content courtesy of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MacKenzi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rPr>
              <a:t>Preston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MD</a:t>
            </a:r>
          </a:p>
        </p:txBody>
      </p:sp>
    </p:spTree>
    <p:extLst>
      <p:ext uri="{BB962C8B-B14F-4D97-AF65-F5344CB8AC3E}">
        <p14:creationId xmlns:p14="http://schemas.microsoft.com/office/powerpoint/2010/main" val="1288419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3F02-99C0-F642-9753-3907823EDC6C}"/>
              </a:ext>
            </a:extLst>
          </p:cNvPr>
          <p:cNvSpPr>
            <a:spLocks noGrp="1"/>
          </p:cNvSpPr>
          <p:nvPr>
            <p:ph type="title"/>
          </p:nvPr>
        </p:nvSpPr>
        <p:spPr>
          <a:xfrm>
            <a:off x="1514292" y="513612"/>
            <a:ext cx="9894133" cy="1031216"/>
          </a:xfrm>
        </p:spPr>
        <p:txBody>
          <a:bodyPr anchor="b">
            <a:normAutofit/>
          </a:bodyPr>
          <a:lstStyle/>
          <a:p>
            <a:r>
              <a:rPr lang="en-US"/>
              <a:t>Professional Identity Formation</a:t>
            </a:r>
            <a:endParaRPr lang="en-US" dirty="0"/>
          </a:p>
        </p:txBody>
      </p:sp>
      <p:sp>
        <p:nvSpPr>
          <p:cNvPr id="15"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6"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785A10F-6CA0-FA4A-9872-A6F2577E1A21}"/>
              </a:ext>
            </a:extLst>
          </p:cNvPr>
          <p:cNvSpPr>
            <a:spLocks noGrp="1"/>
          </p:cNvSpPr>
          <p:nvPr>
            <p:ph idx="1"/>
          </p:nvPr>
        </p:nvSpPr>
        <p:spPr>
          <a:xfrm>
            <a:off x="7781373" y="2279151"/>
            <a:ext cx="3627063" cy="3387145"/>
          </a:xfrm>
        </p:spPr>
        <p:txBody>
          <a:bodyPr anchor="ctr">
            <a:normAutofit/>
          </a:bodyPr>
          <a:lstStyle/>
          <a:p>
            <a:r>
              <a:rPr lang="en-US" sz="2400" dirty="0"/>
              <a:t>Acting like a doctor </a:t>
            </a:r>
            <a:r>
              <a:rPr lang="en-US" sz="2400" dirty="0">
                <a:sym typeface="Wingdings" pitchFamily="2" charset="2"/>
              </a:rPr>
              <a:t> Being a doctor</a:t>
            </a:r>
          </a:p>
          <a:p>
            <a:endParaRPr lang="en-US" sz="2400" dirty="0">
              <a:sym typeface="Wingdings" pitchFamily="2" charset="2"/>
            </a:endParaRPr>
          </a:p>
          <a:p>
            <a:r>
              <a:rPr lang="en-US" sz="2400" dirty="0">
                <a:sym typeface="Wingdings" pitchFamily="2" charset="2"/>
              </a:rPr>
              <a:t>This is the transition from M2  M3  M4  Resident  Practicing physician</a:t>
            </a:r>
            <a:endParaRPr lang="en-US" sz="2400" dirty="0"/>
          </a:p>
        </p:txBody>
      </p:sp>
      <p:pic>
        <p:nvPicPr>
          <p:cNvPr id="6" name="Picture 5" descr="Child in doctor costume">
            <a:extLst>
              <a:ext uri="{FF2B5EF4-FFF2-40B4-BE49-F238E27FC236}">
                <a16:creationId xmlns:a16="http://schemas.microsoft.com/office/drawing/2014/main" id="{74E7EF83-0D5F-6E26-1A2D-A6532804DDB6}"/>
              </a:ext>
            </a:extLst>
          </p:cNvPr>
          <p:cNvPicPr>
            <a:picLocks noChangeAspect="1"/>
          </p:cNvPicPr>
          <p:nvPr/>
        </p:nvPicPr>
        <p:blipFill>
          <a:blip r:embed="rId3"/>
          <a:stretch>
            <a:fillRect/>
          </a:stretch>
        </p:blipFill>
        <p:spPr>
          <a:xfrm rot="10800000" flipV="1">
            <a:off x="1362628" y="2354980"/>
            <a:ext cx="5386387" cy="3235485"/>
          </a:xfrm>
          <a:prstGeom prst="rect">
            <a:avLst/>
          </a:prstGeom>
        </p:spPr>
      </p:pic>
    </p:spTree>
    <p:extLst>
      <p:ext uri="{BB962C8B-B14F-4D97-AF65-F5344CB8AC3E}">
        <p14:creationId xmlns:p14="http://schemas.microsoft.com/office/powerpoint/2010/main" val="405047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74F06C-3732-EF44-92E5-051543DA9EB9}"/>
              </a:ext>
            </a:extLst>
          </p:cNvPr>
          <p:cNvSpPr>
            <a:spLocks noGrp="1"/>
          </p:cNvSpPr>
          <p:nvPr>
            <p:ph type="title"/>
          </p:nvPr>
        </p:nvSpPr>
        <p:spPr>
          <a:xfrm>
            <a:off x="841248" y="334644"/>
            <a:ext cx="10509504" cy="1076914"/>
          </a:xfrm>
        </p:spPr>
        <p:txBody>
          <a:bodyPr anchor="ctr">
            <a:normAutofit/>
          </a:bodyPr>
          <a:lstStyle/>
          <a:p>
            <a:r>
              <a:rPr lang="en-US" sz="4000"/>
              <a:t>Things that shape PIF</a:t>
            </a:r>
          </a:p>
        </p:txBody>
      </p:sp>
      <p:sp>
        <p:nvSpPr>
          <p:cNvPr id="12"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3">
            <a:extLst>
              <a:ext uri="{FF2B5EF4-FFF2-40B4-BE49-F238E27FC236}">
                <a16:creationId xmlns:a16="http://schemas.microsoft.com/office/drawing/2014/main" id="{4F285FBD-00A4-46B9-844B-BD2E63399112}"/>
              </a:ext>
            </a:extLst>
          </p:cNvPr>
          <p:cNvGraphicFramePr>
            <a:graphicFrameLocks noGrp="1"/>
          </p:cNvGraphicFramePr>
          <p:nvPr>
            <p:ph idx="1"/>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9509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FDB656-7F94-8E4B-9F5A-D7286D6C9A29}"/>
              </a:ext>
            </a:extLst>
          </p:cNvPr>
          <p:cNvSpPr>
            <a:spLocks noGrp="1"/>
          </p:cNvSpPr>
          <p:nvPr>
            <p:ph type="title"/>
          </p:nvPr>
        </p:nvSpPr>
        <p:spPr>
          <a:xfrm>
            <a:off x="841248" y="334644"/>
            <a:ext cx="10509504" cy="1076914"/>
          </a:xfrm>
        </p:spPr>
        <p:txBody>
          <a:bodyPr anchor="ctr">
            <a:normAutofit/>
          </a:bodyPr>
          <a:lstStyle/>
          <a:p>
            <a:r>
              <a:rPr lang="en-US" sz="4000"/>
              <a:t>How can you develop your Professional Identity?</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7769E716-DBFA-404C-8AA6-CB5F4DB0A5B4}"/>
              </a:ext>
            </a:extLst>
          </p:cNvPr>
          <p:cNvGraphicFramePr>
            <a:graphicFrameLocks noGrp="1"/>
          </p:cNvGraphicFramePr>
          <p:nvPr>
            <p:ph idx="1"/>
            <p:extLst>
              <p:ext uri="{D42A27DB-BD31-4B8C-83A1-F6EECF244321}">
                <p14:modId xmlns:p14="http://schemas.microsoft.com/office/powerpoint/2010/main" val="226113485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3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7E93845-A336-A349-B448-0E357459F6EA}"/>
              </a:ext>
            </a:extLst>
          </p:cNvPr>
          <p:cNvSpPr>
            <a:spLocks noGrp="1"/>
          </p:cNvSpPr>
          <p:nvPr>
            <p:ph type="title"/>
          </p:nvPr>
        </p:nvSpPr>
        <p:spPr>
          <a:xfrm>
            <a:off x="838200" y="459863"/>
            <a:ext cx="10515600" cy="1004594"/>
          </a:xfrm>
        </p:spPr>
        <p:txBody>
          <a:bodyPr>
            <a:normAutofit/>
          </a:bodyPr>
          <a:lstStyle/>
          <a:p>
            <a:pPr algn="ctr"/>
            <a:r>
              <a:rPr lang="en-US" sz="3100">
                <a:solidFill>
                  <a:srgbClr val="FFFFFF"/>
                </a:solidFill>
              </a:rPr>
              <a:t>Do yourself a favor…as you move through each clerkship take time to: </a:t>
            </a:r>
          </a:p>
        </p:txBody>
      </p:sp>
      <p:sp>
        <p:nvSpPr>
          <p:cNvPr id="31" name="Rectangle: Rounded Corners 1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2" name="Content Placeholder 4">
            <a:extLst>
              <a:ext uri="{FF2B5EF4-FFF2-40B4-BE49-F238E27FC236}">
                <a16:creationId xmlns:a16="http://schemas.microsoft.com/office/drawing/2014/main" id="{89DF6A64-274B-42DB-903A-8BF5D863BF56}"/>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9326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6C7ECF-4906-B23F-EF0C-0AB5CF7452B8}"/>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What to Expect on your Clerkships</a:t>
            </a:r>
            <a:br>
              <a:rPr lang="en-US" sz="6000" dirty="0">
                <a:solidFill>
                  <a:schemeClr val="bg1"/>
                </a:solidFill>
              </a:rPr>
            </a:br>
            <a:r>
              <a:rPr lang="en-US" sz="6000" dirty="0">
                <a:solidFill>
                  <a:schemeClr val="bg1"/>
                </a:solidFill>
              </a:rPr>
              <a:t>(Mornings)</a:t>
            </a:r>
          </a:p>
        </p:txBody>
      </p:sp>
      <p:graphicFrame>
        <p:nvGraphicFramePr>
          <p:cNvPr id="5" name="Content Placeholder 2">
            <a:extLst>
              <a:ext uri="{FF2B5EF4-FFF2-40B4-BE49-F238E27FC236}">
                <a16:creationId xmlns:a16="http://schemas.microsoft.com/office/drawing/2014/main" id="{6FA570E5-945A-4534-BF97-8C0EE678F915}"/>
              </a:ext>
            </a:extLst>
          </p:cNvPr>
          <p:cNvGraphicFramePr>
            <a:graphicFrameLocks noGrp="1"/>
          </p:cNvGraphicFramePr>
          <p:nvPr>
            <p:ph idx="1"/>
            <p:extLst>
              <p:ext uri="{D42A27DB-BD31-4B8C-83A1-F6EECF244321}">
                <p14:modId xmlns:p14="http://schemas.microsoft.com/office/powerpoint/2010/main" val="2814076205"/>
              </p:ext>
            </p:extLst>
          </p:nvPr>
        </p:nvGraphicFramePr>
        <p:xfrm>
          <a:off x="5468388" y="474502"/>
          <a:ext cx="6433099" cy="5908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5146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54BBAC-86A1-EC86-0048-69AFE02191DA}"/>
              </a:ext>
            </a:extLst>
          </p:cNvPr>
          <p:cNvSpPr>
            <a:spLocks noGrp="1"/>
          </p:cNvSpPr>
          <p:nvPr>
            <p:ph type="title"/>
          </p:nvPr>
        </p:nvSpPr>
        <p:spPr>
          <a:xfrm>
            <a:off x="524740" y="620392"/>
            <a:ext cx="4175847" cy="5504688"/>
          </a:xfrm>
        </p:spPr>
        <p:txBody>
          <a:bodyPr>
            <a:normAutofit/>
          </a:bodyPr>
          <a:lstStyle/>
          <a:p>
            <a:r>
              <a:rPr lang="en-US" sz="6000" dirty="0">
                <a:solidFill>
                  <a:schemeClr val="bg1"/>
                </a:solidFill>
              </a:rPr>
              <a:t>What to Expect on your Clerkships</a:t>
            </a:r>
            <a:br>
              <a:rPr lang="en-US" sz="6000" dirty="0">
                <a:solidFill>
                  <a:schemeClr val="bg1"/>
                </a:solidFill>
              </a:rPr>
            </a:br>
            <a:r>
              <a:rPr lang="en-US" sz="6000" dirty="0">
                <a:solidFill>
                  <a:schemeClr val="bg1"/>
                </a:solidFill>
              </a:rPr>
              <a:t>(Afternoons)</a:t>
            </a:r>
          </a:p>
        </p:txBody>
      </p:sp>
      <p:graphicFrame>
        <p:nvGraphicFramePr>
          <p:cNvPr id="5" name="Content Placeholder 2">
            <a:extLst>
              <a:ext uri="{FF2B5EF4-FFF2-40B4-BE49-F238E27FC236}">
                <a16:creationId xmlns:a16="http://schemas.microsoft.com/office/drawing/2014/main" id="{25CA42E1-1343-310E-8326-B2B6E3692C21}"/>
              </a:ext>
            </a:extLst>
          </p:cNvPr>
          <p:cNvGraphicFramePr>
            <a:graphicFrameLocks noGrp="1"/>
          </p:cNvGraphicFramePr>
          <p:nvPr>
            <p:ph idx="1"/>
            <p:extLst>
              <p:ext uri="{D42A27DB-BD31-4B8C-83A1-F6EECF244321}">
                <p14:modId xmlns:p14="http://schemas.microsoft.com/office/powerpoint/2010/main" val="1582242312"/>
              </p:ext>
            </p:extLst>
          </p:nvPr>
        </p:nvGraphicFramePr>
        <p:xfrm>
          <a:off x="5414964" y="328613"/>
          <a:ext cx="6586536" cy="6300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657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7C9E-6057-CD4B-80B6-E733AE398E06}"/>
              </a:ext>
            </a:extLst>
          </p:cNvPr>
          <p:cNvSpPr>
            <a:spLocks noGrp="1"/>
          </p:cNvSpPr>
          <p:nvPr>
            <p:ph type="title"/>
          </p:nvPr>
        </p:nvSpPr>
        <p:spPr>
          <a:xfrm>
            <a:off x="838200" y="224816"/>
            <a:ext cx="10515600" cy="1325563"/>
          </a:xfrm>
        </p:spPr>
        <p:txBody>
          <a:bodyPr/>
          <a:lstStyle/>
          <a:p>
            <a:r>
              <a:rPr lang="en-US"/>
              <a:t>Clinical Curriculum Team</a:t>
            </a:r>
          </a:p>
        </p:txBody>
      </p:sp>
      <p:pic>
        <p:nvPicPr>
          <p:cNvPr id="1026" name="Picture 2" descr="Dr. Kristen Bettin">
            <a:extLst>
              <a:ext uri="{FF2B5EF4-FFF2-40B4-BE49-F238E27FC236}">
                <a16:creationId xmlns:a16="http://schemas.microsoft.com/office/drawing/2014/main" id="{C258F3E2-8353-C348-A7C6-2EAA24A12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075" y="1927119"/>
            <a:ext cx="10287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Michael Whitt">
            <a:extLst>
              <a:ext uri="{FF2B5EF4-FFF2-40B4-BE49-F238E27FC236}">
                <a16:creationId xmlns:a16="http://schemas.microsoft.com/office/drawing/2014/main" id="{BF7AA6A2-3A0B-0A4F-9313-CB7A92F3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41" y="1926229"/>
            <a:ext cx="1028700" cy="1543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2FF7C4-C407-E041-801D-D7031BBE4583}"/>
              </a:ext>
            </a:extLst>
          </p:cNvPr>
          <p:cNvSpPr txBox="1"/>
          <p:nvPr/>
        </p:nvSpPr>
        <p:spPr>
          <a:xfrm>
            <a:off x="401970" y="3552705"/>
            <a:ext cx="2133600" cy="738664"/>
          </a:xfrm>
          <a:prstGeom prst="rect">
            <a:avLst/>
          </a:prstGeom>
          <a:noFill/>
        </p:spPr>
        <p:txBody>
          <a:bodyPr wrap="square" rtlCol="0">
            <a:spAutoFit/>
          </a:bodyPr>
          <a:lstStyle/>
          <a:p>
            <a:r>
              <a:rPr lang="en-US" sz="1400"/>
              <a:t>Dr. Mike Whitt</a:t>
            </a:r>
          </a:p>
          <a:p>
            <a:r>
              <a:rPr lang="en-US" sz="1400"/>
              <a:t>Associate Dean, Medical Education</a:t>
            </a:r>
          </a:p>
        </p:txBody>
      </p:sp>
      <p:sp>
        <p:nvSpPr>
          <p:cNvPr id="7" name="TextBox 6">
            <a:extLst>
              <a:ext uri="{FF2B5EF4-FFF2-40B4-BE49-F238E27FC236}">
                <a16:creationId xmlns:a16="http://schemas.microsoft.com/office/drawing/2014/main" id="{D3B42F12-2CCA-1848-A5C6-8D7DA561F7D0}"/>
              </a:ext>
            </a:extLst>
          </p:cNvPr>
          <p:cNvSpPr txBox="1"/>
          <p:nvPr/>
        </p:nvSpPr>
        <p:spPr>
          <a:xfrm>
            <a:off x="2686050" y="3552705"/>
            <a:ext cx="2590800" cy="738664"/>
          </a:xfrm>
          <a:prstGeom prst="rect">
            <a:avLst/>
          </a:prstGeom>
          <a:noFill/>
        </p:spPr>
        <p:txBody>
          <a:bodyPr wrap="square" rtlCol="0">
            <a:spAutoFit/>
          </a:bodyPr>
          <a:lstStyle/>
          <a:p>
            <a:r>
              <a:rPr lang="en-US" sz="1400"/>
              <a:t>Dr. Kristen </a:t>
            </a:r>
            <a:r>
              <a:rPr lang="en-US" sz="1400" err="1"/>
              <a:t>Bettin</a:t>
            </a:r>
            <a:endParaRPr lang="en-US" sz="1400"/>
          </a:p>
          <a:p>
            <a:r>
              <a:rPr lang="en-US" sz="1400"/>
              <a:t>Senior Assistant Dean, </a:t>
            </a:r>
          </a:p>
          <a:p>
            <a:r>
              <a:rPr lang="en-US" sz="1400"/>
              <a:t>Clinical Curriculum</a:t>
            </a:r>
          </a:p>
        </p:txBody>
      </p:sp>
      <p:sp>
        <p:nvSpPr>
          <p:cNvPr id="8" name="TextBox 7">
            <a:extLst>
              <a:ext uri="{FF2B5EF4-FFF2-40B4-BE49-F238E27FC236}">
                <a16:creationId xmlns:a16="http://schemas.microsoft.com/office/drawing/2014/main" id="{B230FE40-4420-0848-83C7-0228860B9B6A}"/>
              </a:ext>
            </a:extLst>
          </p:cNvPr>
          <p:cNvSpPr txBox="1"/>
          <p:nvPr/>
        </p:nvSpPr>
        <p:spPr>
          <a:xfrm>
            <a:off x="7502644" y="3552705"/>
            <a:ext cx="2590800" cy="738664"/>
          </a:xfrm>
          <a:prstGeom prst="rect">
            <a:avLst/>
          </a:prstGeom>
          <a:noFill/>
        </p:spPr>
        <p:txBody>
          <a:bodyPr wrap="square" rtlCol="0">
            <a:spAutoFit/>
          </a:bodyPr>
          <a:lstStyle/>
          <a:p>
            <a:r>
              <a:rPr lang="en-US" sz="1400"/>
              <a:t>Jenn Wilson</a:t>
            </a:r>
          </a:p>
          <a:p>
            <a:r>
              <a:rPr lang="en-US" sz="1400"/>
              <a:t>Lead Clinical Curriculum Coordinator</a:t>
            </a:r>
          </a:p>
        </p:txBody>
      </p:sp>
      <p:sp>
        <p:nvSpPr>
          <p:cNvPr id="9" name="TextBox 8">
            <a:extLst>
              <a:ext uri="{FF2B5EF4-FFF2-40B4-BE49-F238E27FC236}">
                <a16:creationId xmlns:a16="http://schemas.microsoft.com/office/drawing/2014/main" id="{103A91A0-27EA-C543-A714-1B42456C6E3A}"/>
              </a:ext>
            </a:extLst>
          </p:cNvPr>
          <p:cNvSpPr txBox="1"/>
          <p:nvPr/>
        </p:nvSpPr>
        <p:spPr>
          <a:xfrm>
            <a:off x="9959926" y="3546284"/>
            <a:ext cx="2590800" cy="738664"/>
          </a:xfrm>
          <a:prstGeom prst="rect">
            <a:avLst/>
          </a:prstGeom>
          <a:noFill/>
        </p:spPr>
        <p:txBody>
          <a:bodyPr wrap="square" rtlCol="0">
            <a:spAutoFit/>
          </a:bodyPr>
          <a:lstStyle/>
          <a:p>
            <a:r>
              <a:rPr lang="en-US" sz="1400" err="1"/>
              <a:t>Ke’Nosha</a:t>
            </a:r>
            <a:r>
              <a:rPr lang="en-US" sz="1400"/>
              <a:t> (Ken) Anderson</a:t>
            </a:r>
          </a:p>
          <a:p>
            <a:r>
              <a:rPr lang="en-US" sz="1400"/>
              <a:t>Clinical Records Specialist</a:t>
            </a:r>
          </a:p>
          <a:p>
            <a:r>
              <a:rPr lang="en-US" sz="1400"/>
              <a:t>Away Rotation Evaluations</a:t>
            </a:r>
          </a:p>
        </p:txBody>
      </p:sp>
      <p:pic>
        <p:nvPicPr>
          <p:cNvPr id="1030" name="Picture 6" descr="Kimberlee Norwood">
            <a:extLst>
              <a:ext uri="{FF2B5EF4-FFF2-40B4-BE49-F238E27FC236}">
                <a16:creationId xmlns:a16="http://schemas.microsoft.com/office/drawing/2014/main" id="{80FECEF7-34FB-7942-A070-9B423142D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737584"/>
            <a:ext cx="101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76B0EF-D5E8-C941-AD2C-4093BA32E178}"/>
              </a:ext>
            </a:extLst>
          </p:cNvPr>
          <p:cNvSpPr/>
          <p:nvPr/>
        </p:nvSpPr>
        <p:spPr>
          <a:xfrm>
            <a:off x="5602228" y="5124144"/>
            <a:ext cx="2133600" cy="1169551"/>
          </a:xfrm>
          <a:prstGeom prst="rect">
            <a:avLst/>
          </a:prstGeom>
        </p:spPr>
        <p:txBody>
          <a:bodyPr wrap="square">
            <a:spAutoFit/>
          </a:bodyPr>
          <a:lstStyle/>
          <a:p>
            <a:r>
              <a:rPr lang="en-US" sz="1400"/>
              <a:t>Kimberlee Norwood, MA</a:t>
            </a:r>
          </a:p>
          <a:p>
            <a:r>
              <a:rPr lang="en-US" sz="1400"/>
              <a:t>Clinical Onboarding, </a:t>
            </a:r>
          </a:p>
          <a:p>
            <a:r>
              <a:rPr lang="en-US" sz="1400"/>
              <a:t>Away Rotations, and </a:t>
            </a:r>
          </a:p>
          <a:p>
            <a:r>
              <a:rPr lang="en-US" sz="1400"/>
              <a:t>International Rotations </a:t>
            </a:r>
          </a:p>
          <a:p>
            <a:r>
              <a:rPr lang="en-US" sz="1400"/>
              <a:t>Coordinator</a:t>
            </a:r>
          </a:p>
        </p:txBody>
      </p:sp>
      <p:pic>
        <p:nvPicPr>
          <p:cNvPr id="1032" name="Picture 8" descr="UTHSC no image available">
            <a:extLst>
              <a:ext uri="{FF2B5EF4-FFF2-40B4-BE49-F238E27FC236}">
                <a16:creationId xmlns:a16="http://schemas.microsoft.com/office/drawing/2014/main" id="{41DF24D8-EAB8-0D4F-B289-3B2EC6BA4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70" y="4691629"/>
            <a:ext cx="101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3FF3931-44D1-CF45-A08D-068522E24682}"/>
              </a:ext>
            </a:extLst>
          </p:cNvPr>
          <p:cNvSpPr/>
          <p:nvPr/>
        </p:nvSpPr>
        <p:spPr>
          <a:xfrm>
            <a:off x="2047358" y="5231738"/>
            <a:ext cx="2133600" cy="738664"/>
          </a:xfrm>
          <a:prstGeom prst="rect">
            <a:avLst/>
          </a:prstGeom>
        </p:spPr>
        <p:txBody>
          <a:bodyPr wrap="square">
            <a:spAutoFit/>
          </a:bodyPr>
          <a:lstStyle/>
          <a:p>
            <a:r>
              <a:rPr lang="en-US" sz="1400"/>
              <a:t>Deborah Barton</a:t>
            </a:r>
          </a:p>
          <a:p>
            <a:r>
              <a:rPr lang="en-US" sz="1400"/>
              <a:t>Geri-</a:t>
            </a:r>
            <a:r>
              <a:rPr lang="en-US" sz="1400" err="1"/>
              <a:t>Palli</a:t>
            </a:r>
            <a:r>
              <a:rPr lang="en-US" sz="1400"/>
              <a:t> and </a:t>
            </a:r>
          </a:p>
          <a:p>
            <a:r>
              <a:rPr lang="en-US" sz="1400"/>
              <a:t>Capstone Coordinator</a:t>
            </a:r>
          </a:p>
        </p:txBody>
      </p:sp>
      <p:pic>
        <p:nvPicPr>
          <p:cNvPr id="1034" name="Picture 10" descr="Image preview">
            <a:extLst>
              <a:ext uri="{FF2B5EF4-FFF2-40B4-BE49-F238E27FC236}">
                <a16:creationId xmlns:a16="http://schemas.microsoft.com/office/drawing/2014/main" id="{9C84AD2F-87D4-8B40-8DFB-067D2F62DA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7808" t="19388" r="36516" b="759"/>
          <a:stretch/>
        </p:blipFill>
        <p:spPr bwMode="auto">
          <a:xfrm>
            <a:off x="10118202" y="1888583"/>
            <a:ext cx="1028700" cy="16664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with long black hair&#10;&#10;Description automatically generated with low confidence">
            <a:extLst>
              <a:ext uri="{FF2B5EF4-FFF2-40B4-BE49-F238E27FC236}">
                <a16:creationId xmlns:a16="http://schemas.microsoft.com/office/drawing/2014/main" id="{EBD7E0AA-3808-1A4B-B9B7-63279384A190}"/>
              </a:ext>
            </a:extLst>
          </p:cNvPr>
          <p:cNvPicPr>
            <a:picLocks noChangeAspect="1"/>
          </p:cNvPicPr>
          <p:nvPr/>
        </p:nvPicPr>
        <p:blipFill rotWithShape="1">
          <a:blip r:embed="rId7">
            <a:extLst>
              <a:ext uri="{28A0092B-C50C-407E-A947-70E740481C1C}">
                <a14:useLocalDpi xmlns:a14="http://schemas.microsoft.com/office/drawing/2010/main" val="0"/>
              </a:ext>
            </a:extLst>
          </a:blip>
          <a:srcRect b="16942"/>
          <a:stretch/>
        </p:blipFill>
        <p:spPr>
          <a:xfrm>
            <a:off x="7645426" y="1932908"/>
            <a:ext cx="1087411" cy="1540417"/>
          </a:xfrm>
          <a:prstGeom prst="rect">
            <a:avLst/>
          </a:prstGeom>
        </p:spPr>
      </p:pic>
      <p:pic>
        <p:nvPicPr>
          <p:cNvPr id="2050" name="Picture 2" descr="UTHSC no image available">
            <a:extLst>
              <a:ext uri="{FF2B5EF4-FFF2-40B4-BE49-F238E27FC236}">
                <a16:creationId xmlns:a16="http://schemas.microsoft.com/office/drawing/2014/main" id="{EBF3AAE2-F995-D444-A05B-9930CED8FF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4837" y="4691629"/>
            <a:ext cx="101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AD53501-4D3A-D146-BCED-E1CB6A0D5510}"/>
              </a:ext>
            </a:extLst>
          </p:cNvPr>
          <p:cNvSpPr/>
          <p:nvPr/>
        </p:nvSpPr>
        <p:spPr>
          <a:xfrm>
            <a:off x="9362225" y="5124016"/>
            <a:ext cx="2133600" cy="954107"/>
          </a:xfrm>
          <a:prstGeom prst="rect">
            <a:avLst/>
          </a:prstGeom>
        </p:spPr>
        <p:txBody>
          <a:bodyPr wrap="square">
            <a:spAutoFit/>
          </a:bodyPr>
          <a:lstStyle/>
          <a:p>
            <a:r>
              <a:rPr lang="en-US" sz="1400"/>
              <a:t>Alesia McQueen</a:t>
            </a:r>
          </a:p>
          <a:p>
            <a:r>
              <a:rPr lang="en-US" sz="1400"/>
              <a:t>Student Services Specialist and </a:t>
            </a:r>
            <a:r>
              <a:rPr lang="en-US" sz="1400" err="1"/>
              <a:t>ExamSoft</a:t>
            </a:r>
            <a:r>
              <a:rPr lang="en-US" sz="1400"/>
              <a:t> Testing</a:t>
            </a:r>
          </a:p>
          <a:p>
            <a:r>
              <a:rPr lang="en-US" sz="1400"/>
              <a:t>NBME Subject Exam</a:t>
            </a:r>
          </a:p>
        </p:txBody>
      </p:sp>
      <p:sp>
        <p:nvSpPr>
          <p:cNvPr id="3" name="TextBox 2">
            <a:extLst>
              <a:ext uri="{FF2B5EF4-FFF2-40B4-BE49-F238E27FC236}">
                <a16:creationId xmlns:a16="http://schemas.microsoft.com/office/drawing/2014/main" id="{3B7834BC-1E2C-D939-4661-B6031D4DDD9B}"/>
              </a:ext>
            </a:extLst>
          </p:cNvPr>
          <p:cNvSpPr txBox="1"/>
          <p:nvPr/>
        </p:nvSpPr>
        <p:spPr>
          <a:xfrm>
            <a:off x="5151038" y="3528833"/>
            <a:ext cx="1548950" cy="738664"/>
          </a:xfrm>
          <a:prstGeom prst="rect">
            <a:avLst/>
          </a:prstGeom>
          <a:noFill/>
        </p:spPr>
        <p:txBody>
          <a:bodyPr wrap="none" rtlCol="0">
            <a:spAutoFit/>
          </a:bodyPr>
          <a:lstStyle/>
          <a:p>
            <a:r>
              <a:rPr lang="en-US" sz="1400"/>
              <a:t>Dr. Bill Dabbs</a:t>
            </a:r>
          </a:p>
          <a:p>
            <a:r>
              <a:rPr lang="en-US" sz="1400"/>
              <a:t>Assistant Dean, </a:t>
            </a:r>
          </a:p>
          <a:p>
            <a:r>
              <a:rPr lang="en-US" sz="1400"/>
              <a:t>Clinical Curriculum</a:t>
            </a:r>
          </a:p>
        </p:txBody>
      </p:sp>
      <p:pic>
        <p:nvPicPr>
          <p:cNvPr id="10" name="Picture 2">
            <a:extLst>
              <a:ext uri="{FF2B5EF4-FFF2-40B4-BE49-F238E27FC236}">
                <a16:creationId xmlns:a16="http://schemas.microsoft.com/office/drawing/2014/main" id="{FD68BC5A-A0B0-E701-9D9A-46B4C465FB6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80983" y="1932908"/>
            <a:ext cx="1173263" cy="156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636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2322D2-7C10-BA05-BEEF-9802779C78FA}"/>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rPr>
              <a:t>How to Succeed while also Enjoying Yourself</a:t>
            </a:r>
          </a:p>
        </p:txBody>
      </p:sp>
      <p:graphicFrame>
        <p:nvGraphicFramePr>
          <p:cNvPr id="5" name="Content Placeholder 2">
            <a:extLst>
              <a:ext uri="{FF2B5EF4-FFF2-40B4-BE49-F238E27FC236}">
                <a16:creationId xmlns:a16="http://schemas.microsoft.com/office/drawing/2014/main" id="{BE8DFD66-F979-BDF1-F46A-C09322C20FC2}"/>
              </a:ext>
            </a:extLst>
          </p:cNvPr>
          <p:cNvGraphicFramePr>
            <a:graphicFrameLocks noGrp="1"/>
          </p:cNvGraphicFramePr>
          <p:nvPr>
            <p:ph idx="1"/>
            <p:extLst>
              <p:ext uri="{D42A27DB-BD31-4B8C-83A1-F6EECF244321}">
                <p14:modId xmlns:p14="http://schemas.microsoft.com/office/powerpoint/2010/main" val="11868240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1606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4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4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0333530A-2F0C-7B2A-A8C6-E68FE6C33376}"/>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Enjoy the best year yet!!</a:t>
            </a:r>
            <a:br>
              <a:rPr lang="en-US" sz="4000" dirty="0">
                <a:solidFill>
                  <a:srgbClr val="FFFFFF"/>
                </a:solidFill>
              </a:rPr>
            </a:br>
            <a:br>
              <a:rPr lang="en-US" sz="4000" dirty="0">
                <a:solidFill>
                  <a:srgbClr val="FFFFFF"/>
                </a:solidFill>
              </a:rPr>
            </a:br>
            <a:r>
              <a:rPr lang="en-US" sz="4000" dirty="0">
                <a:solidFill>
                  <a:srgbClr val="FFFFFF"/>
                </a:solidFill>
              </a:rPr>
              <a:t>Questions?</a:t>
            </a:r>
            <a:br>
              <a:rPr lang="en-US" sz="4000" dirty="0">
                <a:solidFill>
                  <a:srgbClr val="FFFFFF"/>
                </a:solidFill>
              </a:rPr>
            </a:br>
            <a:r>
              <a:rPr lang="en-US" sz="4000" dirty="0">
                <a:solidFill>
                  <a:srgbClr val="FFFFFF"/>
                </a:solidFill>
              </a:rPr>
              <a:t>Contact Us!</a:t>
            </a:r>
          </a:p>
        </p:txBody>
      </p:sp>
      <p:graphicFrame>
        <p:nvGraphicFramePr>
          <p:cNvPr id="46" name="Content Placeholder 2">
            <a:extLst>
              <a:ext uri="{FF2B5EF4-FFF2-40B4-BE49-F238E27FC236}">
                <a16:creationId xmlns:a16="http://schemas.microsoft.com/office/drawing/2014/main" id="{06558786-969A-4F79-EA8C-6E73F5F6D319}"/>
              </a:ext>
            </a:extLst>
          </p:cNvPr>
          <p:cNvGraphicFramePr>
            <a:graphicFrameLocks noGrp="1"/>
          </p:cNvGraphicFramePr>
          <p:nvPr>
            <p:ph idx="1"/>
            <p:extLst>
              <p:ext uri="{D42A27DB-BD31-4B8C-83A1-F6EECF244321}">
                <p14:modId xmlns:p14="http://schemas.microsoft.com/office/powerpoint/2010/main" val="3447371340"/>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4166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367C79-A814-A07A-A72E-FFBF81B058DF}"/>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Required Core Clerkships</a:t>
            </a:r>
          </a:p>
        </p:txBody>
      </p:sp>
      <p:graphicFrame>
        <p:nvGraphicFramePr>
          <p:cNvPr id="5" name="Content Placeholder 2">
            <a:extLst>
              <a:ext uri="{FF2B5EF4-FFF2-40B4-BE49-F238E27FC236}">
                <a16:creationId xmlns:a16="http://schemas.microsoft.com/office/drawing/2014/main" id="{41A36480-E53D-4930-D294-AF5493B4922A}"/>
              </a:ext>
            </a:extLst>
          </p:cNvPr>
          <p:cNvGraphicFramePr>
            <a:graphicFrameLocks noGrp="1"/>
          </p:cNvGraphicFramePr>
          <p:nvPr>
            <p:ph idx="1"/>
            <p:extLst>
              <p:ext uri="{D42A27DB-BD31-4B8C-83A1-F6EECF244321}">
                <p14:modId xmlns:p14="http://schemas.microsoft.com/office/powerpoint/2010/main" val="369303154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780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37AA55-1672-595D-6716-401C6D238A55}"/>
              </a:ext>
            </a:extLst>
          </p:cNvPr>
          <p:cNvSpPr>
            <a:spLocks noGrp="1"/>
          </p:cNvSpPr>
          <p:nvPr>
            <p:ph type="title"/>
          </p:nvPr>
        </p:nvSpPr>
        <p:spPr>
          <a:xfrm>
            <a:off x="524741" y="620392"/>
            <a:ext cx="3808268" cy="5504688"/>
          </a:xfrm>
        </p:spPr>
        <p:txBody>
          <a:bodyPr>
            <a:normAutofit/>
          </a:bodyPr>
          <a:lstStyle/>
          <a:p>
            <a:r>
              <a:rPr lang="en-US" sz="5600" dirty="0">
                <a:solidFill>
                  <a:schemeClr val="bg1"/>
                </a:solidFill>
              </a:rPr>
              <a:t>Career Explorations (CEs) and Option Blocks</a:t>
            </a:r>
          </a:p>
        </p:txBody>
      </p:sp>
      <p:graphicFrame>
        <p:nvGraphicFramePr>
          <p:cNvPr id="14" name="Content Placeholder 2">
            <a:extLst>
              <a:ext uri="{FF2B5EF4-FFF2-40B4-BE49-F238E27FC236}">
                <a16:creationId xmlns:a16="http://schemas.microsoft.com/office/drawing/2014/main" id="{BA383807-46A9-6D3E-E325-0515574E100F}"/>
              </a:ext>
            </a:extLst>
          </p:cNvPr>
          <p:cNvGraphicFramePr>
            <a:graphicFrameLocks noGrp="1"/>
          </p:cNvGraphicFramePr>
          <p:nvPr>
            <p:ph idx="1"/>
            <p:extLst>
              <p:ext uri="{D42A27DB-BD31-4B8C-83A1-F6EECF244321}">
                <p14:modId xmlns:p14="http://schemas.microsoft.com/office/powerpoint/2010/main" val="113044936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7369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diagram&#10;&#10;Description automatically generated">
            <a:extLst>
              <a:ext uri="{FF2B5EF4-FFF2-40B4-BE49-F238E27FC236}">
                <a16:creationId xmlns:a16="http://schemas.microsoft.com/office/drawing/2014/main" id="{03912A82-EB18-C6B4-6EA5-6AFA298E5966}"/>
              </a:ext>
            </a:extLst>
          </p:cNvPr>
          <p:cNvPicPr>
            <a:picLocks noChangeAspect="1"/>
          </p:cNvPicPr>
          <p:nvPr/>
        </p:nvPicPr>
        <p:blipFill>
          <a:blip r:embed="rId2"/>
          <a:stretch>
            <a:fillRect/>
          </a:stretch>
        </p:blipFill>
        <p:spPr>
          <a:xfrm>
            <a:off x="2273748" y="457200"/>
            <a:ext cx="7644504" cy="5943600"/>
          </a:xfrm>
          <a:prstGeom prst="rect">
            <a:avLst/>
          </a:prstGeom>
        </p:spPr>
      </p:pic>
    </p:spTree>
    <p:extLst>
      <p:ext uri="{BB962C8B-B14F-4D97-AF65-F5344CB8AC3E}">
        <p14:creationId xmlns:p14="http://schemas.microsoft.com/office/powerpoint/2010/main" val="2707526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3"/>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C382682-D2AB-B54D-9C6C-94B1531A02A9}"/>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Clinical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Rotation Calendar 2023-2024</a:t>
            </a:r>
          </a:p>
        </p:txBody>
      </p:sp>
      <p:sp>
        <p:nvSpPr>
          <p:cNvPr id="8" name="TextBox 7">
            <a:extLst>
              <a:ext uri="{FF2B5EF4-FFF2-40B4-BE49-F238E27FC236}">
                <a16:creationId xmlns:a16="http://schemas.microsoft.com/office/drawing/2014/main" id="{558A4649-674C-DA46-B6DD-A7BEF48EA96F}"/>
              </a:ext>
            </a:extLst>
          </p:cNvPr>
          <p:cNvSpPr txBox="1"/>
          <p:nvPr/>
        </p:nvSpPr>
        <p:spPr>
          <a:xfrm>
            <a:off x="643468" y="2638043"/>
            <a:ext cx="3363974" cy="3415623"/>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Holidays: Memorial Day, </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Independence Day</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Labor Day, MLK Day</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Thanksgiving break:    November 18-26, 2023</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Winter break: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Dec 16, 2022 – Jan 1, 2024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Spring break: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March 23 – </a:t>
            </a:r>
            <a:r>
              <a:rPr lang="en-US" sz="2000" dirty="0">
                <a:solidFill>
                  <a:prstClr val="white"/>
                </a:solidFill>
                <a:latin typeface="Calibri" panose="020F0502020204030204"/>
              </a:rPr>
              <a:t>March 31</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2024</a:t>
            </a:r>
          </a:p>
        </p:txBody>
      </p:sp>
      <p:pic>
        <p:nvPicPr>
          <p:cNvPr id="3" name="Picture 2">
            <a:extLst>
              <a:ext uri="{FF2B5EF4-FFF2-40B4-BE49-F238E27FC236}">
                <a16:creationId xmlns:a16="http://schemas.microsoft.com/office/drawing/2014/main" id="{7BF19AED-3E6E-6ED9-C0AD-5B560798AE50}"/>
              </a:ext>
            </a:extLst>
          </p:cNvPr>
          <p:cNvPicPr>
            <a:picLocks noChangeAspect="1"/>
          </p:cNvPicPr>
          <p:nvPr/>
        </p:nvPicPr>
        <p:blipFill>
          <a:blip r:embed="rId3"/>
          <a:stretch>
            <a:fillRect/>
          </a:stretch>
        </p:blipFill>
        <p:spPr>
          <a:xfrm>
            <a:off x="5659736" y="0"/>
            <a:ext cx="5423324" cy="6858000"/>
          </a:xfrm>
          <a:prstGeom prst="rect">
            <a:avLst/>
          </a:prstGeom>
          <a:ln>
            <a:solidFill>
              <a:schemeClr val="bg1"/>
            </a:solidFill>
          </a:ln>
        </p:spPr>
      </p:pic>
    </p:spTree>
    <p:extLst>
      <p:ext uri="{BB962C8B-B14F-4D97-AF65-F5344CB8AC3E}">
        <p14:creationId xmlns:p14="http://schemas.microsoft.com/office/powerpoint/2010/main" val="23581373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cused Absences and Wellness Days" id="{80759FAE-8630-664C-AC1D-0142017EF404}" vid="{4EFF2753-C40F-C045-9012-95FE33CD91C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f548219-5a9b-4af9-988e-a7d782f209f4">
      <UserInfo>
        <DisplayName>Dabbs, William Shriver</DisplayName>
        <AccountId>12</AccountId>
        <AccountType/>
      </UserInfo>
      <UserInfo>
        <DisplayName>Wilson, Jennifer M</DisplayName>
        <AccountId>14</AccountId>
        <AccountType/>
      </UserInfo>
      <UserInfo>
        <DisplayName>Anderson, Ke'Nosha</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A09B3348845B4D93BE87DA37581864" ma:contentTypeVersion="4" ma:contentTypeDescription="Create a new document." ma:contentTypeScope="" ma:versionID="996eaa55ae056aea7f6b4b25987595a0">
  <xsd:schema xmlns:xsd="http://www.w3.org/2001/XMLSchema" xmlns:xs="http://www.w3.org/2001/XMLSchema" xmlns:p="http://schemas.microsoft.com/office/2006/metadata/properties" xmlns:ns2="31b397de-c9d7-479f-bb90-869fb5313ed9" xmlns:ns3="bf548219-5a9b-4af9-988e-a7d782f209f4" targetNamespace="http://schemas.microsoft.com/office/2006/metadata/properties" ma:root="true" ma:fieldsID="81ef6b85117461428bb9833267faf8c0" ns2:_="" ns3:_="">
    <xsd:import namespace="31b397de-c9d7-479f-bb90-869fb5313ed9"/>
    <xsd:import namespace="bf548219-5a9b-4af9-988e-a7d782f209f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397de-c9d7-479f-bb90-869fb5313e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548219-5a9b-4af9-988e-a7d782f209f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D9AFFA-4939-4338-934A-E488EF2E1B32}">
  <ds:schemaRefs>
    <ds:schemaRef ds:uri="http://schemas.microsoft.com/sharepoint/v3/contenttype/forms"/>
  </ds:schemaRefs>
</ds:datastoreItem>
</file>

<file path=customXml/itemProps2.xml><?xml version="1.0" encoding="utf-8"?>
<ds:datastoreItem xmlns:ds="http://schemas.openxmlformats.org/officeDocument/2006/customXml" ds:itemID="{94C42C62-D6F3-44E1-A396-A88369F27F10}">
  <ds:schemaRefs>
    <ds:schemaRef ds:uri="http://schemas.microsoft.com/office/2006/metadata/properties"/>
    <ds:schemaRef ds:uri="http://schemas.microsoft.com/office/infopath/2007/PartnerControls"/>
    <ds:schemaRef ds:uri="bf548219-5a9b-4af9-988e-a7d782f209f4"/>
  </ds:schemaRefs>
</ds:datastoreItem>
</file>

<file path=customXml/itemProps3.xml><?xml version="1.0" encoding="utf-8"?>
<ds:datastoreItem xmlns:ds="http://schemas.openxmlformats.org/officeDocument/2006/customXml" ds:itemID="{854B9836-CD4B-46BD-8E9A-3178AA9EEF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397de-c9d7-479f-bb90-869fb5313ed9"/>
    <ds:schemaRef ds:uri="bf548219-5a9b-4af9-988e-a7d782f209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231</TotalTime>
  <Words>3970</Words>
  <Application>Microsoft Macintosh PowerPoint</Application>
  <PresentationFormat>Widescreen</PresentationFormat>
  <Paragraphs>399</Paragraphs>
  <Slides>51</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51</vt:i4>
      </vt:variant>
    </vt:vector>
  </HeadingPairs>
  <TitlesOfParts>
    <vt:vector size="59" baseType="lpstr">
      <vt:lpstr>Arial</vt:lpstr>
      <vt:lpstr>Arial,Sans-Serif</vt:lpstr>
      <vt:lpstr>Calibri</vt:lpstr>
      <vt:lpstr>Calibri Light</vt:lpstr>
      <vt:lpstr>Times New Roman</vt:lpstr>
      <vt:lpstr>Tw Cen MT</vt:lpstr>
      <vt:lpstr>Office Theme</vt:lpstr>
      <vt:lpstr>1_Office Theme</vt:lpstr>
      <vt:lpstr>Welcome to Preparation to Clerkships!</vt:lpstr>
      <vt:lpstr>PowerPoint Presentation</vt:lpstr>
      <vt:lpstr>Orientation Objectives</vt:lpstr>
      <vt:lpstr>Prep Week Expectations</vt:lpstr>
      <vt:lpstr>Clinical Curriculum Team</vt:lpstr>
      <vt:lpstr>Required Core Clerkships</vt:lpstr>
      <vt:lpstr>Career Explorations (CEs) and Option Blocks</vt:lpstr>
      <vt:lpstr>PowerPoint Presentation</vt:lpstr>
      <vt:lpstr>Clinical  Rotation Calendar 2023-2024</vt:lpstr>
      <vt:lpstr>Scheduling Updates or Changes</vt:lpstr>
      <vt:lpstr>Housing</vt:lpstr>
      <vt:lpstr>Regional Coordinator Contacts for Housing and Onboarding</vt:lpstr>
      <vt:lpstr>OLSEN</vt:lpstr>
      <vt:lpstr>Medical Educator Resource Link (MERL)</vt:lpstr>
      <vt:lpstr>Re-attestation to the Technical Standards</vt:lpstr>
      <vt:lpstr>Clerkship Policies (Available on OLSEN and MERL)</vt:lpstr>
      <vt:lpstr>Excused Absences and Wellness Days - Rationale</vt:lpstr>
      <vt:lpstr>How to Request an Excused Absence or Planned Wellness Day</vt:lpstr>
      <vt:lpstr>Requesting Permission</vt:lpstr>
      <vt:lpstr>What counts as an Excused Absence? </vt:lpstr>
      <vt:lpstr>Sick Days</vt:lpstr>
      <vt:lpstr>Professional Meeting Attendance</vt:lpstr>
      <vt:lpstr>Wellness Days</vt:lpstr>
      <vt:lpstr>Anticipated (Planned) Wellness Days</vt:lpstr>
      <vt:lpstr>Emergent (Unplanned) Wellness Days</vt:lpstr>
      <vt:lpstr>Examples</vt:lpstr>
      <vt:lpstr>Clinical Supervision </vt:lpstr>
      <vt:lpstr>Clinical Supervision – Why?</vt:lpstr>
      <vt:lpstr>Clinical Supervision</vt:lpstr>
      <vt:lpstr>Lapses in Clinical Supervision</vt:lpstr>
      <vt:lpstr>Inclement Weather</vt:lpstr>
      <vt:lpstr>Work Hours Policy</vt:lpstr>
      <vt:lpstr>COVID Policies and Procedures</vt:lpstr>
      <vt:lpstr>UTHSC Campus Resources</vt:lpstr>
      <vt:lpstr>SASSI and the M3 Year</vt:lpstr>
      <vt:lpstr>SASSI - Wellness and Mental Health</vt:lpstr>
      <vt:lpstr>Student Health Services</vt:lpstr>
      <vt:lpstr>Campus Safety</vt:lpstr>
      <vt:lpstr>Reporting an Incident  (e.g., injury, needlestick)</vt:lpstr>
      <vt:lpstr>Campus Police and Security Escorts</vt:lpstr>
      <vt:lpstr>Campus Study Spaces</vt:lpstr>
      <vt:lpstr>Clinical Spaces (available  on OLSEN)</vt:lpstr>
      <vt:lpstr>Professional Identity</vt:lpstr>
      <vt:lpstr>Professional Identity Formation</vt:lpstr>
      <vt:lpstr>Things that shape PIF</vt:lpstr>
      <vt:lpstr>How can you develop your Professional Identity?</vt:lpstr>
      <vt:lpstr>Do yourself a favor…as you move through each clerkship take time to: </vt:lpstr>
      <vt:lpstr>What to Expect on your Clerkships (Mornings)</vt:lpstr>
      <vt:lpstr>What to Expect on your Clerkships (Afternoons)</vt:lpstr>
      <vt:lpstr>How to Succeed while also Enjoying Yourself</vt:lpstr>
      <vt:lpstr>Enjoy the best year yet!!  Questions? 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 to Clerkships:  Introduction</dc:title>
  <dc:creator>Kristen Bettin</dc:creator>
  <cp:lastModifiedBy>Kristen Bettin</cp:lastModifiedBy>
  <cp:revision>481</cp:revision>
  <dcterms:created xsi:type="dcterms:W3CDTF">2022-04-25T02:03:34Z</dcterms:created>
  <dcterms:modified xsi:type="dcterms:W3CDTF">2023-10-27T16:49:09Z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0x010100E4A09B3348845B4D93BE87DA37581864</vt:lpwstr>
  </property>
</Properties>
</file>