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84" r:id="rId5"/>
    <p:sldId id="283" r:id="rId6"/>
    <p:sldId id="28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0"/>
  </p:normalViewPr>
  <p:slideViewPr>
    <p:cSldViewPr snapToGrid="0" snapToObjects="1">
      <p:cViewPr varScale="1">
        <p:scale>
          <a:sx n="86" d="100"/>
          <a:sy n="86" d="100"/>
        </p:scale>
        <p:origin x="5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E077F-01CD-C640-BAB1-1B26647A5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3C83E3-A46D-ED4E-9D04-D0AA00C2E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79F53-2BFD-C142-831A-BE53B6EC2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67-1592-F342-BF5F-E75265FA172B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8977B-1A80-D040-A3F3-3DBB74A4F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51054-A188-8848-99D9-67E245BCA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14F42-D832-8F4E-9651-DBEE7709B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5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8F0CB-8C99-3541-9D8B-3C7077B3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EC7E9C-05AF-D74A-9725-2DDDBAAF1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C7848-DE93-DC4A-999F-DF30F455C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67-1592-F342-BF5F-E75265FA172B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3877A-3FC6-4442-B31B-CCC64B802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EBB1A-F6DD-7340-B238-2D3CA2CC7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14F42-D832-8F4E-9651-DBEE7709B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5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7F648E-5A24-7941-B993-9F2FD2E911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0C7C2B-BDED-0348-B280-93CD2CA42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C888A-2F25-BD42-A7C4-CEBA65825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67-1592-F342-BF5F-E75265FA172B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B5473-B9A6-424D-A8BC-ED61D961F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17ED1-DD79-3248-B221-09DE62233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14F42-D832-8F4E-9651-DBEE7709B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9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22A5D-5450-6D4A-AF68-537C54423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F01CB-8A0A-FF4F-A83E-7C4BA9C9A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4210C-B9E9-8C43-A7D8-56B429BC8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67-1592-F342-BF5F-E75265FA172B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E2D33-AA04-8947-BEDD-A48E3A6A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08960-2A28-834A-96BA-3AE53072C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14F42-D832-8F4E-9651-DBEE7709B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3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BF628-C2C1-7240-A6D0-D68929ABA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B88E1F-B71C-1149-BBFA-BC34AA858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2F8E4-8A6A-4249-BC40-9CFF2CBF2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67-1592-F342-BF5F-E75265FA172B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F4AEF-82EA-A940-89BB-752F59B63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CC3AB-F4CF-254D-AE43-1CF45685C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14F42-D832-8F4E-9651-DBEE7709B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77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EC031-B16A-2649-AA03-C167C739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E1329-E33C-194B-B834-5DE5C47F60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0BBAE9-5EFC-244D-B360-8A46DEAFE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F45D4-D340-844F-BDAE-3920A3E88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67-1592-F342-BF5F-E75265FA172B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252C6-F983-B04E-AEDA-C3C89467E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10149-8429-B44E-AC20-84A491A3C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14F42-D832-8F4E-9651-DBEE7709B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2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3F498-4D01-0046-881C-A8C0F14AE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B18FF7-2193-AC47-8561-2BBD89BE1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63F546-4BF5-A24E-A6A7-99617282D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0D6FEF-58F8-A940-9F2C-CD1D7812ED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2C55E9-8D4E-9B4E-8D2E-7C1CBE0AF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72EDC3-B0A1-414D-88A2-A09631035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67-1592-F342-BF5F-E75265FA172B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62B0B2-BC0A-2E4D-AF4F-7391032D2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075DC3-ABAC-3549-8D96-589B9521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14F42-D832-8F4E-9651-DBEE7709B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8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C2389-94A3-0947-941C-136895E3A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70880-6430-5C49-9DA4-3D91A224C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67-1592-F342-BF5F-E75265FA172B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D3CD2D-5DA0-3942-8BDE-FFCC09BA4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643A7B-9280-574C-99A0-46E88A8A8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14F42-D832-8F4E-9651-DBEE7709B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62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3C6345-19E7-A940-98D5-8745CFE09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67-1592-F342-BF5F-E75265FA172B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C31EDC-E32D-BC43-9F31-B958711A4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D559AF-244A-9441-9572-11877D09C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14F42-D832-8F4E-9651-DBEE7709B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5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F713E-480E-5243-8999-54F2623EE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8979F-9547-204C-8195-015178C26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032341-BE4E-FC45-B6B2-8355BF61C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7508CE-748F-3F4F-BFB5-06BA816D0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67-1592-F342-BF5F-E75265FA172B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5224D-7D55-BE46-AF11-EC5D773E2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138D6-7C91-3B4E-95DE-4E4FE53E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14F42-D832-8F4E-9651-DBEE7709B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4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A98C-B00F-7746-AF78-3309666FB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4222F8-8FF1-7049-A91E-3094D80C69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B9853F-A201-5C43-994A-0324422224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85599-9D26-804E-9972-1456763B3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AE67-1592-F342-BF5F-E75265FA172B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A841-D488-F047-A0EC-E9AF4DF9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EE2C7B-D071-EA49-AADF-9730923F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14F42-D832-8F4E-9651-DBEE7709B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5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403EDE-1193-4440-AF14-A7A6E1FA9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B60C9-F747-9C4B-AECE-D9A8D487A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441BD-4AAC-EC40-A87A-8238D1623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1AE67-1592-F342-BF5F-E75265FA172B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B2E73-EC9B-6E4A-B208-4A8738E13F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AB756-EA4A-9A4D-BD19-C5DE31F1CF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14F42-D832-8F4E-9651-DBEE7709B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66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2"/>
            <a:ext cx="9068586" cy="2643575"/>
          </a:xfrm>
        </p:spPr>
        <p:txBody>
          <a:bodyPr/>
          <a:lstStyle/>
          <a:p>
            <a:r>
              <a:rPr lang="en-US" sz="6000" dirty="0"/>
              <a:t>Geriatric and Palliative Medicine </a:t>
            </a:r>
            <a:br>
              <a:rPr lang="en-US" sz="6000" dirty="0"/>
            </a:br>
            <a:r>
              <a:rPr lang="en-US" sz="6000" dirty="0"/>
              <a:t>M4  rotation</a:t>
            </a:r>
          </a:p>
        </p:txBody>
      </p:sp>
    </p:spTree>
    <p:extLst>
      <p:ext uri="{BB962C8B-B14F-4D97-AF65-F5344CB8AC3E}">
        <p14:creationId xmlns:p14="http://schemas.microsoft.com/office/powerpoint/2010/main" val="346330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Geriatric and Palliative Medicine </a:t>
            </a:r>
            <a:br>
              <a:rPr lang="en-US" dirty="0"/>
            </a:br>
            <a:r>
              <a:rPr lang="en-US" dirty="0"/>
              <a:t>M4 Rotation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LOGISTICS</a:t>
            </a:r>
          </a:p>
          <a:p>
            <a:pPr marL="0" indent="0" algn="ctr">
              <a:buNone/>
            </a:pPr>
            <a:r>
              <a:rPr lang="en-US" sz="2400" dirty="0"/>
              <a:t>4 Weeks</a:t>
            </a:r>
          </a:p>
          <a:p>
            <a:pPr marL="0" indent="0" algn="ctr">
              <a:buNone/>
            </a:pPr>
            <a:r>
              <a:rPr lang="en-US" sz="2400" dirty="0"/>
              <a:t>No Call</a:t>
            </a:r>
          </a:p>
          <a:p>
            <a:pPr marL="0" indent="0" algn="ctr">
              <a:buNone/>
            </a:pPr>
            <a:r>
              <a:rPr lang="en-US" sz="2400" dirty="0"/>
              <a:t>No nights or weekends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Memphis </a:t>
            </a:r>
          </a:p>
          <a:p>
            <a:pPr marL="0" indent="0" algn="ctr">
              <a:buNone/>
            </a:pPr>
            <a:r>
              <a:rPr lang="en-US" sz="2400" dirty="0"/>
              <a:t>Knoxville </a:t>
            </a:r>
          </a:p>
          <a:p>
            <a:pPr marL="0" indent="0" algn="ctr">
              <a:buNone/>
            </a:pPr>
            <a:r>
              <a:rPr lang="en-US" sz="2400" dirty="0"/>
              <a:t> Chattanooga</a:t>
            </a:r>
          </a:p>
        </p:txBody>
      </p:sp>
    </p:spTree>
    <p:extLst>
      <p:ext uri="{BB962C8B-B14F-4D97-AF65-F5344CB8AC3E}">
        <p14:creationId xmlns:p14="http://schemas.microsoft.com/office/powerpoint/2010/main" val="285570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51013"/>
            <a:ext cx="10058400" cy="2312892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Geriatrics and Palliative Medicine Rotation</a:t>
            </a:r>
            <a:br>
              <a:rPr lang="en-US" sz="4000" dirty="0"/>
            </a:br>
            <a:br>
              <a:rPr lang="en-US" dirty="0"/>
            </a:br>
            <a:r>
              <a:rPr lang="en-US" sz="4000" dirty="0"/>
              <a:t>Memphis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63905"/>
            <a:ext cx="10058400" cy="381896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Inpatient palliative care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Inpatient geriatrics – pending covid-19 availability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Private outpatient geriatrics– pending covid-19 availability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Physician &amp; Nurse Practitioner home visits– pending covid-19 availability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General and specialty clinics that see geriatric patients – pending covid-19 availability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Variety of hospice settings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Accompany physicians for visits in geriatric skilled nursing facilities – pending covid-19 availability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Reading and writing to facilitate learning objectives include submitting questions for discussions, completing an advance directive with a loved one, and Narrative Medicine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Didactics - Wednesday afternoons and first and last day of rotation (shared between all 3 sites via Zoom)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7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Geriatrics and Palliative Medicine Rotation</a:t>
            </a:r>
            <a:br>
              <a:rPr 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r>
              <a:rPr lang="en-US" sz="4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Knoxville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3978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 Inpatient Palliative Medicine Team - 1 week                                </a:t>
            </a:r>
          </a:p>
          <a:p>
            <a:pPr marL="0" indent="0">
              <a:buNone/>
            </a:pPr>
            <a:r>
              <a:rPr lang="en-US" dirty="0"/>
              <a:t>o   Rounds, Consultations, Family Meetings</a:t>
            </a:r>
          </a:p>
          <a:p>
            <a:pPr marL="0" indent="0">
              <a:buNone/>
            </a:pPr>
            <a:r>
              <a:rPr lang="en-US" dirty="0"/>
              <a:t>·         Outpatient Hospice - 1 week </a:t>
            </a:r>
          </a:p>
          <a:p>
            <a:pPr marL="0" indent="0">
              <a:buNone/>
            </a:pPr>
            <a:r>
              <a:rPr lang="en-US" dirty="0"/>
              <a:t>o   Work with interdisciplinary team: physician, hospice nurses, and chaplain</a:t>
            </a:r>
          </a:p>
          <a:p>
            <a:pPr marL="0" indent="0">
              <a:buNone/>
            </a:pPr>
            <a:r>
              <a:rPr lang="en-US" dirty="0"/>
              <a:t>·         Geriatrics - 2 weeks (contains mixture of the following experiences in full/half day increments) – pending covid-19 availability</a:t>
            </a:r>
          </a:p>
          <a:p>
            <a:pPr marL="0" indent="0">
              <a:buNone/>
            </a:pPr>
            <a:r>
              <a:rPr lang="en-US" dirty="0"/>
              <a:t>o   Skilled Nursing Facility visits with Geriatrician – pending covid-19 availability</a:t>
            </a:r>
          </a:p>
          <a:p>
            <a:pPr marL="0" indent="0">
              <a:buNone/>
            </a:pPr>
            <a:r>
              <a:rPr lang="en-US" dirty="0"/>
              <a:t>o   Integrative Care Clinic</a:t>
            </a:r>
          </a:p>
          <a:p>
            <a:pPr marL="0" indent="0">
              <a:buNone/>
            </a:pPr>
            <a:r>
              <a:rPr lang="en-US" dirty="0"/>
              <a:t>o   Inpatient pastoral rounds</a:t>
            </a:r>
          </a:p>
          <a:p>
            <a:pPr marL="0" indent="0">
              <a:buNone/>
            </a:pPr>
            <a:r>
              <a:rPr lang="en-US" dirty="0"/>
              <a:t>o   Geriatric pharmacotherapy clinic with clinical pharmacologist</a:t>
            </a:r>
          </a:p>
          <a:p>
            <a:pPr marL="0" indent="0">
              <a:buNone/>
            </a:pPr>
            <a:r>
              <a:rPr lang="en-US" dirty="0"/>
              <a:t>o   Balance and Hearing Center (audiology, PT/OT, ENT)</a:t>
            </a:r>
          </a:p>
          <a:p>
            <a:pPr marL="0" indent="0">
              <a:buNone/>
            </a:pPr>
            <a:r>
              <a:rPr lang="en-US" dirty="0"/>
              <a:t>o   The Pat </a:t>
            </a:r>
            <a:r>
              <a:rPr lang="en-US" dirty="0" err="1"/>
              <a:t>Summitt</a:t>
            </a:r>
            <a:r>
              <a:rPr lang="en-US" dirty="0"/>
              <a:t> Clinic</a:t>
            </a:r>
          </a:p>
          <a:p>
            <a:pPr marL="0" indent="0">
              <a:buNone/>
            </a:pPr>
            <a:r>
              <a:rPr lang="en-US" dirty="0"/>
              <a:t>·         Didactics are incorporated into clinical settings</a:t>
            </a:r>
          </a:p>
          <a:p>
            <a:pPr marL="0" indent="0">
              <a:buNone/>
            </a:pPr>
            <a:r>
              <a:rPr lang="en-US" dirty="0"/>
              <a:t>·         Narrative Medicine and 5 Wishes are required activities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77901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Geriatrics and Palliative Medicine Rotation</a:t>
            </a:r>
            <a:br>
              <a:rPr 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r>
              <a:rPr lang="en-US" sz="4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Chattanooga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Geriatric experience at Siskin Rehabilitation Hospital – pending covid-19 availability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Hospice experience at Hospice of Chattanooga with Physician, Hospice Nurses and Chaplains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Palliative Care clinic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dirty="0"/>
              <a:t>Geriatric inpatient experience with multidisciplinary geriatric therapists and Local agency on Aging and Disability – pending covid-19 availability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764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1F6B7-A75B-9041-A685-2AC65F43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Scheduling Questions </a:t>
            </a:r>
            <a:br>
              <a:rPr lang="en-US" dirty="0"/>
            </a:br>
            <a:r>
              <a:rPr lang="en-US" dirty="0"/>
              <a:t>related to residency interviews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ABD50-3121-2F4E-8E02-69D78F788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1 of 2 specific required rotations, students should not schedule Geriatric/Palliative rotation a month they hope or expect to have multiple residency interviews</a:t>
            </a:r>
          </a:p>
          <a:p>
            <a:endParaRPr lang="en-US" dirty="0"/>
          </a:p>
          <a:p>
            <a:r>
              <a:rPr lang="en-US" dirty="0"/>
              <a:t>Flexibility will be given for attending 1 or 2 or, in special circumstances 3 interviews.  Interviews should be scheduled to avoid missing (in Memphis) Wednesday didactics and sessions on the first and last day of the rotation.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34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389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Geriatric and Palliative Medicine  M4  rotation</vt:lpstr>
      <vt:lpstr>Geriatric and Palliative Medicine  M4 Rotation</vt:lpstr>
      <vt:lpstr>Geriatrics and Palliative Medicine Rotation  Memphis </vt:lpstr>
      <vt:lpstr>Geriatrics and Palliative Medicine Rotation Knoxville</vt:lpstr>
      <vt:lpstr>Geriatrics and Palliative Medicine Rotation Chattanooga</vt:lpstr>
      <vt:lpstr>Scheduling Questions  related to residency interviews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Geriatric and Palliative Medicine  M4  rotation</dc:title>
  <dc:creator>Jeanne Jemison</dc:creator>
  <cp:lastModifiedBy>Wilson, Jennifer M</cp:lastModifiedBy>
  <cp:revision>6</cp:revision>
  <dcterms:created xsi:type="dcterms:W3CDTF">2019-11-16T23:35:37Z</dcterms:created>
  <dcterms:modified xsi:type="dcterms:W3CDTF">2020-11-20T19:05:55Z</dcterms:modified>
</cp:coreProperties>
</file>