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25"/>
  </p:notesMasterIdLst>
  <p:handoutMasterIdLst>
    <p:handoutMasterId r:id="rId26"/>
  </p:handoutMasterIdLst>
  <p:sldIdLst>
    <p:sldId id="280" r:id="rId5"/>
    <p:sldId id="284" r:id="rId6"/>
    <p:sldId id="286" r:id="rId7"/>
    <p:sldId id="335" r:id="rId8"/>
    <p:sldId id="336" r:id="rId9"/>
    <p:sldId id="339" r:id="rId10"/>
    <p:sldId id="338" r:id="rId11"/>
    <p:sldId id="337" r:id="rId12"/>
    <p:sldId id="342" r:id="rId13"/>
    <p:sldId id="341" r:id="rId14"/>
    <p:sldId id="340" r:id="rId15"/>
    <p:sldId id="344" r:id="rId16"/>
    <p:sldId id="343" r:id="rId17"/>
    <p:sldId id="345" r:id="rId18"/>
    <p:sldId id="349" r:id="rId19"/>
    <p:sldId id="348" r:id="rId20"/>
    <p:sldId id="347" r:id="rId21"/>
    <p:sldId id="346" r:id="rId22"/>
    <p:sldId id="351" r:id="rId23"/>
    <p:sldId id="307" r:id="rId24"/>
  </p:sldIdLst>
  <p:sldSz cx="7772400" cy="10058400"/>
  <p:notesSz cx="6858000" cy="9313863"/>
  <p:defaultText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orient="horz" pos="804">
          <p15:clr>
            <a:srgbClr val="A4A3A4"/>
          </p15:clr>
        </p15:guide>
        <p15:guide id="3" orient="horz" pos="5759">
          <p15:clr>
            <a:srgbClr val="A4A3A4"/>
          </p15:clr>
        </p15:guide>
        <p15:guide id="4" orient="horz" pos="1241">
          <p15:clr>
            <a:srgbClr val="A4A3A4"/>
          </p15:clr>
        </p15:guide>
        <p15:guide id="5" pos="2448">
          <p15:clr>
            <a:srgbClr val="A4A3A4"/>
          </p15:clr>
        </p15:guide>
        <p15:guide id="6" pos="4606">
          <p15:clr>
            <a:srgbClr val="A4A3A4"/>
          </p15:clr>
        </p15:guide>
        <p15:guide id="7" pos="290">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13" userDrawn="1">
          <p15:clr>
            <a:srgbClr val="A4A3A4"/>
          </p15:clr>
        </p15:guide>
        <p15:guide id="3" orient="horz" pos="2934" userDrawn="1">
          <p15:clr>
            <a:srgbClr val="A4A3A4"/>
          </p15:clr>
        </p15:guide>
        <p15:guide id="4"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CCAB30-4554-2849-9BC6-24BF9603E355}" v="10" dt="2020-10-19T13:53:17.618"/>
  </p1510:revLst>
</p1510:revInfo>
</file>

<file path=ppt/tableStyles.xml><?xml version="1.0" encoding="utf-8"?>
<a:tblStyleLst xmlns:a="http://schemas.openxmlformats.org/drawingml/2006/main" def="{5FD0F851-EC5A-4D38-B0AD-8093EC10F338}">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1" autoAdjust="0"/>
    <p:restoredTop sz="83537" autoAdjust="0"/>
  </p:normalViewPr>
  <p:slideViewPr>
    <p:cSldViewPr snapToGrid="0">
      <p:cViewPr varScale="1">
        <p:scale>
          <a:sx n="69" d="100"/>
          <a:sy n="69" d="100"/>
        </p:scale>
        <p:origin x="3536" y="208"/>
      </p:cViewPr>
      <p:guideLst>
        <p:guide orient="horz" pos="3168"/>
        <p:guide orient="horz" pos="804"/>
        <p:guide orient="horz" pos="5759"/>
        <p:guide orient="horz" pos="1241"/>
        <p:guide pos="2448"/>
        <p:guide pos="4606"/>
        <p:guide pos="29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3" d="100"/>
          <a:sy n="83" d="100"/>
        </p:scale>
        <p:origin x="-3816" y="-78"/>
      </p:cViewPr>
      <p:guideLst>
        <p:guide orient="horz" pos="2885"/>
        <p:guide pos="2113"/>
        <p:guide orient="horz" pos="2934"/>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ebell, Angie" userId="e473e67d-5dd4-46fd-b6d0-920a7d04de2b" providerId="ADAL" clId="{57CCAB30-4554-2849-9BC6-24BF9603E355}"/>
    <pc:docChg chg="custSel modSld">
      <pc:chgData name="Zebell, Angie" userId="e473e67d-5dd4-46fd-b6d0-920a7d04de2b" providerId="ADAL" clId="{57CCAB30-4554-2849-9BC6-24BF9603E355}" dt="2020-10-19T13:53:23.146" v="29" actId="1076"/>
      <pc:docMkLst>
        <pc:docMk/>
      </pc:docMkLst>
      <pc:sldChg chg="delSp modSp mod modNotesTx">
        <pc:chgData name="Zebell, Angie" userId="e473e67d-5dd4-46fd-b6d0-920a7d04de2b" providerId="ADAL" clId="{57CCAB30-4554-2849-9BC6-24BF9603E355}" dt="2020-10-19T13:49:52.398" v="13" actId="1035"/>
        <pc:sldMkLst>
          <pc:docMk/>
          <pc:sldMk cId="1797485910" sldId="336"/>
        </pc:sldMkLst>
        <pc:spChg chg="mod">
          <ac:chgData name="Zebell, Angie" userId="e473e67d-5dd4-46fd-b6d0-920a7d04de2b" providerId="ADAL" clId="{57CCAB30-4554-2849-9BC6-24BF9603E355}" dt="2020-10-19T13:49:46.186" v="10" actId="552"/>
          <ac:spMkLst>
            <pc:docMk/>
            <pc:sldMk cId="1797485910" sldId="336"/>
            <ac:spMk id="10" creationId="{3E9145D0-55B0-4BDC-A734-9CB01869BF72}"/>
          </ac:spMkLst>
        </pc:spChg>
        <pc:spChg chg="mod">
          <ac:chgData name="Zebell, Angie" userId="e473e67d-5dd4-46fd-b6d0-920a7d04de2b" providerId="ADAL" clId="{57CCAB30-4554-2849-9BC6-24BF9603E355}" dt="2020-10-19T13:49:52.398" v="13" actId="1035"/>
          <ac:spMkLst>
            <pc:docMk/>
            <pc:sldMk cId="1797485910" sldId="336"/>
            <ac:spMk id="11" creationId="{46A78049-0423-49D5-8BF6-436E47FF14C4}"/>
          </ac:spMkLst>
        </pc:spChg>
        <pc:spChg chg="mod">
          <ac:chgData name="Zebell, Angie" userId="e473e67d-5dd4-46fd-b6d0-920a7d04de2b" providerId="ADAL" clId="{57CCAB30-4554-2849-9BC6-24BF9603E355}" dt="2020-10-19T13:49:46.186" v="10" actId="552"/>
          <ac:spMkLst>
            <pc:docMk/>
            <pc:sldMk cId="1797485910" sldId="336"/>
            <ac:spMk id="12" creationId="{6091A5A1-7B68-4EFC-90D9-6A36D7ADCDBE}"/>
          </ac:spMkLst>
        </pc:spChg>
        <pc:spChg chg="mod">
          <ac:chgData name="Zebell, Angie" userId="e473e67d-5dd4-46fd-b6d0-920a7d04de2b" providerId="ADAL" clId="{57CCAB30-4554-2849-9BC6-24BF9603E355}" dt="2020-10-19T13:49:46.186" v="10" actId="552"/>
          <ac:spMkLst>
            <pc:docMk/>
            <pc:sldMk cId="1797485910" sldId="336"/>
            <ac:spMk id="14" creationId="{9C2F432D-E18E-4493-AC10-362BAF6C035B}"/>
          </ac:spMkLst>
        </pc:spChg>
        <pc:grpChg chg="del">
          <ac:chgData name="Zebell, Angie" userId="e473e67d-5dd4-46fd-b6d0-920a7d04de2b" providerId="ADAL" clId="{57CCAB30-4554-2849-9BC6-24BF9603E355}" dt="2020-10-19T13:48:19.538" v="0" actId="478"/>
          <ac:grpSpMkLst>
            <pc:docMk/>
            <pc:sldMk cId="1797485910" sldId="336"/>
            <ac:grpSpMk id="13" creationId="{E484C455-3CE7-4064-A42D-2E38B124A18C}"/>
          </ac:grpSpMkLst>
        </pc:grpChg>
      </pc:sldChg>
      <pc:sldChg chg="addSp delSp modSp mod">
        <pc:chgData name="Zebell, Angie" userId="e473e67d-5dd4-46fd-b6d0-920a7d04de2b" providerId="ADAL" clId="{57CCAB30-4554-2849-9BC6-24BF9603E355}" dt="2020-10-19T13:51:28.453" v="18" actId="1076"/>
        <pc:sldMkLst>
          <pc:docMk/>
          <pc:sldMk cId="453461153" sldId="337"/>
        </pc:sldMkLst>
        <pc:spChg chg="mod">
          <ac:chgData name="Zebell, Angie" userId="e473e67d-5dd4-46fd-b6d0-920a7d04de2b" providerId="ADAL" clId="{57CCAB30-4554-2849-9BC6-24BF9603E355}" dt="2020-10-19T13:51:25.533" v="17"/>
          <ac:spMkLst>
            <pc:docMk/>
            <pc:sldMk cId="453461153" sldId="337"/>
            <ac:spMk id="12" creationId="{4C70B522-E0B3-1F45-A689-A85190DA8F57}"/>
          </ac:spMkLst>
        </pc:spChg>
        <pc:spChg chg="mod">
          <ac:chgData name="Zebell, Angie" userId="e473e67d-5dd4-46fd-b6d0-920a7d04de2b" providerId="ADAL" clId="{57CCAB30-4554-2849-9BC6-24BF9603E355}" dt="2020-10-19T13:51:25.533" v="17"/>
          <ac:spMkLst>
            <pc:docMk/>
            <pc:sldMk cId="453461153" sldId="337"/>
            <ac:spMk id="13" creationId="{25FB1E2E-999B-CF45-93AB-CB7543CD9EEE}"/>
          </ac:spMkLst>
        </pc:spChg>
        <pc:spChg chg="mod">
          <ac:chgData name="Zebell, Angie" userId="e473e67d-5dd4-46fd-b6d0-920a7d04de2b" providerId="ADAL" clId="{57CCAB30-4554-2849-9BC6-24BF9603E355}" dt="2020-10-19T13:51:25.533" v="17"/>
          <ac:spMkLst>
            <pc:docMk/>
            <pc:sldMk cId="453461153" sldId="337"/>
            <ac:spMk id="14" creationId="{E3FA6087-FA0E-2B4E-BA18-A9BC9C92533E}"/>
          </ac:spMkLst>
        </pc:spChg>
        <pc:spChg chg="mod">
          <ac:chgData name="Zebell, Angie" userId="e473e67d-5dd4-46fd-b6d0-920a7d04de2b" providerId="ADAL" clId="{57CCAB30-4554-2849-9BC6-24BF9603E355}" dt="2020-10-19T13:51:25.533" v="17"/>
          <ac:spMkLst>
            <pc:docMk/>
            <pc:sldMk cId="453461153" sldId="337"/>
            <ac:spMk id="15" creationId="{441B2EC5-D231-7C4C-B4DE-EA87B56A0E5D}"/>
          </ac:spMkLst>
        </pc:spChg>
        <pc:grpChg chg="add mod">
          <ac:chgData name="Zebell, Angie" userId="e473e67d-5dd4-46fd-b6d0-920a7d04de2b" providerId="ADAL" clId="{57CCAB30-4554-2849-9BC6-24BF9603E355}" dt="2020-10-19T13:51:28.453" v="18" actId="1076"/>
          <ac:grpSpMkLst>
            <pc:docMk/>
            <pc:sldMk cId="453461153" sldId="337"/>
            <ac:grpSpMk id="11" creationId="{6CC38160-FC3E-ED48-A0A7-97059B0B6C0E}"/>
          </ac:grpSpMkLst>
        </pc:grpChg>
        <pc:graphicFrameChg chg="del">
          <ac:chgData name="Zebell, Angie" userId="e473e67d-5dd4-46fd-b6d0-920a7d04de2b" providerId="ADAL" clId="{57CCAB30-4554-2849-9BC6-24BF9603E355}" dt="2020-10-19T13:51:10.084" v="16" actId="478"/>
          <ac:graphicFrameMkLst>
            <pc:docMk/>
            <pc:sldMk cId="453461153" sldId="337"/>
            <ac:graphicFrameMk id="9" creationId="{0CE05BCB-0CDF-4D5D-B4A5-23B41A354443}"/>
          </ac:graphicFrameMkLst>
        </pc:graphicFrameChg>
      </pc:sldChg>
      <pc:sldChg chg="addSp delSp modSp mod">
        <pc:chgData name="Zebell, Angie" userId="e473e67d-5dd4-46fd-b6d0-920a7d04de2b" providerId="ADAL" clId="{57CCAB30-4554-2849-9BC6-24BF9603E355}" dt="2020-10-19T13:50:55.076" v="15"/>
        <pc:sldMkLst>
          <pc:docMk/>
          <pc:sldMk cId="3764067192" sldId="338"/>
        </pc:sldMkLst>
        <pc:spChg chg="add mod">
          <ac:chgData name="Zebell, Angie" userId="e473e67d-5dd4-46fd-b6d0-920a7d04de2b" providerId="ADAL" clId="{57CCAB30-4554-2849-9BC6-24BF9603E355}" dt="2020-10-19T13:50:55.076" v="15"/>
          <ac:spMkLst>
            <pc:docMk/>
            <pc:sldMk cId="3764067192" sldId="338"/>
            <ac:spMk id="11" creationId="{35FACC9B-EC77-B24E-A0B9-88F6943CFFFF}"/>
          </ac:spMkLst>
        </pc:spChg>
        <pc:graphicFrameChg chg="del">
          <ac:chgData name="Zebell, Angie" userId="e473e67d-5dd4-46fd-b6d0-920a7d04de2b" providerId="ADAL" clId="{57CCAB30-4554-2849-9BC6-24BF9603E355}" dt="2020-10-19T13:50:05.321" v="14" actId="478"/>
          <ac:graphicFrameMkLst>
            <pc:docMk/>
            <pc:sldMk cId="3764067192" sldId="338"/>
            <ac:graphicFrameMk id="9" creationId="{4C6AA9B5-0279-498E-8F78-3FFDBE9B409E}"/>
          </ac:graphicFrameMkLst>
        </pc:graphicFrameChg>
      </pc:sldChg>
      <pc:sldChg chg="addSp delSp modSp mod modNotesTx">
        <pc:chgData name="Zebell, Angie" userId="e473e67d-5dd4-46fd-b6d0-920a7d04de2b" providerId="ADAL" clId="{57CCAB30-4554-2849-9BC6-24BF9603E355}" dt="2020-10-19T13:52:25.975" v="24"/>
        <pc:sldMkLst>
          <pc:docMk/>
          <pc:sldMk cId="3128011621" sldId="343"/>
        </pc:sldMkLst>
        <pc:spChg chg="mod">
          <ac:chgData name="Zebell, Angie" userId="e473e67d-5dd4-46fd-b6d0-920a7d04de2b" providerId="ADAL" clId="{57CCAB30-4554-2849-9BC6-24BF9603E355}" dt="2020-10-19T13:52:25.975" v="24"/>
          <ac:spMkLst>
            <pc:docMk/>
            <pc:sldMk cId="3128011621" sldId="343"/>
            <ac:spMk id="13" creationId="{30E6E22E-6E5E-1748-9AC2-382F669DAE6E}"/>
          </ac:spMkLst>
        </pc:spChg>
        <pc:spChg chg="mod">
          <ac:chgData name="Zebell, Angie" userId="e473e67d-5dd4-46fd-b6d0-920a7d04de2b" providerId="ADAL" clId="{57CCAB30-4554-2849-9BC6-24BF9603E355}" dt="2020-10-19T13:52:25.975" v="24"/>
          <ac:spMkLst>
            <pc:docMk/>
            <pc:sldMk cId="3128011621" sldId="343"/>
            <ac:spMk id="14" creationId="{9FC7B123-8753-CE4F-93B9-1CF1B2D9447E}"/>
          </ac:spMkLst>
        </pc:spChg>
        <pc:spChg chg="mod">
          <ac:chgData name="Zebell, Angie" userId="e473e67d-5dd4-46fd-b6d0-920a7d04de2b" providerId="ADAL" clId="{57CCAB30-4554-2849-9BC6-24BF9603E355}" dt="2020-10-19T13:52:25.975" v="24"/>
          <ac:spMkLst>
            <pc:docMk/>
            <pc:sldMk cId="3128011621" sldId="343"/>
            <ac:spMk id="15" creationId="{B43AF9CA-7516-6A4D-A728-37A906006AF7}"/>
          </ac:spMkLst>
        </pc:spChg>
        <pc:spChg chg="mod">
          <ac:chgData name="Zebell, Angie" userId="e473e67d-5dd4-46fd-b6d0-920a7d04de2b" providerId="ADAL" clId="{57CCAB30-4554-2849-9BC6-24BF9603E355}" dt="2020-10-19T13:52:25.975" v="24"/>
          <ac:spMkLst>
            <pc:docMk/>
            <pc:sldMk cId="3128011621" sldId="343"/>
            <ac:spMk id="16" creationId="{CEF0635E-DC7D-F94B-B6A5-7E30C7DE8E14}"/>
          </ac:spMkLst>
        </pc:spChg>
        <pc:spChg chg="mod">
          <ac:chgData name="Zebell, Angie" userId="e473e67d-5dd4-46fd-b6d0-920a7d04de2b" providerId="ADAL" clId="{57CCAB30-4554-2849-9BC6-24BF9603E355}" dt="2020-10-19T13:52:25.975" v="24"/>
          <ac:spMkLst>
            <pc:docMk/>
            <pc:sldMk cId="3128011621" sldId="343"/>
            <ac:spMk id="17" creationId="{EEC37E5C-A766-684A-9BA6-AEA3AF2E75AA}"/>
          </ac:spMkLst>
        </pc:spChg>
        <pc:spChg chg="mod">
          <ac:chgData name="Zebell, Angie" userId="e473e67d-5dd4-46fd-b6d0-920a7d04de2b" providerId="ADAL" clId="{57CCAB30-4554-2849-9BC6-24BF9603E355}" dt="2020-10-19T13:52:25.975" v="24"/>
          <ac:spMkLst>
            <pc:docMk/>
            <pc:sldMk cId="3128011621" sldId="343"/>
            <ac:spMk id="18" creationId="{038A2344-F91D-804C-8A47-9B4F42EBA5DD}"/>
          </ac:spMkLst>
        </pc:spChg>
        <pc:spChg chg="mod">
          <ac:chgData name="Zebell, Angie" userId="e473e67d-5dd4-46fd-b6d0-920a7d04de2b" providerId="ADAL" clId="{57CCAB30-4554-2849-9BC6-24BF9603E355}" dt="2020-10-19T13:52:25.975" v="24"/>
          <ac:spMkLst>
            <pc:docMk/>
            <pc:sldMk cId="3128011621" sldId="343"/>
            <ac:spMk id="19" creationId="{96B8D701-7705-8340-BC58-86057F52E94A}"/>
          </ac:spMkLst>
        </pc:spChg>
        <pc:spChg chg="mod">
          <ac:chgData name="Zebell, Angie" userId="e473e67d-5dd4-46fd-b6d0-920a7d04de2b" providerId="ADAL" clId="{57CCAB30-4554-2849-9BC6-24BF9603E355}" dt="2020-10-19T13:52:25.975" v="24"/>
          <ac:spMkLst>
            <pc:docMk/>
            <pc:sldMk cId="3128011621" sldId="343"/>
            <ac:spMk id="20" creationId="{13113D60-3162-8F42-8990-3DD2E7D87399}"/>
          </ac:spMkLst>
        </pc:spChg>
        <pc:spChg chg="mod">
          <ac:chgData name="Zebell, Angie" userId="e473e67d-5dd4-46fd-b6d0-920a7d04de2b" providerId="ADAL" clId="{57CCAB30-4554-2849-9BC6-24BF9603E355}" dt="2020-10-19T13:52:25.975" v="24"/>
          <ac:spMkLst>
            <pc:docMk/>
            <pc:sldMk cId="3128011621" sldId="343"/>
            <ac:spMk id="21" creationId="{A061890C-26E1-7349-BDE8-6726E64A50BC}"/>
          </ac:spMkLst>
        </pc:spChg>
        <pc:spChg chg="mod">
          <ac:chgData name="Zebell, Angie" userId="e473e67d-5dd4-46fd-b6d0-920a7d04de2b" providerId="ADAL" clId="{57CCAB30-4554-2849-9BC6-24BF9603E355}" dt="2020-10-19T13:52:25.975" v="24"/>
          <ac:spMkLst>
            <pc:docMk/>
            <pc:sldMk cId="3128011621" sldId="343"/>
            <ac:spMk id="22" creationId="{D66435CF-BC77-3D49-BCFB-465FC78FC7DF}"/>
          </ac:spMkLst>
        </pc:spChg>
        <pc:spChg chg="mod">
          <ac:chgData name="Zebell, Angie" userId="e473e67d-5dd4-46fd-b6d0-920a7d04de2b" providerId="ADAL" clId="{57CCAB30-4554-2849-9BC6-24BF9603E355}" dt="2020-10-19T13:52:25.975" v="24"/>
          <ac:spMkLst>
            <pc:docMk/>
            <pc:sldMk cId="3128011621" sldId="343"/>
            <ac:spMk id="23" creationId="{E18D6AE6-463B-3446-9A69-7A58BB943C68}"/>
          </ac:spMkLst>
        </pc:spChg>
        <pc:spChg chg="mod">
          <ac:chgData name="Zebell, Angie" userId="e473e67d-5dd4-46fd-b6d0-920a7d04de2b" providerId="ADAL" clId="{57CCAB30-4554-2849-9BC6-24BF9603E355}" dt="2020-10-19T13:52:25.975" v="24"/>
          <ac:spMkLst>
            <pc:docMk/>
            <pc:sldMk cId="3128011621" sldId="343"/>
            <ac:spMk id="24" creationId="{E2BD65F6-2563-F54E-9DDB-C0B5ACCD3A2B}"/>
          </ac:spMkLst>
        </pc:spChg>
        <pc:spChg chg="mod">
          <ac:chgData name="Zebell, Angie" userId="e473e67d-5dd4-46fd-b6d0-920a7d04de2b" providerId="ADAL" clId="{57CCAB30-4554-2849-9BC6-24BF9603E355}" dt="2020-10-19T13:52:25.975" v="24"/>
          <ac:spMkLst>
            <pc:docMk/>
            <pc:sldMk cId="3128011621" sldId="343"/>
            <ac:spMk id="25" creationId="{F54FDFBD-DF8E-A94D-AC20-5F6E1ACDC04D}"/>
          </ac:spMkLst>
        </pc:spChg>
        <pc:spChg chg="mod">
          <ac:chgData name="Zebell, Angie" userId="e473e67d-5dd4-46fd-b6d0-920a7d04de2b" providerId="ADAL" clId="{57CCAB30-4554-2849-9BC6-24BF9603E355}" dt="2020-10-19T13:52:25.975" v="24"/>
          <ac:spMkLst>
            <pc:docMk/>
            <pc:sldMk cId="3128011621" sldId="343"/>
            <ac:spMk id="26" creationId="{61D083E5-EA8B-F44A-B3DF-2E1289E51BC2}"/>
          </ac:spMkLst>
        </pc:spChg>
        <pc:spChg chg="mod">
          <ac:chgData name="Zebell, Angie" userId="e473e67d-5dd4-46fd-b6d0-920a7d04de2b" providerId="ADAL" clId="{57CCAB30-4554-2849-9BC6-24BF9603E355}" dt="2020-10-19T13:52:25.975" v="24"/>
          <ac:spMkLst>
            <pc:docMk/>
            <pc:sldMk cId="3128011621" sldId="343"/>
            <ac:spMk id="27" creationId="{F926E169-4574-DF44-9E9F-E02ED99D16D1}"/>
          </ac:spMkLst>
        </pc:spChg>
        <pc:spChg chg="mod">
          <ac:chgData name="Zebell, Angie" userId="e473e67d-5dd4-46fd-b6d0-920a7d04de2b" providerId="ADAL" clId="{57CCAB30-4554-2849-9BC6-24BF9603E355}" dt="2020-10-19T13:52:25.975" v="24"/>
          <ac:spMkLst>
            <pc:docMk/>
            <pc:sldMk cId="3128011621" sldId="343"/>
            <ac:spMk id="28" creationId="{9787F136-0E49-294D-B6E4-B73FEF209157}"/>
          </ac:spMkLst>
        </pc:spChg>
        <pc:spChg chg="mod">
          <ac:chgData name="Zebell, Angie" userId="e473e67d-5dd4-46fd-b6d0-920a7d04de2b" providerId="ADAL" clId="{57CCAB30-4554-2849-9BC6-24BF9603E355}" dt="2020-10-19T13:52:25.975" v="24"/>
          <ac:spMkLst>
            <pc:docMk/>
            <pc:sldMk cId="3128011621" sldId="343"/>
            <ac:spMk id="29" creationId="{38F0F1EB-4744-3B4A-B93B-7B717349AEFD}"/>
          </ac:spMkLst>
        </pc:spChg>
        <pc:spChg chg="mod">
          <ac:chgData name="Zebell, Angie" userId="e473e67d-5dd4-46fd-b6d0-920a7d04de2b" providerId="ADAL" clId="{57CCAB30-4554-2849-9BC6-24BF9603E355}" dt="2020-10-19T13:52:25.975" v="24"/>
          <ac:spMkLst>
            <pc:docMk/>
            <pc:sldMk cId="3128011621" sldId="343"/>
            <ac:spMk id="30" creationId="{7270B60D-491C-5D49-9FA8-DE3858B04565}"/>
          </ac:spMkLst>
        </pc:spChg>
        <pc:spChg chg="mod">
          <ac:chgData name="Zebell, Angie" userId="e473e67d-5dd4-46fd-b6d0-920a7d04de2b" providerId="ADAL" clId="{57CCAB30-4554-2849-9BC6-24BF9603E355}" dt="2020-10-19T13:52:25.975" v="24"/>
          <ac:spMkLst>
            <pc:docMk/>
            <pc:sldMk cId="3128011621" sldId="343"/>
            <ac:spMk id="31" creationId="{2282DE92-BFE0-294C-A33C-71A605A45974}"/>
          </ac:spMkLst>
        </pc:spChg>
        <pc:spChg chg="mod">
          <ac:chgData name="Zebell, Angie" userId="e473e67d-5dd4-46fd-b6d0-920a7d04de2b" providerId="ADAL" clId="{57CCAB30-4554-2849-9BC6-24BF9603E355}" dt="2020-10-19T13:52:25.975" v="24"/>
          <ac:spMkLst>
            <pc:docMk/>
            <pc:sldMk cId="3128011621" sldId="343"/>
            <ac:spMk id="32" creationId="{90D4F266-A335-7E49-B9D2-160204CD897C}"/>
          </ac:spMkLst>
        </pc:spChg>
        <pc:grpChg chg="add mod">
          <ac:chgData name="Zebell, Angie" userId="e473e67d-5dd4-46fd-b6d0-920a7d04de2b" providerId="ADAL" clId="{57CCAB30-4554-2849-9BC6-24BF9603E355}" dt="2020-10-19T13:52:25.975" v="24"/>
          <ac:grpSpMkLst>
            <pc:docMk/>
            <pc:sldMk cId="3128011621" sldId="343"/>
            <ac:grpSpMk id="11" creationId="{2543E31C-E0BF-5B47-88A5-A3F1C3020A94}"/>
          </ac:grpSpMkLst>
        </pc:grpChg>
        <pc:grpChg chg="mod">
          <ac:chgData name="Zebell, Angie" userId="e473e67d-5dd4-46fd-b6d0-920a7d04de2b" providerId="ADAL" clId="{57CCAB30-4554-2849-9BC6-24BF9603E355}" dt="2020-10-19T13:52:25.975" v="24"/>
          <ac:grpSpMkLst>
            <pc:docMk/>
            <pc:sldMk cId="3128011621" sldId="343"/>
            <ac:grpSpMk id="12" creationId="{3FD242F8-233A-AE4D-88DF-1EE67983F427}"/>
          </ac:grpSpMkLst>
        </pc:grpChg>
        <pc:graphicFrameChg chg="del mod">
          <ac:chgData name="Zebell, Angie" userId="e473e67d-5dd4-46fd-b6d0-920a7d04de2b" providerId="ADAL" clId="{57CCAB30-4554-2849-9BC6-24BF9603E355}" dt="2020-10-19T13:52:03.172" v="23" actId="478"/>
          <ac:graphicFrameMkLst>
            <pc:docMk/>
            <pc:sldMk cId="3128011621" sldId="343"/>
            <ac:graphicFrameMk id="9" creationId="{DEFE5646-B029-40DA-8EAB-1E8C950680A5}"/>
          </ac:graphicFrameMkLst>
        </pc:graphicFrameChg>
      </pc:sldChg>
      <pc:sldChg chg="addSp delSp modSp mod">
        <pc:chgData name="Zebell, Angie" userId="e473e67d-5dd4-46fd-b6d0-920a7d04de2b" providerId="ADAL" clId="{57CCAB30-4554-2849-9BC6-24BF9603E355}" dt="2020-10-19T13:53:23.146" v="29" actId="1076"/>
        <pc:sldMkLst>
          <pc:docMk/>
          <pc:sldMk cId="3917745766" sldId="347"/>
        </pc:sldMkLst>
        <pc:spChg chg="add mod">
          <ac:chgData name="Zebell, Angie" userId="e473e67d-5dd4-46fd-b6d0-920a7d04de2b" providerId="ADAL" clId="{57CCAB30-4554-2849-9BC6-24BF9603E355}" dt="2020-10-19T13:53:23.146" v="29" actId="1076"/>
          <ac:spMkLst>
            <pc:docMk/>
            <pc:sldMk cId="3917745766" sldId="347"/>
            <ac:spMk id="10" creationId="{42900AAF-76C2-A045-BE7C-476FC055E274}"/>
          </ac:spMkLst>
        </pc:spChg>
        <pc:spChg chg="add mod">
          <ac:chgData name="Zebell, Angie" userId="e473e67d-5dd4-46fd-b6d0-920a7d04de2b" providerId="ADAL" clId="{57CCAB30-4554-2849-9BC6-24BF9603E355}" dt="2020-10-19T13:53:23.146" v="29" actId="1076"/>
          <ac:spMkLst>
            <pc:docMk/>
            <pc:sldMk cId="3917745766" sldId="347"/>
            <ac:spMk id="11" creationId="{700CCAB4-79E4-3F4D-AF3A-A7EA5F125242}"/>
          </ac:spMkLst>
        </pc:spChg>
        <pc:spChg chg="add mod">
          <ac:chgData name="Zebell, Angie" userId="e473e67d-5dd4-46fd-b6d0-920a7d04de2b" providerId="ADAL" clId="{57CCAB30-4554-2849-9BC6-24BF9603E355}" dt="2020-10-19T13:53:23.146" v="29" actId="1076"/>
          <ac:spMkLst>
            <pc:docMk/>
            <pc:sldMk cId="3917745766" sldId="347"/>
            <ac:spMk id="13" creationId="{A87D7269-81AE-0C48-AE59-1289DEA1AF7B}"/>
          </ac:spMkLst>
        </pc:spChg>
        <pc:spChg chg="add mod">
          <ac:chgData name="Zebell, Angie" userId="e473e67d-5dd4-46fd-b6d0-920a7d04de2b" providerId="ADAL" clId="{57CCAB30-4554-2849-9BC6-24BF9603E355}" dt="2020-10-19T13:53:23.146" v="29" actId="1076"/>
          <ac:spMkLst>
            <pc:docMk/>
            <pc:sldMk cId="3917745766" sldId="347"/>
            <ac:spMk id="14" creationId="{EB799B08-D3F7-7042-BC6F-0210E742D034}"/>
          </ac:spMkLst>
        </pc:spChg>
        <pc:spChg chg="add mod">
          <ac:chgData name="Zebell, Angie" userId="e473e67d-5dd4-46fd-b6d0-920a7d04de2b" providerId="ADAL" clId="{57CCAB30-4554-2849-9BC6-24BF9603E355}" dt="2020-10-19T13:53:23.146" v="29" actId="1076"/>
          <ac:spMkLst>
            <pc:docMk/>
            <pc:sldMk cId="3917745766" sldId="347"/>
            <ac:spMk id="15" creationId="{FE8A790C-DB3D-5A49-9276-0E46A027D1E3}"/>
          </ac:spMkLst>
        </pc:spChg>
        <pc:spChg chg="add mod">
          <ac:chgData name="Zebell, Angie" userId="e473e67d-5dd4-46fd-b6d0-920a7d04de2b" providerId="ADAL" clId="{57CCAB30-4554-2849-9BC6-24BF9603E355}" dt="2020-10-19T13:53:23.146" v="29" actId="1076"/>
          <ac:spMkLst>
            <pc:docMk/>
            <pc:sldMk cId="3917745766" sldId="347"/>
            <ac:spMk id="16" creationId="{8362AF5F-D350-FB46-A2EE-21ABF046943C}"/>
          </ac:spMkLst>
        </pc:spChg>
        <pc:spChg chg="add mod">
          <ac:chgData name="Zebell, Angie" userId="e473e67d-5dd4-46fd-b6d0-920a7d04de2b" providerId="ADAL" clId="{57CCAB30-4554-2849-9BC6-24BF9603E355}" dt="2020-10-19T13:53:23.146" v="29" actId="1076"/>
          <ac:spMkLst>
            <pc:docMk/>
            <pc:sldMk cId="3917745766" sldId="347"/>
            <ac:spMk id="17" creationId="{46904562-98AA-7048-8A29-F2B12A0B34FB}"/>
          </ac:spMkLst>
        </pc:spChg>
        <pc:spChg chg="add mod">
          <ac:chgData name="Zebell, Angie" userId="e473e67d-5dd4-46fd-b6d0-920a7d04de2b" providerId="ADAL" clId="{57CCAB30-4554-2849-9BC6-24BF9603E355}" dt="2020-10-19T13:53:23.146" v="29" actId="1076"/>
          <ac:spMkLst>
            <pc:docMk/>
            <pc:sldMk cId="3917745766" sldId="347"/>
            <ac:spMk id="21" creationId="{F83EC49C-5B75-1448-B6BE-3FAD62944FF6}"/>
          </ac:spMkLst>
        </pc:spChg>
        <pc:grpChg chg="add mod">
          <ac:chgData name="Zebell, Angie" userId="e473e67d-5dd4-46fd-b6d0-920a7d04de2b" providerId="ADAL" clId="{57CCAB30-4554-2849-9BC6-24BF9603E355}" dt="2020-10-19T13:53:23.146" v="29" actId="1076"/>
          <ac:grpSpMkLst>
            <pc:docMk/>
            <pc:sldMk cId="3917745766" sldId="347"/>
            <ac:grpSpMk id="18" creationId="{CD5D5419-EEF2-0945-8E58-E03998607B85}"/>
          </ac:grpSpMkLst>
        </pc:grpChg>
        <pc:graphicFrameChg chg="mod">
          <ac:chgData name="Zebell, Angie" userId="e473e67d-5dd4-46fd-b6d0-920a7d04de2b" providerId="ADAL" clId="{57CCAB30-4554-2849-9BC6-24BF9603E355}" dt="2020-10-19T13:53:17.617" v="28"/>
          <ac:graphicFrameMkLst>
            <pc:docMk/>
            <pc:sldMk cId="3917745766" sldId="347"/>
            <ac:graphicFrameMk id="19" creationId="{6E5026BA-64AB-7947-9C2F-E5F8CC396F11}"/>
          </ac:graphicFrameMkLst>
        </pc:graphicFrameChg>
        <pc:graphicFrameChg chg="mod">
          <ac:chgData name="Zebell, Angie" userId="e473e67d-5dd4-46fd-b6d0-920a7d04de2b" providerId="ADAL" clId="{57CCAB30-4554-2849-9BC6-24BF9603E355}" dt="2020-10-19T13:53:17.617" v="28"/>
          <ac:graphicFrameMkLst>
            <pc:docMk/>
            <pc:sldMk cId="3917745766" sldId="347"/>
            <ac:graphicFrameMk id="20" creationId="{AB6BEC3B-36F2-7146-9703-74CDDBB1998F}"/>
          </ac:graphicFrameMkLst>
        </pc:graphicFrameChg>
        <pc:picChg chg="del">
          <ac:chgData name="Zebell, Angie" userId="e473e67d-5dd4-46fd-b6d0-920a7d04de2b" providerId="ADAL" clId="{57CCAB30-4554-2849-9BC6-24BF9603E355}" dt="2020-10-19T13:53:16.269" v="27" actId="478"/>
          <ac:picMkLst>
            <pc:docMk/>
            <pc:sldMk cId="3917745766" sldId="347"/>
            <ac:picMk id="9" creationId="{D42321F0-0A3D-4D8E-9BD8-437286729370}"/>
          </ac:picMkLst>
        </pc:picChg>
      </pc:sldChg>
      <pc:sldChg chg="addSp delSp modSp mod">
        <pc:chgData name="Zebell, Angie" userId="e473e67d-5dd4-46fd-b6d0-920a7d04de2b" providerId="ADAL" clId="{57CCAB30-4554-2849-9BC6-24BF9603E355}" dt="2020-10-19T13:52:53.315" v="26"/>
        <pc:sldMkLst>
          <pc:docMk/>
          <pc:sldMk cId="2731199509" sldId="349"/>
        </pc:sldMkLst>
        <pc:spChg chg="mod">
          <ac:chgData name="Zebell, Angie" userId="e473e67d-5dd4-46fd-b6d0-920a7d04de2b" providerId="ADAL" clId="{57CCAB30-4554-2849-9BC6-24BF9603E355}" dt="2020-10-19T13:52:53.315" v="26"/>
          <ac:spMkLst>
            <pc:docMk/>
            <pc:sldMk cId="2731199509" sldId="349"/>
            <ac:spMk id="12" creationId="{6BFE02E0-0675-6D4F-A1E0-28DDE276C541}"/>
          </ac:spMkLst>
        </pc:spChg>
        <pc:spChg chg="mod">
          <ac:chgData name="Zebell, Angie" userId="e473e67d-5dd4-46fd-b6d0-920a7d04de2b" providerId="ADAL" clId="{57CCAB30-4554-2849-9BC6-24BF9603E355}" dt="2020-10-19T13:52:53.315" v="26"/>
          <ac:spMkLst>
            <pc:docMk/>
            <pc:sldMk cId="2731199509" sldId="349"/>
            <ac:spMk id="13" creationId="{54D93147-421F-7E49-87F5-42122440FF9D}"/>
          </ac:spMkLst>
        </pc:spChg>
        <pc:spChg chg="mod">
          <ac:chgData name="Zebell, Angie" userId="e473e67d-5dd4-46fd-b6d0-920a7d04de2b" providerId="ADAL" clId="{57CCAB30-4554-2849-9BC6-24BF9603E355}" dt="2020-10-19T13:52:53.315" v="26"/>
          <ac:spMkLst>
            <pc:docMk/>
            <pc:sldMk cId="2731199509" sldId="349"/>
            <ac:spMk id="14" creationId="{16971AC3-736A-D54C-A3FF-15B68D98C96C}"/>
          </ac:spMkLst>
        </pc:spChg>
        <pc:spChg chg="mod">
          <ac:chgData name="Zebell, Angie" userId="e473e67d-5dd4-46fd-b6d0-920a7d04de2b" providerId="ADAL" clId="{57CCAB30-4554-2849-9BC6-24BF9603E355}" dt="2020-10-19T13:52:53.315" v="26"/>
          <ac:spMkLst>
            <pc:docMk/>
            <pc:sldMk cId="2731199509" sldId="349"/>
            <ac:spMk id="15" creationId="{826C5BD9-2ACD-1649-A702-893A90CEFDE9}"/>
          </ac:spMkLst>
        </pc:spChg>
        <pc:spChg chg="mod">
          <ac:chgData name="Zebell, Angie" userId="e473e67d-5dd4-46fd-b6d0-920a7d04de2b" providerId="ADAL" clId="{57CCAB30-4554-2849-9BC6-24BF9603E355}" dt="2020-10-19T13:52:53.315" v="26"/>
          <ac:spMkLst>
            <pc:docMk/>
            <pc:sldMk cId="2731199509" sldId="349"/>
            <ac:spMk id="16" creationId="{C7294EBF-F5D3-C040-9B59-B6DD5B14769E}"/>
          </ac:spMkLst>
        </pc:spChg>
        <pc:grpChg chg="add mod">
          <ac:chgData name="Zebell, Angie" userId="e473e67d-5dd4-46fd-b6d0-920a7d04de2b" providerId="ADAL" clId="{57CCAB30-4554-2849-9BC6-24BF9603E355}" dt="2020-10-19T13:52:53.315" v="26"/>
          <ac:grpSpMkLst>
            <pc:docMk/>
            <pc:sldMk cId="2731199509" sldId="349"/>
            <ac:grpSpMk id="11" creationId="{599D44EB-309D-1F48-89E7-E819C9D482B1}"/>
          </ac:grpSpMkLst>
        </pc:grpChg>
        <pc:graphicFrameChg chg="del">
          <ac:chgData name="Zebell, Angie" userId="e473e67d-5dd4-46fd-b6d0-920a7d04de2b" providerId="ADAL" clId="{57CCAB30-4554-2849-9BC6-24BF9603E355}" dt="2020-10-19T13:52:40.701" v="25" actId="478"/>
          <ac:graphicFrameMkLst>
            <pc:docMk/>
            <pc:sldMk cId="2731199509" sldId="349"/>
            <ac:graphicFrameMk id="9" creationId="{F77E5733-2E33-494B-BD18-988DFDD3CCBC}"/>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5BE-864F-AB7D-C554E18A39E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5BE-864F-AB7D-C554E18A39E7}"/>
              </c:ext>
            </c:extLst>
          </c:dPt>
          <c:dPt>
            <c:idx val="2"/>
            <c:bubble3D val="0"/>
            <c:spPr>
              <a:solidFill>
                <a:schemeClr val="accent1"/>
              </a:solidFill>
              <a:ln w="19050">
                <a:solidFill>
                  <a:schemeClr val="lt1"/>
                </a:solidFill>
              </a:ln>
              <a:effectLst/>
            </c:spPr>
            <c:extLst>
              <c:ext xmlns:c16="http://schemas.microsoft.com/office/drawing/2014/chart" uri="{C3380CC4-5D6E-409C-BE32-E72D297353CC}">
                <c16:uniqueId val="{00000005-C5BE-864F-AB7D-C554E18A39E7}"/>
              </c:ext>
            </c:extLst>
          </c:dPt>
          <c:dPt>
            <c:idx val="3"/>
            <c:bubble3D val="0"/>
            <c:spPr>
              <a:solidFill>
                <a:schemeClr val="accent5"/>
              </a:solidFill>
              <a:ln w="19050">
                <a:solidFill>
                  <a:schemeClr val="lt1"/>
                </a:solidFill>
              </a:ln>
              <a:effectLst/>
            </c:spPr>
            <c:extLst>
              <c:ext xmlns:c16="http://schemas.microsoft.com/office/drawing/2014/chart" uri="{C3380CC4-5D6E-409C-BE32-E72D297353CC}">
                <c16:uniqueId val="{00000007-C5BE-864F-AB7D-C554E18A39E7}"/>
              </c:ext>
            </c:extLst>
          </c:dPt>
          <c:dPt>
            <c:idx val="4"/>
            <c:bubble3D val="0"/>
            <c:spPr>
              <a:solidFill>
                <a:schemeClr val="accent2"/>
              </a:solidFill>
              <a:ln w="19050">
                <a:solidFill>
                  <a:schemeClr val="lt1"/>
                </a:solidFill>
              </a:ln>
              <a:effectLst/>
            </c:spPr>
            <c:extLst>
              <c:ext xmlns:c16="http://schemas.microsoft.com/office/drawing/2014/chart" uri="{C3380CC4-5D6E-409C-BE32-E72D297353CC}">
                <c16:uniqueId val="{00000009-C5BE-864F-AB7D-C554E18A39E7}"/>
              </c:ext>
            </c:extLst>
          </c:dPt>
          <c:dPt>
            <c:idx val="5"/>
            <c:bubble3D val="0"/>
            <c:spPr>
              <a:solidFill>
                <a:schemeClr val="accent3"/>
              </a:solidFill>
              <a:ln w="19050">
                <a:solidFill>
                  <a:schemeClr val="lt1"/>
                </a:solidFill>
              </a:ln>
              <a:effectLst/>
            </c:spPr>
            <c:extLst>
              <c:ext xmlns:c16="http://schemas.microsoft.com/office/drawing/2014/chart" uri="{C3380CC4-5D6E-409C-BE32-E72D297353CC}">
                <c16:uniqueId val="{0000000B-C5BE-864F-AB7D-C554E18A39E7}"/>
              </c:ext>
            </c:extLst>
          </c:dPt>
          <c:dPt>
            <c:idx val="6"/>
            <c:bubble3D val="0"/>
            <c:spPr>
              <a:solidFill>
                <a:schemeClr val="accent5"/>
              </a:solidFill>
              <a:ln w="19050">
                <a:solidFill>
                  <a:schemeClr val="lt1"/>
                </a:solidFill>
              </a:ln>
              <a:effectLst/>
            </c:spPr>
            <c:extLst>
              <c:ext xmlns:c16="http://schemas.microsoft.com/office/drawing/2014/chart" uri="{C3380CC4-5D6E-409C-BE32-E72D297353CC}">
                <c16:uniqueId val="{0000000D-C5BE-864F-AB7D-C554E18A39E7}"/>
              </c:ext>
            </c:extLst>
          </c:dPt>
          <c:cat>
            <c:numRef>
              <c:f>Sheet1!$A$2:$A$8</c:f>
              <c:numCache>
                <c:formatCode>General</c:formatCode>
                <c:ptCount val="7"/>
              </c:numCache>
            </c:numRef>
          </c:cat>
          <c:val>
            <c:numRef>
              <c:f>Sheet1!$B$2:$B$8</c:f>
              <c:numCache>
                <c:formatCode>General</c:formatCode>
                <c:ptCount val="7"/>
                <c:pt idx="0">
                  <c:v>14.3</c:v>
                </c:pt>
                <c:pt idx="1">
                  <c:v>14.3</c:v>
                </c:pt>
                <c:pt idx="2">
                  <c:v>14.3</c:v>
                </c:pt>
                <c:pt idx="3">
                  <c:v>14.3</c:v>
                </c:pt>
                <c:pt idx="4">
                  <c:v>14.3</c:v>
                </c:pt>
                <c:pt idx="5">
                  <c:v>14.3</c:v>
                </c:pt>
                <c:pt idx="6">
                  <c:v>14.3</c:v>
                </c:pt>
              </c:numCache>
            </c:numRef>
          </c:val>
          <c:extLst>
            <c:ext xmlns:c16="http://schemas.microsoft.com/office/drawing/2014/chart" uri="{C3380CC4-5D6E-409C-BE32-E72D297353CC}">
              <c16:uniqueId val="{0000000E-C5BE-864F-AB7D-C554E18A39E7}"/>
            </c:ext>
          </c:extLst>
        </c:ser>
        <c:dLbls>
          <c:showLegendKey val="0"/>
          <c:showVal val="0"/>
          <c:showCatName val="0"/>
          <c:showSerName val="0"/>
          <c:showPercent val="0"/>
          <c:showBubbleSize val="0"/>
          <c:showLeaderLines val="1"/>
        </c:dLbls>
        <c:firstSliceAng val="0"/>
        <c:holeSize val="58"/>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844-A446-B20B-8D5CE8E54FF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844-A446-B20B-8D5CE8E54FF3}"/>
              </c:ext>
            </c:extLst>
          </c:dPt>
          <c:dPt>
            <c:idx val="2"/>
            <c:bubble3D val="0"/>
            <c:spPr>
              <a:solidFill>
                <a:schemeClr val="accent1"/>
              </a:solidFill>
              <a:ln w="19050">
                <a:solidFill>
                  <a:schemeClr val="lt1"/>
                </a:solidFill>
              </a:ln>
              <a:effectLst/>
            </c:spPr>
            <c:extLst>
              <c:ext xmlns:c16="http://schemas.microsoft.com/office/drawing/2014/chart" uri="{C3380CC4-5D6E-409C-BE32-E72D297353CC}">
                <c16:uniqueId val="{00000005-1844-A446-B20B-8D5CE8E54FF3}"/>
              </c:ext>
            </c:extLst>
          </c:dPt>
          <c:dPt>
            <c:idx val="3"/>
            <c:bubble3D val="0"/>
            <c:spPr>
              <a:solidFill>
                <a:schemeClr val="accent5"/>
              </a:solidFill>
              <a:ln w="19050">
                <a:solidFill>
                  <a:schemeClr val="lt1"/>
                </a:solidFill>
              </a:ln>
              <a:effectLst/>
            </c:spPr>
            <c:extLst>
              <c:ext xmlns:c16="http://schemas.microsoft.com/office/drawing/2014/chart" uri="{C3380CC4-5D6E-409C-BE32-E72D297353CC}">
                <c16:uniqueId val="{00000007-1844-A446-B20B-8D5CE8E54FF3}"/>
              </c:ext>
            </c:extLst>
          </c:dPt>
          <c:dPt>
            <c:idx val="4"/>
            <c:bubble3D val="0"/>
            <c:spPr>
              <a:solidFill>
                <a:schemeClr val="accent2"/>
              </a:solidFill>
              <a:ln w="19050">
                <a:solidFill>
                  <a:schemeClr val="lt1"/>
                </a:solidFill>
              </a:ln>
              <a:effectLst/>
            </c:spPr>
            <c:extLst>
              <c:ext xmlns:c16="http://schemas.microsoft.com/office/drawing/2014/chart" uri="{C3380CC4-5D6E-409C-BE32-E72D297353CC}">
                <c16:uniqueId val="{00000009-1844-A446-B20B-8D5CE8E54FF3}"/>
              </c:ext>
            </c:extLst>
          </c:dPt>
          <c:dPt>
            <c:idx val="5"/>
            <c:bubble3D val="0"/>
            <c:spPr>
              <a:solidFill>
                <a:schemeClr val="accent3"/>
              </a:solidFill>
              <a:ln w="19050">
                <a:solidFill>
                  <a:schemeClr val="lt1"/>
                </a:solidFill>
              </a:ln>
              <a:effectLst/>
            </c:spPr>
            <c:extLst>
              <c:ext xmlns:c16="http://schemas.microsoft.com/office/drawing/2014/chart" uri="{C3380CC4-5D6E-409C-BE32-E72D297353CC}">
                <c16:uniqueId val="{0000000B-1844-A446-B20B-8D5CE8E54FF3}"/>
              </c:ext>
            </c:extLst>
          </c:dPt>
          <c:dPt>
            <c:idx val="6"/>
            <c:bubble3D val="0"/>
            <c:spPr>
              <a:solidFill>
                <a:schemeClr val="accent5"/>
              </a:solidFill>
              <a:ln w="19050">
                <a:solidFill>
                  <a:schemeClr val="lt1"/>
                </a:solidFill>
              </a:ln>
              <a:effectLst/>
            </c:spPr>
            <c:extLst>
              <c:ext xmlns:c16="http://schemas.microsoft.com/office/drawing/2014/chart" uri="{C3380CC4-5D6E-409C-BE32-E72D297353CC}">
                <c16:uniqueId val="{0000000D-1844-A446-B20B-8D5CE8E54FF3}"/>
              </c:ext>
            </c:extLst>
          </c:dPt>
          <c:cat>
            <c:numRef>
              <c:f>Sheet1!$A$2:$A$8</c:f>
              <c:numCache>
                <c:formatCode>General</c:formatCode>
                <c:ptCount val="7"/>
              </c:numCache>
            </c:numRef>
          </c:cat>
          <c:val>
            <c:numRef>
              <c:f>Sheet1!$B$2:$B$8</c:f>
              <c:numCache>
                <c:formatCode>General</c:formatCode>
                <c:ptCount val="7"/>
                <c:pt idx="0">
                  <c:v>14.3</c:v>
                </c:pt>
                <c:pt idx="1">
                  <c:v>14.3</c:v>
                </c:pt>
                <c:pt idx="2">
                  <c:v>14.3</c:v>
                </c:pt>
                <c:pt idx="3">
                  <c:v>14.3</c:v>
                </c:pt>
                <c:pt idx="4">
                  <c:v>14.3</c:v>
                </c:pt>
                <c:pt idx="5">
                  <c:v>14.3</c:v>
                </c:pt>
                <c:pt idx="6">
                  <c:v>14.3</c:v>
                </c:pt>
              </c:numCache>
            </c:numRef>
          </c:val>
          <c:extLst>
            <c:ext xmlns:c16="http://schemas.microsoft.com/office/drawing/2014/chart" uri="{C3380CC4-5D6E-409C-BE32-E72D297353CC}">
              <c16:uniqueId val="{0000000E-1844-A446-B20B-8D5CE8E54FF3}"/>
            </c:ext>
          </c:extLst>
        </c:ser>
        <c:dLbls>
          <c:showLegendKey val="0"/>
          <c:showVal val="0"/>
          <c:showCatName val="0"/>
          <c:showSerName val="0"/>
          <c:showPercent val="0"/>
          <c:showBubbleSize val="0"/>
          <c:showLeaderLines val="1"/>
        </c:dLbls>
        <c:firstSliceAng val="341"/>
        <c:holeSize val="82"/>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3177" tIns="46589" rIns="93177" bIns="46589"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884613" y="0"/>
            <a:ext cx="2971800" cy="465693"/>
          </a:xfrm>
          <a:prstGeom prst="rect">
            <a:avLst/>
          </a:prstGeom>
        </p:spPr>
        <p:txBody>
          <a:bodyPr vert="horz" lIns="93177" tIns="46589" rIns="93177" bIns="46589" rtlCol="0"/>
          <a:lstStyle>
            <a:lvl1pPr algn="r">
              <a:defRPr sz="1200"/>
            </a:lvl1pPr>
          </a:lstStyle>
          <a:p>
            <a:fld id="{C8A44135-346D-4984-992A-2748774C843D}" type="datetimeFigureOut">
              <a:rPr lang="en-US" smtClean="0">
                <a:latin typeface="Arial" panose="020B0604020202020204" pitchFamily="34" charset="0"/>
              </a:rPr>
              <a:pPr/>
              <a:t>10/19/20</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846554"/>
            <a:ext cx="2971800" cy="465693"/>
          </a:xfrm>
          <a:prstGeom prst="rect">
            <a:avLst/>
          </a:prstGeom>
        </p:spPr>
        <p:txBody>
          <a:bodyPr vert="horz" lIns="93177" tIns="46589" rIns="93177" bIns="46589"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884613" y="8846554"/>
            <a:ext cx="2971800" cy="465693"/>
          </a:xfrm>
          <a:prstGeom prst="rect">
            <a:avLst/>
          </a:prstGeom>
        </p:spPr>
        <p:txBody>
          <a:bodyPr vert="horz" lIns="93177" tIns="46589" rIns="93177" bIns="46589" rtlCol="0" anchor="b"/>
          <a:lstStyle>
            <a:lvl1pPr algn="r">
              <a:defRPr sz="1200"/>
            </a:lvl1pPr>
          </a:lstStyle>
          <a:p>
            <a:fld id="{BCAAC5F6-A6E1-42E4-A9E7-356BF7413E45}"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2749569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3177" tIns="46589" rIns="93177" bIns="46589"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884613" y="0"/>
            <a:ext cx="2971800" cy="465693"/>
          </a:xfrm>
          <a:prstGeom prst="rect">
            <a:avLst/>
          </a:prstGeom>
        </p:spPr>
        <p:txBody>
          <a:bodyPr vert="horz" lIns="93177" tIns="46589" rIns="93177" bIns="46589" rtlCol="0"/>
          <a:lstStyle>
            <a:lvl1pPr algn="r">
              <a:defRPr sz="1200">
                <a:latin typeface="Arial" panose="020B0604020202020204" pitchFamily="34" charset="0"/>
              </a:defRPr>
            </a:lvl1pPr>
          </a:lstStyle>
          <a:p>
            <a:fld id="{69A07C00-4D30-4D5D-9A03-C91B9C1FD54F}" type="datetimeFigureOut">
              <a:rPr lang="en-US" smtClean="0"/>
              <a:pPr/>
              <a:t>10/19/20</a:t>
            </a:fld>
            <a:endParaRPr lang="en-US" dirty="0"/>
          </a:p>
        </p:txBody>
      </p:sp>
      <p:sp>
        <p:nvSpPr>
          <p:cNvPr id="4" name="Slide Image Placeholder 3"/>
          <p:cNvSpPr>
            <a:spLocks noGrp="1" noRot="1" noChangeAspect="1"/>
          </p:cNvSpPr>
          <p:nvPr>
            <p:ph type="sldImg" idx="2"/>
          </p:nvPr>
        </p:nvSpPr>
        <p:spPr>
          <a:xfrm>
            <a:off x="2079625" y="698500"/>
            <a:ext cx="2698750" cy="34925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3177" tIns="46589" rIns="93177" bIns="4658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46554"/>
            <a:ext cx="2971800" cy="465693"/>
          </a:xfrm>
          <a:prstGeom prst="rect">
            <a:avLst/>
          </a:prstGeom>
        </p:spPr>
        <p:txBody>
          <a:bodyPr vert="horz" lIns="93177" tIns="46589" rIns="93177" bIns="46589"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884613" y="8846554"/>
            <a:ext cx="2971800" cy="465693"/>
          </a:xfrm>
          <a:prstGeom prst="rect">
            <a:avLst/>
          </a:prstGeom>
        </p:spPr>
        <p:txBody>
          <a:bodyPr vert="horz" lIns="93177" tIns="46589" rIns="93177" bIns="46589" rtlCol="0" anchor="b"/>
          <a:lstStyle>
            <a:lvl1pPr algn="r">
              <a:defRPr sz="1200">
                <a:latin typeface="Arial" panose="020B0604020202020204" pitchFamily="34" charset="0"/>
              </a:defRPr>
            </a:lvl1pPr>
          </a:lstStyle>
          <a:p>
            <a:fld id="{FB8132A0-C946-4BCE-B355-3FB5DF19E0D3}" type="slidenum">
              <a:rPr lang="en-US" smtClean="0"/>
              <a:pPr/>
              <a:t>‹#›</a:t>
            </a:fld>
            <a:endParaRPr lang="en-US" dirty="0"/>
          </a:p>
        </p:txBody>
      </p:sp>
    </p:spTree>
    <p:extLst>
      <p:ext uri="{BB962C8B-B14F-4D97-AF65-F5344CB8AC3E}">
        <p14:creationId xmlns:p14="http://schemas.microsoft.com/office/powerpoint/2010/main" val="646733796"/>
      </p:ext>
    </p:extLst>
  </p:cSld>
  <p:clrMap bg1="lt1" tx1="dk1" bg2="lt2" tx2="dk2" accent1="accent1" accent2="accent2" accent3="accent3" accent4="accent4" accent5="accent5" accent6="accent6" hlink="hlink" folHlink="folHlink"/>
  <p:notesStyle>
    <a:lvl1pPr marL="0" algn="l" defTabSz="1455542" rtl="0" eaLnBrk="1" latinLnBrk="0" hangingPunct="1">
      <a:defRPr sz="1900" kern="1200">
        <a:solidFill>
          <a:schemeClr val="tx1"/>
        </a:solidFill>
        <a:latin typeface="Arial" panose="020B0604020202020204" pitchFamily="34" charset="0"/>
        <a:ea typeface="+mn-ea"/>
        <a:cs typeface="+mn-cs"/>
      </a:defRPr>
    </a:lvl1pPr>
    <a:lvl2pPr marL="727771" algn="l" defTabSz="1455542" rtl="0" eaLnBrk="1" latinLnBrk="0" hangingPunct="1">
      <a:defRPr sz="1900" kern="1200">
        <a:solidFill>
          <a:schemeClr val="tx1"/>
        </a:solidFill>
        <a:latin typeface="Arial" panose="020B0604020202020204" pitchFamily="34" charset="0"/>
        <a:ea typeface="+mn-ea"/>
        <a:cs typeface="+mn-cs"/>
      </a:defRPr>
    </a:lvl2pPr>
    <a:lvl3pPr marL="1455542" algn="l" defTabSz="1455542" rtl="0" eaLnBrk="1" latinLnBrk="0" hangingPunct="1">
      <a:defRPr sz="1900" kern="1200">
        <a:solidFill>
          <a:schemeClr val="tx1"/>
        </a:solidFill>
        <a:latin typeface="Arial" panose="020B0604020202020204" pitchFamily="34" charset="0"/>
        <a:ea typeface="+mn-ea"/>
        <a:cs typeface="+mn-cs"/>
      </a:defRPr>
    </a:lvl3pPr>
    <a:lvl4pPr marL="2183313" algn="l" defTabSz="1455542" rtl="0" eaLnBrk="1" latinLnBrk="0" hangingPunct="1">
      <a:defRPr sz="1900" kern="1200">
        <a:solidFill>
          <a:schemeClr val="tx1"/>
        </a:solidFill>
        <a:latin typeface="Arial" panose="020B0604020202020204" pitchFamily="34" charset="0"/>
        <a:ea typeface="+mn-ea"/>
        <a:cs typeface="+mn-cs"/>
      </a:defRPr>
    </a:lvl4pPr>
    <a:lvl5pPr marL="2911084" algn="l" defTabSz="1455542" rtl="0" eaLnBrk="1" latinLnBrk="0" hangingPunct="1">
      <a:defRPr sz="1900" kern="1200">
        <a:solidFill>
          <a:schemeClr val="tx1"/>
        </a:solidFill>
        <a:latin typeface="Arial" panose="020B0604020202020204" pitchFamily="34" charset="0"/>
        <a:ea typeface="+mn-ea"/>
        <a:cs typeface="+mn-cs"/>
      </a:defRPr>
    </a:lvl5pPr>
    <a:lvl6pPr marL="3638855" algn="l" defTabSz="1455542" rtl="0" eaLnBrk="1" latinLnBrk="0" hangingPunct="1">
      <a:defRPr sz="1900" kern="1200">
        <a:solidFill>
          <a:schemeClr val="tx1"/>
        </a:solidFill>
        <a:latin typeface="+mn-lt"/>
        <a:ea typeface="+mn-ea"/>
        <a:cs typeface="+mn-cs"/>
      </a:defRPr>
    </a:lvl6pPr>
    <a:lvl7pPr marL="4366626" algn="l" defTabSz="1455542" rtl="0" eaLnBrk="1" latinLnBrk="0" hangingPunct="1">
      <a:defRPr sz="1900" kern="1200">
        <a:solidFill>
          <a:schemeClr val="tx1"/>
        </a:solidFill>
        <a:latin typeface="+mn-lt"/>
        <a:ea typeface="+mn-ea"/>
        <a:cs typeface="+mn-cs"/>
      </a:defRPr>
    </a:lvl7pPr>
    <a:lvl8pPr marL="5094397" algn="l" defTabSz="1455542" rtl="0" eaLnBrk="1" latinLnBrk="0" hangingPunct="1">
      <a:defRPr sz="1900" kern="1200">
        <a:solidFill>
          <a:schemeClr val="tx1"/>
        </a:solidFill>
        <a:latin typeface="+mn-lt"/>
        <a:ea typeface="+mn-ea"/>
        <a:cs typeface="+mn-cs"/>
      </a:defRPr>
    </a:lvl8pPr>
    <a:lvl9pPr marL="5822168" algn="l" defTabSz="1455542"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2079625" y="698500"/>
            <a:ext cx="2698750" cy="3492500"/>
          </a:xfrm>
          <a:ln/>
        </p:spPr>
      </p:sp>
      <p:sp>
        <p:nvSpPr>
          <p:cNvPr id="5120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1204" name="Slide Number Placeholder 3"/>
          <p:cNvSpPr txBox="1">
            <a:spLocks noGrp="1"/>
          </p:cNvSpPr>
          <p:nvPr/>
        </p:nvSpPr>
        <p:spPr bwMode="auto">
          <a:xfrm>
            <a:off x="3884414" y="8845707"/>
            <a:ext cx="2972098" cy="466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F63D21C3-7BC5-4F5A-B8AD-374599CDEE3F}" type="slidenum">
              <a:rPr lang="en-US" altLang="en-US">
                <a:solidFill>
                  <a:srgbClr val="646D72"/>
                </a:solidFill>
                <a:latin typeface="Calibri" pitchFamily="34" charset="0"/>
              </a:rPr>
              <a:pPr algn="r" eaLnBrk="1" hangingPunct="1">
                <a:spcBef>
                  <a:spcPct val="0"/>
                </a:spcBef>
              </a:pPr>
              <a:t>2</a:t>
            </a:fld>
            <a:endParaRPr lang="en-US" altLang="en-US">
              <a:solidFill>
                <a:srgbClr val="646D72"/>
              </a:solidFill>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2079625" y="698500"/>
            <a:ext cx="2698750" cy="3492500"/>
          </a:xfrm>
          <a:ln/>
        </p:spPr>
      </p:sp>
      <p:sp>
        <p:nvSpPr>
          <p:cNvPr id="614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1444" name="Slide Number Placeholder 3"/>
          <p:cNvSpPr txBox="1">
            <a:spLocks noGrp="1"/>
          </p:cNvSpPr>
          <p:nvPr/>
        </p:nvSpPr>
        <p:spPr bwMode="auto">
          <a:xfrm>
            <a:off x="3884414" y="8845707"/>
            <a:ext cx="2972098" cy="466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51E2E3A-2EC1-45B5-B2F4-E3A81FF8E673}" type="slidenum">
              <a:rPr lang="en-US" altLang="en-US">
                <a:solidFill>
                  <a:srgbClr val="646D72"/>
                </a:solidFill>
                <a:latin typeface="Calibri" pitchFamily="34" charset="0"/>
              </a:rPr>
              <a:pPr algn="r" eaLnBrk="1" hangingPunct="1">
                <a:spcBef>
                  <a:spcPct val="0"/>
                </a:spcBef>
              </a:pPr>
              <a:t>11</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032954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2079625" y="698500"/>
            <a:ext cx="2698750" cy="3492500"/>
          </a:xfrm>
          <a:ln/>
        </p:spPr>
      </p:sp>
      <p:sp>
        <p:nvSpPr>
          <p:cNvPr id="614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1444" name="Slide Number Placeholder 3"/>
          <p:cNvSpPr txBox="1">
            <a:spLocks noGrp="1"/>
          </p:cNvSpPr>
          <p:nvPr/>
        </p:nvSpPr>
        <p:spPr bwMode="auto">
          <a:xfrm>
            <a:off x="3884414" y="8845707"/>
            <a:ext cx="2972098" cy="466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51E2E3A-2EC1-45B5-B2F4-E3A81FF8E673}" type="slidenum">
              <a:rPr lang="en-US" altLang="en-US">
                <a:solidFill>
                  <a:srgbClr val="646D72"/>
                </a:solidFill>
                <a:latin typeface="Calibri" pitchFamily="34" charset="0"/>
              </a:rPr>
              <a:pPr algn="r" eaLnBrk="1" hangingPunct="1">
                <a:spcBef>
                  <a:spcPct val="0"/>
                </a:spcBef>
              </a:pPr>
              <a:t>12</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2620281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2079625" y="698500"/>
            <a:ext cx="2698750" cy="3492500"/>
          </a:xfrm>
          <a:ln/>
        </p:spPr>
      </p:sp>
      <p:sp>
        <p:nvSpPr>
          <p:cNvPr id="61443" name="Notes Placeholder 2"/>
          <p:cNvSpPr>
            <a:spLocks noGrp="1" noChangeArrowheads="1"/>
          </p:cNvSpPr>
          <p:nvPr>
            <p:ph type="body" idx="1"/>
          </p:nvPr>
        </p:nvSpPr>
        <p:spPr>
          <a:noFill/>
        </p:spPr>
        <p:txBody>
          <a:bodyPr/>
          <a:lstStyle/>
          <a:p>
            <a:endParaRPr lang="en-US" dirty="0"/>
          </a:p>
        </p:txBody>
      </p:sp>
      <p:sp>
        <p:nvSpPr>
          <p:cNvPr id="61444" name="Slide Number Placeholder 3"/>
          <p:cNvSpPr txBox="1">
            <a:spLocks noGrp="1"/>
          </p:cNvSpPr>
          <p:nvPr/>
        </p:nvSpPr>
        <p:spPr bwMode="auto">
          <a:xfrm>
            <a:off x="3884414" y="8845707"/>
            <a:ext cx="2972098" cy="466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51E2E3A-2EC1-45B5-B2F4-E3A81FF8E673}" type="slidenum">
              <a:rPr lang="en-US" altLang="en-US">
                <a:solidFill>
                  <a:srgbClr val="646D72"/>
                </a:solidFill>
                <a:latin typeface="Calibri" pitchFamily="34" charset="0"/>
              </a:rPr>
              <a:pPr algn="r" eaLnBrk="1" hangingPunct="1">
                <a:spcBef>
                  <a:spcPct val="0"/>
                </a:spcBef>
              </a:pPr>
              <a:t>13</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0052280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2079625" y="698500"/>
            <a:ext cx="2698750" cy="3492500"/>
          </a:xfrm>
          <a:ln/>
        </p:spPr>
      </p:sp>
      <p:sp>
        <p:nvSpPr>
          <p:cNvPr id="614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1444" name="Slide Number Placeholder 3"/>
          <p:cNvSpPr txBox="1">
            <a:spLocks noGrp="1"/>
          </p:cNvSpPr>
          <p:nvPr/>
        </p:nvSpPr>
        <p:spPr bwMode="auto">
          <a:xfrm>
            <a:off x="3884414" y="8845707"/>
            <a:ext cx="2972098" cy="466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51E2E3A-2EC1-45B5-B2F4-E3A81FF8E673}" type="slidenum">
              <a:rPr lang="en-US" altLang="en-US">
                <a:solidFill>
                  <a:srgbClr val="646D72"/>
                </a:solidFill>
                <a:latin typeface="Calibri" pitchFamily="34" charset="0"/>
              </a:rPr>
              <a:pPr algn="r" eaLnBrk="1" hangingPunct="1">
                <a:spcBef>
                  <a:spcPct val="0"/>
                </a:spcBef>
              </a:pPr>
              <a:t>14</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2696744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2079625" y="698500"/>
            <a:ext cx="2698750" cy="3492500"/>
          </a:xfrm>
          <a:ln/>
        </p:spPr>
      </p:sp>
      <p:sp>
        <p:nvSpPr>
          <p:cNvPr id="614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1444" name="Slide Number Placeholder 3"/>
          <p:cNvSpPr txBox="1">
            <a:spLocks noGrp="1"/>
          </p:cNvSpPr>
          <p:nvPr/>
        </p:nvSpPr>
        <p:spPr bwMode="auto">
          <a:xfrm>
            <a:off x="3884414" y="8845707"/>
            <a:ext cx="2972098" cy="466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51E2E3A-2EC1-45B5-B2F4-E3A81FF8E673}" type="slidenum">
              <a:rPr lang="en-US" altLang="en-US">
                <a:solidFill>
                  <a:srgbClr val="646D72"/>
                </a:solidFill>
                <a:latin typeface="Calibri" pitchFamily="34" charset="0"/>
              </a:rPr>
              <a:pPr algn="r" eaLnBrk="1" hangingPunct="1">
                <a:spcBef>
                  <a:spcPct val="0"/>
                </a:spcBef>
              </a:pPr>
              <a:t>15</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41609748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2079625" y="698500"/>
            <a:ext cx="2698750" cy="3492500"/>
          </a:xfrm>
          <a:ln/>
        </p:spPr>
      </p:sp>
      <p:sp>
        <p:nvSpPr>
          <p:cNvPr id="614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1444" name="Slide Number Placeholder 3"/>
          <p:cNvSpPr txBox="1">
            <a:spLocks noGrp="1"/>
          </p:cNvSpPr>
          <p:nvPr/>
        </p:nvSpPr>
        <p:spPr bwMode="auto">
          <a:xfrm>
            <a:off x="3884414" y="8845707"/>
            <a:ext cx="2972098" cy="466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51E2E3A-2EC1-45B5-B2F4-E3A81FF8E673}" type="slidenum">
              <a:rPr lang="en-US" altLang="en-US">
                <a:solidFill>
                  <a:srgbClr val="646D72"/>
                </a:solidFill>
                <a:latin typeface="Calibri" pitchFamily="34" charset="0"/>
              </a:rPr>
              <a:pPr algn="r" eaLnBrk="1" hangingPunct="1">
                <a:spcBef>
                  <a:spcPct val="0"/>
                </a:spcBef>
              </a:pPr>
              <a:t>16</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8883705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2079625" y="698500"/>
            <a:ext cx="2698750" cy="3492500"/>
          </a:xfrm>
          <a:ln/>
        </p:spPr>
      </p:sp>
      <p:sp>
        <p:nvSpPr>
          <p:cNvPr id="614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1444" name="Slide Number Placeholder 3"/>
          <p:cNvSpPr txBox="1">
            <a:spLocks noGrp="1"/>
          </p:cNvSpPr>
          <p:nvPr/>
        </p:nvSpPr>
        <p:spPr bwMode="auto">
          <a:xfrm>
            <a:off x="3884414" y="8845707"/>
            <a:ext cx="2972098" cy="466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51E2E3A-2EC1-45B5-B2F4-E3A81FF8E673}" type="slidenum">
              <a:rPr lang="en-US" altLang="en-US">
                <a:solidFill>
                  <a:srgbClr val="646D72"/>
                </a:solidFill>
                <a:latin typeface="Calibri" pitchFamily="34" charset="0"/>
              </a:rPr>
              <a:pPr algn="r" eaLnBrk="1" hangingPunct="1">
                <a:spcBef>
                  <a:spcPct val="0"/>
                </a:spcBef>
              </a:pPr>
              <a:t>17</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5453127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2079625" y="698500"/>
            <a:ext cx="2698750" cy="3492500"/>
          </a:xfrm>
          <a:ln/>
        </p:spPr>
      </p:sp>
      <p:sp>
        <p:nvSpPr>
          <p:cNvPr id="614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1444" name="Slide Number Placeholder 3"/>
          <p:cNvSpPr txBox="1">
            <a:spLocks noGrp="1"/>
          </p:cNvSpPr>
          <p:nvPr/>
        </p:nvSpPr>
        <p:spPr bwMode="auto">
          <a:xfrm>
            <a:off x="3884414" y="8845707"/>
            <a:ext cx="2972098" cy="466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51E2E3A-2EC1-45B5-B2F4-E3A81FF8E673}" type="slidenum">
              <a:rPr lang="en-US" altLang="en-US">
                <a:solidFill>
                  <a:srgbClr val="646D72"/>
                </a:solidFill>
                <a:latin typeface="Calibri" pitchFamily="34" charset="0"/>
              </a:rPr>
              <a:pPr algn="r" eaLnBrk="1" hangingPunct="1">
                <a:spcBef>
                  <a:spcPct val="0"/>
                </a:spcBef>
              </a:pPr>
              <a:t>18</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2090826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2079625" y="698500"/>
            <a:ext cx="2698750" cy="3492500"/>
          </a:xfrm>
          <a:ln/>
        </p:spPr>
      </p:sp>
      <p:sp>
        <p:nvSpPr>
          <p:cNvPr id="614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1444" name="Slide Number Placeholder 3"/>
          <p:cNvSpPr txBox="1">
            <a:spLocks noGrp="1"/>
          </p:cNvSpPr>
          <p:nvPr/>
        </p:nvSpPr>
        <p:spPr bwMode="auto">
          <a:xfrm>
            <a:off x="3884414" y="8845707"/>
            <a:ext cx="2972098" cy="466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51E2E3A-2EC1-45B5-B2F4-E3A81FF8E673}" type="slidenum">
              <a:rPr lang="en-US" altLang="en-US">
                <a:solidFill>
                  <a:srgbClr val="646D72"/>
                </a:solidFill>
                <a:latin typeface="Calibri" pitchFamily="34" charset="0"/>
              </a:rPr>
              <a:pPr algn="r" eaLnBrk="1" hangingPunct="1">
                <a:spcBef>
                  <a:spcPct val="0"/>
                </a:spcBef>
              </a:pPr>
              <a:t>19</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1006785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59000" y="696913"/>
            <a:ext cx="2692400" cy="3486150"/>
          </a:xfrm>
          <a:ln/>
        </p:spPr>
      </p:sp>
      <p:sp>
        <p:nvSpPr>
          <p:cNvPr id="6246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20</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2317780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xfrm>
            <a:off x="2079625" y="698500"/>
            <a:ext cx="2698750" cy="3492500"/>
          </a:xfrm>
          <a:ln/>
        </p:spPr>
      </p:sp>
      <p:sp>
        <p:nvSpPr>
          <p:cNvPr id="5325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3252" name="Slide Number Placeholder 3"/>
          <p:cNvSpPr txBox="1">
            <a:spLocks noGrp="1"/>
          </p:cNvSpPr>
          <p:nvPr/>
        </p:nvSpPr>
        <p:spPr bwMode="auto">
          <a:xfrm>
            <a:off x="3884414" y="8845707"/>
            <a:ext cx="2972098" cy="466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40D6800-B89E-40B0-B3BC-4878D965766A}" type="slidenum">
              <a:rPr lang="en-US" altLang="en-US">
                <a:solidFill>
                  <a:srgbClr val="646D72"/>
                </a:solidFill>
                <a:latin typeface="Calibri" pitchFamily="34" charset="0"/>
              </a:rPr>
              <a:pPr algn="r" eaLnBrk="1" hangingPunct="1">
                <a:spcBef>
                  <a:spcPct val="0"/>
                </a:spcBef>
              </a:pPr>
              <a:t>3</a:t>
            </a:fld>
            <a:endParaRPr lang="en-US" altLang="en-US">
              <a:solidFill>
                <a:srgbClr val="646D72"/>
              </a:solidFill>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2079625" y="698500"/>
            <a:ext cx="2698750" cy="3492500"/>
          </a:xfrm>
          <a:ln/>
        </p:spPr>
      </p:sp>
      <p:sp>
        <p:nvSpPr>
          <p:cNvPr id="614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1444" name="Slide Number Placeholder 3"/>
          <p:cNvSpPr txBox="1">
            <a:spLocks noGrp="1"/>
          </p:cNvSpPr>
          <p:nvPr/>
        </p:nvSpPr>
        <p:spPr bwMode="auto">
          <a:xfrm>
            <a:off x="3884414" y="8845707"/>
            <a:ext cx="2972098" cy="466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51E2E3A-2EC1-45B5-B2F4-E3A81FF8E673}" type="slidenum">
              <a:rPr lang="en-US" altLang="en-US">
                <a:solidFill>
                  <a:srgbClr val="646D72"/>
                </a:solidFill>
                <a:latin typeface="Calibri" pitchFamily="34" charset="0"/>
              </a:rPr>
              <a:pPr algn="r" eaLnBrk="1" hangingPunct="1">
                <a:spcBef>
                  <a:spcPct val="0"/>
                </a:spcBef>
              </a:pPr>
              <a:t>4</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822064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2079625" y="698500"/>
            <a:ext cx="2698750" cy="3492500"/>
          </a:xfrm>
          <a:ln/>
        </p:spPr>
      </p:sp>
      <p:sp>
        <p:nvSpPr>
          <p:cNvPr id="61443" name="Notes Placeholder 2"/>
          <p:cNvSpPr>
            <a:spLocks noGrp="1" noChangeArrowheads="1"/>
          </p:cNvSpPr>
          <p:nvPr>
            <p:ph type="body" idx="1"/>
          </p:nvPr>
        </p:nvSpPr>
        <p:spPr>
          <a:noFill/>
        </p:spPr>
        <p:txBody>
          <a:bodyPr/>
          <a:lstStyle/>
          <a:p>
            <a:endParaRPr lang="en-US" altLang="en-US" dirty="0">
              <a:latin typeface="Arial" charset="0"/>
              <a:ea typeface="ＭＳ Ｐゴシック" pitchFamily="34" charset="-128"/>
              <a:cs typeface="Arial"/>
            </a:endParaRPr>
          </a:p>
        </p:txBody>
      </p:sp>
      <p:sp>
        <p:nvSpPr>
          <p:cNvPr id="61444" name="Slide Number Placeholder 3"/>
          <p:cNvSpPr txBox="1">
            <a:spLocks noGrp="1"/>
          </p:cNvSpPr>
          <p:nvPr/>
        </p:nvSpPr>
        <p:spPr bwMode="auto">
          <a:xfrm>
            <a:off x="3884414" y="8845707"/>
            <a:ext cx="2972098" cy="466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51E2E3A-2EC1-45B5-B2F4-E3A81FF8E673}" type="slidenum">
              <a:rPr lang="en-US" altLang="en-US">
                <a:solidFill>
                  <a:srgbClr val="646D72"/>
                </a:solidFill>
                <a:latin typeface="Calibri" pitchFamily="34" charset="0"/>
              </a:rPr>
              <a:pPr algn="r" eaLnBrk="1" hangingPunct="1">
                <a:spcBef>
                  <a:spcPct val="0"/>
                </a:spcBef>
              </a:pPr>
              <a:t>5</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470329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2079625" y="698500"/>
            <a:ext cx="2698750" cy="3492500"/>
          </a:xfrm>
          <a:ln/>
        </p:spPr>
      </p:sp>
      <p:sp>
        <p:nvSpPr>
          <p:cNvPr id="614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1444" name="Slide Number Placeholder 3"/>
          <p:cNvSpPr txBox="1">
            <a:spLocks noGrp="1"/>
          </p:cNvSpPr>
          <p:nvPr/>
        </p:nvSpPr>
        <p:spPr bwMode="auto">
          <a:xfrm>
            <a:off x="3884414" y="8845707"/>
            <a:ext cx="2972098" cy="466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51E2E3A-2EC1-45B5-B2F4-E3A81FF8E673}" type="slidenum">
              <a:rPr lang="en-US" altLang="en-US">
                <a:solidFill>
                  <a:srgbClr val="646D72"/>
                </a:solidFill>
                <a:latin typeface="Calibri" pitchFamily="34" charset="0"/>
              </a:rPr>
              <a:pPr algn="r" eaLnBrk="1" hangingPunct="1">
                <a:spcBef>
                  <a:spcPct val="0"/>
                </a:spcBef>
              </a:pPr>
              <a:t>6</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842101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2079625" y="698500"/>
            <a:ext cx="2698750" cy="3492500"/>
          </a:xfrm>
          <a:ln/>
        </p:spPr>
      </p:sp>
      <p:sp>
        <p:nvSpPr>
          <p:cNvPr id="614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1444" name="Slide Number Placeholder 3"/>
          <p:cNvSpPr txBox="1">
            <a:spLocks noGrp="1"/>
          </p:cNvSpPr>
          <p:nvPr/>
        </p:nvSpPr>
        <p:spPr bwMode="auto">
          <a:xfrm>
            <a:off x="3884414" y="8845707"/>
            <a:ext cx="2972098" cy="466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51E2E3A-2EC1-45B5-B2F4-E3A81FF8E673}" type="slidenum">
              <a:rPr lang="en-US" altLang="en-US">
                <a:solidFill>
                  <a:srgbClr val="646D72"/>
                </a:solidFill>
                <a:latin typeface="Calibri" pitchFamily="34" charset="0"/>
              </a:rPr>
              <a:pPr algn="r" eaLnBrk="1" hangingPunct="1">
                <a:spcBef>
                  <a:spcPct val="0"/>
                </a:spcBef>
              </a:pPr>
              <a:t>7</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62198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2079625" y="698500"/>
            <a:ext cx="2698750" cy="3492500"/>
          </a:xfrm>
          <a:ln/>
        </p:spPr>
      </p:sp>
      <p:sp>
        <p:nvSpPr>
          <p:cNvPr id="614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1444" name="Slide Number Placeholder 3"/>
          <p:cNvSpPr txBox="1">
            <a:spLocks noGrp="1"/>
          </p:cNvSpPr>
          <p:nvPr/>
        </p:nvSpPr>
        <p:spPr bwMode="auto">
          <a:xfrm>
            <a:off x="3884414" y="8845707"/>
            <a:ext cx="2972098" cy="466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51E2E3A-2EC1-45B5-B2F4-E3A81FF8E673}" type="slidenum">
              <a:rPr lang="en-US" altLang="en-US">
                <a:solidFill>
                  <a:srgbClr val="646D72"/>
                </a:solidFill>
                <a:latin typeface="Calibri" pitchFamily="34" charset="0"/>
              </a:rPr>
              <a:pPr algn="r" eaLnBrk="1" hangingPunct="1">
                <a:spcBef>
                  <a:spcPct val="0"/>
                </a:spcBef>
              </a:pPr>
              <a:t>8</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254378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2079625" y="698500"/>
            <a:ext cx="2698750" cy="3492500"/>
          </a:xfrm>
          <a:ln/>
        </p:spPr>
      </p:sp>
      <p:sp>
        <p:nvSpPr>
          <p:cNvPr id="614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1444" name="Slide Number Placeholder 3"/>
          <p:cNvSpPr txBox="1">
            <a:spLocks noGrp="1"/>
          </p:cNvSpPr>
          <p:nvPr/>
        </p:nvSpPr>
        <p:spPr bwMode="auto">
          <a:xfrm>
            <a:off x="3884414" y="8845707"/>
            <a:ext cx="2972098" cy="466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51E2E3A-2EC1-45B5-B2F4-E3A81FF8E673}" type="slidenum">
              <a:rPr lang="en-US" altLang="en-US">
                <a:solidFill>
                  <a:srgbClr val="646D72"/>
                </a:solidFill>
                <a:latin typeface="Calibri" pitchFamily="34" charset="0"/>
              </a:rPr>
              <a:pPr algn="r" eaLnBrk="1" hangingPunct="1">
                <a:spcBef>
                  <a:spcPct val="0"/>
                </a:spcBef>
              </a:pPr>
              <a:t>9</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42932549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2079625" y="698500"/>
            <a:ext cx="2698750" cy="3492500"/>
          </a:xfrm>
          <a:ln/>
        </p:spPr>
      </p:sp>
      <p:sp>
        <p:nvSpPr>
          <p:cNvPr id="614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1444" name="Slide Number Placeholder 3"/>
          <p:cNvSpPr txBox="1">
            <a:spLocks noGrp="1"/>
          </p:cNvSpPr>
          <p:nvPr/>
        </p:nvSpPr>
        <p:spPr bwMode="auto">
          <a:xfrm>
            <a:off x="3884414" y="8845707"/>
            <a:ext cx="2972098" cy="466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51E2E3A-2EC1-45B5-B2F4-E3A81FF8E673}" type="slidenum">
              <a:rPr lang="en-US" altLang="en-US">
                <a:solidFill>
                  <a:srgbClr val="646D72"/>
                </a:solidFill>
                <a:latin typeface="Calibri" pitchFamily="34" charset="0"/>
              </a:rPr>
              <a:pPr algn="r" eaLnBrk="1" hangingPunct="1">
                <a:spcBef>
                  <a:spcPct val="0"/>
                </a:spcBef>
              </a:pPr>
              <a:t>10</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4370992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334871"/>
            <a:ext cx="6305550" cy="1631576"/>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9" name="Rectangle 8"/>
          <p:cNvSpPr/>
          <p:nvPr userDrawn="1"/>
        </p:nvSpPr>
        <p:spPr bwMode="gray">
          <a:xfrm>
            <a:off x="0" y="2055813"/>
            <a:ext cx="6305550" cy="1279058"/>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 name="Title 1"/>
          <p:cNvSpPr>
            <a:spLocks noGrp="1"/>
          </p:cNvSpPr>
          <p:nvPr>
            <p:ph type="title" hasCustomPrompt="1"/>
          </p:nvPr>
        </p:nvSpPr>
        <p:spPr bwMode="gray">
          <a:xfrm>
            <a:off x="1035051" y="2424314"/>
            <a:ext cx="5029200" cy="775597"/>
          </a:xfrm>
        </p:spPr>
        <p:txBody>
          <a:bodyPr/>
          <a:lstStyle>
            <a:lvl1pPr>
              <a:lnSpc>
                <a:spcPct val="90000"/>
              </a:lnSpc>
              <a:defRPr sz="2800"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4390101"/>
            <a:ext cx="7772400" cy="246888"/>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63946" y="263947"/>
            <a:ext cx="2341158" cy="983679"/>
          </a:xfrm>
          <a:prstGeom prst="rect">
            <a:avLst/>
          </a:prstGeom>
          <a:noFill/>
          <a:ln>
            <a:noFill/>
          </a:ln>
        </p:spPr>
      </p:pic>
      <p:sp>
        <p:nvSpPr>
          <p:cNvPr id="14" name="Text Placeholder 13"/>
          <p:cNvSpPr>
            <a:spLocks noGrp="1"/>
          </p:cNvSpPr>
          <p:nvPr>
            <p:ph type="body" sz="quarter" idx="10" hasCustomPrompt="1"/>
          </p:nvPr>
        </p:nvSpPr>
        <p:spPr bwMode="gray">
          <a:xfrm>
            <a:off x="1035050" y="3436327"/>
            <a:ext cx="5029200" cy="184666"/>
          </a:xfrm>
        </p:spPr>
        <p:txBody>
          <a:bodyPr/>
          <a:lstStyle>
            <a:lvl1pPr marL="0" indent="0">
              <a:spcBef>
                <a:spcPts val="0"/>
              </a:spcBef>
              <a:buFontTx/>
              <a:buNone/>
              <a:defRPr sz="1200">
                <a:solidFill>
                  <a:schemeClr val="tx1"/>
                </a:solidFill>
              </a:defRPr>
            </a:lvl1pPr>
            <a:lvl2pPr marL="112713" indent="0">
              <a:buFontTx/>
              <a:buNone/>
              <a:defRPr sz="1200">
                <a:solidFill>
                  <a:schemeClr val="tx1"/>
                </a:solidFill>
              </a:defRPr>
            </a:lvl2pPr>
            <a:lvl3pPr marL="230187" indent="0">
              <a:buFontTx/>
              <a:buNone/>
              <a:defRPr sz="1200">
                <a:solidFill>
                  <a:schemeClr val="tx1"/>
                </a:solidFill>
              </a:defRPr>
            </a:lvl3pPr>
            <a:lvl4pPr marL="342900" indent="0">
              <a:buFontTx/>
              <a:buNone/>
              <a:defRPr sz="1200">
                <a:solidFill>
                  <a:schemeClr val="tx1"/>
                </a:solidFill>
              </a:defRPr>
            </a:lvl4pPr>
            <a:lvl5pPr marL="458787" indent="0">
              <a:buFontTx/>
              <a:buNone/>
              <a:defRPr sz="1200">
                <a:solidFill>
                  <a:schemeClr val="tx1"/>
                </a:solidFill>
              </a:defRPr>
            </a:lvl5pPr>
          </a:lstStyle>
          <a:p>
            <a:pPr lvl="0"/>
            <a:r>
              <a:rPr lang="en-US" dirty="0"/>
              <a:t>Document subtitle – Arial 12pt regular, use sentence Case</a:t>
            </a:r>
          </a:p>
        </p:txBody>
      </p:sp>
      <p:sp>
        <p:nvSpPr>
          <p:cNvPr id="16" name="Picture Placeholder 15"/>
          <p:cNvSpPr>
            <a:spLocks noGrp="1"/>
          </p:cNvSpPr>
          <p:nvPr>
            <p:ph type="pic" sz="quarter" idx="11" hasCustomPrompt="1"/>
          </p:nvPr>
        </p:nvSpPr>
        <p:spPr bwMode="gray">
          <a:xfrm>
            <a:off x="0" y="4965700"/>
            <a:ext cx="6305550" cy="3430588"/>
          </a:xfrm>
        </p:spPr>
        <p:txBody>
          <a:bodyPr lIns="640080" rIns="640080" anchor="ctr">
            <a:noAutofit/>
          </a:bodyPr>
          <a:lstStyle>
            <a:lvl1pPr marL="0" indent="0" algn="ctr">
              <a:buNone/>
              <a:defRPr sz="1200" b="1"/>
            </a:lvl1pPr>
          </a:lstStyle>
          <a:p>
            <a:r>
              <a:rPr lang="en-US" dirty="0"/>
              <a:t>Insert photo relevant to topic being presented. A vast photo library is available via the Marketing Content Library (MCL) at the following:</a:t>
            </a:r>
            <a:br>
              <a:rPr lang="en-US" dirty="0"/>
            </a:br>
            <a:r>
              <a:rPr lang="en-US" dirty="0"/>
              <a:t>https://library.optum.com/</a:t>
            </a:r>
            <a:br>
              <a:rPr lang="en-US" dirty="0"/>
            </a:br>
            <a:br>
              <a:rPr lang="en-US" dirty="0"/>
            </a:br>
            <a:br>
              <a:rPr lang="en-US" dirty="0"/>
            </a:br>
            <a:br>
              <a:rPr lang="en-US" dirty="0"/>
            </a:br>
            <a:r>
              <a:rPr lang="en-US" dirty="0"/>
              <a:t>Directions for requesting access are on the log-in screen.</a:t>
            </a:r>
            <a:br>
              <a:rPr lang="en-US" dirty="0"/>
            </a:br>
            <a:br>
              <a:rPr lang="en-US" dirty="0"/>
            </a:br>
            <a:endParaRPr lang="en-US" dirty="0"/>
          </a:p>
        </p:txBody>
      </p:sp>
    </p:spTree>
    <p:extLst>
      <p:ext uri="{BB962C8B-B14F-4D97-AF65-F5344CB8AC3E}">
        <p14:creationId xmlns:p14="http://schemas.microsoft.com/office/powerpoint/2010/main" val="584816990"/>
      </p:ext>
    </p:extLst>
  </p:cSld>
  <p:clrMapOvr>
    <a:masterClrMapping/>
  </p:clrMapOvr>
  <p:extLst>
    <p:ext uri="{DCECCB84-F9BA-43D5-87BE-67443E8EF086}">
      <p15:sldGuideLst xmlns:p15="http://schemas.microsoft.com/office/powerpoint/2012/main">
        <p15:guide id="1" orient="horz" pos="5289" userDrawn="1">
          <p15:clr>
            <a:srgbClr val="FBAE40"/>
          </p15:clr>
        </p15:guide>
        <p15:guide id="3" pos="652" userDrawn="1">
          <p15:clr>
            <a:srgbClr val="C35EA4"/>
          </p15:clr>
        </p15:guide>
        <p15:guide id="4" pos="397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2380"/>
            <a:ext cx="4114800" cy="553998"/>
          </a:xfrm>
        </p:spPr>
        <p:txBody>
          <a:bodyPr anchor="t" anchorCtr="0"/>
          <a:lstStyle>
            <a:lvl1pPr>
              <a:lnSpc>
                <a:spcPct val="90000"/>
              </a:lnSpc>
              <a:defRPr>
                <a:solidFill>
                  <a:schemeClr val="bg1"/>
                </a:solidFill>
              </a:defRPr>
            </a:lvl1pPr>
          </a:lstStyle>
          <a:p>
            <a:r>
              <a:rPr lang="en-US" dirty="0"/>
              <a:t>Document title – Arial 20pt regular; Use sentence case</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2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a:t>Do not reproduce, transmit or modify the content set forth herein in any form or by any means without written permission of Optum, Inc. 2020. All rights reserved.</a:t>
            </a:r>
            <a:endParaRPr lang="en-US" dirty="0"/>
          </a:p>
        </p:txBody>
      </p:sp>
    </p:spTree>
    <p:extLst>
      <p:ext uri="{BB962C8B-B14F-4D97-AF65-F5344CB8AC3E}">
        <p14:creationId xmlns:p14="http://schemas.microsoft.com/office/powerpoint/2010/main" val="4238898392"/>
      </p:ext>
    </p:extLst>
  </p:cSld>
  <p:clrMapOvr>
    <a:masterClrMapping/>
  </p:clrMapOvr>
  <p:extLst>
    <p:ext uri="{DCECCB84-F9BA-43D5-87BE-67443E8EF086}">
      <p15:sldGuideLst xmlns:p15="http://schemas.microsoft.com/office/powerpoint/2012/main">
        <p15:guide id="1" orient="horz" pos="1792" userDrawn="1">
          <p15:clr>
            <a:srgbClr val="FBAE40"/>
          </p15:clr>
        </p15:guide>
        <p15:guide id="2" pos="1888">
          <p15:clr>
            <a:srgbClr val="FBAE40"/>
          </p15:clr>
        </p15:guide>
        <p15:guide id="3" pos="475" userDrawn="1">
          <p15:clr>
            <a:srgbClr val="C35EA4"/>
          </p15:clr>
        </p15:guide>
        <p15:guide id="4" pos="1777">
          <p15:clr>
            <a:srgbClr val="FBAE40"/>
          </p15:clr>
        </p15:guide>
        <p15:guide id="5" pos="3191">
          <p15:clr>
            <a:srgbClr val="FBAE40"/>
          </p15:clr>
        </p15:guide>
        <p15:guide id="6" pos="3302">
          <p15:clr>
            <a:srgbClr val="FBAE40"/>
          </p15:clr>
        </p15:guide>
        <p15:guide id="7" orient="horz" pos="575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4984"/>
            <a:ext cx="4114800" cy="276999"/>
          </a:xfrm>
        </p:spPr>
        <p:txBody>
          <a:bodyPr anchor="t" anchorCtr="0"/>
          <a:lstStyle>
            <a:lvl1pPr>
              <a:lnSpc>
                <a:spcPct val="90000"/>
              </a:lnSpc>
              <a:defRPr>
                <a:solidFill>
                  <a:schemeClr val="bg1"/>
                </a:solidFill>
              </a:defRPr>
            </a:lvl1pPr>
          </a:lstStyle>
          <a:p>
            <a:r>
              <a:rPr lang="en-US" dirty="0"/>
              <a:t>Document title – Arial 20pt regular</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2" name="Text Placeholder 4"/>
          <p:cNvSpPr>
            <a:spLocks noGrp="1"/>
          </p:cNvSpPr>
          <p:nvPr>
            <p:ph type="body" sz="quarter" idx="25" hasCustomPrompt="1"/>
          </p:nvPr>
        </p:nvSpPr>
        <p:spPr bwMode="gray">
          <a:xfrm>
            <a:off x="752475" y="1379501"/>
            <a:ext cx="4114800" cy="153888"/>
          </a:xfrm>
        </p:spPr>
        <p:txBody>
          <a:bodyPr/>
          <a:lstStyle>
            <a:lvl1pPr marL="0" indent="0">
              <a:spcBef>
                <a:spcPts val="0"/>
              </a:spcBef>
              <a:buNone/>
              <a:defRPr sz="1000">
                <a:solidFill>
                  <a:schemeClr val="bg1"/>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dirty="0"/>
              <a:t>Document subtitle – Arial 10pt regular, use sentence Case</a:t>
            </a: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2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a:t>Do not reproduce, transmit or modify the content set forth herein in any form or by any means without written permission of Optum, Inc. 2020. All rights reserved.</a:t>
            </a:r>
            <a:endParaRPr lang="en-US" dirty="0"/>
          </a:p>
        </p:txBody>
      </p:sp>
    </p:spTree>
    <p:extLst>
      <p:ext uri="{BB962C8B-B14F-4D97-AF65-F5344CB8AC3E}">
        <p14:creationId xmlns:p14="http://schemas.microsoft.com/office/powerpoint/2010/main" val="1722464221"/>
      </p:ext>
    </p:extLst>
  </p:cSld>
  <p:clrMapOvr>
    <a:masterClrMapping/>
  </p:clrMapOvr>
  <p:extLst>
    <p:ext uri="{DCECCB84-F9BA-43D5-87BE-67443E8EF086}">
      <p15:sldGuideLst xmlns:p15="http://schemas.microsoft.com/office/powerpoint/2012/main">
        <p15:guide id="2" orient="horz" pos="1794" userDrawn="1">
          <p15:clr>
            <a:srgbClr val="FBAE40"/>
          </p15:clr>
        </p15:guide>
        <p15:guide id="3" pos="1888" userDrawn="1">
          <p15:clr>
            <a:srgbClr val="FBAE40"/>
          </p15:clr>
        </p15:guide>
        <p15:guide id="4" pos="475" userDrawn="1">
          <p15:clr>
            <a:srgbClr val="C35EA4"/>
          </p15:clr>
        </p15:guide>
        <p15:guide id="5" pos="1777" userDrawn="1">
          <p15:clr>
            <a:srgbClr val="FBAE40"/>
          </p15:clr>
        </p15:guide>
        <p15:guide id="6" pos="3191" userDrawn="1">
          <p15:clr>
            <a:srgbClr val="FBAE40"/>
          </p15:clr>
        </p15:guide>
        <p15:guide id="7" pos="3302" userDrawn="1">
          <p15:clr>
            <a:srgbClr val="FBAE40"/>
          </p15:clr>
        </p15:guide>
        <p15:guide id="8" orient="horz" pos="575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a:t>Do not reproduce, transmit or modify the content set forth herein in any form or by any means without written permission of Optum, Inc. 2020. All rights reserved.</a:t>
            </a:r>
            <a:endParaRPr lang="en-US" dirty="0"/>
          </a:p>
        </p:txBody>
      </p:sp>
    </p:spTree>
    <p:extLst>
      <p:ext uri="{BB962C8B-B14F-4D97-AF65-F5344CB8AC3E}">
        <p14:creationId xmlns:p14="http://schemas.microsoft.com/office/powerpoint/2010/main" val="13297126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http://www.optum.com/" TargetMode="Externa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5" name="Text Placeholder 1"/>
          <p:cNvSpPr>
            <a:spLocks noGrp="1"/>
          </p:cNvSpPr>
          <p:nvPr>
            <p:ph type="body" idx="1"/>
          </p:nvPr>
        </p:nvSpPr>
        <p:spPr bwMode="gray">
          <a:xfrm>
            <a:off x="460376" y="1970088"/>
            <a:ext cx="6856524" cy="1487587"/>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bwMode="gray">
          <a:xfrm>
            <a:off x="758825" y="881925"/>
            <a:ext cx="6558074" cy="307777"/>
          </a:xfrm>
          <a:prstGeom prst="rect">
            <a:avLst/>
          </a:prstGeom>
        </p:spPr>
        <p:txBody>
          <a:bodyPr vert="horz" wrap="square" lIns="0" tIns="0" rIns="0" bIns="0" rtlCol="0" anchor="b">
            <a:spAutoFit/>
          </a:bodyPr>
          <a:lstStyle/>
          <a:p>
            <a:r>
              <a:rPr lang="en-US" dirty="0"/>
              <a:t>Page title – Arial 20pt regular; Use sentence case</a:t>
            </a:r>
          </a:p>
        </p:txBody>
      </p:sp>
      <p:sp>
        <p:nvSpPr>
          <p:cNvPr id="7" name="Slide Number Placeholder 5"/>
          <p:cNvSpPr txBox="1">
            <a:spLocks/>
          </p:cNvSpPr>
          <p:nvPr/>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8" name="TextBox 7">
            <a:hlinkClick r:id="rId6"/>
          </p:cNvPr>
          <p:cNvSpPr txBox="1"/>
          <p:nvPr/>
        </p:nvSpPr>
        <p:spPr bwMode="gray">
          <a:xfrm>
            <a:off x="758825" y="9645778"/>
            <a:ext cx="1832769" cy="92333"/>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chemeClr val="tx1"/>
                </a:solidFill>
                <a:effectLst/>
                <a:uLnTx/>
                <a:uFillTx/>
                <a:latin typeface="+mn-lt"/>
                <a:ea typeface="+mn-ea"/>
                <a:cs typeface="+mn-cs"/>
              </a:rPr>
              <a:t>© 2020 Optum, Inc. All rights reserved. </a:t>
            </a:r>
            <a:r>
              <a:rPr kumimoji="0" lang="en-US" sz="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t>
            </a:r>
            <a:r>
              <a:rPr kumimoji="0" lang="en-US" sz="6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optum.com</a:t>
            </a:r>
            <a:endParaRPr kumimoji="0" lang="en-US" sz="600" b="1" i="0" u="none" strike="noStrike" kern="1200" cap="none" spc="0" normalizeH="0" baseline="0" noProof="0" dirty="0">
              <a:ln>
                <a:noFill/>
              </a:ln>
              <a:solidFill>
                <a:schemeClr val="tx1"/>
              </a:solidFill>
              <a:effectLst/>
              <a:uLnTx/>
              <a:uFillTx/>
              <a:latin typeface="+mn-lt"/>
              <a:ea typeface="+mn-ea"/>
              <a:cs typeface="+mn-cs"/>
            </a:endParaRPr>
          </a:p>
        </p:txBody>
      </p:sp>
      <p:sp>
        <p:nvSpPr>
          <p:cNvPr id="3"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a:t>Do not reproduce, transmit or modify the content set forth herein in any form or by any means without written permission of Optum, Inc. 2020. All rights reserved.</a:t>
            </a:r>
            <a:endParaRPr lang="en-US" dirty="0"/>
          </a:p>
        </p:txBody>
      </p:sp>
    </p:spTree>
  </p:cSld>
  <p:clrMap bg1="lt1" tx1="dk1" bg2="lt2" tx2="dk2" accent1="accent1" accent2="accent2" accent3="accent3" accent4="accent4" accent5="accent5" accent6="accent6" hlink="hlink" folHlink="folHlink"/>
  <p:sldLayoutIdLst>
    <p:sldLayoutId id="2147483732" r:id="rId1"/>
    <p:sldLayoutId id="2147483735" r:id="rId2"/>
    <p:sldLayoutId id="2147483731" r:id="rId3"/>
    <p:sldLayoutId id="2147483749" r:id="rId4"/>
  </p:sldLayoutIdLst>
  <p:hf sldNum="0" hdr="0" dt="0"/>
  <p:txStyles>
    <p:titleStyle>
      <a:lvl1pPr algn="l" defTabSz="1018879" rtl="0" eaLnBrk="1" latinLnBrk="0" hangingPunct="1">
        <a:spcBef>
          <a:spcPct val="0"/>
        </a:spcBef>
        <a:buNone/>
        <a:defRPr sz="2000" b="0" kern="1200" baseline="0">
          <a:solidFill>
            <a:schemeClr val="tx1"/>
          </a:solidFill>
          <a:latin typeface="+mj-lt"/>
          <a:ea typeface="+mj-ea"/>
          <a:cs typeface="+mj-cs"/>
        </a:defRPr>
      </a:lvl1pPr>
    </p:titleStyle>
    <p:body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p:bodyStyle>
    <p:otherStyle>
      <a:defPPr>
        <a:defRPr lang="en-US"/>
      </a:defPPr>
      <a:lvl1pPr marL="0" algn="l" defTabSz="640080" rtl="0" eaLnBrk="1" latinLnBrk="0" hangingPunct="1">
        <a:spcBef>
          <a:spcPts val="300"/>
        </a:spcBef>
        <a:defRPr sz="900" kern="1200">
          <a:solidFill>
            <a:schemeClr val="tx1"/>
          </a:solidFill>
          <a:latin typeface="+mn-lt"/>
          <a:ea typeface="+mn-ea"/>
          <a:cs typeface="+mn-cs"/>
        </a:defRPr>
      </a:lvl1pPr>
      <a:lvl2pPr marL="1143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2pPr>
      <a:lvl3pPr marL="2286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3pPr>
      <a:lvl4pPr marL="3429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4pPr>
      <a:lvl5pPr marL="4572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5pPr>
      <a:lvl6pPr marL="5715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6pPr>
      <a:lvl7pPr marL="6858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7pPr>
      <a:lvl8pPr marL="8001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8pPr>
      <a:lvl9pPr marL="9144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4608" userDrawn="1">
          <p15:clr>
            <a:srgbClr val="C35EA4"/>
          </p15:clr>
        </p15:guide>
        <p15:guide id="3" orient="horz" pos="287" userDrawn="1">
          <p15:clr>
            <a:srgbClr val="C35EA4"/>
          </p15:clr>
        </p15:guide>
        <p15:guide id="4" orient="horz" pos="5991" userDrawn="1">
          <p15:clr>
            <a:srgbClr val="C35E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p:cNvSpPr>
          <p:nvPr>
            <p:ph type="title"/>
          </p:nvPr>
        </p:nvSpPr>
        <p:spPr>
          <a:xfrm>
            <a:off x="175098" y="2922912"/>
            <a:ext cx="5889153" cy="276999"/>
          </a:xfrm>
        </p:spPr>
        <p:txBody>
          <a:bodyPr/>
          <a:lstStyle/>
          <a:p>
            <a:r>
              <a:rPr lang="en-US" altLang="en-US" sz="2000" b="1" dirty="0"/>
              <a:t>Managing Family and Relationships</a:t>
            </a:r>
            <a:endParaRPr lang="en-US" altLang="en-US" sz="2000" dirty="0"/>
          </a:p>
        </p:txBody>
      </p:sp>
      <p:sp>
        <p:nvSpPr>
          <p:cNvPr id="5123" name="Rectangle 11"/>
          <p:cNvSpPr>
            <a:spLocks noGrp="1"/>
          </p:cNvSpPr>
          <p:nvPr>
            <p:ph type="body" sz="quarter" idx="10"/>
          </p:nvPr>
        </p:nvSpPr>
        <p:spPr>
          <a:xfrm>
            <a:off x="1035050" y="3436327"/>
            <a:ext cx="5029200" cy="369332"/>
          </a:xfrm>
        </p:spPr>
        <p:txBody>
          <a:bodyPr/>
          <a:lstStyle/>
          <a:p>
            <a:r>
              <a:rPr lang="en-US" altLang="en-US" dirty="0"/>
              <a:t>Workbook</a:t>
            </a:r>
          </a:p>
          <a:p>
            <a:endParaRPr lang="en-US" altLang="en-US" dirty="0"/>
          </a:p>
        </p:txBody>
      </p:sp>
    </p:spTree>
    <p:extLst>
      <p:ext uri="{BB962C8B-B14F-4D97-AF65-F5344CB8AC3E}">
        <p14:creationId xmlns:p14="http://schemas.microsoft.com/office/powerpoint/2010/main" val="2603613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Placeholder 10"/>
          <p:cNvSpPr txBox="1">
            <a:spLocks/>
          </p:cNvSpPr>
          <p:nvPr/>
        </p:nvSpPr>
        <p:spPr bwMode="auto">
          <a:xfrm>
            <a:off x="349239" y="5918599"/>
            <a:ext cx="1842052" cy="3133530"/>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endParaRPr lang="en-US" altLang="en-US" sz="1800" b="1" dirty="0">
              <a:solidFill>
                <a:schemeClr val="bg1"/>
              </a:solidFill>
            </a:endParaRP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Optum, Inc. 2020. All rights reserved.</a:t>
            </a:r>
            <a:endParaRPr lang="en-US" dirty="0"/>
          </a:p>
        </p:txBody>
      </p:sp>
      <p:sp>
        <p:nvSpPr>
          <p:cNvPr id="4" name="Title 3">
            <a:extLst>
              <a:ext uri="{FF2B5EF4-FFF2-40B4-BE49-F238E27FC236}">
                <a16:creationId xmlns:a16="http://schemas.microsoft.com/office/drawing/2014/main" id="{665F03FB-39A2-44F2-962B-1E115CCC4A90}"/>
              </a:ext>
            </a:extLst>
          </p:cNvPr>
          <p:cNvSpPr>
            <a:spLocks noGrp="1"/>
          </p:cNvSpPr>
          <p:nvPr>
            <p:ph type="title"/>
          </p:nvPr>
        </p:nvSpPr>
        <p:spPr>
          <a:xfrm>
            <a:off x="349239" y="1276121"/>
            <a:ext cx="5860912" cy="276999"/>
          </a:xfrm>
        </p:spPr>
        <p:txBody>
          <a:bodyPr/>
          <a:lstStyle/>
          <a:p>
            <a:r>
              <a:rPr lang="en-US" dirty="0"/>
              <a:t>Connection</a:t>
            </a:r>
          </a:p>
        </p:txBody>
      </p:sp>
      <p:sp>
        <p:nvSpPr>
          <p:cNvPr id="7" name="Text Placeholder 12">
            <a:extLst>
              <a:ext uri="{FF2B5EF4-FFF2-40B4-BE49-F238E27FC236}">
                <a16:creationId xmlns:a16="http://schemas.microsoft.com/office/drawing/2014/main" id="{7A595F77-DD21-4860-B0BD-79D62E3227E0}"/>
              </a:ext>
            </a:extLst>
          </p:cNvPr>
          <p:cNvSpPr txBox="1">
            <a:spLocks/>
          </p:cNvSpPr>
          <p:nvPr/>
        </p:nvSpPr>
        <p:spPr bwMode="auto">
          <a:xfrm>
            <a:off x="2462004" y="5777037"/>
            <a:ext cx="4992896" cy="373711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endParaRPr lang="en-US" altLang="en-US" sz="1600" dirty="0">
              <a:solidFill>
                <a:srgbClr val="646D72"/>
              </a:solidFill>
            </a:endParaRPr>
          </a:p>
        </p:txBody>
      </p:sp>
      <p:sp>
        <p:nvSpPr>
          <p:cNvPr id="8" name="TextBox 7">
            <a:extLst>
              <a:ext uri="{FF2B5EF4-FFF2-40B4-BE49-F238E27FC236}">
                <a16:creationId xmlns:a16="http://schemas.microsoft.com/office/drawing/2014/main" id="{25331F91-0CA7-42FE-BFFB-848C2002B019}"/>
              </a:ext>
            </a:extLst>
          </p:cNvPr>
          <p:cNvSpPr txBox="1"/>
          <p:nvPr/>
        </p:nvSpPr>
        <p:spPr bwMode="gray">
          <a:xfrm>
            <a:off x="7010400" y="1444180"/>
            <a:ext cx="889000" cy="215444"/>
          </a:xfrm>
          <a:prstGeom prst="rect">
            <a:avLst/>
          </a:prstGeom>
          <a:noFill/>
        </p:spPr>
        <p:txBody>
          <a:bodyPr wrap="square" lIns="0" tIns="0" rIns="0" bIns="0" rtlCol="0">
            <a:spAutoFit/>
          </a:bodyPr>
          <a:lstStyle/>
          <a:p>
            <a:pPr>
              <a:spcBef>
                <a:spcPts val="500"/>
              </a:spcBef>
            </a:pPr>
            <a:r>
              <a:rPr lang="en-US" sz="1400" dirty="0"/>
              <a:t>Slide 12</a:t>
            </a:r>
          </a:p>
        </p:txBody>
      </p:sp>
      <p:sp>
        <p:nvSpPr>
          <p:cNvPr id="9" name="Content Placeholder 1">
            <a:extLst>
              <a:ext uri="{FF2B5EF4-FFF2-40B4-BE49-F238E27FC236}">
                <a16:creationId xmlns:a16="http://schemas.microsoft.com/office/drawing/2014/main" id="{9F5CC633-FB9E-4296-A571-5D5F0220428B}"/>
              </a:ext>
            </a:extLst>
          </p:cNvPr>
          <p:cNvSpPr txBox="1">
            <a:spLocks/>
          </p:cNvSpPr>
          <p:nvPr/>
        </p:nvSpPr>
        <p:spPr>
          <a:xfrm>
            <a:off x="349239" y="2543233"/>
            <a:ext cx="7105661" cy="2689384"/>
          </a:xfrm>
          <a:prstGeom prst="rect">
            <a:avLst/>
          </a:prstGeom>
        </p:spPr>
        <p:txBody>
          <a:bodyPr anchor="t"/>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r>
              <a:rPr lang="en-US" sz="2000" dirty="0">
                <a:solidFill>
                  <a:schemeClr val="bg2">
                    <a:lumMod val="50000"/>
                  </a:schemeClr>
                </a:solidFill>
              </a:rPr>
              <a:t>A recent study of working fathers suggests that they have one to one conversations with their children </a:t>
            </a:r>
            <a:r>
              <a:rPr lang="en-US" sz="2000" dirty="0"/>
              <a:t>35 minutes a day.</a:t>
            </a:r>
            <a:endParaRPr lang="en-US" sz="2000" dirty="0">
              <a:solidFill>
                <a:schemeClr val="bg2">
                  <a:lumMod val="50000"/>
                </a:schemeClr>
              </a:solidFill>
            </a:endParaRPr>
          </a:p>
          <a:p>
            <a:endParaRPr lang="en-US" sz="2000" dirty="0">
              <a:solidFill>
                <a:schemeClr val="bg2">
                  <a:lumMod val="50000"/>
                </a:schemeClr>
              </a:solidFill>
            </a:endParaRPr>
          </a:p>
          <a:p>
            <a:r>
              <a:rPr lang="en-US" sz="2000" dirty="0">
                <a:solidFill>
                  <a:schemeClr val="bg2">
                    <a:lumMod val="50000"/>
                  </a:schemeClr>
                </a:solidFill>
              </a:rPr>
              <a:t>In that same study, the average conversation time between spouses is 27 minutes per week</a:t>
            </a:r>
            <a:r>
              <a:rPr lang="en-US" sz="2000" dirty="0">
                <a:solidFill>
                  <a:schemeClr val="bg2">
                    <a:lumMod val="50000"/>
                  </a:schemeClr>
                </a:solidFill>
                <a:cs typeface="Arial"/>
              </a:rPr>
              <a:t>.</a:t>
            </a:r>
          </a:p>
        </p:txBody>
      </p:sp>
      <p:sp>
        <p:nvSpPr>
          <p:cNvPr id="10" name="TextBox 9">
            <a:extLst>
              <a:ext uri="{FF2B5EF4-FFF2-40B4-BE49-F238E27FC236}">
                <a16:creationId xmlns:a16="http://schemas.microsoft.com/office/drawing/2014/main" id="{73E90DBE-D476-4CAB-BB62-CD36FE5A29BD}"/>
              </a:ext>
            </a:extLst>
          </p:cNvPr>
          <p:cNvSpPr txBox="1"/>
          <p:nvPr/>
        </p:nvSpPr>
        <p:spPr bwMode="gray">
          <a:xfrm>
            <a:off x="530963" y="6192702"/>
            <a:ext cx="1478604" cy="1846659"/>
          </a:xfrm>
          <a:prstGeom prst="rect">
            <a:avLst/>
          </a:prstGeom>
          <a:noFill/>
        </p:spPr>
        <p:txBody>
          <a:bodyPr wrap="square" lIns="0" tIns="0" rIns="0" bIns="0" rtlCol="0">
            <a:spAutoFit/>
          </a:bodyPr>
          <a:lstStyle/>
          <a:p>
            <a:pPr>
              <a:spcBef>
                <a:spcPts val="500"/>
              </a:spcBef>
            </a:pPr>
            <a:r>
              <a:rPr lang="en-US" sz="2000" dirty="0">
                <a:solidFill>
                  <a:schemeClr val="bg1"/>
                </a:solidFill>
              </a:rPr>
              <a:t>When’s the last time someone *really* listened to you?</a:t>
            </a:r>
          </a:p>
        </p:txBody>
      </p:sp>
    </p:spTree>
    <p:extLst>
      <p:ext uri="{BB962C8B-B14F-4D97-AF65-F5344CB8AC3E}">
        <p14:creationId xmlns:p14="http://schemas.microsoft.com/office/powerpoint/2010/main" val="89144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Placeholder 10"/>
          <p:cNvSpPr txBox="1">
            <a:spLocks/>
          </p:cNvSpPr>
          <p:nvPr/>
        </p:nvSpPr>
        <p:spPr bwMode="auto">
          <a:xfrm>
            <a:off x="349239" y="5918599"/>
            <a:ext cx="1842052" cy="3133530"/>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endParaRPr lang="en-US" altLang="en-US" sz="1800" b="1" dirty="0">
              <a:solidFill>
                <a:schemeClr val="bg1"/>
              </a:solidFill>
            </a:endParaRP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Optum, Inc. 2020. All rights reserved.</a:t>
            </a:r>
            <a:endParaRPr lang="en-US" dirty="0"/>
          </a:p>
        </p:txBody>
      </p:sp>
      <p:sp>
        <p:nvSpPr>
          <p:cNvPr id="4" name="Title 3">
            <a:extLst>
              <a:ext uri="{FF2B5EF4-FFF2-40B4-BE49-F238E27FC236}">
                <a16:creationId xmlns:a16="http://schemas.microsoft.com/office/drawing/2014/main" id="{665F03FB-39A2-44F2-962B-1E115CCC4A90}"/>
              </a:ext>
            </a:extLst>
          </p:cNvPr>
          <p:cNvSpPr>
            <a:spLocks noGrp="1"/>
          </p:cNvSpPr>
          <p:nvPr>
            <p:ph type="title"/>
          </p:nvPr>
        </p:nvSpPr>
        <p:spPr>
          <a:xfrm>
            <a:off x="349239" y="1276121"/>
            <a:ext cx="5860912" cy="276999"/>
          </a:xfrm>
        </p:spPr>
        <p:txBody>
          <a:bodyPr/>
          <a:lstStyle/>
          <a:p>
            <a:r>
              <a:rPr lang="en-US" dirty="0"/>
              <a:t>The Sandwich Generation</a:t>
            </a:r>
          </a:p>
        </p:txBody>
      </p:sp>
      <p:sp>
        <p:nvSpPr>
          <p:cNvPr id="7" name="Text Placeholder 12">
            <a:extLst>
              <a:ext uri="{FF2B5EF4-FFF2-40B4-BE49-F238E27FC236}">
                <a16:creationId xmlns:a16="http://schemas.microsoft.com/office/drawing/2014/main" id="{7A595F77-DD21-4860-B0BD-79D62E3227E0}"/>
              </a:ext>
            </a:extLst>
          </p:cNvPr>
          <p:cNvSpPr txBox="1">
            <a:spLocks/>
          </p:cNvSpPr>
          <p:nvPr/>
        </p:nvSpPr>
        <p:spPr bwMode="auto">
          <a:xfrm>
            <a:off x="2462004" y="5777037"/>
            <a:ext cx="4992896" cy="373711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endParaRPr lang="en-US" altLang="en-US" sz="1600" dirty="0">
              <a:solidFill>
                <a:srgbClr val="646D72"/>
              </a:solidFill>
            </a:endParaRPr>
          </a:p>
        </p:txBody>
      </p:sp>
      <p:sp>
        <p:nvSpPr>
          <p:cNvPr id="8" name="TextBox 7">
            <a:extLst>
              <a:ext uri="{FF2B5EF4-FFF2-40B4-BE49-F238E27FC236}">
                <a16:creationId xmlns:a16="http://schemas.microsoft.com/office/drawing/2014/main" id="{25331F91-0CA7-42FE-BFFB-848C2002B019}"/>
              </a:ext>
            </a:extLst>
          </p:cNvPr>
          <p:cNvSpPr txBox="1"/>
          <p:nvPr/>
        </p:nvSpPr>
        <p:spPr bwMode="gray">
          <a:xfrm>
            <a:off x="7010400" y="1444180"/>
            <a:ext cx="889000" cy="215444"/>
          </a:xfrm>
          <a:prstGeom prst="rect">
            <a:avLst/>
          </a:prstGeom>
          <a:noFill/>
        </p:spPr>
        <p:txBody>
          <a:bodyPr wrap="square" lIns="0" tIns="0" rIns="0" bIns="0" rtlCol="0">
            <a:spAutoFit/>
          </a:bodyPr>
          <a:lstStyle/>
          <a:p>
            <a:pPr>
              <a:spcBef>
                <a:spcPts val="500"/>
              </a:spcBef>
            </a:pPr>
            <a:r>
              <a:rPr lang="en-US" sz="1400" dirty="0"/>
              <a:t>Slide 13</a:t>
            </a:r>
          </a:p>
        </p:txBody>
      </p:sp>
      <p:sp>
        <p:nvSpPr>
          <p:cNvPr id="9" name="Content Placeholder 1">
            <a:extLst>
              <a:ext uri="{FF2B5EF4-FFF2-40B4-BE49-F238E27FC236}">
                <a16:creationId xmlns:a16="http://schemas.microsoft.com/office/drawing/2014/main" id="{B24F7543-3FA0-4C29-9E36-D93274E422F3}"/>
              </a:ext>
            </a:extLst>
          </p:cNvPr>
          <p:cNvSpPr txBox="1">
            <a:spLocks/>
          </p:cNvSpPr>
          <p:nvPr/>
        </p:nvSpPr>
        <p:spPr>
          <a:xfrm>
            <a:off x="483108" y="2333365"/>
            <a:ext cx="6971791" cy="2804989"/>
          </a:xfrm>
          <a:prstGeom prst="rect">
            <a:avLst/>
          </a:prstGeom>
        </p:spPr>
        <p:txBody>
          <a:bodyPr anchor="t"/>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r>
              <a:rPr lang="en-US" sz="2000" dirty="0">
                <a:solidFill>
                  <a:schemeClr val="bg2">
                    <a:lumMod val="50000"/>
                  </a:schemeClr>
                </a:solidFill>
              </a:rPr>
              <a:t>When we look after our elderly relatives, there may be other stressors on the relationship:</a:t>
            </a:r>
          </a:p>
          <a:p>
            <a:pPr marL="342900" indent="-342900">
              <a:buFont typeface="Arial" panose="020B0604020202020204" pitchFamily="34" charset="0"/>
              <a:buChar char="•"/>
            </a:pPr>
            <a:r>
              <a:rPr lang="en-US" sz="2000" dirty="0">
                <a:solidFill>
                  <a:schemeClr val="bg2">
                    <a:lumMod val="50000"/>
                  </a:schemeClr>
                </a:solidFill>
              </a:rPr>
              <a:t>You may feel guilty for not doing more</a:t>
            </a:r>
            <a:r>
              <a:rPr lang="en-US" sz="2000" dirty="0">
                <a:solidFill>
                  <a:schemeClr val="bg2">
                    <a:lumMod val="50000"/>
                  </a:schemeClr>
                </a:solidFill>
                <a:cs typeface="Arial"/>
              </a:rPr>
              <a:t>.</a:t>
            </a:r>
          </a:p>
          <a:p>
            <a:pPr marL="342900" indent="-342900">
              <a:buFont typeface="Arial" panose="020B0604020202020204" pitchFamily="34" charset="0"/>
              <a:buChar char="•"/>
            </a:pPr>
            <a:r>
              <a:rPr lang="en-US" sz="2000" dirty="0">
                <a:solidFill>
                  <a:schemeClr val="bg2">
                    <a:lumMod val="50000"/>
                  </a:schemeClr>
                </a:solidFill>
              </a:rPr>
              <a:t>You may find they are demanding; perhaps unreasonably</a:t>
            </a:r>
            <a:r>
              <a:rPr lang="en-US" sz="2000" dirty="0">
                <a:solidFill>
                  <a:schemeClr val="bg2">
                    <a:lumMod val="50000"/>
                  </a:schemeClr>
                </a:solidFill>
                <a:cs typeface="Arial"/>
              </a:rPr>
              <a:t>.</a:t>
            </a:r>
          </a:p>
          <a:p>
            <a:pPr marL="342900" indent="-342900">
              <a:buFont typeface="Arial" panose="020B0604020202020204" pitchFamily="34" charset="0"/>
              <a:buChar char="•"/>
            </a:pPr>
            <a:r>
              <a:rPr lang="en-US" sz="2000" dirty="0">
                <a:solidFill>
                  <a:schemeClr val="bg2">
                    <a:lumMod val="50000"/>
                  </a:schemeClr>
                </a:solidFill>
              </a:rPr>
              <a:t>They may have a heightened awareness of time / punctuality</a:t>
            </a:r>
            <a:r>
              <a:rPr lang="en-US" sz="2000" dirty="0">
                <a:solidFill>
                  <a:schemeClr val="bg2">
                    <a:lumMod val="50000"/>
                  </a:schemeClr>
                </a:solidFill>
                <a:cs typeface="Arial"/>
              </a:rPr>
              <a:t>.</a:t>
            </a:r>
          </a:p>
        </p:txBody>
      </p:sp>
      <p:sp>
        <p:nvSpPr>
          <p:cNvPr id="10" name="TextBox 9">
            <a:extLst>
              <a:ext uri="{FF2B5EF4-FFF2-40B4-BE49-F238E27FC236}">
                <a16:creationId xmlns:a16="http://schemas.microsoft.com/office/drawing/2014/main" id="{D3E78CC5-164B-4648-B4E8-480793708BD2}"/>
              </a:ext>
            </a:extLst>
          </p:cNvPr>
          <p:cNvSpPr txBox="1"/>
          <p:nvPr/>
        </p:nvSpPr>
        <p:spPr bwMode="gray">
          <a:xfrm>
            <a:off x="530963" y="6163466"/>
            <a:ext cx="1660328" cy="2154436"/>
          </a:xfrm>
          <a:prstGeom prst="rect">
            <a:avLst/>
          </a:prstGeom>
          <a:noFill/>
        </p:spPr>
        <p:txBody>
          <a:bodyPr wrap="square" lIns="0" tIns="0" rIns="0" bIns="0" rtlCol="0">
            <a:spAutoFit/>
          </a:bodyPr>
          <a:lstStyle/>
          <a:p>
            <a:pPr>
              <a:spcBef>
                <a:spcPts val="500"/>
              </a:spcBef>
            </a:pPr>
            <a:r>
              <a:rPr lang="en-US" sz="2000" dirty="0">
                <a:solidFill>
                  <a:schemeClr val="bg1"/>
                </a:solidFill>
              </a:rPr>
              <a:t>How has your identity been impacted if you are a member of the Sandwich Generation?</a:t>
            </a:r>
          </a:p>
        </p:txBody>
      </p:sp>
    </p:spTree>
    <p:extLst>
      <p:ext uri="{BB962C8B-B14F-4D97-AF65-F5344CB8AC3E}">
        <p14:creationId xmlns:p14="http://schemas.microsoft.com/office/powerpoint/2010/main" val="3661840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Placeholder 10"/>
          <p:cNvSpPr txBox="1">
            <a:spLocks/>
          </p:cNvSpPr>
          <p:nvPr/>
        </p:nvSpPr>
        <p:spPr bwMode="auto">
          <a:xfrm>
            <a:off x="349239" y="5918599"/>
            <a:ext cx="1842052" cy="3133530"/>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endParaRPr lang="en-US" altLang="en-US" sz="1800" b="1" dirty="0">
              <a:solidFill>
                <a:schemeClr val="bg1"/>
              </a:solidFill>
            </a:endParaRP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Optum, Inc. 2020. All rights reserved.</a:t>
            </a:r>
            <a:endParaRPr lang="en-US" dirty="0"/>
          </a:p>
        </p:txBody>
      </p:sp>
      <p:sp>
        <p:nvSpPr>
          <p:cNvPr id="4" name="Title 3">
            <a:extLst>
              <a:ext uri="{FF2B5EF4-FFF2-40B4-BE49-F238E27FC236}">
                <a16:creationId xmlns:a16="http://schemas.microsoft.com/office/drawing/2014/main" id="{665F03FB-39A2-44F2-962B-1E115CCC4A90}"/>
              </a:ext>
            </a:extLst>
          </p:cNvPr>
          <p:cNvSpPr>
            <a:spLocks noGrp="1"/>
          </p:cNvSpPr>
          <p:nvPr>
            <p:ph type="title"/>
          </p:nvPr>
        </p:nvSpPr>
        <p:spPr>
          <a:xfrm>
            <a:off x="249306" y="1274903"/>
            <a:ext cx="5860912" cy="276999"/>
          </a:xfrm>
        </p:spPr>
        <p:txBody>
          <a:bodyPr/>
          <a:lstStyle/>
          <a:p>
            <a:r>
              <a:rPr lang="en-US" dirty="0"/>
              <a:t>Invest in Your Relationship</a:t>
            </a:r>
          </a:p>
        </p:txBody>
      </p:sp>
      <p:sp>
        <p:nvSpPr>
          <p:cNvPr id="7" name="Text Placeholder 12">
            <a:extLst>
              <a:ext uri="{FF2B5EF4-FFF2-40B4-BE49-F238E27FC236}">
                <a16:creationId xmlns:a16="http://schemas.microsoft.com/office/drawing/2014/main" id="{7A595F77-DD21-4860-B0BD-79D62E3227E0}"/>
              </a:ext>
            </a:extLst>
          </p:cNvPr>
          <p:cNvSpPr txBox="1">
            <a:spLocks/>
          </p:cNvSpPr>
          <p:nvPr/>
        </p:nvSpPr>
        <p:spPr bwMode="auto">
          <a:xfrm>
            <a:off x="2462004" y="5777037"/>
            <a:ext cx="4992896" cy="373711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endParaRPr lang="en-US" altLang="en-US" sz="1600" dirty="0">
              <a:solidFill>
                <a:srgbClr val="646D72"/>
              </a:solidFill>
            </a:endParaRPr>
          </a:p>
        </p:txBody>
      </p:sp>
      <p:sp>
        <p:nvSpPr>
          <p:cNvPr id="8" name="TextBox 7">
            <a:extLst>
              <a:ext uri="{FF2B5EF4-FFF2-40B4-BE49-F238E27FC236}">
                <a16:creationId xmlns:a16="http://schemas.microsoft.com/office/drawing/2014/main" id="{25331F91-0CA7-42FE-BFFB-848C2002B019}"/>
              </a:ext>
            </a:extLst>
          </p:cNvPr>
          <p:cNvSpPr txBox="1"/>
          <p:nvPr/>
        </p:nvSpPr>
        <p:spPr bwMode="gray">
          <a:xfrm>
            <a:off x="7010400" y="1444180"/>
            <a:ext cx="889000" cy="215444"/>
          </a:xfrm>
          <a:prstGeom prst="rect">
            <a:avLst/>
          </a:prstGeom>
          <a:noFill/>
        </p:spPr>
        <p:txBody>
          <a:bodyPr wrap="square" lIns="0" tIns="0" rIns="0" bIns="0" rtlCol="0">
            <a:spAutoFit/>
          </a:bodyPr>
          <a:lstStyle/>
          <a:p>
            <a:pPr>
              <a:spcBef>
                <a:spcPts val="500"/>
              </a:spcBef>
            </a:pPr>
            <a:r>
              <a:rPr lang="en-US" sz="1400" dirty="0"/>
              <a:t>Slide 15</a:t>
            </a:r>
          </a:p>
        </p:txBody>
      </p:sp>
      <p:sp>
        <p:nvSpPr>
          <p:cNvPr id="9" name="Content Placeholder 1">
            <a:extLst>
              <a:ext uri="{FF2B5EF4-FFF2-40B4-BE49-F238E27FC236}">
                <a16:creationId xmlns:a16="http://schemas.microsoft.com/office/drawing/2014/main" id="{C3B1887F-D9AA-4E4E-8F30-C272840555FA}"/>
              </a:ext>
            </a:extLst>
          </p:cNvPr>
          <p:cNvSpPr txBox="1">
            <a:spLocks/>
          </p:cNvSpPr>
          <p:nvPr/>
        </p:nvSpPr>
        <p:spPr>
          <a:xfrm>
            <a:off x="249307" y="2237884"/>
            <a:ext cx="7205594" cy="3201652"/>
          </a:xfrm>
          <a:prstGeom prst="rect">
            <a:avLst/>
          </a:prstGeom>
        </p:spPr>
        <p:txBody>
          <a:bodyPr anchor="t"/>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342900" indent="-342900">
              <a:buFont typeface="Arial" panose="020B0604020202020204" pitchFamily="34" charset="0"/>
              <a:buChar char="•"/>
            </a:pPr>
            <a:r>
              <a:rPr lang="en-AU" sz="2000" dirty="0"/>
              <a:t>Make time daily – quality time</a:t>
            </a:r>
            <a:r>
              <a:rPr lang="en-AU" sz="2000" dirty="0">
                <a:cs typeface="Arial"/>
              </a:rPr>
              <a:t>.</a:t>
            </a:r>
            <a:endParaRPr lang="en-AU" sz="2000" dirty="0"/>
          </a:p>
          <a:p>
            <a:pPr marL="342900" indent="-342900">
              <a:buFont typeface="Arial" panose="020B0604020202020204" pitchFamily="34" charset="0"/>
              <a:buChar char="•"/>
            </a:pPr>
            <a:r>
              <a:rPr lang="en-AU" sz="2000" dirty="0"/>
              <a:t>Commit to embracing the hard times – use them as learning opportunities</a:t>
            </a:r>
            <a:r>
              <a:rPr lang="en-AU" sz="2000" dirty="0">
                <a:cs typeface="Arial"/>
              </a:rPr>
              <a:t>.</a:t>
            </a:r>
          </a:p>
          <a:p>
            <a:pPr marL="342900" indent="-342900">
              <a:buFont typeface="Arial" panose="020B0604020202020204" pitchFamily="34" charset="0"/>
              <a:buChar char="•"/>
            </a:pPr>
            <a:r>
              <a:rPr lang="en-AU" sz="2000" dirty="0"/>
              <a:t>Plan fun times – it doesn’t have to be all serious</a:t>
            </a:r>
            <a:r>
              <a:rPr lang="en-AU" sz="2000" dirty="0">
                <a:cs typeface="Arial"/>
              </a:rPr>
              <a:t>.</a:t>
            </a:r>
          </a:p>
          <a:p>
            <a:pPr marL="342900" indent="-342900">
              <a:buFont typeface="Arial" panose="020B0604020202020204" pitchFamily="34" charset="0"/>
              <a:buChar char="•"/>
            </a:pPr>
            <a:r>
              <a:rPr lang="en-AU" sz="2000" dirty="0"/>
              <a:t>Learn to apologize</a:t>
            </a:r>
            <a:r>
              <a:rPr lang="en-AU" sz="2000" dirty="0">
                <a:cs typeface="Arial"/>
              </a:rPr>
              <a:t>.</a:t>
            </a:r>
          </a:p>
          <a:p>
            <a:pPr marL="342900" indent="-342900">
              <a:buFont typeface="Arial" panose="020B0604020202020204" pitchFamily="34" charset="0"/>
              <a:buChar char="•"/>
            </a:pPr>
            <a:r>
              <a:rPr lang="en-AU" sz="2000" dirty="0"/>
              <a:t>Set shared goals for the future.</a:t>
            </a:r>
            <a:endParaRPr lang="en-AU" sz="2000" dirty="0">
              <a:cs typeface="Arial"/>
            </a:endParaRPr>
          </a:p>
          <a:p>
            <a:pPr marL="342900" indent="-342900">
              <a:buFont typeface="Arial" panose="020B0604020202020204" pitchFamily="34" charset="0"/>
              <a:buChar char="•"/>
            </a:pPr>
            <a:r>
              <a:rPr lang="en-AU" sz="2000" dirty="0"/>
              <a:t>Be flexible where necessary</a:t>
            </a:r>
            <a:r>
              <a:rPr lang="en-AU" sz="2000" dirty="0">
                <a:cs typeface="Arial"/>
              </a:rPr>
              <a:t>.</a:t>
            </a:r>
            <a:endParaRPr lang="en-US" sz="2000" dirty="0"/>
          </a:p>
        </p:txBody>
      </p:sp>
      <p:sp>
        <p:nvSpPr>
          <p:cNvPr id="10" name="TextBox 9">
            <a:extLst>
              <a:ext uri="{FF2B5EF4-FFF2-40B4-BE49-F238E27FC236}">
                <a16:creationId xmlns:a16="http://schemas.microsoft.com/office/drawing/2014/main" id="{5A3026FB-EDE9-481E-9C21-6ED0CA73EBA1}"/>
              </a:ext>
            </a:extLst>
          </p:cNvPr>
          <p:cNvSpPr txBox="1"/>
          <p:nvPr/>
        </p:nvSpPr>
        <p:spPr bwMode="gray">
          <a:xfrm>
            <a:off x="530963" y="6193044"/>
            <a:ext cx="1478604" cy="2590453"/>
          </a:xfrm>
          <a:prstGeom prst="rect">
            <a:avLst/>
          </a:prstGeom>
          <a:noFill/>
        </p:spPr>
        <p:txBody>
          <a:bodyPr wrap="square" lIns="0" tIns="0" rIns="0" bIns="0" rtlCol="0">
            <a:spAutoFit/>
          </a:bodyPr>
          <a:lstStyle/>
          <a:p>
            <a:pPr>
              <a:spcBef>
                <a:spcPts val="500"/>
              </a:spcBef>
            </a:pPr>
            <a:r>
              <a:rPr lang="en-US" sz="2000" dirty="0">
                <a:solidFill>
                  <a:schemeClr val="bg1"/>
                </a:solidFill>
              </a:rPr>
              <a:t>What’s the first thing you want to improve?</a:t>
            </a:r>
          </a:p>
          <a:p>
            <a:pPr>
              <a:spcBef>
                <a:spcPts val="500"/>
              </a:spcBef>
            </a:pPr>
            <a:endParaRPr lang="en-US" sz="2000" dirty="0">
              <a:solidFill>
                <a:schemeClr val="bg1"/>
              </a:solidFill>
            </a:endParaRPr>
          </a:p>
          <a:p>
            <a:pPr>
              <a:spcBef>
                <a:spcPts val="500"/>
              </a:spcBef>
            </a:pPr>
            <a:r>
              <a:rPr lang="en-US" sz="2000" dirty="0">
                <a:solidFill>
                  <a:schemeClr val="bg1"/>
                </a:solidFill>
              </a:rPr>
              <a:t>What’s the first thing you can do?</a:t>
            </a:r>
          </a:p>
        </p:txBody>
      </p:sp>
    </p:spTree>
    <p:extLst>
      <p:ext uri="{BB962C8B-B14F-4D97-AF65-F5344CB8AC3E}">
        <p14:creationId xmlns:p14="http://schemas.microsoft.com/office/powerpoint/2010/main" val="3592605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Placeholder 10"/>
          <p:cNvSpPr txBox="1">
            <a:spLocks/>
          </p:cNvSpPr>
          <p:nvPr/>
        </p:nvSpPr>
        <p:spPr bwMode="auto">
          <a:xfrm>
            <a:off x="349239" y="5918599"/>
            <a:ext cx="1842052" cy="3133530"/>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endParaRPr lang="en-US" altLang="en-US" sz="1800" b="1" dirty="0">
              <a:solidFill>
                <a:schemeClr val="bg1"/>
              </a:solidFill>
            </a:endParaRP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Optum, Inc. 2020. All rights reserved.</a:t>
            </a:r>
            <a:endParaRPr lang="en-US" dirty="0"/>
          </a:p>
        </p:txBody>
      </p:sp>
      <p:sp>
        <p:nvSpPr>
          <p:cNvPr id="4" name="Title 3">
            <a:extLst>
              <a:ext uri="{FF2B5EF4-FFF2-40B4-BE49-F238E27FC236}">
                <a16:creationId xmlns:a16="http://schemas.microsoft.com/office/drawing/2014/main" id="{665F03FB-39A2-44F2-962B-1E115CCC4A90}"/>
              </a:ext>
            </a:extLst>
          </p:cNvPr>
          <p:cNvSpPr>
            <a:spLocks noGrp="1"/>
          </p:cNvSpPr>
          <p:nvPr>
            <p:ph type="title"/>
          </p:nvPr>
        </p:nvSpPr>
        <p:spPr>
          <a:xfrm>
            <a:off x="349239" y="1276121"/>
            <a:ext cx="5860912" cy="276999"/>
          </a:xfrm>
        </p:spPr>
        <p:txBody>
          <a:bodyPr/>
          <a:lstStyle/>
          <a:p>
            <a:r>
              <a:rPr lang="en-US" dirty="0"/>
              <a:t>Ten Investment Tips</a:t>
            </a:r>
          </a:p>
        </p:txBody>
      </p:sp>
      <p:sp>
        <p:nvSpPr>
          <p:cNvPr id="7" name="Text Placeholder 12">
            <a:extLst>
              <a:ext uri="{FF2B5EF4-FFF2-40B4-BE49-F238E27FC236}">
                <a16:creationId xmlns:a16="http://schemas.microsoft.com/office/drawing/2014/main" id="{7A595F77-DD21-4860-B0BD-79D62E3227E0}"/>
              </a:ext>
            </a:extLst>
          </p:cNvPr>
          <p:cNvSpPr txBox="1">
            <a:spLocks/>
          </p:cNvSpPr>
          <p:nvPr/>
        </p:nvSpPr>
        <p:spPr bwMode="auto">
          <a:xfrm>
            <a:off x="2430265" y="6050862"/>
            <a:ext cx="4992896" cy="313353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p:txBody>
      </p:sp>
      <p:sp>
        <p:nvSpPr>
          <p:cNvPr id="8" name="TextBox 7">
            <a:extLst>
              <a:ext uri="{FF2B5EF4-FFF2-40B4-BE49-F238E27FC236}">
                <a16:creationId xmlns:a16="http://schemas.microsoft.com/office/drawing/2014/main" id="{25331F91-0CA7-42FE-BFFB-848C2002B019}"/>
              </a:ext>
            </a:extLst>
          </p:cNvPr>
          <p:cNvSpPr txBox="1"/>
          <p:nvPr/>
        </p:nvSpPr>
        <p:spPr bwMode="gray">
          <a:xfrm>
            <a:off x="7010400" y="1444180"/>
            <a:ext cx="889000" cy="215444"/>
          </a:xfrm>
          <a:prstGeom prst="rect">
            <a:avLst/>
          </a:prstGeom>
          <a:noFill/>
        </p:spPr>
        <p:txBody>
          <a:bodyPr wrap="square" lIns="0" tIns="0" rIns="0" bIns="0" rtlCol="0">
            <a:spAutoFit/>
          </a:bodyPr>
          <a:lstStyle/>
          <a:p>
            <a:pPr>
              <a:spcBef>
                <a:spcPts val="500"/>
              </a:spcBef>
            </a:pPr>
            <a:r>
              <a:rPr lang="en-US" sz="1400" dirty="0"/>
              <a:t>Slide 16</a:t>
            </a:r>
          </a:p>
        </p:txBody>
      </p:sp>
      <p:sp>
        <p:nvSpPr>
          <p:cNvPr id="10" name="TextBox 9">
            <a:extLst>
              <a:ext uri="{FF2B5EF4-FFF2-40B4-BE49-F238E27FC236}">
                <a16:creationId xmlns:a16="http://schemas.microsoft.com/office/drawing/2014/main" id="{A59E8942-0299-4E34-8E5C-E36FDFE63983}"/>
              </a:ext>
            </a:extLst>
          </p:cNvPr>
          <p:cNvSpPr txBox="1"/>
          <p:nvPr/>
        </p:nvSpPr>
        <p:spPr bwMode="gray">
          <a:xfrm>
            <a:off x="530963" y="6157335"/>
            <a:ext cx="1478604" cy="2526333"/>
          </a:xfrm>
          <a:prstGeom prst="rect">
            <a:avLst/>
          </a:prstGeom>
          <a:noFill/>
        </p:spPr>
        <p:txBody>
          <a:bodyPr wrap="square" lIns="0" tIns="0" rIns="0" bIns="0" rtlCol="0">
            <a:spAutoFit/>
          </a:bodyPr>
          <a:lstStyle/>
          <a:p>
            <a:pPr>
              <a:spcBef>
                <a:spcPts val="500"/>
              </a:spcBef>
            </a:pPr>
            <a:r>
              <a:rPr lang="en-US" sz="2000" dirty="0">
                <a:solidFill>
                  <a:schemeClr val="bg1"/>
                </a:solidFill>
              </a:rPr>
              <a:t>Which of these are most important to you? </a:t>
            </a:r>
          </a:p>
          <a:p>
            <a:pPr>
              <a:spcBef>
                <a:spcPts val="500"/>
              </a:spcBef>
            </a:pPr>
            <a:r>
              <a:rPr lang="en-US" sz="2000" dirty="0">
                <a:solidFill>
                  <a:schemeClr val="bg1"/>
                </a:solidFill>
              </a:rPr>
              <a:t>…to the members of your family?</a:t>
            </a:r>
          </a:p>
        </p:txBody>
      </p:sp>
      <p:grpSp>
        <p:nvGrpSpPr>
          <p:cNvPr id="11" name="Group 10">
            <a:extLst>
              <a:ext uri="{FF2B5EF4-FFF2-40B4-BE49-F238E27FC236}">
                <a16:creationId xmlns:a16="http://schemas.microsoft.com/office/drawing/2014/main" id="{2543E31C-E0BF-5B47-88A5-A3F1C3020A94}"/>
              </a:ext>
            </a:extLst>
          </p:cNvPr>
          <p:cNvGrpSpPr/>
          <p:nvPr/>
        </p:nvGrpSpPr>
        <p:grpSpPr>
          <a:xfrm>
            <a:off x="530962" y="2018876"/>
            <a:ext cx="6784237" cy="3218261"/>
            <a:chOff x="530962" y="2018876"/>
            <a:chExt cx="6784237" cy="3218261"/>
          </a:xfrm>
        </p:grpSpPr>
        <p:grpSp>
          <p:nvGrpSpPr>
            <p:cNvPr id="12" name="Group 11">
              <a:extLst>
                <a:ext uri="{FF2B5EF4-FFF2-40B4-BE49-F238E27FC236}">
                  <a16:creationId xmlns:a16="http://schemas.microsoft.com/office/drawing/2014/main" id="{3FD242F8-233A-AE4D-88DF-1EE67983F427}"/>
                </a:ext>
              </a:extLst>
            </p:cNvPr>
            <p:cNvGrpSpPr/>
            <p:nvPr/>
          </p:nvGrpSpPr>
          <p:grpSpPr>
            <a:xfrm>
              <a:off x="530962" y="2130635"/>
              <a:ext cx="6784237" cy="3106502"/>
              <a:chOff x="530962" y="2130635"/>
              <a:chExt cx="6784237" cy="2587697"/>
            </a:xfrm>
          </p:grpSpPr>
          <p:sp>
            <p:nvSpPr>
              <p:cNvPr id="23" name="Rectangle 78">
                <a:extLst>
                  <a:ext uri="{FF2B5EF4-FFF2-40B4-BE49-F238E27FC236}">
                    <a16:creationId xmlns:a16="http://schemas.microsoft.com/office/drawing/2014/main" id="{E18D6AE6-463B-3446-9A69-7A58BB943C68}"/>
                  </a:ext>
                </a:extLst>
              </p:cNvPr>
              <p:cNvSpPr>
                <a:spLocks noChangeArrowheads="1"/>
              </p:cNvSpPr>
              <p:nvPr/>
            </p:nvSpPr>
            <p:spPr bwMode="auto">
              <a:xfrm>
                <a:off x="530962" y="2130636"/>
                <a:ext cx="1240702" cy="12860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411480" rIns="121920" bIns="60960" numCol="1" spcCol="0" rtlCol="0" fromWordArt="0" anchor="t" anchorCtr="0" forceAA="0" compatLnSpc="1">
                <a:prstTxWarp prst="textNoShape">
                  <a:avLst/>
                </a:prstTxWarp>
                <a:noAutofit/>
              </a:bodyPr>
              <a:lstStyle/>
              <a:p>
                <a:r>
                  <a:rPr lang="en-US" altLang="en-US" sz="1100" dirty="0"/>
                  <a:t>Give encouraging words of kindness and affirmation.</a:t>
                </a:r>
              </a:p>
            </p:txBody>
          </p:sp>
          <p:sp>
            <p:nvSpPr>
              <p:cNvPr id="24" name="Rectangle 78">
                <a:extLst>
                  <a:ext uri="{FF2B5EF4-FFF2-40B4-BE49-F238E27FC236}">
                    <a16:creationId xmlns:a16="http://schemas.microsoft.com/office/drawing/2014/main" id="{E2BD65F6-2563-F54E-9DDB-C0B5ACCD3A2B}"/>
                  </a:ext>
                </a:extLst>
              </p:cNvPr>
              <p:cNvSpPr>
                <a:spLocks noChangeArrowheads="1"/>
              </p:cNvSpPr>
              <p:nvPr/>
            </p:nvSpPr>
            <p:spPr bwMode="auto">
              <a:xfrm>
                <a:off x="1839307" y="2130635"/>
                <a:ext cx="1318241" cy="12860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411480" rIns="121920" bIns="60960" numCol="1" spcCol="0" rtlCol="0" fromWordArt="0" anchor="t" anchorCtr="0" forceAA="0" compatLnSpc="1">
                <a:prstTxWarp prst="textNoShape">
                  <a:avLst/>
                </a:prstTxWarp>
                <a:noAutofit/>
              </a:bodyPr>
              <a:lstStyle/>
              <a:p>
                <a:r>
                  <a:rPr lang="en-US" altLang="en-US" sz="1100" dirty="0"/>
                  <a:t>Make eye contact and give your full attention to your family member.</a:t>
                </a:r>
              </a:p>
            </p:txBody>
          </p:sp>
          <p:sp>
            <p:nvSpPr>
              <p:cNvPr id="25" name="Rectangle 78">
                <a:extLst>
                  <a:ext uri="{FF2B5EF4-FFF2-40B4-BE49-F238E27FC236}">
                    <a16:creationId xmlns:a16="http://schemas.microsoft.com/office/drawing/2014/main" id="{F54FDFBD-DF8E-A94D-AC20-5F6E1ACDC04D}"/>
                  </a:ext>
                </a:extLst>
              </p:cNvPr>
              <p:cNvSpPr>
                <a:spLocks noChangeArrowheads="1"/>
              </p:cNvSpPr>
              <p:nvPr/>
            </p:nvSpPr>
            <p:spPr bwMode="auto">
              <a:xfrm>
                <a:off x="3225190" y="2132949"/>
                <a:ext cx="1318241" cy="128481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411480" rIns="121920" bIns="60960" numCol="1" spcCol="0" rtlCol="0" fromWordArt="0" anchor="t" anchorCtr="0" forceAA="0" compatLnSpc="1">
                <a:prstTxWarp prst="textNoShape">
                  <a:avLst/>
                </a:prstTxWarp>
                <a:noAutofit/>
              </a:bodyPr>
              <a:lstStyle/>
              <a:p>
                <a:pPr indent="0">
                  <a:lnSpc>
                    <a:spcPct val="95000"/>
                  </a:lnSpc>
                  <a:spcBef>
                    <a:spcPts val="600"/>
                  </a:spcBef>
                  <a:spcAft>
                    <a:spcPts val="300"/>
                  </a:spcAft>
                  <a:buClr>
                    <a:srgbClr val="4C4C4C"/>
                  </a:buClr>
                  <a:buSzPct val="45000"/>
                  <a:defRPr/>
                </a:pPr>
                <a:r>
                  <a:rPr lang="en-IE" altLang="en-US" sz="1100"/>
                  <a:t>Understand each other’s actions.</a:t>
                </a:r>
              </a:p>
            </p:txBody>
          </p:sp>
          <p:sp>
            <p:nvSpPr>
              <p:cNvPr id="26" name="Rectangle 78">
                <a:extLst>
                  <a:ext uri="{FF2B5EF4-FFF2-40B4-BE49-F238E27FC236}">
                    <a16:creationId xmlns:a16="http://schemas.microsoft.com/office/drawing/2014/main" id="{61D083E5-EA8B-F44A-B3DF-2E1289E51BC2}"/>
                  </a:ext>
                </a:extLst>
              </p:cNvPr>
              <p:cNvSpPr>
                <a:spLocks noChangeArrowheads="1"/>
              </p:cNvSpPr>
              <p:nvPr/>
            </p:nvSpPr>
            <p:spPr bwMode="auto">
              <a:xfrm>
                <a:off x="4611074" y="2132949"/>
                <a:ext cx="1318241" cy="12848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411480" rIns="121920" bIns="60960" numCol="1" spcCol="0" rtlCol="0" fromWordArt="0" anchor="t" anchorCtr="0" forceAA="0" compatLnSpc="1">
                <a:prstTxWarp prst="textNoShape">
                  <a:avLst/>
                </a:prstTxWarp>
                <a:noAutofit/>
              </a:bodyPr>
              <a:lstStyle/>
              <a:p>
                <a:pPr>
                  <a:lnSpc>
                    <a:spcPct val="95000"/>
                  </a:lnSpc>
                  <a:spcBef>
                    <a:spcPts val="600"/>
                  </a:spcBef>
                  <a:spcAft>
                    <a:spcPts val="300"/>
                  </a:spcAft>
                  <a:buClr>
                    <a:srgbClr val="4C4C4C"/>
                  </a:buClr>
                  <a:buSzPct val="45000"/>
                  <a:defRPr/>
                </a:pPr>
                <a:r>
                  <a:rPr lang="en-IE" altLang="en-US" sz="1100"/>
                  <a:t>Give gifts as signs of appreciation and celebration.</a:t>
                </a:r>
              </a:p>
            </p:txBody>
          </p:sp>
          <p:sp>
            <p:nvSpPr>
              <p:cNvPr id="27" name="Rectangle 78">
                <a:extLst>
                  <a:ext uri="{FF2B5EF4-FFF2-40B4-BE49-F238E27FC236}">
                    <a16:creationId xmlns:a16="http://schemas.microsoft.com/office/drawing/2014/main" id="{F926E169-4574-DF44-9E9F-E02ED99D16D1}"/>
                  </a:ext>
                </a:extLst>
              </p:cNvPr>
              <p:cNvSpPr>
                <a:spLocks noChangeArrowheads="1"/>
              </p:cNvSpPr>
              <p:nvPr/>
            </p:nvSpPr>
            <p:spPr bwMode="auto">
              <a:xfrm>
                <a:off x="5996959" y="2132949"/>
                <a:ext cx="1318240" cy="128481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411480" rIns="121920" bIns="60960" numCol="1" spcCol="0" rtlCol="0" fromWordArt="0" anchor="t" anchorCtr="0" forceAA="0" compatLnSpc="1">
                <a:prstTxWarp prst="textNoShape">
                  <a:avLst/>
                </a:prstTxWarp>
                <a:noAutofit/>
              </a:bodyPr>
              <a:lstStyle/>
              <a:p>
                <a:pPr indent="0">
                  <a:lnSpc>
                    <a:spcPct val="95000"/>
                  </a:lnSpc>
                  <a:spcBef>
                    <a:spcPts val="600"/>
                  </a:spcBef>
                  <a:spcAft>
                    <a:spcPts val="300"/>
                  </a:spcAft>
                  <a:buClr>
                    <a:srgbClr val="4C4C4C"/>
                  </a:buClr>
                  <a:buSzPct val="45000"/>
                  <a:defRPr/>
                </a:pPr>
                <a:r>
                  <a:rPr lang="en-IE" altLang="en-US" sz="1100"/>
                  <a:t>Provide acts of service by helping out your family member.</a:t>
                </a:r>
              </a:p>
            </p:txBody>
          </p:sp>
          <p:sp>
            <p:nvSpPr>
              <p:cNvPr id="28" name="Rectangle 78">
                <a:extLst>
                  <a:ext uri="{FF2B5EF4-FFF2-40B4-BE49-F238E27FC236}">
                    <a16:creationId xmlns:a16="http://schemas.microsoft.com/office/drawing/2014/main" id="{9787F136-0E49-294D-B6E4-B73FEF209157}"/>
                  </a:ext>
                </a:extLst>
              </p:cNvPr>
              <p:cNvSpPr>
                <a:spLocks noChangeArrowheads="1"/>
              </p:cNvSpPr>
              <p:nvPr/>
            </p:nvSpPr>
            <p:spPr bwMode="auto">
              <a:xfrm>
                <a:off x="530962" y="3613341"/>
                <a:ext cx="1240702" cy="110375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411480" rIns="121920" bIns="60960" numCol="1" spcCol="0" rtlCol="0" fromWordArt="0" anchor="t" anchorCtr="0" forceAA="0" compatLnSpc="1">
                <a:prstTxWarp prst="textNoShape">
                  <a:avLst/>
                </a:prstTxWarp>
                <a:noAutofit/>
              </a:bodyPr>
              <a:lstStyle/>
              <a:p>
                <a:r>
                  <a:rPr lang="en-US" altLang="en-US" sz="1100" dirty="0"/>
                  <a:t>Give physical attention, holding, caressing. </a:t>
                </a:r>
              </a:p>
            </p:txBody>
          </p:sp>
          <p:sp>
            <p:nvSpPr>
              <p:cNvPr id="29" name="Rectangle 78">
                <a:extLst>
                  <a:ext uri="{FF2B5EF4-FFF2-40B4-BE49-F238E27FC236}">
                    <a16:creationId xmlns:a16="http://schemas.microsoft.com/office/drawing/2014/main" id="{38F0F1EB-4744-3B4A-B93B-7B717349AEFD}"/>
                  </a:ext>
                </a:extLst>
              </p:cNvPr>
              <p:cNvSpPr>
                <a:spLocks noChangeArrowheads="1"/>
              </p:cNvSpPr>
              <p:nvPr/>
            </p:nvSpPr>
            <p:spPr bwMode="auto">
              <a:xfrm>
                <a:off x="1839307" y="3613340"/>
                <a:ext cx="1318241" cy="110375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411480" rIns="121920" bIns="60960" numCol="1" spcCol="0" rtlCol="0" fromWordArt="0" anchor="t" anchorCtr="0" forceAA="0" compatLnSpc="1">
                <a:prstTxWarp prst="textNoShape">
                  <a:avLst/>
                </a:prstTxWarp>
                <a:noAutofit/>
              </a:bodyPr>
              <a:lstStyle/>
              <a:p>
                <a:pPr>
                  <a:lnSpc>
                    <a:spcPct val="95000"/>
                  </a:lnSpc>
                  <a:spcBef>
                    <a:spcPts val="600"/>
                  </a:spcBef>
                  <a:spcAft>
                    <a:spcPts val="300"/>
                  </a:spcAft>
                  <a:buClr>
                    <a:srgbClr val="4C4C4C"/>
                  </a:buClr>
                  <a:buSzPct val="45000"/>
                </a:pPr>
                <a:r>
                  <a:rPr lang="en-US" altLang="en-US" sz="1100" dirty="0"/>
                  <a:t>Make a list of fun things  the other person enjoys.</a:t>
                </a:r>
              </a:p>
            </p:txBody>
          </p:sp>
          <p:sp>
            <p:nvSpPr>
              <p:cNvPr id="30" name="Rectangle 78">
                <a:extLst>
                  <a:ext uri="{FF2B5EF4-FFF2-40B4-BE49-F238E27FC236}">
                    <a16:creationId xmlns:a16="http://schemas.microsoft.com/office/drawing/2014/main" id="{7270B60D-491C-5D49-9FA8-DE3858B04565}"/>
                  </a:ext>
                </a:extLst>
              </p:cNvPr>
              <p:cNvSpPr>
                <a:spLocks noChangeArrowheads="1"/>
              </p:cNvSpPr>
              <p:nvPr/>
            </p:nvSpPr>
            <p:spPr bwMode="auto">
              <a:xfrm>
                <a:off x="3225190" y="3615654"/>
                <a:ext cx="1318241" cy="110267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411480" rIns="121920" bIns="60960" numCol="1" spcCol="0" rtlCol="0" fromWordArt="0" anchor="t" anchorCtr="0" forceAA="0" compatLnSpc="1">
                <a:prstTxWarp prst="textNoShape">
                  <a:avLst/>
                </a:prstTxWarp>
                <a:noAutofit/>
              </a:bodyPr>
              <a:lstStyle/>
              <a:p>
                <a:r>
                  <a:rPr lang="en-IE" altLang="en-US" sz="1100"/>
                  <a:t>Make a list of things you have yet to try.</a:t>
                </a:r>
              </a:p>
            </p:txBody>
          </p:sp>
          <p:sp>
            <p:nvSpPr>
              <p:cNvPr id="31" name="Rectangle 78">
                <a:extLst>
                  <a:ext uri="{FF2B5EF4-FFF2-40B4-BE49-F238E27FC236}">
                    <a16:creationId xmlns:a16="http://schemas.microsoft.com/office/drawing/2014/main" id="{2282DE92-BFE0-294C-A33C-71A605A45974}"/>
                  </a:ext>
                </a:extLst>
              </p:cNvPr>
              <p:cNvSpPr>
                <a:spLocks noChangeArrowheads="1"/>
              </p:cNvSpPr>
              <p:nvPr/>
            </p:nvSpPr>
            <p:spPr bwMode="auto">
              <a:xfrm>
                <a:off x="4611074" y="3615654"/>
                <a:ext cx="1318241" cy="110267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411480" rIns="121920" bIns="60960" numCol="1" spcCol="0" rtlCol="0" fromWordArt="0" anchor="t" anchorCtr="0" forceAA="0" compatLnSpc="1">
                <a:prstTxWarp prst="textNoShape">
                  <a:avLst/>
                </a:prstTxWarp>
                <a:noAutofit/>
              </a:bodyPr>
              <a:lstStyle/>
              <a:p>
                <a:pPr>
                  <a:lnSpc>
                    <a:spcPct val="95000"/>
                  </a:lnSpc>
                  <a:spcBef>
                    <a:spcPts val="600"/>
                  </a:spcBef>
                  <a:spcAft>
                    <a:spcPts val="300"/>
                  </a:spcAft>
                  <a:buClr>
                    <a:srgbClr val="4C4C4C"/>
                  </a:buClr>
                  <a:buSzPct val="45000"/>
                </a:pPr>
                <a:r>
                  <a:rPr lang="en-IE" altLang="en-US" sz="1100"/>
                  <a:t>Be spontaneous.</a:t>
                </a:r>
              </a:p>
            </p:txBody>
          </p:sp>
          <p:sp>
            <p:nvSpPr>
              <p:cNvPr id="32" name="Rectangle 78">
                <a:extLst>
                  <a:ext uri="{FF2B5EF4-FFF2-40B4-BE49-F238E27FC236}">
                    <a16:creationId xmlns:a16="http://schemas.microsoft.com/office/drawing/2014/main" id="{90D4F266-A335-7E49-B9D2-160204CD897C}"/>
                  </a:ext>
                </a:extLst>
              </p:cNvPr>
              <p:cNvSpPr>
                <a:spLocks noChangeArrowheads="1"/>
              </p:cNvSpPr>
              <p:nvPr/>
            </p:nvSpPr>
            <p:spPr bwMode="auto">
              <a:xfrm>
                <a:off x="5996959" y="3615654"/>
                <a:ext cx="1318240" cy="110267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411480" rIns="121920" bIns="60960" numCol="1" spcCol="0" rtlCol="0" fromWordArt="0" anchor="t" anchorCtr="0" forceAA="0" compatLnSpc="1">
                <a:prstTxWarp prst="textNoShape">
                  <a:avLst/>
                </a:prstTxWarp>
                <a:noAutofit/>
              </a:bodyPr>
              <a:lstStyle/>
              <a:p>
                <a:r>
                  <a:rPr lang="en-IE" altLang="en-US" sz="1100"/>
                  <a:t>Celebrate regularly.</a:t>
                </a:r>
              </a:p>
            </p:txBody>
          </p:sp>
        </p:grpSp>
        <p:sp>
          <p:nvSpPr>
            <p:cNvPr id="13" name="Oval 12">
              <a:extLst>
                <a:ext uri="{FF2B5EF4-FFF2-40B4-BE49-F238E27FC236}">
                  <a16:creationId xmlns:a16="http://schemas.microsoft.com/office/drawing/2014/main" id="{30E6E22E-6E5E-1748-9AC2-382F669DAE6E}"/>
                </a:ext>
              </a:extLst>
            </p:cNvPr>
            <p:cNvSpPr/>
            <p:nvPr/>
          </p:nvSpPr>
          <p:spPr>
            <a:xfrm>
              <a:off x="649561" y="2018876"/>
              <a:ext cx="327543" cy="327543"/>
            </a:xfrm>
            <a:prstGeom prst="ellipse">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err="1">
                  <a:solidFill>
                    <a:schemeClr val="accent1"/>
                  </a:solidFill>
                </a:rPr>
                <a:t>1</a:t>
              </a:r>
            </a:p>
          </p:txBody>
        </p:sp>
        <p:sp>
          <p:nvSpPr>
            <p:cNvPr id="14" name="Oval 13">
              <a:extLst>
                <a:ext uri="{FF2B5EF4-FFF2-40B4-BE49-F238E27FC236}">
                  <a16:creationId xmlns:a16="http://schemas.microsoft.com/office/drawing/2014/main" id="{9FC7B123-8753-CE4F-93B9-1CF1B2D9447E}"/>
                </a:ext>
              </a:extLst>
            </p:cNvPr>
            <p:cNvSpPr/>
            <p:nvPr/>
          </p:nvSpPr>
          <p:spPr>
            <a:xfrm>
              <a:off x="1955313" y="2018876"/>
              <a:ext cx="327543" cy="327543"/>
            </a:xfrm>
            <a:prstGeom prst="ellipse">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err="1">
                  <a:solidFill>
                    <a:schemeClr val="accent2"/>
                  </a:solidFill>
                </a:rPr>
                <a:t>2</a:t>
              </a:r>
            </a:p>
          </p:txBody>
        </p:sp>
        <p:sp>
          <p:nvSpPr>
            <p:cNvPr id="15" name="Oval 14">
              <a:extLst>
                <a:ext uri="{FF2B5EF4-FFF2-40B4-BE49-F238E27FC236}">
                  <a16:creationId xmlns:a16="http://schemas.microsoft.com/office/drawing/2014/main" id="{B43AF9CA-7516-6A4D-A728-37A906006AF7}"/>
                </a:ext>
              </a:extLst>
            </p:cNvPr>
            <p:cNvSpPr/>
            <p:nvPr/>
          </p:nvSpPr>
          <p:spPr>
            <a:xfrm>
              <a:off x="3341197" y="2018876"/>
              <a:ext cx="327543" cy="327543"/>
            </a:xfrm>
            <a:prstGeom prst="ellipse">
              <a:avLst/>
            </a:prstGeom>
            <a:solidFill>
              <a:schemeClr val="bg1"/>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err="1">
                  <a:solidFill>
                    <a:schemeClr val="accent5"/>
                  </a:solidFill>
                </a:rPr>
                <a:t>3</a:t>
              </a:r>
            </a:p>
          </p:txBody>
        </p:sp>
        <p:sp>
          <p:nvSpPr>
            <p:cNvPr id="16" name="Oval 15">
              <a:extLst>
                <a:ext uri="{FF2B5EF4-FFF2-40B4-BE49-F238E27FC236}">
                  <a16:creationId xmlns:a16="http://schemas.microsoft.com/office/drawing/2014/main" id="{CEF0635E-DC7D-F94B-B6A5-7E30C7DE8E14}"/>
                </a:ext>
              </a:extLst>
            </p:cNvPr>
            <p:cNvSpPr/>
            <p:nvPr/>
          </p:nvSpPr>
          <p:spPr>
            <a:xfrm>
              <a:off x="4722846" y="2018876"/>
              <a:ext cx="327543" cy="327543"/>
            </a:xfrm>
            <a:prstGeom prst="ellipse">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err="1">
                  <a:solidFill>
                    <a:schemeClr val="accent2"/>
                  </a:solidFill>
                </a:rPr>
                <a:t>4</a:t>
              </a:r>
            </a:p>
          </p:txBody>
        </p:sp>
        <p:sp>
          <p:nvSpPr>
            <p:cNvPr id="17" name="Oval 16">
              <a:extLst>
                <a:ext uri="{FF2B5EF4-FFF2-40B4-BE49-F238E27FC236}">
                  <a16:creationId xmlns:a16="http://schemas.microsoft.com/office/drawing/2014/main" id="{EEC37E5C-A766-684A-9BA6-AEA3AF2E75AA}"/>
                </a:ext>
              </a:extLst>
            </p:cNvPr>
            <p:cNvSpPr/>
            <p:nvPr/>
          </p:nvSpPr>
          <p:spPr>
            <a:xfrm>
              <a:off x="6081714" y="2018876"/>
              <a:ext cx="327543" cy="327543"/>
            </a:xfrm>
            <a:prstGeom prst="ellipse">
              <a:avLst/>
            </a:pr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err="1">
                  <a:solidFill>
                    <a:schemeClr val="accent3"/>
                  </a:solidFill>
                </a:rPr>
                <a:t>5</a:t>
              </a:r>
            </a:p>
          </p:txBody>
        </p:sp>
        <p:sp>
          <p:nvSpPr>
            <p:cNvPr id="18" name="Oval 17">
              <a:extLst>
                <a:ext uri="{FF2B5EF4-FFF2-40B4-BE49-F238E27FC236}">
                  <a16:creationId xmlns:a16="http://schemas.microsoft.com/office/drawing/2014/main" id="{038A2344-F91D-804C-8A47-9B4F42EBA5DD}"/>
                </a:ext>
              </a:extLst>
            </p:cNvPr>
            <p:cNvSpPr/>
            <p:nvPr/>
          </p:nvSpPr>
          <p:spPr>
            <a:xfrm>
              <a:off x="649561" y="3770521"/>
              <a:ext cx="327543" cy="327543"/>
            </a:xfrm>
            <a:prstGeom prst="ellipse">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err="1">
                  <a:solidFill>
                    <a:schemeClr val="accent2"/>
                  </a:solidFill>
                </a:rPr>
                <a:t>6</a:t>
              </a:r>
            </a:p>
          </p:txBody>
        </p:sp>
        <p:sp>
          <p:nvSpPr>
            <p:cNvPr id="19" name="Oval 18">
              <a:extLst>
                <a:ext uri="{FF2B5EF4-FFF2-40B4-BE49-F238E27FC236}">
                  <a16:creationId xmlns:a16="http://schemas.microsoft.com/office/drawing/2014/main" id="{96B8D701-7705-8340-BC58-86057F52E94A}"/>
                </a:ext>
              </a:extLst>
            </p:cNvPr>
            <p:cNvSpPr/>
            <p:nvPr/>
          </p:nvSpPr>
          <p:spPr>
            <a:xfrm>
              <a:off x="1955313" y="3770521"/>
              <a:ext cx="327543" cy="327543"/>
            </a:xfrm>
            <a:prstGeom prst="ellipse">
              <a:avLst/>
            </a:prstGeom>
            <a:solidFill>
              <a:schemeClr val="bg1"/>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err="1">
                  <a:solidFill>
                    <a:schemeClr val="accent5"/>
                  </a:solidFill>
                </a:rPr>
                <a:t>7</a:t>
              </a:r>
            </a:p>
          </p:txBody>
        </p:sp>
        <p:sp>
          <p:nvSpPr>
            <p:cNvPr id="20" name="Oval 19">
              <a:extLst>
                <a:ext uri="{FF2B5EF4-FFF2-40B4-BE49-F238E27FC236}">
                  <a16:creationId xmlns:a16="http://schemas.microsoft.com/office/drawing/2014/main" id="{13113D60-3162-8F42-8990-3DD2E7D87399}"/>
                </a:ext>
              </a:extLst>
            </p:cNvPr>
            <p:cNvSpPr/>
            <p:nvPr/>
          </p:nvSpPr>
          <p:spPr>
            <a:xfrm>
              <a:off x="3341197" y="3770521"/>
              <a:ext cx="327543" cy="327543"/>
            </a:xfrm>
            <a:prstGeom prst="ellipse">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err="1">
                  <a:solidFill>
                    <a:schemeClr val="accent1"/>
                  </a:solidFill>
                </a:rPr>
                <a:t>8</a:t>
              </a:r>
            </a:p>
          </p:txBody>
        </p:sp>
        <p:sp>
          <p:nvSpPr>
            <p:cNvPr id="21" name="Oval 20">
              <a:extLst>
                <a:ext uri="{FF2B5EF4-FFF2-40B4-BE49-F238E27FC236}">
                  <a16:creationId xmlns:a16="http://schemas.microsoft.com/office/drawing/2014/main" id="{A061890C-26E1-7349-BDE8-6726E64A50BC}"/>
                </a:ext>
              </a:extLst>
            </p:cNvPr>
            <p:cNvSpPr/>
            <p:nvPr/>
          </p:nvSpPr>
          <p:spPr>
            <a:xfrm>
              <a:off x="4722846" y="3770521"/>
              <a:ext cx="327543" cy="327543"/>
            </a:xfrm>
            <a:prstGeom prst="ellipse">
              <a:avLst/>
            </a:pr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err="1">
                  <a:solidFill>
                    <a:schemeClr val="accent3"/>
                  </a:solidFill>
                </a:rPr>
                <a:t>9</a:t>
              </a:r>
            </a:p>
          </p:txBody>
        </p:sp>
        <p:sp>
          <p:nvSpPr>
            <p:cNvPr id="22" name="Oval 21">
              <a:extLst>
                <a:ext uri="{FF2B5EF4-FFF2-40B4-BE49-F238E27FC236}">
                  <a16:creationId xmlns:a16="http://schemas.microsoft.com/office/drawing/2014/main" id="{D66435CF-BC77-3D49-BCFB-465FC78FC7DF}"/>
                </a:ext>
              </a:extLst>
            </p:cNvPr>
            <p:cNvSpPr/>
            <p:nvPr/>
          </p:nvSpPr>
          <p:spPr>
            <a:xfrm>
              <a:off x="6081714" y="3770521"/>
              <a:ext cx="327543" cy="327543"/>
            </a:xfrm>
            <a:prstGeom prst="ellipse">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1400" dirty="0" err="1">
                  <a:solidFill>
                    <a:schemeClr val="accent1"/>
                  </a:solidFill>
                </a:rPr>
                <a:t>10</a:t>
              </a:r>
            </a:p>
          </p:txBody>
        </p:sp>
      </p:grpSp>
    </p:spTree>
    <p:extLst>
      <p:ext uri="{BB962C8B-B14F-4D97-AF65-F5344CB8AC3E}">
        <p14:creationId xmlns:p14="http://schemas.microsoft.com/office/powerpoint/2010/main" val="3128011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Placeholder 10"/>
          <p:cNvSpPr txBox="1">
            <a:spLocks/>
          </p:cNvSpPr>
          <p:nvPr/>
        </p:nvSpPr>
        <p:spPr bwMode="auto">
          <a:xfrm>
            <a:off x="317500" y="5918599"/>
            <a:ext cx="1842052" cy="3133530"/>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endParaRPr lang="en-US" altLang="en-US" sz="1800" b="1" dirty="0">
              <a:solidFill>
                <a:schemeClr val="bg1"/>
              </a:solidFill>
            </a:endParaRP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Optum, Inc. 2020. All rights reserved.</a:t>
            </a:r>
            <a:endParaRPr lang="en-US" dirty="0"/>
          </a:p>
        </p:txBody>
      </p:sp>
      <p:sp>
        <p:nvSpPr>
          <p:cNvPr id="4" name="Title 3">
            <a:extLst>
              <a:ext uri="{FF2B5EF4-FFF2-40B4-BE49-F238E27FC236}">
                <a16:creationId xmlns:a16="http://schemas.microsoft.com/office/drawing/2014/main" id="{665F03FB-39A2-44F2-962B-1E115CCC4A90}"/>
              </a:ext>
            </a:extLst>
          </p:cNvPr>
          <p:cNvSpPr>
            <a:spLocks noGrp="1"/>
          </p:cNvSpPr>
          <p:nvPr>
            <p:ph type="title"/>
          </p:nvPr>
        </p:nvSpPr>
        <p:spPr>
          <a:xfrm>
            <a:off x="249306" y="1274903"/>
            <a:ext cx="5860912" cy="276999"/>
          </a:xfrm>
        </p:spPr>
        <p:txBody>
          <a:bodyPr/>
          <a:lstStyle/>
          <a:p>
            <a:r>
              <a:rPr lang="en-US" dirty="0"/>
              <a:t>Learn to Communicate Well</a:t>
            </a:r>
          </a:p>
        </p:txBody>
      </p:sp>
      <p:sp>
        <p:nvSpPr>
          <p:cNvPr id="7" name="Text Placeholder 12">
            <a:extLst>
              <a:ext uri="{FF2B5EF4-FFF2-40B4-BE49-F238E27FC236}">
                <a16:creationId xmlns:a16="http://schemas.microsoft.com/office/drawing/2014/main" id="{7A595F77-DD21-4860-B0BD-79D62E3227E0}"/>
              </a:ext>
            </a:extLst>
          </p:cNvPr>
          <p:cNvSpPr txBox="1">
            <a:spLocks/>
          </p:cNvSpPr>
          <p:nvPr/>
        </p:nvSpPr>
        <p:spPr bwMode="auto">
          <a:xfrm>
            <a:off x="2462004" y="5777037"/>
            <a:ext cx="4992896" cy="373711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endParaRPr lang="en-US" altLang="en-US" sz="1600" dirty="0">
              <a:solidFill>
                <a:srgbClr val="646D72"/>
              </a:solidFill>
            </a:endParaRPr>
          </a:p>
        </p:txBody>
      </p:sp>
      <p:sp>
        <p:nvSpPr>
          <p:cNvPr id="8" name="TextBox 7">
            <a:extLst>
              <a:ext uri="{FF2B5EF4-FFF2-40B4-BE49-F238E27FC236}">
                <a16:creationId xmlns:a16="http://schemas.microsoft.com/office/drawing/2014/main" id="{25331F91-0CA7-42FE-BFFB-848C2002B019}"/>
              </a:ext>
            </a:extLst>
          </p:cNvPr>
          <p:cNvSpPr txBox="1"/>
          <p:nvPr/>
        </p:nvSpPr>
        <p:spPr bwMode="gray">
          <a:xfrm>
            <a:off x="7010400" y="1444180"/>
            <a:ext cx="889000" cy="215444"/>
          </a:xfrm>
          <a:prstGeom prst="rect">
            <a:avLst/>
          </a:prstGeom>
          <a:noFill/>
        </p:spPr>
        <p:txBody>
          <a:bodyPr wrap="square" lIns="0" tIns="0" rIns="0" bIns="0" rtlCol="0">
            <a:spAutoFit/>
          </a:bodyPr>
          <a:lstStyle/>
          <a:p>
            <a:pPr>
              <a:spcBef>
                <a:spcPts val="500"/>
              </a:spcBef>
            </a:pPr>
            <a:r>
              <a:rPr lang="en-US" sz="1400" dirty="0"/>
              <a:t>Slide 17</a:t>
            </a:r>
          </a:p>
        </p:txBody>
      </p:sp>
      <p:sp>
        <p:nvSpPr>
          <p:cNvPr id="10" name="Content Placeholder 1">
            <a:extLst>
              <a:ext uri="{FF2B5EF4-FFF2-40B4-BE49-F238E27FC236}">
                <a16:creationId xmlns:a16="http://schemas.microsoft.com/office/drawing/2014/main" id="{C3DAC6A2-2051-4494-BBB9-CA67E3A4F621}"/>
              </a:ext>
            </a:extLst>
          </p:cNvPr>
          <p:cNvSpPr txBox="1">
            <a:spLocks/>
          </p:cNvSpPr>
          <p:nvPr/>
        </p:nvSpPr>
        <p:spPr>
          <a:xfrm>
            <a:off x="395221" y="2064179"/>
            <a:ext cx="7377179" cy="2689384"/>
          </a:xfrm>
          <a:prstGeom prst="rect">
            <a:avLst/>
          </a:prstGeom>
        </p:spPr>
        <p:txBody>
          <a:bodyPr anchor="t"/>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lnSpc>
                <a:spcPct val="150000"/>
              </a:lnSpc>
            </a:pPr>
            <a:r>
              <a:rPr lang="en-US" sz="1800" dirty="0"/>
              <a:t>Rate yourself on a scale of one to five: how well do you do the following?</a:t>
            </a:r>
          </a:p>
          <a:p>
            <a:pPr lvl="1" indent="-175895">
              <a:lnSpc>
                <a:spcPct val="150000"/>
              </a:lnSpc>
              <a:buFontTx/>
              <a:buChar char="•"/>
            </a:pPr>
            <a:r>
              <a:rPr lang="en-US" sz="1800" dirty="0"/>
              <a:t>Remove all distractions when trying to communicate</a:t>
            </a:r>
            <a:r>
              <a:rPr lang="en-US" sz="1800" dirty="0">
                <a:cs typeface="Arial"/>
              </a:rPr>
              <a:t>.</a:t>
            </a:r>
          </a:p>
          <a:p>
            <a:pPr lvl="1" indent="-175895">
              <a:lnSpc>
                <a:spcPct val="150000"/>
              </a:lnSpc>
              <a:buFontTx/>
              <a:buChar char="•"/>
            </a:pPr>
            <a:r>
              <a:rPr lang="en-US" sz="1800" dirty="0"/>
              <a:t>Really listen to understand before responding</a:t>
            </a:r>
            <a:r>
              <a:rPr lang="en-US" sz="1800" dirty="0">
                <a:cs typeface="Arial"/>
              </a:rPr>
              <a:t>.</a:t>
            </a:r>
          </a:p>
          <a:p>
            <a:pPr lvl="1" indent="-175895">
              <a:lnSpc>
                <a:spcPct val="150000"/>
              </a:lnSpc>
              <a:buFontTx/>
              <a:buChar char="•"/>
            </a:pPr>
            <a:r>
              <a:rPr lang="en-US" sz="1800" dirty="0"/>
              <a:t>Change blaming and labelling into “I” statements about behaviors</a:t>
            </a:r>
            <a:r>
              <a:rPr lang="en-US" sz="1800" dirty="0">
                <a:cs typeface="Arial"/>
              </a:rPr>
              <a:t>.</a:t>
            </a:r>
          </a:p>
          <a:p>
            <a:pPr lvl="1" indent="-175895">
              <a:lnSpc>
                <a:spcPct val="150000"/>
              </a:lnSpc>
              <a:buFontTx/>
              <a:buChar char="•"/>
            </a:pPr>
            <a:r>
              <a:rPr lang="en-US" sz="1800" dirty="0"/>
              <a:t>Use encouraging words when speaking</a:t>
            </a:r>
            <a:r>
              <a:rPr lang="en-US" sz="1800" dirty="0">
                <a:cs typeface="Arial"/>
              </a:rPr>
              <a:t>.</a:t>
            </a:r>
          </a:p>
          <a:p>
            <a:pPr lvl="1" indent="-175895">
              <a:lnSpc>
                <a:spcPct val="150000"/>
              </a:lnSpc>
              <a:buFontTx/>
              <a:buChar char="•"/>
            </a:pPr>
            <a:r>
              <a:rPr lang="en-US" sz="1800" dirty="0"/>
              <a:t>Ask for feedback regularly; from the kids too</a:t>
            </a:r>
            <a:r>
              <a:rPr lang="en-US" sz="1800" dirty="0">
                <a:cs typeface="Arial"/>
              </a:rPr>
              <a:t>.</a:t>
            </a:r>
            <a:endParaRPr lang="en-AU" sz="1800" dirty="0">
              <a:cs typeface="Arial"/>
            </a:endParaRPr>
          </a:p>
        </p:txBody>
      </p:sp>
      <p:sp>
        <p:nvSpPr>
          <p:cNvPr id="12" name="TextBox 11">
            <a:extLst>
              <a:ext uri="{FF2B5EF4-FFF2-40B4-BE49-F238E27FC236}">
                <a16:creationId xmlns:a16="http://schemas.microsoft.com/office/drawing/2014/main" id="{1076CEA2-7360-4B46-B6E4-35BBC6B83A76}"/>
              </a:ext>
            </a:extLst>
          </p:cNvPr>
          <p:cNvSpPr txBox="1"/>
          <p:nvPr/>
        </p:nvSpPr>
        <p:spPr bwMode="gray">
          <a:xfrm>
            <a:off x="499224" y="6193044"/>
            <a:ext cx="1478604" cy="2590453"/>
          </a:xfrm>
          <a:prstGeom prst="rect">
            <a:avLst/>
          </a:prstGeom>
          <a:noFill/>
        </p:spPr>
        <p:txBody>
          <a:bodyPr wrap="square" lIns="0" tIns="0" rIns="0" bIns="0" rtlCol="0">
            <a:spAutoFit/>
          </a:bodyPr>
          <a:lstStyle/>
          <a:p>
            <a:pPr>
              <a:spcBef>
                <a:spcPts val="500"/>
              </a:spcBef>
            </a:pPr>
            <a:r>
              <a:rPr lang="en-US" sz="2000" dirty="0">
                <a:solidFill>
                  <a:schemeClr val="bg1"/>
                </a:solidFill>
              </a:rPr>
              <a:t>What’s the first thing you want to improve?</a:t>
            </a:r>
          </a:p>
          <a:p>
            <a:pPr>
              <a:spcBef>
                <a:spcPts val="500"/>
              </a:spcBef>
            </a:pPr>
            <a:endParaRPr lang="en-US" sz="2000" dirty="0">
              <a:solidFill>
                <a:schemeClr val="bg1"/>
              </a:solidFill>
            </a:endParaRPr>
          </a:p>
          <a:p>
            <a:pPr>
              <a:spcBef>
                <a:spcPts val="500"/>
              </a:spcBef>
            </a:pPr>
            <a:r>
              <a:rPr lang="en-US" sz="2000" dirty="0">
                <a:solidFill>
                  <a:schemeClr val="bg1"/>
                </a:solidFill>
              </a:rPr>
              <a:t>What’s the first thing you can do?</a:t>
            </a:r>
          </a:p>
        </p:txBody>
      </p:sp>
    </p:spTree>
    <p:extLst>
      <p:ext uri="{BB962C8B-B14F-4D97-AF65-F5344CB8AC3E}">
        <p14:creationId xmlns:p14="http://schemas.microsoft.com/office/powerpoint/2010/main" val="1845868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Placeholder 10"/>
          <p:cNvSpPr txBox="1">
            <a:spLocks/>
          </p:cNvSpPr>
          <p:nvPr/>
        </p:nvSpPr>
        <p:spPr bwMode="auto">
          <a:xfrm>
            <a:off x="349239" y="5918599"/>
            <a:ext cx="1842052" cy="3133530"/>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endParaRPr lang="en-US" altLang="en-US" sz="1800" b="1" dirty="0">
              <a:solidFill>
                <a:schemeClr val="bg1"/>
              </a:solidFill>
            </a:endParaRP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Optum, Inc. 2020. All rights reserved.</a:t>
            </a:r>
            <a:endParaRPr lang="en-US" dirty="0"/>
          </a:p>
        </p:txBody>
      </p:sp>
      <p:sp>
        <p:nvSpPr>
          <p:cNvPr id="4" name="Title 3">
            <a:extLst>
              <a:ext uri="{FF2B5EF4-FFF2-40B4-BE49-F238E27FC236}">
                <a16:creationId xmlns:a16="http://schemas.microsoft.com/office/drawing/2014/main" id="{665F03FB-39A2-44F2-962B-1E115CCC4A90}"/>
              </a:ext>
            </a:extLst>
          </p:cNvPr>
          <p:cNvSpPr>
            <a:spLocks noGrp="1"/>
          </p:cNvSpPr>
          <p:nvPr>
            <p:ph type="title"/>
          </p:nvPr>
        </p:nvSpPr>
        <p:spPr>
          <a:xfrm>
            <a:off x="249306" y="1274903"/>
            <a:ext cx="5860912" cy="276999"/>
          </a:xfrm>
        </p:spPr>
        <p:txBody>
          <a:bodyPr/>
          <a:lstStyle/>
          <a:p>
            <a:r>
              <a:rPr lang="en-US" dirty="0"/>
              <a:t>Sending a Message – Important Tips</a:t>
            </a:r>
          </a:p>
        </p:txBody>
      </p:sp>
      <p:sp>
        <p:nvSpPr>
          <p:cNvPr id="7" name="Text Placeholder 12">
            <a:extLst>
              <a:ext uri="{FF2B5EF4-FFF2-40B4-BE49-F238E27FC236}">
                <a16:creationId xmlns:a16="http://schemas.microsoft.com/office/drawing/2014/main" id="{7A595F77-DD21-4860-B0BD-79D62E3227E0}"/>
              </a:ext>
            </a:extLst>
          </p:cNvPr>
          <p:cNvSpPr txBox="1">
            <a:spLocks/>
          </p:cNvSpPr>
          <p:nvPr/>
        </p:nvSpPr>
        <p:spPr bwMode="auto">
          <a:xfrm>
            <a:off x="2462004" y="5777037"/>
            <a:ext cx="4992896" cy="373711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endParaRPr lang="en-US" altLang="en-US" sz="1600" dirty="0">
              <a:solidFill>
                <a:srgbClr val="646D72"/>
              </a:solidFill>
            </a:endParaRPr>
          </a:p>
        </p:txBody>
      </p:sp>
      <p:sp>
        <p:nvSpPr>
          <p:cNvPr id="8" name="TextBox 7">
            <a:extLst>
              <a:ext uri="{FF2B5EF4-FFF2-40B4-BE49-F238E27FC236}">
                <a16:creationId xmlns:a16="http://schemas.microsoft.com/office/drawing/2014/main" id="{25331F91-0CA7-42FE-BFFB-848C2002B019}"/>
              </a:ext>
            </a:extLst>
          </p:cNvPr>
          <p:cNvSpPr txBox="1"/>
          <p:nvPr/>
        </p:nvSpPr>
        <p:spPr bwMode="gray">
          <a:xfrm>
            <a:off x="7010400" y="1444180"/>
            <a:ext cx="889000" cy="215444"/>
          </a:xfrm>
          <a:prstGeom prst="rect">
            <a:avLst/>
          </a:prstGeom>
          <a:noFill/>
        </p:spPr>
        <p:txBody>
          <a:bodyPr wrap="square" lIns="0" tIns="0" rIns="0" bIns="0" rtlCol="0">
            <a:spAutoFit/>
          </a:bodyPr>
          <a:lstStyle/>
          <a:p>
            <a:pPr>
              <a:spcBef>
                <a:spcPts val="500"/>
              </a:spcBef>
            </a:pPr>
            <a:r>
              <a:rPr lang="en-US" sz="1400" dirty="0"/>
              <a:t>Slide 18</a:t>
            </a:r>
          </a:p>
        </p:txBody>
      </p:sp>
      <p:sp>
        <p:nvSpPr>
          <p:cNvPr id="10" name="TextBox 9">
            <a:extLst>
              <a:ext uri="{FF2B5EF4-FFF2-40B4-BE49-F238E27FC236}">
                <a16:creationId xmlns:a16="http://schemas.microsoft.com/office/drawing/2014/main" id="{E92B53C2-2765-44EA-84C1-E31D03BA8474}"/>
              </a:ext>
            </a:extLst>
          </p:cNvPr>
          <p:cNvSpPr txBox="1"/>
          <p:nvPr/>
        </p:nvSpPr>
        <p:spPr bwMode="gray">
          <a:xfrm>
            <a:off x="530963" y="6036249"/>
            <a:ext cx="1478604" cy="2898229"/>
          </a:xfrm>
          <a:prstGeom prst="rect">
            <a:avLst/>
          </a:prstGeom>
          <a:noFill/>
        </p:spPr>
        <p:txBody>
          <a:bodyPr wrap="square" lIns="0" tIns="0" rIns="0" bIns="0" rtlCol="0">
            <a:spAutoFit/>
          </a:bodyPr>
          <a:lstStyle/>
          <a:p>
            <a:pPr>
              <a:spcBef>
                <a:spcPts val="500"/>
              </a:spcBef>
            </a:pPr>
            <a:r>
              <a:rPr lang="en-US" sz="2000" dirty="0">
                <a:solidFill>
                  <a:schemeClr val="bg1"/>
                </a:solidFill>
              </a:rPr>
              <a:t>Are you willing to ask for feedback on how well you do these things? </a:t>
            </a:r>
          </a:p>
          <a:p>
            <a:pPr>
              <a:spcBef>
                <a:spcPts val="500"/>
              </a:spcBef>
            </a:pPr>
            <a:endParaRPr lang="en-US" sz="2000" dirty="0">
              <a:solidFill>
                <a:schemeClr val="bg1"/>
              </a:solidFill>
            </a:endParaRPr>
          </a:p>
          <a:p>
            <a:pPr>
              <a:spcBef>
                <a:spcPts val="500"/>
              </a:spcBef>
            </a:pPr>
            <a:r>
              <a:rPr lang="en-US" sz="2000" dirty="0">
                <a:solidFill>
                  <a:schemeClr val="bg1"/>
                </a:solidFill>
              </a:rPr>
              <a:t>Who will you ask?</a:t>
            </a:r>
          </a:p>
        </p:txBody>
      </p:sp>
      <p:grpSp>
        <p:nvGrpSpPr>
          <p:cNvPr id="11" name="Group 10">
            <a:extLst>
              <a:ext uri="{FF2B5EF4-FFF2-40B4-BE49-F238E27FC236}">
                <a16:creationId xmlns:a16="http://schemas.microsoft.com/office/drawing/2014/main" id="{599D44EB-309D-1F48-89E7-E819C9D482B1}"/>
              </a:ext>
            </a:extLst>
          </p:cNvPr>
          <p:cNvGrpSpPr/>
          <p:nvPr/>
        </p:nvGrpSpPr>
        <p:grpSpPr>
          <a:xfrm>
            <a:off x="522121" y="2167444"/>
            <a:ext cx="6488280" cy="2868868"/>
            <a:chOff x="522120" y="2167444"/>
            <a:chExt cx="9401735" cy="2980896"/>
          </a:xfrm>
        </p:grpSpPr>
        <p:sp>
          <p:nvSpPr>
            <p:cNvPr id="12" name="Rectangle 11">
              <a:extLst>
                <a:ext uri="{FF2B5EF4-FFF2-40B4-BE49-F238E27FC236}">
                  <a16:creationId xmlns:a16="http://schemas.microsoft.com/office/drawing/2014/main" id="{6BFE02E0-0675-6D4F-A1E0-28DDE276C541}"/>
                </a:ext>
              </a:extLst>
            </p:cNvPr>
            <p:cNvSpPr/>
            <p:nvPr/>
          </p:nvSpPr>
          <p:spPr>
            <a:xfrm>
              <a:off x="522120" y="2167444"/>
              <a:ext cx="9401735" cy="5092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45720" rIns="91440" bIns="45720" numCol="1" spcCol="0" rtlCol="0" fromWordArt="0" anchor="ctr" anchorCtr="0" forceAA="0" compatLnSpc="1">
              <a:prstTxWarp prst="textNoShape">
                <a:avLst/>
              </a:prstTxWarp>
              <a:noAutofit/>
            </a:bodyPr>
            <a:lstStyle/>
            <a:p>
              <a:r>
                <a:rPr lang="en-US" altLang="en-US" sz="1600"/>
                <a:t>Remove all distractions when trying to communicate.</a:t>
              </a:r>
            </a:p>
          </p:txBody>
        </p:sp>
        <p:sp>
          <p:nvSpPr>
            <p:cNvPr id="13" name="Rectangle 12">
              <a:extLst>
                <a:ext uri="{FF2B5EF4-FFF2-40B4-BE49-F238E27FC236}">
                  <a16:creationId xmlns:a16="http://schemas.microsoft.com/office/drawing/2014/main" id="{54D93147-421F-7E49-87F5-42122440FF9D}"/>
                </a:ext>
              </a:extLst>
            </p:cNvPr>
            <p:cNvSpPr/>
            <p:nvPr/>
          </p:nvSpPr>
          <p:spPr>
            <a:xfrm>
              <a:off x="522120" y="2785362"/>
              <a:ext cx="9401735" cy="50922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45720" rIns="91440" bIns="45720" numCol="1" spcCol="0" rtlCol="0" fromWordArt="0" anchor="ctr" anchorCtr="0" forceAA="0" compatLnSpc="1">
              <a:prstTxWarp prst="textNoShape">
                <a:avLst/>
              </a:prstTxWarp>
              <a:noAutofit/>
            </a:bodyPr>
            <a:lstStyle/>
            <a:p>
              <a:r>
                <a:rPr lang="en-US" altLang="en-US" sz="1600"/>
                <a:t>Really listen to understand before responding.</a:t>
              </a:r>
            </a:p>
          </p:txBody>
        </p:sp>
        <p:sp>
          <p:nvSpPr>
            <p:cNvPr id="14" name="Rectangle 13">
              <a:extLst>
                <a:ext uri="{FF2B5EF4-FFF2-40B4-BE49-F238E27FC236}">
                  <a16:creationId xmlns:a16="http://schemas.microsoft.com/office/drawing/2014/main" id="{16971AC3-736A-D54C-A3FF-15B68D98C96C}"/>
                </a:ext>
              </a:extLst>
            </p:cNvPr>
            <p:cNvSpPr/>
            <p:nvPr/>
          </p:nvSpPr>
          <p:spPr>
            <a:xfrm>
              <a:off x="522120" y="3403280"/>
              <a:ext cx="9401735" cy="5092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45720" rIns="91440" bIns="45720" numCol="1" spcCol="0" rtlCol="0" fromWordArt="0" anchor="ctr" anchorCtr="0" forceAA="0" compatLnSpc="1">
              <a:prstTxWarp prst="textNoShape">
                <a:avLst/>
              </a:prstTxWarp>
              <a:noAutofit/>
            </a:bodyPr>
            <a:lstStyle/>
            <a:p>
              <a:r>
                <a:rPr lang="en-US" altLang="en-US" sz="1600"/>
                <a:t>Change blaming and labelling into “I” statements about behaviors.</a:t>
              </a:r>
            </a:p>
          </p:txBody>
        </p:sp>
        <p:sp>
          <p:nvSpPr>
            <p:cNvPr id="15" name="Rectangle 14">
              <a:extLst>
                <a:ext uri="{FF2B5EF4-FFF2-40B4-BE49-F238E27FC236}">
                  <a16:creationId xmlns:a16="http://schemas.microsoft.com/office/drawing/2014/main" id="{826C5BD9-2ACD-1649-A702-893A90CEFDE9}"/>
                </a:ext>
              </a:extLst>
            </p:cNvPr>
            <p:cNvSpPr/>
            <p:nvPr/>
          </p:nvSpPr>
          <p:spPr>
            <a:xfrm>
              <a:off x="522120" y="4021198"/>
              <a:ext cx="9401735" cy="5092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45720" rIns="91440" bIns="45720" numCol="1" spcCol="0" rtlCol="0" fromWordArt="0" anchor="ctr" anchorCtr="0" forceAA="0" compatLnSpc="1">
              <a:prstTxWarp prst="textNoShape">
                <a:avLst/>
              </a:prstTxWarp>
              <a:noAutofit/>
            </a:bodyPr>
            <a:lstStyle/>
            <a:p>
              <a:r>
                <a:rPr lang="en-US" altLang="en-US" sz="1600"/>
                <a:t>Use encouraging words when speaking.</a:t>
              </a:r>
            </a:p>
          </p:txBody>
        </p:sp>
        <p:sp>
          <p:nvSpPr>
            <p:cNvPr id="16" name="Rectangle 15">
              <a:extLst>
                <a:ext uri="{FF2B5EF4-FFF2-40B4-BE49-F238E27FC236}">
                  <a16:creationId xmlns:a16="http://schemas.microsoft.com/office/drawing/2014/main" id="{C7294EBF-F5D3-C040-9B59-B6DD5B14769E}"/>
                </a:ext>
              </a:extLst>
            </p:cNvPr>
            <p:cNvSpPr/>
            <p:nvPr/>
          </p:nvSpPr>
          <p:spPr>
            <a:xfrm>
              <a:off x="522120" y="4639116"/>
              <a:ext cx="9401735" cy="50922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45720" rIns="91440" bIns="45720" numCol="1" spcCol="0" rtlCol="0" fromWordArt="0" anchor="ctr" anchorCtr="0" forceAA="0" compatLnSpc="1">
              <a:prstTxWarp prst="textNoShape">
                <a:avLst/>
              </a:prstTxWarp>
              <a:noAutofit/>
            </a:bodyPr>
            <a:lstStyle/>
            <a:p>
              <a:r>
                <a:rPr lang="en-US" altLang="en-US" sz="1600"/>
                <a:t>Ask for feedback regularly; from the kids, too.</a:t>
              </a:r>
            </a:p>
          </p:txBody>
        </p:sp>
      </p:grpSp>
    </p:spTree>
    <p:extLst>
      <p:ext uri="{BB962C8B-B14F-4D97-AF65-F5344CB8AC3E}">
        <p14:creationId xmlns:p14="http://schemas.microsoft.com/office/powerpoint/2010/main" val="2731199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Placeholder 10"/>
          <p:cNvSpPr txBox="1">
            <a:spLocks/>
          </p:cNvSpPr>
          <p:nvPr/>
        </p:nvSpPr>
        <p:spPr bwMode="auto">
          <a:xfrm>
            <a:off x="349239" y="5918599"/>
            <a:ext cx="1842052" cy="3133530"/>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endParaRPr lang="en-US" altLang="en-US" sz="1800" b="1" dirty="0">
              <a:solidFill>
                <a:schemeClr val="bg1"/>
              </a:solidFill>
            </a:endParaRP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Optum, Inc. 2020. All rights reserved.</a:t>
            </a:r>
            <a:endParaRPr lang="en-US" dirty="0"/>
          </a:p>
        </p:txBody>
      </p:sp>
      <p:sp>
        <p:nvSpPr>
          <p:cNvPr id="4" name="Title 3">
            <a:extLst>
              <a:ext uri="{FF2B5EF4-FFF2-40B4-BE49-F238E27FC236}">
                <a16:creationId xmlns:a16="http://schemas.microsoft.com/office/drawing/2014/main" id="{665F03FB-39A2-44F2-962B-1E115CCC4A90}"/>
              </a:ext>
            </a:extLst>
          </p:cNvPr>
          <p:cNvSpPr>
            <a:spLocks noGrp="1"/>
          </p:cNvSpPr>
          <p:nvPr>
            <p:ph type="title"/>
          </p:nvPr>
        </p:nvSpPr>
        <p:spPr>
          <a:xfrm>
            <a:off x="249306" y="1274903"/>
            <a:ext cx="5860912" cy="276999"/>
          </a:xfrm>
        </p:spPr>
        <p:txBody>
          <a:bodyPr/>
          <a:lstStyle/>
          <a:p>
            <a:r>
              <a:rPr lang="en-US" dirty="0"/>
              <a:t>Adopt a Consistent Approach</a:t>
            </a:r>
          </a:p>
        </p:txBody>
      </p:sp>
      <p:sp>
        <p:nvSpPr>
          <p:cNvPr id="7" name="Text Placeholder 12">
            <a:extLst>
              <a:ext uri="{FF2B5EF4-FFF2-40B4-BE49-F238E27FC236}">
                <a16:creationId xmlns:a16="http://schemas.microsoft.com/office/drawing/2014/main" id="{7A595F77-DD21-4860-B0BD-79D62E3227E0}"/>
              </a:ext>
            </a:extLst>
          </p:cNvPr>
          <p:cNvSpPr txBox="1">
            <a:spLocks/>
          </p:cNvSpPr>
          <p:nvPr/>
        </p:nvSpPr>
        <p:spPr bwMode="auto">
          <a:xfrm>
            <a:off x="2462004" y="5777037"/>
            <a:ext cx="4992896" cy="373711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endParaRPr lang="en-US" altLang="en-US" sz="1600" dirty="0">
              <a:solidFill>
                <a:srgbClr val="646D72"/>
              </a:solidFill>
            </a:endParaRPr>
          </a:p>
        </p:txBody>
      </p:sp>
      <p:sp>
        <p:nvSpPr>
          <p:cNvPr id="8" name="TextBox 7">
            <a:extLst>
              <a:ext uri="{FF2B5EF4-FFF2-40B4-BE49-F238E27FC236}">
                <a16:creationId xmlns:a16="http://schemas.microsoft.com/office/drawing/2014/main" id="{25331F91-0CA7-42FE-BFFB-848C2002B019}"/>
              </a:ext>
            </a:extLst>
          </p:cNvPr>
          <p:cNvSpPr txBox="1"/>
          <p:nvPr/>
        </p:nvSpPr>
        <p:spPr bwMode="gray">
          <a:xfrm>
            <a:off x="7010400" y="1444180"/>
            <a:ext cx="889000" cy="215444"/>
          </a:xfrm>
          <a:prstGeom prst="rect">
            <a:avLst/>
          </a:prstGeom>
          <a:noFill/>
        </p:spPr>
        <p:txBody>
          <a:bodyPr wrap="square" lIns="0" tIns="0" rIns="0" bIns="0" rtlCol="0">
            <a:spAutoFit/>
          </a:bodyPr>
          <a:lstStyle/>
          <a:p>
            <a:pPr>
              <a:spcBef>
                <a:spcPts val="500"/>
              </a:spcBef>
            </a:pPr>
            <a:r>
              <a:rPr lang="en-US" sz="1400" dirty="0"/>
              <a:t>Slide 19</a:t>
            </a:r>
          </a:p>
        </p:txBody>
      </p:sp>
      <p:sp>
        <p:nvSpPr>
          <p:cNvPr id="9" name="Content Placeholder 1">
            <a:extLst>
              <a:ext uri="{FF2B5EF4-FFF2-40B4-BE49-F238E27FC236}">
                <a16:creationId xmlns:a16="http://schemas.microsoft.com/office/drawing/2014/main" id="{8EBA8937-DDFA-4CB2-8AD7-DB3B98994415}"/>
              </a:ext>
            </a:extLst>
          </p:cNvPr>
          <p:cNvSpPr txBox="1">
            <a:spLocks/>
          </p:cNvSpPr>
          <p:nvPr/>
        </p:nvSpPr>
        <p:spPr>
          <a:xfrm>
            <a:off x="227946" y="2221924"/>
            <a:ext cx="7238332" cy="4118878"/>
          </a:xfrm>
          <a:prstGeom prst="rect">
            <a:avLst/>
          </a:prstGeom>
        </p:spPr>
        <p:txBody>
          <a:bodyPr/>
          <a:lstStyle>
            <a:lvl1pPr marL="171450" indent="-171450" algn="l" defTabSz="914400" rtl="0" eaLnBrk="1" latinLnBrk="0" hangingPunct="1">
              <a:lnSpc>
                <a:spcPct val="95000"/>
              </a:lnSpc>
              <a:spcBef>
                <a:spcPts val="600"/>
              </a:spcBef>
              <a:spcAft>
                <a:spcPts val="300"/>
              </a:spcAft>
              <a:buClr>
                <a:schemeClr val="accent1"/>
              </a:buClr>
              <a:buFont typeface="Arial" pitchFamily="34" charset="0"/>
              <a:buChar char="•"/>
              <a:defRPr sz="1800" kern="1200">
                <a:solidFill>
                  <a:schemeClr val="tx1"/>
                </a:solidFill>
                <a:latin typeface="Arial" pitchFamily="34" charset="0"/>
                <a:ea typeface="+mn-ea"/>
                <a:cs typeface="Arial" pitchFamily="34" charset="0"/>
              </a:defRPr>
            </a:lvl1pPr>
            <a:lvl2pPr marL="400050" indent="-171450" algn="l" defTabSz="914400" rtl="0" eaLnBrk="1" latinLnBrk="0" hangingPunct="1">
              <a:lnSpc>
                <a:spcPct val="95000"/>
              </a:lnSpc>
              <a:spcBef>
                <a:spcPts val="300"/>
              </a:spcBef>
              <a:spcAft>
                <a:spcPts val="300"/>
              </a:spcAft>
              <a:buFont typeface="Arial" pitchFamily="34" charset="0"/>
              <a:buChar char="–"/>
              <a:defRPr sz="1600" kern="1200">
                <a:solidFill>
                  <a:schemeClr val="tx1"/>
                </a:solidFill>
                <a:latin typeface="Arial" pitchFamily="34" charset="0"/>
                <a:ea typeface="+mn-ea"/>
                <a:cs typeface="Arial" pitchFamily="34" charset="0"/>
              </a:defRPr>
            </a:lvl2pPr>
            <a:lvl3pPr marL="571500" indent="-114300" algn="l" defTabSz="914400" rtl="0" eaLnBrk="1" latinLnBrk="0" hangingPunct="1">
              <a:lnSpc>
                <a:spcPct val="95000"/>
              </a:lnSpc>
              <a:spcBef>
                <a:spcPts val="300"/>
              </a:spcBef>
              <a:spcAft>
                <a:spcPts val="300"/>
              </a:spcAft>
              <a:buClr>
                <a:schemeClr val="accent1"/>
              </a:buClr>
              <a:buFont typeface="Arial" pitchFamily="34" charset="0"/>
              <a:buChar char="•"/>
              <a:defRPr sz="1400" kern="1200">
                <a:solidFill>
                  <a:schemeClr val="tx1"/>
                </a:solidFill>
                <a:latin typeface="Arial" pitchFamily="34" charset="0"/>
                <a:ea typeface="+mn-ea"/>
                <a:cs typeface="Arial" pitchFamily="34" charset="0"/>
              </a:defRPr>
            </a:lvl3pPr>
            <a:lvl4pPr marL="857250" indent="-171450" algn="l" defTabSz="914400" rtl="0" eaLnBrk="1" latinLnBrk="0" hangingPunct="1">
              <a:lnSpc>
                <a:spcPct val="95000"/>
              </a:lnSpc>
              <a:spcBef>
                <a:spcPts val="300"/>
              </a:spcBef>
              <a:spcAft>
                <a:spcPts val="300"/>
              </a:spcAft>
              <a:buFont typeface="Arial" pitchFamily="34" charset="0"/>
              <a:buChar char="–"/>
              <a:defRPr sz="1400" kern="1200">
                <a:solidFill>
                  <a:schemeClr val="tx1"/>
                </a:solidFill>
                <a:latin typeface="Arial" pitchFamily="34" charset="0"/>
                <a:ea typeface="+mn-ea"/>
                <a:cs typeface="Arial" pitchFamily="34" charset="0"/>
              </a:defRPr>
            </a:lvl4pPr>
            <a:lvl5pPr marL="1028700" indent="-114300" algn="l" defTabSz="914400" rtl="0" eaLnBrk="1" latinLnBrk="0" hangingPunct="1">
              <a:lnSpc>
                <a:spcPct val="95000"/>
              </a:lnSpc>
              <a:spcBef>
                <a:spcPts val="300"/>
              </a:spcBef>
              <a:spcAft>
                <a:spcPts val="300"/>
              </a:spcAft>
              <a:buClr>
                <a:schemeClr val="accent1"/>
              </a:buClr>
              <a:buFont typeface="Arial" pitchFamily="34" charset="0"/>
              <a:buChar char="•"/>
              <a:tabLst/>
              <a:defRPr sz="1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lnSpc>
                <a:spcPct val="150000"/>
              </a:lnSpc>
              <a:buClr>
                <a:schemeClr val="accent1"/>
              </a:buClr>
              <a:buFontTx/>
              <a:buChar char="•"/>
            </a:pPr>
            <a:r>
              <a:rPr lang="en-US" sz="2000" dirty="0"/>
              <a:t>People need to trust rules, expectations, and boundaries.</a:t>
            </a:r>
          </a:p>
          <a:p>
            <a:pPr lvl="1">
              <a:lnSpc>
                <a:spcPct val="150000"/>
              </a:lnSpc>
              <a:buClr>
                <a:schemeClr val="accent1"/>
              </a:buClr>
              <a:buFontTx/>
              <a:buChar char="•"/>
            </a:pPr>
            <a:r>
              <a:rPr lang="en-US" sz="2000" dirty="0"/>
              <a:t>Promises are meant to be kept.</a:t>
            </a:r>
          </a:p>
          <a:p>
            <a:pPr lvl="1">
              <a:lnSpc>
                <a:spcPct val="150000"/>
              </a:lnSpc>
              <a:buClr>
                <a:schemeClr val="accent1"/>
              </a:buClr>
              <a:buFontTx/>
              <a:buChar char="•"/>
            </a:pPr>
            <a:r>
              <a:rPr lang="en-US" sz="2000" dirty="0"/>
              <a:t>Rituals create a sense of safety and security.</a:t>
            </a:r>
          </a:p>
          <a:p>
            <a:pPr lvl="1">
              <a:lnSpc>
                <a:spcPct val="150000"/>
              </a:lnSpc>
              <a:buClr>
                <a:schemeClr val="accent1"/>
              </a:buClr>
              <a:buFontTx/>
              <a:buChar char="•"/>
            </a:pPr>
            <a:r>
              <a:rPr lang="en-US" sz="2000" dirty="0"/>
              <a:t>Celebrate! We want the special people in our lives with us on special days e.g. birthdays/school concerts/sports days.</a:t>
            </a:r>
          </a:p>
        </p:txBody>
      </p:sp>
      <p:sp>
        <p:nvSpPr>
          <p:cNvPr id="10" name="TextBox 9">
            <a:extLst>
              <a:ext uri="{FF2B5EF4-FFF2-40B4-BE49-F238E27FC236}">
                <a16:creationId xmlns:a16="http://schemas.microsoft.com/office/drawing/2014/main" id="{40E95620-F01B-4CF6-A8F1-5A358C4793B0}"/>
              </a:ext>
            </a:extLst>
          </p:cNvPr>
          <p:cNvSpPr txBox="1"/>
          <p:nvPr/>
        </p:nvSpPr>
        <p:spPr bwMode="gray">
          <a:xfrm>
            <a:off x="511528" y="6340802"/>
            <a:ext cx="1609102" cy="2154436"/>
          </a:xfrm>
          <a:prstGeom prst="rect">
            <a:avLst/>
          </a:prstGeom>
          <a:noFill/>
        </p:spPr>
        <p:txBody>
          <a:bodyPr wrap="square" lIns="0" tIns="0" rIns="0" bIns="0" rtlCol="0">
            <a:spAutoFit/>
          </a:bodyPr>
          <a:lstStyle/>
          <a:p>
            <a:pPr>
              <a:spcBef>
                <a:spcPts val="500"/>
              </a:spcBef>
            </a:pPr>
            <a:r>
              <a:rPr lang="en-US" sz="2000" dirty="0">
                <a:solidFill>
                  <a:schemeClr val="bg1"/>
                </a:solidFill>
              </a:rPr>
              <a:t>What is your biggest barrier in developing and maintaining consistency?</a:t>
            </a:r>
          </a:p>
        </p:txBody>
      </p:sp>
    </p:spTree>
    <p:extLst>
      <p:ext uri="{BB962C8B-B14F-4D97-AF65-F5344CB8AC3E}">
        <p14:creationId xmlns:p14="http://schemas.microsoft.com/office/powerpoint/2010/main" val="612164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Placeholder 10"/>
          <p:cNvSpPr txBox="1">
            <a:spLocks/>
          </p:cNvSpPr>
          <p:nvPr/>
        </p:nvSpPr>
        <p:spPr bwMode="auto">
          <a:xfrm>
            <a:off x="349239" y="5918599"/>
            <a:ext cx="1842052" cy="3133530"/>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endParaRPr lang="en-US" altLang="en-US" sz="1800" b="1" dirty="0">
              <a:solidFill>
                <a:schemeClr val="bg1"/>
              </a:solidFill>
            </a:endParaRP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Optum, Inc. 2020. All rights reserved.</a:t>
            </a:r>
            <a:endParaRPr lang="en-US" dirty="0"/>
          </a:p>
        </p:txBody>
      </p:sp>
      <p:sp>
        <p:nvSpPr>
          <p:cNvPr id="4" name="Title 3">
            <a:extLst>
              <a:ext uri="{FF2B5EF4-FFF2-40B4-BE49-F238E27FC236}">
                <a16:creationId xmlns:a16="http://schemas.microsoft.com/office/drawing/2014/main" id="{665F03FB-39A2-44F2-962B-1E115CCC4A90}"/>
              </a:ext>
            </a:extLst>
          </p:cNvPr>
          <p:cNvSpPr>
            <a:spLocks noGrp="1"/>
          </p:cNvSpPr>
          <p:nvPr>
            <p:ph type="title"/>
          </p:nvPr>
        </p:nvSpPr>
        <p:spPr>
          <a:xfrm>
            <a:off x="249306" y="1342417"/>
            <a:ext cx="5860912" cy="276999"/>
          </a:xfrm>
        </p:spPr>
        <p:txBody>
          <a:bodyPr/>
          <a:lstStyle/>
          <a:p>
            <a:r>
              <a:rPr lang="en-US" dirty="0"/>
              <a:t>Look After Yourself</a:t>
            </a:r>
          </a:p>
        </p:txBody>
      </p:sp>
      <p:sp>
        <p:nvSpPr>
          <p:cNvPr id="7" name="Text Placeholder 12">
            <a:extLst>
              <a:ext uri="{FF2B5EF4-FFF2-40B4-BE49-F238E27FC236}">
                <a16:creationId xmlns:a16="http://schemas.microsoft.com/office/drawing/2014/main" id="{7A595F77-DD21-4860-B0BD-79D62E3227E0}"/>
              </a:ext>
            </a:extLst>
          </p:cNvPr>
          <p:cNvSpPr txBox="1">
            <a:spLocks/>
          </p:cNvSpPr>
          <p:nvPr/>
        </p:nvSpPr>
        <p:spPr bwMode="auto">
          <a:xfrm>
            <a:off x="2462004" y="5777037"/>
            <a:ext cx="4992896" cy="373711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endParaRPr lang="en-US" altLang="en-US" sz="1600" dirty="0">
              <a:solidFill>
                <a:srgbClr val="646D72"/>
              </a:solidFill>
            </a:endParaRPr>
          </a:p>
        </p:txBody>
      </p:sp>
      <p:sp>
        <p:nvSpPr>
          <p:cNvPr id="8" name="TextBox 7">
            <a:extLst>
              <a:ext uri="{FF2B5EF4-FFF2-40B4-BE49-F238E27FC236}">
                <a16:creationId xmlns:a16="http://schemas.microsoft.com/office/drawing/2014/main" id="{25331F91-0CA7-42FE-BFFB-848C2002B019}"/>
              </a:ext>
            </a:extLst>
          </p:cNvPr>
          <p:cNvSpPr txBox="1"/>
          <p:nvPr/>
        </p:nvSpPr>
        <p:spPr bwMode="gray">
          <a:xfrm>
            <a:off x="7010400" y="1444180"/>
            <a:ext cx="889000" cy="215444"/>
          </a:xfrm>
          <a:prstGeom prst="rect">
            <a:avLst/>
          </a:prstGeom>
          <a:noFill/>
        </p:spPr>
        <p:txBody>
          <a:bodyPr wrap="square" lIns="0" tIns="0" rIns="0" bIns="0" rtlCol="0">
            <a:spAutoFit/>
          </a:bodyPr>
          <a:lstStyle/>
          <a:p>
            <a:pPr>
              <a:spcBef>
                <a:spcPts val="500"/>
              </a:spcBef>
            </a:pPr>
            <a:r>
              <a:rPr lang="en-US" sz="1400" dirty="0"/>
              <a:t>Slide 20</a:t>
            </a:r>
          </a:p>
        </p:txBody>
      </p:sp>
      <p:sp>
        <p:nvSpPr>
          <p:cNvPr id="12" name="TextBox 11">
            <a:extLst>
              <a:ext uri="{FF2B5EF4-FFF2-40B4-BE49-F238E27FC236}">
                <a16:creationId xmlns:a16="http://schemas.microsoft.com/office/drawing/2014/main" id="{9BC81FC2-DAA1-4287-9589-2119DD1135BE}"/>
              </a:ext>
            </a:extLst>
          </p:cNvPr>
          <p:cNvSpPr txBox="1"/>
          <p:nvPr/>
        </p:nvSpPr>
        <p:spPr bwMode="gray">
          <a:xfrm>
            <a:off x="530963" y="6302145"/>
            <a:ext cx="1478604" cy="1538883"/>
          </a:xfrm>
          <a:prstGeom prst="rect">
            <a:avLst/>
          </a:prstGeom>
          <a:noFill/>
        </p:spPr>
        <p:txBody>
          <a:bodyPr wrap="square" lIns="0" tIns="0" rIns="0" bIns="0" rtlCol="0">
            <a:spAutoFit/>
          </a:bodyPr>
          <a:lstStyle/>
          <a:p>
            <a:pPr>
              <a:spcBef>
                <a:spcPts val="500"/>
              </a:spcBef>
            </a:pPr>
            <a:r>
              <a:rPr lang="en-US" sz="2000" dirty="0">
                <a:solidFill>
                  <a:schemeClr val="bg1"/>
                </a:solidFill>
              </a:rPr>
              <a:t>What will you do in the next 24 hours for self-care?</a:t>
            </a:r>
          </a:p>
        </p:txBody>
      </p:sp>
      <p:sp>
        <p:nvSpPr>
          <p:cNvPr id="10" name="TextBox 9">
            <a:extLst>
              <a:ext uri="{FF2B5EF4-FFF2-40B4-BE49-F238E27FC236}">
                <a16:creationId xmlns:a16="http://schemas.microsoft.com/office/drawing/2014/main" id="{42900AAF-76C2-A045-BE7C-476FC055E274}"/>
              </a:ext>
            </a:extLst>
          </p:cNvPr>
          <p:cNvSpPr txBox="1"/>
          <p:nvPr/>
        </p:nvSpPr>
        <p:spPr>
          <a:xfrm>
            <a:off x="2015661" y="2279955"/>
            <a:ext cx="1164101" cy="338554"/>
          </a:xfrm>
          <a:prstGeom prst="rect">
            <a:avLst/>
          </a:prstGeom>
          <a:noFill/>
        </p:spPr>
        <p:txBody>
          <a:bodyPr wrap="none" rtlCol="0">
            <a:spAutoFit/>
          </a:bodyPr>
          <a:lstStyle/>
          <a:p>
            <a:r>
              <a:rPr lang="en-US" sz="1600" dirty="0"/>
              <a:t>Intellectual</a:t>
            </a:r>
          </a:p>
        </p:txBody>
      </p:sp>
      <p:sp>
        <p:nvSpPr>
          <p:cNvPr id="11" name="TextBox 10">
            <a:extLst>
              <a:ext uri="{FF2B5EF4-FFF2-40B4-BE49-F238E27FC236}">
                <a16:creationId xmlns:a16="http://schemas.microsoft.com/office/drawing/2014/main" id="{700CCAB4-79E4-3F4D-AF3A-A7EA5F125242}"/>
              </a:ext>
            </a:extLst>
          </p:cNvPr>
          <p:cNvSpPr txBox="1"/>
          <p:nvPr/>
        </p:nvSpPr>
        <p:spPr>
          <a:xfrm>
            <a:off x="1067857" y="3193609"/>
            <a:ext cx="1494320" cy="338554"/>
          </a:xfrm>
          <a:prstGeom prst="rect">
            <a:avLst/>
          </a:prstGeom>
          <a:noFill/>
        </p:spPr>
        <p:txBody>
          <a:bodyPr wrap="none" rtlCol="0">
            <a:spAutoFit/>
          </a:bodyPr>
          <a:lstStyle/>
          <a:p>
            <a:r>
              <a:rPr lang="en-US" sz="1600" dirty="0"/>
              <a:t>Environmental</a:t>
            </a:r>
          </a:p>
        </p:txBody>
      </p:sp>
      <p:sp>
        <p:nvSpPr>
          <p:cNvPr id="13" name="TextBox 12">
            <a:extLst>
              <a:ext uri="{FF2B5EF4-FFF2-40B4-BE49-F238E27FC236}">
                <a16:creationId xmlns:a16="http://schemas.microsoft.com/office/drawing/2014/main" id="{A87D7269-81AE-0C48-AE59-1289DEA1AF7B}"/>
              </a:ext>
            </a:extLst>
          </p:cNvPr>
          <p:cNvSpPr txBox="1"/>
          <p:nvPr/>
        </p:nvSpPr>
        <p:spPr>
          <a:xfrm>
            <a:off x="3301670" y="5138414"/>
            <a:ext cx="1277914" cy="338554"/>
          </a:xfrm>
          <a:prstGeom prst="rect">
            <a:avLst/>
          </a:prstGeom>
          <a:noFill/>
        </p:spPr>
        <p:txBody>
          <a:bodyPr wrap="none" rtlCol="0">
            <a:spAutoFit/>
          </a:bodyPr>
          <a:lstStyle/>
          <a:p>
            <a:r>
              <a:rPr lang="en-US" sz="1600" dirty="0"/>
              <a:t>Ocupational</a:t>
            </a:r>
          </a:p>
        </p:txBody>
      </p:sp>
      <p:sp>
        <p:nvSpPr>
          <p:cNvPr id="14" name="TextBox 13">
            <a:extLst>
              <a:ext uri="{FF2B5EF4-FFF2-40B4-BE49-F238E27FC236}">
                <a16:creationId xmlns:a16="http://schemas.microsoft.com/office/drawing/2014/main" id="{EB799B08-D3F7-7042-BC6F-0210E742D034}"/>
              </a:ext>
            </a:extLst>
          </p:cNvPr>
          <p:cNvSpPr txBox="1"/>
          <p:nvPr/>
        </p:nvSpPr>
        <p:spPr>
          <a:xfrm>
            <a:off x="5033579" y="4561376"/>
            <a:ext cx="923651" cy="338554"/>
          </a:xfrm>
          <a:prstGeom prst="rect">
            <a:avLst/>
          </a:prstGeom>
          <a:noFill/>
        </p:spPr>
        <p:txBody>
          <a:bodyPr wrap="none" rtlCol="0">
            <a:spAutoFit/>
          </a:bodyPr>
          <a:lstStyle/>
          <a:p>
            <a:r>
              <a:rPr lang="en-US" sz="1600" dirty="0"/>
              <a:t>Spiritual</a:t>
            </a:r>
          </a:p>
        </p:txBody>
      </p:sp>
      <p:sp>
        <p:nvSpPr>
          <p:cNvPr id="15" name="TextBox 14">
            <a:extLst>
              <a:ext uri="{FF2B5EF4-FFF2-40B4-BE49-F238E27FC236}">
                <a16:creationId xmlns:a16="http://schemas.microsoft.com/office/drawing/2014/main" id="{FE8A790C-DB3D-5A49-9276-0E46A027D1E3}"/>
              </a:ext>
            </a:extLst>
          </p:cNvPr>
          <p:cNvSpPr txBox="1"/>
          <p:nvPr/>
        </p:nvSpPr>
        <p:spPr>
          <a:xfrm>
            <a:off x="5280845" y="3278096"/>
            <a:ext cx="946093" cy="338554"/>
          </a:xfrm>
          <a:prstGeom prst="rect">
            <a:avLst/>
          </a:prstGeom>
          <a:noFill/>
        </p:spPr>
        <p:txBody>
          <a:bodyPr wrap="none" rtlCol="0">
            <a:spAutoFit/>
          </a:bodyPr>
          <a:lstStyle/>
          <a:p>
            <a:r>
              <a:rPr lang="en-US" sz="1600" dirty="0"/>
              <a:t>Physical</a:t>
            </a:r>
          </a:p>
        </p:txBody>
      </p:sp>
      <p:sp>
        <p:nvSpPr>
          <p:cNvPr id="16" name="TextBox 15">
            <a:extLst>
              <a:ext uri="{FF2B5EF4-FFF2-40B4-BE49-F238E27FC236}">
                <a16:creationId xmlns:a16="http://schemas.microsoft.com/office/drawing/2014/main" id="{8362AF5F-D350-FB46-A2EE-21ABF046943C}"/>
              </a:ext>
            </a:extLst>
          </p:cNvPr>
          <p:cNvSpPr txBox="1"/>
          <p:nvPr/>
        </p:nvSpPr>
        <p:spPr>
          <a:xfrm>
            <a:off x="4579584" y="2325739"/>
            <a:ext cx="740908" cy="338554"/>
          </a:xfrm>
          <a:prstGeom prst="rect">
            <a:avLst/>
          </a:prstGeom>
          <a:noFill/>
        </p:spPr>
        <p:txBody>
          <a:bodyPr wrap="none" rtlCol="0">
            <a:spAutoFit/>
          </a:bodyPr>
          <a:lstStyle/>
          <a:p>
            <a:r>
              <a:rPr lang="en-US" sz="1600" dirty="0"/>
              <a:t>Social</a:t>
            </a:r>
          </a:p>
        </p:txBody>
      </p:sp>
      <p:sp>
        <p:nvSpPr>
          <p:cNvPr id="17" name="TextBox 16">
            <a:extLst>
              <a:ext uri="{FF2B5EF4-FFF2-40B4-BE49-F238E27FC236}">
                <a16:creationId xmlns:a16="http://schemas.microsoft.com/office/drawing/2014/main" id="{46904562-98AA-7048-8A29-F2B12A0B34FB}"/>
              </a:ext>
            </a:extLst>
          </p:cNvPr>
          <p:cNvSpPr txBox="1"/>
          <p:nvPr/>
        </p:nvSpPr>
        <p:spPr>
          <a:xfrm>
            <a:off x="1677893" y="4534526"/>
            <a:ext cx="1095172" cy="338554"/>
          </a:xfrm>
          <a:prstGeom prst="rect">
            <a:avLst/>
          </a:prstGeom>
          <a:noFill/>
        </p:spPr>
        <p:txBody>
          <a:bodyPr wrap="none" rtlCol="0">
            <a:spAutoFit/>
          </a:bodyPr>
          <a:lstStyle/>
          <a:p>
            <a:r>
              <a:rPr lang="en-US" sz="1600" dirty="0"/>
              <a:t>Emotional</a:t>
            </a:r>
          </a:p>
        </p:txBody>
      </p:sp>
      <p:grpSp>
        <p:nvGrpSpPr>
          <p:cNvPr id="18" name="Group 17">
            <a:extLst>
              <a:ext uri="{FF2B5EF4-FFF2-40B4-BE49-F238E27FC236}">
                <a16:creationId xmlns:a16="http://schemas.microsoft.com/office/drawing/2014/main" id="{CD5D5419-EEF2-0945-8E58-E03998607B85}"/>
              </a:ext>
            </a:extLst>
          </p:cNvPr>
          <p:cNvGrpSpPr/>
          <p:nvPr/>
        </p:nvGrpSpPr>
        <p:grpSpPr>
          <a:xfrm>
            <a:off x="1952140" y="2305398"/>
            <a:ext cx="3868120" cy="2897027"/>
            <a:chOff x="3151818" y="1554228"/>
            <a:chExt cx="6166104" cy="4110736"/>
          </a:xfrm>
        </p:grpSpPr>
        <p:graphicFrame>
          <p:nvGraphicFramePr>
            <p:cNvPr id="19" name="Chart 18">
              <a:extLst>
                <a:ext uri="{FF2B5EF4-FFF2-40B4-BE49-F238E27FC236}">
                  <a16:creationId xmlns:a16="http://schemas.microsoft.com/office/drawing/2014/main" id="{6E5026BA-64AB-7947-9C2F-E5F8CC396F11}"/>
                </a:ext>
              </a:extLst>
            </p:cNvPr>
            <p:cNvGraphicFramePr>
              <a:graphicFrameLocks noChangeAspect="1"/>
            </p:cNvGraphicFramePr>
            <p:nvPr>
              <p:extLst>
                <p:ext uri="{D42A27DB-BD31-4B8C-83A1-F6EECF244321}">
                  <p14:modId xmlns:p14="http://schemas.microsoft.com/office/powerpoint/2010/main" val="605593534"/>
                </p:ext>
              </p:extLst>
            </p:nvPr>
          </p:nvGraphicFramePr>
          <p:xfrm>
            <a:off x="3151818" y="1554228"/>
            <a:ext cx="6166104" cy="411073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0" name="Chart 19">
              <a:extLst>
                <a:ext uri="{FF2B5EF4-FFF2-40B4-BE49-F238E27FC236}">
                  <a16:creationId xmlns:a16="http://schemas.microsoft.com/office/drawing/2014/main" id="{AB6BEC3B-36F2-7146-9703-74CDDBB1998F}"/>
                </a:ext>
              </a:extLst>
            </p:cNvPr>
            <p:cNvGraphicFramePr>
              <a:graphicFrameLocks noChangeAspect="1"/>
            </p:cNvGraphicFramePr>
            <p:nvPr>
              <p:extLst>
                <p:ext uri="{D42A27DB-BD31-4B8C-83A1-F6EECF244321}">
                  <p14:modId xmlns:p14="http://schemas.microsoft.com/office/powerpoint/2010/main" val="3595020721"/>
                </p:ext>
              </p:extLst>
            </p:nvPr>
          </p:nvGraphicFramePr>
          <p:xfrm>
            <a:off x="4460441" y="2417056"/>
            <a:ext cx="3560925" cy="2373950"/>
          </p:xfrm>
          <a:graphic>
            <a:graphicData uri="http://schemas.openxmlformats.org/drawingml/2006/chart">
              <c:chart xmlns:c="http://schemas.openxmlformats.org/drawingml/2006/chart" xmlns:r="http://schemas.openxmlformats.org/officeDocument/2006/relationships" r:id="rId4"/>
            </a:graphicData>
          </a:graphic>
        </p:graphicFrame>
      </p:grpSp>
      <p:sp>
        <p:nvSpPr>
          <p:cNvPr id="21" name="TextBox 20">
            <a:extLst>
              <a:ext uri="{FF2B5EF4-FFF2-40B4-BE49-F238E27FC236}">
                <a16:creationId xmlns:a16="http://schemas.microsoft.com/office/drawing/2014/main" id="{F83EC49C-5B75-1448-B6BE-3FAD62944FF6}"/>
              </a:ext>
            </a:extLst>
          </p:cNvPr>
          <p:cNvSpPr txBox="1"/>
          <p:nvPr/>
        </p:nvSpPr>
        <p:spPr>
          <a:xfrm>
            <a:off x="3195804" y="3461524"/>
            <a:ext cx="1482842" cy="584775"/>
          </a:xfrm>
          <a:prstGeom prst="rect">
            <a:avLst/>
          </a:prstGeom>
          <a:noFill/>
        </p:spPr>
        <p:txBody>
          <a:bodyPr wrap="square" rtlCol="0">
            <a:spAutoFit/>
          </a:bodyPr>
          <a:lstStyle/>
          <a:p>
            <a:pPr algn="ctr"/>
            <a:r>
              <a:rPr lang="en-US" sz="1600" b="1" dirty="0"/>
              <a:t>Wellness </a:t>
            </a:r>
            <a:br>
              <a:rPr lang="en-US" sz="1600" b="1" dirty="0"/>
            </a:br>
            <a:r>
              <a:rPr lang="en-US" sz="1600" b="1" dirty="0"/>
              <a:t>Wheel</a:t>
            </a:r>
          </a:p>
        </p:txBody>
      </p:sp>
    </p:spTree>
    <p:extLst>
      <p:ext uri="{BB962C8B-B14F-4D97-AF65-F5344CB8AC3E}">
        <p14:creationId xmlns:p14="http://schemas.microsoft.com/office/powerpoint/2010/main" val="39177457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Placeholder 10"/>
          <p:cNvSpPr txBox="1">
            <a:spLocks/>
          </p:cNvSpPr>
          <p:nvPr/>
        </p:nvSpPr>
        <p:spPr bwMode="auto">
          <a:xfrm>
            <a:off x="349239" y="5918599"/>
            <a:ext cx="1842052" cy="3133530"/>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endParaRPr lang="en-US" altLang="en-US" sz="1800" b="1" dirty="0">
              <a:solidFill>
                <a:schemeClr val="bg1"/>
              </a:solidFill>
            </a:endParaRP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Optum, Inc. 2020. All rights reserved.</a:t>
            </a:r>
            <a:endParaRPr lang="en-US" dirty="0"/>
          </a:p>
        </p:txBody>
      </p:sp>
      <p:sp>
        <p:nvSpPr>
          <p:cNvPr id="4" name="Title 3">
            <a:extLst>
              <a:ext uri="{FF2B5EF4-FFF2-40B4-BE49-F238E27FC236}">
                <a16:creationId xmlns:a16="http://schemas.microsoft.com/office/drawing/2014/main" id="{665F03FB-39A2-44F2-962B-1E115CCC4A90}"/>
              </a:ext>
            </a:extLst>
          </p:cNvPr>
          <p:cNvSpPr>
            <a:spLocks noGrp="1"/>
          </p:cNvSpPr>
          <p:nvPr>
            <p:ph type="title"/>
          </p:nvPr>
        </p:nvSpPr>
        <p:spPr>
          <a:xfrm>
            <a:off x="249306" y="1274903"/>
            <a:ext cx="5860912" cy="276999"/>
          </a:xfrm>
        </p:spPr>
        <p:txBody>
          <a:bodyPr/>
          <a:lstStyle/>
          <a:p>
            <a:r>
              <a:rPr lang="en-US" dirty="0"/>
              <a:t>Make Time for Friendship</a:t>
            </a:r>
          </a:p>
        </p:txBody>
      </p:sp>
      <p:sp>
        <p:nvSpPr>
          <p:cNvPr id="7" name="Text Placeholder 12">
            <a:extLst>
              <a:ext uri="{FF2B5EF4-FFF2-40B4-BE49-F238E27FC236}">
                <a16:creationId xmlns:a16="http://schemas.microsoft.com/office/drawing/2014/main" id="{7A595F77-DD21-4860-B0BD-79D62E3227E0}"/>
              </a:ext>
            </a:extLst>
          </p:cNvPr>
          <p:cNvSpPr txBox="1">
            <a:spLocks/>
          </p:cNvSpPr>
          <p:nvPr/>
        </p:nvSpPr>
        <p:spPr bwMode="auto">
          <a:xfrm>
            <a:off x="2462004" y="5777037"/>
            <a:ext cx="4992896" cy="373711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endParaRPr lang="en-US" altLang="en-US" sz="1600" dirty="0">
              <a:solidFill>
                <a:srgbClr val="646D72"/>
              </a:solidFill>
            </a:endParaRPr>
          </a:p>
        </p:txBody>
      </p:sp>
      <p:sp>
        <p:nvSpPr>
          <p:cNvPr id="8" name="TextBox 7">
            <a:extLst>
              <a:ext uri="{FF2B5EF4-FFF2-40B4-BE49-F238E27FC236}">
                <a16:creationId xmlns:a16="http://schemas.microsoft.com/office/drawing/2014/main" id="{25331F91-0CA7-42FE-BFFB-848C2002B019}"/>
              </a:ext>
            </a:extLst>
          </p:cNvPr>
          <p:cNvSpPr txBox="1"/>
          <p:nvPr/>
        </p:nvSpPr>
        <p:spPr bwMode="gray">
          <a:xfrm>
            <a:off x="7010400" y="1444180"/>
            <a:ext cx="889000" cy="215444"/>
          </a:xfrm>
          <a:prstGeom prst="rect">
            <a:avLst/>
          </a:prstGeom>
          <a:noFill/>
        </p:spPr>
        <p:txBody>
          <a:bodyPr wrap="square" lIns="0" tIns="0" rIns="0" bIns="0" rtlCol="0">
            <a:spAutoFit/>
          </a:bodyPr>
          <a:lstStyle/>
          <a:p>
            <a:pPr>
              <a:spcBef>
                <a:spcPts val="500"/>
              </a:spcBef>
            </a:pPr>
            <a:r>
              <a:rPr lang="en-US" sz="1400" dirty="0"/>
              <a:t>Slide 21</a:t>
            </a:r>
          </a:p>
        </p:txBody>
      </p:sp>
      <p:sp>
        <p:nvSpPr>
          <p:cNvPr id="9" name="Content Placeholder 5">
            <a:extLst>
              <a:ext uri="{FF2B5EF4-FFF2-40B4-BE49-F238E27FC236}">
                <a16:creationId xmlns:a16="http://schemas.microsoft.com/office/drawing/2014/main" id="{8DAD3EA4-89AD-47AC-A4AD-5FCF65D4A2F7}"/>
              </a:ext>
            </a:extLst>
          </p:cNvPr>
          <p:cNvSpPr txBox="1">
            <a:spLocks/>
          </p:cNvSpPr>
          <p:nvPr/>
        </p:nvSpPr>
        <p:spPr>
          <a:xfrm>
            <a:off x="762908" y="2348799"/>
            <a:ext cx="6026998" cy="2160402"/>
          </a:xfrm>
          <a:prstGeom prst="rect">
            <a:avLst/>
          </a:prstGeom>
        </p:spPr>
        <p:txBody>
          <a:bodyPr anchor="t"/>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342900" indent="-342900">
              <a:lnSpc>
                <a:spcPct val="150000"/>
              </a:lnSpc>
              <a:buFont typeface="Arial" panose="020B0604020202020204" pitchFamily="34" charset="0"/>
              <a:buChar char="•"/>
            </a:pPr>
            <a:r>
              <a:rPr lang="en-US" sz="2000" dirty="0"/>
              <a:t>Invest in relationships that add to quality of life</a:t>
            </a:r>
            <a:r>
              <a:rPr lang="en-US" sz="2000" dirty="0">
                <a:cs typeface="Arial"/>
              </a:rPr>
              <a:t>.</a:t>
            </a:r>
            <a:endParaRPr lang="en-US" sz="2000" dirty="0"/>
          </a:p>
          <a:p>
            <a:pPr marL="342900" indent="-342900">
              <a:lnSpc>
                <a:spcPct val="150000"/>
              </a:lnSpc>
              <a:buFont typeface="Arial" panose="020B0604020202020204" pitchFamily="34" charset="0"/>
              <a:buChar char="•"/>
            </a:pPr>
            <a:r>
              <a:rPr lang="en-US" sz="2000" dirty="0"/>
              <a:t>Listen and share</a:t>
            </a:r>
            <a:r>
              <a:rPr lang="en-US" sz="2000" dirty="0">
                <a:cs typeface="Arial"/>
              </a:rPr>
              <a:t>.</a:t>
            </a:r>
          </a:p>
          <a:p>
            <a:pPr marL="342900" indent="-342900">
              <a:lnSpc>
                <a:spcPct val="150000"/>
              </a:lnSpc>
              <a:buFont typeface="Arial" panose="020B0604020202020204" pitchFamily="34" charset="0"/>
              <a:buChar char="•"/>
            </a:pPr>
            <a:r>
              <a:rPr lang="en-US" sz="2000" dirty="0"/>
              <a:t>Nurture trust</a:t>
            </a:r>
            <a:r>
              <a:rPr lang="en-US" sz="2000" dirty="0">
                <a:cs typeface="Arial"/>
              </a:rPr>
              <a:t>.</a:t>
            </a:r>
          </a:p>
        </p:txBody>
      </p:sp>
      <p:sp>
        <p:nvSpPr>
          <p:cNvPr id="10" name="TextBox 9">
            <a:extLst>
              <a:ext uri="{FF2B5EF4-FFF2-40B4-BE49-F238E27FC236}">
                <a16:creationId xmlns:a16="http://schemas.microsoft.com/office/drawing/2014/main" id="{51BF6203-76AC-4C1D-B1AB-134066F5CDCC}"/>
              </a:ext>
            </a:extLst>
          </p:cNvPr>
          <p:cNvSpPr txBox="1"/>
          <p:nvPr/>
        </p:nvSpPr>
        <p:spPr bwMode="gray">
          <a:xfrm>
            <a:off x="465704" y="6036249"/>
            <a:ext cx="1609122" cy="2898229"/>
          </a:xfrm>
          <a:prstGeom prst="rect">
            <a:avLst/>
          </a:prstGeom>
          <a:noFill/>
        </p:spPr>
        <p:txBody>
          <a:bodyPr wrap="square" lIns="0" tIns="0" rIns="0" bIns="0" rtlCol="0">
            <a:spAutoFit/>
          </a:bodyPr>
          <a:lstStyle/>
          <a:p>
            <a:pPr>
              <a:spcBef>
                <a:spcPts val="500"/>
              </a:spcBef>
            </a:pPr>
            <a:r>
              <a:rPr lang="en-US" sz="2000" dirty="0">
                <a:solidFill>
                  <a:schemeClr val="bg1"/>
                </a:solidFill>
              </a:rPr>
              <a:t>Who’s your best friend?</a:t>
            </a:r>
          </a:p>
          <a:p>
            <a:pPr>
              <a:spcBef>
                <a:spcPts val="500"/>
              </a:spcBef>
            </a:pPr>
            <a:endParaRPr lang="en-US" sz="2000" dirty="0">
              <a:solidFill>
                <a:schemeClr val="bg1"/>
              </a:solidFill>
            </a:endParaRPr>
          </a:p>
          <a:p>
            <a:pPr>
              <a:spcBef>
                <a:spcPts val="500"/>
              </a:spcBef>
            </a:pPr>
            <a:r>
              <a:rPr lang="en-US" sz="2000" dirty="0">
                <a:solidFill>
                  <a:schemeClr val="bg1"/>
                </a:solidFill>
              </a:rPr>
              <a:t>When’s the next time you will spend quality time with that person?</a:t>
            </a:r>
          </a:p>
        </p:txBody>
      </p:sp>
    </p:spTree>
    <p:extLst>
      <p:ext uri="{BB962C8B-B14F-4D97-AF65-F5344CB8AC3E}">
        <p14:creationId xmlns:p14="http://schemas.microsoft.com/office/powerpoint/2010/main" val="2591970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Placeholder 10"/>
          <p:cNvSpPr txBox="1">
            <a:spLocks/>
          </p:cNvSpPr>
          <p:nvPr/>
        </p:nvSpPr>
        <p:spPr bwMode="auto">
          <a:xfrm>
            <a:off x="349239" y="5918599"/>
            <a:ext cx="1842052" cy="3133530"/>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endParaRPr lang="en-US" altLang="en-US" sz="1800" b="1" dirty="0">
              <a:solidFill>
                <a:schemeClr val="bg1"/>
              </a:solidFill>
            </a:endParaRP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Optum, Inc. 2020. All rights reserved.</a:t>
            </a:r>
            <a:endParaRPr lang="en-US" dirty="0"/>
          </a:p>
        </p:txBody>
      </p:sp>
      <p:sp>
        <p:nvSpPr>
          <p:cNvPr id="4" name="Title 3">
            <a:extLst>
              <a:ext uri="{FF2B5EF4-FFF2-40B4-BE49-F238E27FC236}">
                <a16:creationId xmlns:a16="http://schemas.microsoft.com/office/drawing/2014/main" id="{665F03FB-39A2-44F2-962B-1E115CCC4A90}"/>
              </a:ext>
            </a:extLst>
          </p:cNvPr>
          <p:cNvSpPr>
            <a:spLocks noGrp="1"/>
          </p:cNvSpPr>
          <p:nvPr>
            <p:ph type="title"/>
          </p:nvPr>
        </p:nvSpPr>
        <p:spPr>
          <a:xfrm>
            <a:off x="349239" y="1276200"/>
            <a:ext cx="5860912" cy="276999"/>
          </a:xfrm>
        </p:spPr>
        <p:txBody>
          <a:bodyPr/>
          <a:lstStyle/>
          <a:p>
            <a:r>
              <a:rPr lang="en-US" dirty="0"/>
              <a:t>It’s All About BALANCE</a:t>
            </a:r>
          </a:p>
        </p:txBody>
      </p:sp>
      <p:sp>
        <p:nvSpPr>
          <p:cNvPr id="7" name="Text Placeholder 12">
            <a:extLst>
              <a:ext uri="{FF2B5EF4-FFF2-40B4-BE49-F238E27FC236}">
                <a16:creationId xmlns:a16="http://schemas.microsoft.com/office/drawing/2014/main" id="{7A595F77-DD21-4860-B0BD-79D62E3227E0}"/>
              </a:ext>
            </a:extLst>
          </p:cNvPr>
          <p:cNvSpPr txBox="1">
            <a:spLocks/>
          </p:cNvSpPr>
          <p:nvPr/>
        </p:nvSpPr>
        <p:spPr bwMode="auto">
          <a:xfrm>
            <a:off x="2462004" y="5777037"/>
            <a:ext cx="4992896" cy="373711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endParaRPr lang="en-US" altLang="en-US" sz="1600" dirty="0">
              <a:solidFill>
                <a:srgbClr val="646D72"/>
              </a:solidFill>
            </a:endParaRPr>
          </a:p>
        </p:txBody>
      </p:sp>
      <p:sp>
        <p:nvSpPr>
          <p:cNvPr id="8" name="TextBox 7">
            <a:extLst>
              <a:ext uri="{FF2B5EF4-FFF2-40B4-BE49-F238E27FC236}">
                <a16:creationId xmlns:a16="http://schemas.microsoft.com/office/drawing/2014/main" id="{25331F91-0CA7-42FE-BFFB-848C2002B019}"/>
              </a:ext>
            </a:extLst>
          </p:cNvPr>
          <p:cNvSpPr txBox="1"/>
          <p:nvPr/>
        </p:nvSpPr>
        <p:spPr bwMode="gray">
          <a:xfrm>
            <a:off x="7010400" y="1444180"/>
            <a:ext cx="889000" cy="215444"/>
          </a:xfrm>
          <a:prstGeom prst="rect">
            <a:avLst/>
          </a:prstGeom>
          <a:noFill/>
        </p:spPr>
        <p:txBody>
          <a:bodyPr wrap="square" lIns="0" tIns="0" rIns="0" bIns="0" rtlCol="0">
            <a:spAutoFit/>
          </a:bodyPr>
          <a:lstStyle/>
          <a:p>
            <a:pPr>
              <a:spcBef>
                <a:spcPts val="500"/>
              </a:spcBef>
            </a:pPr>
            <a:r>
              <a:rPr lang="en-US" sz="1400" dirty="0"/>
              <a:t>Slide 22</a:t>
            </a:r>
          </a:p>
        </p:txBody>
      </p:sp>
      <p:sp>
        <p:nvSpPr>
          <p:cNvPr id="9" name="Content Placeholder 5">
            <a:extLst>
              <a:ext uri="{FF2B5EF4-FFF2-40B4-BE49-F238E27FC236}">
                <a16:creationId xmlns:a16="http://schemas.microsoft.com/office/drawing/2014/main" id="{04E12888-1BC9-45A8-8D14-1EF2DB6724CE}"/>
              </a:ext>
            </a:extLst>
          </p:cNvPr>
          <p:cNvSpPr txBox="1">
            <a:spLocks/>
          </p:cNvSpPr>
          <p:nvPr/>
        </p:nvSpPr>
        <p:spPr>
          <a:xfrm>
            <a:off x="758825" y="2345606"/>
            <a:ext cx="6251575" cy="2671381"/>
          </a:xfrm>
          <a:prstGeom prst="rect">
            <a:avLst/>
          </a:prstGeom>
        </p:spPr>
        <p:txBody>
          <a:bodyPr anchor="t"/>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r>
              <a:rPr lang="en-US" sz="2000" b="1" dirty="0">
                <a:solidFill>
                  <a:schemeClr val="accent1"/>
                </a:solidFill>
              </a:rPr>
              <a:t>B</a:t>
            </a:r>
            <a:r>
              <a:rPr lang="en-US" sz="2000" b="1" dirty="0"/>
              <a:t>alance</a:t>
            </a:r>
            <a:r>
              <a:rPr lang="en-US" sz="2000" dirty="0">
                <a:solidFill>
                  <a:schemeClr val="accent1"/>
                </a:solidFill>
              </a:rPr>
              <a:t> </a:t>
            </a:r>
            <a:r>
              <a:rPr lang="en-US" sz="2000" dirty="0"/>
              <a:t>is something you can achieve</a:t>
            </a:r>
            <a:r>
              <a:rPr lang="en-US" sz="2000" dirty="0">
                <a:cs typeface="Arial"/>
              </a:rPr>
              <a:t>.</a:t>
            </a:r>
            <a:endParaRPr lang="en-US" sz="2000" dirty="0"/>
          </a:p>
          <a:p>
            <a:r>
              <a:rPr lang="en-US" sz="2000" b="1" dirty="0">
                <a:solidFill>
                  <a:schemeClr val="accent1"/>
                </a:solidFill>
              </a:rPr>
              <a:t>A</a:t>
            </a:r>
            <a:r>
              <a:rPr lang="en-US" sz="2000" b="1" dirty="0"/>
              <a:t>llow</a:t>
            </a:r>
            <a:r>
              <a:rPr lang="en-US" sz="2000" dirty="0">
                <a:solidFill>
                  <a:schemeClr val="accent1"/>
                </a:solidFill>
              </a:rPr>
              <a:t> </a:t>
            </a:r>
            <a:r>
              <a:rPr lang="en-US" sz="2000" dirty="0"/>
              <a:t>others to share the load</a:t>
            </a:r>
            <a:r>
              <a:rPr lang="en-US" sz="2000" dirty="0">
                <a:cs typeface="Arial"/>
              </a:rPr>
              <a:t>.</a:t>
            </a:r>
          </a:p>
          <a:p>
            <a:r>
              <a:rPr lang="en-US" sz="2000" b="1" dirty="0">
                <a:solidFill>
                  <a:schemeClr val="accent1"/>
                </a:solidFill>
              </a:rPr>
              <a:t>L</a:t>
            </a:r>
            <a:r>
              <a:rPr lang="en-US" sz="2000" b="1" dirty="0"/>
              <a:t>et</a:t>
            </a:r>
            <a:r>
              <a:rPr lang="en-US" sz="2000" dirty="0">
                <a:solidFill>
                  <a:schemeClr val="accent1"/>
                </a:solidFill>
              </a:rPr>
              <a:t> </a:t>
            </a:r>
            <a:r>
              <a:rPr lang="en-US" sz="2000" dirty="0"/>
              <a:t>go of unrealistic expectations and perfectionism</a:t>
            </a:r>
            <a:r>
              <a:rPr lang="en-US" sz="2000" dirty="0">
                <a:cs typeface="Arial"/>
              </a:rPr>
              <a:t>.</a:t>
            </a:r>
          </a:p>
          <a:p>
            <a:r>
              <a:rPr lang="en-US" sz="2000" b="1" dirty="0">
                <a:solidFill>
                  <a:schemeClr val="accent1"/>
                </a:solidFill>
              </a:rPr>
              <a:t>A</a:t>
            </a:r>
            <a:r>
              <a:rPr lang="en-US" sz="2000" b="1" dirty="0"/>
              <a:t>ct</a:t>
            </a:r>
            <a:r>
              <a:rPr lang="en-US" sz="2000" dirty="0">
                <a:solidFill>
                  <a:schemeClr val="accent1"/>
                </a:solidFill>
              </a:rPr>
              <a:t> </a:t>
            </a:r>
            <a:r>
              <a:rPr lang="en-US" sz="2000" dirty="0"/>
              <a:t>upon your goals and priorities</a:t>
            </a:r>
            <a:r>
              <a:rPr lang="en-US" sz="2000" dirty="0">
                <a:cs typeface="Arial"/>
              </a:rPr>
              <a:t>.</a:t>
            </a:r>
          </a:p>
          <a:p>
            <a:r>
              <a:rPr lang="en-US" sz="2000" b="1" dirty="0">
                <a:solidFill>
                  <a:schemeClr val="accent1"/>
                </a:solidFill>
              </a:rPr>
              <a:t>N</a:t>
            </a:r>
            <a:r>
              <a:rPr lang="en-US" sz="2000" b="1" dirty="0"/>
              <a:t>o</a:t>
            </a:r>
            <a:r>
              <a:rPr lang="en-US" sz="2000" dirty="0">
                <a:solidFill>
                  <a:schemeClr val="accent1"/>
                </a:solidFill>
              </a:rPr>
              <a:t> </a:t>
            </a:r>
            <a:r>
              <a:rPr lang="en-US" sz="2000" dirty="0"/>
              <a:t>is a word to set limits</a:t>
            </a:r>
            <a:r>
              <a:rPr lang="en-US" sz="2000" dirty="0">
                <a:cs typeface="Arial"/>
              </a:rPr>
              <a:t>.</a:t>
            </a:r>
          </a:p>
          <a:p>
            <a:r>
              <a:rPr lang="en-US" sz="2000" b="1" dirty="0">
                <a:solidFill>
                  <a:schemeClr val="accent1"/>
                </a:solidFill>
              </a:rPr>
              <a:t>C</a:t>
            </a:r>
            <a:r>
              <a:rPr lang="en-US" sz="2000" b="1" dirty="0"/>
              <a:t>ommunicate</a:t>
            </a:r>
            <a:r>
              <a:rPr lang="en-US" sz="2000" dirty="0">
                <a:solidFill>
                  <a:schemeClr val="accent1"/>
                </a:solidFill>
              </a:rPr>
              <a:t> </a:t>
            </a:r>
            <a:r>
              <a:rPr lang="en-US" sz="2000" dirty="0"/>
              <a:t>effectively to strengthen relationships</a:t>
            </a:r>
            <a:r>
              <a:rPr lang="en-US" sz="2000" dirty="0">
                <a:cs typeface="Arial"/>
              </a:rPr>
              <a:t>.</a:t>
            </a:r>
          </a:p>
          <a:p>
            <a:r>
              <a:rPr lang="en-US" sz="2000" b="1" dirty="0">
                <a:solidFill>
                  <a:schemeClr val="accent1"/>
                </a:solidFill>
              </a:rPr>
              <a:t>E</a:t>
            </a:r>
            <a:r>
              <a:rPr lang="en-US" sz="2000" b="1" dirty="0"/>
              <a:t>nsure</a:t>
            </a:r>
            <a:r>
              <a:rPr lang="en-US" sz="2000" dirty="0">
                <a:solidFill>
                  <a:schemeClr val="accent1"/>
                </a:solidFill>
              </a:rPr>
              <a:t> </a:t>
            </a:r>
            <a:r>
              <a:rPr lang="en-US" sz="2000" dirty="0"/>
              <a:t>that you make time for what you value</a:t>
            </a:r>
            <a:r>
              <a:rPr lang="en-US" sz="2000" dirty="0">
                <a:cs typeface="Arial"/>
              </a:rPr>
              <a:t>.</a:t>
            </a:r>
          </a:p>
        </p:txBody>
      </p:sp>
      <p:sp>
        <p:nvSpPr>
          <p:cNvPr id="10" name="TextBox 9">
            <a:extLst>
              <a:ext uri="{FF2B5EF4-FFF2-40B4-BE49-F238E27FC236}">
                <a16:creationId xmlns:a16="http://schemas.microsoft.com/office/drawing/2014/main" id="{3D760C72-9329-489D-B2BC-DBDD97FE43EA}"/>
              </a:ext>
            </a:extLst>
          </p:cNvPr>
          <p:cNvSpPr txBox="1"/>
          <p:nvPr/>
        </p:nvSpPr>
        <p:spPr bwMode="gray">
          <a:xfrm>
            <a:off x="530963" y="6190137"/>
            <a:ext cx="1478604" cy="2590453"/>
          </a:xfrm>
          <a:prstGeom prst="rect">
            <a:avLst/>
          </a:prstGeom>
          <a:noFill/>
        </p:spPr>
        <p:txBody>
          <a:bodyPr wrap="square" lIns="0" tIns="0" rIns="0" bIns="0" rtlCol="0">
            <a:spAutoFit/>
          </a:bodyPr>
          <a:lstStyle/>
          <a:p>
            <a:pPr>
              <a:spcBef>
                <a:spcPts val="500"/>
              </a:spcBef>
            </a:pPr>
            <a:r>
              <a:rPr lang="en-US" sz="2000" dirty="0">
                <a:solidFill>
                  <a:schemeClr val="bg1"/>
                </a:solidFill>
              </a:rPr>
              <a:t>What do you need to add for balance?</a:t>
            </a:r>
          </a:p>
          <a:p>
            <a:pPr>
              <a:spcBef>
                <a:spcPts val="500"/>
              </a:spcBef>
            </a:pPr>
            <a:r>
              <a:rPr lang="en-US" sz="2000" dirty="0">
                <a:solidFill>
                  <a:schemeClr val="bg1"/>
                </a:solidFill>
              </a:rPr>
              <a:t> </a:t>
            </a:r>
          </a:p>
          <a:p>
            <a:pPr>
              <a:spcBef>
                <a:spcPts val="500"/>
              </a:spcBef>
            </a:pPr>
            <a:r>
              <a:rPr lang="en-US" sz="2000" dirty="0">
                <a:solidFill>
                  <a:schemeClr val="bg1"/>
                </a:solidFill>
              </a:rPr>
              <a:t>What do you need to get rid of for balance?</a:t>
            </a:r>
          </a:p>
        </p:txBody>
      </p:sp>
    </p:spTree>
    <p:extLst>
      <p:ext uri="{BB962C8B-B14F-4D97-AF65-F5344CB8AC3E}">
        <p14:creationId xmlns:p14="http://schemas.microsoft.com/office/powerpoint/2010/main" val="402996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7"/>
          <p:cNvSpPr>
            <a:spLocks noGrp="1"/>
          </p:cNvSpPr>
          <p:nvPr>
            <p:ph type="title"/>
          </p:nvPr>
        </p:nvSpPr>
        <p:spPr>
          <a:xfrm>
            <a:off x="460375" y="1253680"/>
            <a:ext cx="4114800" cy="276999"/>
          </a:xfrm>
        </p:spPr>
        <p:txBody>
          <a:bodyPr/>
          <a:lstStyle/>
          <a:p>
            <a:r>
              <a:rPr lang="en-US" altLang="en-US" dirty="0">
                <a:cs typeface="Arial"/>
              </a:rPr>
              <a:t>The Program</a:t>
            </a:r>
            <a:endParaRPr lang="en-US" altLang="en-US" dirty="0"/>
          </a:p>
        </p:txBody>
      </p:sp>
      <p:sp>
        <p:nvSpPr>
          <p:cNvPr id="9219" name="Text Placeholder 8"/>
          <p:cNvSpPr>
            <a:spLocks noGrp="1" noChangeArrowheads="1"/>
          </p:cNvSpPr>
          <p:nvPr>
            <p:ph type="body" sz="quarter" idx="4294967295"/>
          </p:nvPr>
        </p:nvSpPr>
        <p:spPr>
          <a:xfrm>
            <a:off x="460375" y="2135187"/>
            <a:ext cx="6851650" cy="414216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p>
            <a:pPr marL="285750" indent="-285750">
              <a:spcAft>
                <a:spcPts val="1200"/>
              </a:spcAft>
              <a:buFont typeface="Arial" panose="020B0604020202020204" pitchFamily="34" charset="0"/>
              <a:buChar char="•"/>
            </a:pPr>
            <a:r>
              <a:rPr lang="en-US" sz="1800" dirty="0"/>
              <a:t>Welcome</a:t>
            </a:r>
          </a:p>
          <a:p>
            <a:pPr marL="285750" indent="-285750">
              <a:spcAft>
                <a:spcPts val="1200"/>
              </a:spcAft>
              <a:buFont typeface="Arial" panose="020B0604020202020204" pitchFamily="34" charset="0"/>
              <a:buChar char="•"/>
            </a:pPr>
            <a:r>
              <a:rPr lang="en-US" sz="1800" dirty="0"/>
              <a:t>Balance</a:t>
            </a:r>
          </a:p>
          <a:p>
            <a:pPr marL="285750" indent="-285750">
              <a:spcAft>
                <a:spcPts val="1200"/>
              </a:spcAft>
              <a:buFont typeface="Arial" panose="020B0604020202020204" pitchFamily="34" charset="0"/>
              <a:buChar char="•"/>
            </a:pPr>
            <a:r>
              <a:rPr lang="en-US" sz="1800" dirty="0"/>
              <a:t>Types of Relationships</a:t>
            </a:r>
            <a:endParaRPr lang="en-US" sz="1800" dirty="0">
              <a:cs typeface="Arial"/>
            </a:endParaRPr>
          </a:p>
          <a:p>
            <a:pPr marL="285750" indent="-285750">
              <a:spcAft>
                <a:spcPts val="1200"/>
              </a:spcAft>
              <a:buFont typeface="Arial" panose="020B0604020202020204" pitchFamily="34" charset="0"/>
              <a:buChar char="•"/>
            </a:pPr>
            <a:r>
              <a:rPr lang="en-US" sz="1800" dirty="0"/>
              <a:t>Intimate Partner Relationships</a:t>
            </a:r>
            <a:endParaRPr lang="en-US" sz="1800" dirty="0">
              <a:cs typeface="Arial"/>
            </a:endParaRPr>
          </a:p>
          <a:p>
            <a:pPr marL="285750" indent="-285750">
              <a:spcAft>
                <a:spcPts val="1200"/>
              </a:spcAft>
              <a:buFont typeface="Arial" panose="020B0604020202020204" pitchFamily="34" charset="0"/>
              <a:buChar char="•"/>
            </a:pPr>
            <a:r>
              <a:rPr lang="en-US" sz="1800" dirty="0"/>
              <a:t>The Family as a Whole</a:t>
            </a:r>
            <a:endParaRPr lang="en-US" sz="1800" dirty="0">
              <a:cs typeface="Arial"/>
            </a:endParaRPr>
          </a:p>
          <a:p>
            <a:pPr marL="285750" indent="-285750">
              <a:spcAft>
                <a:spcPts val="1200"/>
              </a:spcAft>
              <a:buFont typeface="Arial" panose="020B0604020202020204" pitchFamily="34" charset="0"/>
              <a:buChar char="•"/>
            </a:pPr>
            <a:r>
              <a:rPr lang="en-US" sz="1800" dirty="0"/>
              <a:t>Strategies To Improve Relationships</a:t>
            </a:r>
            <a:endParaRPr lang="en-US" sz="1800" dirty="0">
              <a:cs typeface="Arial"/>
            </a:endParaRPr>
          </a:p>
          <a:p>
            <a:pPr marL="285750" indent="-285750">
              <a:spcAft>
                <a:spcPts val="1200"/>
              </a:spcAft>
              <a:buFont typeface="Arial" panose="020B0604020202020204" pitchFamily="34" charset="0"/>
              <a:buChar char="•"/>
            </a:pPr>
            <a:r>
              <a:rPr lang="en-US" sz="1800" dirty="0"/>
              <a:t>BALANCE</a:t>
            </a:r>
          </a:p>
          <a:p>
            <a:pPr marL="285750" indent="-285750">
              <a:spcAft>
                <a:spcPts val="1200"/>
              </a:spcAft>
              <a:buFont typeface="Arial" panose="020B0604020202020204" pitchFamily="34" charset="0"/>
              <a:buChar char="•"/>
            </a:pPr>
            <a:r>
              <a:rPr lang="en-US" sz="1800" dirty="0"/>
              <a:t>Closing</a:t>
            </a:r>
          </a:p>
          <a:p>
            <a:pPr>
              <a:spcBef>
                <a:spcPct val="0"/>
              </a:spcBef>
              <a:spcAft>
                <a:spcPts val="1800"/>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Optum, Inc. 2020. All rights reserved.</a:t>
            </a:r>
            <a:endParaRPr lang="en-US" dirty="0"/>
          </a:p>
        </p:txBody>
      </p:sp>
      <p:sp>
        <p:nvSpPr>
          <p:cNvPr id="3" name="TextBox 2">
            <a:extLst>
              <a:ext uri="{FF2B5EF4-FFF2-40B4-BE49-F238E27FC236}">
                <a16:creationId xmlns:a16="http://schemas.microsoft.com/office/drawing/2014/main" id="{4828CDD2-B6DC-4141-9C95-C7FDA3C46061}"/>
              </a:ext>
            </a:extLst>
          </p:cNvPr>
          <p:cNvSpPr txBox="1"/>
          <p:nvPr/>
        </p:nvSpPr>
        <p:spPr bwMode="gray">
          <a:xfrm>
            <a:off x="7010400" y="1444180"/>
            <a:ext cx="889000" cy="215444"/>
          </a:xfrm>
          <a:prstGeom prst="rect">
            <a:avLst/>
          </a:prstGeom>
          <a:noFill/>
        </p:spPr>
        <p:txBody>
          <a:bodyPr wrap="square" lIns="0" tIns="0" rIns="0" bIns="0" rtlCol="0">
            <a:spAutoFit/>
          </a:bodyPr>
          <a:lstStyle/>
          <a:p>
            <a:pPr>
              <a:spcBef>
                <a:spcPts val="500"/>
              </a:spcBef>
            </a:pPr>
            <a:r>
              <a:rPr lang="en-US" sz="1400" dirty="0"/>
              <a:t>Slide 2</a:t>
            </a:r>
          </a:p>
        </p:txBody>
      </p:sp>
    </p:spTree>
    <p:extLst>
      <p:ext uri="{BB962C8B-B14F-4D97-AF65-F5344CB8AC3E}">
        <p14:creationId xmlns:p14="http://schemas.microsoft.com/office/powerpoint/2010/main" val="1945299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p:txBody>
          <a:bodyPr/>
          <a:lstStyle/>
          <a:p>
            <a:pPr eaLnBrk="1" hangingPunct="1"/>
            <a:r>
              <a:rPr lang="en-US" altLang="en-US"/>
              <a:t>About</a:t>
            </a:r>
            <a:br>
              <a:rPr lang="en-US" altLang="en-US"/>
            </a:br>
            <a:r>
              <a:rPr lang="en-US" altLang="en-US"/>
              <a:t>Professional Support</a:t>
            </a:r>
          </a:p>
        </p:txBody>
      </p:sp>
      <p:sp>
        <p:nvSpPr>
          <p:cNvPr id="33795"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ctr" defTabSz="1018824" rtl="0" eaLnBrk="1" fontAlgn="auto" latinLnBrk="0" hangingPunct="1">
              <a:lnSpc>
                <a:spcPct val="100000"/>
              </a:lnSpc>
              <a:spcBef>
                <a:spcPct val="0"/>
              </a:spcBef>
              <a:spcAft>
                <a:spcPts val="0"/>
              </a:spcAft>
              <a:buClrTx/>
              <a:buSzTx/>
              <a:buFontTx/>
              <a:buNone/>
              <a:tabLst/>
              <a:defRPr/>
            </a:pPr>
            <a:endParaRPr kumimoji="0" lang="en-US" altLang="en-US" sz="1300" b="0" i="0" u="none" strike="noStrike" kern="1200" cap="none" spc="0" normalizeH="0" baseline="0" noProof="0">
              <a:ln>
                <a:noFill/>
              </a:ln>
              <a:solidFill>
                <a:srgbClr val="646D72"/>
              </a:solidFill>
              <a:effectLst/>
              <a:uLnTx/>
              <a:uFillTx/>
              <a:latin typeface="Arial" charset="0"/>
              <a:ea typeface="ＭＳ Ｐゴシック" pitchFamily="34" charset="-128"/>
              <a:cs typeface="+mn-cs"/>
            </a:endParaRPr>
          </a:p>
        </p:txBody>
      </p:sp>
      <p:sp>
        <p:nvSpPr>
          <p:cNvPr id="33796" name="Text Placeholder 8"/>
          <p:cNvSpPr txBox="1">
            <a:spLocks/>
          </p:cNvSpPr>
          <p:nvPr/>
        </p:nvSpPr>
        <p:spPr bwMode="auto">
          <a:xfrm>
            <a:off x="460375" y="2092920"/>
            <a:ext cx="6745643" cy="7197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l" defTabSz="1018879" rtl="0" eaLnBrk="1" fontAlgn="auto" latinLnBrk="0" hangingPunct="1">
              <a:lnSpc>
                <a:spcPct val="95000"/>
              </a:lnSpc>
              <a:spcBef>
                <a:spcPct val="20000"/>
              </a:spcBef>
              <a:spcAft>
                <a:spcPts val="669"/>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 may consider seeking professional support if you experience </a:t>
            </a:r>
            <a:b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b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any of the following: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Sleep problems.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Performance issues at work.</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Relationship difficulties with family or friends.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Loss of interest in hobbies you normally enjoy.</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Lack of care about normal everyday work tasks.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Excessive anxiety or worrying more than normal.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Feeling overwhelmed or sad for more than two weeks.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A noticeable change in appetite, eating too little or too much.</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Behavior and coping methods have become harmful to yourself </a:t>
            </a:r>
            <a:b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b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or others, whether that is through aggressive behavior or unhealthy habits, such as drinking too much alcohol or taking drugs.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Thoughts of harm to self and/or others.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Keep in mind some of these conditions may warrant more urgent professional help and you should seek support if you are unsure. </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Your Employee Assistance Program (EAP) is available to all employees and their covered dependents and may include some free counseling sessions per issue, per year. Please check with your employer or your health plan for details.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sng" strike="noStrike" kern="1200" cap="none" spc="0" normalizeH="0" baseline="0" noProof="0" dirty="0">
                <a:ln>
                  <a:noFill/>
                </a:ln>
                <a:solidFill>
                  <a:srgbClr val="55565A"/>
                </a:solidFill>
                <a:effectLst/>
                <a:uLnTx/>
                <a:uFillTx/>
                <a:latin typeface="Arial"/>
                <a:ea typeface="ＭＳ Ｐゴシック" pitchFamily="34" charset="-128"/>
                <a:cs typeface="+mn-cs"/>
              </a:rPr>
              <a:t>Citations</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American Psychological Association: How to choose a psychologist. </a:t>
            </a:r>
          </a:p>
          <a:p>
            <a:pPr marL="0" marR="0" lvl="0" indent="0" algn="l" defTabSz="1018879" rtl="0" eaLnBrk="1" fontAlgn="auto" latinLnBrk="0" hangingPunct="1">
              <a:lnSpc>
                <a:spcPct val="100000"/>
              </a:lnSpc>
              <a:spcBef>
                <a:spcPct val="0"/>
              </a:spcBef>
              <a:spcAft>
                <a:spcPts val="200"/>
              </a:spcAft>
              <a:buClr>
                <a:srgbClr val="55565A"/>
              </a:buClr>
              <a:buSzTx/>
              <a:buFontTx/>
              <a:buNone/>
              <a:tabLst/>
              <a:defRPr/>
            </a:pPr>
            <a:r>
              <a:rPr kumimoji="0" lang="en-US" altLang="en-US" sz="900" b="0" i="0" u="none" strike="noStrike" kern="1200" cap="none" spc="0" normalizeH="0" baseline="0" noProof="0" dirty="0">
                <a:ln>
                  <a:noFill/>
                </a:ln>
                <a:solidFill>
                  <a:srgbClr val="E87722"/>
                </a:solidFill>
                <a:effectLst/>
                <a:uLnTx/>
                <a:uFillTx/>
                <a:latin typeface="Arial" charset="0"/>
                <a:ea typeface="ＭＳ Ｐゴシック" pitchFamily="34" charset="-128"/>
                <a:cs typeface="Times New Roman" pitchFamily="18" charset="0"/>
                <a:hlinkClick r:id="rId3">
                  <a:extLst>
                    <a:ext uri="{A12FA001-AC4F-418D-AE19-62706E023703}">
                      <ahyp:hlinkClr xmlns:ahyp="http://schemas.microsoft.com/office/drawing/2018/hyperlinkcolor" val="tx"/>
                    </a:ext>
                  </a:extLst>
                </a:hlinkClick>
              </a:rPr>
              <a:t>http://www.apa.org/helpcenter/choose-therapist.aspx</a:t>
            </a:r>
            <a:r>
              <a:rPr kumimoji="0" lang="en-US" altLang="en-US" sz="900" b="0" i="0" u="none" strike="noStrike" kern="1200" cap="none" spc="0" normalizeH="0" baseline="0" noProof="0" dirty="0">
                <a:ln>
                  <a:noFill/>
                </a:ln>
                <a:solidFill>
                  <a:srgbClr val="E87722"/>
                </a:solidFill>
                <a:effectLst/>
                <a:uLnTx/>
                <a:uFillTx/>
                <a:latin typeface="Arial" charset="0"/>
                <a:ea typeface="ＭＳ Ｐゴシック" pitchFamily="34" charset="-128"/>
                <a:cs typeface="Times New Roman" pitchFamily="18" charset="0"/>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Depression Symptoms and Warning Signs.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hlinkClick r:id="rId4">
                  <a:extLst>
                    <a:ext uri="{A12FA001-AC4F-418D-AE19-62706E023703}">
                      <ahyp:hlinkClr xmlns:ahyp="http://schemas.microsoft.com/office/drawing/2018/hyperlinkcolor" val="tx"/>
                    </a:ext>
                  </a:extLst>
                </a:hlinkClick>
              </a:rPr>
              <a:t>https://www.helpguide.org/articles/depression/depression-symptoms-and-warning-signs.htm</a:t>
            </a:r>
            <a:r>
              <a:rPr kumimoji="0" lang="en-US"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Suicide Prevention.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hlinkClick r:id="rId5">
                  <a:extLst>
                    <a:ext uri="{A12FA001-AC4F-418D-AE19-62706E023703}">
                      <ahyp:hlinkClr xmlns:ahyp="http://schemas.microsoft.com/office/drawing/2018/hyperlinkcolor" val="tx"/>
                    </a:ext>
                  </a:extLst>
                </a:hlinkClick>
              </a:rPr>
              <a:t>https://www.helpguide.org/articles/suicide-prevention/suicide-prevention.htm</a:t>
            </a:r>
            <a:r>
              <a:rPr kumimoji="0" lang="fr-FR"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endParaRPr kumimoji="0" lang="en-US" altLang="en-US" sz="1600" b="0" i="0" u="none" strike="noStrike" kern="1200" cap="none" spc="0" normalizeH="0" baseline="0" noProof="0" dirty="0">
              <a:ln>
                <a:noFill/>
              </a:ln>
              <a:solidFill>
                <a:srgbClr val="E87722"/>
              </a:solidFill>
              <a:effectLst/>
              <a:uLnTx/>
              <a:uFillTx/>
              <a:latin typeface="Arial" charset="0"/>
              <a:ea typeface="ＭＳ Ｐゴシック" pitchFamily="34" charset="-128"/>
              <a:cs typeface="+mn-cs"/>
            </a:endParaRPr>
          </a:p>
          <a:p>
            <a:pPr marL="228600" marR="0" lvl="0" indent="-228600" algn="ctr"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259540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60375" y="1259566"/>
            <a:ext cx="4114800" cy="553998"/>
          </a:xfrm>
        </p:spPr>
        <p:txBody>
          <a:bodyPr/>
          <a:lstStyle/>
          <a:p>
            <a:pPr eaLnBrk="1" hangingPunct="1"/>
            <a:r>
              <a:rPr lang="en-US" altLang="en-US" dirty="0"/>
              <a:t>Learning Points</a:t>
            </a: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Optum, Inc. 2020. All rights reserved.</a:t>
            </a:r>
            <a:endParaRPr lang="en-US" dirty="0"/>
          </a:p>
        </p:txBody>
      </p:sp>
      <p:sp>
        <p:nvSpPr>
          <p:cNvPr id="11" name="Text Placeholder 5"/>
          <p:cNvSpPr txBox="1">
            <a:spLocks noChangeArrowheads="1"/>
          </p:cNvSpPr>
          <p:nvPr/>
        </p:nvSpPr>
        <p:spPr bwMode="gray">
          <a:xfrm>
            <a:off x="390144" y="2139365"/>
            <a:ext cx="68516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buClr>
                <a:schemeClr val="tx2"/>
              </a:buClr>
            </a:pPr>
            <a:r>
              <a:rPr lang="en-US" altLang="en-US" sz="2000" dirty="0">
                <a:latin typeface="Arial" charset="0"/>
                <a:ea typeface="ＭＳ Ｐゴシック" pitchFamily="34" charset="-128"/>
              </a:rPr>
              <a:t>Participants will:</a:t>
            </a:r>
          </a:p>
        </p:txBody>
      </p:sp>
      <p:sp>
        <p:nvSpPr>
          <p:cNvPr id="12" name="Text Placeholder 6"/>
          <p:cNvSpPr txBox="1">
            <a:spLocks/>
          </p:cNvSpPr>
          <p:nvPr/>
        </p:nvSpPr>
        <p:spPr bwMode="auto">
          <a:xfrm>
            <a:off x="460375" y="2772943"/>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dirty="0"/>
              <a:t>Understand the characteristics of healthy family relationships.</a:t>
            </a:r>
          </a:p>
        </p:txBody>
      </p:sp>
      <p:sp>
        <p:nvSpPr>
          <p:cNvPr id="13" name="Text Placeholder 6"/>
          <p:cNvSpPr txBox="1">
            <a:spLocks/>
          </p:cNvSpPr>
          <p:nvPr/>
        </p:nvSpPr>
        <p:spPr bwMode="auto">
          <a:xfrm>
            <a:off x="460375" y="3496361"/>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 </a:t>
            </a:r>
            <a:r>
              <a:rPr lang="en-US" dirty="0"/>
              <a:t>Identify the barriers and common problems in family systems.</a:t>
            </a:r>
          </a:p>
        </p:txBody>
      </p:sp>
      <p:sp>
        <p:nvSpPr>
          <p:cNvPr id="14" name="Text Placeholder 6"/>
          <p:cNvSpPr txBox="1">
            <a:spLocks/>
          </p:cNvSpPr>
          <p:nvPr/>
        </p:nvSpPr>
        <p:spPr bwMode="auto">
          <a:xfrm>
            <a:off x="460375" y="4219779"/>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dirty="0"/>
              <a:t>Become aware of healthy strategies to improve family relationships</a:t>
            </a:r>
            <a:r>
              <a:rPr lang="en-US" dirty="0">
                <a:solidFill>
                  <a:srgbClr val="55565A"/>
                </a:solidFill>
                <a:cs typeface="Arial"/>
              </a:rPr>
              <a:t>.</a:t>
            </a:r>
            <a:endParaRPr lang="en-IE" altLang="en-US" dirty="0">
              <a:solidFill>
                <a:schemeClr val="tx1">
                  <a:lumMod val="75000"/>
                </a:schemeClr>
              </a:solidFill>
            </a:endParaRPr>
          </a:p>
        </p:txBody>
      </p:sp>
      <p:sp>
        <p:nvSpPr>
          <p:cNvPr id="8" name="TextBox 7">
            <a:extLst>
              <a:ext uri="{FF2B5EF4-FFF2-40B4-BE49-F238E27FC236}">
                <a16:creationId xmlns:a16="http://schemas.microsoft.com/office/drawing/2014/main" id="{0F98B2A4-13AC-40F9-B660-3716EDFDBD1D}"/>
              </a:ext>
            </a:extLst>
          </p:cNvPr>
          <p:cNvSpPr txBox="1"/>
          <p:nvPr/>
        </p:nvSpPr>
        <p:spPr bwMode="gray">
          <a:xfrm>
            <a:off x="7010400" y="1444180"/>
            <a:ext cx="889000" cy="215444"/>
          </a:xfrm>
          <a:prstGeom prst="rect">
            <a:avLst/>
          </a:prstGeom>
          <a:noFill/>
        </p:spPr>
        <p:txBody>
          <a:bodyPr wrap="square" lIns="0" tIns="0" rIns="0" bIns="0" rtlCol="0">
            <a:spAutoFit/>
          </a:bodyPr>
          <a:lstStyle/>
          <a:p>
            <a:pPr>
              <a:spcBef>
                <a:spcPts val="500"/>
              </a:spcBef>
            </a:pPr>
            <a:r>
              <a:rPr lang="en-US" sz="1400" dirty="0"/>
              <a:t>Slide 3</a:t>
            </a:r>
          </a:p>
        </p:txBody>
      </p:sp>
      <p:sp>
        <p:nvSpPr>
          <p:cNvPr id="9" name="Text Placeholder 6">
            <a:extLst>
              <a:ext uri="{FF2B5EF4-FFF2-40B4-BE49-F238E27FC236}">
                <a16:creationId xmlns:a16="http://schemas.microsoft.com/office/drawing/2014/main" id="{08F5F154-9BC0-4C7C-8016-79E11D299F0B}"/>
              </a:ext>
            </a:extLst>
          </p:cNvPr>
          <p:cNvSpPr txBox="1">
            <a:spLocks/>
          </p:cNvSpPr>
          <p:nvPr/>
        </p:nvSpPr>
        <p:spPr bwMode="auto">
          <a:xfrm>
            <a:off x="475514" y="4952925"/>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IE" altLang="en-US" dirty="0">
                <a:solidFill>
                  <a:schemeClr val="tx1">
                    <a:lumMod val="75000"/>
                  </a:schemeClr>
                </a:solidFill>
              </a:rPr>
              <a:t>Leave the session with tools to better support their families and themselves. </a:t>
            </a:r>
            <a:endParaRPr lang="en-US" dirty="0"/>
          </a:p>
        </p:txBody>
      </p:sp>
    </p:spTree>
    <p:extLst>
      <p:ext uri="{BB962C8B-B14F-4D97-AF65-F5344CB8AC3E}">
        <p14:creationId xmlns:p14="http://schemas.microsoft.com/office/powerpoint/2010/main" val="3660364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Placeholder 10"/>
          <p:cNvSpPr txBox="1">
            <a:spLocks/>
          </p:cNvSpPr>
          <p:nvPr/>
        </p:nvSpPr>
        <p:spPr bwMode="auto">
          <a:xfrm>
            <a:off x="349239" y="5918599"/>
            <a:ext cx="1842052" cy="3133530"/>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endParaRPr lang="en-US" altLang="en-US" sz="1800" b="1" dirty="0">
              <a:solidFill>
                <a:schemeClr val="bg1"/>
              </a:solidFill>
            </a:endParaRP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Optum, Inc. 2020. All rights reserved.</a:t>
            </a:r>
            <a:endParaRPr lang="en-US" dirty="0"/>
          </a:p>
        </p:txBody>
      </p:sp>
      <p:sp>
        <p:nvSpPr>
          <p:cNvPr id="4" name="Title 3">
            <a:extLst>
              <a:ext uri="{FF2B5EF4-FFF2-40B4-BE49-F238E27FC236}">
                <a16:creationId xmlns:a16="http://schemas.microsoft.com/office/drawing/2014/main" id="{665F03FB-39A2-44F2-962B-1E115CCC4A90}"/>
              </a:ext>
            </a:extLst>
          </p:cNvPr>
          <p:cNvSpPr>
            <a:spLocks noGrp="1"/>
          </p:cNvSpPr>
          <p:nvPr>
            <p:ph type="title"/>
          </p:nvPr>
        </p:nvSpPr>
        <p:spPr>
          <a:xfrm>
            <a:off x="349239" y="1276121"/>
            <a:ext cx="5860912" cy="276999"/>
          </a:xfrm>
        </p:spPr>
        <p:txBody>
          <a:bodyPr/>
          <a:lstStyle/>
          <a:p>
            <a:r>
              <a:rPr lang="en-US" dirty="0"/>
              <a:t>The Relationship Balance</a:t>
            </a:r>
          </a:p>
        </p:txBody>
      </p:sp>
      <p:sp>
        <p:nvSpPr>
          <p:cNvPr id="7" name="Text Placeholder 12">
            <a:extLst>
              <a:ext uri="{FF2B5EF4-FFF2-40B4-BE49-F238E27FC236}">
                <a16:creationId xmlns:a16="http://schemas.microsoft.com/office/drawing/2014/main" id="{7A595F77-DD21-4860-B0BD-79D62E3227E0}"/>
              </a:ext>
            </a:extLst>
          </p:cNvPr>
          <p:cNvSpPr txBox="1">
            <a:spLocks/>
          </p:cNvSpPr>
          <p:nvPr/>
        </p:nvSpPr>
        <p:spPr bwMode="auto">
          <a:xfrm>
            <a:off x="2462004" y="5777037"/>
            <a:ext cx="4992896" cy="373711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endParaRPr lang="en-US" altLang="en-US" sz="1600" dirty="0">
              <a:solidFill>
                <a:srgbClr val="646D72"/>
              </a:solidFill>
            </a:endParaRPr>
          </a:p>
        </p:txBody>
      </p:sp>
      <p:sp>
        <p:nvSpPr>
          <p:cNvPr id="8" name="TextBox 7">
            <a:extLst>
              <a:ext uri="{FF2B5EF4-FFF2-40B4-BE49-F238E27FC236}">
                <a16:creationId xmlns:a16="http://schemas.microsoft.com/office/drawing/2014/main" id="{25331F91-0CA7-42FE-BFFB-848C2002B019}"/>
              </a:ext>
            </a:extLst>
          </p:cNvPr>
          <p:cNvSpPr txBox="1"/>
          <p:nvPr/>
        </p:nvSpPr>
        <p:spPr bwMode="gray">
          <a:xfrm>
            <a:off x="7010400" y="1444180"/>
            <a:ext cx="889000" cy="215444"/>
          </a:xfrm>
          <a:prstGeom prst="rect">
            <a:avLst/>
          </a:prstGeom>
          <a:noFill/>
        </p:spPr>
        <p:txBody>
          <a:bodyPr wrap="square" lIns="0" tIns="0" rIns="0" bIns="0" rtlCol="0">
            <a:spAutoFit/>
          </a:bodyPr>
          <a:lstStyle/>
          <a:p>
            <a:pPr>
              <a:spcBef>
                <a:spcPts val="500"/>
              </a:spcBef>
            </a:pPr>
            <a:r>
              <a:rPr lang="en-US" sz="1400" dirty="0"/>
              <a:t>Slide 4</a:t>
            </a:r>
          </a:p>
        </p:txBody>
      </p:sp>
      <p:sp>
        <p:nvSpPr>
          <p:cNvPr id="9" name="Content Placeholder 1">
            <a:extLst>
              <a:ext uri="{FF2B5EF4-FFF2-40B4-BE49-F238E27FC236}">
                <a16:creationId xmlns:a16="http://schemas.microsoft.com/office/drawing/2014/main" id="{7579C6A2-E609-4E70-AE7F-A113D5805269}"/>
              </a:ext>
            </a:extLst>
          </p:cNvPr>
          <p:cNvSpPr txBox="1">
            <a:spLocks/>
          </p:cNvSpPr>
          <p:nvPr/>
        </p:nvSpPr>
        <p:spPr>
          <a:xfrm>
            <a:off x="349239" y="2693244"/>
            <a:ext cx="6896688" cy="1802108"/>
          </a:xfrm>
          <a:prstGeom prst="rect">
            <a:avLst/>
          </a:prstGeom>
        </p:spPr>
        <p:txBody>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r>
              <a:rPr lang="en-US" sz="2000" dirty="0">
                <a:solidFill>
                  <a:schemeClr val="bg2">
                    <a:lumMod val="50000"/>
                  </a:schemeClr>
                </a:solidFill>
              </a:rPr>
              <a:t>Life is a balancing act…</a:t>
            </a:r>
          </a:p>
          <a:p>
            <a:endParaRPr lang="en-US" sz="2000" dirty="0">
              <a:solidFill>
                <a:schemeClr val="bg2">
                  <a:lumMod val="50000"/>
                </a:schemeClr>
              </a:solidFill>
            </a:endParaRPr>
          </a:p>
          <a:p>
            <a:r>
              <a:rPr lang="en-US" sz="2000" dirty="0">
                <a:solidFill>
                  <a:schemeClr val="bg2">
                    <a:lumMod val="50000"/>
                  </a:schemeClr>
                </a:solidFill>
              </a:rPr>
              <a:t>Healthy relationships are about effectively balancing multiple people’s lives, including our own…</a:t>
            </a:r>
          </a:p>
        </p:txBody>
      </p:sp>
      <p:sp>
        <p:nvSpPr>
          <p:cNvPr id="10" name="TextBox 9">
            <a:extLst>
              <a:ext uri="{FF2B5EF4-FFF2-40B4-BE49-F238E27FC236}">
                <a16:creationId xmlns:a16="http://schemas.microsoft.com/office/drawing/2014/main" id="{0450890A-C261-42EF-A6D9-869F1233EDC6}"/>
              </a:ext>
            </a:extLst>
          </p:cNvPr>
          <p:cNvSpPr txBox="1"/>
          <p:nvPr/>
        </p:nvSpPr>
        <p:spPr bwMode="gray">
          <a:xfrm>
            <a:off x="525295" y="6381345"/>
            <a:ext cx="1478604" cy="1231106"/>
          </a:xfrm>
          <a:prstGeom prst="rect">
            <a:avLst/>
          </a:prstGeom>
          <a:noFill/>
        </p:spPr>
        <p:txBody>
          <a:bodyPr wrap="square" lIns="0" tIns="0" rIns="0" bIns="0" rtlCol="0">
            <a:spAutoFit/>
          </a:bodyPr>
          <a:lstStyle/>
          <a:p>
            <a:pPr>
              <a:spcBef>
                <a:spcPts val="500"/>
              </a:spcBef>
            </a:pPr>
            <a:r>
              <a:rPr lang="en-US" sz="2000" dirty="0">
                <a:solidFill>
                  <a:schemeClr val="bg1"/>
                </a:solidFill>
              </a:rPr>
              <a:t>What roles are you trying to balance?</a:t>
            </a:r>
          </a:p>
        </p:txBody>
      </p:sp>
    </p:spTree>
    <p:extLst>
      <p:ext uri="{BB962C8B-B14F-4D97-AF65-F5344CB8AC3E}">
        <p14:creationId xmlns:p14="http://schemas.microsoft.com/office/powerpoint/2010/main" val="1799931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Placeholder 10"/>
          <p:cNvSpPr txBox="1">
            <a:spLocks/>
          </p:cNvSpPr>
          <p:nvPr/>
        </p:nvSpPr>
        <p:spPr bwMode="auto">
          <a:xfrm>
            <a:off x="349239" y="5918599"/>
            <a:ext cx="1842052" cy="3133530"/>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endParaRPr lang="en-US" altLang="en-US" sz="1800" b="1" dirty="0">
              <a:solidFill>
                <a:schemeClr val="bg1"/>
              </a:solidFill>
            </a:endParaRP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Optum, Inc. 2020. All rights reserved.</a:t>
            </a:r>
            <a:endParaRPr lang="en-US" dirty="0"/>
          </a:p>
        </p:txBody>
      </p:sp>
      <p:sp>
        <p:nvSpPr>
          <p:cNvPr id="4" name="Title 3">
            <a:extLst>
              <a:ext uri="{FF2B5EF4-FFF2-40B4-BE49-F238E27FC236}">
                <a16:creationId xmlns:a16="http://schemas.microsoft.com/office/drawing/2014/main" id="{665F03FB-39A2-44F2-962B-1E115CCC4A90}"/>
              </a:ext>
            </a:extLst>
          </p:cNvPr>
          <p:cNvSpPr>
            <a:spLocks noGrp="1"/>
          </p:cNvSpPr>
          <p:nvPr>
            <p:ph type="title"/>
          </p:nvPr>
        </p:nvSpPr>
        <p:spPr>
          <a:xfrm>
            <a:off x="349239" y="1276121"/>
            <a:ext cx="5860912" cy="276999"/>
          </a:xfrm>
        </p:spPr>
        <p:txBody>
          <a:bodyPr/>
          <a:lstStyle/>
          <a:p>
            <a:r>
              <a:rPr lang="en-US" dirty="0"/>
              <a:t>Imbalance in Relationships</a:t>
            </a:r>
          </a:p>
        </p:txBody>
      </p:sp>
      <p:sp>
        <p:nvSpPr>
          <p:cNvPr id="7" name="Text Placeholder 12">
            <a:extLst>
              <a:ext uri="{FF2B5EF4-FFF2-40B4-BE49-F238E27FC236}">
                <a16:creationId xmlns:a16="http://schemas.microsoft.com/office/drawing/2014/main" id="{7A595F77-DD21-4860-B0BD-79D62E3227E0}"/>
              </a:ext>
            </a:extLst>
          </p:cNvPr>
          <p:cNvSpPr txBox="1">
            <a:spLocks/>
          </p:cNvSpPr>
          <p:nvPr/>
        </p:nvSpPr>
        <p:spPr bwMode="auto">
          <a:xfrm>
            <a:off x="2462004" y="5777037"/>
            <a:ext cx="4992896" cy="373711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endParaRPr lang="en-US" altLang="en-US" sz="1600" dirty="0">
              <a:solidFill>
                <a:srgbClr val="646D72"/>
              </a:solidFill>
            </a:endParaRPr>
          </a:p>
        </p:txBody>
      </p:sp>
      <p:sp>
        <p:nvSpPr>
          <p:cNvPr id="8" name="TextBox 7">
            <a:extLst>
              <a:ext uri="{FF2B5EF4-FFF2-40B4-BE49-F238E27FC236}">
                <a16:creationId xmlns:a16="http://schemas.microsoft.com/office/drawing/2014/main" id="{25331F91-0CA7-42FE-BFFB-848C2002B019}"/>
              </a:ext>
            </a:extLst>
          </p:cNvPr>
          <p:cNvSpPr txBox="1"/>
          <p:nvPr/>
        </p:nvSpPr>
        <p:spPr bwMode="gray">
          <a:xfrm>
            <a:off x="7010400" y="1444180"/>
            <a:ext cx="889000" cy="215444"/>
          </a:xfrm>
          <a:prstGeom prst="rect">
            <a:avLst/>
          </a:prstGeom>
          <a:noFill/>
        </p:spPr>
        <p:txBody>
          <a:bodyPr wrap="square" lIns="0" tIns="0" rIns="0" bIns="0" rtlCol="0">
            <a:spAutoFit/>
          </a:bodyPr>
          <a:lstStyle/>
          <a:p>
            <a:pPr>
              <a:spcBef>
                <a:spcPts val="500"/>
              </a:spcBef>
            </a:pPr>
            <a:r>
              <a:rPr lang="en-US" sz="1400" dirty="0"/>
              <a:t>Slide 5</a:t>
            </a:r>
          </a:p>
        </p:txBody>
      </p:sp>
      <p:grpSp>
        <p:nvGrpSpPr>
          <p:cNvPr id="3" name="Group 2">
            <a:extLst>
              <a:ext uri="{FF2B5EF4-FFF2-40B4-BE49-F238E27FC236}">
                <a16:creationId xmlns:a16="http://schemas.microsoft.com/office/drawing/2014/main" id="{05A2F0FB-95D4-4AF6-9609-7044406BAC6F}"/>
              </a:ext>
            </a:extLst>
          </p:cNvPr>
          <p:cNvGrpSpPr/>
          <p:nvPr/>
        </p:nvGrpSpPr>
        <p:grpSpPr>
          <a:xfrm>
            <a:off x="525294" y="2229969"/>
            <a:ext cx="5525706" cy="2693936"/>
            <a:chOff x="1639324" y="2229969"/>
            <a:chExt cx="3687547" cy="2693936"/>
          </a:xfrm>
        </p:grpSpPr>
        <p:sp>
          <p:nvSpPr>
            <p:cNvPr id="10" name="Content Placeholder 1">
              <a:extLst>
                <a:ext uri="{FF2B5EF4-FFF2-40B4-BE49-F238E27FC236}">
                  <a16:creationId xmlns:a16="http://schemas.microsoft.com/office/drawing/2014/main" id="{3E9145D0-55B0-4BDC-A734-9CB01869BF72}"/>
                </a:ext>
              </a:extLst>
            </p:cNvPr>
            <p:cNvSpPr txBox="1">
              <a:spLocks/>
            </p:cNvSpPr>
            <p:nvPr/>
          </p:nvSpPr>
          <p:spPr>
            <a:xfrm>
              <a:off x="1639324" y="2229969"/>
              <a:ext cx="3687547" cy="440185"/>
            </a:xfrm>
            <a:prstGeom prst="rect">
              <a:avLst/>
            </a:prstGeom>
          </p:spPr>
          <p:txBody>
            <a:bodyPr vert="horz" lIns="0" tIns="0" rIns="0" bIns="0" rtlCol="0">
              <a:noAutofit/>
            </a:bodyPr>
            <a:lstStyle>
              <a:lvl1pPr marL="171450" indent="-171450" algn="l" defTabSz="914400" rtl="0" eaLnBrk="1" latinLnBrk="0" hangingPunct="1">
                <a:lnSpc>
                  <a:spcPct val="95000"/>
                </a:lnSpc>
                <a:spcBef>
                  <a:spcPts val="600"/>
                </a:spcBef>
                <a:spcAft>
                  <a:spcPts val="300"/>
                </a:spcAft>
                <a:buClr>
                  <a:schemeClr val="accent1"/>
                </a:buClr>
                <a:buFont typeface="Arial" pitchFamily="34" charset="0"/>
                <a:buChar char="•"/>
                <a:defRPr sz="1800" kern="1200">
                  <a:solidFill>
                    <a:schemeClr val="tx1"/>
                  </a:solidFill>
                  <a:latin typeface="Arial" pitchFamily="34" charset="0"/>
                  <a:ea typeface="+mn-ea"/>
                  <a:cs typeface="Arial" pitchFamily="34" charset="0"/>
                </a:defRPr>
              </a:lvl1pPr>
              <a:lvl2pPr marL="400050" indent="-171450" algn="l" defTabSz="914400" rtl="0" eaLnBrk="1" latinLnBrk="0" hangingPunct="1">
                <a:lnSpc>
                  <a:spcPct val="95000"/>
                </a:lnSpc>
                <a:spcBef>
                  <a:spcPts val="300"/>
                </a:spcBef>
                <a:spcAft>
                  <a:spcPts val="300"/>
                </a:spcAft>
                <a:buFont typeface="Arial" pitchFamily="34" charset="0"/>
                <a:buChar char="–"/>
                <a:defRPr sz="1600" kern="1200">
                  <a:solidFill>
                    <a:schemeClr val="tx1"/>
                  </a:solidFill>
                  <a:latin typeface="Arial" pitchFamily="34" charset="0"/>
                  <a:ea typeface="+mn-ea"/>
                  <a:cs typeface="Arial" pitchFamily="34" charset="0"/>
                </a:defRPr>
              </a:lvl2pPr>
              <a:lvl3pPr marL="571500" indent="-114300" algn="l" defTabSz="914400" rtl="0" eaLnBrk="1" latinLnBrk="0" hangingPunct="1">
                <a:lnSpc>
                  <a:spcPct val="95000"/>
                </a:lnSpc>
                <a:spcBef>
                  <a:spcPts val="300"/>
                </a:spcBef>
                <a:spcAft>
                  <a:spcPts val="300"/>
                </a:spcAft>
                <a:buClr>
                  <a:schemeClr val="accent1"/>
                </a:buClr>
                <a:buFont typeface="Arial" pitchFamily="34" charset="0"/>
                <a:buChar char="•"/>
                <a:defRPr sz="1400" kern="1200">
                  <a:solidFill>
                    <a:schemeClr val="tx1"/>
                  </a:solidFill>
                  <a:latin typeface="Arial" pitchFamily="34" charset="0"/>
                  <a:ea typeface="+mn-ea"/>
                  <a:cs typeface="Arial" pitchFamily="34" charset="0"/>
                </a:defRPr>
              </a:lvl3pPr>
              <a:lvl4pPr marL="857250" indent="-171450" algn="l" defTabSz="914400" rtl="0" eaLnBrk="1" latinLnBrk="0" hangingPunct="1">
                <a:lnSpc>
                  <a:spcPct val="95000"/>
                </a:lnSpc>
                <a:spcBef>
                  <a:spcPts val="300"/>
                </a:spcBef>
                <a:spcAft>
                  <a:spcPts val="300"/>
                </a:spcAft>
                <a:buFont typeface="Arial" pitchFamily="34" charset="0"/>
                <a:buChar char="–"/>
                <a:defRPr sz="1400" kern="1200">
                  <a:solidFill>
                    <a:schemeClr val="tx1"/>
                  </a:solidFill>
                  <a:latin typeface="Arial" pitchFamily="34" charset="0"/>
                  <a:ea typeface="+mn-ea"/>
                  <a:cs typeface="Arial" pitchFamily="34" charset="0"/>
                </a:defRPr>
              </a:lvl4pPr>
              <a:lvl5pPr marL="1028700" indent="-114300" algn="l" defTabSz="914400" rtl="0" eaLnBrk="1" latinLnBrk="0" hangingPunct="1">
                <a:lnSpc>
                  <a:spcPct val="95000"/>
                </a:lnSpc>
                <a:spcBef>
                  <a:spcPts val="300"/>
                </a:spcBef>
                <a:spcAft>
                  <a:spcPts val="300"/>
                </a:spcAft>
                <a:buClr>
                  <a:schemeClr val="accent1"/>
                </a:buClr>
                <a:buFont typeface="Arial" pitchFamily="34" charset="0"/>
                <a:buChar char="•"/>
                <a:tabLst/>
                <a:defRPr sz="1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dirty="0">
                  <a:solidFill>
                    <a:schemeClr val="bg2">
                      <a:lumMod val="50000"/>
                    </a:schemeClr>
                  </a:solidFill>
                </a:rPr>
                <a:t>We have less time for sleep and leisure than our parents.</a:t>
              </a:r>
            </a:p>
          </p:txBody>
        </p:sp>
        <p:sp>
          <p:nvSpPr>
            <p:cNvPr id="11" name="Content Placeholder 1">
              <a:extLst>
                <a:ext uri="{FF2B5EF4-FFF2-40B4-BE49-F238E27FC236}">
                  <a16:creationId xmlns:a16="http://schemas.microsoft.com/office/drawing/2014/main" id="{46A78049-0423-49D5-8BF6-436E47FF14C4}"/>
                </a:ext>
              </a:extLst>
            </p:cNvPr>
            <p:cNvSpPr txBox="1">
              <a:spLocks/>
            </p:cNvSpPr>
            <p:nvPr/>
          </p:nvSpPr>
          <p:spPr>
            <a:xfrm>
              <a:off x="1639324" y="4483720"/>
              <a:ext cx="3687547" cy="440185"/>
            </a:xfrm>
            <a:prstGeom prst="rect">
              <a:avLst/>
            </a:prstGeom>
          </p:spPr>
          <p:txBody>
            <a:bodyPr vert="horz" lIns="0" tIns="0" rIns="0" bIns="0" rtlCol="0">
              <a:noAutofit/>
            </a:bodyPr>
            <a:lstStyle>
              <a:lvl1pPr marL="171450" indent="-171450" algn="l" defTabSz="914400" rtl="0" eaLnBrk="1" latinLnBrk="0" hangingPunct="1">
                <a:lnSpc>
                  <a:spcPct val="95000"/>
                </a:lnSpc>
                <a:spcBef>
                  <a:spcPts val="600"/>
                </a:spcBef>
                <a:spcAft>
                  <a:spcPts val="300"/>
                </a:spcAft>
                <a:buClr>
                  <a:schemeClr val="accent1"/>
                </a:buClr>
                <a:buFont typeface="Arial" pitchFamily="34" charset="0"/>
                <a:buChar char="•"/>
                <a:defRPr sz="1800" kern="1200">
                  <a:solidFill>
                    <a:schemeClr val="tx1"/>
                  </a:solidFill>
                  <a:latin typeface="Arial" pitchFamily="34" charset="0"/>
                  <a:ea typeface="+mn-ea"/>
                  <a:cs typeface="Arial" pitchFamily="34" charset="0"/>
                </a:defRPr>
              </a:lvl1pPr>
              <a:lvl2pPr marL="400050" indent="-171450" algn="l" defTabSz="914400" rtl="0" eaLnBrk="1" latinLnBrk="0" hangingPunct="1">
                <a:lnSpc>
                  <a:spcPct val="95000"/>
                </a:lnSpc>
                <a:spcBef>
                  <a:spcPts val="300"/>
                </a:spcBef>
                <a:spcAft>
                  <a:spcPts val="300"/>
                </a:spcAft>
                <a:buFont typeface="Arial" pitchFamily="34" charset="0"/>
                <a:buChar char="–"/>
                <a:defRPr sz="1600" kern="1200">
                  <a:solidFill>
                    <a:schemeClr val="tx1"/>
                  </a:solidFill>
                  <a:latin typeface="Arial" pitchFamily="34" charset="0"/>
                  <a:ea typeface="+mn-ea"/>
                  <a:cs typeface="Arial" pitchFamily="34" charset="0"/>
                </a:defRPr>
              </a:lvl2pPr>
              <a:lvl3pPr marL="571500" indent="-114300" algn="l" defTabSz="914400" rtl="0" eaLnBrk="1" latinLnBrk="0" hangingPunct="1">
                <a:lnSpc>
                  <a:spcPct val="95000"/>
                </a:lnSpc>
                <a:spcBef>
                  <a:spcPts val="300"/>
                </a:spcBef>
                <a:spcAft>
                  <a:spcPts val="300"/>
                </a:spcAft>
                <a:buClr>
                  <a:schemeClr val="accent1"/>
                </a:buClr>
                <a:buFont typeface="Arial" pitchFamily="34" charset="0"/>
                <a:buChar char="•"/>
                <a:defRPr sz="1400" kern="1200">
                  <a:solidFill>
                    <a:schemeClr val="tx1"/>
                  </a:solidFill>
                  <a:latin typeface="Arial" pitchFamily="34" charset="0"/>
                  <a:ea typeface="+mn-ea"/>
                  <a:cs typeface="Arial" pitchFamily="34" charset="0"/>
                </a:defRPr>
              </a:lvl3pPr>
              <a:lvl4pPr marL="857250" indent="-171450" algn="l" defTabSz="914400" rtl="0" eaLnBrk="1" latinLnBrk="0" hangingPunct="1">
                <a:lnSpc>
                  <a:spcPct val="95000"/>
                </a:lnSpc>
                <a:spcBef>
                  <a:spcPts val="300"/>
                </a:spcBef>
                <a:spcAft>
                  <a:spcPts val="300"/>
                </a:spcAft>
                <a:buFont typeface="Arial" pitchFamily="34" charset="0"/>
                <a:buChar char="–"/>
                <a:defRPr sz="1400" kern="1200">
                  <a:solidFill>
                    <a:schemeClr val="tx1"/>
                  </a:solidFill>
                  <a:latin typeface="Arial" pitchFamily="34" charset="0"/>
                  <a:ea typeface="+mn-ea"/>
                  <a:cs typeface="Arial" pitchFamily="34" charset="0"/>
                </a:defRPr>
              </a:lvl4pPr>
              <a:lvl5pPr marL="1028700" indent="-114300" algn="l" defTabSz="914400" rtl="0" eaLnBrk="1" latinLnBrk="0" hangingPunct="1">
                <a:lnSpc>
                  <a:spcPct val="95000"/>
                </a:lnSpc>
                <a:spcBef>
                  <a:spcPts val="300"/>
                </a:spcBef>
                <a:spcAft>
                  <a:spcPts val="300"/>
                </a:spcAft>
                <a:buClr>
                  <a:schemeClr val="accent1"/>
                </a:buClr>
                <a:buFont typeface="Arial" pitchFamily="34" charset="0"/>
                <a:buChar char="•"/>
                <a:tabLst/>
                <a:defRPr sz="1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dirty="0">
                  <a:solidFill>
                    <a:schemeClr val="bg2">
                      <a:lumMod val="50000"/>
                    </a:schemeClr>
                  </a:solidFill>
                </a:rPr>
                <a:t>Technology bombards us with information and opportunities day and night.</a:t>
              </a:r>
            </a:p>
          </p:txBody>
        </p:sp>
        <p:sp>
          <p:nvSpPr>
            <p:cNvPr id="12" name="Content Placeholder 1">
              <a:extLst>
                <a:ext uri="{FF2B5EF4-FFF2-40B4-BE49-F238E27FC236}">
                  <a16:creationId xmlns:a16="http://schemas.microsoft.com/office/drawing/2014/main" id="{6091A5A1-7B68-4EFC-90D9-6A36D7ADCDBE}"/>
                </a:ext>
              </a:extLst>
            </p:cNvPr>
            <p:cNvSpPr txBox="1">
              <a:spLocks/>
            </p:cNvSpPr>
            <p:nvPr/>
          </p:nvSpPr>
          <p:spPr>
            <a:xfrm>
              <a:off x="1639324" y="3739069"/>
              <a:ext cx="3687547" cy="440185"/>
            </a:xfrm>
            <a:prstGeom prst="rect">
              <a:avLst/>
            </a:prstGeom>
          </p:spPr>
          <p:txBody>
            <a:bodyPr vert="horz" lIns="0" tIns="0" rIns="0" bIns="0" rtlCol="0">
              <a:noAutofit/>
            </a:bodyPr>
            <a:lstStyle>
              <a:lvl1pPr marL="171450" indent="-171450" algn="l" defTabSz="914400" rtl="0" eaLnBrk="1" latinLnBrk="0" hangingPunct="1">
                <a:lnSpc>
                  <a:spcPct val="95000"/>
                </a:lnSpc>
                <a:spcBef>
                  <a:spcPts val="600"/>
                </a:spcBef>
                <a:spcAft>
                  <a:spcPts val="300"/>
                </a:spcAft>
                <a:buClr>
                  <a:schemeClr val="accent1"/>
                </a:buClr>
                <a:buFont typeface="Arial" pitchFamily="34" charset="0"/>
                <a:buChar char="•"/>
                <a:defRPr sz="1800" kern="1200">
                  <a:solidFill>
                    <a:schemeClr val="tx1"/>
                  </a:solidFill>
                  <a:latin typeface="Arial" pitchFamily="34" charset="0"/>
                  <a:ea typeface="+mn-ea"/>
                  <a:cs typeface="Arial" pitchFamily="34" charset="0"/>
                </a:defRPr>
              </a:lvl1pPr>
              <a:lvl2pPr marL="400050" indent="-171450" algn="l" defTabSz="914400" rtl="0" eaLnBrk="1" latinLnBrk="0" hangingPunct="1">
                <a:lnSpc>
                  <a:spcPct val="95000"/>
                </a:lnSpc>
                <a:spcBef>
                  <a:spcPts val="300"/>
                </a:spcBef>
                <a:spcAft>
                  <a:spcPts val="300"/>
                </a:spcAft>
                <a:buFont typeface="Arial" pitchFamily="34" charset="0"/>
                <a:buChar char="–"/>
                <a:defRPr sz="1600" kern="1200">
                  <a:solidFill>
                    <a:schemeClr val="tx1"/>
                  </a:solidFill>
                  <a:latin typeface="Arial" pitchFamily="34" charset="0"/>
                  <a:ea typeface="+mn-ea"/>
                  <a:cs typeface="Arial" pitchFamily="34" charset="0"/>
                </a:defRPr>
              </a:lvl2pPr>
              <a:lvl3pPr marL="571500" indent="-114300" algn="l" defTabSz="914400" rtl="0" eaLnBrk="1" latinLnBrk="0" hangingPunct="1">
                <a:lnSpc>
                  <a:spcPct val="95000"/>
                </a:lnSpc>
                <a:spcBef>
                  <a:spcPts val="300"/>
                </a:spcBef>
                <a:spcAft>
                  <a:spcPts val="300"/>
                </a:spcAft>
                <a:buClr>
                  <a:schemeClr val="accent1"/>
                </a:buClr>
                <a:buFont typeface="Arial" pitchFamily="34" charset="0"/>
                <a:buChar char="•"/>
                <a:defRPr sz="1400" kern="1200">
                  <a:solidFill>
                    <a:schemeClr val="tx1"/>
                  </a:solidFill>
                  <a:latin typeface="Arial" pitchFamily="34" charset="0"/>
                  <a:ea typeface="+mn-ea"/>
                  <a:cs typeface="Arial" pitchFamily="34" charset="0"/>
                </a:defRPr>
              </a:lvl3pPr>
              <a:lvl4pPr marL="857250" indent="-171450" algn="l" defTabSz="914400" rtl="0" eaLnBrk="1" latinLnBrk="0" hangingPunct="1">
                <a:lnSpc>
                  <a:spcPct val="95000"/>
                </a:lnSpc>
                <a:spcBef>
                  <a:spcPts val="300"/>
                </a:spcBef>
                <a:spcAft>
                  <a:spcPts val="300"/>
                </a:spcAft>
                <a:buFont typeface="Arial" pitchFamily="34" charset="0"/>
                <a:buChar char="–"/>
                <a:defRPr sz="1400" kern="1200">
                  <a:solidFill>
                    <a:schemeClr val="tx1"/>
                  </a:solidFill>
                  <a:latin typeface="Arial" pitchFamily="34" charset="0"/>
                  <a:ea typeface="+mn-ea"/>
                  <a:cs typeface="Arial" pitchFamily="34" charset="0"/>
                </a:defRPr>
              </a:lvl4pPr>
              <a:lvl5pPr marL="1028700" indent="-114300" algn="l" defTabSz="914400" rtl="0" eaLnBrk="1" latinLnBrk="0" hangingPunct="1">
                <a:lnSpc>
                  <a:spcPct val="95000"/>
                </a:lnSpc>
                <a:spcBef>
                  <a:spcPts val="300"/>
                </a:spcBef>
                <a:spcAft>
                  <a:spcPts val="300"/>
                </a:spcAft>
                <a:buClr>
                  <a:schemeClr val="accent1"/>
                </a:buClr>
                <a:buFont typeface="Arial" pitchFamily="34" charset="0"/>
                <a:buChar char="•"/>
                <a:tabLst/>
                <a:defRPr sz="1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dirty="0">
                  <a:solidFill>
                    <a:schemeClr val="bg2">
                      <a:lumMod val="50000"/>
                    </a:schemeClr>
                  </a:solidFill>
                </a:rPr>
                <a:t>When we are under pressure, we forget to look after ourselves.</a:t>
              </a:r>
            </a:p>
          </p:txBody>
        </p:sp>
        <p:sp>
          <p:nvSpPr>
            <p:cNvPr id="14" name="Content Placeholder 1">
              <a:extLst>
                <a:ext uri="{FF2B5EF4-FFF2-40B4-BE49-F238E27FC236}">
                  <a16:creationId xmlns:a16="http://schemas.microsoft.com/office/drawing/2014/main" id="{9C2F432D-E18E-4493-AC10-362BAF6C035B}"/>
                </a:ext>
              </a:extLst>
            </p:cNvPr>
            <p:cNvSpPr txBox="1">
              <a:spLocks/>
            </p:cNvSpPr>
            <p:nvPr/>
          </p:nvSpPr>
          <p:spPr>
            <a:xfrm>
              <a:off x="1639324" y="2982226"/>
              <a:ext cx="3687547" cy="440185"/>
            </a:xfrm>
            <a:prstGeom prst="rect">
              <a:avLst/>
            </a:prstGeom>
          </p:spPr>
          <p:txBody>
            <a:bodyPr vert="horz" lIns="0" tIns="0" rIns="0" bIns="0" rtlCol="0">
              <a:noAutofit/>
            </a:bodyPr>
            <a:lstStyle>
              <a:lvl1pPr marL="171450" indent="-171450" algn="l" defTabSz="914400" rtl="0" eaLnBrk="1" latinLnBrk="0" hangingPunct="1">
                <a:lnSpc>
                  <a:spcPct val="95000"/>
                </a:lnSpc>
                <a:spcBef>
                  <a:spcPts val="600"/>
                </a:spcBef>
                <a:spcAft>
                  <a:spcPts val="300"/>
                </a:spcAft>
                <a:buClr>
                  <a:schemeClr val="accent1"/>
                </a:buClr>
                <a:buFont typeface="Arial" pitchFamily="34" charset="0"/>
                <a:buChar char="•"/>
                <a:defRPr sz="1800" kern="1200">
                  <a:solidFill>
                    <a:schemeClr val="tx1"/>
                  </a:solidFill>
                  <a:latin typeface="Arial" pitchFamily="34" charset="0"/>
                  <a:ea typeface="+mn-ea"/>
                  <a:cs typeface="Arial" pitchFamily="34" charset="0"/>
                </a:defRPr>
              </a:lvl1pPr>
              <a:lvl2pPr marL="400050" indent="-171450" algn="l" defTabSz="914400" rtl="0" eaLnBrk="1" latinLnBrk="0" hangingPunct="1">
                <a:lnSpc>
                  <a:spcPct val="95000"/>
                </a:lnSpc>
                <a:spcBef>
                  <a:spcPts val="300"/>
                </a:spcBef>
                <a:spcAft>
                  <a:spcPts val="300"/>
                </a:spcAft>
                <a:buFont typeface="Arial" pitchFamily="34" charset="0"/>
                <a:buChar char="–"/>
                <a:defRPr sz="1600" kern="1200">
                  <a:solidFill>
                    <a:schemeClr val="tx1"/>
                  </a:solidFill>
                  <a:latin typeface="Arial" pitchFamily="34" charset="0"/>
                  <a:ea typeface="+mn-ea"/>
                  <a:cs typeface="Arial" pitchFamily="34" charset="0"/>
                </a:defRPr>
              </a:lvl2pPr>
              <a:lvl3pPr marL="571500" indent="-114300" algn="l" defTabSz="914400" rtl="0" eaLnBrk="1" latinLnBrk="0" hangingPunct="1">
                <a:lnSpc>
                  <a:spcPct val="95000"/>
                </a:lnSpc>
                <a:spcBef>
                  <a:spcPts val="300"/>
                </a:spcBef>
                <a:spcAft>
                  <a:spcPts val="300"/>
                </a:spcAft>
                <a:buClr>
                  <a:schemeClr val="accent1"/>
                </a:buClr>
                <a:buFont typeface="Arial" pitchFamily="34" charset="0"/>
                <a:buChar char="•"/>
                <a:defRPr sz="1400" kern="1200">
                  <a:solidFill>
                    <a:schemeClr val="tx1"/>
                  </a:solidFill>
                  <a:latin typeface="Arial" pitchFamily="34" charset="0"/>
                  <a:ea typeface="+mn-ea"/>
                  <a:cs typeface="Arial" pitchFamily="34" charset="0"/>
                </a:defRPr>
              </a:lvl3pPr>
              <a:lvl4pPr marL="857250" indent="-171450" algn="l" defTabSz="914400" rtl="0" eaLnBrk="1" latinLnBrk="0" hangingPunct="1">
                <a:lnSpc>
                  <a:spcPct val="95000"/>
                </a:lnSpc>
                <a:spcBef>
                  <a:spcPts val="300"/>
                </a:spcBef>
                <a:spcAft>
                  <a:spcPts val="300"/>
                </a:spcAft>
                <a:buFont typeface="Arial" pitchFamily="34" charset="0"/>
                <a:buChar char="–"/>
                <a:defRPr sz="1400" kern="1200">
                  <a:solidFill>
                    <a:schemeClr val="tx1"/>
                  </a:solidFill>
                  <a:latin typeface="Arial" pitchFamily="34" charset="0"/>
                  <a:ea typeface="+mn-ea"/>
                  <a:cs typeface="Arial" pitchFamily="34" charset="0"/>
                </a:defRPr>
              </a:lvl4pPr>
              <a:lvl5pPr marL="1028700" indent="-114300" algn="l" defTabSz="914400" rtl="0" eaLnBrk="1" latinLnBrk="0" hangingPunct="1">
                <a:lnSpc>
                  <a:spcPct val="95000"/>
                </a:lnSpc>
                <a:spcBef>
                  <a:spcPts val="300"/>
                </a:spcBef>
                <a:spcAft>
                  <a:spcPts val="300"/>
                </a:spcAft>
                <a:buClr>
                  <a:schemeClr val="accent1"/>
                </a:buClr>
                <a:buFont typeface="Arial" pitchFamily="34" charset="0"/>
                <a:buChar char="•"/>
                <a:tabLst/>
                <a:defRPr sz="1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dirty="0">
                  <a:solidFill>
                    <a:schemeClr val="bg2">
                      <a:lumMod val="50000"/>
                    </a:schemeClr>
                  </a:solidFill>
                </a:rPr>
                <a:t>We have more responsibilities and expectations than ever before.</a:t>
              </a:r>
            </a:p>
          </p:txBody>
        </p:sp>
      </p:grpSp>
      <p:sp>
        <p:nvSpPr>
          <p:cNvPr id="19" name="TextBox 18">
            <a:extLst>
              <a:ext uri="{FF2B5EF4-FFF2-40B4-BE49-F238E27FC236}">
                <a16:creationId xmlns:a16="http://schemas.microsoft.com/office/drawing/2014/main" id="{4A2BAB33-7029-4CD9-97D9-D5ACF85A132F}"/>
              </a:ext>
            </a:extLst>
          </p:cNvPr>
          <p:cNvSpPr txBox="1"/>
          <p:nvPr/>
        </p:nvSpPr>
        <p:spPr bwMode="gray">
          <a:xfrm>
            <a:off x="525295" y="6381345"/>
            <a:ext cx="1478604" cy="1538883"/>
          </a:xfrm>
          <a:prstGeom prst="rect">
            <a:avLst/>
          </a:prstGeom>
          <a:noFill/>
        </p:spPr>
        <p:txBody>
          <a:bodyPr wrap="square" lIns="0" tIns="0" rIns="0" bIns="0" rtlCol="0">
            <a:spAutoFit/>
          </a:bodyPr>
          <a:lstStyle/>
          <a:p>
            <a:pPr>
              <a:spcBef>
                <a:spcPts val="500"/>
              </a:spcBef>
            </a:pPr>
            <a:r>
              <a:rPr lang="en-US" sz="2000" dirty="0">
                <a:solidFill>
                  <a:schemeClr val="bg1"/>
                </a:solidFill>
              </a:rPr>
              <a:t>What uses up most of your focus and energy in your life?</a:t>
            </a:r>
          </a:p>
        </p:txBody>
      </p:sp>
    </p:spTree>
    <p:extLst>
      <p:ext uri="{BB962C8B-B14F-4D97-AF65-F5344CB8AC3E}">
        <p14:creationId xmlns:p14="http://schemas.microsoft.com/office/powerpoint/2010/main" val="1797485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Placeholder 10"/>
          <p:cNvSpPr txBox="1">
            <a:spLocks/>
          </p:cNvSpPr>
          <p:nvPr/>
        </p:nvSpPr>
        <p:spPr bwMode="auto">
          <a:xfrm>
            <a:off x="349239" y="5918599"/>
            <a:ext cx="1842052" cy="3133530"/>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endParaRPr lang="en-US" altLang="en-US" sz="1800" b="1" dirty="0">
              <a:solidFill>
                <a:schemeClr val="bg1"/>
              </a:solidFill>
            </a:endParaRP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Optum, Inc. 2020. All rights reserved.</a:t>
            </a:r>
            <a:endParaRPr lang="en-US" dirty="0"/>
          </a:p>
        </p:txBody>
      </p:sp>
      <p:sp>
        <p:nvSpPr>
          <p:cNvPr id="4" name="Title 3">
            <a:extLst>
              <a:ext uri="{FF2B5EF4-FFF2-40B4-BE49-F238E27FC236}">
                <a16:creationId xmlns:a16="http://schemas.microsoft.com/office/drawing/2014/main" id="{665F03FB-39A2-44F2-962B-1E115CCC4A90}"/>
              </a:ext>
            </a:extLst>
          </p:cNvPr>
          <p:cNvSpPr>
            <a:spLocks noGrp="1"/>
          </p:cNvSpPr>
          <p:nvPr>
            <p:ph type="title"/>
          </p:nvPr>
        </p:nvSpPr>
        <p:spPr>
          <a:xfrm>
            <a:off x="349239" y="1276121"/>
            <a:ext cx="5860912" cy="276999"/>
          </a:xfrm>
        </p:spPr>
        <p:txBody>
          <a:bodyPr/>
          <a:lstStyle/>
          <a:p>
            <a:r>
              <a:rPr lang="en-US" dirty="0"/>
              <a:t>Types of Family Relationships</a:t>
            </a:r>
          </a:p>
        </p:txBody>
      </p:sp>
      <p:sp>
        <p:nvSpPr>
          <p:cNvPr id="7" name="Text Placeholder 12">
            <a:extLst>
              <a:ext uri="{FF2B5EF4-FFF2-40B4-BE49-F238E27FC236}">
                <a16:creationId xmlns:a16="http://schemas.microsoft.com/office/drawing/2014/main" id="{7A595F77-DD21-4860-B0BD-79D62E3227E0}"/>
              </a:ext>
            </a:extLst>
          </p:cNvPr>
          <p:cNvSpPr txBox="1">
            <a:spLocks/>
          </p:cNvSpPr>
          <p:nvPr/>
        </p:nvSpPr>
        <p:spPr bwMode="auto">
          <a:xfrm>
            <a:off x="2462004" y="5777037"/>
            <a:ext cx="4992896" cy="373711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endParaRPr lang="en-US" altLang="en-US" sz="1600" dirty="0">
              <a:solidFill>
                <a:srgbClr val="646D72"/>
              </a:solidFill>
            </a:endParaRPr>
          </a:p>
        </p:txBody>
      </p:sp>
      <p:sp>
        <p:nvSpPr>
          <p:cNvPr id="8" name="TextBox 7">
            <a:extLst>
              <a:ext uri="{FF2B5EF4-FFF2-40B4-BE49-F238E27FC236}">
                <a16:creationId xmlns:a16="http://schemas.microsoft.com/office/drawing/2014/main" id="{25331F91-0CA7-42FE-BFFB-848C2002B019}"/>
              </a:ext>
            </a:extLst>
          </p:cNvPr>
          <p:cNvSpPr txBox="1"/>
          <p:nvPr/>
        </p:nvSpPr>
        <p:spPr bwMode="gray">
          <a:xfrm>
            <a:off x="7010400" y="1444180"/>
            <a:ext cx="889000" cy="215444"/>
          </a:xfrm>
          <a:prstGeom prst="rect">
            <a:avLst/>
          </a:prstGeom>
          <a:noFill/>
        </p:spPr>
        <p:txBody>
          <a:bodyPr wrap="square" lIns="0" tIns="0" rIns="0" bIns="0" rtlCol="0">
            <a:spAutoFit/>
          </a:bodyPr>
          <a:lstStyle/>
          <a:p>
            <a:pPr>
              <a:spcBef>
                <a:spcPts val="500"/>
              </a:spcBef>
            </a:pPr>
            <a:r>
              <a:rPr lang="en-US" sz="1400" dirty="0"/>
              <a:t>Slide 6</a:t>
            </a:r>
          </a:p>
        </p:txBody>
      </p:sp>
      <p:sp>
        <p:nvSpPr>
          <p:cNvPr id="9" name="Content Placeholder 1">
            <a:extLst>
              <a:ext uri="{FF2B5EF4-FFF2-40B4-BE49-F238E27FC236}">
                <a16:creationId xmlns:a16="http://schemas.microsoft.com/office/drawing/2014/main" id="{8988F9F3-B4AC-432F-A9B8-616DDEC55E72}"/>
              </a:ext>
            </a:extLst>
          </p:cNvPr>
          <p:cNvSpPr txBox="1">
            <a:spLocks/>
          </p:cNvSpPr>
          <p:nvPr/>
        </p:nvSpPr>
        <p:spPr>
          <a:xfrm>
            <a:off x="349238" y="1983796"/>
            <a:ext cx="7105661" cy="3737114"/>
          </a:xfrm>
          <a:prstGeom prst="rect">
            <a:avLst/>
          </a:prstGeom>
        </p:spPr>
        <p:txBody>
          <a:bodyPr anchor="t"/>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285750" indent="-285750">
              <a:buFont typeface="Arial" panose="020B0604020202020204" pitchFamily="34" charset="0"/>
              <a:buChar char="•"/>
            </a:pPr>
            <a:r>
              <a:rPr lang="en-US" sz="1800" dirty="0">
                <a:solidFill>
                  <a:schemeClr val="bg2">
                    <a:lumMod val="50000"/>
                  </a:schemeClr>
                </a:solidFill>
              </a:rPr>
              <a:t>Married couples living together</a:t>
            </a:r>
            <a:r>
              <a:rPr lang="en-US" sz="1800" dirty="0">
                <a:solidFill>
                  <a:schemeClr val="bg2">
                    <a:lumMod val="50000"/>
                  </a:schemeClr>
                </a:solidFill>
                <a:cs typeface="Arial"/>
              </a:rPr>
              <a:t>.</a:t>
            </a:r>
            <a:endParaRPr lang="en-US" sz="1800" dirty="0">
              <a:solidFill>
                <a:schemeClr val="bg2">
                  <a:lumMod val="50000"/>
                </a:schemeClr>
              </a:solidFill>
            </a:endParaRPr>
          </a:p>
          <a:p>
            <a:pPr marL="285750" indent="-285750">
              <a:buFont typeface="Arial" panose="020B0604020202020204" pitchFamily="34" charset="0"/>
              <a:buChar char="•"/>
            </a:pPr>
            <a:r>
              <a:rPr lang="en-US" sz="1800" dirty="0">
                <a:solidFill>
                  <a:schemeClr val="bg2">
                    <a:lumMod val="50000"/>
                  </a:schemeClr>
                </a:solidFill>
              </a:rPr>
              <a:t>Marries couples with children</a:t>
            </a:r>
            <a:r>
              <a:rPr lang="en-US" sz="1800" dirty="0">
                <a:solidFill>
                  <a:schemeClr val="bg2">
                    <a:lumMod val="50000"/>
                  </a:schemeClr>
                </a:solidFill>
                <a:cs typeface="Arial"/>
              </a:rPr>
              <a:t>.</a:t>
            </a:r>
          </a:p>
          <a:p>
            <a:pPr marL="285750" indent="-285750">
              <a:buFont typeface="Arial" panose="020B0604020202020204" pitchFamily="34" charset="0"/>
              <a:buChar char="•"/>
            </a:pPr>
            <a:r>
              <a:rPr lang="en-US" sz="1800" dirty="0">
                <a:solidFill>
                  <a:schemeClr val="bg2">
                    <a:lumMod val="50000"/>
                  </a:schemeClr>
                </a:solidFill>
              </a:rPr>
              <a:t>Couples not married living together</a:t>
            </a:r>
            <a:r>
              <a:rPr lang="en-US" sz="1800" dirty="0">
                <a:solidFill>
                  <a:schemeClr val="bg2">
                    <a:lumMod val="50000"/>
                  </a:schemeClr>
                </a:solidFill>
                <a:cs typeface="Arial"/>
              </a:rPr>
              <a:t>.</a:t>
            </a:r>
          </a:p>
          <a:p>
            <a:pPr marL="285750" indent="-285750">
              <a:buFont typeface="Arial" panose="020B0604020202020204" pitchFamily="34" charset="0"/>
              <a:buChar char="•"/>
            </a:pPr>
            <a:r>
              <a:rPr lang="en-US" sz="1800" dirty="0">
                <a:solidFill>
                  <a:schemeClr val="bg2">
                    <a:lumMod val="50000"/>
                  </a:schemeClr>
                </a:solidFill>
              </a:rPr>
              <a:t>Civil partnerships</a:t>
            </a:r>
            <a:r>
              <a:rPr lang="en-US" sz="1800" dirty="0">
                <a:solidFill>
                  <a:schemeClr val="bg2">
                    <a:lumMod val="50000"/>
                  </a:schemeClr>
                </a:solidFill>
                <a:cs typeface="Arial"/>
              </a:rPr>
              <a:t>.</a:t>
            </a:r>
          </a:p>
          <a:p>
            <a:pPr marL="285750" indent="-285750">
              <a:buFont typeface="Arial" panose="020B0604020202020204" pitchFamily="34" charset="0"/>
              <a:buChar char="•"/>
            </a:pPr>
            <a:r>
              <a:rPr lang="en-US" sz="1800" dirty="0">
                <a:solidFill>
                  <a:schemeClr val="bg2">
                    <a:lumMod val="50000"/>
                  </a:schemeClr>
                </a:solidFill>
              </a:rPr>
              <a:t>Couples living with in-laws</a:t>
            </a:r>
            <a:r>
              <a:rPr lang="en-US" sz="1800" dirty="0">
                <a:solidFill>
                  <a:schemeClr val="bg2">
                    <a:lumMod val="50000"/>
                  </a:schemeClr>
                </a:solidFill>
                <a:cs typeface="Arial"/>
              </a:rPr>
              <a:t>.</a:t>
            </a:r>
          </a:p>
          <a:p>
            <a:pPr marL="285750" indent="-285750">
              <a:buFont typeface="Arial" panose="020B0604020202020204" pitchFamily="34" charset="0"/>
              <a:buChar char="•"/>
            </a:pPr>
            <a:r>
              <a:rPr lang="en-US" sz="1800" dirty="0">
                <a:solidFill>
                  <a:schemeClr val="bg2">
                    <a:lumMod val="50000"/>
                  </a:schemeClr>
                </a:solidFill>
              </a:rPr>
              <a:t>Happy being single</a:t>
            </a:r>
            <a:r>
              <a:rPr lang="en-US" sz="1800" dirty="0">
                <a:solidFill>
                  <a:schemeClr val="bg2">
                    <a:lumMod val="50000"/>
                  </a:schemeClr>
                </a:solidFill>
                <a:cs typeface="Arial"/>
              </a:rPr>
              <a:t>.</a:t>
            </a:r>
          </a:p>
          <a:p>
            <a:pPr marL="285750" indent="-285750">
              <a:buFont typeface="Arial" panose="020B0604020202020204" pitchFamily="34" charset="0"/>
              <a:buChar char="•"/>
            </a:pPr>
            <a:r>
              <a:rPr lang="en-US" sz="1800" dirty="0">
                <a:solidFill>
                  <a:schemeClr val="bg2">
                    <a:lumMod val="50000"/>
                  </a:schemeClr>
                </a:solidFill>
              </a:rPr>
              <a:t>Single parents</a:t>
            </a:r>
            <a:r>
              <a:rPr lang="en-US" sz="1800" dirty="0">
                <a:solidFill>
                  <a:schemeClr val="bg2">
                    <a:lumMod val="50000"/>
                  </a:schemeClr>
                </a:solidFill>
                <a:cs typeface="Arial"/>
              </a:rPr>
              <a:t>.</a:t>
            </a:r>
          </a:p>
          <a:p>
            <a:pPr marL="285750" indent="-285750">
              <a:buFont typeface="Arial" panose="020B0604020202020204" pitchFamily="34" charset="0"/>
              <a:buChar char="•"/>
            </a:pPr>
            <a:r>
              <a:rPr lang="en-US" sz="1800" dirty="0">
                <a:solidFill>
                  <a:schemeClr val="bg2">
                    <a:lumMod val="50000"/>
                  </a:schemeClr>
                </a:solidFill>
              </a:rPr>
              <a:t>Partners living separately by choice</a:t>
            </a:r>
            <a:r>
              <a:rPr lang="en-US" sz="1800" dirty="0">
                <a:solidFill>
                  <a:schemeClr val="bg2">
                    <a:lumMod val="50000"/>
                  </a:schemeClr>
                </a:solidFill>
                <a:cs typeface="Arial"/>
              </a:rPr>
              <a:t>.</a:t>
            </a:r>
          </a:p>
          <a:p>
            <a:pPr marL="285750" indent="-285750">
              <a:buFont typeface="Arial" panose="020B0604020202020204" pitchFamily="34" charset="0"/>
              <a:buChar char="•"/>
            </a:pPr>
            <a:r>
              <a:rPr lang="en-US" sz="1800" dirty="0">
                <a:solidFill>
                  <a:schemeClr val="bg2">
                    <a:lumMod val="50000"/>
                  </a:schemeClr>
                </a:solidFill>
              </a:rPr>
              <a:t>Couples with children from previous relationships</a:t>
            </a:r>
            <a:r>
              <a:rPr lang="en-US" sz="1800" dirty="0">
                <a:solidFill>
                  <a:schemeClr val="bg2">
                    <a:lumMod val="50000"/>
                  </a:schemeClr>
                </a:solidFill>
                <a:cs typeface="Arial"/>
              </a:rPr>
              <a:t>.</a:t>
            </a:r>
          </a:p>
          <a:p>
            <a:pPr marL="285750" indent="-285750">
              <a:buFont typeface="Arial" panose="020B0604020202020204" pitchFamily="34" charset="0"/>
              <a:buChar char="•"/>
            </a:pPr>
            <a:r>
              <a:rPr lang="en-GB" sz="1800" dirty="0">
                <a:solidFill>
                  <a:schemeClr val="bg2">
                    <a:lumMod val="50000"/>
                  </a:schemeClr>
                </a:solidFill>
              </a:rPr>
              <a:t>Same-sex couples with children</a:t>
            </a:r>
            <a:r>
              <a:rPr lang="en-GB" sz="1800" dirty="0">
                <a:solidFill>
                  <a:schemeClr val="bg2">
                    <a:lumMod val="50000"/>
                  </a:schemeClr>
                </a:solidFill>
                <a:cs typeface="Arial"/>
              </a:rPr>
              <a:t>.</a:t>
            </a:r>
          </a:p>
          <a:p>
            <a:pPr marL="285750" indent="-285750">
              <a:buFont typeface="Arial" panose="020B0604020202020204" pitchFamily="34" charset="0"/>
              <a:buChar char="•"/>
            </a:pPr>
            <a:r>
              <a:rPr lang="en-GB" sz="1800" dirty="0">
                <a:solidFill>
                  <a:schemeClr val="bg2">
                    <a:lumMod val="50000"/>
                  </a:schemeClr>
                </a:solidFill>
              </a:rPr>
              <a:t>Extended families from past marriages</a:t>
            </a:r>
            <a:r>
              <a:rPr lang="en-GB" sz="1800" dirty="0">
                <a:solidFill>
                  <a:schemeClr val="bg2">
                    <a:lumMod val="50000"/>
                  </a:schemeClr>
                </a:solidFill>
                <a:cs typeface="Arial"/>
              </a:rPr>
              <a:t>.</a:t>
            </a:r>
          </a:p>
        </p:txBody>
      </p:sp>
      <p:sp>
        <p:nvSpPr>
          <p:cNvPr id="10" name="TextBox 9">
            <a:extLst>
              <a:ext uri="{FF2B5EF4-FFF2-40B4-BE49-F238E27FC236}">
                <a16:creationId xmlns:a16="http://schemas.microsoft.com/office/drawing/2014/main" id="{5A29DBF8-44EA-491D-8C84-3563C7EFD46B}"/>
              </a:ext>
            </a:extLst>
          </p:cNvPr>
          <p:cNvSpPr txBox="1"/>
          <p:nvPr/>
        </p:nvSpPr>
        <p:spPr bwMode="gray">
          <a:xfrm>
            <a:off x="530963" y="6196956"/>
            <a:ext cx="1478604" cy="1846659"/>
          </a:xfrm>
          <a:prstGeom prst="rect">
            <a:avLst/>
          </a:prstGeom>
          <a:noFill/>
        </p:spPr>
        <p:txBody>
          <a:bodyPr wrap="square" lIns="0" tIns="0" rIns="0" bIns="0" rtlCol="0">
            <a:spAutoFit/>
          </a:bodyPr>
          <a:lstStyle/>
          <a:p>
            <a:pPr>
              <a:spcBef>
                <a:spcPts val="500"/>
              </a:spcBef>
            </a:pPr>
            <a:r>
              <a:rPr lang="en-US" sz="2000" dirty="0">
                <a:solidFill>
                  <a:schemeClr val="bg1"/>
                </a:solidFill>
              </a:rPr>
              <a:t>What types of families are you and have you been a part of?</a:t>
            </a:r>
          </a:p>
        </p:txBody>
      </p:sp>
    </p:spTree>
    <p:extLst>
      <p:ext uri="{BB962C8B-B14F-4D97-AF65-F5344CB8AC3E}">
        <p14:creationId xmlns:p14="http://schemas.microsoft.com/office/powerpoint/2010/main" val="526458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Placeholder 10"/>
          <p:cNvSpPr txBox="1">
            <a:spLocks/>
          </p:cNvSpPr>
          <p:nvPr/>
        </p:nvSpPr>
        <p:spPr bwMode="auto">
          <a:xfrm>
            <a:off x="349239" y="5918599"/>
            <a:ext cx="1842052" cy="3133530"/>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endParaRPr lang="en-US" altLang="en-US" sz="1800" b="1" dirty="0">
              <a:solidFill>
                <a:schemeClr val="bg1"/>
              </a:solidFill>
            </a:endParaRP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Optum, Inc. 2020. All rights reserved.</a:t>
            </a:r>
            <a:endParaRPr lang="en-US" dirty="0"/>
          </a:p>
        </p:txBody>
      </p:sp>
      <p:sp>
        <p:nvSpPr>
          <p:cNvPr id="4" name="Title 3">
            <a:extLst>
              <a:ext uri="{FF2B5EF4-FFF2-40B4-BE49-F238E27FC236}">
                <a16:creationId xmlns:a16="http://schemas.microsoft.com/office/drawing/2014/main" id="{665F03FB-39A2-44F2-962B-1E115CCC4A90}"/>
              </a:ext>
            </a:extLst>
          </p:cNvPr>
          <p:cNvSpPr>
            <a:spLocks noGrp="1"/>
          </p:cNvSpPr>
          <p:nvPr>
            <p:ph type="title"/>
          </p:nvPr>
        </p:nvSpPr>
        <p:spPr>
          <a:xfrm>
            <a:off x="249306" y="1274903"/>
            <a:ext cx="5860912" cy="276999"/>
          </a:xfrm>
        </p:spPr>
        <p:txBody>
          <a:bodyPr/>
          <a:lstStyle/>
          <a:p>
            <a:r>
              <a:rPr lang="en-US" dirty="0"/>
              <a:t>Stages of Intimate Partner Relationships</a:t>
            </a:r>
          </a:p>
        </p:txBody>
      </p:sp>
      <p:sp>
        <p:nvSpPr>
          <p:cNvPr id="7" name="Text Placeholder 12">
            <a:extLst>
              <a:ext uri="{FF2B5EF4-FFF2-40B4-BE49-F238E27FC236}">
                <a16:creationId xmlns:a16="http://schemas.microsoft.com/office/drawing/2014/main" id="{7A595F77-DD21-4860-B0BD-79D62E3227E0}"/>
              </a:ext>
            </a:extLst>
          </p:cNvPr>
          <p:cNvSpPr txBox="1">
            <a:spLocks/>
          </p:cNvSpPr>
          <p:nvPr/>
        </p:nvSpPr>
        <p:spPr bwMode="auto">
          <a:xfrm>
            <a:off x="2462004" y="5777037"/>
            <a:ext cx="4992896" cy="373711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endParaRPr lang="en-US" altLang="en-US" sz="1600" dirty="0">
              <a:solidFill>
                <a:srgbClr val="646D72"/>
              </a:solidFill>
            </a:endParaRPr>
          </a:p>
        </p:txBody>
      </p:sp>
      <p:sp>
        <p:nvSpPr>
          <p:cNvPr id="8" name="TextBox 7">
            <a:extLst>
              <a:ext uri="{FF2B5EF4-FFF2-40B4-BE49-F238E27FC236}">
                <a16:creationId xmlns:a16="http://schemas.microsoft.com/office/drawing/2014/main" id="{25331F91-0CA7-42FE-BFFB-848C2002B019}"/>
              </a:ext>
            </a:extLst>
          </p:cNvPr>
          <p:cNvSpPr txBox="1"/>
          <p:nvPr/>
        </p:nvSpPr>
        <p:spPr bwMode="gray">
          <a:xfrm>
            <a:off x="7010400" y="1444180"/>
            <a:ext cx="889000" cy="215444"/>
          </a:xfrm>
          <a:prstGeom prst="rect">
            <a:avLst/>
          </a:prstGeom>
          <a:noFill/>
        </p:spPr>
        <p:txBody>
          <a:bodyPr wrap="square" lIns="0" tIns="0" rIns="0" bIns="0" rtlCol="0">
            <a:spAutoFit/>
          </a:bodyPr>
          <a:lstStyle/>
          <a:p>
            <a:pPr>
              <a:spcBef>
                <a:spcPts val="500"/>
              </a:spcBef>
            </a:pPr>
            <a:r>
              <a:rPr lang="en-US" sz="1400" dirty="0"/>
              <a:t>Slide 8</a:t>
            </a:r>
          </a:p>
        </p:txBody>
      </p:sp>
      <p:sp>
        <p:nvSpPr>
          <p:cNvPr id="10" name="TextBox 9">
            <a:extLst>
              <a:ext uri="{FF2B5EF4-FFF2-40B4-BE49-F238E27FC236}">
                <a16:creationId xmlns:a16="http://schemas.microsoft.com/office/drawing/2014/main" id="{076944E8-B999-4F51-B13D-37CFCDA63F4C}"/>
              </a:ext>
            </a:extLst>
          </p:cNvPr>
          <p:cNvSpPr txBox="1"/>
          <p:nvPr/>
        </p:nvSpPr>
        <p:spPr bwMode="gray">
          <a:xfrm>
            <a:off x="596023" y="6292408"/>
            <a:ext cx="1478604" cy="1974900"/>
          </a:xfrm>
          <a:prstGeom prst="rect">
            <a:avLst/>
          </a:prstGeom>
          <a:noFill/>
        </p:spPr>
        <p:txBody>
          <a:bodyPr wrap="square" lIns="0" tIns="0" rIns="0" bIns="0" rtlCol="0">
            <a:spAutoFit/>
          </a:bodyPr>
          <a:lstStyle/>
          <a:p>
            <a:pPr>
              <a:spcBef>
                <a:spcPts val="500"/>
              </a:spcBef>
            </a:pPr>
            <a:r>
              <a:rPr lang="en-US" sz="2000" dirty="0">
                <a:solidFill>
                  <a:schemeClr val="bg1"/>
                </a:solidFill>
              </a:rPr>
              <a:t>Which stage are you in?</a:t>
            </a:r>
          </a:p>
          <a:p>
            <a:pPr>
              <a:spcBef>
                <a:spcPts val="500"/>
              </a:spcBef>
            </a:pPr>
            <a:endParaRPr lang="en-US" sz="2000" dirty="0">
              <a:solidFill>
                <a:schemeClr val="bg1"/>
              </a:solidFill>
            </a:endParaRPr>
          </a:p>
          <a:p>
            <a:pPr>
              <a:spcBef>
                <a:spcPts val="500"/>
              </a:spcBef>
            </a:pPr>
            <a:r>
              <a:rPr lang="en-US" sz="2000" dirty="0">
                <a:solidFill>
                  <a:schemeClr val="bg1"/>
                </a:solidFill>
              </a:rPr>
              <a:t>Are you stuck in a transition?</a:t>
            </a:r>
          </a:p>
        </p:txBody>
      </p:sp>
      <p:sp>
        <p:nvSpPr>
          <p:cNvPr id="11" name="TextBox 10">
            <a:extLst>
              <a:ext uri="{FF2B5EF4-FFF2-40B4-BE49-F238E27FC236}">
                <a16:creationId xmlns:a16="http://schemas.microsoft.com/office/drawing/2014/main" id="{35FACC9B-EC77-B24E-A0B9-88F6943CFFFF}"/>
              </a:ext>
            </a:extLst>
          </p:cNvPr>
          <p:cNvSpPr txBox="1"/>
          <p:nvPr/>
        </p:nvSpPr>
        <p:spPr bwMode="gray">
          <a:xfrm>
            <a:off x="371930" y="2510886"/>
            <a:ext cx="4336828" cy="1518364"/>
          </a:xfrm>
          <a:prstGeom prst="rect">
            <a:avLst/>
          </a:prstGeom>
          <a:noFill/>
        </p:spPr>
        <p:txBody>
          <a:bodyPr wrap="none" lIns="0" tIns="0" rIns="0" bIns="0" rtlCol="0">
            <a:spAutoFit/>
          </a:bodyPr>
          <a:lstStyle/>
          <a:p>
            <a:pPr marL="285750" lvl="1" indent="-285750">
              <a:spcBef>
                <a:spcPts val="500"/>
              </a:spcBef>
              <a:buClr>
                <a:schemeClr val="accent1"/>
              </a:buClr>
              <a:buFont typeface="Arial" panose="020B0604020202020204" pitchFamily="34" charset="0"/>
              <a:buChar char="•"/>
            </a:pPr>
            <a:r>
              <a:rPr lang="en-US" sz="1800" dirty="0">
                <a:solidFill>
                  <a:schemeClr val="bg2">
                    <a:lumMod val="50000"/>
                  </a:schemeClr>
                </a:solidFill>
              </a:rPr>
              <a:t>In love. </a:t>
            </a:r>
          </a:p>
          <a:p>
            <a:pPr marL="285750" lvl="1" indent="-285750">
              <a:spcBef>
                <a:spcPts val="500"/>
              </a:spcBef>
              <a:buClr>
                <a:schemeClr val="accent1"/>
              </a:buClr>
              <a:buFont typeface="Arial" panose="020B0604020202020204" pitchFamily="34" charset="0"/>
              <a:buChar char="•"/>
            </a:pPr>
            <a:r>
              <a:rPr lang="en-US" sz="1800" dirty="0">
                <a:solidFill>
                  <a:schemeClr val="bg2">
                    <a:lumMod val="50000"/>
                  </a:schemeClr>
                </a:solidFill>
              </a:rPr>
              <a:t>Seeing differences between each other.</a:t>
            </a:r>
          </a:p>
          <a:p>
            <a:pPr marL="285750" lvl="1" indent="-285750">
              <a:spcBef>
                <a:spcPts val="500"/>
              </a:spcBef>
              <a:buClr>
                <a:schemeClr val="accent1"/>
              </a:buClr>
              <a:buFont typeface="Arial" panose="020B0604020202020204" pitchFamily="34" charset="0"/>
              <a:buChar char="•"/>
            </a:pPr>
            <a:r>
              <a:rPr lang="en-US" sz="1800" dirty="0">
                <a:solidFill>
                  <a:schemeClr val="bg2">
                    <a:lumMod val="50000"/>
                  </a:schemeClr>
                </a:solidFill>
              </a:rPr>
              <a:t>Learning to be individuals.</a:t>
            </a:r>
          </a:p>
          <a:p>
            <a:pPr marL="285750" lvl="1" indent="-285750">
              <a:spcBef>
                <a:spcPts val="500"/>
              </a:spcBef>
              <a:buClr>
                <a:schemeClr val="accent1"/>
              </a:buClr>
              <a:buFont typeface="Arial" panose="020B0604020202020204" pitchFamily="34" charset="0"/>
              <a:buChar char="•"/>
            </a:pPr>
            <a:r>
              <a:rPr lang="en-US" sz="1800" dirty="0">
                <a:solidFill>
                  <a:schemeClr val="bg2">
                    <a:lumMod val="50000"/>
                  </a:schemeClr>
                </a:solidFill>
              </a:rPr>
              <a:t>Together by choice.</a:t>
            </a:r>
          </a:p>
          <a:p>
            <a:pPr marL="698500" indent="-190500">
              <a:spcBef>
                <a:spcPts val="500"/>
              </a:spcBef>
              <a:buFont typeface="Arial" panose="020B0604020202020204" pitchFamily="34" charset="0"/>
              <a:buChar char="•"/>
            </a:pPr>
            <a:endParaRPr lang="en-US" sz="1000" dirty="0"/>
          </a:p>
        </p:txBody>
      </p:sp>
    </p:spTree>
    <p:extLst>
      <p:ext uri="{BB962C8B-B14F-4D97-AF65-F5344CB8AC3E}">
        <p14:creationId xmlns:p14="http://schemas.microsoft.com/office/powerpoint/2010/main" val="3764067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Placeholder 10"/>
          <p:cNvSpPr txBox="1">
            <a:spLocks/>
          </p:cNvSpPr>
          <p:nvPr/>
        </p:nvSpPr>
        <p:spPr bwMode="auto">
          <a:xfrm>
            <a:off x="349239" y="5918599"/>
            <a:ext cx="1842052" cy="3133530"/>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endParaRPr lang="en-US" altLang="en-US" sz="1800" b="1" dirty="0">
              <a:solidFill>
                <a:schemeClr val="bg1"/>
              </a:solidFill>
            </a:endParaRP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Optum, Inc. 2020. All rights reserved.</a:t>
            </a:r>
            <a:endParaRPr lang="en-US" dirty="0"/>
          </a:p>
        </p:txBody>
      </p:sp>
      <p:sp>
        <p:nvSpPr>
          <p:cNvPr id="4" name="Title 3">
            <a:extLst>
              <a:ext uri="{FF2B5EF4-FFF2-40B4-BE49-F238E27FC236}">
                <a16:creationId xmlns:a16="http://schemas.microsoft.com/office/drawing/2014/main" id="{665F03FB-39A2-44F2-962B-1E115CCC4A90}"/>
              </a:ext>
            </a:extLst>
          </p:cNvPr>
          <p:cNvSpPr>
            <a:spLocks noGrp="1"/>
          </p:cNvSpPr>
          <p:nvPr>
            <p:ph type="title"/>
          </p:nvPr>
        </p:nvSpPr>
        <p:spPr>
          <a:xfrm>
            <a:off x="349239" y="1276121"/>
            <a:ext cx="5860912" cy="276999"/>
          </a:xfrm>
        </p:spPr>
        <p:txBody>
          <a:bodyPr/>
          <a:lstStyle/>
          <a:p>
            <a:r>
              <a:rPr lang="en-US" dirty="0"/>
              <a:t>Independence and Intimacy</a:t>
            </a:r>
          </a:p>
        </p:txBody>
      </p:sp>
      <p:sp>
        <p:nvSpPr>
          <p:cNvPr id="7" name="Text Placeholder 12">
            <a:extLst>
              <a:ext uri="{FF2B5EF4-FFF2-40B4-BE49-F238E27FC236}">
                <a16:creationId xmlns:a16="http://schemas.microsoft.com/office/drawing/2014/main" id="{7A595F77-DD21-4860-B0BD-79D62E3227E0}"/>
              </a:ext>
            </a:extLst>
          </p:cNvPr>
          <p:cNvSpPr txBox="1">
            <a:spLocks/>
          </p:cNvSpPr>
          <p:nvPr/>
        </p:nvSpPr>
        <p:spPr bwMode="auto">
          <a:xfrm>
            <a:off x="2462004" y="5777037"/>
            <a:ext cx="4992896" cy="373711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endParaRPr lang="en-US" altLang="en-US" sz="1600" dirty="0">
              <a:solidFill>
                <a:srgbClr val="646D72"/>
              </a:solidFill>
            </a:endParaRPr>
          </a:p>
        </p:txBody>
      </p:sp>
      <p:sp>
        <p:nvSpPr>
          <p:cNvPr id="8" name="TextBox 7">
            <a:extLst>
              <a:ext uri="{FF2B5EF4-FFF2-40B4-BE49-F238E27FC236}">
                <a16:creationId xmlns:a16="http://schemas.microsoft.com/office/drawing/2014/main" id="{25331F91-0CA7-42FE-BFFB-848C2002B019}"/>
              </a:ext>
            </a:extLst>
          </p:cNvPr>
          <p:cNvSpPr txBox="1"/>
          <p:nvPr/>
        </p:nvSpPr>
        <p:spPr bwMode="gray">
          <a:xfrm>
            <a:off x="7010400" y="1444180"/>
            <a:ext cx="889000" cy="215444"/>
          </a:xfrm>
          <a:prstGeom prst="rect">
            <a:avLst/>
          </a:prstGeom>
          <a:noFill/>
        </p:spPr>
        <p:txBody>
          <a:bodyPr wrap="square" lIns="0" tIns="0" rIns="0" bIns="0" rtlCol="0">
            <a:spAutoFit/>
          </a:bodyPr>
          <a:lstStyle/>
          <a:p>
            <a:pPr>
              <a:spcBef>
                <a:spcPts val="500"/>
              </a:spcBef>
            </a:pPr>
            <a:r>
              <a:rPr lang="en-US" sz="1400" dirty="0"/>
              <a:t>Slide 9</a:t>
            </a:r>
          </a:p>
        </p:txBody>
      </p:sp>
      <p:sp>
        <p:nvSpPr>
          <p:cNvPr id="10" name="TextBox 9">
            <a:extLst>
              <a:ext uri="{FF2B5EF4-FFF2-40B4-BE49-F238E27FC236}">
                <a16:creationId xmlns:a16="http://schemas.microsoft.com/office/drawing/2014/main" id="{CF5C5802-584C-4F62-8033-C9B5E5B08334}"/>
              </a:ext>
            </a:extLst>
          </p:cNvPr>
          <p:cNvSpPr txBox="1"/>
          <p:nvPr/>
        </p:nvSpPr>
        <p:spPr bwMode="gray">
          <a:xfrm>
            <a:off x="440101" y="6254257"/>
            <a:ext cx="1751190" cy="2154436"/>
          </a:xfrm>
          <a:prstGeom prst="rect">
            <a:avLst/>
          </a:prstGeom>
          <a:noFill/>
        </p:spPr>
        <p:txBody>
          <a:bodyPr wrap="square" lIns="0" tIns="0" rIns="0" bIns="0" rtlCol="0">
            <a:spAutoFit/>
          </a:bodyPr>
          <a:lstStyle/>
          <a:p>
            <a:pPr>
              <a:spcBef>
                <a:spcPts val="500"/>
              </a:spcBef>
            </a:pPr>
            <a:r>
              <a:rPr lang="en-US" sz="2000" dirty="0">
                <a:solidFill>
                  <a:schemeClr val="bg1"/>
                </a:solidFill>
              </a:rPr>
              <a:t>Is your current  balance of independence and intimacy comfortable or uncomfortable for you?</a:t>
            </a:r>
          </a:p>
        </p:txBody>
      </p:sp>
      <p:grpSp>
        <p:nvGrpSpPr>
          <p:cNvPr id="11" name="Group 10">
            <a:extLst>
              <a:ext uri="{FF2B5EF4-FFF2-40B4-BE49-F238E27FC236}">
                <a16:creationId xmlns:a16="http://schemas.microsoft.com/office/drawing/2014/main" id="{6CC38160-FC3E-ED48-A0A7-97059B0B6C0E}"/>
              </a:ext>
            </a:extLst>
          </p:cNvPr>
          <p:cNvGrpSpPr/>
          <p:nvPr/>
        </p:nvGrpSpPr>
        <p:grpSpPr>
          <a:xfrm>
            <a:off x="1001926" y="2913904"/>
            <a:ext cx="5486400" cy="1780477"/>
            <a:chOff x="1001926" y="2316192"/>
            <a:chExt cx="5486400" cy="1780477"/>
          </a:xfrm>
        </p:grpSpPr>
        <p:sp>
          <p:nvSpPr>
            <p:cNvPr id="12" name="Left Arrow 11">
              <a:extLst>
                <a:ext uri="{FF2B5EF4-FFF2-40B4-BE49-F238E27FC236}">
                  <a16:creationId xmlns:a16="http://schemas.microsoft.com/office/drawing/2014/main" id="{4C70B522-E0B3-1F45-A689-A85190DA8F57}"/>
                </a:ext>
              </a:extLst>
            </p:cNvPr>
            <p:cNvSpPr/>
            <p:nvPr/>
          </p:nvSpPr>
          <p:spPr>
            <a:xfrm>
              <a:off x="1001926" y="2316192"/>
              <a:ext cx="2606753" cy="1780477"/>
            </a:xfrm>
            <a:prstGeom prst="lef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err="1"/>
            </a:p>
          </p:txBody>
        </p:sp>
        <p:sp>
          <p:nvSpPr>
            <p:cNvPr id="13" name="Left Arrow 12">
              <a:extLst>
                <a:ext uri="{FF2B5EF4-FFF2-40B4-BE49-F238E27FC236}">
                  <a16:creationId xmlns:a16="http://schemas.microsoft.com/office/drawing/2014/main" id="{25FB1E2E-999B-CF45-93AB-CB7543CD9EEE}"/>
                </a:ext>
              </a:extLst>
            </p:cNvPr>
            <p:cNvSpPr/>
            <p:nvPr/>
          </p:nvSpPr>
          <p:spPr>
            <a:xfrm flipH="1">
              <a:off x="3881573" y="2316192"/>
              <a:ext cx="2606753" cy="1780477"/>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err="1"/>
            </a:p>
          </p:txBody>
        </p:sp>
        <p:sp>
          <p:nvSpPr>
            <p:cNvPr id="14" name="TextBox 13">
              <a:extLst>
                <a:ext uri="{FF2B5EF4-FFF2-40B4-BE49-F238E27FC236}">
                  <a16:creationId xmlns:a16="http://schemas.microsoft.com/office/drawing/2014/main" id="{E3FA6087-FA0E-2B4E-BA18-A9BC9C92533E}"/>
                </a:ext>
              </a:extLst>
            </p:cNvPr>
            <p:cNvSpPr txBox="1"/>
            <p:nvPr/>
          </p:nvSpPr>
          <p:spPr>
            <a:xfrm>
              <a:off x="1494081" y="2945323"/>
              <a:ext cx="1801093" cy="54348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0" tIns="85344" rIns="0" bIns="91440" numCol="1" spcCol="1270" anchor="ctr" anchorCtr="0">
              <a:noAutofit/>
            </a:bodyPr>
            <a:lstStyle/>
            <a:p>
              <a:pPr algn="ctr" defTabSz="1066773">
                <a:lnSpc>
                  <a:spcPct val="90000"/>
                </a:lnSpc>
                <a:spcBef>
                  <a:spcPct val="0"/>
                </a:spcBef>
                <a:spcAft>
                  <a:spcPct val="35000"/>
                </a:spcAft>
              </a:pPr>
              <a:r>
                <a:rPr lang="en-US" sz="1400" dirty="0"/>
                <a:t>Independence, space, </a:t>
              </a:r>
              <a:br>
                <a:rPr lang="en-US" sz="1400" dirty="0"/>
              </a:br>
              <a:r>
                <a:rPr lang="en-US" sz="1400" dirty="0"/>
                <a:t>and autonomy.</a:t>
              </a:r>
            </a:p>
          </p:txBody>
        </p:sp>
        <p:sp>
          <p:nvSpPr>
            <p:cNvPr id="15" name="TextBox 14">
              <a:extLst>
                <a:ext uri="{FF2B5EF4-FFF2-40B4-BE49-F238E27FC236}">
                  <a16:creationId xmlns:a16="http://schemas.microsoft.com/office/drawing/2014/main" id="{441B2EC5-D231-7C4C-B4DE-EA87B56A0E5D}"/>
                </a:ext>
              </a:extLst>
            </p:cNvPr>
            <p:cNvSpPr txBox="1"/>
            <p:nvPr/>
          </p:nvSpPr>
          <p:spPr>
            <a:xfrm>
              <a:off x="4026178" y="2671686"/>
              <a:ext cx="2128565" cy="1069488"/>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0" tIns="85344" rIns="0" bIns="91440" numCol="1" spcCol="1270" anchor="ctr" anchorCtr="0">
              <a:noAutofit/>
            </a:bodyPr>
            <a:lstStyle/>
            <a:p>
              <a:pPr algn="ctr" defTabSz="1066773">
                <a:lnSpc>
                  <a:spcPct val="90000"/>
                </a:lnSpc>
                <a:spcBef>
                  <a:spcPct val="0"/>
                </a:spcBef>
                <a:spcAft>
                  <a:spcPct val="35000"/>
                </a:spcAft>
              </a:pPr>
              <a:r>
                <a:rPr lang="en-US" sz="1400" dirty="0"/>
                <a:t>Intimacy: to know we are loved and accepted for who we are.</a:t>
              </a:r>
            </a:p>
          </p:txBody>
        </p:sp>
      </p:grpSp>
    </p:spTree>
    <p:extLst>
      <p:ext uri="{BB962C8B-B14F-4D97-AF65-F5344CB8AC3E}">
        <p14:creationId xmlns:p14="http://schemas.microsoft.com/office/powerpoint/2010/main" val="453461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Placeholder 10"/>
          <p:cNvSpPr txBox="1">
            <a:spLocks/>
          </p:cNvSpPr>
          <p:nvPr/>
        </p:nvSpPr>
        <p:spPr bwMode="auto">
          <a:xfrm>
            <a:off x="349239" y="5918599"/>
            <a:ext cx="1842052" cy="3133530"/>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endParaRPr lang="en-US" altLang="en-US" sz="1800" b="1" dirty="0">
              <a:solidFill>
                <a:schemeClr val="bg1"/>
              </a:solidFill>
            </a:endParaRP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Optum, Inc. 2020. All rights reserved.</a:t>
            </a:r>
            <a:endParaRPr lang="en-US" dirty="0"/>
          </a:p>
        </p:txBody>
      </p:sp>
      <p:sp>
        <p:nvSpPr>
          <p:cNvPr id="4" name="Title 3">
            <a:extLst>
              <a:ext uri="{FF2B5EF4-FFF2-40B4-BE49-F238E27FC236}">
                <a16:creationId xmlns:a16="http://schemas.microsoft.com/office/drawing/2014/main" id="{665F03FB-39A2-44F2-962B-1E115CCC4A90}"/>
              </a:ext>
            </a:extLst>
          </p:cNvPr>
          <p:cNvSpPr>
            <a:spLocks noGrp="1"/>
          </p:cNvSpPr>
          <p:nvPr>
            <p:ph type="title"/>
          </p:nvPr>
        </p:nvSpPr>
        <p:spPr>
          <a:xfrm>
            <a:off x="349239" y="1276121"/>
            <a:ext cx="5860912" cy="276999"/>
          </a:xfrm>
        </p:spPr>
        <p:txBody>
          <a:bodyPr/>
          <a:lstStyle/>
          <a:p>
            <a:r>
              <a:rPr lang="en-US" dirty="0"/>
              <a:t>Healthy Family Systems</a:t>
            </a:r>
          </a:p>
        </p:txBody>
      </p:sp>
      <p:sp>
        <p:nvSpPr>
          <p:cNvPr id="7" name="Text Placeholder 12">
            <a:extLst>
              <a:ext uri="{FF2B5EF4-FFF2-40B4-BE49-F238E27FC236}">
                <a16:creationId xmlns:a16="http://schemas.microsoft.com/office/drawing/2014/main" id="{7A595F77-DD21-4860-B0BD-79D62E3227E0}"/>
              </a:ext>
            </a:extLst>
          </p:cNvPr>
          <p:cNvSpPr txBox="1">
            <a:spLocks/>
          </p:cNvSpPr>
          <p:nvPr/>
        </p:nvSpPr>
        <p:spPr bwMode="auto">
          <a:xfrm>
            <a:off x="2462004" y="5777037"/>
            <a:ext cx="4992896" cy="373711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a:t>
            </a:r>
          </a:p>
          <a:p>
            <a:pPr>
              <a:spcBef>
                <a:spcPct val="0"/>
              </a:spcBef>
              <a:spcAft>
                <a:spcPts val="891"/>
              </a:spcAft>
              <a:buClr>
                <a:schemeClr val="tx2"/>
              </a:buClr>
              <a:buSzTx/>
            </a:pPr>
            <a:endParaRPr lang="en-US" altLang="en-US" sz="1600" dirty="0">
              <a:solidFill>
                <a:srgbClr val="646D72"/>
              </a:solidFill>
            </a:endParaRPr>
          </a:p>
        </p:txBody>
      </p:sp>
      <p:sp>
        <p:nvSpPr>
          <p:cNvPr id="8" name="TextBox 7">
            <a:extLst>
              <a:ext uri="{FF2B5EF4-FFF2-40B4-BE49-F238E27FC236}">
                <a16:creationId xmlns:a16="http://schemas.microsoft.com/office/drawing/2014/main" id="{25331F91-0CA7-42FE-BFFB-848C2002B019}"/>
              </a:ext>
            </a:extLst>
          </p:cNvPr>
          <p:cNvSpPr txBox="1"/>
          <p:nvPr/>
        </p:nvSpPr>
        <p:spPr bwMode="gray">
          <a:xfrm>
            <a:off x="7010400" y="1444180"/>
            <a:ext cx="889000" cy="215444"/>
          </a:xfrm>
          <a:prstGeom prst="rect">
            <a:avLst/>
          </a:prstGeom>
          <a:noFill/>
        </p:spPr>
        <p:txBody>
          <a:bodyPr wrap="square" lIns="0" tIns="0" rIns="0" bIns="0" rtlCol="0">
            <a:spAutoFit/>
          </a:bodyPr>
          <a:lstStyle/>
          <a:p>
            <a:pPr>
              <a:spcBef>
                <a:spcPts val="500"/>
              </a:spcBef>
            </a:pPr>
            <a:r>
              <a:rPr lang="en-US" sz="1400" dirty="0"/>
              <a:t>Slide 11</a:t>
            </a:r>
          </a:p>
        </p:txBody>
      </p:sp>
      <p:sp>
        <p:nvSpPr>
          <p:cNvPr id="9" name="Content Placeholder 1">
            <a:extLst>
              <a:ext uri="{FF2B5EF4-FFF2-40B4-BE49-F238E27FC236}">
                <a16:creationId xmlns:a16="http://schemas.microsoft.com/office/drawing/2014/main" id="{7967D194-DB85-43FB-B0DF-CA2FFFC03330}"/>
              </a:ext>
            </a:extLst>
          </p:cNvPr>
          <p:cNvSpPr txBox="1">
            <a:spLocks/>
          </p:cNvSpPr>
          <p:nvPr/>
        </p:nvSpPr>
        <p:spPr>
          <a:xfrm>
            <a:off x="349239" y="2061912"/>
            <a:ext cx="7105661" cy="3821629"/>
          </a:xfrm>
          <a:prstGeom prst="rect">
            <a:avLst/>
          </a:prstGeom>
        </p:spPr>
        <p:txBody>
          <a:bodyPr anchor="t"/>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r>
              <a:rPr lang="en-US" sz="2000" dirty="0"/>
              <a:t>Challenges may arise when...</a:t>
            </a:r>
          </a:p>
          <a:p>
            <a:pPr lvl="1" indent="-175895"/>
            <a:r>
              <a:rPr lang="en-US" sz="2000" dirty="0"/>
              <a:t>Individual needs are not being met, especially trust and vulnerability</a:t>
            </a:r>
            <a:r>
              <a:rPr lang="en-US" sz="2000" dirty="0">
                <a:cs typeface="Arial"/>
              </a:rPr>
              <a:t>.</a:t>
            </a:r>
          </a:p>
          <a:p>
            <a:endParaRPr lang="en-US" sz="2000" dirty="0"/>
          </a:p>
          <a:p>
            <a:r>
              <a:rPr lang="en-US" sz="2000" dirty="0"/>
              <a:t>These unmet needs may arise from negative patterns of</a:t>
            </a:r>
            <a:r>
              <a:rPr lang="en-US" sz="2000" dirty="0">
                <a:cs typeface="Arial"/>
              </a:rPr>
              <a:t>...</a:t>
            </a:r>
          </a:p>
          <a:p>
            <a:pPr lvl="1" indent="-175895"/>
            <a:r>
              <a:rPr lang="en-US" sz="2000" dirty="0"/>
              <a:t>Poor problem solving</a:t>
            </a:r>
            <a:r>
              <a:rPr lang="en-US" sz="2000" dirty="0">
                <a:cs typeface="Arial"/>
              </a:rPr>
              <a:t>.</a:t>
            </a:r>
          </a:p>
          <a:p>
            <a:pPr lvl="1" indent="-175895"/>
            <a:r>
              <a:rPr lang="en-US" sz="2000" dirty="0"/>
              <a:t>Inadequate support</a:t>
            </a:r>
            <a:r>
              <a:rPr lang="en-US" sz="2000" dirty="0">
                <a:cs typeface="Arial"/>
              </a:rPr>
              <a:t>.</a:t>
            </a:r>
          </a:p>
          <a:p>
            <a:pPr lvl="1" indent="-175895"/>
            <a:r>
              <a:rPr lang="en-US" sz="2000" dirty="0"/>
              <a:t>Lack of quality time/shared experiences</a:t>
            </a:r>
            <a:r>
              <a:rPr lang="en-US" sz="2000" dirty="0">
                <a:cs typeface="Arial"/>
              </a:rPr>
              <a:t>.</a:t>
            </a:r>
          </a:p>
          <a:p>
            <a:pPr lvl="1" indent="-175895"/>
            <a:r>
              <a:rPr lang="en-US" sz="2000" dirty="0"/>
              <a:t>Absence of healthy conflict</a:t>
            </a:r>
            <a:r>
              <a:rPr lang="en-US" sz="2000" dirty="0">
                <a:latin typeface="Arial"/>
                <a:cs typeface="Arial"/>
              </a:rPr>
              <a:t>.</a:t>
            </a:r>
            <a:br>
              <a:rPr lang="en-US" dirty="0">
                <a:latin typeface="+mn-ea"/>
                <a:cs typeface="+mn-ea"/>
              </a:rPr>
            </a:br>
            <a:endParaRPr lang="en-US" dirty="0">
              <a:cs typeface="Arial"/>
            </a:endParaRPr>
          </a:p>
        </p:txBody>
      </p:sp>
      <p:sp>
        <p:nvSpPr>
          <p:cNvPr id="10" name="TextBox 9">
            <a:extLst>
              <a:ext uri="{FF2B5EF4-FFF2-40B4-BE49-F238E27FC236}">
                <a16:creationId xmlns:a16="http://schemas.microsoft.com/office/drawing/2014/main" id="{5BC234C9-5190-417F-B28C-FF9DC469BABC}"/>
              </a:ext>
            </a:extLst>
          </p:cNvPr>
          <p:cNvSpPr txBox="1"/>
          <p:nvPr/>
        </p:nvSpPr>
        <p:spPr bwMode="gray">
          <a:xfrm>
            <a:off x="530963" y="6008036"/>
            <a:ext cx="1478604" cy="2154436"/>
          </a:xfrm>
          <a:prstGeom prst="rect">
            <a:avLst/>
          </a:prstGeom>
          <a:noFill/>
        </p:spPr>
        <p:txBody>
          <a:bodyPr wrap="square" lIns="0" tIns="0" rIns="0" bIns="0" rtlCol="0">
            <a:spAutoFit/>
          </a:bodyPr>
          <a:lstStyle/>
          <a:p>
            <a:pPr>
              <a:spcBef>
                <a:spcPts val="500"/>
              </a:spcBef>
            </a:pPr>
            <a:r>
              <a:rPr lang="en-US" sz="2000" dirty="0">
                <a:solidFill>
                  <a:schemeClr val="bg1"/>
                </a:solidFill>
              </a:rPr>
              <a:t>What is your current biggest barrier to a healthy family system?</a:t>
            </a:r>
          </a:p>
        </p:txBody>
      </p:sp>
    </p:spTree>
    <p:extLst>
      <p:ext uri="{BB962C8B-B14F-4D97-AF65-F5344CB8AC3E}">
        <p14:creationId xmlns:p14="http://schemas.microsoft.com/office/powerpoint/2010/main" val="2844255743"/>
      </p:ext>
    </p:extLst>
  </p:cSld>
  <p:clrMapOvr>
    <a:masterClrMapping/>
  </p:clrMapOvr>
</p:sld>
</file>

<file path=ppt/theme/theme1.xml><?xml version="1.0" encoding="utf-8"?>
<a:theme xmlns:a="http://schemas.openxmlformats.org/drawingml/2006/main" name="OptumPortrait">
  <a:themeElements>
    <a:clrScheme name="Custom 2">
      <a:dk1>
        <a:srgbClr val="55565A"/>
      </a:dk1>
      <a:lt1>
        <a:srgbClr val="FFFFFF"/>
      </a:lt1>
      <a:dk2>
        <a:srgbClr val="55565A"/>
      </a:dk2>
      <a:lt2>
        <a:srgbClr val="B1B3B3"/>
      </a:lt2>
      <a:accent1>
        <a:srgbClr val="E87722"/>
      </a:accent1>
      <a:accent2>
        <a:srgbClr val="F2AA00"/>
      </a:accent2>
      <a:accent3>
        <a:srgbClr val="63666A"/>
      </a:accent3>
      <a:accent4>
        <a:srgbClr val="888B8D"/>
      </a:accent4>
      <a:accent5>
        <a:srgbClr val="B1B3B3"/>
      </a:accent5>
      <a:accent6>
        <a:srgbClr val="D0D0CE"/>
      </a:accent6>
      <a:hlink>
        <a:srgbClr val="E87722"/>
      </a:hlink>
      <a:folHlink>
        <a:srgbClr val="63666A"/>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solidFill>
            <a:schemeClr val="accent3"/>
          </a:solidFill>
          <a:miter lim="800000"/>
        </a:ln>
      </a:spPr>
      <a:bodyPr rot="0" spcFirstLastPara="0" vert="horz" wrap="square" lIns="91440" tIns="45720" rIns="91440" bIns="45720" numCol="1" spcCol="0" rtlCol="0" fromWordArt="0" anchor="t" anchorCtr="0" forceAA="0" compatLnSpc="1">
        <a:prstTxWarp prst="textNoShape">
          <a:avLst/>
        </a:prstTxWarp>
        <a:noAutofit/>
      </a:bodyPr>
      <a:lstStyle>
        <a:defPPr algn="ctr">
          <a:spcBef>
            <a:spcPts val="500"/>
          </a:spcBef>
          <a:defRPr sz="10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miter lim="800000"/>
          <a:headEnd type="none"/>
          <a:tailEnd type="none"/>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500"/>
          </a:spcBef>
          <a:defRPr sz="1000" dirty="0" smtClean="0"/>
        </a:defPPr>
      </a:lstStyle>
    </a:txDef>
  </a:objectDefaults>
  <a:extraClrSchemeLst/>
  <a:custClrLst>
    <a:custClr name="Custom Color 1">
      <a:srgbClr val="E87722"/>
    </a:custClr>
    <a:custClr name="Custom Color 2">
      <a:srgbClr val="888B8D"/>
    </a:custClr>
    <a:custClr name="Custom Color 3">
      <a:srgbClr val="739600"/>
    </a:custClr>
    <a:custClr name="Custom Color 4">
      <a:srgbClr val="008770"/>
    </a:custClr>
    <a:custClr name="Custom Color 5">
      <a:srgbClr val="00549F"/>
    </a:custClr>
    <a:custClr name="Custom Color 6">
      <a:srgbClr val="3B0083"/>
    </a:custClr>
    <a:custClr name="Custom Color 7">
      <a:srgbClr val="A22B38"/>
    </a:custClr>
  </a:custClrLst>
  <a:extLst>
    <a:ext uri="{05A4C25C-085E-4340-85A3-A5531E510DB2}">
      <thm15:themeFamily xmlns:thm15="http://schemas.microsoft.com/office/thememl/2012/main" name="Optum-Portrait-Template.potx" id="{27EFDBC8-D653-4088-BF5D-AB07D94CC782}" vid="{9450D5AE-6EB3-476B-A3B2-51BE4CC5607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8c125f8-8288-42eb-9665-732065de4ee9" xsi:nil="true"/>
    <lcf76f155ced4ddcb4097134ff3c332f xmlns="185b467d-88c2-4996-8c00-a47dc371a4c3">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48AB12C1E6B5E4CB94BDC6115BB6F0D" ma:contentTypeVersion="17" ma:contentTypeDescription="Create a new document." ma:contentTypeScope="" ma:versionID="0aa28ac57fdf57f7630b4b4923361024">
  <xsd:schema xmlns:xsd="http://www.w3.org/2001/XMLSchema" xmlns:xs="http://www.w3.org/2001/XMLSchema" xmlns:p="http://schemas.microsoft.com/office/2006/metadata/properties" xmlns:ns2="185b467d-88c2-4996-8c00-a47dc371a4c3" xmlns:ns3="68c125f8-8288-42eb-9665-732065de4ee9" targetNamespace="http://schemas.microsoft.com/office/2006/metadata/properties" ma:root="true" ma:fieldsID="67aec8080c2486e75f2e8572d7e9fbe5" ns2:_="" ns3:_="">
    <xsd:import namespace="185b467d-88c2-4996-8c00-a47dc371a4c3"/>
    <xsd:import namespace="68c125f8-8288-42eb-9665-732065de4ee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5b467d-88c2-4996-8c00-a47dc371a4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8ab95b9-39aa-4b9d-a2e7-0451eedf9b8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8c125f8-8288-42eb-9665-732065de4ee9"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47906c79-442f-4602-9c66-957655fcf264}" ma:internalName="TaxCatchAll" ma:showField="CatchAllData" ma:web="68c125f8-8288-42eb-9665-732065de4ee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7BCD119-FA15-44E2-B583-D59DDD8346C1}"/>
</file>

<file path=customXml/itemProps2.xml><?xml version="1.0" encoding="utf-8"?>
<ds:datastoreItem xmlns:ds="http://schemas.openxmlformats.org/officeDocument/2006/customXml" ds:itemID="{B4A06612-E0A0-4547-BDC8-26AE191B79F0}">
  <ds:schemaRefs>
    <ds:schemaRef ds:uri="http://schemas.microsoft.com/office/2006/metadata/properties"/>
    <ds:schemaRef ds:uri="http://schemas.microsoft.com/office/2006/documentManagement/types"/>
    <ds:schemaRef ds:uri="http://schemas.microsoft.com/office/infopath/2007/PartnerControls"/>
    <ds:schemaRef ds:uri="http://purl.org/dc/dcmitype/"/>
    <ds:schemaRef ds:uri="http://www.w3.org/XML/1998/namespace"/>
    <ds:schemaRef ds:uri="http://purl.org/dc/elements/1.1/"/>
    <ds:schemaRef ds:uri="http://purl.org/dc/terms/"/>
    <ds:schemaRef ds:uri="http://schemas.openxmlformats.org/package/2006/metadata/core-properties"/>
    <ds:schemaRef ds:uri="d7b5156c-7859-495b-a65c-a7601d85f73c"/>
  </ds:schemaRefs>
</ds:datastoreItem>
</file>

<file path=customXml/itemProps3.xml><?xml version="1.0" encoding="utf-8"?>
<ds:datastoreItem xmlns:ds="http://schemas.openxmlformats.org/officeDocument/2006/customXml" ds:itemID="{504FB841-820E-4BA2-8E28-694ED4601B08}"/>
</file>

<file path=docProps/app.xml><?xml version="1.0" encoding="utf-8"?>
<Properties xmlns="http://schemas.openxmlformats.org/officeDocument/2006/extended-properties" xmlns:vt="http://schemas.openxmlformats.org/officeDocument/2006/docPropsVTypes">
  <Template>OptumPortrait</Template>
  <TotalTime>0</TotalTime>
  <Words>2095</Words>
  <Application>Microsoft Macintosh PowerPoint</Application>
  <PresentationFormat>Custom</PresentationFormat>
  <Paragraphs>381</Paragraphs>
  <Slides>20</Slides>
  <Notes>19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OptumPortrait</vt:lpstr>
      <vt:lpstr>Managing Family and Relationships</vt:lpstr>
      <vt:lpstr>The Program</vt:lpstr>
      <vt:lpstr>Learning Points</vt:lpstr>
      <vt:lpstr>The Relationship Balance</vt:lpstr>
      <vt:lpstr>Imbalance in Relationships</vt:lpstr>
      <vt:lpstr>Types of Family Relationships</vt:lpstr>
      <vt:lpstr>Stages of Intimate Partner Relationships</vt:lpstr>
      <vt:lpstr>Independence and Intimacy</vt:lpstr>
      <vt:lpstr>Healthy Family Systems</vt:lpstr>
      <vt:lpstr>Connection</vt:lpstr>
      <vt:lpstr>The Sandwich Generation</vt:lpstr>
      <vt:lpstr>Invest in Your Relationship</vt:lpstr>
      <vt:lpstr>Ten Investment Tips</vt:lpstr>
      <vt:lpstr>Learn to Communicate Well</vt:lpstr>
      <vt:lpstr>Sending a Message – Important Tips</vt:lpstr>
      <vt:lpstr>Adopt a Consistent Approach</vt:lpstr>
      <vt:lpstr>Look After Yourself</vt:lpstr>
      <vt:lpstr>Make Time for Friendship</vt:lpstr>
      <vt:lpstr>It’s All About BALANCE</vt:lpstr>
      <vt:lpstr>About Professional Support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GetTheBestofStress</dc:title>
  <dc:creator/>
  <cp:lastModifiedBy/>
  <cp:revision>2</cp:revision>
  <dcterms:created xsi:type="dcterms:W3CDTF">2018-11-15T21:06:59Z</dcterms:created>
  <dcterms:modified xsi:type="dcterms:W3CDTF">2020-10-19T13:53:24Z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0x0101005B81EE8A72B8AE4980CDE9969CE37903</vt:lpwstr>
  </property>
  <property fmtid="{D5CDD505-2E9C-101B-9397-08002B2CF9AE}" pid="3" name="Order">
    <vt:r8>132200</vt:r8>
  </property>
</Properties>
</file>