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60" r:id="rId3"/>
    <p:sldId id="258" r:id="rId4"/>
  </p:sldIdLst>
  <p:sldSz cx="12192000" cy="6858000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mith, Debbie L" initials="DLS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86" d="100"/>
          <a:sy n="86" d="100"/>
        </p:scale>
        <p:origin x="442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24D329A0-D6DD-421A-BE62-2DA554E51917}" type="datetimeFigureOut">
              <a:rPr lang="en-US" smtClean="0"/>
              <a:t>9/14/2015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7513" y="701675"/>
            <a:ext cx="62420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EB3A3E21-5250-43A7-94DF-7B8E9D4DCC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645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1675"/>
            <a:ext cx="6242050" cy="35115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B4B60-6AC1-4E8B-AD6B-A366DCFF590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761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970C5-2325-463A-A669-098C5E754551}" type="datetimeFigureOut">
              <a:rPr lang="en-US" smtClean="0"/>
              <a:t>9/14/2015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0E08D-B9C0-4E37-B94C-27A3559F4D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222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970C5-2325-463A-A669-098C5E754551}" type="datetimeFigureOut">
              <a:rPr lang="en-US" smtClean="0"/>
              <a:t>9/14/2015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0E08D-B9C0-4E37-B94C-27A3559F4D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948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970C5-2325-463A-A669-098C5E754551}" type="datetimeFigureOut">
              <a:rPr lang="en-US" smtClean="0"/>
              <a:t>9/14/2015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0E08D-B9C0-4E37-B94C-27A3559F4D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908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970C5-2325-463A-A669-098C5E754551}" type="datetimeFigureOut">
              <a:rPr lang="en-US" smtClean="0"/>
              <a:t>9/14/2015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0E08D-B9C0-4E37-B94C-27A3559F4D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765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970C5-2325-463A-A669-098C5E754551}" type="datetimeFigureOut">
              <a:rPr lang="en-US" smtClean="0"/>
              <a:t>9/14/2015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0E08D-B9C0-4E37-B94C-27A3559F4D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413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970C5-2325-463A-A669-098C5E754551}" type="datetimeFigureOut">
              <a:rPr lang="en-US" smtClean="0"/>
              <a:t>9/14/2015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0E08D-B9C0-4E37-B94C-27A3559F4D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423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970C5-2325-463A-A669-098C5E754551}" type="datetimeFigureOut">
              <a:rPr lang="en-US" smtClean="0"/>
              <a:t>9/14/2015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0E08D-B9C0-4E37-B94C-27A3559F4D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1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970C5-2325-463A-A669-098C5E754551}" type="datetimeFigureOut">
              <a:rPr lang="en-US" smtClean="0"/>
              <a:t>9/14/2015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0E08D-B9C0-4E37-B94C-27A3559F4D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708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970C5-2325-463A-A669-098C5E754551}" type="datetimeFigureOut">
              <a:rPr lang="en-US" smtClean="0"/>
              <a:t>9/14/2015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0E08D-B9C0-4E37-B94C-27A3559F4D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030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970C5-2325-463A-A669-098C5E754551}" type="datetimeFigureOut">
              <a:rPr lang="en-US" smtClean="0"/>
              <a:t>9/14/2015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0E08D-B9C0-4E37-B94C-27A3559F4D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504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970C5-2325-463A-A669-098C5E754551}" type="datetimeFigureOut">
              <a:rPr lang="en-US" smtClean="0"/>
              <a:t>9/14/2015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0E08D-B9C0-4E37-B94C-27A3559F4D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179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970C5-2325-463A-A669-098C5E754551}" type="datetimeFigureOut">
              <a:rPr lang="en-US" smtClean="0"/>
              <a:t>9/14/2015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0E08D-B9C0-4E37-B94C-27A3559F4D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611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8528" y="484909"/>
            <a:ext cx="9144000" cy="6183086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n-US" sz="4900" b="1" dirty="0" smtClean="0"/>
              <a:t>Uniform Guidance Training</a:t>
            </a:r>
            <a:r>
              <a:rPr lang="en-US" sz="4400" b="1" dirty="0" smtClean="0"/>
              <a:t/>
            </a:r>
            <a:br>
              <a:rPr lang="en-US" sz="4400" b="1" dirty="0" smtClean="0"/>
            </a:br>
            <a:r>
              <a:rPr lang="en-US" sz="4400" b="1" dirty="0" smtClean="0"/>
              <a:t>October 1, 2015</a:t>
            </a:r>
            <a:br>
              <a:rPr lang="en-US" sz="4400" b="1" dirty="0" smtClean="0"/>
            </a:br>
            <a:r>
              <a:rPr lang="en-US" sz="4400" b="1" dirty="0" smtClean="0"/>
              <a:t>10:00-12:00</a:t>
            </a:r>
            <a:r>
              <a:rPr lang="en-US" sz="4400" b="1" dirty="0"/>
              <a:t/>
            </a:r>
            <a:br>
              <a:rPr lang="en-US" sz="4400" b="1" dirty="0"/>
            </a:br>
            <a:r>
              <a:rPr lang="en-US" sz="4400" b="1" dirty="0" smtClean="0"/>
              <a:t>GEB A104</a:t>
            </a:r>
            <a:br>
              <a:rPr lang="en-US" sz="4400" b="1" dirty="0" smtClean="0"/>
            </a:br>
            <a:r>
              <a:rPr lang="en-US" sz="4400" b="1" dirty="0"/>
              <a:t/>
            </a:r>
            <a:br>
              <a:rPr lang="en-US" sz="4400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en-US" sz="4400" b="1" dirty="0"/>
          </a:p>
        </p:txBody>
      </p:sp>
      <p:sp>
        <p:nvSpPr>
          <p:cNvPr id="4" name="Subtitle 2"/>
          <p:cNvSpPr>
            <a:spLocks noGrp="1"/>
          </p:cNvSpPr>
          <p:nvPr/>
        </p:nvSpPr>
        <p:spPr>
          <a:xfrm>
            <a:off x="2667000" y="2590800"/>
            <a:ext cx="6858000" cy="1676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9502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944562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UNIFORM GUIDANCE TRAINING </a:t>
            </a:r>
            <a:endParaRPr lang="en-US" b="1" dirty="0">
              <a:latin typeface="Franklin Gothic Boo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91045" y="1309255"/>
            <a:ext cx="10491355" cy="5167745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Overview of significant changes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3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Pre-award requirements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3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Post-award requirements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3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Cost Principles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3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Single Audit Requirements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3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What’s Next?</a:t>
            </a: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object 2"/>
          <p:cNvSpPr/>
          <p:nvPr/>
        </p:nvSpPr>
        <p:spPr>
          <a:xfrm flipV="1">
            <a:off x="1263373" y="914401"/>
            <a:ext cx="9966960" cy="290045"/>
          </a:xfrm>
          <a:custGeom>
            <a:avLst/>
            <a:gdLst/>
            <a:ahLst/>
            <a:cxnLst/>
            <a:rect l="l" t="t" r="r" b="b"/>
            <a:pathLst>
              <a:path w="7475220">
                <a:moveTo>
                  <a:pt x="0" y="0"/>
                </a:moveTo>
                <a:lnTo>
                  <a:pt x="7475220" y="0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8229601" y="5105400"/>
            <a:ext cx="3609561" cy="14287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4178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45961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6000" b="1" dirty="0" smtClean="0"/>
              <a:t>Uniform Guidance Training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215255" cy="4876511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en-US" sz="5200" b="1" dirty="0">
                <a:latin typeface="Brush Script MT" panose="03060802040406070304" pitchFamily="66" charset="0"/>
              </a:rPr>
              <a:t>Save the </a:t>
            </a:r>
            <a:r>
              <a:rPr lang="en-US" sz="5200" b="1" dirty="0" smtClean="0">
                <a:latin typeface="Brush Script MT" panose="03060802040406070304" pitchFamily="66" charset="0"/>
              </a:rPr>
              <a:t>Date</a:t>
            </a:r>
            <a:r>
              <a:rPr lang="en-US" sz="5200" b="1" dirty="0">
                <a:latin typeface="Brush Script MT" panose="03060802040406070304" pitchFamily="66" charset="0"/>
              </a:rPr>
              <a:t/>
            </a:r>
            <a:br>
              <a:rPr lang="en-US" sz="5200" b="1" dirty="0">
                <a:latin typeface="Brush Script MT" panose="03060802040406070304" pitchFamily="66" charset="0"/>
              </a:rPr>
            </a:br>
            <a:endParaRPr lang="en-US" sz="5200" b="1" dirty="0" smtClean="0">
              <a:latin typeface="Brush Script MT" panose="03060802040406070304" pitchFamily="66" charset="0"/>
            </a:endParaRPr>
          </a:p>
          <a:p>
            <a:pPr marL="0" indent="0" algn="ctr">
              <a:buNone/>
            </a:pPr>
            <a:endParaRPr lang="en-US" b="1" dirty="0" smtClean="0">
              <a:latin typeface="Brush Script MT" panose="03060802040406070304" pitchFamily="66" charset="0"/>
            </a:endParaRPr>
          </a:p>
          <a:p>
            <a:pPr marL="0" indent="0" algn="ctr">
              <a:buNone/>
            </a:pPr>
            <a:endParaRPr lang="en-US" sz="4400" b="1" dirty="0" smtClean="0">
              <a:latin typeface="Brush Script MT" panose="03060802040406070304" pitchFamily="66" charset="0"/>
            </a:endParaRPr>
          </a:p>
          <a:p>
            <a:pPr marL="0" indent="0" algn="ctr">
              <a:buNone/>
            </a:pPr>
            <a:endParaRPr lang="en-US" sz="4400" b="1" dirty="0" smtClean="0">
              <a:latin typeface="Brush Script MT" panose="03060802040406070304" pitchFamily="66" charset="0"/>
            </a:endParaRPr>
          </a:p>
          <a:p>
            <a:pPr marL="0" indent="0" algn="ctr">
              <a:buNone/>
            </a:pPr>
            <a:endParaRPr lang="en-US" sz="4400" b="1" dirty="0" smtClean="0">
              <a:latin typeface="Brush Script MT" panose="03060802040406070304" pitchFamily="66" charset="0"/>
            </a:endParaRPr>
          </a:p>
          <a:p>
            <a:pPr marL="0" indent="0" algn="ctr">
              <a:buNone/>
            </a:pPr>
            <a:endParaRPr lang="en-US" sz="4400" b="1" dirty="0" smtClean="0">
              <a:latin typeface="Brush Script MT" panose="03060802040406070304" pitchFamily="66" charset="0"/>
            </a:endParaRPr>
          </a:p>
          <a:p>
            <a:pPr marL="0" indent="0" algn="ctr">
              <a:buNone/>
            </a:pPr>
            <a:endParaRPr lang="en-US" sz="4400" b="1" dirty="0" smtClean="0"/>
          </a:p>
          <a:p>
            <a:pPr marL="0" indent="0" algn="ctr">
              <a:buNone/>
            </a:pPr>
            <a:r>
              <a:rPr lang="en-US" b="1" dirty="0" smtClean="0"/>
              <a:t>This </a:t>
            </a:r>
            <a:r>
              <a:rPr lang="en-US" b="1" dirty="0"/>
              <a:t>session is </a:t>
            </a:r>
            <a:r>
              <a:rPr lang="en-US" b="1" u="sng" dirty="0"/>
              <a:t>MANDATORY</a:t>
            </a:r>
            <a:r>
              <a:rPr lang="en-US" b="1" dirty="0"/>
              <a:t> for all Business Managers!</a:t>
            </a:r>
          </a:p>
          <a:p>
            <a:pPr marL="0" indent="0" algn="ctr">
              <a:buNone/>
            </a:pPr>
            <a:endParaRPr lang="en-US" sz="4400" dirty="0"/>
          </a:p>
        </p:txBody>
      </p:sp>
      <p:sp>
        <p:nvSpPr>
          <p:cNvPr id="5" name="Rounded Rectangle 4"/>
          <p:cNvSpPr/>
          <p:nvPr/>
        </p:nvSpPr>
        <p:spPr>
          <a:xfrm>
            <a:off x="4486375" y="3203864"/>
            <a:ext cx="3172047" cy="5334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OCTOBER 2015</a:t>
            </a:r>
          </a:p>
        </p:txBody>
      </p:sp>
      <p:sp>
        <p:nvSpPr>
          <p:cNvPr id="6" name="Rectangle 5"/>
          <p:cNvSpPr/>
          <p:nvPr/>
        </p:nvSpPr>
        <p:spPr>
          <a:xfrm>
            <a:off x="4486375" y="3737264"/>
            <a:ext cx="3172047" cy="17906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 dirty="0" smtClean="0"/>
              <a:t>1 </a:t>
            </a:r>
          </a:p>
          <a:p>
            <a:pPr algn="ctr"/>
            <a:r>
              <a:rPr lang="en-US" sz="2000" b="1" dirty="0" smtClean="0"/>
              <a:t>UNIFORM GUIDANCE </a:t>
            </a:r>
          </a:p>
          <a:p>
            <a:pPr algn="ctr"/>
            <a:r>
              <a:rPr lang="en-US" sz="2000" b="1" dirty="0" smtClean="0"/>
              <a:t>TRAINING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291972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32</Words>
  <Application>Microsoft Office PowerPoint</Application>
  <PresentationFormat>Widescreen</PresentationFormat>
  <Paragraphs>33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Brush Script MT</vt:lpstr>
      <vt:lpstr>Calibri</vt:lpstr>
      <vt:lpstr>Calibri Light</vt:lpstr>
      <vt:lpstr>Franklin Gothic Book</vt:lpstr>
      <vt:lpstr>Wingdings 2</vt:lpstr>
      <vt:lpstr>Office Theme</vt:lpstr>
      <vt:lpstr>Uniform Guidance Training October 1, 2015 10:00-12:00 GEB A104   </vt:lpstr>
      <vt:lpstr>UNIFORM GUIDANCE TRAINING </vt:lpstr>
      <vt:lpstr> Uniform Guidance Training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Save the Date Uniform Guidance Training October 1, 2015</dc:title>
  <dc:creator>Bussell, Gerri</dc:creator>
  <cp:lastModifiedBy>McClarin, Jacquelyne R</cp:lastModifiedBy>
  <cp:revision>10</cp:revision>
  <cp:lastPrinted>2015-09-14T17:57:22Z</cp:lastPrinted>
  <dcterms:created xsi:type="dcterms:W3CDTF">2015-09-14T15:08:37Z</dcterms:created>
  <dcterms:modified xsi:type="dcterms:W3CDTF">2015-09-14T18:23:19Z</dcterms:modified>
</cp:coreProperties>
</file>