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sldIdLst>
    <p:sldId id="265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0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4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9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1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7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4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2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6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2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3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2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5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6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863B7-A7B8-4D35-BB85-52EDCF3A5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6836250" cy="3264408"/>
          </a:xfrm>
        </p:spPr>
        <p:txBody>
          <a:bodyPr/>
          <a:lstStyle/>
          <a:p>
            <a:pPr algn="ctr"/>
            <a:r>
              <a:rPr lang="en-US" dirty="0"/>
              <a:t>Time Reports in ESS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83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EB31-0632-4B13-A097-EE6822FC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Time/Leave Entry Exception Report</a:t>
            </a:r>
            <a:endParaRPr lang="en-US" dirty="0"/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F09D84DF-1329-40BC-B378-EA5DE9661F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4900" y="2011363"/>
            <a:ext cx="8581051" cy="416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68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EB31-0632-4B13-A097-EE6822FC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Selected for Employees with No Time Reported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EB16AED-D6AB-4F93-8B1D-86424E248C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274" y="2011363"/>
            <a:ext cx="6335452" cy="416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95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EB31-0632-4B13-A097-EE6822FC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Employees with no time reported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E2582B4-5754-4B05-8B9B-958155179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38BC07-16EF-4505-B109-DF2A4D89E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014" y="2157024"/>
            <a:ext cx="9748585" cy="416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812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EB31-0632-4B13-A097-EE6822FC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Employees Not paid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E3135-0EC2-4D13-AC2A-1D34620CE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9AE77D-419D-4F23-864D-8F0E81F17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2147482"/>
            <a:ext cx="10515600" cy="332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4634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42E41"/>
      </a:dk2>
      <a:lt2>
        <a:srgbClr val="E2E8E2"/>
      </a:lt2>
      <a:accent1>
        <a:srgbClr val="E374E9"/>
      </a:accent1>
      <a:accent2>
        <a:srgbClr val="A155E4"/>
      </a:accent2>
      <a:accent3>
        <a:srgbClr val="8174E9"/>
      </a:accent3>
      <a:accent4>
        <a:srgbClr val="557FE4"/>
      </a:accent4>
      <a:accent5>
        <a:srgbClr val="36AFDF"/>
      </a:accent5>
      <a:accent6>
        <a:srgbClr val="43B4A5"/>
      </a:accent6>
      <a:hlink>
        <a:srgbClr val="598E56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971A9F2DAE4B429228790921E91C33" ma:contentTypeVersion="2" ma:contentTypeDescription="Create a new document." ma:contentTypeScope="" ma:versionID="a6d2c076e7acb18ed2b86535e7796a61">
  <xsd:schema xmlns:xsd="http://www.w3.org/2001/XMLSchema" xmlns:xs="http://www.w3.org/2001/XMLSchema" xmlns:p="http://schemas.microsoft.com/office/2006/metadata/properties" xmlns:ns3="1020f141-ff1a-4fb7-9fcd-a2bc2ae35769" targetNamespace="http://schemas.microsoft.com/office/2006/metadata/properties" ma:root="true" ma:fieldsID="8c9908178f4dcf03126e361b17ccd70a" ns3:_="">
    <xsd:import namespace="1020f141-ff1a-4fb7-9fcd-a2bc2ae357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0f141-ff1a-4fb7-9fcd-a2bc2ae357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F477AF-E6E9-49B6-96B1-4200E60830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20f141-ff1a-4fb7-9fcd-a2bc2ae357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CBF71B-0185-46F9-AE86-2463F654FF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EABA35-2817-4F6A-9BBF-12A6A0FB5817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020f141-ff1a-4fb7-9fcd-a2bc2ae35769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Elephant</vt:lpstr>
      <vt:lpstr>BrushVTI</vt:lpstr>
      <vt:lpstr>Time Reports in ESS  </vt:lpstr>
      <vt:lpstr>Time/Leave Entry Exception Report</vt:lpstr>
      <vt:lpstr>Parameters Selected for Employees with No Time Reported</vt:lpstr>
      <vt:lpstr>Employees with no time reported</vt:lpstr>
      <vt:lpstr>Employees Not paid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Reports in ESS</dc:title>
  <dc:creator>Gilmore, Rosa Vanessa</dc:creator>
  <cp:lastModifiedBy>Jackie Cotton</cp:lastModifiedBy>
  <cp:revision>5</cp:revision>
  <cp:lastPrinted>2020-03-05T15:12:26Z</cp:lastPrinted>
  <dcterms:created xsi:type="dcterms:W3CDTF">2020-03-04T22:10:08Z</dcterms:created>
  <dcterms:modified xsi:type="dcterms:W3CDTF">2020-03-05T15:12:53Z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0x010100B2971A9F2DAE4B429228790921E91C33</vt:lpwstr>
  </property>
</Properties>
</file>