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16" r:id="rId2"/>
  </p:sldMasterIdLst>
  <p:notesMasterIdLst>
    <p:notesMasterId r:id="rId9"/>
  </p:notesMasterIdLst>
  <p:handoutMasterIdLst>
    <p:handoutMasterId r:id="rId10"/>
  </p:handoutMasterIdLst>
  <p:sldIdLst>
    <p:sldId id="439" r:id="rId3"/>
    <p:sldId id="292" r:id="rId4"/>
    <p:sldId id="440" r:id="rId5"/>
    <p:sldId id="441" r:id="rId6"/>
    <p:sldId id="435" r:id="rId7"/>
    <p:sldId id="411" r:id="rId8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331"/>
    <a:srgbClr val="0A614E"/>
    <a:srgbClr val="D6D6D6"/>
    <a:srgbClr val="F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52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310C1-F4AB-4750-BF9B-9F624090523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84ECE0-AC83-4921-8081-945ACBF2AA20}">
      <dgm:prSet phldrT="[Text]"/>
      <dgm:spPr>
        <a:noFill/>
      </dgm:spPr>
      <dgm:t>
        <a:bodyPr/>
        <a:lstStyle/>
        <a:p>
          <a:r>
            <a:rPr lang="en-US" b="0" cap="all" baseline="0" dirty="0">
              <a:solidFill>
                <a:schemeClr val="tx1"/>
              </a:solidFill>
              <a:latin typeface="Arial Black" panose="020B0A04020102020204" pitchFamily="34" charset="0"/>
            </a:rPr>
            <a:t>UTHSC Mission</a:t>
          </a:r>
        </a:p>
      </dgm:t>
    </dgm:pt>
    <dgm:pt modelId="{90EC7F0B-2ED1-4317-8630-8E182CA41EB9}" type="parTrans" cxnId="{E60FFC97-E228-4459-9937-3AB722A47783}">
      <dgm:prSet/>
      <dgm:spPr/>
      <dgm:t>
        <a:bodyPr/>
        <a:lstStyle/>
        <a:p>
          <a:endParaRPr lang="en-US"/>
        </a:p>
      </dgm:t>
    </dgm:pt>
    <dgm:pt modelId="{6FB48E01-261E-4718-97D1-415BC6558F97}" type="sibTrans" cxnId="{E60FFC97-E228-4459-9937-3AB722A47783}">
      <dgm:prSet/>
      <dgm:spPr/>
      <dgm:t>
        <a:bodyPr/>
        <a:lstStyle/>
        <a:p>
          <a:endParaRPr lang="en-US"/>
        </a:p>
      </dgm:t>
    </dgm:pt>
    <dgm:pt modelId="{EDAE8595-B708-466B-BA15-A8A6B8A2A8DA}">
      <dgm:prSet phldrT="[Text]" custT="1"/>
      <dgm:spPr>
        <a:solidFill>
          <a:srgbClr val="F59331"/>
        </a:solidFill>
      </dgm:spPr>
      <dgm:t>
        <a:bodyPr/>
        <a:lstStyle/>
        <a:p>
          <a:r>
            <a:rPr lang="en-US" sz="2700" cap="all" baseline="0" dirty="0"/>
            <a:t>Education</a:t>
          </a:r>
        </a:p>
      </dgm:t>
    </dgm:pt>
    <dgm:pt modelId="{0B778596-6FF0-4917-A151-F05895D1BCB1}" type="parTrans" cxnId="{4A5B4E76-80D0-422F-AF55-F71371728D05}">
      <dgm:prSet/>
      <dgm:spPr>
        <a:ln>
          <a:solidFill>
            <a:srgbClr val="F59331"/>
          </a:solidFill>
        </a:ln>
      </dgm:spPr>
      <dgm:t>
        <a:bodyPr/>
        <a:lstStyle/>
        <a:p>
          <a:endParaRPr lang="en-US"/>
        </a:p>
      </dgm:t>
    </dgm:pt>
    <dgm:pt modelId="{C2E3F67D-41F9-4854-BF30-4188B48B38BB}" type="sibTrans" cxnId="{4A5B4E76-80D0-422F-AF55-F71371728D05}">
      <dgm:prSet/>
      <dgm:spPr/>
      <dgm:t>
        <a:bodyPr/>
        <a:lstStyle/>
        <a:p>
          <a:endParaRPr lang="en-US"/>
        </a:p>
      </dgm:t>
    </dgm:pt>
    <dgm:pt modelId="{9081184D-37C8-4222-9E2A-AE6AEE195BFA}">
      <dgm:prSet phldrT="[Text]" custT="1"/>
      <dgm:spPr>
        <a:solidFill>
          <a:srgbClr val="F59331"/>
        </a:solidFill>
      </dgm:spPr>
      <dgm:t>
        <a:bodyPr/>
        <a:lstStyle/>
        <a:p>
          <a:r>
            <a:rPr lang="en-US" sz="2700" cap="all" baseline="0" dirty="0"/>
            <a:t>Public Service</a:t>
          </a:r>
        </a:p>
      </dgm:t>
    </dgm:pt>
    <dgm:pt modelId="{50818344-9397-4D0A-B1FE-0522E4386973}" type="parTrans" cxnId="{42180335-10F9-425C-8090-CBE6922B6DD4}">
      <dgm:prSet/>
      <dgm:spPr>
        <a:ln>
          <a:solidFill>
            <a:srgbClr val="F59331"/>
          </a:solidFill>
        </a:ln>
      </dgm:spPr>
      <dgm:t>
        <a:bodyPr/>
        <a:lstStyle/>
        <a:p>
          <a:endParaRPr lang="en-US"/>
        </a:p>
      </dgm:t>
    </dgm:pt>
    <dgm:pt modelId="{F0D3D5CA-7270-49E2-8C9F-8BB65A45A327}" type="sibTrans" cxnId="{42180335-10F9-425C-8090-CBE6922B6DD4}">
      <dgm:prSet/>
      <dgm:spPr/>
      <dgm:t>
        <a:bodyPr/>
        <a:lstStyle/>
        <a:p>
          <a:endParaRPr lang="en-US"/>
        </a:p>
      </dgm:t>
    </dgm:pt>
    <dgm:pt modelId="{A6D76442-D150-41CC-AA30-9DC711C9CF20}">
      <dgm:prSet custT="1"/>
      <dgm:spPr>
        <a:solidFill>
          <a:srgbClr val="F59331"/>
        </a:solidFill>
      </dgm:spPr>
      <dgm:t>
        <a:bodyPr/>
        <a:lstStyle/>
        <a:p>
          <a:r>
            <a:rPr lang="en-US" sz="2700" cap="all" baseline="0" dirty="0"/>
            <a:t>Clinical Care</a:t>
          </a:r>
        </a:p>
      </dgm:t>
    </dgm:pt>
    <dgm:pt modelId="{98FF7406-5D0B-44D5-8FC4-D36BEA289D11}" type="parTrans" cxnId="{CD1D2DE5-1AB1-4B27-9586-21FE395E00CA}">
      <dgm:prSet/>
      <dgm:spPr>
        <a:ln>
          <a:solidFill>
            <a:srgbClr val="F59331"/>
          </a:solidFill>
        </a:ln>
      </dgm:spPr>
      <dgm:t>
        <a:bodyPr/>
        <a:lstStyle/>
        <a:p>
          <a:endParaRPr lang="en-US"/>
        </a:p>
      </dgm:t>
    </dgm:pt>
    <dgm:pt modelId="{407FB527-D276-4031-A6B5-5AD92F4969FB}" type="sibTrans" cxnId="{CD1D2DE5-1AB1-4B27-9586-21FE395E00CA}">
      <dgm:prSet/>
      <dgm:spPr/>
      <dgm:t>
        <a:bodyPr/>
        <a:lstStyle/>
        <a:p>
          <a:endParaRPr lang="en-US"/>
        </a:p>
      </dgm:t>
    </dgm:pt>
    <dgm:pt modelId="{BB2BB17D-E426-4DCD-9DB6-A110A647F49D}">
      <dgm:prSet custT="1"/>
      <dgm:spPr>
        <a:solidFill>
          <a:srgbClr val="F59331"/>
        </a:solidFill>
      </dgm:spPr>
      <dgm:t>
        <a:bodyPr/>
        <a:lstStyle/>
        <a:p>
          <a:r>
            <a:rPr lang="en-US" sz="2700" cap="all" baseline="0" dirty="0"/>
            <a:t>Research</a:t>
          </a:r>
        </a:p>
      </dgm:t>
    </dgm:pt>
    <dgm:pt modelId="{A5EBBB96-5BA5-41F5-B75A-7E1E2D8D83C1}" type="parTrans" cxnId="{03D56A86-F439-4856-95D7-9BF41147C5D1}">
      <dgm:prSet/>
      <dgm:spPr>
        <a:ln>
          <a:solidFill>
            <a:srgbClr val="F59331"/>
          </a:solidFill>
        </a:ln>
      </dgm:spPr>
      <dgm:t>
        <a:bodyPr/>
        <a:lstStyle/>
        <a:p>
          <a:endParaRPr lang="en-US"/>
        </a:p>
      </dgm:t>
    </dgm:pt>
    <dgm:pt modelId="{349BCD52-3BF2-4442-B2D8-605E337A74D4}" type="sibTrans" cxnId="{03D56A86-F439-4856-95D7-9BF41147C5D1}">
      <dgm:prSet/>
      <dgm:spPr/>
      <dgm:t>
        <a:bodyPr/>
        <a:lstStyle/>
        <a:p>
          <a:endParaRPr lang="en-US"/>
        </a:p>
      </dgm:t>
    </dgm:pt>
    <dgm:pt modelId="{2996AD2B-B38C-4CB0-BBCD-572F0E2BD332}" type="pres">
      <dgm:prSet presAssocID="{790310C1-F4AB-4750-BF9B-9F624090523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7200625-6C2A-49E5-B0A2-C6A9878D39EF}" type="pres">
      <dgm:prSet presAssocID="{4E84ECE0-AC83-4921-8081-945ACBF2AA20}" presName="hierRoot1" presStyleCnt="0">
        <dgm:presLayoutVars>
          <dgm:hierBranch val="init"/>
        </dgm:presLayoutVars>
      </dgm:prSet>
      <dgm:spPr/>
    </dgm:pt>
    <dgm:pt modelId="{166CECD5-678B-444F-B614-B01D9F2E7740}" type="pres">
      <dgm:prSet presAssocID="{4E84ECE0-AC83-4921-8081-945ACBF2AA20}" presName="rootComposite1" presStyleCnt="0"/>
      <dgm:spPr/>
    </dgm:pt>
    <dgm:pt modelId="{183D0337-29E7-4E11-AD35-BA377FB482DE}" type="pres">
      <dgm:prSet presAssocID="{4E84ECE0-AC83-4921-8081-945ACBF2AA20}" presName="rootText1" presStyleLbl="node0" presStyleIdx="0" presStyleCnt="1" custScaleX="100396" custScaleY="102898">
        <dgm:presLayoutVars>
          <dgm:chPref val="3"/>
        </dgm:presLayoutVars>
      </dgm:prSet>
      <dgm:spPr/>
    </dgm:pt>
    <dgm:pt modelId="{6B88012B-616B-4A92-8A09-B032748E0585}" type="pres">
      <dgm:prSet presAssocID="{4E84ECE0-AC83-4921-8081-945ACBF2AA20}" presName="rootConnector1" presStyleLbl="node1" presStyleIdx="0" presStyleCnt="0"/>
      <dgm:spPr/>
    </dgm:pt>
    <dgm:pt modelId="{33207E8A-F8AF-4B25-B72D-66949CD9629B}" type="pres">
      <dgm:prSet presAssocID="{4E84ECE0-AC83-4921-8081-945ACBF2AA20}" presName="hierChild2" presStyleCnt="0"/>
      <dgm:spPr/>
    </dgm:pt>
    <dgm:pt modelId="{D9F8BC1E-8838-4371-9FFD-7251564612DD}" type="pres">
      <dgm:prSet presAssocID="{0B778596-6FF0-4917-A151-F05895D1BCB1}" presName="Name37" presStyleLbl="parChTrans1D2" presStyleIdx="0" presStyleCnt="4"/>
      <dgm:spPr/>
    </dgm:pt>
    <dgm:pt modelId="{7DA33B6E-838F-4A5C-977B-4C19837C0AE2}" type="pres">
      <dgm:prSet presAssocID="{EDAE8595-B708-466B-BA15-A8A6B8A2A8DA}" presName="hierRoot2" presStyleCnt="0">
        <dgm:presLayoutVars>
          <dgm:hierBranch val="init"/>
        </dgm:presLayoutVars>
      </dgm:prSet>
      <dgm:spPr/>
    </dgm:pt>
    <dgm:pt modelId="{0D8822BF-B8DF-40B1-8D47-6BAC6B07C647}" type="pres">
      <dgm:prSet presAssocID="{EDAE8595-B708-466B-BA15-A8A6B8A2A8DA}" presName="rootComposite" presStyleCnt="0"/>
      <dgm:spPr/>
    </dgm:pt>
    <dgm:pt modelId="{D9AFDB5D-BFFA-4C69-B250-E4FAA8B93735}" type="pres">
      <dgm:prSet presAssocID="{EDAE8595-B708-466B-BA15-A8A6B8A2A8DA}" presName="rootText" presStyleLbl="node2" presStyleIdx="0" presStyleCnt="4">
        <dgm:presLayoutVars>
          <dgm:chPref val="3"/>
        </dgm:presLayoutVars>
      </dgm:prSet>
      <dgm:spPr/>
    </dgm:pt>
    <dgm:pt modelId="{904DF6E7-D2E3-44EA-B862-2A1BDA13429A}" type="pres">
      <dgm:prSet presAssocID="{EDAE8595-B708-466B-BA15-A8A6B8A2A8DA}" presName="rootConnector" presStyleLbl="node2" presStyleIdx="0" presStyleCnt="4"/>
      <dgm:spPr/>
    </dgm:pt>
    <dgm:pt modelId="{389A1B19-17E9-4C52-A457-CE883F9EC3A9}" type="pres">
      <dgm:prSet presAssocID="{EDAE8595-B708-466B-BA15-A8A6B8A2A8DA}" presName="hierChild4" presStyleCnt="0"/>
      <dgm:spPr/>
    </dgm:pt>
    <dgm:pt modelId="{401AD8BA-36EF-4DDF-BC67-6A9D67916520}" type="pres">
      <dgm:prSet presAssocID="{EDAE8595-B708-466B-BA15-A8A6B8A2A8DA}" presName="hierChild5" presStyleCnt="0"/>
      <dgm:spPr/>
    </dgm:pt>
    <dgm:pt modelId="{924BEB57-F4D3-45FA-BBB0-6E1EFDF15960}" type="pres">
      <dgm:prSet presAssocID="{A5EBBB96-5BA5-41F5-B75A-7E1E2D8D83C1}" presName="Name37" presStyleLbl="parChTrans1D2" presStyleIdx="1" presStyleCnt="4"/>
      <dgm:spPr/>
    </dgm:pt>
    <dgm:pt modelId="{988B2B22-DB1D-46B6-9CA4-68D5868633C3}" type="pres">
      <dgm:prSet presAssocID="{BB2BB17D-E426-4DCD-9DB6-A110A647F49D}" presName="hierRoot2" presStyleCnt="0">
        <dgm:presLayoutVars>
          <dgm:hierBranch val="init"/>
        </dgm:presLayoutVars>
      </dgm:prSet>
      <dgm:spPr/>
    </dgm:pt>
    <dgm:pt modelId="{DEFE5B53-AEAB-40F1-9825-EA14A26DDEE5}" type="pres">
      <dgm:prSet presAssocID="{BB2BB17D-E426-4DCD-9DB6-A110A647F49D}" presName="rootComposite" presStyleCnt="0"/>
      <dgm:spPr/>
    </dgm:pt>
    <dgm:pt modelId="{96994845-5475-42FE-A288-95CAA4EF84AB}" type="pres">
      <dgm:prSet presAssocID="{BB2BB17D-E426-4DCD-9DB6-A110A647F49D}" presName="rootText" presStyleLbl="node2" presStyleIdx="1" presStyleCnt="4">
        <dgm:presLayoutVars>
          <dgm:chPref val="3"/>
        </dgm:presLayoutVars>
      </dgm:prSet>
      <dgm:spPr/>
    </dgm:pt>
    <dgm:pt modelId="{CBEA2E19-3BFB-4EEB-9B73-81331B89D8A9}" type="pres">
      <dgm:prSet presAssocID="{BB2BB17D-E426-4DCD-9DB6-A110A647F49D}" presName="rootConnector" presStyleLbl="node2" presStyleIdx="1" presStyleCnt="4"/>
      <dgm:spPr/>
    </dgm:pt>
    <dgm:pt modelId="{20F608A7-14A3-4E34-865F-EE4AE36AA60E}" type="pres">
      <dgm:prSet presAssocID="{BB2BB17D-E426-4DCD-9DB6-A110A647F49D}" presName="hierChild4" presStyleCnt="0"/>
      <dgm:spPr/>
    </dgm:pt>
    <dgm:pt modelId="{73A6651F-2647-45F7-BC21-4779758619A5}" type="pres">
      <dgm:prSet presAssocID="{BB2BB17D-E426-4DCD-9DB6-A110A647F49D}" presName="hierChild5" presStyleCnt="0"/>
      <dgm:spPr/>
    </dgm:pt>
    <dgm:pt modelId="{F509BBC6-0EAC-4451-8710-B0195A996DCC}" type="pres">
      <dgm:prSet presAssocID="{98FF7406-5D0B-44D5-8FC4-D36BEA289D11}" presName="Name37" presStyleLbl="parChTrans1D2" presStyleIdx="2" presStyleCnt="4"/>
      <dgm:spPr/>
    </dgm:pt>
    <dgm:pt modelId="{95690395-5AE5-4093-89B6-C37BEF40537E}" type="pres">
      <dgm:prSet presAssocID="{A6D76442-D150-41CC-AA30-9DC711C9CF20}" presName="hierRoot2" presStyleCnt="0">
        <dgm:presLayoutVars>
          <dgm:hierBranch val="init"/>
        </dgm:presLayoutVars>
      </dgm:prSet>
      <dgm:spPr/>
    </dgm:pt>
    <dgm:pt modelId="{C3954110-0DAD-4B4F-B25B-F570FDF073DA}" type="pres">
      <dgm:prSet presAssocID="{A6D76442-D150-41CC-AA30-9DC711C9CF20}" presName="rootComposite" presStyleCnt="0"/>
      <dgm:spPr/>
    </dgm:pt>
    <dgm:pt modelId="{442CDE00-A8B0-4667-9231-DEA4912B296E}" type="pres">
      <dgm:prSet presAssocID="{A6D76442-D150-41CC-AA30-9DC711C9CF20}" presName="rootText" presStyleLbl="node2" presStyleIdx="2" presStyleCnt="4">
        <dgm:presLayoutVars>
          <dgm:chPref val="3"/>
        </dgm:presLayoutVars>
      </dgm:prSet>
      <dgm:spPr/>
    </dgm:pt>
    <dgm:pt modelId="{B0AFDCDE-0112-4115-A0D3-C6C045C1BBA5}" type="pres">
      <dgm:prSet presAssocID="{A6D76442-D150-41CC-AA30-9DC711C9CF20}" presName="rootConnector" presStyleLbl="node2" presStyleIdx="2" presStyleCnt="4"/>
      <dgm:spPr/>
    </dgm:pt>
    <dgm:pt modelId="{AAF96FB4-C12A-47FE-B8F7-E58BAFCEB9B8}" type="pres">
      <dgm:prSet presAssocID="{A6D76442-D150-41CC-AA30-9DC711C9CF20}" presName="hierChild4" presStyleCnt="0"/>
      <dgm:spPr/>
    </dgm:pt>
    <dgm:pt modelId="{180F8CB7-7C61-4F8E-A6D8-F4F8F8959F15}" type="pres">
      <dgm:prSet presAssocID="{A6D76442-D150-41CC-AA30-9DC711C9CF20}" presName="hierChild5" presStyleCnt="0"/>
      <dgm:spPr/>
    </dgm:pt>
    <dgm:pt modelId="{C98A7BA5-2116-48DF-AFA2-26CF4266B01A}" type="pres">
      <dgm:prSet presAssocID="{50818344-9397-4D0A-B1FE-0522E4386973}" presName="Name37" presStyleLbl="parChTrans1D2" presStyleIdx="3" presStyleCnt="4"/>
      <dgm:spPr/>
    </dgm:pt>
    <dgm:pt modelId="{02D49C1C-3672-4BF0-AD23-7BCD8E3D7672}" type="pres">
      <dgm:prSet presAssocID="{9081184D-37C8-4222-9E2A-AE6AEE195BFA}" presName="hierRoot2" presStyleCnt="0">
        <dgm:presLayoutVars>
          <dgm:hierBranch val="init"/>
        </dgm:presLayoutVars>
      </dgm:prSet>
      <dgm:spPr/>
    </dgm:pt>
    <dgm:pt modelId="{56DCD7F5-DD2B-45D8-BABA-B7B48241811D}" type="pres">
      <dgm:prSet presAssocID="{9081184D-37C8-4222-9E2A-AE6AEE195BFA}" presName="rootComposite" presStyleCnt="0"/>
      <dgm:spPr/>
    </dgm:pt>
    <dgm:pt modelId="{B0AF6A90-DC6E-4850-A990-BB01E1F8EDDA}" type="pres">
      <dgm:prSet presAssocID="{9081184D-37C8-4222-9E2A-AE6AEE195BFA}" presName="rootText" presStyleLbl="node2" presStyleIdx="3" presStyleCnt="4">
        <dgm:presLayoutVars>
          <dgm:chPref val="3"/>
        </dgm:presLayoutVars>
      </dgm:prSet>
      <dgm:spPr/>
    </dgm:pt>
    <dgm:pt modelId="{7D7FB80F-86F7-432A-BA1D-0106914E1585}" type="pres">
      <dgm:prSet presAssocID="{9081184D-37C8-4222-9E2A-AE6AEE195BFA}" presName="rootConnector" presStyleLbl="node2" presStyleIdx="3" presStyleCnt="4"/>
      <dgm:spPr/>
    </dgm:pt>
    <dgm:pt modelId="{AD14474A-2324-4A22-A179-D6454C59C38B}" type="pres">
      <dgm:prSet presAssocID="{9081184D-37C8-4222-9E2A-AE6AEE195BFA}" presName="hierChild4" presStyleCnt="0"/>
      <dgm:spPr/>
    </dgm:pt>
    <dgm:pt modelId="{246CFD4B-8E2D-47CA-A9FD-E3D1C9C9CF51}" type="pres">
      <dgm:prSet presAssocID="{9081184D-37C8-4222-9E2A-AE6AEE195BFA}" presName="hierChild5" presStyleCnt="0"/>
      <dgm:spPr/>
    </dgm:pt>
    <dgm:pt modelId="{3EFE73BB-9B31-4DA9-B503-1121313DDFEA}" type="pres">
      <dgm:prSet presAssocID="{4E84ECE0-AC83-4921-8081-945ACBF2AA20}" presName="hierChild3" presStyleCnt="0"/>
      <dgm:spPr/>
    </dgm:pt>
  </dgm:ptLst>
  <dgm:cxnLst>
    <dgm:cxn modelId="{C4783A05-9CD2-47D1-A2AC-CD655987B131}" type="presOf" srcId="{50818344-9397-4D0A-B1FE-0522E4386973}" destId="{C98A7BA5-2116-48DF-AFA2-26CF4266B01A}" srcOrd="0" destOrd="0" presId="urn:microsoft.com/office/officeart/2005/8/layout/orgChart1"/>
    <dgm:cxn modelId="{B276D913-2F79-4757-85A1-E62014030236}" type="presOf" srcId="{EDAE8595-B708-466B-BA15-A8A6B8A2A8DA}" destId="{D9AFDB5D-BFFA-4C69-B250-E4FAA8B93735}" srcOrd="0" destOrd="0" presId="urn:microsoft.com/office/officeart/2005/8/layout/orgChart1"/>
    <dgm:cxn modelId="{DE0D981B-FDB7-47AC-B24D-64BE1844453A}" type="presOf" srcId="{A6D76442-D150-41CC-AA30-9DC711C9CF20}" destId="{B0AFDCDE-0112-4115-A0D3-C6C045C1BBA5}" srcOrd="1" destOrd="0" presId="urn:microsoft.com/office/officeart/2005/8/layout/orgChart1"/>
    <dgm:cxn modelId="{BB855F2C-E070-4872-8BF8-BEA6E9DDBA80}" type="presOf" srcId="{A5EBBB96-5BA5-41F5-B75A-7E1E2D8D83C1}" destId="{924BEB57-F4D3-45FA-BBB0-6E1EFDF15960}" srcOrd="0" destOrd="0" presId="urn:microsoft.com/office/officeart/2005/8/layout/orgChart1"/>
    <dgm:cxn modelId="{5FAAA22E-5592-4082-BEBE-7C090AC21008}" type="presOf" srcId="{4E84ECE0-AC83-4921-8081-945ACBF2AA20}" destId="{6B88012B-616B-4A92-8A09-B032748E0585}" srcOrd="1" destOrd="0" presId="urn:microsoft.com/office/officeart/2005/8/layout/orgChart1"/>
    <dgm:cxn modelId="{42180335-10F9-425C-8090-CBE6922B6DD4}" srcId="{4E84ECE0-AC83-4921-8081-945ACBF2AA20}" destId="{9081184D-37C8-4222-9E2A-AE6AEE195BFA}" srcOrd="3" destOrd="0" parTransId="{50818344-9397-4D0A-B1FE-0522E4386973}" sibTransId="{F0D3D5CA-7270-49E2-8C9F-8BB65A45A327}"/>
    <dgm:cxn modelId="{E613863E-B997-4A9A-9314-393FCD44B7CB}" type="presOf" srcId="{790310C1-F4AB-4750-BF9B-9F6240905234}" destId="{2996AD2B-B38C-4CB0-BBCD-572F0E2BD332}" srcOrd="0" destOrd="0" presId="urn:microsoft.com/office/officeart/2005/8/layout/orgChart1"/>
    <dgm:cxn modelId="{3F65EC60-B208-44A1-97DD-DCBB9E79BF2F}" type="presOf" srcId="{BB2BB17D-E426-4DCD-9DB6-A110A647F49D}" destId="{96994845-5475-42FE-A288-95CAA4EF84AB}" srcOrd="0" destOrd="0" presId="urn:microsoft.com/office/officeart/2005/8/layout/orgChart1"/>
    <dgm:cxn modelId="{4A5B4E76-80D0-422F-AF55-F71371728D05}" srcId="{4E84ECE0-AC83-4921-8081-945ACBF2AA20}" destId="{EDAE8595-B708-466B-BA15-A8A6B8A2A8DA}" srcOrd="0" destOrd="0" parTransId="{0B778596-6FF0-4917-A151-F05895D1BCB1}" sibTransId="{C2E3F67D-41F9-4854-BF30-4188B48B38BB}"/>
    <dgm:cxn modelId="{03D56A86-F439-4856-95D7-9BF41147C5D1}" srcId="{4E84ECE0-AC83-4921-8081-945ACBF2AA20}" destId="{BB2BB17D-E426-4DCD-9DB6-A110A647F49D}" srcOrd="1" destOrd="0" parTransId="{A5EBBB96-5BA5-41F5-B75A-7E1E2D8D83C1}" sibTransId="{349BCD52-3BF2-4442-B2D8-605E337A74D4}"/>
    <dgm:cxn modelId="{821DD896-5104-425C-8A70-7A81B8F9F81E}" type="presOf" srcId="{4E84ECE0-AC83-4921-8081-945ACBF2AA20}" destId="{183D0337-29E7-4E11-AD35-BA377FB482DE}" srcOrd="0" destOrd="0" presId="urn:microsoft.com/office/officeart/2005/8/layout/orgChart1"/>
    <dgm:cxn modelId="{1BF2C097-1AC9-41EC-BED8-92E39A47804A}" type="presOf" srcId="{9081184D-37C8-4222-9E2A-AE6AEE195BFA}" destId="{7D7FB80F-86F7-432A-BA1D-0106914E1585}" srcOrd="1" destOrd="0" presId="urn:microsoft.com/office/officeart/2005/8/layout/orgChart1"/>
    <dgm:cxn modelId="{E60FFC97-E228-4459-9937-3AB722A47783}" srcId="{790310C1-F4AB-4750-BF9B-9F6240905234}" destId="{4E84ECE0-AC83-4921-8081-945ACBF2AA20}" srcOrd="0" destOrd="0" parTransId="{90EC7F0B-2ED1-4317-8630-8E182CA41EB9}" sibTransId="{6FB48E01-261E-4718-97D1-415BC6558F97}"/>
    <dgm:cxn modelId="{C32E309B-9A2B-46E4-9A5C-782678DD7272}" type="presOf" srcId="{9081184D-37C8-4222-9E2A-AE6AEE195BFA}" destId="{B0AF6A90-DC6E-4850-A990-BB01E1F8EDDA}" srcOrd="0" destOrd="0" presId="urn:microsoft.com/office/officeart/2005/8/layout/orgChart1"/>
    <dgm:cxn modelId="{5E4B1DA6-9C96-429D-B7B5-F940B47FE38E}" type="presOf" srcId="{EDAE8595-B708-466B-BA15-A8A6B8A2A8DA}" destId="{904DF6E7-D2E3-44EA-B862-2A1BDA13429A}" srcOrd="1" destOrd="0" presId="urn:microsoft.com/office/officeart/2005/8/layout/orgChart1"/>
    <dgm:cxn modelId="{1017DAD7-EAEF-4126-9BFF-3563B633333B}" type="presOf" srcId="{A6D76442-D150-41CC-AA30-9DC711C9CF20}" destId="{442CDE00-A8B0-4667-9231-DEA4912B296E}" srcOrd="0" destOrd="0" presId="urn:microsoft.com/office/officeart/2005/8/layout/orgChart1"/>
    <dgm:cxn modelId="{808C64DE-90EA-4265-BD76-E3A0A356FFB2}" type="presOf" srcId="{BB2BB17D-E426-4DCD-9DB6-A110A647F49D}" destId="{CBEA2E19-3BFB-4EEB-9B73-81331B89D8A9}" srcOrd="1" destOrd="0" presId="urn:microsoft.com/office/officeart/2005/8/layout/orgChart1"/>
    <dgm:cxn modelId="{CD1D2DE5-1AB1-4B27-9586-21FE395E00CA}" srcId="{4E84ECE0-AC83-4921-8081-945ACBF2AA20}" destId="{A6D76442-D150-41CC-AA30-9DC711C9CF20}" srcOrd="2" destOrd="0" parTransId="{98FF7406-5D0B-44D5-8FC4-D36BEA289D11}" sibTransId="{407FB527-D276-4031-A6B5-5AD92F4969FB}"/>
    <dgm:cxn modelId="{83F463EC-680D-4465-A7C9-F69273403B21}" type="presOf" srcId="{0B778596-6FF0-4917-A151-F05895D1BCB1}" destId="{D9F8BC1E-8838-4371-9FFD-7251564612DD}" srcOrd="0" destOrd="0" presId="urn:microsoft.com/office/officeart/2005/8/layout/orgChart1"/>
    <dgm:cxn modelId="{5FCBA5FB-EB63-4B33-A7D0-95A904E71730}" type="presOf" srcId="{98FF7406-5D0B-44D5-8FC4-D36BEA289D11}" destId="{F509BBC6-0EAC-4451-8710-B0195A996DCC}" srcOrd="0" destOrd="0" presId="urn:microsoft.com/office/officeart/2005/8/layout/orgChart1"/>
    <dgm:cxn modelId="{14B4ABF0-83C9-4B74-B2EB-688D06B09B2D}" type="presParOf" srcId="{2996AD2B-B38C-4CB0-BBCD-572F0E2BD332}" destId="{37200625-6C2A-49E5-B0A2-C6A9878D39EF}" srcOrd="0" destOrd="0" presId="urn:microsoft.com/office/officeart/2005/8/layout/orgChart1"/>
    <dgm:cxn modelId="{3023C36C-03D2-4473-950F-F210303B5BDC}" type="presParOf" srcId="{37200625-6C2A-49E5-B0A2-C6A9878D39EF}" destId="{166CECD5-678B-444F-B614-B01D9F2E7740}" srcOrd="0" destOrd="0" presId="urn:microsoft.com/office/officeart/2005/8/layout/orgChart1"/>
    <dgm:cxn modelId="{EA47B9C4-16A0-4B60-8667-A9E40487492D}" type="presParOf" srcId="{166CECD5-678B-444F-B614-B01D9F2E7740}" destId="{183D0337-29E7-4E11-AD35-BA377FB482DE}" srcOrd="0" destOrd="0" presId="urn:microsoft.com/office/officeart/2005/8/layout/orgChart1"/>
    <dgm:cxn modelId="{9DFF1BF5-61EF-4558-BDAB-E4847C1C5BB9}" type="presParOf" srcId="{166CECD5-678B-444F-B614-B01D9F2E7740}" destId="{6B88012B-616B-4A92-8A09-B032748E0585}" srcOrd="1" destOrd="0" presId="urn:microsoft.com/office/officeart/2005/8/layout/orgChart1"/>
    <dgm:cxn modelId="{0335ECE2-D2FD-46EE-840D-BD0845B658EF}" type="presParOf" srcId="{37200625-6C2A-49E5-B0A2-C6A9878D39EF}" destId="{33207E8A-F8AF-4B25-B72D-66949CD9629B}" srcOrd="1" destOrd="0" presId="urn:microsoft.com/office/officeart/2005/8/layout/orgChart1"/>
    <dgm:cxn modelId="{AAFD8550-58DE-44E0-939D-34EA0FC55D87}" type="presParOf" srcId="{33207E8A-F8AF-4B25-B72D-66949CD9629B}" destId="{D9F8BC1E-8838-4371-9FFD-7251564612DD}" srcOrd="0" destOrd="0" presId="urn:microsoft.com/office/officeart/2005/8/layout/orgChart1"/>
    <dgm:cxn modelId="{D29BF8E4-4FA4-46FF-9B70-AA67F4A643CB}" type="presParOf" srcId="{33207E8A-F8AF-4B25-B72D-66949CD9629B}" destId="{7DA33B6E-838F-4A5C-977B-4C19837C0AE2}" srcOrd="1" destOrd="0" presId="urn:microsoft.com/office/officeart/2005/8/layout/orgChart1"/>
    <dgm:cxn modelId="{456051AD-D260-4EC7-806C-746CF62D539A}" type="presParOf" srcId="{7DA33B6E-838F-4A5C-977B-4C19837C0AE2}" destId="{0D8822BF-B8DF-40B1-8D47-6BAC6B07C647}" srcOrd="0" destOrd="0" presId="urn:microsoft.com/office/officeart/2005/8/layout/orgChart1"/>
    <dgm:cxn modelId="{16F78A16-0AE7-46CF-AC5C-0379A6238EA0}" type="presParOf" srcId="{0D8822BF-B8DF-40B1-8D47-6BAC6B07C647}" destId="{D9AFDB5D-BFFA-4C69-B250-E4FAA8B93735}" srcOrd="0" destOrd="0" presId="urn:microsoft.com/office/officeart/2005/8/layout/orgChart1"/>
    <dgm:cxn modelId="{DF265FE8-9698-4665-996C-A667613155C7}" type="presParOf" srcId="{0D8822BF-B8DF-40B1-8D47-6BAC6B07C647}" destId="{904DF6E7-D2E3-44EA-B862-2A1BDA13429A}" srcOrd="1" destOrd="0" presId="urn:microsoft.com/office/officeart/2005/8/layout/orgChart1"/>
    <dgm:cxn modelId="{743A7AD8-8260-448F-BDD6-288C1C9E011F}" type="presParOf" srcId="{7DA33B6E-838F-4A5C-977B-4C19837C0AE2}" destId="{389A1B19-17E9-4C52-A457-CE883F9EC3A9}" srcOrd="1" destOrd="0" presId="urn:microsoft.com/office/officeart/2005/8/layout/orgChart1"/>
    <dgm:cxn modelId="{0FB1248B-16BE-437C-9921-B0B87C0404BB}" type="presParOf" srcId="{7DA33B6E-838F-4A5C-977B-4C19837C0AE2}" destId="{401AD8BA-36EF-4DDF-BC67-6A9D67916520}" srcOrd="2" destOrd="0" presId="urn:microsoft.com/office/officeart/2005/8/layout/orgChart1"/>
    <dgm:cxn modelId="{C169B839-1235-4C45-ABC5-DDA0F6C52617}" type="presParOf" srcId="{33207E8A-F8AF-4B25-B72D-66949CD9629B}" destId="{924BEB57-F4D3-45FA-BBB0-6E1EFDF15960}" srcOrd="2" destOrd="0" presId="urn:microsoft.com/office/officeart/2005/8/layout/orgChart1"/>
    <dgm:cxn modelId="{899B76D0-5DF8-47EF-9AA6-5B1A926F3BA9}" type="presParOf" srcId="{33207E8A-F8AF-4B25-B72D-66949CD9629B}" destId="{988B2B22-DB1D-46B6-9CA4-68D5868633C3}" srcOrd="3" destOrd="0" presId="urn:microsoft.com/office/officeart/2005/8/layout/orgChart1"/>
    <dgm:cxn modelId="{A2A3B3CA-D40E-4D00-B978-56B23A236284}" type="presParOf" srcId="{988B2B22-DB1D-46B6-9CA4-68D5868633C3}" destId="{DEFE5B53-AEAB-40F1-9825-EA14A26DDEE5}" srcOrd="0" destOrd="0" presId="urn:microsoft.com/office/officeart/2005/8/layout/orgChart1"/>
    <dgm:cxn modelId="{743837E2-A3E1-4173-BD6B-6B8C14C0C983}" type="presParOf" srcId="{DEFE5B53-AEAB-40F1-9825-EA14A26DDEE5}" destId="{96994845-5475-42FE-A288-95CAA4EF84AB}" srcOrd="0" destOrd="0" presId="urn:microsoft.com/office/officeart/2005/8/layout/orgChart1"/>
    <dgm:cxn modelId="{89C0B83C-1503-48B9-90E4-7CF09C659551}" type="presParOf" srcId="{DEFE5B53-AEAB-40F1-9825-EA14A26DDEE5}" destId="{CBEA2E19-3BFB-4EEB-9B73-81331B89D8A9}" srcOrd="1" destOrd="0" presId="urn:microsoft.com/office/officeart/2005/8/layout/orgChart1"/>
    <dgm:cxn modelId="{2F74E823-A315-4037-AF8C-1E1533969241}" type="presParOf" srcId="{988B2B22-DB1D-46B6-9CA4-68D5868633C3}" destId="{20F608A7-14A3-4E34-865F-EE4AE36AA60E}" srcOrd="1" destOrd="0" presId="urn:microsoft.com/office/officeart/2005/8/layout/orgChart1"/>
    <dgm:cxn modelId="{68A2847E-EACE-488A-9401-0F7E20A6B348}" type="presParOf" srcId="{988B2B22-DB1D-46B6-9CA4-68D5868633C3}" destId="{73A6651F-2647-45F7-BC21-4779758619A5}" srcOrd="2" destOrd="0" presId="urn:microsoft.com/office/officeart/2005/8/layout/orgChart1"/>
    <dgm:cxn modelId="{B4A9F824-0E86-4352-84AE-0E7ABE6AE770}" type="presParOf" srcId="{33207E8A-F8AF-4B25-B72D-66949CD9629B}" destId="{F509BBC6-0EAC-4451-8710-B0195A996DCC}" srcOrd="4" destOrd="0" presId="urn:microsoft.com/office/officeart/2005/8/layout/orgChart1"/>
    <dgm:cxn modelId="{546BA820-C64C-4694-9911-EC7060B16378}" type="presParOf" srcId="{33207E8A-F8AF-4B25-B72D-66949CD9629B}" destId="{95690395-5AE5-4093-89B6-C37BEF40537E}" srcOrd="5" destOrd="0" presId="urn:microsoft.com/office/officeart/2005/8/layout/orgChart1"/>
    <dgm:cxn modelId="{9930E89A-382D-47CB-9F5F-10C56FFEAB3C}" type="presParOf" srcId="{95690395-5AE5-4093-89B6-C37BEF40537E}" destId="{C3954110-0DAD-4B4F-B25B-F570FDF073DA}" srcOrd="0" destOrd="0" presId="urn:microsoft.com/office/officeart/2005/8/layout/orgChart1"/>
    <dgm:cxn modelId="{32AD93F1-EEA0-4F3E-90EF-B0BE31E2F538}" type="presParOf" srcId="{C3954110-0DAD-4B4F-B25B-F570FDF073DA}" destId="{442CDE00-A8B0-4667-9231-DEA4912B296E}" srcOrd="0" destOrd="0" presId="urn:microsoft.com/office/officeart/2005/8/layout/orgChart1"/>
    <dgm:cxn modelId="{FFB18658-4D9E-40B2-8896-CA840BA82E13}" type="presParOf" srcId="{C3954110-0DAD-4B4F-B25B-F570FDF073DA}" destId="{B0AFDCDE-0112-4115-A0D3-C6C045C1BBA5}" srcOrd="1" destOrd="0" presId="urn:microsoft.com/office/officeart/2005/8/layout/orgChart1"/>
    <dgm:cxn modelId="{ADCB7F5B-9C50-45C4-835C-E1FD187A9D2B}" type="presParOf" srcId="{95690395-5AE5-4093-89B6-C37BEF40537E}" destId="{AAF96FB4-C12A-47FE-B8F7-E58BAFCEB9B8}" srcOrd="1" destOrd="0" presId="urn:microsoft.com/office/officeart/2005/8/layout/orgChart1"/>
    <dgm:cxn modelId="{1B95E142-6D4D-41AD-B463-2323A65CAA67}" type="presParOf" srcId="{95690395-5AE5-4093-89B6-C37BEF40537E}" destId="{180F8CB7-7C61-4F8E-A6D8-F4F8F8959F15}" srcOrd="2" destOrd="0" presId="urn:microsoft.com/office/officeart/2005/8/layout/orgChart1"/>
    <dgm:cxn modelId="{C4147368-2ED9-4740-8F4D-F143FB64BB48}" type="presParOf" srcId="{33207E8A-F8AF-4B25-B72D-66949CD9629B}" destId="{C98A7BA5-2116-48DF-AFA2-26CF4266B01A}" srcOrd="6" destOrd="0" presId="urn:microsoft.com/office/officeart/2005/8/layout/orgChart1"/>
    <dgm:cxn modelId="{FE80B6B8-8745-454B-B796-8F84DF33782A}" type="presParOf" srcId="{33207E8A-F8AF-4B25-B72D-66949CD9629B}" destId="{02D49C1C-3672-4BF0-AD23-7BCD8E3D7672}" srcOrd="7" destOrd="0" presId="urn:microsoft.com/office/officeart/2005/8/layout/orgChart1"/>
    <dgm:cxn modelId="{764575E1-542F-4011-8A98-713A7D5AE85B}" type="presParOf" srcId="{02D49C1C-3672-4BF0-AD23-7BCD8E3D7672}" destId="{56DCD7F5-DD2B-45D8-BABA-B7B48241811D}" srcOrd="0" destOrd="0" presId="urn:microsoft.com/office/officeart/2005/8/layout/orgChart1"/>
    <dgm:cxn modelId="{161BF6FC-29D3-4E9C-B6CF-9035FC95CB72}" type="presParOf" srcId="{56DCD7F5-DD2B-45D8-BABA-B7B48241811D}" destId="{B0AF6A90-DC6E-4850-A990-BB01E1F8EDDA}" srcOrd="0" destOrd="0" presId="urn:microsoft.com/office/officeart/2005/8/layout/orgChart1"/>
    <dgm:cxn modelId="{9E74348B-2E6F-477C-80AD-90F469345AD4}" type="presParOf" srcId="{56DCD7F5-DD2B-45D8-BABA-B7B48241811D}" destId="{7D7FB80F-86F7-432A-BA1D-0106914E1585}" srcOrd="1" destOrd="0" presId="urn:microsoft.com/office/officeart/2005/8/layout/orgChart1"/>
    <dgm:cxn modelId="{F10A54E2-D109-48C0-86BA-60F36E8C3905}" type="presParOf" srcId="{02D49C1C-3672-4BF0-AD23-7BCD8E3D7672}" destId="{AD14474A-2324-4A22-A179-D6454C59C38B}" srcOrd="1" destOrd="0" presId="urn:microsoft.com/office/officeart/2005/8/layout/orgChart1"/>
    <dgm:cxn modelId="{DAA61DC7-B28C-48B9-B242-65E8FE895E26}" type="presParOf" srcId="{02D49C1C-3672-4BF0-AD23-7BCD8E3D7672}" destId="{246CFD4B-8E2D-47CA-A9FD-E3D1C9C9CF51}" srcOrd="2" destOrd="0" presId="urn:microsoft.com/office/officeart/2005/8/layout/orgChart1"/>
    <dgm:cxn modelId="{460A06D4-5E34-43FE-A717-91E56754F0AB}" type="presParOf" srcId="{37200625-6C2A-49E5-B0A2-C6A9878D39EF}" destId="{3EFE73BB-9B31-4DA9-B503-1121313DDF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A7BA5-2116-48DF-AFA2-26CF4266B01A}">
      <dsp:nvSpPr>
        <dsp:cNvPr id="0" name=""/>
        <dsp:cNvSpPr/>
      </dsp:nvSpPr>
      <dsp:spPr>
        <a:xfrm>
          <a:off x="5367866" y="2842733"/>
          <a:ext cx="4204146" cy="48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15"/>
              </a:lnTo>
              <a:lnTo>
                <a:pt x="4204146" y="243215"/>
              </a:lnTo>
              <a:lnTo>
                <a:pt x="4204146" y="486430"/>
              </a:lnTo>
            </a:path>
          </a:pathLst>
        </a:custGeom>
        <a:noFill/>
        <a:ln w="25400" cap="flat" cmpd="sng" algn="ctr">
          <a:solidFill>
            <a:srgbClr val="F5933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9BBC6-0EAC-4451-8710-B0195A996DCC}">
      <dsp:nvSpPr>
        <dsp:cNvPr id="0" name=""/>
        <dsp:cNvSpPr/>
      </dsp:nvSpPr>
      <dsp:spPr>
        <a:xfrm>
          <a:off x="5367866" y="2842733"/>
          <a:ext cx="1401382" cy="48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15"/>
              </a:lnTo>
              <a:lnTo>
                <a:pt x="1401382" y="243215"/>
              </a:lnTo>
              <a:lnTo>
                <a:pt x="1401382" y="486430"/>
              </a:lnTo>
            </a:path>
          </a:pathLst>
        </a:custGeom>
        <a:noFill/>
        <a:ln w="25400" cap="flat" cmpd="sng" algn="ctr">
          <a:solidFill>
            <a:srgbClr val="F5933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BEB57-F4D3-45FA-BBB0-6E1EFDF15960}">
      <dsp:nvSpPr>
        <dsp:cNvPr id="0" name=""/>
        <dsp:cNvSpPr/>
      </dsp:nvSpPr>
      <dsp:spPr>
        <a:xfrm>
          <a:off x="3966484" y="2842733"/>
          <a:ext cx="1401382" cy="486430"/>
        </a:xfrm>
        <a:custGeom>
          <a:avLst/>
          <a:gdLst/>
          <a:ahLst/>
          <a:cxnLst/>
          <a:rect l="0" t="0" r="0" b="0"/>
          <a:pathLst>
            <a:path>
              <a:moveTo>
                <a:pt x="1401382" y="0"/>
              </a:moveTo>
              <a:lnTo>
                <a:pt x="1401382" y="243215"/>
              </a:lnTo>
              <a:lnTo>
                <a:pt x="0" y="243215"/>
              </a:lnTo>
              <a:lnTo>
                <a:pt x="0" y="486430"/>
              </a:lnTo>
            </a:path>
          </a:pathLst>
        </a:custGeom>
        <a:noFill/>
        <a:ln w="25400" cap="flat" cmpd="sng" algn="ctr">
          <a:solidFill>
            <a:srgbClr val="F5933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8BC1E-8838-4371-9FFD-7251564612DD}">
      <dsp:nvSpPr>
        <dsp:cNvPr id="0" name=""/>
        <dsp:cNvSpPr/>
      </dsp:nvSpPr>
      <dsp:spPr>
        <a:xfrm>
          <a:off x="1163720" y="2842733"/>
          <a:ext cx="4204146" cy="486430"/>
        </a:xfrm>
        <a:custGeom>
          <a:avLst/>
          <a:gdLst/>
          <a:ahLst/>
          <a:cxnLst/>
          <a:rect l="0" t="0" r="0" b="0"/>
          <a:pathLst>
            <a:path>
              <a:moveTo>
                <a:pt x="4204146" y="0"/>
              </a:moveTo>
              <a:lnTo>
                <a:pt x="4204146" y="243215"/>
              </a:lnTo>
              <a:lnTo>
                <a:pt x="0" y="243215"/>
              </a:lnTo>
              <a:lnTo>
                <a:pt x="0" y="486430"/>
              </a:lnTo>
            </a:path>
          </a:pathLst>
        </a:custGeom>
        <a:noFill/>
        <a:ln w="25400" cap="flat" cmpd="sng" algn="ctr">
          <a:solidFill>
            <a:srgbClr val="F5933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D0337-29E7-4E11-AD35-BA377FB482DE}">
      <dsp:nvSpPr>
        <dsp:cNvPr id="0" name=""/>
        <dsp:cNvSpPr/>
      </dsp:nvSpPr>
      <dsp:spPr>
        <a:xfrm>
          <a:off x="4205113" y="1651003"/>
          <a:ext cx="2325506" cy="1191730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kern="1200" cap="all" baseline="0" dirty="0">
              <a:solidFill>
                <a:schemeClr val="tx1"/>
              </a:solidFill>
              <a:latin typeface="Arial Black" panose="020B0A04020102020204" pitchFamily="34" charset="0"/>
            </a:rPr>
            <a:t>UTHSC Mission</a:t>
          </a:r>
        </a:p>
      </dsp:txBody>
      <dsp:txXfrm>
        <a:off x="4205113" y="1651003"/>
        <a:ext cx="2325506" cy="1191730"/>
      </dsp:txXfrm>
    </dsp:sp>
    <dsp:sp modelId="{D9AFDB5D-BFFA-4C69-B250-E4FAA8B93735}">
      <dsp:nvSpPr>
        <dsp:cNvPr id="0" name=""/>
        <dsp:cNvSpPr/>
      </dsp:nvSpPr>
      <dsp:spPr>
        <a:xfrm>
          <a:off x="5553" y="3329163"/>
          <a:ext cx="2316333" cy="1158166"/>
        </a:xfrm>
        <a:prstGeom prst="rect">
          <a:avLst/>
        </a:prstGeom>
        <a:solidFill>
          <a:srgbClr val="F593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cap="all" baseline="0" dirty="0"/>
            <a:t>Education</a:t>
          </a:r>
        </a:p>
      </dsp:txBody>
      <dsp:txXfrm>
        <a:off x="5553" y="3329163"/>
        <a:ext cx="2316333" cy="1158166"/>
      </dsp:txXfrm>
    </dsp:sp>
    <dsp:sp modelId="{96994845-5475-42FE-A288-95CAA4EF84AB}">
      <dsp:nvSpPr>
        <dsp:cNvPr id="0" name=""/>
        <dsp:cNvSpPr/>
      </dsp:nvSpPr>
      <dsp:spPr>
        <a:xfrm>
          <a:off x="2808317" y="3329163"/>
          <a:ext cx="2316333" cy="1158166"/>
        </a:xfrm>
        <a:prstGeom prst="rect">
          <a:avLst/>
        </a:prstGeom>
        <a:solidFill>
          <a:srgbClr val="F593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cap="all" baseline="0" dirty="0"/>
            <a:t>Research</a:t>
          </a:r>
        </a:p>
      </dsp:txBody>
      <dsp:txXfrm>
        <a:off x="2808317" y="3329163"/>
        <a:ext cx="2316333" cy="1158166"/>
      </dsp:txXfrm>
    </dsp:sp>
    <dsp:sp modelId="{442CDE00-A8B0-4667-9231-DEA4912B296E}">
      <dsp:nvSpPr>
        <dsp:cNvPr id="0" name=""/>
        <dsp:cNvSpPr/>
      </dsp:nvSpPr>
      <dsp:spPr>
        <a:xfrm>
          <a:off x="5611081" y="3329163"/>
          <a:ext cx="2316333" cy="1158166"/>
        </a:xfrm>
        <a:prstGeom prst="rect">
          <a:avLst/>
        </a:prstGeom>
        <a:solidFill>
          <a:srgbClr val="F593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cap="all" baseline="0" dirty="0"/>
            <a:t>Clinical Care</a:t>
          </a:r>
        </a:p>
      </dsp:txBody>
      <dsp:txXfrm>
        <a:off x="5611081" y="3329163"/>
        <a:ext cx="2316333" cy="1158166"/>
      </dsp:txXfrm>
    </dsp:sp>
    <dsp:sp modelId="{B0AF6A90-DC6E-4850-A990-BB01E1F8EDDA}">
      <dsp:nvSpPr>
        <dsp:cNvPr id="0" name=""/>
        <dsp:cNvSpPr/>
      </dsp:nvSpPr>
      <dsp:spPr>
        <a:xfrm>
          <a:off x="8413845" y="3329163"/>
          <a:ext cx="2316333" cy="1158166"/>
        </a:xfrm>
        <a:prstGeom prst="rect">
          <a:avLst/>
        </a:prstGeom>
        <a:solidFill>
          <a:srgbClr val="F593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cap="all" baseline="0" dirty="0"/>
            <a:t>Public Service</a:t>
          </a:r>
        </a:p>
      </dsp:txBody>
      <dsp:txXfrm>
        <a:off x="8413845" y="3329163"/>
        <a:ext cx="2316333" cy="1158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5D9C297-731B-8744-8E00-E5FA0A3521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C7E6150-1F46-714C-9B9A-FFF7C591F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95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E9D6A6C-BCA7-DA40-B4C6-3D846D9E0335}" type="datetimeFigureOut">
              <a:rPr lang="en-US" smtClean="0"/>
              <a:t>9/6/19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547BD7A-3425-4141-AE61-34BCDC90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0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29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56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4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7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5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49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6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91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71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4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98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4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6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hyperlink" Target="uthsc.edu/oed/speakers-burea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A95EF6-CCCF-48D1-8A26-999A989B9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340" y="1879330"/>
            <a:ext cx="7705320" cy="32105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0223AF9-9327-4F3E-A0B9-B071F2923733}"/>
              </a:ext>
            </a:extLst>
          </p:cNvPr>
          <p:cNvSpPr txBox="1"/>
          <p:nvPr/>
        </p:nvSpPr>
        <p:spPr>
          <a:xfrm>
            <a:off x="1493520" y="5063647"/>
            <a:ext cx="9204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EQUITY AND DIVERSITY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CB3828-DCA0-431D-BC44-40B57AD94FF6}"/>
              </a:ext>
            </a:extLst>
          </p:cNvPr>
          <p:cNvSpPr txBox="1"/>
          <p:nvPr/>
        </p:nvSpPr>
        <p:spPr>
          <a:xfrm>
            <a:off x="1493520" y="433119"/>
            <a:ext cx="92049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THE</a:t>
            </a:r>
          </a:p>
          <a:p>
            <a:pPr algn="ctr"/>
            <a:r>
              <a:rPr lang="en-US" sz="4400" b="1" dirty="0">
                <a:solidFill>
                  <a:srgbClr val="F593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UTHSC SPEAKERS BUREAU</a:t>
            </a:r>
            <a:endParaRPr lang="en-US" sz="4800" b="1" dirty="0">
              <a:solidFill>
                <a:srgbClr val="F593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60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What is </a:t>
            </a: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</a:rPr>
              <a:t>the</a:t>
            </a: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UTHSC Speakers Bureau?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will enable institutional experts to educate and connect with local community 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programs offered at other institutions (e.g., Rutgers, Princeton, Purdue)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OED began developing UTHSC Speakers Bureau program in March 2018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Specifically designed to facilitate direct interactions and independent execution by participants 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 opportunities for Public Service, furthering UTHSC Mission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Mutually benefits faculty, who may record participation in promotion and tenure materials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strategic and cross-cutting priorities of UTHSC Strategic Plan and Map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special initiatives to promote health within the community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UTHSC community to foster and sustain diverse and inclusive culture</a:t>
            </a:r>
          </a:p>
          <a:p>
            <a:pPr marL="1714500" lvl="3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OED’s continuing commitment to promoting diversity and inclusion on campus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6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2EA6DD5-1B59-4C5C-B8B0-8C23C9C9C2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41846"/>
              </p:ext>
            </p:extLst>
          </p:nvPr>
        </p:nvGraphicFramePr>
        <p:xfrm>
          <a:off x="728133" y="234244"/>
          <a:ext cx="10735733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36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>
                                            <p:graphicEl>
                                              <a:dgm id="{B0AF6A90-DC6E-4850-A990-BB01E1F8ED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>
                                            <p:graphicEl>
                                              <a:dgm id="{B0AF6A90-DC6E-4850-A990-BB01E1F8EDD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2">
                                            <p:graphicEl>
                                              <a:dgm id="{B0AF6A90-DC6E-4850-A990-BB01E1F8ED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3000"/>
                                        <p:tgtEl>
                                          <p:spTgt spid="2">
                                            <p:graphicEl>
                                              <a:dgm id="{B0AF6A90-DC6E-4850-A990-BB01E1F8E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/>
                                        <p:tgtEl>
                                          <p:spTgt spid="2">
                                            <p:graphicEl>
                                              <a:dgm id="{B0AF6A90-DC6E-4850-A990-BB01E1F8E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AF6A90-DC6E-4850-A990-BB01E1F8E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Graphic spid="2" grpId="1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150694" cy="718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Putting the Public Service Prong into Action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Phase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and staff who wish to participate will register online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Topics and speaker profiles will be compiled in a public-facing database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Launch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OED will direct market program to local organizations and civic groups 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and database will go live, allowing groups to search topics and select speakers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profiles contain contact details, facilitating direct communication with organization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and group representatives will coordinate topical coverage and logistical details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OED serves as secondary contact, ensuring effective administration of program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9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How Can I Become Involved?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to Become a Speaker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uthsc.edu/oed/speakers-bureau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click on “Become a Speaker” link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on-line registration form 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responses will be used to create your Speaker Profile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Colleagues to Participate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OED Spread the Word to the Local Community</a:t>
            </a: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60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8760F1-7420-8D4B-9E1E-03990AD62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FF0FC2-9028-8F4E-9CB1-F821D496523F}"/>
              </a:ext>
            </a:extLst>
          </p:cNvPr>
          <p:cNvSpPr txBox="1"/>
          <p:nvPr/>
        </p:nvSpPr>
        <p:spPr>
          <a:xfrm>
            <a:off x="1493520" y="2056269"/>
            <a:ext cx="9204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32125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10390</TotalTime>
  <Words>299</Words>
  <Application>Microsoft Macintosh PowerPoint</Application>
  <PresentationFormat>Widescreen</PresentationFormat>
  <Paragraphs>58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Courier New</vt:lpstr>
      <vt:lpstr>Gill Sans MT</vt:lpstr>
      <vt:lpstr>Wingdings</vt:lpstr>
      <vt:lpstr>First Slide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Meyer</dc:creator>
  <cp:lastModifiedBy>Jackie Cotton</cp:lastModifiedBy>
  <cp:revision>39</cp:revision>
  <cp:lastPrinted>2018-10-04T14:59:08Z</cp:lastPrinted>
  <dcterms:created xsi:type="dcterms:W3CDTF">2013-08-09T21:17:56Z</dcterms:created>
  <dcterms:modified xsi:type="dcterms:W3CDTF">2019-09-06T17:07:10Z</dcterms:modified>
</cp:coreProperties>
</file>