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60" r:id="rId5"/>
    <p:sldId id="257" r:id="rId6"/>
    <p:sldId id="259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96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079"/>
            <a:ext cx="2743200" cy="52120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079"/>
            <a:ext cx="8026400" cy="521208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24100-BAA2-4347-8333-7D45FCF608A4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4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35509"/>
            <a:ext cx="5384800" cy="40349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35509"/>
            <a:ext cx="5384800" cy="40349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0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6638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155979"/>
            <a:ext cx="5386917" cy="29701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26638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155979"/>
            <a:ext cx="5389033" cy="29701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6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927347"/>
            <a:ext cx="4011084" cy="10269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27347"/>
            <a:ext cx="6815667" cy="53076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89397"/>
            <a:ext cx="4011084" cy="4145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0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4817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386229"/>
            <a:ext cx="10972800" cy="3739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EC98E-09C4-4E3F-9256-1D3361BA569D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6CBD-AEF1-4D63-8B99-CCC3E8157E0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1669" y="171691"/>
            <a:ext cx="642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Office</a:t>
            </a:r>
            <a:r>
              <a:rPr lang="en-US" sz="2400" baseline="0" dirty="0" smtClean="0">
                <a:solidFill>
                  <a:schemeClr val="bg1"/>
                </a:solidFill>
              </a:rPr>
              <a:t> of Research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5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24100-BAA2-4347-8333-7D45FCF608A4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61ED3-2A2A-134E-92C8-60A6B4D7A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4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nationalacademies.org/PGA/fdp/PGA_171520" TargetMode="External"/><Relationship Id="rId2" Type="http://schemas.openxmlformats.org/officeDocument/2006/relationships/hyperlink" Target="http://sites.nationalacademies.org/PGA/fdp/PGA_17121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clayto9@uthsc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Campus-wide Business Managers Meeting</a:t>
            </a:r>
          </a:p>
          <a:p>
            <a:r>
              <a:rPr lang="en-US" dirty="0" smtClean="0"/>
              <a:t>June 16,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9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FDP Subaward Pilot</a:t>
            </a:r>
            <a:br>
              <a:rPr lang="en-US" dirty="0" smtClean="0"/>
            </a:br>
            <a:r>
              <a:rPr lang="en-US" dirty="0" smtClean="0"/>
              <a:t>(FDP Expanded Clearinghouse)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Participating Institutions: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sites.nationalacademies.org/PGA/fdp/PGA_171219</a:t>
            </a:r>
            <a:r>
              <a:rPr lang="en-US" dirty="0" smtClean="0"/>
              <a:t> </a:t>
            </a:r>
          </a:p>
          <a:p>
            <a:r>
              <a:rPr lang="en-US" dirty="0"/>
              <a:t>Additional information: 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sites.nationalacademies.org/PGA/fdp/PGA_171520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9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NOGAs and Publicizing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Each publication, press release, or other document about research supported by an NIH award</a:t>
            </a:r>
          </a:p>
          <a:p>
            <a:pPr marL="0" indent="0">
              <a:buNone/>
            </a:pPr>
            <a:r>
              <a:rPr lang="en-US" dirty="0"/>
              <a:t>must include an acknowledgment of NIH award support and a disclaimer such as “Research</a:t>
            </a:r>
          </a:p>
          <a:p>
            <a:pPr marL="0" indent="0">
              <a:buNone/>
            </a:pPr>
            <a:r>
              <a:rPr lang="en-US" dirty="0"/>
              <a:t>reported in this publication was supported by the National Institute Of Diabetes And Digestive</a:t>
            </a:r>
          </a:p>
          <a:p>
            <a:pPr marL="0" indent="0">
              <a:buNone/>
            </a:pPr>
            <a:r>
              <a:rPr lang="en-US" dirty="0"/>
              <a:t>And Kidney Diseases of the National Institutes of Health under Award Number U01DK048411.</a:t>
            </a:r>
          </a:p>
          <a:p>
            <a:pPr marL="0" indent="0">
              <a:buNone/>
            </a:pPr>
            <a:r>
              <a:rPr lang="en-US" dirty="0"/>
              <a:t>The content is solely the responsibility of the authors and does not necessarily represent the</a:t>
            </a:r>
          </a:p>
          <a:p>
            <a:pPr marL="0" indent="0">
              <a:buNone/>
            </a:pPr>
            <a:r>
              <a:rPr lang="en-US" dirty="0"/>
              <a:t>official views of the National Institutes of Health.” </a:t>
            </a:r>
            <a:r>
              <a:rPr lang="en-US" sz="4000" dirty="0">
                <a:solidFill>
                  <a:srgbClr val="FF0000"/>
                </a:solidFill>
              </a:rPr>
              <a:t>Prior to issuing a press release concerning </a:t>
            </a:r>
            <a:r>
              <a:rPr lang="en-US" sz="4000" dirty="0" smtClean="0">
                <a:solidFill>
                  <a:srgbClr val="FF0000"/>
                </a:solidFill>
              </a:rPr>
              <a:t>the outcome </a:t>
            </a:r>
            <a:r>
              <a:rPr lang="en-US" sz="4000" dirty="0">
                <a:solidFill>
                  <a:srgbClr val="FF0000"/>
                </a:solidFill>
              </a:rPr>
              <a:t>of this research, please notify the NIH awarding IC in advance to allow for coordination.</a:t>
            </a:r>
          </a:p>
        </p:txBody>
      </p:sp>
    </p:spTree>
    <p:extLst>
      <p:ext uri="{BB962C8B-B14F-4D97-AF65-F5344CB8AC3E}">
        <p14:creationId xmlns:p14="http://schemas.microsoft.com/office/powerpoint/2010/main" val="272306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Research 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91178"/>
            <a:ext cx="10972800" cy="37399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Sarah Fenderson – VCR Office</a:t>
            </a:r>
          </a:p>
          <a:p>
            <a:pPr lvl="1"/>
            <a:r>
              <a:rPr lang="en-US" dirty="0" smtClean="0"/>
              <a:t>Communications/Marketing Coordinator</a:t>
            </a:r>
          </a:p>
          <a:p>
            <a:pPr lvl="1"/>
            <a:r>
              <a:rPr lang="en-US" dirty="0"/>
              <a:t>sfenderson@uthsc.edu</a:t>
            </a:r>
          </a:p>
          <a:p>
            <a:pPr lvl="1"/>
            <a:r>
              <a:rPr lang="en-US" dirty="0"/>
              <a:t>901 </a:t>
            </a:r>
            <a:r>
              <a:rPr lang="en-US" dirty="0" smtClean="0"/>
              <a:t>448-2494</a:t>
            </a:r>
          </a:p>
          <a:p>
            <a:r>
              <a:rPr lang="en-US" dirty="0" smtClean="0"/>
              <a:t>Michelle Clayton – Electronic Research Administration</a:t>
            </a:r>
          </a:p>
          <a:p>
            <a:pPr lvl="1"/>
            <a:r>
              <a:rPr lang="en-US" dirty="0" smtClean="0"/>
              <a:t>Program Manager</a:t>
            </a:r>
          </a:p>
          <a:p>
            <a:pPr lvl="1"/>
            <a:r>
              <a:rPr lang="en-US" dirty="0" smtClean="0">
                <a:hlinkClick r:id="rId2"/>
              </a:rPr>
              <a:t>mclayto9@uthsc.edu</a:t>
            </a:r>
            <a:endParaRPr lang="en-US" dirty="0" smtClean="0"/>
          </a:p>
          <a:p>
            <a:pPr lvl="1"/>
            <a:r>
              <a:rPr lang="en-US" dirty="0" smtClean="0"/>
              <a:t>901 448-3423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 Reports -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and award reports are now </a:t>
            </a:r>
            <a:r>
              <a:rPr lang="en-US" smtClean="0"/>
              <a:t>available.</a:t>
            </a:r>
          </a:p>
          <a:p>
            <a:r>
              <a:rPr lang="en-US" smtClean="0"/>
              <a:t>Link </a:t>
            </a:r>
            <a:r>
              <a:rPr lang="en-US" dirty="0" smtClean="0"/>
              <a:t>to be provided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79467"/>
      </p:ext>
    </p:extLst>
  </p:cSld>
  <p:clrMapOvr>
    <a:masterClrMapping/>
  </p:clrMapOvr>
</p:sld>
</file>

<file path=ppt/theme/theme1.xml><?xml version="1.0" encoding="utf-8"?>
<a:theme xmlns:a="http://schemas.openxmlformats.org/drawingml/2006/main" name="uthsc resarch 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thsc resarch pp" id="{D4D71F29-15A7-4F5B-B3EE-FDAE956C8391}" vid="{94CD0AA9-EE49-4CCF-801E-97BD66170218}"/>
    </a:ext>
  </a:extLst>
</a:theme>
</file>

<file path=ppt/theme/theme2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uthsc resarch pp</Template>
  <TotalTime>167</TotalTime>
  <Words>180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uthsc resarch pp</vt:lpstr>
      <vt:lpstr>First Slide</vt:lpstr>
      <vt:lpstr>Research</vt:lpstr>
      <vt:lpstr>FDP Subaward Pilot (FDP Expanded Clearinghouse)</vt:lpstr>
      <vt:lpstr>NOGAs and Publicizing Results</vt:lpstr>
      <vt:lpstr>New Research Personnel</vt:lpstr>
      <vt:lpstr>SP Reports - Draft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</dc:title>
  <dc:creator>Smith, Debbie L</dc:creator>
  <cp:lastModifiedBy>McClarin, Jacquelyne R</cp:lastModifiedBy>
  <cp:revision>4</cp:revision>
  <cp:lastPrinted>2016-06-09T21:40:40Z</cp:lastPrinted>
  <dcterms:created xsi:type="dcterms:W3CDTF">2016-06-09T18:47:53Z</dcterms:created>
  <dcterms:modified xsi:type="dcterms:W3CDTF">2016-06-09T21:41:01Z</dcterms:modified>
</cp:coreProperties>
</file>