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64" r:id="rId2"/>
    <p:sldId id="261" r:id="rId3"/>
    <p:sldId id="265" r:id="rId4"/>
    <p:sldId id="256" r:id="rId5"/>
    <p:sldId id="262" r:id="rId6"/>
    <p:sldId id="257" r:id="rId7"/>
    <p:sldId id="263" r:id="rId8"/>
    <p:sldId id="259" r:id="rId9"/>
    <p:sldId id="260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38" d="100"/>
          <a:sy n="38" d="100"/>
        </p:scale>
        <p:origin x="71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FDAA88B-BC89-48BC-A368-ACFB871387E1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A7A3130-B55D-44D9-AB62-FADD69F58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2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ECC86-2773-445C-9856-8AAD31EC2528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2C7763-D063-4134-B621-058B730A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6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ECC86-2773-445C-9856-8AAD31EC2528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2C7763-D063-4134-B621-058B730A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51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9400" y="990600"/>
            <a:ext cx="25146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5600" y="990600"/>
            <a:ext cx="73406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ECC86-2773-445C-9856-8AAD31EC2528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2C7763-D063-4134-B621-058B730A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368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ECC86-2773-445C-9856-8AAD31EC2528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2C7763-D063-4134-B621-058B730A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37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ECC86-2773-445C-9856-8AAD31EC2528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2C7763-D063-4134-B621-058B730A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37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5600" y="1981200"/>
            <a:ext cx="4927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6400" y="1981200"/>
            <a:ext cx="4927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ECC86-2773-445C-9856-8AAD31EC2528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2C7763-D063-4134-B621-058B730A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24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ECC86-2773-445C-9856-8AAD31EC2528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2C7763-D063-4134-B621-058B730A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3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ECC86-2773-445C-9856-8AAD31EC2528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2C7763-D063-4134-B621-058B730A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4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ECC86-2773-445C-9856-8AAD31EC2528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2C7763-D063-4134-B621-058B730A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9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ECC86-2773-445C-9856-8AAD31EC2528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2C7763-D063-4134-B621-058B730A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03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ECC86-2773-445C-9856-8AAD31EC2528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2C7763-D063-4134-B621-058B730A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320800" y="609600"/>
            <a:ext cx="10871200" cy="76200"/>
          </a:xfrm>
          <a:prstGeom prst="rect">
            <a:avLst/>
          </a:prstGeom>
          <a:solidFill>
            <a:srgbClr val="FFFF99"/>
          </a:solidFill>
          <a:ln w="9525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z="1800" smtClean="0"/>
          </a:p>
        </p:txBody>
      </p:sp>
      <p:pic>
        <p:nvPicPr>
          <p:cNvPr id="1027" name="Picture 3" descr="ppt_left"/>
          <p:cNvPicPr>
            <a:picLocks noChangeAspect="1" noChangeArrowheads="1"/>
          </p:cNvPicPr>
          <p:nvPr/>
        </p:nvPicPr>
        <p:blipFill>
          <a:blip r:embed="rId13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250"/>
            <a:ext cx="1397000" cy="638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25600" y="990600"/>
            <a:ext cx="10058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5600" y="1981200"/>
            <a:ext cx="10058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5600" y="6613526"/>
            <a:ext cx="2336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fld id="{498ECC86-2773-445C-9856-8AAD31EC2528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64000" y="6613526"/>
            <a:ext cx="152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D2C7763-D063-4134-B621-058B730AC830}" type="slidenum">
              <a:rPr lang="en-US" smtClean="0"/>
              <a:t>‹#›</a:t>
            </a:fld>
            <a:endParaRPr lang="en-US"/>
          </a:p>
        </p:txBody>
      </p:sp>
      <p:pic>
        <p:nvPicPr>
          <p:cNvPr id="1032" name="Picture 8" descr="ppt_top_n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477000"/>
            <a:ext cx="563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head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3928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VCR</a:t>
            </a:r>
          </a:p>
          <a:p>
            <a:r>
              <a:rPr lang="en-US" dirty="0" smtClean="0"/>
              <a:t>No-cost extension notices</a:t>
            </a:r>
          </a:p>
          <a:p>
            <a:r>
              <a:rPr lang="en-US" dirty="0" smtClean="0"/>
              <a:t>New electronic routing and proposal development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866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Dr. Steve Goodman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VCR for Research – starts July 27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Contact:  901 448-7125; research@uthsc.edu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026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No-cost Extension Notices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R07XXXXXX, </a:t>
            </a:r>
            <a:r>
              <a:rPr lang="en-US" sz="2000" dirty="0"/>
              <a:t>USPHS GRANT </a:t>
            </a:r>
            <a:r>
              <a:rPr lang="en-US" sz="2000" dirty="0" smtClean="0"/>
              <a:t>XX-0000050-xx, </a:t>
            </a:r>
            <a:r>
              <a:rPr lang="en-US" sz="2000" dirty="0"/>
              <a:t>is expiring on 08/31/2015 </a:t>
            </a:r>
            <a:r>
              <a:rPr lang="en-US" sz="2000" dirty="0" smtClean="0"/>
              <a:t>according </a:t>
            </a:r>
            <a:r>
              <a:rPr lang="en-US" sz="2000" dirty="0"/>
              <a:t>to the award documents in the Campus Business Office. If you </a:t>
            </a:r>
            <a:r>
              <a:rPr lang="en-US" sz="2000" dirty="0" smtClean="0"/>
              <a:t>are </a:t>
            </a:r>
            <a:r>
              <a:rPr lang="en-US" sz="2000" dirty="0"/>
              <a:t>aware of an extension, please notify your Campus Business Office </a:t>
            </a:r>
            <a:r>
              <a:rPr lang="en-US" sz="2000" dirty="0" smtClean="0"/>
              <a:t>Grant </a:t>
            </a:r>
            <a:r>
              <a:rPr lang="en-US" sz="2000" dirty="0"/>
              <a:t>and Contract Accountant, Murrell, Brenda [BMURRELL@TENNESSEE.EDU] </a:t>
            </a:r>
            <a:r>
              <a:rPr lang="en-US" sz="2000" dirty="0" smtClean="0"/>
              <a:t>to </a:t>
            </a:r>
            <a:r>
              <a:rPr lang="en-US" sz="2000" dirty="0"/>
              <a:t>change the ending date in IRIS.  If you need a time extension, </a:t>
            </a:r>
            <a:r>
              <a:rPr lang="en-US" sz="2000" dirty="0" smtClean="0"/>
              <a:t>please </a:t>
            </a:r>
            <a:r>
              <a:rPr lang="en-US" sz="2000" dirty="0"/>
              <a:t>contact your </a:t>
            </a:r>
            <a:r>
              <a:rPr lang="en-US" sz="2000" dirty="0">
                <a:solidFill>
                  <a:srgbClr val="FF0000"/>
                </a:solidFill>
              </a:rPr>
              <a:t>campus research office </a:t>
            </a:r>
            <a:r>
              <a:rPr lang="en-US" sz="2000" dirty="0"/>
              <a:t>for assistance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i="1" dirty="0" smtClean="0"/>
              <a:t>Please let your faculty know that they should contact you, </a:t>
            </a:r>
            <a:r>
              <a:rPr lang="en-US" sz="2000" i="1" dirty="0" smtClean="0">
                <a:solidFill>
                  <a:srgbClr val="FF0000"/>
                </a:solidFill>
              </a:rPr>
              <a:t>not ORA</a:t>
            </a:r>
            <a:r>
              <a:rPr lang="en-US" sz="2000" i="1" dirty="0" smtClean="0"/>
              <a:t>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4275407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Evisions Coming Soon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25600" y="1828800"/>
            <a:ext cx="10058400" cy="4343400"/>
          </a:xfrm>
        </p:spPr>
        <p:txBody>
          <a:bodyPr/>
          <a:lstStyle/>
          <a:p>
            <a:r>
              <a:rPr lang="en-US" dirty="0" smtClean="0"/>
              <a:t>Replacing PAMS</a:t>
            </a:r>
          </a:p>
          <a:p>
            <a:pPr lvl="1"/>
            <a:r>
              <a:rPr lang="en-US" dirty="0" smtClean="0"/>
              <a:t>Similar look and function for routing</a:t>
            </a:r>
          </a:p>
          <a:p>
            <a:pPr lvl="1"/>
            <a:r>
              <a:rPr lang="en-US" dirty="0" smtClean="0"/>
              <a:t>Adding “424” application</a:t>
            </a:r>
          </a:p>
          <a:p>
            <a:r>
              <a:rPr lang="en-US" dirty="0" smtClean="0"/>
              <a:t>424 - “system-to-system” proposal submission for most federal grants</a:t>
            </a:r>
          </a:p>
          <a:p>
            <a:pPr lvl="1"/>
            <a:r>
              <a:rPr lang="en-US" dirty="0" smtClean="0"/>
              <a:t>Will allow for storing institutional and individual profiles</a:t>
            </a:r>
          </a:p>
          <a:p>
            <a:pPr lvl="2"/>
            <a:r>
              <a:rPr lang="en-US" dirty="0" smtClean="0"/>
              <a:t>DUNS #, EIN, tax ID, etc. will pre-fill</a:t>
            </a:r>
          </a:p>
          <a:p>
            <a:pPr lvl="2"/>
            <a:r>
              <a:rPr lang="en-US" dirty="0" smtClean="0"/>
              <a:t>Salary, fringe info for individuals – can be stored</a:t>
            </a:r>
          </a:p>
          <a:p>
            <a:pPr lvl="2"/>
            <a:r>
              <a:rPr lang="en-US" dirty="0" smtClean="0"/>
              <a:t>Errors show as you fill it in so you can fix them as you go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937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Training to be provided closer to go-live</a:t>
            </a:r>
          </a:p>
          <a:p>
            <a:r>
              <a:rPr lang="en-US" dirty="0" smtClean="0"/>
              <a:t>Go-live date not yet set, but possibly December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870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513" y="0"/>
            <a:ext cx="10210800" cy="757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277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568" y="612625"/>
            <a:ext cx="8231561" cy="5893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790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475" y="655880"/>
            <a:ext cx="11058525" cy="851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403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494977"/>
            <a:ext cx="11049000" cy="485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706536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mtas 2015 dls 3 24</Template>
  <TotalTime>8819</TotalTime>
  <Words>206</Words>
  <Application>Microsoft Office PowerPoint</Application>
  <PresentationFormat>Widescreen</PresentationFormat>
  <Paragraphs>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1_Default Design</vt:lpstr>
      <vt:lpstr>Research News</vt:lpstr>
      <vt:lpstr>Dr. Steve Goodman</vt:lpstr>
      <vt:lpstr>No-cost Extension Notices</vt:lpstr>
      <vt:lpstr>Evisions Coming Soon</vt:lpstr>
      <vt:lpstr>Evisions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Evisions Coming Soon</dc:title>
  <dc:creator>Smith, Debbie L</dc:creator>
  <cp:lastModifiedBy>McClarin, Jacquelyne R</cp:lastModifiedBy>
  <cp:revision>16</cp:revision>
  <cp:lastPrinted>2015-07-14T15:58:26Z</cp:lastPrinted>
  <dcterms:created xsi:type="dcterms:W3CDTF">2015-07-08T12:50:00Z</dcterms:created>
  <dcterms:modified xsi:type="dcterms:W3CDTF">2015-07-14T15:58:47Z</dcterms:modified>
</cp:coreProperties>
</file>