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46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/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2226365"/>
            <a:ext cx="5928344" cy="2186609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General Stores - Inventory Management System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Concur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The Remi Group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4A990-8B91-48FB-967C-27CED5C4D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tairs, hand rail, and abstract object along the wall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17EB3-2F73-41C4-A4D5-E9797EC7BEB7}"/>
              </a:ext>
            </a:extLst>
          </p:cNvPr>
          <p:cNvSpPr txBox="1"/>
          <p:nvPr/>
        </p:nvSpPr>
        <p:spPr>
          <a:xfrm>
            <a:off x="5458984" y="786383"/>
            <a:ext cx="6255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Procurement Services Update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646C36-D994-4DBD-9A53-9B2DFD8D720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47854D2-C2B1-4273-BEE8-C059778BC5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A4E875-040F-4F4E-A5A7-1188084B7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{6DAFEE2C-849D-4D2A-A597-C341BD805F9E}tf56160789_wac</Template>
  <TotalTime>0</TotalTime>
  <Words>16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Bookman Old Style</vt:lpstr>
      <vt:lpstr>Calibri</vt:lpstr>
      <vt:lpstr>Courier New</vt:lpstr>
      <vt:lpstr>Franklin Gothic Book</vt:lpstr>
      <vt:lpstr>1_RetrospectVTI</vt:lpstr>
      <vt:lpstr>Title Lorem Ipsum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2020-07-17T21:20:05Z</dcterms:created>
  <dcterms:modified xsi:type="dcterms:W3CDTF">2020-07-17T21:23:34Z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