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9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11/18/19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4687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November 21,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816359"/>
            <a:ext cx="6927271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Procurement Office</a:t>
            </a:r>
          </a:p>
          <a:p>
            <a:r>
              <a:rPr lang="en-US" dirty="0"/>
              <a:t>E-Invoicing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GL Codes must be entered in order for the transaction to be processed.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Staple order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Invoice Report. (invoice status update)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Additional Market Place catalogs will be transitioned to e-invoicing in 2020.  </a:t>
            </a:r>
          </a:p>
        </p:txBody>
      </p:sp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0955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November 21,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991F72-0C63-E640-A53F-8027415EF894}"/>
              </a:ext>
            </a:extLst>
          </p:cNvPr>
          <p:cNvSpPr txBox="1"/>
          <p:nvPr/>
        </p:nvSpPr>
        <p:spPr>
          <a:xfrm>
            <a:off x="603380" y="1287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727009"/>
            <a:ext cx="6927271" cy="369331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Procurement Office </a:t>
            </a:r>
          </a:p>
          <a:p>
            <a:r>
              <a:rPr lang="en-US" dirty="0"/>
              <a:t>Non-Compete Purchases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Non-Compete Justification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Competitive Negotiation.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Pre-approved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CBO and CFO approval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Unique Goods or Specialized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One product or service can meet the need and can only be obtained from one source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Compatibility or consistency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Services that involve highly skilled judgement or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Emergency Purchases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Stabilize situation</a:t>
            </a:r>
          </a:p>
        </p:txBody>
      </p:sp>
    </p:spTree>
    <p:extLst>
      <p:ext uri="{BB962C8B-B14F-4D97-AF65-F5344CB8AC3E}">
        <p14:creationId xmlns:p14="http://schemas.microsoft.com/office/powerpoint/2010/main" val="529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0955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November 21,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991F72-0C63-E640-A53F-8027415EF894}"/>
              </a:ext>
            </a:extLst>
          </p:cNvPr>
          <p:cNvSpPr txBox="1"/>
          <p:nvPr/>
        </p:nvSpPr>
        <p:spPr>
          <a:xfrm>
            <a:off x="603380" y="1287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727009"/>
            <a:ext cx="6927271" cy="39703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Accounts Payable Office</a:t>
            </a:r>
          </a:p>
          <a:p>
            <a:r>
              <a:rPr lang="en-US" dirty="0"/>
              <a:t>Concur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Summer of 2020 full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Phased rollout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 is the travel card vendor. Request for travel and procurement cards will be submitted through Concur.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Finalizing the implementation strategy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Developing documentation and training material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Travel Advisory Group (TAG) testing and training (train the trainer model)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Procurement Cards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Requesting an HSC procedure change to require completion of reconciliations and approvals by the 20</a:t>
            </a:r>
            <a:r>
              <a:rPr lang="en-US" baseline="30000" dirty="0"/>
              <a:t>th</a:t>
            </a:r>
            <a:r>
              <a:rPr lang="en-US" dirty="0"/>
              <a:t> of each month</a:t>
            </a:r>
          </a:p>
        </p:txBody>
      </p:sp>
    </p:spTree>
    <p:extLst>
      <p:ext uri="{BB962C8B-B14F-4D97-AF65-F5344CB8AC3E}">
        <p14:creationId xmlns:p14="http://schemas.microsoft.com/office/powerpoint/2010/main" val="27174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0955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November 21,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991F72-0C63-E640-A53F-8027415EF894}"/>
              </a:ext>
            </a:extLst>
          </p:cNvPr>
          <p:cNvSpPr txBox="1"/>
          <p:nvPr/>
        </p:nvSpPr>
        <p:spPr>
          <a:xfrm>
            <a:off x="603380" y="1287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727009"/>
            <a:ext cx="6927271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Surplus and General Stores</a:t>
            </a:r>
          </a:p>
          <a:p>
            <a:r>
              <a:rPr lang="en-US" dirty="0"/>
              <a:t>Surplus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Moved to GEB B41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Surplus Exchange website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Jim Randolph retiring</a:t>
            </a:r>
          </a:p>
          <a:p>
            <a:r>
              <a:rPr lang="en-US" dirty="0"/>
              <a:t>General Stores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inventory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1527058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373</TotalTime>
  <Words>262</Words>
  <Application>Microsoft Macintosh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40</cp:revision>
  <cp:lastPrinted>2018-09-11T21:02:14Z</cp:lastPrinted>
  <dcterms:created xsi:type="dcterms:W3CDTF">2018-07-17T19:19:26Z</dcterms:created>
  <dcterms:modified xsi:type="dcterms:W3CDTF">2019-11-18T16:41:17Z</dcterms:modified>
</cp:coreProperties>
</file>