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8" r:id="rId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62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58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2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53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2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83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3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22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1/24/20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5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8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0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smtClean="0"/>
              <a:t>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41168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thsc.edu/finance/procurement/accounts-payable/index.php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AC8E89-FA75-4140-BBCE-17C57BE8B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0110" y="246024"/>
            <a:ext cx="6927272" cy="124687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CAMPUS-WIDE BUSINESS MANAGERS MEETING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Arial Nova" panose="020B0604020202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January 30, 2020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1:30 – 3:00 PM | GEB A104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1B5A4A-1D81-4852-BFD3-449DAFB92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5623" y="246024"/>
            <a:ext cx="2970648" cy="6674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FDBC30A-663B-7E42-B0D0-6F65E3CC7554}"/>
              </a:ext>
            </a:extLst>
          </p:cNvPr>
          <p:cNvSpPr txBox="1"/>
          <p:nvPr/>
        </p:nvSpPr>
        <p:spPr>
          <a:xfrm>
            <a:off x="1450111" y="1816359"/>
            <a:ext cx="6927271" cy="34163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Procurement Services Update – Procurement Office</a:t>
            </a:r>
          </a:p>
          <a:p>
            <a:r>
              <a:rPr lang="en-US" dirty="0"/>
              <a:t>Amazon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Amazon Catalog live on the MarketPlace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Certain Categories are blocked (office supplies, furniture, weapons, etc)</a:t>
            </a:r>
          </a:p>
          <a:p>
            <a:endParaRPr lang="en-US" dirty="0"/>
          </a:p>
          <a:p>
            <a:r>
              <a:rPr lang="en-US" dirty="0"/>
              <a:t>PaymentWorks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Vendor Portal/IRIS Web -  irisweb.Tennessee.edu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Training tutorials found at the site</a:t>
            </a:r>
          </a:p>
          <a:p>
            <a:endParaRPr lang="en-US" dirty="0"/>
          </a:p>
          <a:p>
            <a:r>
              <a:rPr lang="en-US" dirty="0"/>
              <a:t>E-Invoicing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B&amp;H is an e-invoice vender</a:t>
            </a:r>
          </a:p>
        </p:txBody>
      </p:sp>
    </p:spTree>
    <p:extLst>
      <p:ext uri="{BB962C8B-B14F-4D97-AF65-F5344CB8AC3E}">
        <p14:creationId xmlns:p14="http://schemas.microsoft.com/office/powerpoint/2010/main" val="41160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AC8E89-FA75-4140-BBCE-17C57BE8B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0110" y="246024"/>
            <a:ext cx="6927272" cy="120955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CAMPUS-WIDE BUSINESS MANAGERS MEETING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Arial Nova" panose="020B0604020202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January 30, 2020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1:30 – 3:00 PM | GEB A104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1B5A4A-1D81-4852-BFD3-449DAFB92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5623" y="246024"/>
            <a:ext cx="2970648" cy="6674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C991F72-0C63-E640-A53F-8027415EF894}"/>
              </a:ext>
            </a:extLst>
          </p:cNvPr>
          <p:cNvSpPr txBox="1"/>
          <p:nvPr/>
        </p:nvSpPr>
        <p:spPr>
          <a:xfrm>
            <a:off x="603380" y="12876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DBC30A-663B-7E42-B0D0-6F65E3CC7554}"/>
              </a:ext>
            </a:extLst>
          </p:cNvPr>
          <p:cNvSpPr txBox="1"/>
          <p:nvPr/>
        </p:nvSpPr>
        <p:spPr>
          <a:xfrm>
            <a:off x="1450111" y="1727009"/>
            <a:ext cx="6927271" cy="480131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Procurement Services Update – Accounts Payable Office</a:t>
            </a:r>
          </a:p>
          <a:p>
            <a:r>
              <a:rPr lang="en-US" dirty="0"/>
              <a:t>Freezer Registration Mandate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freezer audit data collection sheet completed for every freezer used for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audit form can be found at 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https://www.uthsc.edu/finance/procurement/accounts-payable/index.php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completed forms are due on March 13,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Research kept in an unregistered freezer will NOT be insured</a:t>
            </a:r>
          </a:p>
          <a:p>
            <a:r>
              <a:rPr lang="en-US" dirty="0"/>
              <a:t>Annual Asset Inventory Verification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Reports due to Linda Brown on Friday April 3,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Training February 4, 2020 GEB 107</a:t>
            </a:r>
          </a:p>
          <a:p>
            <a:r>
              <a:rPr lang="en-US" dirty="0"/>
              <a:t>NexAir Gas Cylinder Inventory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 the gas cylinder list for accuracy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Indicate the location of the cylinder (building and room number)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 and return the list with the inventory report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45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C2D1F"/>
      </a:dk2>
      <a:lt2>
        <a:srgbClr val="FAF2C5"/>
      </a:lt2>
      <a:accent1>
        <a:srgbClr val="EA9736"/>
      </a:accent1>
      <a:accent2>
        <a:srgbClr val="EACF56"/>
      </a:accent2>
      <a:accent3>
        <a:srgbClr val="77D4D6"/>
      </a:accent3>
      <a:accent4>
        <a:srgbClr val="54AFDC"/>
      </a:accent4>
      <a:accent5>
        <a:srgbClr val="88C363"/>
      </a:accent5>
      <a:accent6>
        <a:srgbClr val="D9D899"/>
      </a:accent6>
      <a:hlink>
        <a:srgbClr val="A7A574"/>
      </a:hlink>
      <a:folHlink>
        <a:srgbClr val="8B887A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9B359FC9-1E88-4883-B31D-CCECAE2A7B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515</TotalTime>
  <Words>204</Words>
  <Application>Microsoft Macintosh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Nova</vt:lpstr>
      <vt:lpstr>MS Shell Dlg 2</vt:lpstr>
      <vt:lpstr>Wingdings</vt:lpstr>
      <vt:lpstr>Wingdings 3</vt:lpstr>
      <vt:lpstr>Madison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Cotton, Jacquelyne R</dc:creator>
  <cp:lastModifiedBy>Jackie Cotton</cp:lastModifiedBy>
  <cp:revision>49</cp:revision>
  <cp:lastPrinted>2020-01-24T22:27:08Z</cp:lastPrinted>
  <dcterms:created xsi:type="dcterms:W3CDTF">2018-07-17T19:19:26Z</dcterms:created>
  <dcterms:modified xsi:type="dcterms:W3CDTF">2020-01-24T22:27:28Z</dcterms:modified>
</cp:coreProperties>
</file>