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7"/>
  </p:notesMasterIdLst>
  <p:handoutMasterIdLst>
    <p:handoutMasterId r:id="rId8"/>
  </p:handoutMasterIdLst>
  <p:sldIdLst>
    <p:sldId id="256" r:id="rId2"/>
    <p:sldId id="284" r:id="rId3"/>
    <p:sldId id="296" r:id="rId4"/>
    <p:sldId id="297" r:id="rId5"/>
    <p:sldId id="298"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clrMru>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6395" autoAdjust="0"/>
  </p:normalViewPr>
  <p:slideViewPr>
    <p:cSldViewPr>
      <p:cViewPr varScale="1">
        <p:scale>
          <a:sx n="111" d="100"/>
          <a:sy n="111" d="100"/>
        </p:scale>
        <p:origin x="1614" y="126"/>
      </p:cViewPr>
      <p:guideLst>
        <p:guide orient="horz" pos="2160"/>
        <p:guide pos="2880"/>
      </p:guideLst>
    </p:cSldViewPr>
  </p:slideViewPr>
  <p:outlineViewPr>
    <p:cViewPr>
      <p:scale>
        <a:sx n="33" d="100"/>
        <a:sy n="33" d="100"/>
      </p:scale>
      <p:origin x="0" y="240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EF7A24B-554D-4B99-A3CC-7667F56D1027}" type="datetimeFigureOut">
              <a:rPr lang="en-US" smtClean="0"/>
              <a:pPr/>
              <a:t>11/15/2019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0672D4C-A99E-49DD-8A16-1D19942316C4}" type="slidenum">
              <a:rPr lang="en-US" smtClean="0"/>
              <a:pPr/>
              <a:t>‹#›</a:t>
            </a:fld>
            <a:endParaRPr lang="en-US" dirty="0"/>
          </a:p>
        </p:txBody>
      </p:sp>
    </p:spTree>
    <p:extLst>
      <p:ext uri="{BB962C8B-B14F-4D97-AF65-F5344CB8AC3E}">
        <p14:creationId xmlns:p14="http://schemas.microsoft.com/office/powerpoint/2010/main" val="20526719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391B76B-D742-4BD2-BF24-F4C760DB831C}" type="datetimeFigureOut">
              <a:rPr lang="en-US" smtClean="0"/>
              <a:pPr/>
              <a:t>11/15/2019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257B995-136A-4A15-87A5-26420C3C1021}" type="slidenum">
              <a:rPr lang="en-US" smtClean="0"/>
              <a:pPr/>
              <a:t>‹#›</a:t>
            </a:fld>
            <a:endParaRPr lang="en-US" dirty="0"/>
          </a:p>
        </p:txBody>
      </p:sp>
    </p:spTree>
    <p:extLst>
      <p:ext uri="{BB962C8B-B14F-4D97-AF65-F5344CB8AC3E}">
        <p14:creationId xmlns:p14="http://schemas.microsoft.com/office/powerpoint/2010/main" val="2176918581"/>
      </p:ext>
    </p:extLst>
  </p:cSld>
  <p:clrMap bg1="lt1" tx1="dk1" bg2="lt2" tx2="dk2" accent1="accent1" accent2="accent2" accent3="accent3" accent4="accent4" accent5="accent5" accent6="accent6" hlink="hlink" folHlink="folHlink"/>
  <p:hf hdr="0" ftr="0" dt="0"/>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57B995-136A-4A15-87A5-26420C3C1021}"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Master" Target="../slideMasters/slideMaster1.xml"/><Relationship Id="rId4" Type="http://schemas.openxmlformats.org/officeDocument/2006/relationships/image" Target="../media/image6.gif"/></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9" name="Group 8"/>
          <p:cNvGrpSpPr/>
          <p:nvPr/>
        </p:nvGrpSpPr>
        <p:grpSpPr>
          <a:xfrm>
            <a:off x="0" y="0"/>
            <a:ext cx="9144000" cy="6858000"/>
            <a:chOff x="0" y="0"/>
            <a:chExt cx="9144000" cy="6858000"/>
          </a:xfrm>
        </p:grpSpPr>
        <p:pic>
          <p:nvPicPr>
            <p:cNvPr id="7" name="Rectangle 6"/>
            <p:cNvPicPr>
              <a:picLocks noChangeAspect="1"/>
            </p:cNvPicPr>
            <p:nvPr/>
          </p:nvPicPr>
          <p:blipFill>
            <a:blip r:embed="rId2" cstate="print">
              <a:duotone>
                <a:schemeClr val="accent3"/>
                <a:srgbClr val="FFFFFF"/>
              </a:duotone>
            </a:blip>
            <a:stretch>
              <a:fillRect/>
            </a:stretch>
          </p:blipFill>
          <p:spPr>
            <a:xfrm>
              <a:off x="0" y="0"/>
              <a:ext cx="9144000" cy="6858000"/>
            </a:xfrm>
            <a:prstGeom prst="rect">
              <a:avLst/>
            </a:prstGeom>
            <a:noFill/>
            <a:ln>
              <a:noFill/>
            </a:ln>
          </p:spPr>
        </p:pic>
        <p:sp>
          <p:nvSpPr>
            <p:cNvPr id="16" name="Rectangle 15"/>
            <p:cNvSpPr/>
            <p:nvPr userDrawn="1"/>
          </p:nvSpPr>
          <p:spPr>
            <a:xfrm>
              <a:off x="0" y="5184648"/>
              <a:ext cx="9144000" cy="1673352"/>
            </a:xfrm>
            <a:prstGeom prst="rect">
              <a:avLst/>
            </a:prstGeom>
            <a:gradFill flip="none" rotWithShape="1">
              <a:gsLst>
                <a:gs pos="39000">
                  <a:schemeClr val="accent5">
                    <a:alpha val="40000"/>
                  </a:schemeClr>
                </a:gs>
                <a:gs pos="0">
                  <a:schemeClr val="accent5">
                    <a:alpha val="90000"/>
                  </a:schemeClr>
                </a:gs>
                <a:gs pos="100000">
                  <a:schemeClr val="accent3">
                    <a:alpha val="40000"/>
                  </a:schemeClr>
                </a:gs>
              </a:gsLst>
              <a:lin ang="0" scaled="1"/>
              <a:tileRect/>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5257800"/>
              <a:ext cx="9144000" cy="1600200"/>
            </a:xfrm>
            <a:prstGeom prst="rect">
              <a:avLst/>
            </a:prstGeom>
            <a:gradFill flip="none" rotWithShape="1">
              <a:gsLst>
                <a:gs pos="39000">
                  <a:schemeClr val="accent5">
                    <a:alpha val="25000"/>
                  </a:schemeClr>
                </a:gs>
                <a:gs pos="100000">
                  <a:schemeClr val="accent3">
                    <a:alpha val="25000"/>
                  </a:schemeClr>
                </a:gs>
              </a:gsLst>
              <a:lin ang="0" scaled="1"/>
              <a:tileRect/>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3352801"/>
              <a:ext cx="9144000" cy="1827567"/>
            </a:xfrm>
            <a:prstGeom prst="rect">
              <a:avLst/>
            </a:prstGeom>
            <a:gradFill flip="none" rotWithShape="1">
              <a:gsLst>
                <a:gs pos="0">
                  <a:schemeClr val="bg1">
                    <a:alpha val="50000"/>
                  </a:schemeClr>
                </a:gs>
                <a:gs pos="100000">
                  <a:schemeClr val="bg1">
                    <a:alpha val="0"/>
                  </a:schemeClr>
                </a:gs>
              </a:gsLst>
              <a:lin ang="16200000" scaled="1"/>
              <a:tileRect/>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0" y="5181600"/>
              <a:ext cx="9144000" cy="1588"/>
            </a:xfrm>
            <a:prstGeom prst="line">
              <a:avLst/>
            </a:prstGeom>
            <a:ln w="28575" cap="flat" cmpd="sng" algn="ctr">
              <a:solidFill>
                <a:schemeClr val="bg1"/>
              </a:solidFill>
              <a:prstDash val="solid"/>
              <a:miter lim="800000"/>
            </a:ln>
          </p:spPr>
          <p:style>
            <a:lnRef idx="1">
              <a:schemeClr val="accent1"/>
            </a:lnRef>
            <a:fillRef idx="0">
              <a:schemeClr val="accent1"/>
            </a:fillRef>
            <a:effectRef idx="0">
              <a:schemeClr val="accent1"/>
            </a:effectRef>
            <a:fontRef idx="minor">
              <a:schemeClr val="tx1"/>
            </a:fontRef>
          </p:style>
        </p:cxnSp>
      </p:grpSp>
      <p:sp>
        <p:nvSpPr>
          <p:cNvPr id="12" name="Title 11"/>
          <p:cNvSpPr>
            <a:spLocks noGrp="1"/>
          </p:cNvSpPr>
          <p:nvPr>
            <p:ph type="ctrTitle"/>
          </p:nvPr>
        </p:nvSpPr>
        <p:spPr>
          <a:xfrm>
            <a:off x="455676" y="3373031"/>
            <a:ext cx="8229600" cy="2043684"/>
          </a:xfrm>
          <a:noFill/>
        </p:spPr>
        <p:txBody>
          <a:bodyPr anchor="b" anchorCtr="0">
            <a:normAutofit/>
          </a:bodyPr>
          <a:lstStyle>
            <a:lvl1pPr algn="l">
              <a:lnSpc>
                <a:spcPct val="90000"/>
              </a:lnSpc>
              <a:spcBef>
                <a:spcPts val="0"/>
              </a:spcBef>
              <a:spcAft>
                <a:spcPts val="0"/>
              </a:spcAft>
              <a:defRPr sz="7000" kern="100" baseline="0">
                <a:solidFill>
                  <a:schemeClr val="tx2"/>
                </a:solidFill>
                <a:latin typeface="+mj-lt"/>
              </a:defRPr>
            </a:lvl1pPr>
          </a:lstStyle>
          <a:p>
            <a:r>
              <a:rPr lang="en-US" smtClean="0"/>
              <a:t>Click to edit Master title style</a:t>
            </a:r>
            <a:endParaRPr lang="en-US" dirty="0"/>
          </a:p>
        </p:txBody>
      </p:sp>
      <p:sp>
        <p:nvSpPr>
          <p:cNvPr id="13" name="Subtitle 12"/>
          <p:cNvSpPr>
            <a:spLocks noGrp="1"/>
          </p:cNvSpPr>
          <p:nvPr>
            <p:ph type="subTitle" idx="1"/>
          </p:nvPr>
        </p:nvSpPr>
        <p:spPr>
          <a:xfrm>
            <a:off x="566801" y="5429252"/>
            <a:ext cx="8129524" cy="757517"/>
          </a:xfrm>
        </p:spPr>
        <p:txBody>
          <a:bodyPr/>
          <a:lstStyle>
            <a:lvl1pPr marL="0" indent="0" algn="l">
              <a:buNone/>
              <a:defRPr sz="1600" kern="100" cap="all" spc="100" baseline="0">
                <a:solidFill>
                  <a:schemeClr val="bg1"/>
                </a:solidFill>
                <a:latin typeface="+mn-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381000"/>
            <a:ext cx="7086600" cy="1075426"/>
          </a:xfrm>
        </p:spPr>
        <p:txBody>
          <a:bodyPr anchor="t"/>
          <a:lstStyle/>
          <a:p>
            <a:r>
              <a:rPr lang="en-US" dirty="0" smtClean="0"/>
              <a:t>Click to edit Master title style</a:t>
            </a:r>
            <a:endParaRPr lang="en-US" dirty="0"/>
          </a:p>
        </p:txBody>
      </p:sp>
      <p:sp>
        <p:nvSpPr>
          <p:cNvPr id="3" name="Rectangle 2"/>
          <p:cNvSpPr>
            <a:spLocks noGrp="1"/>
          </p:cNvSpPr>
          <p:nvPr>
            <p:ph idx="1"/>
          </p:nvPr>
        </p:nvSpPr>
        <p:spPr>
          <a:xfrm>
            <a:off x="457200" y="1759789"/>
            <a:ext cx="8077200" cy="4412411"/>
          </a:xfrm>
        </p:spPr>
        <p:txBody>
          <a:bodyPr/>
          <a:lstStyle>
            <a:lvl1pPr>
              <a:buFontTx/>
              <a:buBlip>
                <a:blip r:embed="rId2"/>
              </a:buBlip>
              <a:defRPr/>
            </a:lvl1pPr>
            <a:lvl2pPr>
              <a:buFontTx/>
              <a:buBlip>
                <a:blip r:embed="rId3"/>
              </a:buBlip>
              <a:defRPr/>
            </a:lvl2pPr>
            <a:lvl3pPr>
              <a:buFontTx/>
              <a:buBlip>
                <a:blip r:embed="rId4"/>
              </a:buBlip>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9"/>
          <p:cNvSpPr>
            <a:spLocks noGrp="1"/>
          </p:cNvSpPr>
          <p:nvPr>
            <p:ph type="sldNum" sz="quarter" idx="11"/>
          </p:nvPr>
        </p:nvSpPr>
        <p:spPr>
          <a:xfrm>
            <a:off x="533400" y="6400800"/>
            <a:ext cx="2133600" cy="365125"/>
          </a:xfrm>
        </p:spPr>
        <p:txBody>
          <a:bodyPr/>
          <a:lstStyle/>
          <a:p>
            <a:fld id="{53325215-7382-4C1B-86B1-E9DB9649FF55}" type="slidenum">
              <a:rPr lang="en-US" sz="1000" smtClean="0">
                <a:solidFill>
                  <a:schemeClr val="tx2"/>
                </a:solidFill>
                <a:latin typeface="+mj-lt"/>
              </a:rPr>
              <a:pPr/>
              <a:t>‹#›</a:t>
            </a:fld>
            <a:endParaRPr lang="en-US" sz="1000" dirty="0">
              <a:solidFill>
                <a:schemeClr val="tx2"/>
              </a:solidFill>
              <a:latin typeface="+mj-lt"/>
            </a:endParaRPr>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bg1"/>
        </a:solidFill>
        <a:effectLst/>
      </p:bgPr>
    </p:bg>
    <p:spTree>
      <p:nvGrpSpPr>
        <p:cNvPr id="1" name=""/>
        <p:cNvGrpSpPr/>
        <p:nvPr/>
      </p:nvGrpSpPr>
      <p:grpSpPr>
        <a:xfrm>
          <a:off x="0" y="0"/>
          <a:ext cx="0" cy="0"/>
          <a:chOff x="0" y="0"/>
          <a:chExt cx="0" cy="0"/>
        </a:xfrm>
      </p:grpSpPr>
      <p:grpSp>
        <p:nvGrpSpPr>
          <p:cNvPr id="10" name="Group 9"/>
          <p:cNvGrpSpPr/>
          <p:nvPr/>
        </p:nvGrpSpPr>
        <p:grpSpPr>
          <a:xfrm>
            <a:off x="0" y="0"/>
            <a:ext cx="9144000" cy="6858000"/>
            <a:chOff x="0" y="0"/>
            <a:chExt cx="9144000" cy="6858000"/>
          </a:xfrm>
        </p:grpSpPr>
        <p:pic>
          <p:nvPicPr>
            <p:cNvPr id="7" name="Rectangle 6"/>
            <p:cNvPicPr>
              <a:picLocks noChangeAspect="1"/>
            </p:cNvPicPr>
            <p:nvPr/>
          </p:nvPicPr>
          <p:blipFill>
            <a:blip r:embed="rId2" cstate="print">
              <a:duotone>
                <a:schemeClr val="accent3"/>
                <a:srgbClr val="FFFFFF"/>
              </a:duotone>
            </a:blip>
            <a:stretch>
              <a:fillRect/>
            </a:stretch>
          </p:blipFill>
          <p:spPr>
            <a:xfrm>
              <a:off x="0" y="0"/>
              <a:ext cx="9144000" cy="6858000"/>
            </a:xfrm>
            <a:prstGeom prst="rect">
              <a:avLst/>
            </a:prstGeom>
            <a:noFill/>
            <a:ln>
              <a:noFill/>
            </a:ln>
          </p:spPr>
        </p:pic>
        <p:sp>
          <p:nvSpPr>
            <p:cNvPr id="9" name="Rectangle 8"/>
            <p:cNvSpPr/>
            <p:nvPr userDrawn="1"/>
          </p:nvSpPr>
          <p:spPr>
            <a:xfrm>
              <a:off x="0" y="342900"/>
              <a:ext cx="9144000" cy="6172200"/>
            </a:xfrm>
            <a:prstGeom prst="rect">
              <a:avLst/>
            </a:prstGeom>
            <a:gradFill flip="none" rotWithShape="1">
              <a:gsLst>
                <a:gs pos="39000">
                  <a:schemeClr val="accent5">
                    <a:alpha val="40000"/>
                  </a:schemeClr>
                </a:gs>
                <a:gs pos="0">
                  <a:schemeClr val="accent5">
                    <a:alpha val="90000"/>
                  </a:schemeClr>
                </a:gs>
                <a:gs pos="100000">
                  <a:schemeClr val="accent3">
                    <a:alpha val="40000"/>
                  </a:schemeClr>
                </a:gs>
              </a:gsLst>
              <a:lin ang="0" scaled="1"/>
              <a:tileRect/>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0" y="457200"/>
              <a:ext cx="9144000" cy="5943600"/>
            </a:xfrm>
            <a:prstGeom prst="rect">
              <a:avLst/>
            </a:prstGeom>
            <a:gradFill flip="none" rotWithShape="1">
              <a:gsLst>
                <a:gs pos="39000">
                  <a:schemeClr val="accent5">
                    <a:alpha val="25000"/>
                  </a:schemeClr>
                </a:gs>
                <a:gs pos="100000">
                  <a:schemeClr val="accent3">
                    <a:alpha val="25000"/>
                  </a:schemeClr>
                </a:gs>
              </a:gsLst>
              <a:lin ang="0" scaled="1"/>
              <a:tileRect/>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0" y="341312"/>
              <a:ext cx="9144000" cy="1588"/>
            </a:xfrm>
            <a:prstGeom prst="line">
              <a:avLst/>
            </a:prstGeom>
            <a:ln w="28575" cap="flat" cmpd="sng" algn="ctr">
              <a:solidFill>
                <a:schemeClr val="bg1"/>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6505575"/>
              <a:ext cx="9144000" cy="1588"/>
            </a:xfrm>
            <a:prstGeom prst="line">
              <a:avLst/>
            </a:prstGeom>
            <a:ln w="28575" cap="flat" cmpd="sng" algn="ctr">
              <a:solidFill>
                <a:schemeClr val="bg1"/>
              </a:solidFill>
              <a:prstDash val="solid"/>
              <a:miter lim="800000"/>
            </a:ln>
          </p:spPr>
          <p:style>
            <a:lnRef idx="1">
              <a:schemeClr val="accent1"/>
            </a:lnRef>
            <a:fillRef idx="0">
              <a:schemeClr val="accent1"/>
            </a:fillRef>
            <a:effectRef idx="0">
              <a:schemeClr val="accent1"/>
            </a:effectRef>
            <a:fontRef idx="minor">
              <a:schemeClr val="tx1"/>
            </a:fontRef>
          </p:style>
        </p:cxnSp>
      </p:grpSp>
      <p:sp>
        <p:nvSpPr>
          <p:cNvPr id="2" name="Rectangle 1"/>
          <p:cNvSpPr>
            <a:spLocks noGrp="1"/>
          </p:cNvSpPr>
          <p:nvPr>
            <p:ph type="title"/>
          </p:nvPr>
        </p:nvSpPr>
        <p:spPr>
          <a:xfrm>
            <a:off x="533402" y="3962402"/>
            <a:ext cx="8153399" cy="1371599"/>
          </a:xfrm>
        </p:spPr>
        <p:txBody>
          <a:bodyPr anchor="b" anchorCtr="0"/>
          <a:lstStyle>
            <a:lvl1pPr algn="l">
              <a:defRPr sz="4000" b="0" cap="none" baseline="0">
                <a:solidFill>
                  <a:schemeClr val="bg1"/>
                </a:solidFill>
                <a:latin typeface="+mj-lt"/>
              </a:defRPr>
            </a:lvl1pPr>
          </a:lstStyle>
          <a:p>
            <a:r>
              <a:rPr lang="en-US" smtClean="0"/>
              <a:t>Click to edit Master title style</a:t>
            </a:r>
            <a:endParaRPr lang="en-US"/>
          </a:p>
        </p:txBody>
      </p:sp>
      <p:sp>
        <p:nvSpPr>
          <p:cNvPr id="3" name="Rectangle 2"/>
          <p:cNvSpPr>
            <a:spLocks noGrp="1"/>
          </p:cNvSpPr>
          <p:nvPr>
            <p:ph type="body" idx="1"/>
          </p:nvPr>
        </p:nvSpPr>
        <p:spPr>
          <a:xfrm>
            <a:off x="557276" y="5438776"/>
            <a:ext cx="8129524" cy="904875"/>
          </a:xfrm>
        </p:spPr>
        <p:txBody>
          <a:bodyPr anchor="t" anchorCtr="0"/>
          <a:lstStyle>
            <a:lvl1pPr marL="0" indent="0">
              <a:buNone/>
              <a:defRPr sz="1400" cap="all" spc="1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nchor="t"/>
          <a:lstStyle/>
          <a:p>
            <a:r>
              <a:rPr lang="en-US" dirty="0" smtClean="0"/>
              <a:t>Click to edit Master title style</a:t>
            </a:r>
            <a:endParaRPr lang="en-US" dirty="0"/>
          </a:p>
        </p:txBody>
      </p:sp>
      <p:sp>
        <p:nvSpPr>
          <p:cNvPr id="3" name="Rectangle 2"/>
          <p:cNvSpPr>
            <a:spLocks noGrp="1"/>
          </p:cNvSpPr>
          <p:nvPr>
            <p:ph sz="half" idx="1"/>
          </p:nvPr>
        </p:nvSpPr>
        <p:spPr>
          <a:xfrm>
            <a:off x="533400" y="1600201"/>
            <a:ext cx="39624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sz="half" idx="2"/>
          </p:nvPr>
        </p:nvSpPr>
        <p:spPr>
          <a:xfrm>
            <a:off x="4648200" y="1600201"/>
            <a:ext cx="39624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533400" y="6104626"/>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104626"/>
            <a:ext cx="2895600" cy="365125"/>
          </a:xfrm>
          <a:prstGeom prst="rect">
            <a:avLst/>
          </a:prstGeom>
        </p:spPr>
        <p:txBody>
          <a:bodyPr/>
          <a:lstStyle/>
          <a:p>
            <a:endParaRPr lang="en-US" dirty="0"/>
          </a:p>
        </p:txBody>
      </p:sp>
      <p:sp>
        <p:nvSpPr>
          <p:cNvPr id="7" name="Rectangle 6"/>
          <p:cNvSpPr>
            <a:spLocks noGrp="1"/>
          </p:cNvSpPr>
          <p:nvPr>
            <p:ph type="sldNum" sz="quarter" idx="12"/>
          </p:nvPr>
        </p:nvSpPr>
        <p:spPr/>
        <p:txBody>
          <a:bodyPr/>
          <a:lstStyle/>
          <a:p>
            <a:fld id="{53325215-7382-4C1B-86B1-E9DB9649FF55}" type="slidenum">
              <a:rPr lang="en-US" smtClean="0"/>
              <a:pPr/>
              <a:t>‹#›</a:t>
            </a:fld>
            <a:endParaRPr lang="en-US" dirty="0"/>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n-US" smtClean="0"/>
              <a:t>Click to edit Master title style</a:t>
            </a:r>
            <a:endParaRPr lang="en-US"/>
          </a:p>
        </p:txBody>
      </p:sp>
      <p:sp>
        <p:nvSpPr>
          <p:cNvPr id="3" name="Rectangle 2"/>
          <p:cNvSpPr>
            <a:spLocks noGrp="1"/>
          </p:cNvSpPr>
          <p:nvPr>
            <p:ph type="body" idx="1"/>
          </p:nvPr>
        </p:nvSpPr>
        <p:spPr>
          <a:xfrm>
            <a:off x="533400" y="1600201"/>
            <a:ext cx="3963988" cy="5746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533400" y="2174877"/>
            <a:ext cx="3963988" cy="3844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p:cNvSpPr>
          <p:nvPr>
            <p:ph type="body" sz="quarter" idx="3"/>
          </p:nvPr>
        </p:nvSpPr>
        <p:spPr>
          <a:xfrm>
            <a:off x="4645027" y="1600201"/>
            <a:ext cx="3965574" cy="5746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4645027" y="2174877"/>
            <a:ext cx="3965574" cy="3844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533400" y="6104626"/>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104626"/>
            <a:ext cx="2895600" cy="365125"/>
          </a:xfrm>
          <a:prstGeom prst="rect">
            <a:avLst/>
          </a:prstGeom>
        </p:spPr>
        <p:txBody>
          <a:bodyPr/>
          <a:lstStyle/>
          <a:p>
            <a:endParaRPr lang="en-US" dirty="0"/>
          </a:p>
        </p:txBody>
      </p:sp>
      <p:sp>
        <p:nvSpPr>
          <p:cNvPr id="9" name="Rectangle 8"/>
          <p:cNvSpPr>
            <a:spLocks noGrp="1"/>
          </p:cNvSpPr>
          <p:nvPr>
            <p:ph type="sldNum" sz="quarter" idx="12"/>
          </p:nvPr>
        </p:nvSpPr>
        <p:spPr/>
        <p:txBody>
          <a:bodyPr/>
          <a:lstStyle/>
          <a:p>
            <a:fld id="{53325215-7382-4C1B-86B1-E9DB9649FF55}" type="slidenum">
              <a:rPr lang="en-US" smtClean="0"/>
              <a:pPr/>
              <a:t>‹#›</a:t>
            </a:fld>
            <a:endParaRPr lang="en-US" dirty="0"/>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33400" y="6104626"/>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104626"/>
            <a:ext cx="2895600" cy="365125"/>
          </a:xfrm>
          <a:prstGeom prst="rect">
            <a:avLst/>
          </a:prstGeom>
        </p:spPr>
        <p:txBody>
          <a:bodyPr/>
          <a:lstStyle/>
          <a:p>
            <a:endParaRPr lang="en-US" dirty="0"/>
          </a:p>
        </p:txBody>
      </p:sp>
      <p:sp>
        <p:nvSpPr>
          <p:cNvPr id="5" name="Rectangle 4"/>
          <p:cNvSpPr>
            <a:spLocks noGrp="1"/>
          </p:cNvSpPr>
          <p:nvPr>
            <p:ph type="sldNum" sz="quarter" idx="12"/>
          </p:nvPr>
        </p:nvSpPr>
        <p:spPr/>
        <p:txBody>
          <a:bodyPr/>
          <a:lstStyle/>
          <a:p>
            <a:fld id="{53325215-7382-4C1B-86B1-E9DB9649FF55}" type="slidenum">
              <a:rPr lang="en-US" smtClean="0"/>
              <a:pPr/>
              <a:t>‹#›</a:t>
            </a:fld>
            <a:endParaRPr lang="en-US" dirty="0"/>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a:off x="533400" y="457200"/>
            <a:ext cx="2932114" cy="968375"/>
          </a:xfrm>
        </p:spPr>
        <p:txBody>
          <a:bodyPr anchor="b"/>
          <a:lstStyle>
            <a:lvl1pPr algn="l">
              <a:defRPr sz="2000" b="1">
                <a:latin typeface="+mn-lt"/>
              </a:defRPr>
            </a:lvl1pPr>
          </a:lstStyle>
          <a:p>
            <a:r>
              <a:rPr lang="en-US" smtClean="0"/>
              <a:t>Click to edit Master title style</a:t>
            </a:r>
            <a:endParaRPr lang="en-US"/>
          </a:p>
        </p:txBody>
      </p:sp>
      <p:sp>
        <p:nvSpPr>
          <p:cNvPr id="3" name="Rectangle 2"/>
          <p:cNvSpPr>
            <a:spLocks noGrp="1"/>
          </p:cNvSpPr>
          <p:nvPr>
            <p:ph idx="1"/>
          </p:nvPr>
        </p:nvSpPr>
        <p:spPr>
          <a:xfrm>
            <a:off x="3575050" y="457200"/>
            <a:ext cx="5035550" cy="55626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body" sz="half" idx="2"/>
          </p:nvPr>
        </p:nvSpPr>
        <p:spPr>
          <a:xfrm>
            <a:off x="533400" y="1435101"/>
            <a:ext cx="2932114" cy="4584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33400" y="6104626"/>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104626"/>
            <a:ext cx="2895600" cy="365125"/>
          </a:xfrm>
          <a:prstGeom prst="rect">
            <a:avLst/>
          </a:prstGeom>
        </p:spPr>
        <p:txBody>
          <a:bodyPr/>
          <a:lstStyle/>
          <a:p>
            <a:endParaRPr lang="en-US" dirty="0"/>
          </a:p>
        </p:txBody>
      </p:sp>
      <p:sp>
        <p:nvSpPr>
          <p:cNvPr id="7" name="Rectangle 6"/>
          <p:cNvSpPr>
            <a:spLocks noGrp="1"/>
          </p:cNvSpPr>
          <p:nvPr>
            <p:ph type="sldNum" sz="quarter" idx="12"/>
          </p:nvPr>
        </p:nvSpPr>
        <p:spPr/>
        <p:txBody>
          <a:bodyPr/>
          <a:lstStyle/>
          <a:p>
            <a:fld id="{53325215-7382-4C1B-86B1-E9DB9649FF55}" type="slidenum">
              <a:rPr lang="en-US" smtClean="0"/>
              <a:pPr/>
              <a:t>‹#›</a:t>
            </a:fld>
            <a:endParaRPr lang="en-US" dirty="0"/>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Rectangle 1"/>
          <p:cNvSpPr>
            <a:spLocks noGrp="1"/>
          </p:cNvSpPr>
          <p:nvPr>
            <p:ph type="title"/>
          </p:nvPr>
        </p:nvSpPr>
        <p:spPr>
          <a:xfrm>
            <a:off x="1792288" y="4800600"/>
            <a:ext cx="5486400" cy="566738"/>
          </a:xfrm>
        </p:spPr>
        <p:txBody>
          <a:bodyPr anchor="b"/>
          <a:lstStyle>
            <a:lvl1pPr algn="l">
              <a:defRPr sz="2000" b="1">
                <a:latin typeface="+mn-lt"/>
              </a:defRPr>
            </a:lvl1pPr>
          </a:lstStyle>
          <a:p>
            <a:r>
              <a:rPr lang="en-US" smtClean="0"/>
              <a:t>Click to edit Master title style</a:t>
            </a:r>
            <a:endParaRPr lang="en-US"/>
          </a:p>
        </p:txBody>
      </p:sp>
      <p:sp>
        <p:nvSpPr>
          <p:cNvPr id="3" name="Rectangl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Rectangle 3"/>
          <p:cNvSpPr>
            <a:spLocks noGrp="1"/>
          </p:cNvSpPr>
          <p:nvPr>
            <p:ph type="body" sz="half" idx="2"/>
          </p:nvPr>
        </p:nvSpPr>
        <p:spPr>
          <a:xfrm>
            <a:off x="1792288" y="5367338"/>
            <a:ext cx="5486400" cy="6524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33400" y="6104626"/>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104626"/>
            <a:ext cx="2895600" cy="365125"/>
          </a:xfrm>
          <a:prstGeom prst="rect">
            <a:avLst/>
          </a:prstGeom>
        </p:spPr>
        <p:txBody>
          <a:bodyPr/>
          <a:lstStyle/>
          <a:p>
            <a:endParaRPr lang="en-US" dirty="0"/>
          </a:p>
        </p:txBody>
      </p:sp>
      <p:sp>
        <p:nvSpPr>
          <p:cNvPr id="7" name="Rectangle 6"/>
          <p:cNvSpPr>
            <a:spLocks noGrp="1"/>
          </p:cNvSpPr>
          <p:nvPr>
            <p:ph type="sldNum" sz="quarter" idx="12"/>
          </p:nvPr>
        </p:nvSpPr>
        <p:spPr/>
        <p:txBody>
          <a:bodyPr/>
          <a:lstStyle/>
          <a:p>
            <a:fld id="{53325215-7382-4C1B-86B1-E9DB9649FF55}" type="slidenum">
              <a:rPr lang="en-US" smtClean="0"/>
              <a:pPr/>
              <a:t>‹#›</a:t>
            </a:fld>
            <a:endParaRPr lang="en-US" dirty="0"/>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Rectangle 18"/>
          <p:cNvPicPr>
            <a:picLocks noChangeAspect="1"/>
          </p:cNvPicPr>
          <p:nvPr/>
        </p:nvPicPr>
        <p:blipFill>
          <a:blip r:embed="rId11" cstate="print">
            <a:duotone>
              <a:schemeClr val="accent3"/>
              <a:srgbClr val="FFFFFF"/>
            </a:duotone>
          </a:blip>
          <a:stretch>
            <a:fillRect/>
          </a:stretch>
        </p:blipFill>
        <p:spPr>
          <a:xfrm>
            <a:off x="0" y="0"/>
            <a:ext cx="9144000" cy="6858000"/>
          </a:xfrm>
          <a:prstGeom prst="rect">
            <a:avLst/>
          </a:prstGeom>
          <a:noFill/>
          <a:ln>
            <a:noFill/>
          </a:ln>
        </p:spPr>
      </p:pic>
      <p:grpSp>
        <p:nvGrpSpPr>
          <p:cNvPr id="20" name="Group 19"/>
          <p:cNvGrpSpPr/>
          <p:nvPr/>
        </p:nvGrpSpPr>
        <p:grpSpPr>
          <a:xfrm>
            <a:off x="304800" y="0"/>
            <a:ext cx="8534400" cy="6860650"/>
            <a:chOff x="304800" y="0"/>
            <a:chExt cx="8534400" cy="6860650"/>
          </a:xfrm>
        </p:grpSpPr>
        <p:sp>
          <p:nvSpPr>
            <p:cNvPr id="21" name="Rectangle 20"/>
            <p:cNvSpPr/>
            <p:nvPr userDrawn="1"/>
          </p:nvSpPr>
          <p:spPr>
            <a:xfrm>
              <a:off x="457200" y="0"/>
              <a:ext cx="8229600" cy="6477000"/>
            </a:xfrm>
            <a:prstGeom prst="rect">
              <a:avLst/>
            </a:prstGeom>
            <a:gradFill flip="none" rotWithShape="1">
              <a:gsLst>
                <a:gs pos="0">
                  <a:schemeClr val="bg1">
                    <a:alpha val="50000"/>
                  </a:schemeClr>
                </a:gs>
                <a:gs pos="100000">
                  <a:schemeClr val="bg1">
                    <a:alpha val="0"/>
                  </a:schemeClr>
                </a:gs>
              </a:gsLst>
              <a:lin ang="10800000" scaled="1"/>
              <a:tileRect/>
            </a:gradFill>
            <a:ln w="254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p:cNvSpPr/>
            <p:nvPr userDrawn="1"/>
          </p:nvSpPr>
          <p:spPr>
            <a:xfrm flipH="1">
              <a:off x="457200" y="381000"/>
              <a:ext cx="8229600" cy="6477000"/>
            </a:xfrm>
            <a:prstGeom prst="rect">
              <a:avLst/>
            </a:prstGeom>
            <a:gradFill flip="none" rotWithShape="1">
              <a:gsLst>
                <a:gs pos="0">
                  <a:schemeClr val="bg1">
                    <a:alpha val="50000"/>
                  </a:schemeClr>
                </a:gs>
                <a:gs pos="100000">
                  <a:schemeClr val="bg1">
                    <a:alpha val="0"/>
                  </a:schemeClr>
                </a:gs>
              </a:gsLst>
              <a:lin ang="10800000" scaled="1"/>
              <a:tileRect/>
            </a:gradFill>
            <a:ln w="254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8686800" y="0"/>
              <a:ext cx="152400" cy="6477000"/>
            </a:xfrm>
            <a:prstGeom prst="rect">
              <a:avLst/>
            </a:prstGeom>
            <a:solidFill>
              <a:schemeClr val="accent5"/>
            </a:solidFill>
            <a:ln w="254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p:cNvSpPr/>
            <p:nvPr userDrawn="1"/>
          </p:nvSpPr>
          <p:spPr>
            <a:xfrm>
              <a:off x="304800" y="383650"/>
              <a:ext cx="152400" cy="6477000"/>
            </a:xfrm>
            <a:prstGeom prst="rect">
              <a:avLst/>
            </a:prstGeom>
            <a:solidFill>
              <a:schemeClr val="accent5"/>
            </a:solidFill>
            <a:ln w="254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p:cNvSpPr/>
            <p:nvPr userDrawn="1"/>
          </p:nvSpPr>
          <p:spPr>
            <a:xfrm>
              <a:off x="457200" y="6477000"/>
              <a:ext cx="8382000" cy="76200"/>
            </a:xfrm>
            <a:prstGeom prst="rect">
              <a:avLst/>
            </a:prstGeom>
            <a:gradFill>
              <a:gsLst>
                <a:gs pos="0">
                  <a:schemeClr val="accent5"/>
                </a:gs>
                <a:gs pos="65000">
                  <a:schemeClr val="bg1">
                    <a:alpha val="0"/>
                  </a:schemeClr>
                </a:gs>
                <a:gs pos="100000">
                  <a:schemeClr val="bg1">
                    <a:alpha val="0"/>
                  </a:schemeClr>
                </a:gs>
              </a:gsLst>
              <a:lin ang="10800000" scaled="1"/>
            </a:gradFill>
            <a:ln w="254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p:cNvSpPr/>
            <p:nvPr userDrawn="1"/>
          </p:nvSpPr>
          <p:spPr>
            <a:xfrm flipH="1">
              <a:off x="304800" y="310738"/>
              <a:ext cx="8382000" cy="76200"/>
            </a:xfrm>
            <a:prstGeom prst="rect">
              <a:avLst/>
            </a:prstGeom>
            <a:gradFill>
              <a:gsLst>
                <a:gs pos="0">
                  <a:schemeClr val="accent5"/>
                </a:gs>
                <a:gs pos="65000">
                  <a:schemeClr val="bg1">
                    <a:alpha val="0"/>
                  </a:schemeClr>
                </a:gs>
                <a:gs pos="100000">
                  <a:schemeClr val="bg1">
                    <a:alpha val="0"/>
                  </a:schemeClr>
                </a:gs>
              </a:gsLst>
              <a:lin ang="10800000" scaled="1"/>
            </a:gradFill>
            <a:ln w="254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Placeholder 1"/>
          <p:cNvSpPr>
            <a:spLocks noGrp="1"/>
          </p:cNvSpPr>
          <p:nvPr>
            <p:ph type="title"/>
          </p:nvPr>
        </p:nvSpPr>
        <p:spPr>
          <a:xfrm>
            <a:off x="457200" y="381000"/>
            <a:ext cx="7086600" cy="1075426"/>
          </a:xfrm>
          <a:prstGeom prst="rect">
            <a:avLst/>
          </a:prstGeom>
        </p:spPr>
        <p:txBody>
          <a:bodyPr vert="horz"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33400" y="1759789"/>
            <a:ext cx="8077200" cy="4412411"/>
          </a:xfrm>
          <a:prstGeom prst="rect">
            <a:avLst/>
          </a:prstGeom>
        </p:spPr>
        <p:txBody>
          <a:bodyPr vert="horz"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457200" y="6400800"/>
            <a:ext cx="2133600" cy="365125"/>
          </a:xfrm>
          <a:prstGeom prst="rect">
            <a:avLst/>
          </a:prstGeom>
        </p:spPr>
        <p:txBody>
          <a:bodyPr vert="horz" rtlCol="0" anchor="ctr"/>
          <a:lstStyle>
            <a:lvl1pPr algn="l">
              <a:defRPr sz="1000">
                <a:solidFill>
                  <a:schemeClr val="tx2"/>
                </a:solidFill>
                <a:latin typeface="+mj-lt"/>
              </a:defRPr>
            </a:lvl1pPr>
          </a:lstStyle>
          <a:p>
            <a:fld id="{53325215-7382-4C1B-86B1-E9DB9649FF55}" type="slidenum">
              <a:rPr lang="en-US" smtClean="0"/>
              <a:pPr/>
              <a:t>‹#›</a:t>
            </a:fld>
            <a:endParaRPr lang="en-US" dirty="0"/>
          </a:p>
        </p:txBody>
      </p:sp>
      <p:pic>
        <p:nvPicPr>
          <p:cNvPr id="4" name="Picture 3" descr="UTHSC CAMPUS LOGO HORIZONTAL.eps"/>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5715000" y="6019800"/>
            <a:ext cx="2921000" cy="457063"/>
          </a:xfrm>
          <a:prstGeom prst="rect">
            <a:avLst/>
          </a:prstGeom>
        </p:spPr>
      </p:pic>
      <p:pic>
        <p:nvPicPr>
          <p:cNvPr id="17" name="Picture 16"/>
          <p:cNvPicPr/>
          <p:nvPr userDrawn="1"/>
        </p:nvPicPr>
        <p:blipFill>
          <a:blip r:embed="rId13"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467600" y="269635"/>
            <a:ext cx="1143000" cy="13305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random/>
  </p:transition>
  <p:hf hdr="0" ftr="0" dt="0"/>
  <p:txStyles>
    <p:titleStyle>
      <a:lvl1pPr algn="l" rtl="0" eaLnBrk="1" latinLnBrk="0" hangingPunct="1">
        <a:spcBef>
          <a:spcPct val="0"/>
        </a:spcBef>
        <a:buNone/>
        <a:defRPr sz="3600" kern="1200">
          <a:solidFill>
            <a:schemeClr val="tx2"/>
          </a:solidFill>
          <a:latin typeface="+mj-lt"/>
          <a:ea typeface="+mj-ea"/>
          <a:cs typeface="+mj-cs"/>
        </a:defRPr>
      </a:lvl1pPr>
    </p:titleStyle>
    <p:bodyStyle>
      <a:lvl1pPr marL="342900" indent="-342900" algn="l" rtl="0" eaLnBrk="1" latinLnBrk="0" hangingPunct="1">
        <a:spcBef>
          <a:spcPct val="20000"/>
        </a:spcBef>
        <a:buFont typeface="Arial"/>
        <a:buChar char="•"/>
        <a:defRPr sz="2800" kern="1200">
          <a:solidFill>
            <a:schemeClr val="tx2"/>
          </a:solidFill>
          <a:latin typeface="+mn-lt"/>
          <a:ea typeface="+mn-ea"/>
          <a:cs typeface="+mn-cs"/>
        </a:defRPr>
      </a:lvl1pPr>
      <a:lvl2pPr marL="742950" indent="-285750" algn="l" rtl="0" eaLnBrk="1" latinLnBrk="0" hangingPunct="1">
        <a:spcBef>
          <a:spcPct val="20000"/>
        </a:spcBef>
        <a:buFont typeface="Arial"/>
        <a:buChar char="–"/>
        <a:defRPr sz="2400" kern="1200">
          <a:solidFill>
            <a:schemeClr val="tx2"/>
          </a:solidFill>
          <a:latin typeface="+mn-lt"/>
          <a:ea typeface="+mn-ea"/>
          <a:cs typeface="+mn-cs"/>
        </a:defRPr>
      </a:lvl2pPr>
      <a:lvl3pPr marL="1143000" indent="-228600" algn="l" rtl="0" eaLnBrk="1" latinLnBrk="0" hangingPunct="1">
        <a:spcBef>
          <a:spcPct val="20000"/>
        </a:spcBef>
        <a:buFont typeface="Arial"/>
        <a:buChar char="•"/>
        <a:defRPr sz="2000" kern="1200">
          <a:solidFill>
            <a:schemeClr val="tx2"/>
          </a:solidFill>
          <a:latin typeface="+mn-lt"/>
          <a:ea typeface="+mn-ea"/>
          <a:cs typeface="+mn-cs"/>
        </a:defRPr>
      </a:lvl3pPr>
      <a:lvl4pPr marL="1600200" indent="-228600" algn="l" rtl="0" eaLnBrk="1" latinLnBrk="0" hangingPunct="1">
        <a:spcBef>
          <a:spcPct val="20000"/>
        </a:spcBef>
        <a:buFont typeface="Arial"/>
        <a:buChar char="–"/>
        <a:defRPr sz="1800" kern="1200">
          <a:solidFill>
            <a:schemeClr val="tx2"/>
          </a:solidFill>
          <a:latin typeface="+mn-lt"/>
          <a:ea typeface="+mn-ea"/>
          <a:cs typeface="+mn-cs"/>
        </a:defRPr>
      </a:lvl4pPr>
      <a:lvl5pPr marL="2057400" indent="-228600" algn="l" rtl="0" eaLnBrk="1" latinLnBrk="0" hangingPunct="1">
        <a:spcBef>
          <a:spcPct val="20000"/>
        </a:spcBef>
        <a:buFont typeface="Arial"/>
        <a:buChar char="»"/>
        <a:defRPr sz="1800" kern="1200">
          <a:solidFill>
            <a:schemeClr val="tx2"/>
          </a:solidFill>
          <a:latin typeface="+mn-lt"/>
          <a:ea typeface="+mn-ea"/>
          <a:cs typeface="+mn-cs"/>
        </a:defRPr>
      </a:lvl5pPr>
      <a:lvl6pPr marL="2514600" indent="-228600" algn="l"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sz="20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hyperlink" Target="https://iris.tennessee.edu/wp-content/uploads/sites/13/2018/05/PolicyFI0125.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rismobile.tennessee.edu/fiori#zOIDemp-displa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ris.tennessee.edu/OID-Hel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uthsc.edu/compliance/" TargetMode="External"/><Relationship Id="rId2" Type="http://schemas.openxmlformats.org/officeDocument/2006/relationships/hyperlink" Target="mailto:institutional.compliance@uthsc.edu"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ctrTitle"/>
          </p:nvPr>
        </p:nvSpPr>
        <p:spPr>
          <a:xfrm>
            <a:off x="0" y="515930"/>
            <a:ext cx="9144000" cy="4710684"/>
          </a:xfrm>
        </p:spPr>
        <p:txBody>
          <a:bodyPr>
            <a:normAutofit/>
          </a:bodyPr>
          <a:lstStyle/>
          <a:p>
            <a:pPr algn="ctr"/>
            <a:r>
              <a:rPr lang="en-US" sz="5400" dirty="0" smtClean="0"/>
              <a:t>Outside Interests Disclosure (OID) Form</a:t>
            </a:r>
            <a:endParaRPr lang="en-US" sz="5400" dirty="0"/>
          </a:p>
        </p:txBody>
      </p:sp>
      <p:sp>
        <p:nvSpPr>
          <p:cNvPr id="5" name="Rectangle 4"/>
          <p:cNvSpPr>
            <a:spLocks noGrp="1"/>
          </p:cNvSpPr>
          <p:nvPr>
            <p:ph type="subTitle" idx="1"/>
          </p:nvPr>
        </p:nvSpPr>
        <p:spPr>
          <a:xfrm>
            <a:off x="566801" y="5429252"/>
            <a:ext cx="8129524" cy="1123948"/>
          </a:xfrm>
        </p:spPr>
        <p:txBody>
          <a:bodyPr>
            <a:normAutofit/>
          </a:bodyPr>
          <a:lstStyle/>
          <a:p>
            <a:r>
              <a:rPr lang="en-US" dirty="0" smtClean="0"/>
              <a:t>business managers meeting</a:t>
            </a:r>
            <a:endParaRPr lang="en-US" dirty="0" smtClean="0"/>
          </a:p>
          <a:p>
            <a:r>
              <a:rPr lang="en-US" dirty="0" smtClean="0"/>
              <a:t>November 21, 2019 </a:t>
            </a:r>
            <a:endParaRPr lang="en-US" dirty="0"/>
          </a:p>
        </p:txBody>
      </p:sp>
      <p:pic>
        <p:nvPicPr>
          <p:cNvPr id="2" name="Picture 1" descr="UTHSC CAMPUS LOGO CENTERED.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228600"/>
            <a:ext cx="3797300" cy="2514600"/>
          </a:xfrm>
          <a:prstGeom prst="rect">
            <a:avLst/>
          </a:prstGeom>
        </p:spPr>
      </p:pic>
      <p:pic>
        <p:nvPicPr>
          <p:cNvPr id="6" name="Picture 5"/>
          <p:cNvPicPr/>
          <p:nvPr/>
        </p:nvPicPr>
        <p:blipFill>
          <a:blip r:embed="rId4" cstate="print">
            <a:clrChange>
              <a:clrFrom>
                <a:srgbClr val="FFFFFF"/>
              </a:clrFrom>
              <a:clrTo>
                <a:srgbClr val="FFFFFF">
                  <a:alpha val="0"/>
                </a:srgbClr>
              </a:clrTo>
            </a:clrChange>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58000" y="5023976"/>
            <a:ext cx="1510030" cy="1757824"/>
          </a:xfrm>
          <a:prstGeom prst="rect">
            <a:avLst/>
          </a:prstGeom>
        </p:spPr>
      </p:pic>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086600" cy="609600"/>
          </a:xfrm>
        </p:spPr>
        <p:txBody>
          <a:bodyPr>
            <a:normAutofit fontScale="90000"/>
          </a:bodyPr>
          <a:lstStyle/>
          <a:p>
            <a:r>
              <a:rPr lang="en-US" dirty="0" smtClean="0">
                <a:effectLst>
                  <a:outerShdw blurRad="38100" dist="38100" dir="2700000" algn="tl">
                    <a:srgbClr val="000000">
                      <a:alpha val="43137"/>
                    </a:srgbClr>
                  </a:outerShdw>
                </a:effectLst>
              </a:rPr>
              <a:t>New Process–Electronic OID Form</a:t>
            </a: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676400"/>
            <a:ext cx="8077200" cy="4412411"/>
          </a:xfrm>
        </p:spPr>
        <p:txBody>
          <a:bodyPr>
            <a:normAutofit lnSpcReduction="10000"/>
          </a:bodyPr>
          <a:lstStyle/>
          <a:p>
            <a:pPr>
              <a:buFont typeface="Wingdings" panose="05000000000000000000" pitchFamily="2" charset="2"/>
              <a:buChar char="q"/>
            </a:pPr>
            <a:r>
              <a:rPr lang="en-US" b="1" u="sng" dirty="0"/>
              <a:t>In accordance with system policy, all regular faculty and staff are now required to complete the OID form through an electronic process.  </a:t>
            </a:r>
            <a:endParaRPr lang="en-US" b="1" u="sng" dirty="0" smtClean="0"/>
          </a:p>
          <a:p>
            <a:pPr>
              <a:buFont typeface="Wingdings" panose="05000000000000000000" pitchFamily="2" charset="2"/>
              <a:buChar char="q"/>
            </a:pPr>
            <a:r>
              <a:rPr lang="en-US" dirty="0" smtClean="0"/>
              <a:t>The </a:t>
            </a:r>
            <a:r>
              <a:rPr lang="en-US" dirty="0"/>
              <a:t>University of Tennessee’s Conflicts of Interest Fiscal Policy </a:t>
            </a:r>
            <a:r>
              <a:rPr lang="en-US" u="sng" dirty="0">
                <a:hlinkClick r:id="rId2"/>
              </a:rPr>
              <a:t>FI0125</a:t>
            </a:r>
            <a:r>
              <a:rPr lang="en-US" dirty="0"/>
              <a:t> requires all regular faculty and staff to disclose certain outside interests and activities. These disclosure requirements help prevent or minimize conflicts between an employee’s outside interests and his or her university responsibilities.</a:t>
            </a:r>
          </a:p>
          <a:p>
            <a:pPr>
              <a:buFont typeface="Wingdings" panose="05000000000000000000" pitchFamily="2" charset="2"/>
              <a:buChar char="q"/>
            </a:pPr>
            <a:endParaRPr lang="en-US" dirty="0" smtClean="0"/>
          </a:p>
        </p:txBody>
      </p:sp>
      <p:sp>
        <p:nvSpPr>
          <p:cNvPr id="3" name="Slide Number Placeholder 2"/>
          <p:cNvSpPr>
            <a:spLocks noGrp="1"/>
          </p:cNvSpPr>
          <p:nvPr>
            <p:ph type="sldNum" sz="quarter" idx="11"/>
          </p:nvPr>
        </p:nvSpPr>
        <p:spPr/>
        <p:txBody>
          <a:bodyPr/>
          <a:lstStyle/>
          <a:p>
            <a:fld id="{53325215-7382-4C1B-86B1-E9DB9649FF55}" type="slidenum">
              <a:rPr lang="en-US" smtClean="0"/>
              <a:pPr/>
              <a:t>2</a:t>
            </a:fld>
            <a:endParaRPr lang="en-US" dirty="0"/>
          </a:p>
        </p:txBody>
      </p:sp>
    </p:spTree>
    <p:extLst>
      <p:ext uri="{BB962C8B-B14F-4D97-AF65-F5344CB8AC3E}">
        <p14:creationId xmlns:p14="http://schemas.microsoft.com/office/powerpoint/2010/main" val="2156691818"/>
      </p:ext>
    </p:extLst>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086600" cy="1075426"/>
          </a:xfrm>
        </p:spPr>
        <p:txBody>
          <a:bodyPr>
            <a:normAutofit fontScale="90000"/>
          </a:bodyPr>
          <a:lstStyle/>
          <a:p>
            <a:r>
              <a:rPr lang="en-US" dirty="0" smtClean="0">
                <a:effectLst>
                  <a:outerShdw blurRad="38100" dist="38100" dir="2700000" algn="tl">
                    <a:srgbClr val="000000">
                      <a:alpha val="43137"/>
                    </a:srgbClr>
                  </a:outerShdw>
                </a:effectLst>
              </a:rPr>
              <a:t>New Process–Electronic OID Form</a:t>
            </a:r>
            <a:r>
              <a:rPr lang="en-US" dirty="0" smtClean="0"/>
              <a:t/>
            </a:r>
            <a:br>
              <a:rPr lang="en-US" dirty="0" smtClean="0"/>
            </a:br>
            <a:endParaRPr lang="en-US" dirty="0"/>
          </a:p>
        </p:txBody>
      </p:sp>
      <p:sp>
        <p:nvSpPr>
          <p:cNvPr id="5" name="Content Placeholder 4"/>
          <p:cNvSpPr>
            <a:spLocks noGrp="1"/>
          </p:cNvSpPr>
          <p:nvPr>
            <p:ph idx="1"/>
          </p:nvPr>
        </p:nvSpPr>
        <p:spPr/>
        <p:txBody>
          <a:bodyPr>
            <a:normAutofit/>
          </a:bodyPr>
          <a:lstStyle/>
          <a:p>
            <a:r>
              <a:rPr lang="en-US" dirty="0"/>
              <a:t>Please note the following about the electronic process:</a:t>
            </a:r>
          </a:p>
          <a:p>
            <a:pPr lvl="1"/>
            <a:r>
              <a:rPr lang="en-US" dirty="0"/>
              <a:t>The form is available on the </a:t>
            </a:r>
            <a:r>
              <a:rPr lang="en-US" u="sng" dirty="0">
                <a:hlinkClick r:id="rId2"/>
              </a:rPr>
              <a:t>IRIS Mobile</a:t>
            </a:r>
            <a:r>
              <a:rPr lang="en-US" dirty="0"/>
              <a:t> platform (the same place </a:t>
            </a:r>
            <a:r>
              <a:rPr lang="en-US" dirty="0" smtClean="0"/>
              <a:t>where you </a:t>
            </a:r>
            <a:r>
              <a:rPr lang="en-US" dirty="0"/>
              <a:t>can get your paystubs and W-2s). IRIS Mobile is available to all users, not just those with IRIS access. </a:t>
            </a:r>
            <a:endParaRPr lang="en-US" dirty="0" smtClean="0"/>
          </a:p>
          <a:p>
            <a:pPr lvl="1"/>
            <a:r>
              <a:rPr lang="en-US" dirty="0" smtClean="0"/>
              <a:t>Simply </a:t>
            </a:r>
            <a:r>
              <a:rPr lang="en-US" dirty="0"/>
              <a:t>sign in with your </a:t>
            </a:r>
            <a:r>
              <a:rPr lang="en-US" dirty="0" err="1"/>
              <a:t>NetID</a:t>
            </a:r>
            <a:r>
              <a:rPr lang="en-US" dirty="0"/>
              <a:t> and Password and click the </a:t>
            </a:r>
            <a:r>
              <a:rPr lang="en-US" i="1" dirty="0"/>
              <a:t>New Form</a:t>
            </a:r>
            <a:r>
              <a:rPr lang="en-US" dirty="0"/>
              <a:t> button at the lower right hand corner of the screen.</a:t>
            </a:r>
          </a:p>
          <a:p>
            <a:pPr>
              <a:buFont typeface="Wingdings" panose="05000000000000000000" pitchFamily="2" charset="2"/>
              <a:buChar char="q"/>
            </a:pPr>
            <a:endParaRPr lang="en-US" dirty="0" smtClean="0"/>
          </a:p>
        </p:txBody>
      </p:sp>
      <p:sp>
        <p:nvSpPr>
          <p:cNvPr id="3" name="Slide Number Placeholder 2"/>
          <p:cNvSpPr>
            <a:spLocks noGrp="1"/>
          </p:cNvSpPr>
          <p:nvPr>
            <p:ph type="sldNum" sz="quarter" idx="11"/>
          </p:nvPr>
        </p:nvSpPr>
        <p:spPr/>
        <p:txBody>
          <a:bodyPr/>
          <a:lstStyle/>
          <a:p>
            <a:fld id="{53325215-7382-4C1B-86B1-E9DB9649FF55}" type="slidenum">
              <a:rPr lang="en-US" smtClean="0"/>
              <a:pPr/>
              <a:t>3</a:t>
            </a:fld>
            <a:endParaRPr lang="en-US" dirty="0"/>
          </a:p>
        </p:txBody>
      </p:sp>
    </p:spTree>
    <p:extLst>
      <p:ext uri="{BB962C8B-B14F-4D97-AF65-F5344CB8AC3E}">
        <p14:creationId xmlns:p14="http://schemas.microsoft.com/office/powerpoint/2010/main" val="2184725204"/>
      </p:ext>
    </p:extLst>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086600" cy="1075426"/>
          </a:xfrm>
        </p:spPr>
        <p:txBody>
          <a:bodyPr>
            <a:normAutofit fontScale="90000"/>
          </a:bodyPr>
          <a:lstStyle/>
          <a:p>
            <a:r>
              <a:rPr lang="en-US" dirty="0" smtClean="0">
                <a:effectLst>
                  <a:outerShdw blurRad="38100" dist="38100" dir="2700000" algn="tl">
                    <a:srgbClr val="000000">
                      <a:alpha val="43137"/>
                    </a:srgbClr>
                  </a:outerShdw>
                </a:effectLst>
              </a:rPr>
              <a:t>New Process–Electronic OID Form</a:t>
            </a:r>
            <a:r>
              <a:rPr lang="en-US" dirty="0" smtClean="0"/>
              <a:t/>
            </a:r>
            <a:br>
              <a:rPr lang="en-US" dirty="0" smtClean="0"/>
            </a:br>
            <a:endParaRPr lang="en-US" dirty="0"/>
          </a:p>
        </p:txBody>
      </p:sp>
      <p:sp>
        <p:nvSpPr>
          <p:cNvPr id="5" name="Content Placeholder 4"/>
          <p:cNvSpPr>
            <a:spLocks noGrp="1"/>
          </p:cNvSpPr>
          <p:nvPr>
            <p:ph idx="1"/>
          </p:nvPr>
        </p:nvSpPr>
        <p:spPr/>
        <p:txBody>
          <a:bodyPr>
            <a:normAutofit/>
          </a:bodyPr>
          <a:lstStyle/>
          <a:p>
            <a:pPr lvl="1"/>
            <a:r>
              <a:rPr lang="en-US" dirty="0" smtClean="0"/>
              <a:t>Documentation </a:t>
            </a:r>
            <a:r>
              <a:rPr lang="en-US" dirty="0"/>
              <a:t>is available on the </a:t>
            </a:r>
            <a:r>
              <a:rPr lang="en-US" u="sng" dirty="0">
                <a:hlinkClick r:id="rId2"/>
              </a:rPr>
              <a:t>IRIS OID Help Website</a:t>
            </a:r>
            <a:r>
              <a:rPr lang="en-US" dirty="0"/>
              <a:t> for both submitting and approving this form</a:t>
            </a:r>
            <a:r>
              <a:rPr lang="en-US" dirty="0" smtClean="0"/>
              <a:t>.</a:t>
            </a:r>
          </a:p>
          <a:p>
            <a:pPr marL="457200" lvl="1" indent="0">
              <a:buNone/>
            </a:pPr>
            <a:endParaRPr lang="en-US" dirty="0" smtClean="0"/>
          </a:p>
          <a:p>
            <a:pPr lvl="1"/>
            <a:r>
              <a:rPr lang="en-US" dirty="0"/>
              <a:t>Form tracking for business managers and department heads is available in IRIS via transaction codes ZPR_OID_REPORT and ZWF_HISTORY.</a:t>
            </a:r>
          </a:p>
          <a:p>
            <a:pPr marL="457200" lvl="1" indent="0">
              <a:buNone/>
            </a:pPr>
            <a:endParaRPr lang="en-US" dirty="0" smtClean="0"/>
          </a:p>
          <a:p>
            <a:pPr marL="457200" lvl="1" indent="0">
              <a:buNone/>
            </a:pPr>
            <a:endParaRPr lang="en-US" dirty="0"/>
          </a:p>
          <a:p>
            <a:pPr marL="457200" lvl="1" indent="0">
              <a:buNone/>
            </a:pPr>
            <a:r>
              <a:rPr lang="en-US" b="1" dirty="0"/>
              <a:t>EVEN IF YOU HAVE NO DISCLOSURES, YOU MUST COMPLETE THIS FORM.</a:t>
            </a:r>
            <a:r>
              <a:rPr lang="en-US" dirty="0"/>
              <a:t>  </a:t>
            </a:r>
          </a:p>
          <a:p>
            <a:pPr marL="457200" lvl="1" indent="0">
              <a:buNone/>
            </a:pPr>
            <a:endParaRPr lang="en-US" dirty="0"/>
          </a:p>
          <a:p>
            <a:pPr lvl="1"/>
            <a:endParaRPr lang="en-US" dirty="0" smtClean="0"/>
          </a:p>
        </p:txBody>
      </p:sp>
      <p:sp>
        <p:nvSpPr>
          <p:cNvPr id="3" name="Slide Number Placeholder 2"/>
          <p:cNvSpPr>
            <a:spLocks noGrp="1"/>
          </p:cNvSpPr>
          <p:nvPr>
            <p:ph type="sldNum" sz="quarter" idx="11"/>
          </p:nvPr>
        </p:nvSpPr>
        <p:spPr/>
        <p:txBody>
          <a:bodyPr/>
          <a:lstStyle/>
          <a:p>
            <a:fld id="{53325215-7382-4C1B-86B1-E9DB9649FF55}" type="slidenum">
              <a:rPr lang="en-US" smtClean="0"/>
              <a:pPr/>
              <a:t>4</a:t>
            </a:fld>
            <a:endParaRPr lang="en-US" dirty="0"/>
          </a:p>
        </p:txBody>
      </p:sp>
    </p:spTree>
    <p:extLst>
      <p:ext uri="{BB962C8B-B14F-4D97-AF65-F5344CB8AC3E}">
        <p14:creationId xmlns:p14="http://schemas.microsoft.com/office/powerpoint/2010/main" val="3583892475"/>
      </p:ext>
    </p:extLst>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400800"/>
            <a:ext cx="2133600" cy="365125"/>
          </a:xfrm>
        </p:spPr>
        <p:txBody>
          <a:bodyPr/>
          <a:lstStyle/>
          <a:p>
            <a:fld id="{53325215-7382-4C1B-86B1-E9DB9649FF55}" type="slidenum">
              <a:rPr lang="en-US" sz="1000" smtClean="0">
                <a:solidFill>
                  <a:schemeClr val="tx2"/>
                </a:solidFill>
                <a:latin typeface="+mj-lt"/>
              </a:rPr>
              <a:pPr/>
              <a:t>5</a:t>
            </a:fld>
            <a:endParaRPr lang="en-US" sz="1000" dirty="0">
              <a:solidFill>
                <a:schemeClr val="tx2"/>
              </a:solidFill>
              <a:latin typeface="+mj-lt"/>
            </a:endParaRPr>
          </a:p>
        </p:txBody>
      </p:sp>
      <p:sp>
        <p:nvSpPr>
          <p:cNvPr id="6" name="Rectangle 5"/>
          <p:cNvSpPr/>
          <p:nvPr/>
        </p:nvSpPr>
        <p:spPr>
          <a:xfrm>
            <a:off x="1066800" y="4876800"/>
            <a:ext cx="7024479" cy="132343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Questions ? </a:t>
            </a:r>
            <a:r>
              <a:rPr lang="en-US" sz="8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p>
        </p:txBody>
      </p:sp>
      <p:sp>
        <p:nvSpPr>
          <p:cNvPr id="2" name="Rectangle 1"/>
          <p:cNvSpPr/>
          <p:nvPr/>
        </p:nvSpPr>
        <p:spPr>
          <a:xfrm>
            <a:off x="609600" y="1828800"/>
            <a:ext cx="7772400" cy="3970318"/>
          </a:xfrm>
          <a:prstGeom prst="rect">
            <a:avLst/>
          </a:prstGeom>
        </p:spPr>
        <p:txBody>
          <a:bodyPr wrap="square">
            <a:spAutoFit/>
          </a:bodyPr>
          <a:lstStyle/>
          <a:p>
            <a:pPr marL="457200" marR="0">
              <a:spcBef>
                <a:spcPts val="0"/>
              </a:spcBef>
              <a:spcAft>
                <a:spcPts val="0"/>
              </a:spcAft>
            </a:pPr>
            <a:r>
              <a:rPr lang="en-US" sz="2800" dirty="0">
                <a:solidFill>
                  <a:srgbClr val="171717"/>
                </a:solidFill>
                <a:latin typeface="Arial" panose="020B0604020202020204" pitchFamily="34" charset="0"/>
                <a:ea typeface="Calibri" panose="020F0502020204030204" pitchFamily="34" charset="0"/>
              </a:rPr>
              <a:t>If you have any questions about the form or for policy-related questions, please contact the Institutional Compliance Office at 901.448.8469 or </a:t>
            </a:r>
            <a:r>
              <a:rPr lang="en-US" sz="2800" dirty="0" smtClean="0">
                <a:solidFill>
                  <a:srgbClr val="171717"/>
                </a:solidFill>
                <a:latin typeface="Arial" panose="020B0604020202020204" pitchFamily="34" charset="0"/>
                <a:ea typeface="Calibri" panose="020F0502020204030204" pitchFamily="34" charset="0"/>
              </a:rPr>
              <a:t>at  </a:t>
            </a:r>
            <a:r>
              <a:rPr lang="en-US" sz="2800" u="sng" dirty="0" smtClean="0">
                <a:solidFill>
                  <a:srgbClr val="0563C1"/>
                </a:solidFill>
                <a:latin typeface="Helvetica" panose="020B0604020202020204" pitchFamily="34" charset="0"/>
                <a:ea typeface="Calibri" panose="020F0502020204030204" pitchFamily="34" charset="0"/>
                <a:cs typeface="Times New Roman" panose="02020603050405020304" pitchFamily="18" charset="0"/>
                <a:hlinkClick r:id="rId2" tooltip="mailto:institutional.compliance@uthsc.edu"/>
              </a:rPr>
              <a:t>institutional.compliance@uthsc.edu</a:t>
            </a:r>
            <a:r>
              <a:rPr lang="en-US" sz="2800" dirty="0" smtClean="0">
                <a:solidFill>
                  <a:srgbClr val="171717"/>
                </a:solidFill>
                <a:latin typeface="Arial" panose="020B0604020202020204" pitchFamily="34" charset="0"/>
                <a:ea typeface="Calibri" panose="020F0502020204030204" pitchFamily="34" charset="0"/>
              </a:rPr>
              <a:t> </a:t>
            </a:r>
            <a:r>
              <a:rPr lang="en-US" sz="2800" dirty="0">
                <a:solidFill>
                  <a:srgbClr val="171717"/>
                </a:solidFill>
                <a:latin typeface="Arial" panose="020B0604020202020204" pitchFamily="34" charset="0"/>
                <a:ea typeface="Calibri" panose="020F0502020204030204" pitchFamily="34" charset="0"/>
              </a:rPr>
              <a:t> </a:t>
            </a:r>
            <a:endParaRPr lang="en-US" sz="2800" dirty="0" smtClean="0">
              <a:solidFill>
                <a:srgbClr val="171717"/>
              </a:solidFill>
              <a:latin typeface="Arial" panose="020B0604020202020204" pitchFamily="34" charset="0"/>
              <a:ea typeface="Calibri" panose="020F0502020204030204" pitchFamily="34" charset="0"/>
            </a:endParaRPr>
          </a:p>
          <a:p>
            <a:pPr marL="457200" marR="0">
              <a:spcBef>
                <a:spcPts val="0"/>
              </a:spcBef>
              <a:spcAft>
                <a:spcPts val="0"/>
              </a:spcAft>
            </a:pPr>
            <a:endParaRPr lang="en-US" sz="2800" dirty="0">
              <a:solidFill>
                <a:srgbClr val="171717"/>
              </a:solidFill>
              <a:effectLst/>
              <a:latin typeface="Arial" panose="020B0604020202020204" pitchFamily="34" charset="0"/>
              <a:ea typeface="Calibri" panose="020F0502020204030204" pitchFamily="34" charset="0"/>
            </a:endParaRPr>
          </a:p>
          <a:p>
            <a:pPr marL="457200" marR="0">
              <a:spcBef>
                <a:spcPts val="0"/>
              </a:spcBef>
              <a:spcAft>
                <a:spcPts val="0"/>
              </a:spcAft>
            </a:pPr>
            <a:r>
              <a:rPr lang="en-US" sz="2800" dirty="0">
                <a:hlinkClick r:id="rId3"/>
              </a:rPr>
              <a:t>https://www.uthsc.edu/compliance</a:t>
            </a:r>
            <a:r>
              <a:rPr lang="en-US" sz="2800" dirty="0" smtClean="0">
                <a:hlinkClick r:id="rId3"/>
              </a:rPr>
              <a:t>/</a:t>
            </a:r>
            <a:endParaRPr lang="en-US" sz="2800" dirty="0" smtClean="0"/>
          </a:p>
          <a:p>
            <a:pPr marL="457200" marR="0">
              <a:spcBef>
                <a:spcPts val="0"/>
              </a:spcBef>
              <a:spcAft>
                <a:spcPts val="0"/>
              </a:spcAft>
            </a:pPr>
            <a:endParaRPr lang="en-US" sz="2800" dirty="0" smtClean="0"/>
          </a:p>
          <a:p>
            <a:pPr marL="457200" marR="0">
              <a:spcBef>
                <a:spcPts val="0"/>
              </a:spcBef>
              <a:spcAft>
                <a:spcPts val="0"/>
              </a:spcAft>
            </a:pPr>
            <a:endParaRPr lang="en-US" sz="2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817838686"/>
      </p:ext>
    </p:extLst>
  </p:cSld>
  <p:clrMapOvr>
    <a:masterClrMapping/>
  </p:clrMapOvr>
  <p:transition spd="med">
    <p:random/>
  </p:transition>
  <p:timing>
    <p:tnLst>
      <p:par>
        <p:cTn id="1" dur="indefinite" restart="never" nodeType="tmRoot"/>
      </p:par>
    </p:tnLst>
  </p:timing>
</p:sld>
</file>

<file path=ppt/theme/theme1.xml><?xml version="1.0" encoding="utf-8"?>
<a:theme xmlns:a="http://schemas.openxmlformats.org/drawingml/2006/main" name="Business plan presentation">
  <a:themeElements>
    <a:clrScheme name="Business Plan">
      <a:dk1>
        <a:sysClr val="windowText" lastClr="000000"/>
      </a:dk1>
      <a:lt1>
        <a:sysClr val="window" lastClr="FFFFFF"/>
      </a:lt1>
      <a:dk2>
        <a:srgbClr val="284E6A"/>
      </a:dk2>
      <a:lt2>
        <a:srgbClr val="EFE3C4"/>
      </a:lt2>
      <a:accent1>
        <a:srgbClr val="646F4D"/>
      </a:accent1>
      <a:accent2>
        <a:srgbClr val="934721"/>
      </a:accent2>
      <a:accent3>
        <a:srgbClr val="A46721"/>
      </a:accent3>
      <a:accent4>
        <a:srgbClr val="655E6D"/>
      </a:accent4>
      <a:accent5>
        <a:srgbClr val="3A5F7B"/>
      </a:accent5>
      <a:accent6>
        <a:srgbClr val="665E45"/>
      </a:accent6>
      <a:hlink>
        <a:srgbClr val="64A2C8"/>
      </a:hlink>
      <a:folHlink>
        <a:srgbClr val="9BA967"/>
      </a:folHlink>
    </a:clrScheme>
    <a:fontScheme name="School Presentation">
      <a:majorFont>
        <a:latin typeface="Bookman Old Style"/>
        <a:ea typeface=""/>
        <a:cs typeface=""/>
      </a:majorFont>
      <a:minorFont>
        <a:latin typeface="Segoe Condens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plan presentation</Template>
  <TotalTime>0</TotalTime>
  <Words>245</Words>
  <Application>Microsoft Office PowerPoint</Application>
  <PresentationFormat>On-screen Show (4:3)</PresentationFormat>
  <Paragraphs>26</Paragraphs>
  <Slides>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Bookman Old Style</vt:lpstr>
      <vt:lpstr>Calibri</vt:lpstr>
      <vt:lpstr>Helvetica</vt:lpstr>
      <vt:lpstr>Segoe Condensed</vt:lpstr>
      <vt:lpstr>Times New Roman</vt:lpstr>
      <vt:lpstr>Wingdings</vt:lpstr>
      <vt:lpstr>Business plan presentation</vt:lpstr>
      <vt:lpstr>Outside Interests Disclosure (OID) Form</vt:lpstr>
      <vt:lpstr>New Process–Electronic OID Form </vt:lpstr>
      <vt:lpstr>New Process–Electronic OID Form </vt:lpstr>
      <vt:lpstr>New Process–Electronic OID Form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2009-12-16T15:49:57Z</dcterms:created>
  <dcterms:modified xsi:type="dcterms:W3CDTF">2019-11-15T19:30:27Z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TC100819221033</vt:lpwstr>
  </property>
</Properties>
</file>