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3" d="100"/>
          <a:sy n="83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6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5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4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0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0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3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8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9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3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5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7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8ED5F-DC1A-44BC-AFFA-2731003F706B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C4F6F-A5B9-4245-A649-4E846D13B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4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thsc.edu/oed/titlevi.php" TargetMode="External"/><Relationship Id="rId5" Type="http://schemas.openxmlformats.org/officeDocument/2006/relationships/hyperlink" Target="http://uthsc.edu/oed/sexual-misconduct.php" TargetMode="External"/><Relationship Id="rId4" Type="http://schemas.openxmlformats.org/officeDocument/2006/relationships/hyperlink" Target="http://uthsc.edu/oed/staff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827" y="3596680"/>
            <a:ext cx="4759287" cy="20243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57" y="6199575"/>
            <a:ext cx="12193057" cy="6584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38803" y="958334"/>
            <a:ext cx="93133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en-US" sz="3600" dirty="0">
                <a:hlinkClick r:id="rId4"/>
              </a:rPr>
              <a:t>New OED Staff</a:t>
            </a:r>
            <a:endParaRPr lang="en-US" sz="3600" dirty="0"/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3600" dirty="0">
                <a:hlinkClick r:id="rId5"/>
              </a:rPr>
              <a:t>Title IX Update</a:t>
            </a:r>
            <a:endParaRPr lang="en-US" sz="3600" dirty="0"/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3600" dirty="0">
                <a:hlinkClick r:id="rId6"/>
              </a:rPr>
              <a:t>Title VI Update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2298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Alston, Michael</dc:creator>
  <cp:lastModifiedBy>Cotton, Jacquelyne R</cp:lastModifiedBy>
  <cp:revision>1</cp:revision>
  <cp:lastPrinted>2018-07-17T13:30:43Z</cp:lastPrinted>
  <dcterms:created xsi:type="dcterms:W3CDTF">2018-07-16T13:59:36Z</dcterms:created>
  <dcterms:modified xsi:type="dcterms:W3CDTF">2018-07-17T13:31:20Z</dcterms:modified>
</cp:coreProperties>
</file>