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83" d="100"/>
          <a:sy n="83" d="100"/>
        </p:scale>
        <p:origin x="3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ED5F-DC1A-44BC-AFFA-2731003F706B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C4F6F-A5B9-4245-A649-4E846D13B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66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ED5F-DC1A-44BC-AFFA-2731003F706B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C4F6F-A5B9-4245-A649-4E846D13B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057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ED5F-DC1A-44BC-AFFA-2731003F706B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C4F6F-A5B9-4245-A649-4E846D13B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744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ED5F-DC1A-44BC-AFFA-2731003F706B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C4F6F-A5B9-4245-A649-4E846D13B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02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ED5F-DC1A-44BC-AFFA-2731003F706B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C4F6F-A5B9-4245-A649-4E846D13B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09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ED5F-DC1A-44BC-AFFA-2731003F706B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C4F6F-A5B9-4245-A649-4E846D13B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31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ED5F-DC1A-44BC-AFFA-2731003F706B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C4F6F-A5B9-4245-A649-4E846D13B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84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ED5F-DC1A-44BC-AFFA-2731003F706B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C4F6F-A5B9-4245-A649-4E846D13B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99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ED5F-DC1A-44BC-AFFA-2731003F706B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C4F6F-A5B9-4245-A649-4E846D13B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839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ED5F-DC1A-44BC-AFFA-2731003F706B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C4F6F-A5B9-4245-A649-4E846D13B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454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ED5F-DC1A-44BC-AFFA-2731003F706B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C4F6F-A5B9-4245-A649-4E846D13B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470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8ED5F-DC1A-44BC-AFFA-2731003F706B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C4F6F-A5B9-4245-A649-4E846D13B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47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uthsc.edu/oed/titlevi.php" TargetMode="External"/><Relationship Id="rId5" Type="http://schemas.openxmlformats.org/officeDocument/2006/relationships/hyperlink" Target="http://uthsc.edu/oed/sexual-misconduct.php" TargetMode="External"/><Relationship Id="rId4" Type="http://schemas.openxmlformats.org/officeDocument/2006/relationships/hyperlink" Target="http://uthsc.edu/oed/staff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827" y="3596680"/>
            <a:ext cx="4759287" cy="20243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57" y="6199575"/>
            <a:ext cx="12193057" cy="65842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438803" y="958334"/>
            <a:ext cx="93133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anose="05000000000000000000" pitchFamily="2" charset="2"/>
              <a:buChar char="q"/>
            </a:pPr>
            <a:r>
              <a:rPr lang="en-US" sz="3600" dirty="0">
                <a:hlinkClick r:id="rId4"/>
              </a:rPr>
              <a:t>New OED Staff</a:t>
            </a:r>
            <a:endParaRPr lang="en-US" sz="3600" dirty="0"/>
          </a:p>
          <a:p>
            <a:pPr algn="ctr">
              <a:buFont typeface="Wingdings" panose="05000000000000000000" pitchFamily="2" charset="2"/>
              <a:buChar char="q"/>
            </a:pPr>
            <a:r>
              <a:rPr lang="en-US" sz="3600" dirty="0">
                <a:hlinkClick r:id="rId5"/>
              </a:rPr>
              <a:t>Title IX Update</a:t>
            </a:r>
            <a:endParaRPr lang="en-US" sz="3600" dirty="0"/>
          </a:p>
          <a:p>
            <a:pPr algn="ctr">
              <a:buFont typeface="Wingdings" panose="05000000000000000000" pitchFamily="2" charset="2"/>
              <a:buChar char="q"/>
            </a:pPr>
            <a:r>
              <a:rPr lang="en-US" sz="3600" dirty="0">
                <a:hlinkClick r:id="rId6"/>
              </a:rPr>
              <a:t>Title VI Update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52298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>University of Tennessee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Alston, Michael</dc:creator>
  <cp:lastModifiedBy>Cotton, Jacquelyne R</cp:lastModifiedBy>
  <cp:revision>1</cp:revision>
  <cp:lastPrinted>2018-07-17T13:30:43Z</cp:lastPrinted>
  <dcterms:created xsi:type="dcterms:W3CDTF">2018-07-16T13:59:36Z</dcterms:created>
  <dcterms:modified xsi:type="dcterms:W3CDTF">2018-07-17T13:31:20Z</dcterms:modified>
</cp:coreProperties>
</file>