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716" r:id="rId5"/>
  </p:sldMasterIdLst>
  <p:notesMasterIdLst>
    <p:notesMasterId r:id="rId15"/>
  </p:notesMasterIdLst>
  <p:handoutMasterIdLst>
    <p:handoutMasterId r:id="rId16"/>
  </p:handoutMasterIdLst>
  <p:sldIdLst>
    <p:sldId id="400" r:id="rId6"/>
    <p:sldId id="410" r:id="rId7"/>
    <p:sldId id="419" r:id="rId8"/>
    <p:sldId id="416" r:id="rId9"/>
    <p:sldId id="414" r:id="rId10"/>
    <p:sldId id="411" r:id="rId11"/>
    <p:sldId id="415" r:id="rId12"/>
    <p:sldId id="404" r:id="rId13"/>
    <p:sldId id="394" r:id="rId14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614E"/>
    <a:srgbClr val="F59331"/>
    <a:srgbClr val="D6D6D6"/>
    <a:srgbClr val="FF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3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lham, Libby (Libby)" userId="S::mpelham@uthsc.edu::4c94bf4d-2338-419f-8b21-2619a6aebfb5" providerId="AD" clId="Web-{44BC1721-D324-E887-06B3-69C03AD778F0}"/>
    <pc:docChg chg="modSld">
      <pc:chgData name="Pelham, Libby (Libby)" userId="S::mpelham@uthsc.edu::4c94bf4d-2338-419f-8b21-2619a6aebfb5" providerId="AD" clId="Web-{44BC1721-D324-E887-06B3-69C03AD778F0}" dt="2020-12-31T14:37:29.184" v="4" actId="20577"/>
      <pc:docMkLst>
        <pc:docMk/>
      </pc:docMkLst>
      <pc:sldChg chg="modSp">
        <pc:chgData name="Pelham, Libby (Libby)" userId="S::mpelham@uthsc.edu::4c94bf4d-2338-419f-8b21-2619a6aebfb5" providerId="AD" clId="Web-{44BC1721-D324-E887-06B3-69C03AD778F0}" dt="2020-12-31T14:36:33.963" v="2" actId="20577"/>
        <pc:sldMkLst>
          <pc:docMk/>
          <pc:sldMk cId="589266411" sldId="404"/>
        </pc:sldMkLst>
        <pc:spChg chg="mod">
          <ac:chgData name="Pelham, Libby (Libby)" userId="S::mpelham@uthsc.edu::4c94bf4d-2338-419f-8b21-2619a6aebfb5" providerId="AD" clId="Web-{44BC1721-D324-E887-06B3-69C03AD778F0}" dt="2020-12-31T14:36:33.963" v="2" actId="20577"/>
          <ac:spMkLst>
            <pc:docMk/>
            <pc:sldMk cId="589266411" sldId="404"/>
            <ac:spMk id="5" creationId="{6AAFBCD3-4E73-FB4F-9983-432B38BDDD55}"/>
          </ac:spMkLst>
        </pc:spChg>
      </pc:sldChg>
    </pc:docChg>
  </pc:docChgLst>
  <pc:docChgLst>
    <pc:chgData name="Brown, Tonya L" userId="S::tlbrown@uthsc.edu::2d7b17b5-2fcf-4b93-883e-7d180f5d8afb" providerId="AD" clId="Web-{A60150DC-CCFA-57A1-2C03-66D975CB6386}"/>
    <pc:docChg chg="addSld delSld modSld">
      <pc:chgData name="Brown, Tonya L" userId="S::tlbrown@uthsc.edu::2d7b17b5-2fcf-4b93-883e-7d180f5d8afb" providerId="AD" clId="Web-{A60150DC-CCFA-57A1-2C03-66D975CB6386}" dt="2021-01-07T17:38:30.074" v="39"/>
      <pc:docMkLst>
        <pc:docMk/>
      </pc:docMkLst>
      <pc:sldChg chg="addSp delSp modSp">
        <pc:chgData name="Brown, Tonya L" userId="S::tlbrown@uthsc.edu::2d7b17b5-2fcf-4b93-883e-7d180f5d8afb" providerId="AD" clId="Web-{A60150DC-CCFA-57A1-2C03-66D975CB6386}" dt="2021-01-07T17:38:27.324" v="38"/>
        <pc:sldMkLst>
          <pc:docMk/>
          <pc:sldMk cId="2667351430" sldId="414"/>
        </pc:sldMkLst>
        <pc:spChg chg="add del">
          <ac:chgData name="Brown, Tonya L" userId="S::tlbrown@uthsc.edu::2d7b17b5-2fcf-4b93-883e-7d180f5d8afb" providerId="AD" clId="Web-{A60150DC-CCFA-57A1-2C03-66D975CB6386}" dt="2021-01-07T17:38:27.324" v="38"/>
          <ac:spMkLst>
            <pc:docMk/>
            <pc:sldMk cId="2667351430" sldId="414"/>
            <ac:spMk id="5" creationId="{00000000-0000-0000-0000-000000000000}"/>
          </ac:spMkLst>
        </pc:spChg>
        <pc:spChg chg="add del">
          <ac:chgData name="Brown, Tonya L" userId="S::tlbrown@uthsc.edu::2d7b17b5-2fcf-4b93-883e-7d180f5d8afb" providerId="AD" clId="Web-{A60150DC-CCFA-57A1-2C03-66D975CB6386}" dt="2021-01-07T17:38:20.762" v="36"/>
          <ac:spMkLst>
            <pc:docMk/>
            <pc:sldMk cId="2667351430" sldId="414"/>
            <ac:spMk id="6" creationId="{00000000-0000-0000-0000-000000000000}"/>
          </ac:spMkLst>
        </pc:spChg>
        <pc:spChg chg="add del">
          <ac:chgData name="Brown, Tonya L" userId="S::tlbrown@uthsc.edu::2d7b17b5-2fcf-4b93-883e-7d180f5d8afb" providerId="AD" clId="Web-{A60150DC-CCFA-57A1-2C03-66D975CB6386}" dt="2021-01-07T17:38:18.121" v="35"/>
          <ac:spMkLst>
            <pc:docMk/>
            <pc:sldMk cId="2667351430" sldId="414"/>
            <ac:spMk id="7" creationId="{00000000-0000-0000-0000-000000000000}"/>
          </ac:spMkLst>
        </pc:spChg>
        <pc:spChg chg="add del mod">
          <ac:chgData name="Brown, Tonya L" userId="S::tlbrown@uthsc.edu::2d7b17b5-2fcf-4b93-883e-7d180f5d8afb" providerId="AD" clId="Web-{A60150DC-CCFA-57A1-2C03-66D975CB6386}" dt="2021-01-07T17:37:51.293" v="24"/>
          <ac:spMkLst>
            <pc:docMk/>
            <pc:sldMk cId="2667351430" sldId="414"/>
            <ac:spMk id="8" creationId="{35D5DA75-FA9D-4264-9385-5376D87FCEA6}"/>
          </ac:spMkLst>
        </pc:spChg>
        <pc:spChg chg="add del">
          <ac:chgData name="Brown, Tonya L" userId="S::tlbrown@uthsc.edu::2d7b17b5-2fcf-4b93-883e-7d180f5d8afb" providerId="AD" clId="Web-{A60150DC-CCFA-57A1-2C03-66D975CB6386}" dt="2021-01-07T17:38:23.481" v="37"/>
          <ac:spMkLst>
            <pc:docMk/>
            <pc:sldMk cId="2667351430" sldId="414"/>
            <ac:spMk id="12" creationId="{00000000-0000-0000-0000-000000000000}"/>
          </ac:spMkLst>
        </pc:spChg>
        <pc:spChg chg="add del">
          <ac:chgData name="Brown, Tonya L" userId="S::tlbrown@uthsc.edu::2d7b17b5-2fcf-4b93-883e-7d180f5d8afb" providerId="AD" clId="Web-{A60150DC-CCFA-57A1-2C03-66D975CB6386}" dt="2021-01-07T17:38:01.590" v="29"/>
          <ac:spMkLst>
            <pc:docMk/>
            <pc:sldMk cId="2667351430" sldId="414"/>
            <ac:spMk id="13" creationId="{00000000-0000-0000-0000-000000000000}"/>
          </ac:spMkLst>
        </pc:spChg>
        <pc:spChg chg="add del mod">
          <ac:chgData name="Brown, Tonya L" userId="S::tlbrown@uthsc.edu::2d7b17b5-2fcf-4b93-883e-7d180f5d8afb" providerId="AD" clId="Web-{A60150DC-CCFA-57A1-2C03-66D975CB6386}" dt="2021-01-07T17:38:15.340" v="34" actId="20577"/>
          <ac:spMkLst>
            <pc:docMk/>
            <pc:sldMk cId="2667351430" sldId="414"/>
            <ac:spMk id="14" creationId="{00000000-0000-0000-0000-000000000000}"/>
          </ac:spMkLst>
        </pc:spChg>
        <pc:spChg chg="add del">
          <ac:chgData name="Brown, Tonya L" userId="S::tlbrown@uthsc.edu::2d7b17b5-2fcf-4b93-883e-7d180f5d8afb" providerId="AD" clId="Web-{A60150DC-CCFA-57A1-2C03-66D975CB6386}" dt="2021-01-07T17:37:58.200" v="27"/>
          <ac:spMkLst>
            <pc:docMk/>
            <pc:sldMk cId="2667351430" sldId="414"/>
            <ac:spMk id="15" creationId="{00000000-0000-0000-0000-000000000000}"/>
          </ac:spMkLst>
        </pc:spChg>
        <pc:spChg chg="add del">
          <ac:chgData name="Brown, Tonya L" userId="S::tlbrown@uthsc.edu::2d7b17b5-2fcf-4b93-883e-7d180f5d8afb" providerId="AD" clId="Web-{A60150DC-CCFA-57A1-2C03-66D975CB6386}" dt="2021-01-07T17:38:04.168" v="30"/>
          <ac:spMkLst>
            <pc:docMk/>
            <pc:sldMk cId="2667351430" sldId="414"/>
            <ac:spMk id="16" creationId="{00000000-0000-0000-0000-000000000000}"/>
          </ac:spMkLst>
        </pc:spChg>
        <pc:spChg chg="add del">
          <ac:chgData name="Brown, Tonya L" userId="S::tlbrown@uthsc.edu::2d7b17b5-2fcf-4b93-883e-7d180f5d8afb" providerId="AD" clId="Web-{A60150DC-CCFA-57A1-2C03-66D975CB6386}" dt="2021-01-07T17:37:55.356" v="26"/>
          <ac:spMkLst>
            <pc:docMk/>
            <pc:sldMk cId="2667351430" sldId="414"/>
            <ac:spMk id="18" creationId="{00000000-0000-0000-0000-000000000000}"/>
          </ac:spMkLst>
        </pc:spChg>
        <pc:spChg chg="add del mod">
          <ac:chgData name="Brown, Tonya L" userId="S::tlbrown@uthsc.edu::2d7b17b5-2fcf-4b93-883e-7d180f5d8afb" providerId="AD" clId="Web-{A60150DC-CCFA-57A1-2C03-66D975CB6386}" dt="2021-01-07T17:38:09.590" v="32" actId="20577"/>
          <ac:spMkLst>
            <pc:docMk/>
            <pc:sldMk cId="2667351430" sldId="414"/>
            <ac:spMk id="19" creationId="{00000000-0000-0000-0000-000000000000}"/>
          </ac:spMkLst>
        </pc:spChg>
        <pc:spChg chg="add del">
          <ac:chgData name="Brown, Tonya L" userId="S::tlbrown@uthsc.edu::2d7b17b5-2fcf-4b93-883e-7d180f5d8afb" providerId="AD" clId="Web-{A60150DC-CCFA-57A1-2C03-66D975CB6386}" dt="2021-01-07T17:37:58.934" v="28"/>
          <ac:spMkLst>
            <pc:docMk/>
            <pc:sldMk cId="2667351430" sldId="414"/>
            <ac:spMk id="20" creationId="{00000000-0000-0000-0000-000000000000}"/>
          </ac:spMkLst>
        </pc:spChg>
        <pc:spChg chg="add del">
          <ac:chgData name="Brown, Tonya L" userId="S::tlbrown@uthsc.edu::2d7b17b5-2fcf-4b93-883e-7d180f5d8afb" providerId="AD" clId="Web-{A60150DC-CCFA-57A1-2C03-66D975CB6386}" dt="2021-01-07T17:37:54.262" v="25"/>
          <ac:spMkLst>
            <pc:docMk/>
            <pc:sldMk cId="2667351430" sldId="414"/>
            <ac:spMk id="21" creationId="{00000000-0000-0000-0000-000000000000}"/>
          </ac:spMkLst>
        </pc:spChg>
        <pc:picChg chg="add del mod">
          <ac:chgData name="Brown, Tonya L" userId="S::tlbrown@uthsc.edu::2d7b17b5-2fcf-4b93-883e-7d180f5d8afb" providerId="AD" clId="Web-{A60150DC-CCFA-57A1-2C03-66D975CB6386}" dt="2021-01-07T17:36:40.450" v="4"/>
          <ac:picMkLst>
            <pc:docMk/>
            <pc:sldMk cId="2667351430" sldId="414"/>
            <ac:picMk id="3" creationId="{8A842B9A-C7AA-4943-9968-78497C65DE15}"/>
          </ac:picMkLst>
        </pc:picChg>
      </pc:sldChg>
      <pc:sldChg chg="add del replId">
        <pc:chgData name="Brown, Tonya L" userId="S::tlbrown@uthsc.edu::2d7b17b5-2fcf-4b93-883e-7d180f5d8afb" providerId="AD" clId="Web-{A60150DC-CCFA-57A1-2C03-66D975CB6386}" dt="2021-01-07T17:38:30.074" v="39"/>
        <pc:sldMkLst>
          <pc:docMk/>
          <pc:sldMk cId="103612823" sldId="416"/>
        </pc:sldMkLst>
      </pc:sldChg>
    </pc:docChg>
  </pc:docChgLst>
  <pc:docChgLst>
    <pc:chgData name="Pelham, Libby (Libby)" userId="4c94bf4d-2338-419f-8b21-2619a6aebfb5" providerId="ADAL" clId="{269F49B4-DD55-0741-BE75-D2D4226A238B}"/>
    <pc:docChg chg="undo custSel modSld">
      <pc:chgData name="Pelham, Libby (Libby)" userId="4c94bf4d-2338-419f-8b21-2619a6aebfb5" providerId="ADAL" clId="{269F49B4-DD55-0741-BE75-D2D4226A238B}" dt="2020-12-31T14:41:56.145" v="15" actId="207"/>
      <pc:docMkLst>
        <pc:docMk/>
      </pc:docMkLst>
      <pc:sldChg chg="modSp mod">
        <pc:chgData name="Pelham, Libby (Libby)" userId="4c94bf4d-2338-419f-8b21-2619a6aebfb5" providerId="ADAL" clId="{269F49B4-DD55-0741-BE75-D2D4226A238B}" dt="2020-12-31T14:41:56.145" v="15" actId="207"/>
        <pc:sldMkLst>
          <pc:docMk/>
          <pc:sldMk cId="589266411" sldId="404"/>
        </pc:sldMkLst>
        <pc:spChg chg="mod">
          <ac:chgData name="Pelham, Libby (Libby)" userId="4c94bf4d-2338-419f-8b21-2619a6aebfb5" providerId="ADAL" clId="{269F49B4-DD55-0741-BE75-D2D4226A238B}" dt="2020-12-31T14:41:56.145" v="15" actId="207"/>
          <ac:spMkLst>
            <pc:docMk/>
            <pc:sldMk cId="589266411" sldId="404"/>
            <ac:spMk id="5" creationId="{6AAFBCD3-4E73-FB4F-9983-432B38BDDD55}"/>
          </ac:spMkLst>
        </pc:spChg>
      </pc:sldChg>
    </pc:docChg>
  </pc:docChgLst>
  <pc:docChgLst>
    <pc:chgData name="Hall, Lisa M" userId="S::lhall37@uthsc.edu::678581d6-914f-4857-8960-8d9434c4a70c" providerId="AD" clId="Web-{3DFB75E1-E033-7595-6100-1976462CB9EA}"/>
    <pc:docChg chg="modSld">
      <pc:chgData name="Hall, Lisa M" userId="S::lhall37@uthsc.edu::678581d6-914f-4857-8960-8d9434c4a70c" providerId="AD" clId="Web-{3DFB75E1-E033-7595-6100-1976462CB9EA}" dt="2021-01-04T23:37:08.080" v="5" actId="20577"/>
      <pc:docMkLst>
        <pc:docMk/>
      </pc:docMkLst>
      <pc:sldChg chg="modSp">
        <pc:chgData name="Hall, Lisa M" userId="S::lhall37@uthsc.edu::678581d6-914f-4857-8960-8d9434c4a70c" providerId="AD" clId="Web-{3DFB75E1-E033-7595-6100-1976462CB9EA}" dt="2021-01-04T23:37:08.080" v="4" actId="20577"/>
        <pc:sldMkLst>
          <pc:docMk/>
          <pc:sldMk cId="589266411" sldId="404"/>
        </pc:sldMkLst>
        <pc:spChg chg="mod">
          <ac:chgData name="Hall, Lisa M" userId="S::lhall37@uthsc.edu::678581d6-914f-4857-8960-8d9434c4a70c" providerId="AD" clId="Web-{3DFB75E1-E033-7595-6100-1976462CB9EA}" dt="2021-01-04T23:37:08.080" v="4" actId="20577"/>
          <ac:spMkLst>
            <pc:docMk/>
            <pc:sldMk cId="589266411" sldId="404"/>
            <ac:spMk id="5" creationId="{6AAFBCD3-4E73-FB4F-9983-432B38BDDD55}"/>
          </ac:spMkLst>
        </pc:spChg>
      </pc:sldChg>
    </pc:docChg>
  </pc:docChgLst>
  <pc:docChgLst>
    <pc:chgData name="Pelham, Libby (Libby)" userId="4c94bf4d-2338-419f-8b21-2619a6aebfb5" providerId="ADAL" clId="{74B1E283-B1CE-A44C-AC35-CE16BF32D863}"/>
    <pc:docChg chg="undo redo custSel modSld modMainMaster">
      <pc:chgData name="Pelham, Libby (Libby)" userId="4c94bf4d-2338-419f-8b21-2619a6aebfb5" providerId="ADAL" clId="{74B1E283-B1CE-A44C-AC35-CE16BF32D863}" dt="2021-01-07T19:55:36.427" v="859"/>
      <pc:docMkLst>
        <pc:docMk/>
      </pc:docMkLst>
      <pc:sldChg chg="addSp delSp modSp mod">
        <pc:chgData name="Pelham, Libby (Libby)" userId="4c94bf4d-2338-419f-8b21-2619a6aebfb5" providerId="ADAL" clId="{74B1E283-B1CE-A44C-AC35-CE16BF32D863}" dt="2021-01-07T18:51:23.563" v="506" actId="1076"/>
        <pc:sldMkLst>
          <pc:docMk/>
          <pc:sldMk cId="589266411" sldId="404"/>
        </pc:sldMkLst>
        <pc:spChg chg="add del mod">
          <ac:chgData name="Pelham, Libby (Libby)" userId="4c94bf4d-2338-419f-8b21-2619a6aebfb5" providerId="ADAL" clId="{74B1E283-B1CE-A44C-AC35-CE16BF32D863}" dt="2021-01-07T18:51:09.706" v="481" actId="478"/>
          <ac:spMkLst>
            <pc:docMk/>
            <pc:sldMk cId="589266411" sldId="404"/>
            <ac:spMk id="2" creationId="{3D3866C4-FC99-EF42-85FC-CF159A308FAE}"/>
          </ac:spMkLst>
        </pc:spChg>
        <pc:spChg chg="mod">
          <ac:chgData name="Pelham, Libby (Libby)" userId="4c94bf4d-2338-419f-8b21-2619a6aebfb5" providerId="ADAL" clId="{74B1E283-B1CE-A44C-AC35-CE16BF32D863}" dt="2021-01-07T18:51:21.708" v="505" actId="1035"/>
          <ac:spMkLst>
            <pc:docMk/>
            <pc:sldMk cId="589266411" sldId="404"/>
            <ac:spMk id="5" creationId="{6AAFBCD3-4E73-FB4F-9983-432B38BDDD55}"/>
          </ac:spMkLst>
        </pc:spChg>
        <pc:spChg chg="add mod">
          <ac:chgData name="Pelham, Libby (Libby)" userId="4c94bf4d-2338-419f-8b21-2619a6aebfb5" providerId="ADAL" clId="{74B1E283-B1CE-A44C-AC35-CE16BF32D863}" dt="2021-01-07T18:51:13.374" v="491" actId="20577"/>
          <ac:spMkLst>
            <pc:docMk/>
            <pc:sldMk cId="589266411" sldId="404"/>
            <ac:spMk id="7" creationId="{26467343-6C98-B441-8378-F13CC1C7000E}"/>
          </ac:spMkLst>
        </pc:spChg>
        <pc:picChg chg="mod">
          <ac:chgData name="Pelham, Libby (Libby)" userId="4c94bf4d-2338-419f-8b21-2619a6aebfb5" providerId="ADAL" clId="{74B1E283-B1CE-A44C-AC35-CE16BF32D863}" dt="2021-01-07T18:51:23.563" v="506" actId="1076"/>
          <ac:picMkLst>
            <pc:docMk/>
            <pc:sldMk cId="589266411" sldId="404"/>
            <ac:picMk id="4" creationId="{82D08F8A-4662-9B4C-BE51-0AF88738A71D}"/>
          </ac:picMkLst>
        </pc:picChg>
      </pc:sldChg>
      <pc:sldChg chg="modSp mod">
        <pc:chgData name="Pelham, Libby (Libby)" userId="4c94bf4d-2338-419f-8b21-2619a6aebfb5" providerId="ADAL" clId="{74B1E283-B1CE-A44C-AC35-CE16BF32D863}" dt="2021-01-07T18:06:24.477" v="3" actId="1076"/>
        <pc:sldMkLst>
          <pc:docMk/>
          <pc:sldMk cId="3130860080" sldId="410"/>
        </pc:sldMkLst>
        <pc:spChg chg="mod">
          <ac:chgData name="Pelham, Libby (Libby)" userId="4c94bf4d-2338-419f-8b21-2619a6aebfb5" providerId="ADAL" clId="{74B1E283-B1CE-A44C-AC35-CE16BF32D863}" dt="2021-01-07T18:06:12.931" v="1" actId="2710"/>
          <ac:spMkLst>
            <pc:docMk/>
            <pc:sldMk cId="3130860080" sldId="410"/>
            <ac:spMk id="5" creationId="{6AAFBCD3-4E73-FB4F-9983-432B38BDDD55}"/>
          </ac:spMkLst>
        </pc:spChg>
        <pc:picChg chg="mod">
          <ac:chgData name="Pelham, Libby (Libby)" userId="4c94bf4d-2338-419f-8b21-2619a6aebfb5" providerId="ADAL" clId="{74B1E283-B1CE-A44C-AC35-CE16BF32D863}" dt="2021-01-07T18:06:24.477" v="3" actId="1076"/>
          <ac:picMkLst>
            <pc:docMk/>
            <pc:sldMk cId="3130860080" sldId="410"/>
            <ac:picMk id="4" creationId="{82D08F8A-4662-9B4C-BE51-0AF88738A71D}"/>
          </ac:picMkLst>
        </pc:picChg>
      </pc:sldChg>
      <pc:sldChg chg="modSp mod">
        <pc:chgData name="Pelham, Libby (Libby)" userId="4c94bf4d-2338-419f-8b21-2619a6aebfb5" providerId="ADAL" clId="{74B1E283-B1CE-A44C-AC35-CE16BF32D863}" dt="2021-01-07T18:47:45.019" v="411" actId="14734"/>
        <pc:sldMkLst>
          <pc:docMk/>
          <pc:sldMk cId="246810675" sldId="411"/>
        </pc:sldMkLst>
        <pc:graphicFrameChg chg="mod modGraphic">
          <ac:chgData name="Pelham, Libby (Libby)" userId="4c94bf4d-2338-419f-8b21-2619a6aebfb5" providerId="ADAL" clId="{74B1E283-B1CE-A44C-AC35-CE16BF32D863}" dt="2021-01-07T18:47:45.019" v="411" actId="14734"/>
          <ac:graphicFrameMkLst>
            <pc:docMk/>
            <pc:sldMk cId="246810675" sldId="411"/>
            <ac:graphicFrameMk id="3" creationId="{00000000-0000-0000-0000-000000000000}"/>
          </ac:graphicFrameMkLst>
        </pc:graphicFrameChg>
      </pc:sldChg>
      <pc:sldChg chg="addSp delSp modSp mod">
        <pc:chgData name="Pelham, Libby (Libby)" userId="4c94bf4d-2338-419f-8b21-2619a6aebfb5" providerId="ADAL" clId="{74B1E283-B1CE-A44C-AC35-CE16BF32D863}" dt="2021-01-07T19:55:36.427" v="859"/>
        <pc:sldMkLst>
          <pc:docMk/>
          <pc:sldMk cId="2667351430" sldId="414"/>
        </pc:sldMkLst>
        <pc:spChg chg="add mod">
          <ac:chgData name="Pelham, Libby (Libby)" userId="4c94bf4d-2338-419f-8b21-2619a6aebfb5" providerId="ADAL" clId="{74B1E283-B1CE-A44C-AC35-CE16BF32D863}" dt="2021-01-07T19:53:02.661" v="815" actId="1038"/>
          <ac:spMkLst>
            <pc:docMk/>
            <pc:sldMk cId="2667351430" sldId="414"/>
            <ac:spMk id="3" creationId="{34ADD72D-DCFF-1245-849B-80C8CDDD2C90}"/>
          </ac:spMkLst>
        </pc:spChg>
        <pc:spChg chg="del mod">
          <ac:chgData name="Pelham, Libby (Libby)" userId="4c94bf4d-2338-419f-8b21-2619a6aebfb5" providerId="ADAL" clId="{74B1E283-B1CE-A44C-AC35-CE16BF32D863}" dt="2021-01-07T19:40:45.617" v="507" actId="478"/>
          <ac:spMkLst>
            <pc:docMk/>
            <pc:sldMk cId="2667351430" sldId="414"/>
            <ac:spMk id="5" creationId="{00000000-0000-0000-0000-000000000000}"/>
          </ac:spMkLst>
        </pc:spChg>
        <pc:spChg chg="del mod">
          <ac:chgData name="Pelham, Libby (Libby)" userId="4c94bf4d-2338-419f-8b21-2619a6aebfb5" providerId="ADAL" clId="{74B1E283-B1CE-A44C-AC35-CE16BF32D863}" dt="2021-01-07T19:40:46.057" v="508" actId="478"/>
          <ac:spMkLst>
            <pc:docMk/>
            <pc:sldMk cId="2667351430" sldId="414"/>
            <ac:spMk id="6" creationId="{00000000-0000-0000-0000-000000000000}"/>
          </ac:spMkLst>
        </pc:spChg>
        <pc:spChg chg="del mod">
          <ac:chgData name="Pelham, Libby (Libby)" userId="4c94bf4d-2338-419f-8b21-2619a6aebfb5" providerId="ADAL" clId="{74B1E283-B1CE-A44C-AC35-CE16BF32D863}" dt="2021-01-07T19:41:00.772" v="523" actId="478"/>
          <ac:spMkLst>
            <pc:docMk/>
            <pc:sldMk cId="2667351430" sldId="414"/>
            <ac:spMk id="7" creationId="{00000000-0000-0000-0000-000000000000}"/>
          </ac:spMkLst>
        </pc:spChg>
        <pc:spChg chg="del mod">
          <ac:chgData name="Pelham, Libby (Libby)" userId="4c94bf4d-2338-419f-8b21-2619a6aebfb5" providerId="ADAL" clId="{74B1E283-B1CE-A44C-AC35-CE16BF32D863}" dt="2021-01-07T19:40:47.919" v="512" actId="478"/>
          <ac:spMkLst>
            <pc:docMk/>
            <pc:sldMk cId="2667351430" sldId="414"/>
            <ac:spMk id="12" creationId="{00000000-0000-0000-0000-000000000000}"/>
          </ac:spMkLst>
        </pc:spChg>
        <pc:spChg chg="del mod">
          <ac:chgData name="Pelham, Libby (Libby)" userId="4c94bf4d-2338-419f-8b21-2619a6aebfb5" providerId="ADAL" clId="{74B1E283-B1CE-A44C-AC35-CE16BF32D863}" dt="2021-01-07T19:40:47.424" v="511" actId="478"/>
          <ac:spMkLst>
            <pc:docMk/>
            <pc:sldMk cId="2667351430" sldId="414"/>
            <ac:spMk id="13" creationId="{00000000-0000-0000-0000-000000000000}"/>
          </ac:spMkLst>
        </pc:spChg>
        <pc:spChg chg="del mod">
          <ac:chgData name="Pelham, Libby (Libby)" userId="4c94bf4d-2338-419f-8b21-2619a6aebfb5" providerId="ADAL" clId="{74B1E283-B1CE-A44C-AC35-CE16BF32D863}" dt="2021-01-07T19:40:46.861" v="510" actId="478"/>
          <ac:spMkLst>
            <pc:docMk/>
            <pc:sldMk cId="2667351430" sldId="414"/>
            <ac:spMk id="14" creationId="{00000000-0000-0000-0000-000000000000}"/>
          </ac:spMkLst>
        </pc:spChg>
        <pc:spChg chg="del mod">
          <ac:chgData name="Pelham, Libby (Libby)" userId="4c94bf4d-2338-419f-8b21-2619a6aebfb5" providerId="ADAL" clId="{74B1E283-B1CE-A44C-AC35-CE16BF32D863}" dt="2021-01-07T19:40:48.388" v="513" actId="478"/>
          <ac:spMkLst>
            <pc:docMk/>
            <pc:sldMk cId="2667351430" sldId="414"/>
            <ac:spMk id="15" creationId="{00000000-0000-0000-0000-000000000000}"/>
          </ac:spMkLst>
        </pc:spChg>
        <pc:spChg chg="del mod">
          <ac:chgData name="Pelham, Libby (Libby)" userId="4c94bf4d-2338-419f-8b21-2619a6aebfb5" providerId="ADAL" clId="{74B1E283-B1CE-A44C-AC35-CE16BF32D863}" dt="2021-01-07T19:41:01.483" v="524" actId="478"/>
          <ac:spMkLst>
            <pc:docMk/>
            <pc:sldMk cId="2667351430" sldId="414"/>
            <ac:spMk id="16" creationId="{00000000-0000-0000-0000-000000000000}"/>
          </ac:spMkLst>
        </pc:spChg>
        <pc:spChg chg="del mod">
          <ac:chgData name="Pelham, Libby (Libby)" userId="4c94bf4d-2338-419f-8b21-2619a6aebfb5" providerId="ADAL" clId="{74B1E283-B1CE-A44C-AC35-CE16BF32D863}" dt="2021-01-07T19:41:06.240" v="529" actId="478"/>
          <ac:spMkLst>
            <pc:docMk/>
            <pc:sldMk cId="2667351430" sldId="414"/>
            <ac:spMk id="18" creationId="{00000000-0000-0000-0000-000000000000}"/>
          </ac:spMkLst>
        </pc:spChg>
        <pc:spChg chg="add del mod">
          <ac:chgData name="Pelham, Libby (Libby)" userId="4c94bf4d-2338-419f-8b21-2619a6aebfb5" providerId="ADAL" clId="{74B1E283-B1CE-A44C-AC35-CE16BF32D863}" dt="2021-01-07T19:41:03.542" v="527" actId="478"/>
          <ac:spMkLst>
            <pc:docMk/>
            <pc:sldMk cId="2667351430" sldId="414"/>
            <ac:spMk id="19" creationId="{00000000-0000-0000-0000-000000000000}"/>
          </ac:spMkLst>
        </pc:spChg>
        <pc:spChg chg="del mod">
          <ac:chgData name="Pelham, Libby (Libby)" userId="4c94bf4d-2338-419f-8b21-2619a6aebfb5" providerId="ADAL" clId="{74B1E283-B1CE-A44C-AC35-CE16BF32D863}" dt="2021-01-07T19:40:48.891" v="514" actId="478"/>
          <ac:spMkLst>
            <pc:docMk/>
            <pc:sldMk cId="2667351430" sldId="414"/>
            <ac:spMk id="20" creationId="{00000000-0000-0000-0000-000000000000}"/>
          </ac:spMkLst>
        </pc:spChg>
        <pc:spChg chg="del mod">
          <ac:chgData name="Pelham, Libby (Libby)" userId="4c94bf4d-2338-419f-8b21-2619a6aebfb5" providerId="ADAL" clId="{74B1E283-B1CE-A44C-AC35-CE16BF32D863}" dt="2021-01-07T19:41:02.126" v="525" actId="478"/>
          <ac:spMkLst>
            <pc:docMk/>
            <pc:sldMk cId="2667351430" sldId="414"/>
            <ac:spMk id="21" creationId="{00000000-0000-0000-0000-000000000000}"/>
          </ac:spMkLst>
        </pc:spChg>
        <pc:spChg chg="del mod">
          <ac:chgData name="Pelham, Libby (Libby)" userId="4c94bf4d-2338-419f-8b21-2619a6aebfb5" providerId="ADAL" clId="{74B1E283-B1CE-A44C-AC35-CE16BF32D863}" dt="2021-01-07T19:40:58.280" v="521" actId="478"/>
          <ac:spMkLst>
            <pc:docMk/>
            <pc:sldMk cId="2667351430" sldId="414"/>
            <ac:spMk id="22" creationId="{00000000-0000-0000-0000-000000000000}"/>
          </ac:spMkLst>
        </pc:spChg>
        <pc:spChg chg="del mod">
          <ac:chgData name="Pelham, Libby (Libby)" userId="4c94bf4d-2338-419f-8b21-2619a6aebfb5" providerId="ADAL" clId="{74B1E283-B1CE-A44C-AC35-CE16BF32D863}" dt="2021-01-07T19:41:00.131" v="522" actId="478"/>
          <ac:spMkLst>
            <pc:docMk/>
            <pc:sldMk cId="2667351430" sldId="414"/>
            <ac:spMk id="23" creationId="{00000000-0000-0000-0000-000000000000}"/>
          </ac:spMkLst>
        </pc:spChg>
        <pc:spChg chg="del mod">
          <ac:chgData name="Pelham, Libby (Libby)" userId="4c94bf4d-2338-419f-8b21-2619a6aebfb5" providerId="ADAL" clId="{74B1E283-B1CE-A44C-AC35-CE16BF32D863}" dt="2021-01-07T19:41:08.179" v="530" actId="478"/>
          <ac:spMkLst>
            <pc:docMk/>
            <pc:sldMk cId="2667351430" sldId="414"/>
            <ac:spMk id="24" creationId="{00000000-0000-0000-0000-000000000000}"/>
          </ac:spMkLst>
        </pc:spChg>
        <pc:spChg chg="add mod">
          <ac:chgData name="Pelham, Libby (Libby)" userId="4c94bf4d-2338-419f-8b21-2619a6aebfb5" providerId="ADAL" clId="{74B1E283-B1CE-A44C-AC35-CE16BF32D863}" dt="2021-01-07T19:52:53.596" v="806" actId="1038"/>
          <ac:spMkLst>
            <pc:docMk/>
            <pc:sldMk cId="2667351430" sldId="414"/>
            <ac:spMk id="28" creationId="{87AA1E32-2189-D94A-8D24-2259300BB988}"/>
          </ac:spMkLst>
        </pc:spChg>
        <pc:spChg chg="add mod">
          <ac:chgData name="Pelham, Libby (Libby)" userId="4c94bf4d-2338-419f-8b21-2619a6aebfb5" providerId="ADAL" clId="{74B1E283-B1CE-A44C-AC35-CE16BF32D863}" dt="2021-01-07T19:50:11.465" v="775" actId="1076"/>
          <ac:spMkLst>
            <pc:docMk/>
            <pc:sldMk cId="2667351430" sldId="414"/>
            <ac:spMk id="29" creationId="{9587E0C9-0D33-2F4D-A6D8-24D97E5BFCAA}"/>
          </ac:spMkLst>
        </pc:spChg>
        <pc:graphicFrameChg chg="add del mod modGraphic">
          <ac:chgData name="Pelham, Libby (Libby)" userId="4c94bf4d-2338-419f-8b21-2619a6aebfb5" providerId="ADAL" clId="{74B1E283-B1CE-A44C-AC35-CE16BF32D863}" dt="2021-01-07T19:45:08.647" v="578" actId="478"/>
          <ac:graphicFrameMkLst>
            <pc:docMk/>
            <pc:sldMk cId="2667351430" sldId="414"/>
            <ac:graphicFrameMk id="25" creationId="{53B9464E-5E1D-9E4E-BF85-A578E83F07AC}"/>
          </ac:graphicFrameMkLst>
        </pc:graphicFrameChg>
        <pc:graphicFrameChg chg="add mod modGraphic">
          <ac:chgData name="Pelham, Libby (Libby)" userId="4c94bf4d-2338-419f-8b21-2619a6aebfb5" providerId="ADAL" clId="{74B1E283-B1CE-A44C-AC35-CE16BF32D863}" dt="2021-01-07T19:55:36.427" v="859"/>
          <ac:graphicFrameMkLst>
            <pc:docMk/>
            <pc:sldMk cId="2667351430" sldId="414"/>
            <ac:graphicFrameMk id="26" creationId="{4A19C7B2-27A2-9D4F-87BE-DFA5EB4580B7}"/>
          </ac:graphicFrameMkLst>
        </pc:graphicFrameChg>
        <pc:graphicFrameChg chg="add del mod">
          <ac:chgData name="Pelham, Libby (Libby)" userId="4c94bf4d-2338-419f-8b21-2619a6aebfb5" providerId="ADAL" clId="{74B1E283-B1CE-A44C-AC35-CE16BF32D863}" dt="2021-01-07T19:48:04.216" v="652"/>
          <ac:graphicFrameMkLst>
            <pc:docMk/>
            <pc:sldMk cId="2667351430" sldId="414"/>
            <ac:graphicFrameMk id="27" creationId="{E5977FE1-BF0F-7F4E-A011-B12814DE4A44}"/>
          </ac:graphicFrameMkLst>
        </pc:graphicFrameChg>
        <pc:picChg chg="add del mod">
          <ac:chgData name="Pelham, Libby (Libby)" userId="4c94bf4d-2338-419f-8b21-2619a6aebfb5" providerId="ADAL" clId="{74B1E283-B1CE-A44C-AC35-CE16BF32D863}" dt="2021-01-07T19:53:46.140" v="835" actId="1076"/>
          <ac:picMkLst>
            <pc:docMk/>
            <pc:sldMk cId="2667351430" sldId="414"/>
            <ac:picMk id="4" creationId="{82D08F8A-4662-9B4C-BE51-0AF88738A71D}"/>
          </ac:picMkLst>
        </pc:picChg>
      </pc:sldChg>
      <pc:sldMasterChg chg="addSp delSp modSp">
        <pc:chgData name="Pelham, Libby (Libby)" userId="4c94bf4d-2338-419f-8b21-2619a6aebfb5" providerId="ADAL" clId="{74B1E283-B1CE-A44C-AC35-CE16BF32D863}" dt="2021-01-07T18:45:40.856" v="357"/>
        <pc:sldMasterMkLst>
          <pc:docMk/>
          <pc:sldMasterMk cId="1459764720" sldId="2147483660"/>
        </pc:sldMasterMkLst>
        <pc:spChg chg="add del mod">
          <ac:chgData name="Pelham, Libby (Libby)" userId="4c94bf4d-2338-419f-8b21-2619a6aebfb5" providerId="ADAL" clId="{74B1E283-B1CE-A44C-AC35-CE16BF32D863}" dt="2021-01-07T18:45:40.856" v="357"/>
          <ac:spMkLst>
            <pc:docMk/>
            <pc:sldMasterMk cId="1459764720" sldId="2147483660"/>
            <ac:spMk id="2" creationId="{1A26BC52-E69D-0C46-93D8-5788C8E294F4}"/>
          </ac:spMkLst>
        </pc:spChg>
      </pc:sldMasterChg>
    </pc:docChg>
  </pc:docChgLst>
  <pc:docChgLst>
    <pc:chgData name="Pelham, Libby (Libby)" userId="S::mpelham@uthsc.edu::4c94bf4d-2338-419f-8b21-2619a6aebfb5" providerId="AD" clId="Web-{5BEF08B7-8783-2A8C-A18D-9FA4343AF01D}"/>
    <pc:docChg chg="modSld">
      <pc:chgData name="Pelham, Libby (Libby)" userId="S::mpelham@uthsc.edu::4c94bf4d-2338-419f-8b21-2619a6aebfb5" providerId="AD" clId="Web-{5BEF08B7-8783-2A8C-A18D-9FA4343AF01D}" dt="2021-01-07T18:05:35.976" v="11" actId="20577"/>
      <pc:docMkLst>
        <pc:docMk/>
      </pc:docMkLst>
      <pc:sldChg chg="modSp">
        <pc:chgData name="Pelham, Libby (Libby)" userId="S::mpelham@uthsc.edu::4c94bf4d-2338-419f-8b21-2619a6aebfb5" providerId="AD" clId="Web-{5BEF08B7-8783-2A8C-A18D-9FA4343AF01D}" dt="2021-01-07T18:05:35.976" v="10" actId="20577"/>
        <pc:sldMkLst>
          <pc:docMk/>
          <pc:sldMk cId="3130860080" sldId="410"/>
        </pc:sldMkLst>
        <pc:spChg chg="mod">
          <ac:chgData name="Pelham, Libby (Libby)" userId="S::mpelham@uthsc.edu::4c94bf4d-2338-419f-8b21-2619a6aebfb5" providerId="AD" clId="Web-{5BEF08B7-8783-2A8C-A18D-9FA4343AF01D}" dt="2021-01-07T18:05:35.976" v="10" actId="20577"/>
          <ac:spMkLst>
            <pc:docMk/>
            <pc:sldMk cId="3130860080" sldId="410"/>
            <ac:spMk id="5" creationId="{6AAFBCD3-4E73-FB4F-9983-432B38BDDD55}"/>
          </ac:spMkLst>
        </pc:spChg>
      </pc:sldChg>
    </pc:docChg>
  </pc:docChgLst>
  <pc:docChgLst>
    <pc:chgData name="Hall, Lisa M" userId="678581d6-914f-4857-8960-8d9434c4a70c" providerId="ADAL" clId="{E1818815-73F5-43F7-A83E-C6DB3A537765}"/>
    <pc:docChg chg="modSld">
      <pc:chgData name="Hall, Lisa M" userId="678581d6-914f-4857-8960-8d9434c4a70c" providerId="ADAL" clId="{E1818815-73F5-43F7-A83E-C6DB3A537765}" dt="2021-03-03T17:37:48.851" v="0" actId="729"/>
      <pc:docMkLst>
        <pc:docMk/>
      </pc:docMkLst>
      <pc:sldChg chg="mod modShow">
        <pc:chgData name="Hall, Lisa M" userId="678581d6-914f-4857-8960-8d9434c4a70c" providerId="ADAL" clId="{E1818815-73F5-43F7-A83E-C6DB3A537765}" dt="2021-03-03T17:37:48.851" v="0" actId="729"/>
        <pc:sldMkLst>
          <pc:docMk/>
          <pc:sldMk cId="3130860080" sldId="410"/>
        </pc:sldMkLst>
      </pc:sldChg>
    </pc:docChg>
  </pc:docChgLst>
  <pc:docChgLst>
    <pc:chgData name="Massey, Vikki" userId="2a4e9a5d-71ca-4255-b142-131bfa048438" providerId="ADAL" clId="{0C608206-4D98-4A02-B9B0-E55304847C97}"/>
    <pc:docChg chg="undo custSel mod addSld delSld modSld">
      <pc:chgData name="Massey, Vikki" userId="2a4e9a5d-71ca-4255-b142-131bfa048438" providerId="ADAL" clId="{0C608206-4D98-4A02-B9B0-E55304847C97}" dt="2021-01-26T19:56:20.973" v="1759" actId="729"/>
      <pc:docMkLst>
        <pc:docMk/>
      </pc:docMkLst>
      <pc:sldChg chg="modSp mod modShow">
        <pc:chgData name="Massey, Vikki" userId="2a4e9a5d-71ca-4255-b142-131bfa048438" providerId="ADAL" clId="{0C608206-4D98-4A02-B9B0-E55304847C97}" dt="2021-01-26T19:56:17.283" v="1758" actId="729"/>
        <pc:sldMkLst>
          <pc:docMk/>
          <pc:sldMk cId="3130860080" sldId="410"/>
        </pc:sldMkLst>
        <pc:spChg chg="mod">
          <ac:chgData name="Massey, Vikki" userId="2a4e9a5d-71ca-4255-b142-131bfa048438" providerId="ADAL" clId="{0C608206-4D98-4A02-B9B0-E55304847C97}" dt="2021-01-14T18:51:34.719" v="1628" actId="1035"/>
          <ac:spMkLst>
            <pc:docMk/>
            <pc:sldMk cId="3130860080" sldId="410"/>
            <ac:spMk id="10" creationId="{2A718875-8138-46D4-809D-8F068569BAF8}"/>
          </ac:spMkLst>
        </pc:spChg>
        <pc:graphicFrameChg chg="mod">
          <ac:chgData name="Massey, Vikki" userId="2a4e9a5d-71ca-4255-b142-131bfa048438" providerId="ADAL" clId="{0C608206-4D98-4A02-B9B0-E55304847C97}" dt="2021-01-14T18:51:23.018" v="1592" actId="1036"/>
          <ac:graphicFrameMkLst>
            <pc:docMk/>
            <pc:sldMk cId="3130860080" sldId="410"/>
            <ac:graphicFrameMk id="8" creationId="{1F55D0D7-249F-4612-A778-83377731B5BC}"/>
          </ac:graphicFrameMkLst>
        </pc:graphicFrameChg>
      </pc:sldChg>
      <pc:sldChg chg="addSp delSp modSp add del mod setBg">
        <pc:chgData name="Massey, Vikki" userId="2a4e9a5d-71ca-4255-b142-131bfa048438" providerId="ADAL" clId="{0C608206-4D98-4A02-B9B0-E55304847C97}" dt="2021-01-14T18:50:47.773" v="1588" actId="2696"/>
        <pc:sldMkLst>
          <pc:docMk/>
          <pc:sldMk cId="108535920" sldId="417"/>
        </pc:sldMkLst>
        <pc:spChg chg="mod">
          <ac:chgData name="Massey, Vikki" userId="2a4e9a5d-71ca-4255-b142-131bfa048438" providerId="ADAL" clId="{0C608206-4D98-4A02-B9B0-E55304847C97}" dt="2021-01-14T15:55:16.991" v="8" actId="26606"/>
          <ac:spMkLst>
            <pc:docMk/>
            <pc:sldMk cId="108535920" sldId="417"/>
            <ac:spMk id="2" creationId="{00000000-0000-0000-0000-000000000000}"/>
          </ac:spMkLst>
        </pc:spChg>
        <pc:spChg chg="add del mod">
          <ac:chgData name="Massey, Vikki" userId="2a4e9a5d-71ca-4255-b142-131bfa048438" providerId="ADAL" clId="{0C608206-4D98-4A02-B9B0-E55304847C97}" dt="2021-01-14T15:55:33.035" v="12" actId="26606"/>
          <ac:spMkLst>
            <pc:docMk/>
            <pc:sldMk cId="108535920" sldId="417"/>
            <ac:spMk id="5" creationId="{6AAFBCD3-4E73-FB4F-9983-432B38BDDD55}"/>
          </ac:spMkLst>
        </pc:spChg>
        <pc:spChg chg="mod ord">
          <ac:chgData name="Massey, Vikki" userId="2a4e9a5d-71ca-4255-b142-131bfa048438" providerId="ADAL" clId="{0C608206-4D98-4A02-B9B0-E55304847C97}" dt="2021-01-14T15:55:16.991" v="8" actId="26606"/>
          <ac:spMkLst>
            <pc:docMk/>
            <pc:sldMk cId="108535920" sldId="417"/>
            <ac:spMk id="7" creationId="{6AAFBCD3-4E73-FB4F-9983-432B38BDDD55}"/>
          </ac:spMkLst>
        </pc:spChg>
        <pc:spChg chg="mod">
          <ac:chgData name="Massey, Vikki" userId="2a4e9a5d-71ca-4255-b142-131bfa048438" providerId="ADAL" clId="{0C608206-4D98-4A02-B9B0-E55304847C97}" dt="2021-01-14T15:55:16.991" v="8" actId="26606"/>
          <ac:spMkLst>
            <pc:docMk/>
            <pc:sldMk cId="108535920" sldId="417"/>
            <ac:spMk id="9" creationId="{255996A1-A433-445A-A94F-3E24C6484F2A}"/>
          </ac:spMkLst>
        </pc:spChg>
        <pc:spChg chg="del mod">
          <ac:chgData name="Massey, Vikki" userId="2a4e9a5d-71ca-4255-b142-131bfa048438" providerId="ADAL" clId="{0C608206-4D98-4A02-B9B0-E55304847C97}" dt="2021-01-14T15:54:21.947" v="5" actId="478"/>
          <ac:spMkLst>
            <pc:docMk/>
            <pc:sldMk cId="108535920" sldId="417"/>
            <ac:spMk id="10" creationId="{2A718875-8138-46D4-809D-8F068569BAF8}"/>
          </ac:spMkLst>
        </pc:spChg>
        <pc:spChg chg="add del">
          <ac:chgData name="Massey, Vikki" userId="2a4e9a5d-71ca-4255-b142-131bfa048438" providerId="ADAL" clId="{0C608206-4D98-4A02-B9B0-E55304847C97}" dt="2021-01-14T15:55:16.991" v="8" actId="26606"/>
          <ac:spMkLst>
            <pc:docMk/>
            <pc:sldMk cId="108535920" sldId="417"/>
            <ac:spMk id="14" creationId="{1660E788-AFA9-4A1B-9991-6AA74632A15B}"/>
          </ac:spMkLst>
        </pc:spChg>
        <pc:spChg chg="add del">
          <ac:chgData name="Massey, Vikki" userId="2a4e9a5d-71ca-4255-b142-131bfa048438" providerId="ADAL" clId="{0C608206-4D98-4A02-B9B0-E55304847C97}" dt="2021-01-14T15:55:16.991" v="8" actId="26606"/>
          <ac:spMkLst>
            <pc:docMk/>
            <pc:sldMk cId="108535920" sldId="417"/>
            <ac:spMk id="16" creationId="{867D4867-5BA7-4462-B2F6-A23F4A622AA7}"/>
          </ac:spMkLst>
        </pc:spChg>
        <pc:graphicFrameChg chg="del mod">
          <ac:chgData name="Massey, Vikki" userId="2a4e9a5d-71ca-4255-b142-131bfa048438" providerId="ADAL" clId="{0C608206-4D98-4A02-B9B0-E55304847C97}" dt="2021-01-14T15:53:46.299" v="3" actId="478"/>
          <ac:graphicFrameMkLst>
            <pc:docMk/>
            <pc:sldMk cId="108535920" sldId="417"/>
            <ac:graphicFrameMk id="8" creationId="{1F55D0D7-249F-4612-A778-83377731B5BC}"/>
          </ac:graphicFrameMkLst>
        </pc:graphicFrameChg>
        <pc:graphicFrameChg chg="add del">
          <ac:chgData name="Massey, Vikki" userId="2a4e9a5d-71ca-4255-b142-131bfa048438" providerId="ADAL" clId="{0C608206-4D98-4A02-B9B0-E55304847C97}" dt="2021-01-14T15:55:29.238" v="10" actId="26606"/>
          <ac:graphicFrameMkLst>
            <pc:docMk/>
            <pc:sldMk cId="108535920" sldId="417"/>
            <ac:graphicFrameMk id="11" creationId="{AC65F9AB-F771-4DC7-A3B0-69E8410873B7}"/>
          </ac:graphicFrameMkLst>
        </pc:graphicFrameChg>
        <pc:graphicFrameChg chg="add del">
          <ac:chgData name="Massey, Vikki" userId="2a4e9a5d-71ca-4255-b142-131bfa048438" providerId="ADAL" clId="{0C608206-4D98-4A02-B9B0-E55304847C97}" dt="2021-01-14T15:55:33.035" v="12" actId="26606"/>
          <ac:graphicFrameMkLst>
            <pc:docMk/>
            <pc:sldMk cId="108535920" sldId="417"/>
            <ac:graphicFrameMk id="12" creationId="{8A9C6664-4349-44CA-9005-CDCF7DA38FA2}"/>
          </ac:graphicFrameMkLst>
        </pc:graphicFrameChg>
        <pc:picChg chg="mod">
          <ac:chgData name="Massey, Vikki" userId="2a4e9a5d-71ca-4255-b142-131bfa048438" providerId="ADAL" clId="{0C608206-4D98-4A02-B9B0-E55304847C97}" dt="2021-01-14T15:55:16.991" v="8" actId="26606"/>
          <ac:picMkLst>
            <pc:docMk/>
            <pc:sldMk cId="108535920" sldId="417"/>
            <ac:picMk id="4" creationId="{82D08F8A-4662-9B4C-BE51-0AF88738A71D}"/>
          </ac:picMkLst>
        </pc:picChg>
      </pc:sldChg>
      <pc:sldChg chg="addSp delSp modSp add mod modShow">
        <pc:chgData name="Massey, Vikki" userId="2a4e9a5d-71ca-4255-b142-131bfa048438" providerId="ADAL" clId="{0C608206-4D98-4A02-B9B0-E55304847C97}" dt="2021-01-26T19:56:20.973" v="1759" actId="729"/>
        <pc:sldMkLst>
          <pc:docMk/>
          <pc:sldMk cId="2840857776" sldId="418"/>
        </pc:sldMkLst>
        <pc:spChg chg="add del mod">
          <ac:chgData name="Massey, Vikki" userId="2a4e9a5d-71ca-4255-b142-131bfa048438" providerId="ADAL" clId="{0C608206-4D98-4A02-B9B0-E55304847C97}" dt="2021-01-14T16:08:02.525" v="299" actId="478"/>
          <ac:spMkLst>
            <pc:docMk/>
            <pc:sldMk cId="2840857776" sldId="418"/>
            <ac:spMk id="3" creationId="{9E2C71C0-AAFD-4847-AC0D-2DFA78BC2C40}"/>
          </ac:spMkLst>
        </pc:spChg>
        <pc:spChg chg="mod">
          <ac:chgData name="Massey, Vikki" userId="2a4e9a5d-71ca-4255-b142-131bfa048438" providerId="ADAL" clId="{0C608206-4D98-4A02-B9B0-E55304847C97}" dt="2021-01-14T18:49:51.200" v="1587" actId="20577"/>
          <ac:spMkLst>
            <pc:docMk/>
            <pc:sldMk cId="2840857776" sldId="418"/>
            <ac:spMk id="5" creationId="{6AAFBCD3-4E73-FB4F-9983-432B38BDDD55}"/>
          </ac:spMkLst>
        </pc:spChg>
        <pc:spChg chg="mod">
          <ac:chgData name="Massey, Vikki" userId="2a4e9a5d-71ca-4255-b142-131bfa048438" providerId="ADAL" clId="{0C608206-4D98-4A02-B9B0-E55304847C97}" dt="2021-01-14T18:36:53.803" v="1487" actId="20577"/>
          <ac:spMkLst>
            <pc:docMk/>
            <pc:sldMk cId="2840857776" sldId="418"/>
            <ac:spMk id="7" creationId="{6AAFBCD3-4E73-FB4F-9983-432B38BDDD55}"/>
          </ac:spMkLst>
        </pc:spChg>
        <pc:spChg chg="del">
          <ac:chgData name="Massey, Vikki" userId="2a4e9a5d-71ca-4255-b142-131bfa048438" providerId="ADAL" clId="{0C608206-4D98-4A02-B9B0-E55304847C97}" dt="2021-01-14T18:36:05.875" v="1474" actId="478"/>
          <ac:spMkLst>
            <pc:docMk/>
            <pc:sldMk cId="2840857776" sldId="418"/>
            <ac:spMk id="9" creationId="{255996A1-A433-445A-A94F-3E24C6484F2A}"/>
          </ac:spMkLst>
        </pc:spChg>
        <pc:spChg chg="del mod">
          <ac:chgData name="Massey, Vikki" userId="2a4e9a5d-71ca-4255-b142-131bfa048438" providerId="ADAL" clId="{0C608206-4D98-4A02-B9B0-E55304847C97}" dt="2021-01-14T18:36:02.233" v="1473" actId="478"/>
          <ac:spMkLst>
            <pc:docMk/>
            <pc:sldMk cId="2840857776" sldId="418"/>
            <ac:spMk id="10" creationId="{2A718875-8138-46D4-809D-8F068569BAF8}"/>
          </ac:spMkLst>
        </pc:spChg>
        <pc:graphicFrameChg chg="del mod">
          <ac:chgData name="Massey, Vikki" userId="2a4e9a5d-71ca-4255-b142-131bfa048438" providerId="ADAL" clId="{0C608206-4D98-4A02-B9B0-E55304847C97}" dt="2021-01-14T18:35:56.603" v="1471" actId="478"/>
          <ac:graphicFrameMkLst>
            <pc:docMk/>
            <pc:sldMk cId="2840857776" sldId="418"/>
            <ac:graphicFrameMk id="8" creationId="{1F55D0D7-249F-4612-A778-83377731B5BC}"/>
          </ac:graphicFrameMkLst>
        </pc:graphicFrameChg>
      </pc:sldChg>
      <pc:sldChg chg="new del">
        <pc:chgData name="Massey, Vikki" userId="2a4e9a5d-71ca-4255-b142-131bfa048438" providerId="ADAL" clId="{0C608206-4D98-4A02-B9B0-E55304847C97}" dt="2021-01-14T16:08:26.356" v="301" actId="47"/>
        <pc:sldMkLst>
          <pc:docMk/>
          <pc:sldMk cId="446907359" sldId="419"/>
        </pc:sldMkLst>
      </pc:sldChg>
      <pc:sldChg chg="modSp mod">
        <pc:chgData name="Massey, Vikki" userId="2a4e9a5d-71ca-4255-b142-131bfa048438" providerId="ADAL" clId="{0C608206-4D98-4A02-B9B0-E55304847C97}" dt="2021-01-15T00:52:27.940" v="1757" actId="1036"/>
        <pc:sldMkLst>
          <pc:docMk/>
          <pc:sldMk cId="3995814340" sldId="419"/>
        </pc:sldMkLst>
        <pc:spChg chg="mod">
          <ac:chgData name="Massey, Vikki" userId="2a4e9a5d-71ca-4255-b142-131bfa048438" providerId="ADAL" clId="{0C608206-4D98-4A02-B9B0-E55304847C97}" dt="2021-01-15T00:52:27.940" v="1757" actId="1036"/>
          <ac:spMkLst>
            <pc:docMk/>
            <pc:sldMk cId="3995814340" sldId="419"/>
            <ac:spMk id="10" creationId="{2A718875-8138-46D4-809D-8F068569BAF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5753DB-8AA4-4284-A520-931FAD04584C}" type="doc">
      <dgm:prSet loTypeId="urn:microsoft.com/office/officeart/2005/8/layout/radial3" loCatId="cycle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1449D42-E670-4B76-B93C-175CFF23DB83}">
      <dgm:prSet phldrT="[Text]" custT="1"/>
      <dgm:spPr/>
      <dgm:t>
        <a:bodyPr/>
        <a:lstStyle/>
        <a:p>
          <a:r>
            <a:rPr lang="en-US" sz="1800" dirty="0"/>
            <a:t>UTHSC Data Storage Strategy</a:t>
          </a:r>
        </a:p>
      </dgm:t>
    </dgm:pt>
    <dgm:pt modelId="{469E01AB-7C9F-4EE6-AF9C-2D7877C6F174}" type="parTrans" cxnId="{0595B187-BAA2-4076-8CAB-A184EB91D081}">
      <dgm:prSet/>
      <dgm:spPr/>
      <dgm:t>
        <a:bodyPr/>
        <a:lstStyle/>
        <a:p>
          <a:endParaRPr lang="en-US" sz="1600"/>
        </a:p>
      </dgm:t>
    </dgm:pt>
    <dgm:pt modelId="{3FE71433-7089-4F07-BAAD-F0A31A0D0FF1}" type="sibTrans" cxnId="{0595B187-BAA2-4076-8CAB-A184EB91D081}">
      <dgm:prSet/>
      <dgm:spPr/>
      <dgm:t>
        <a:bodyPr/>
        <a:lstStyle/>
        <a:p>
          <a:endParaRPr lang="en-US" sz="1600"/>
        </a:p>
      </dgm:t>
    </dgm:pt>
    <dgm:pt modelId="{8B8023AF-E737-471F-ADEE-609B1FFDD3C3}">
      <dgm:prSet phldrT="[Text]" custT="1"/>
      <dgm:spPr/>
      <dgm:t>
        <a:bodyPr/>
        <a:lstStyle/>
        <a:p>
          <a:r>
            <a:rPr lang="en-US" sz="1600" dirty="0"/>
            <a:t>OnBase</a:t>
          </a:r>
        </a:p>
        <a:p>
          <a:r>
            <a:rPr lang="en-US" sz="1600" dirty="0"/>
            <a:t>document digitization</a:t>
          </a:r>
        </a:p>
      </dgm:t>
    </dgm:pt>
    <dgm:pt modelId="{6B44D28C-B671-4C14-ACEB-55B810567CA2}" type="parTrans" cxnId="{29FE5C3E-7BE4-44DE-A089-F6CA97AD1119}">
      <dgm:prSet custT="1"/>
      <dgm:spPr/>
      <dgm:t>
        <a:bodyPr/>
        <a:lstStyle/>
        <a:p>
          <a:endParaRPr lang="en-US" sz="400" dirty="0"/>
        </a:p>
      </dgm:t>
    </dgm:pt>
    <dgm:pt modelId="{2F3C2083-9C1C-4082-8FD1-BA6647BE6D51}" type="sibTrans" cxnId="{29FE5C3E-7BE4-44DE-A089-F6CA97AD1119}">
      <dgm:prSet/>
      <dgm:spPr/>
      <dgm:t>
        <a:bodyPr/>
        <a:lstStyle/>
        <a:p>
          <a:endParaRPr lang="en-US" sz="1600"/>
        </a:p>
      </dgm:t>
    </dgm:pt>
    <dgm:pt modelId="{59E8E126-0D69-4A4B-8A8C-75D8C32A4B47}">
      <dgm:prSet phldrT="[Text]" custT="1"/>
      <dgm:spPr/>
      <dgm:t>
        <a:bodyPr/>
        <a:lstStyle/>
        <a:p>
          <a:r>
            <a:rPr lang="en-US" sz="1600" dirty="0"/>
            <a:t>Teams</a:t>
          </a:r>
        </a:p>
        <a:p>
          <a:r>
            <a:rPr lang="en-US" sz="1500" dirty="0"/>
            <a:t>collaboration </a:t>
          </a:r>
          <a:r>
            <a:rPr lang="en-US" sz="1600" dirty="0"/>
            <a:t>&amp; document sharing</a:t>
          </a:r>
        </a:p>
      </dgm:t>
    </dgm:pt>
    <dgm:pt modelId="{0A55B51A-7874-4418-9F14-F1153CBE08A4}" type="parTrans" cxnId="{0A14B306-C040-42B0-9360-E8472DA8EDE1}">
      <dgm:prSet custT="1"/>
      <dgm:spPr/>
      <dgm:t>
        <a:bodyPr/>
        <a:lstStyle/>
        <a:p>
          <a:endParaRPr lang="en-US" sz="400" dirty="0"/>
        </a:p>
      </dgm:t>
    </dgm:pt>
    <dgm:pt modelId="{095C362B-3031-4C2B-B96C-52F160F83E20}" type="sibTrans" cxnId="{0A14B306-C040-42B0-9360-E8472DA8EDE1}">
      <dgm:prSet/>
      <dgm:spPr/>
      <dgm:t>
        <a:bodyPr/>
        <a:lstStyle/>
        <a:p>
          <a:endParaRPr lang="en-US" sz="1600"/>
        </a:p>
      </dgm:t>
    </dgm:pt>
    <dgm:pt modelId="{D4D41B40-098F-42B9-B16D-D2D0F66E5D55}">
      <dgm:prSet phldrT="[Text]" custT="1"/>
      <dgm:spPr/>
      <dgm:t>
        <a:bodyPr/>
        <a:lstStyle/>
        <a:p>
          <a:r>
            <a:rPr lang="en-US" sz="1600" dirty="0"/>
            <a:t>SharePoint</a:t>
          </a:r>
        </a:p>
        <a:p>
          <a:r>
            <a:rPr lang="en-US" sz="1600" dirty="0"/>
            <a:t>document sharing</a:t>
          </a:r>
        </a:p>
      </dgm:t>
    </dgm:pt>
    <dgm:pt modelId="{B5F8D215-1517-43E0-9983-ABEF539159ED}" type="parTrans" cxnId="{D0F791A6-F0F7-4812-A00F-D8293F1B69A0}">
      <dgm:prSet custT="1"/>
      <dgm:spPr/>
      <dgm:t>
        <a:bodyPr/>
        <a:lstStyle/>
        <a:p>
          <a:endParaRPr lang="en-US" sz="400" dirty="0"/>
        </a:p>
      </dgm:t>
    </dgm:pt>
    <dgm:pt modelId="{7F80ECFB-6B94-4B31-AFAC-5735AA00C810}" type="sibTrans" cxnId="{D0F791A6-F0F7-4812-A00F-D8293F1B69A0}">
      <dgm:prSet/>
      <dgm:spPr/>
      <dgm:t>
        <a:bodyPr/>
        <a:lstStyle/>
        <a:p>
          <a:endParaRPr lang="en-US" sz="1600"/>
        </a:p>
      </dgm:t>
    </dgm:pt>
    <dgm:pt modelId="{A353360B-F327-48CE-81CB-D4E544799C9A}">
      <dgm:prSet/>
      <dgm:spPr/>
      <dgm:t>
        <a:bodyPr/>
        <a:lstStyle/>
        <a:p>
          <a:endParaRPr lang="en-US" sz="1600"/>
        </a:p>
      </dgm:t>
    </dgm:pt>
    <dgm:pt modelId="{1831DFDA-2B1D-4764-B89A-E90225FE0C60}" type="parTrans" cxnId="{0DABC41C-1F1C-446A-8BE8-C8E1907509E3}">
      <dgm:prSet/>
      <dgm:spPr/>
      <dgm:t>
        <a:bodyPr/>
        <a:lstStyle/>
        <a:p>
          <a:endParaRPr lang="en-US" sz="1600"/>
        </a:p>
      </dgm:t>
    </dgm:pt>
    <dgm:pt modelId="{4C0175CE-96EC-41A7-8042-62998EA67A86}" type="sibTrans" cxnId="{0DABC41C-1F1C-446A-8BE8-C8E1907509E3}">
      <dgm:prSet/>
      <dgm:spPr/>
      <dgm:t>
        <a:bodyPr/>
        <a:lstStyle/>
        <a:p>
          <a:endParaRPr lang="en-US" sz="1600"/>
        </a:p>
      </dgm:t>
    </dgm:pt>
    <dgm:pt modelId="{F047C10C-1D35-405A-BDE1-14B571B41676}">
      <dgm:prSet/>
      <dgm:spPr/>
      <dgm:t>
        <a:bodyPr/>
        <a:lstStyle/>
        <a:p>
          <a:endParaRPr lang="en-US" sz="1600"/>
        </a:p>
      </dgm:t>
    </dgm:pt>
    <dgm:pt modelId="{D7B87C10-F6FB-47CD-8D66-AB37D709278B}" type="parTrans" cxnId="{C8FDEE0A-C003-4644-8D05-15AC1AFCEEFE}">
      <dgm:prSet/>
      <dgm:spPr/>
      <dgm:t>
        <a:bodyPr/>
        <a:lstStyle/>
        <a:p>
          <a:endParaRPr lang="en-US" sz="1600"/>
        </a:p>
      </dgm:t>
    </dgm:pt>
    <dgm:pt modelId="{8767F07C-00D3-4BD5-8059-142762D149F0}" type="sibTrans" cxnId="{C8FDEE0A-C003-4644-8D05-15AC1AFCEEFE}">
      <dgm:prSet/>
      <dgm:spPr/>
      <dgm:t>
        <a:bodyPr/>
        <a:lstStyle/>
        <a:p>
          <a:endParaRPr lang="en-US" sz="1600"/>
        </a:p>
      </dgm:t>
    </dgm:pt>
    <dgm:pt modelId="{FA1A00DF-3B95-4D53-A2E2-AF46699B55FC}">
      <dgm:prSet/>
      <dgm:spPr/>
      <dgm:t>
        <a:bodyPr/>
        <a:lstStyle/>
        <a:p>
          <a:endParaRPr lang="en-US" sz="1600"/>
        </a:p>
      </dgm:t>
    </dgm:pt>
    <dgm:pt modelId="{A4A147C8-5286-4973-A608-19A9C805F25F}" type="parTrans" cxnId="{A90A0DEC-EBFC-47BA-B34D-8BFAB560FE9E}">
      <dgm:prSet/>
      <dgm:spPr/>
      <dgm:t>
        <a:bodyPr/>
        <a:lstStyle/>
        <a:p>
          <a:endParaRPr lang="en-US" sz="1600"/>
        </a:p>
      </dgm:t>
    </dgm:pt>
    <dgm:pt modelId="{AD6DFEFF-0B69-48A4-A51E-7FD81E8F3936}" type="sibTrans" cxnId="{A90A0DEC-EBFC-47BA-B34D-8BFAB560FE9E}">
      <dgm:prSet/>
      <dgm:spPr/>
      <dgm:t>
        <a:bodyPr/>
        <a:lstStyle/>
        <a:p>
          <a:endParaRPr lang="en-US" sz="1600"/>
        </a:p>
      </dgm:t>
    </dgm:pt>
    <dgm:pt modelId="{CF890C1E-8303-43FB-9330-03F0FC21E6E0}">
      <dgm:prSet/>
      <dgm:spPr/>
      <dgm:t>
        <a:bodyPr/>
        <a:lstStyle/>
        <a:p>
          <a:endParaRPr lang="en-US" sz="1600"/>
        </a:p>
      </dgm:t>
    </dgm:pt>
    <dgm:pt modelId="{2EAE8A94-4CA9-46D5-B084-E3F2723940CB}" type="parTrans" cxnId="{2B1C115B-F99F-4EE9-8310-F184992E97A5}">
      <dgm:prSet/>
      <dgm:spPr/>
      <dgm:t>
        <a:bodyPr/>
        <a:lstStyle/>
        <a:p>
          <a:endParaRPr lang="en-US" sz="1600"/>
        </a:p>
      </dgm:t>
    </dgm:pt>
    <dgm:pt modelId="{6EAAC2B1-EC61-4B6B-9AAB-04338F2D6B4C}" type="sibTrans" cxnId="{2B1C115B-F99F-4EE9-8310-F184992E97A5}">
      <dgm:prSet/>
      <dgm:spPr/>
      <dgm:t>
        <a:bodyPr/>
        <a:lstStyle/>
        <a:p>
          <a:endParaRPr lang="en-US" sz="1600"/>
        </a:p>
      </dgm:t>
    </dgm:pt>
    <dgm:pt modelId="{7F5C98F3-68D1-426A-A8ED-CB59CD48A00E}">
      <dgm:prSet/>
      <dgm:spPr/>
      <dgm:t>
        <a:bodyPr/>
        <a:lstStyle/>
        <a:p>
          <a:endParaRPr lang="en-US" sz="1600"/>
        </a:p>
      </dgm:t>
    </dgm:pt>
    <dgm:pt modelId="{F3238F9F-2B5D-4ABB-A60D-340B98ABC737}" type="parTrans" cxnId="{93654F93-AAC9-47C8-9479-0C4CD248A918}">
      <dgm:prSet/>
      <dgm:spPr/>
      <dgm:t>
        <a:bodyPr/>
        <a:lstStyle/>
        <a:p>
          <a:endParaRPr lang="en-US" sz="1600"/>
        </a:p>
      </dgm:t>
    </dgm:pt>
    <dgm:pt modelId="{75000087-1514-4555-B611-0769D0376ED1}" type="sibTrans" cxnId="{93654F93-AAC9-47C8-9479-0C4CD248A918}">
      <dgm:prSet/>
      <dgm:spPr/>
      <dgm:t>
        <a:bodyPr/>
        <a:lstStyle/>
        <a:p>
          <a:endParaRPr lang="en-US" sz="1600"/>
        </a:p>
      </dgm:t>
    </dgm:pt>
    <dgm:pt modelId="{8B8DC6A9-0C42-4F04-BC25-063A5483287D}">
      <dgm:prSet/>
      <dgm:spPr/>
      <dgm:t>
        <a:bodyPr/>
        <a:lstStyle/>
        <a:p>
          <a:endParaRPr lang="en-US" sz="1600"/>
        </a:p>
      </dgm:t>
    </dgm:pt>
    <dgm:pt modelId="{4F09AA14-B027-4A05-8F4E-A462963E136C}" type="parTrans" cxnId="{6F37E342-F1C9-451E-9BCC-A45B3E798880}">
      <dgm:prSet/>
      <dgm:spPr/>
      <dgm:t>
        <a:bodyPr/>
        <a:lstStyle/>
        <a:p>
          <a:endParaRPr lang="en-US" sz="1600"/>
        </a:p>
      </dgm:t>
    </dgm:pt>
    <dgm:pt modelId="{FD8CAECC-1123-46A8-BE2C-52BB61C370F6}" type="sibTrans" cxnId="{6F37E342-F1C9-451E-9BCC-A45B3E798880}">
      <dgm:prSet/>
      <dgm:spPr/>
      <dgm:t>
        <a:bodyPr/>
        <a:lstStyle/>
        <a:p>
          <a:endParaRPr lang="en-US" sz="1600"/>
        </a:p>
      </dgm:t>
    </dgm:pt>
    <dgm:pt modelId="{0A5C21BB-EC3E-4D66-904A-503B5A56A49B}">
      <dgm:prSet/>
      <dgm:spPr/>
      <dgm:t>
        <a:bodyPr/>
        <a:lstStyle/>
        <a:p>
          <a:endParaRPr lang="en-US" sz="1600"/>
        </a:p>
      </dgm:t>
    </dgm:pt>
    <dgm:pt modelId="{EC1A83F2-FF9B-44AE-9948-5A32698D5D64}" type="parTrans" cxnId="{37E5F985-C07C-494C-ACD0-30E14641D672}">
      <dgm:prSet/>
      <dgm:spPr/>
      <dgm:t>
        <a:bodyPr/>
        <a:lstStyle/>
        <a:p>
          <a:endParaRPr lang="en-US" sz="1600"/>
        </a:p>
      </dgm:t>
    </dgm:pt>
    <dgm:pt modelId="{7521711C-7B93-493C-A90B-946D888F54CE}" type="sibTrans" cxnId="{37E5F985-C07C-494C-ACD0-30E14641D672}">
      <dgm:prSet/>
      <dgm:spPr/>
      <dgm:t>
        <a:bodyPr/>
        <a:lstStyle/>
        <a:p>
          <a:endParaRPr lang="en-US" sz="1600"/>
        </a:p>
      </dgm:t>
    </dgm:pt>
    <dgm:pt modelId="{18E22D4C-149A-4A08-9D58-A5544EF1D116}">
      <dgm:prSet/>
      <dgm:spPr/>
      <dgm:t>
        <a:bodyPr/>
        <a:lstStyle/>
        <a:p>
          <a:endParaRPr lang="en-US" sz="1600"/>
        </a:p>
      </dgm:t>
    </dgm:pt>
    <dgm:pt modelId="{771DA68E-A268-4CAF-AC64-967009BB9A9A}" type="parTrans" cxnId="{87C41849-F1F2-47D8-A51E-C00024B742C8}">
      <dgm:prSet/>
      <dgm:spPr/>
      <dgm:t>
        <a:bodyPr/>
        <a:lstStyle/>
        <a:p>
          <a:endParaRPr lang="en-US" sz="1600"/>
        </a:p>
      </dgm:t>
    </dgm:pt>
    <dgm:pt modelId="{DBE79D2A-E16D-4331-90F5-4E5770AC8A08}" type="sibTrans" cxnId="{87C41849-F1F2-47D8-A51E-C00024B742C8}">
      <dgm:prSet/>
      <dgm:spPr/>
      <dgm:t>
        <a:bodyPr/>
        <a:lstStyle/>
        <a:p>
          <a:endParaRPr lang="en-US" sz="1600"/>
        </a:p>
      </dgm:t>
    </dgm:pt>
    <dgm:pt modelId="{08595D15-0619-4B2B-868B-FC4918E94001}">
      <dgm:prSet/>
      <dgm:spPr/>
      <dgm:t>
        <a:bodyPr/>
        <a:lstStyle/>
        <a:p>
          <a:endParaRPr lang="en-US" sz="1600"/>
        </a:p>
      </dgm:t>
    </dgm:pt>
    <dgm:pt modelId="{CBCCDB7F-AB0E-47A5-88A7-56695C8AAEF7}" type="parTrans" cxnId="{87A130E8-D437-4763-8E1D-670C43E31B4C}">
      <dgm:prSet/>
      <dgm:spPr/>
      <dgm:t>
        <a:bodyPr/>
        <a:lstStyle/>
        <a:p>
          <a:endParaRPr lang="en-US" sz="1600"/>
        </a:p>
      </dgm:t>
    </dgm:pt>
    <dgm:pt modelId="{5E35D258-F478-4F0A-8AFE-AD2DD975DF78}" type="sibTrans" cxnId="{87A130E8-D437-4763-8E1D-670C43E31B4C}">
      <dgm:prSet/>
      <dgm:spPr/>
      <dgm:t>
        <a:bodyPr/>
        <a:lstStyle/>
        <a:p>
          <a:endParaRPr lang="en-US" sz="1600"/>
        </a:p>
      </dgm:t>
    </dgm:pt>
    <dgm:pt modelId="{BD6EE029-4678-468A-80AC-EEEAD85291CA}">
      <dgm:prSet/>
      <dgm:spPr/>
      <dgm:t>
        <a:bodyPr/>
        <a:lstStyle/>
        <a:p>
          <a:endParaRPr lang="en-US" sz="1600"/>
        </a:p>
      </dgm:t>
    </dgm:pt>
    <dgm:pt modelId="{1C0DDE49-3A36-4F08-AEBC-54949BBC7168}" type="parTrans" cxnId="{28422BCF-2B85-46C6-AAD5-36631BE719C8}">
      <dgm:prSet/>
      <dgm:spPr/>
      <dgm:t>
        <a:bodyPr/>
        <a:lstStyle/>
        <a:p>
          <a:endParaRPr lang="en-US" sz="1600"/>
        </a:p>
      </dgm:t>
    </dgm:pt>
    <dgm:pt modelId="{EF91BB29-AED3-4189-AB1C-BD3F13B16114}" type="sibTrans" cxnId="{28422BCF-2B85-46C6-AAD5-36631BE719C8}">
      <dgm:prSet/>
      <dgm:spPr/>
      <dgm:t>
        <a:bodyPr/>
        <a:lstStyle/>
        <a:p>
          <a:endParaRPr lang="en-US" sz="1600"/>
        </a:p>
      </dgm:t>
    </dgm:pt>
    <dgm:pt modelId="{D585BEDE-4540-4F72-8498-5BFF667D4880}">
      <dgm:prSet/>
      <dgm:spPr/>
      <dgm:t>
        <a:bodyPr/>
        <a:lstStyle/>
        <a:p>
          <a:endParaRPr lang="en-US" sz="1600"/>
        </a:p>
      </dgm:t>
    </dgm:pt>
    <dgm:pt modelId="{566A13E7-1565-44E6-A045-713DA1DD2260}" type="parTrans" cxnId="{ABE0C80D-6C4F-4D35-9DB2-270D18D40142}">
      <dgm:prSet/>
      <dgm:spPr/>
      <dgm:t>
        <a:bodyPr/>
        <a:lstStyle/>
        <a:p>
          <a:endParaRPr lang="en-US" sz="1600"/>
        </a:p>
      </dgm:t>
    </dgm:pt>
    <dgm:pt modelId="{81D863B9-41E3-434D-86AD-214F7F4BC1B4}" type="sibTrans" cxnId="{ABE0C80D-6C4F-4D35-9DB2-270D18D40142}">
      <dgm:prSet/>
      <dgm:spPr/>
      <dgm:t>
        <a:bodyPr/>
        <a:lstStyle/>
        <a:p>
          <a:endParaRPr lang="en-US" sz="1600"/>
        </a:p>
      </dgm:t>
    </dgm:pt>
    <dgm:pt modelId="{5AF45D84-67B5-4DB9-A4BA-1B98C274E426}">
      <dgm:prSet/>
      <dgm:spPr/>
      <dgm:t>
        <a:bodyPr/>
        <a:lstStyle/>
        <a:p>
          <a:endParaRPr lang="en-US" sz="1600"/>
        </a:p>
      </dgm:t>
    </dgm:pt>
    <dgm:pt modelId="{29C91BAE-B1EE-4CC3-87BE-F36FD954613D}" type="parTrans" cxnId="{006CDDD4-E413-4673-AD82-5795CE30EF0E}">
      <dgm:prSet/>
      <dgm:spPr/>
      <dgm:t>
        <a:bodyPr/>
        <a:lstStyle/>
        <a:p>
          <a:endParaRPr lang="en-US" sz="1600"/>
        </a:p>
      </dgm:t>
    </dgm:pt>
    <dgm:pt modelId="{CF6E485C-88F1-46E3-A08B-769AEA7C0BDB}" type="sibTrans" cxnId="{006CDDD4-E413-4673-AD82-5795CE30EF0E}">
      <dgm:prSet/>
      <dgm:spPr/>
      <dgm:t>
        <a:bodyPr/>
        <a:lstStyle/>
        <a:p>
          <a:endParaRPr lang="en-US" sz="1600"/>
        </a:p>
      </dgm:t>
    </dgm:pt>
    <dgm:pt modelId="{5E89016D-5196-4D7D-84C4-C5647BE6377E}">
      <dgm:prSet/>
      <dgm:spPr/>
      <dgm:t>
        <a:bodyPr/>
        <a:lstStyle/>
        <a:p>
          <a:endParaRPr lang="en-US" sz="1600"/>
        </a:p>
      </dgm:t>
    </dgm:pt>
    <dgm:pt modelId="{1495BF26-F42E-4B11-8DF4-9FC87D82B170}" type="parTrans" cxnId="{53D3AAE1-C64D-41E9-9CB5-A99C21325898}">
      <dgm:prSet/>
      <dgm:spPr/>
      <dgm:t>
        <a:bodyPr/>
        <a:lstStyle/>
        <a:p>
          <a:endParaRPr lang="en-US" sz="1600"/>
        </a:p>
      </dgm:t>
    </dgm:pt>
    <dgm:pt modelId="{BA340090-88CC-408B-9343-EA6099F8E3BC}" type="sibTrans" cxnId="{53D3AAE1-C64D-41E9-9CB5-A99C21325898}">
      <dgm:prSet/>
      <dgm:spPr/>
      <dgm:t>
        <a:bodyPr/>
        <a:lstStyle/>
        <a:p>
          <a:endParaRPr lang="en-US" sz="1600"/>
        </a:p>
      </dgm:t>
    </dgm:pt>
    <dgm:pt modelId="{771B64FF-2E49-4B3D-942E-4E648B2AEDE5}">
      <dgm:prSet/>
      <dgm:spPr/>
      <dgm:t>
        <a:bodyPr/>
        <a:lstStyle/>
        <a:p>
          <a:endParaRPr lang="en-US" sz="1600"/>
        </a:p>
      </dgm:t>
    </dgm:pt>
    <dgm:pt modelId="{A6C6871B-C475-4D28-88EB-0EE12D9FD090}" type="parTrans" cxnId="{FF3019E7-A7B3-497C-9950-444A822CBA96}">
      <dgm:prSet/>
      <dgm:spPr/>
      <dgm:t>
        <a:bodyPr/>
        <a:lstStyle/>
        <a:p>
          <a:endParaRPr lang="en-US" sz="1600"/>
        </a:p>
      </dgm:t>
    </dgm:pt>
    <dgm:pt modelId="{74AE5ADF-F970-4B61-B7E9-BE759570E12D}" type="sibTrans" cxnId="{FF3019E7-A7B3-497C-9950-444A822CBA96}">
      <dgm:prSet/>
      <dgm:spPr/>
      <dgm:t>
        <a:bodyPr/>
        <a:lstStyle/>
        <a:p>
          <a:endParaRPr lang="en-US" sz="1600"/>
        </a:p>
      </dgm:t>
    </dgm:pt>
    <dgm:pt modelId="{3C14342B-9004-4BCC-BC8A-85254261DE25}">
      <dgm:prSet/>
      <dgm:spPr/>
      <dgm:t>
        <a:bodyPr/>
        <a:lstStyle/>
        <a:p>
          <a:endParaRPr lang="en-US" sz="1600"/>
        </a:p>
      </dgm:t>
    </dgm:pt>
    <dgm:pt modelId="{68604507-C1DC-4F66-BF0C-CFF66FF8C7D5}" type="parTrans" cxnId="{3FD19A27-BEDE-466F-A520-2DDF5EA723BE}">
      <dgm:prSet/>
      <dgm:spPr/>
      <dgm:t>
        <a:bodyPr/>
        <a:lstStyle/>
        <a:p>
          <a:endParaRPr lang="en-US" sz="1600"/>
        </a:p>
      </dgm:t>
    </dgm:pt>
    <dgm:pt modelId="{03672BA0-1A26-4F6A-9AFA-23FCBDA63493}" type="sibTrans" cxnId="{3FD19A27-BEDE-466F-A520-2DDF5EA723BE}">
      <dgm:prSet/>
      <dgm:spPr/>
      <dgm:t>
        <a:bodyPr/>
        <a:lstStyle/>
        <a:p>
          <a:endParaRPr lang="en-US" sz="1600"/>
        </a:p>
      </dgm:t>
    </dgm:pt>
    <dgm:pt modelId="{9A1FAEEC-59E6-4A1A-B037-395239026E1D}">
      <dgm:prSet/>
      <dgm:spPr/>
      <dgm:t>
        <a:bodyPr/>
        <a:lstStyle/>
        <a:p>
          <a:endParaRPr lang="en-US" sz="1600"/>
        </a:p>
      </dgm:t>
    </dgm:pt>
    <dgm:pt modelId="{19B57A89-D1FE-4A6D-9F02-096B96EC12CA}" type="parTrans" cxnId="{A7D75961-3D83-40D5-8EFD-9D7F24F0A676}">
      <dgm:prSet/>
      <dgm:spPr/>
      <dgm:t>
        <a:bodyPr/>
        <a:lstStyle/>
        <a:p>
          <a:endParaRPr lang="en-US" sz="1600"/>
        </a:p>
      </dgm:t>
    </dgm:pt>
    <dgm:pt modelId="{EDB81A18-CF69-4086-BF6C-506BF453223F}" type="sibTrans" cxnId="{A7D75961-3D83-40D5-8EFD-9D7F24F0A676}">
      <dgm:prSet/>
      <dgm:spPr/>
      <dgm:t>
        <a:bodyPr/>
        <a:lstStyle/>
        <a:p>
          <a:endParaRPr lang="en-US" sz="1600"/>
        </a:p>
      </dgm:t>
    </dgm:pt>
    <dgm:pt modelId="{5D093773-3891-42FC-858D-D7CD0E75DD02}">
      <dgm:prSet/>
      <dgm:spPr/>
      <dgm:t>
        <a:bodyPr/>
        <a:lstStyle/>
        <a:p>
          <a:endParaRPr lang="en-US" sz="1600"/>
        </a:p>
      </dgm:t>
    </dgm:pt>
    <dgm:pt modelId="{F73AFEAC-2CF8-4A32-923B-F72C5C2A679A}" type="parTrans" cxnId="{340D717A-2CE1-4D16-BC12-38A6DF5AC4CF}">
      <dgm:prSet/>
      <dgm:spPr/>
      <dgm:t>
        <a:bodyPr/>
        <a:lstStyle/>
        <a:p>
          <a:endParaRPr lang="en-US" sz="1600"/>
        </a:p>
      </dgm:t>
    </dgm:pt>
    <dgm:pt modelId="{3996675E-7562-4269-A13F-6CBD862C7A44}" type="sibTrans" cxnId="{340D717A-2CE1-4D16-BC12-38A6DF5AC4CF}">
      <dgm:prSet/>
      <dgm:spPr/>
      <dgm:t>
        <a:bodyPr/>
        <a:lstStyle/>
        <a:p>
          <a:endParaRPr lang="en-US" sz="1600"/>
        </a:p>
      </dgm:t>
    </dgm:pt>
    <dgm:pt modelId="{36DADAFC-6E73-4FD0-943E-D26233326422}">
      <dgm:prSet/>
      <dgm:spPr/>
      <dgm:t>
        <a:bodyPr/>
        <a:lstStyle/>
        <a:p>
          <a:endParaRPr lang="en-US" sz="1600"/>
        </a:p>
      </dgm:t>
    </dgm:pt>
    <dgm:pt modelId="{2DACF2E7-B9B0-447F-9183-A2E0C5D50558}" type="parTrans" cxnId="{7A4FD270-E038-4F33-A3E8-71AFB6C76A7F}">
      <dgm:prSet/>
      <dgm:spPr/>
      <dgm:t>
        <a:bodyPr/>
        <a:lstStyle/>
        <a:p>
          <a:endParaRPr lang="en-US" sz="1600"/>
        </a:p>
      </dgm:t>
    </dgm:pt>
    <dgm:pt modelId="{486877D0-0148-4516-9936-788396887D94}" type="sibTrans" cxnId="{7A4FD270-E038-4F33-A3E8-71AFB6C76A7F}">
      <dgm:prSet/>
      <dgm:spPr/>
      <dgm:t>
        <a:bodyPr/>
        <a:lstStyle/>
        <a:p>
          <a:endParaRPr lang="en-US" sz="1600"/>
        </a:p>
      </dgm:t>
    </dgm:pt>
    <dgm:pt modelId="{E60A5AD1-6CF4-4A67-B4A7-AFABE8A7C202}">
      <dgm:prSet/>
      <dgm:spPr/>
      <dgm:t>
        <a:bodyPr/>
        <a:lstStyle/>
        <a:p>
          <a:endParaRPr lang="en-US" sz="1600"/>
        </a:p>
      </dgm:t>
    </dgm:pt>
    <dgm:pt modelId="{24CB20DA-B154-457E-A86A-171DD0D291F4}" type="parTrans" cxnId="{70538935-A892-4758-90AB-A6D3215672D9}">
      <dgm:prSet/>
      <dgm:spPr/>
      <dgm:t>
        <a:bodyPr/>
        <a:lstStyle/>
        <a:p>
          <a:endParaRPr lang="en-US" sz="1600"/>
        </a:p>
      </dgm:t>
    </dgm:pt>
    <dgm:pt modelId="{3D38B686-CD71-4517-AE8B-8E829B4DAAEB}" type="sibTrans" cxnId="{70538935-A892-4758-90AB-A6D3215672D9}">
      <dgm:prSet/>
      <dgm:spPr/>
      <dgm:t>
        <a:bodyPr/>
        <a:lstStyle/>
        <a:p>
          <a:endParaRPr lang="en-US" sz="1600"/>
        </a:p>
      </dgm:t>
    </dgm:pt>
    <dgm:pt modelId="{F57EFA7F-3FF3-435D-BB75-643FF307BE9B}">
      <dgm:prSet/>
      <dgm:spPr/>
      <dgm:t>
        <a:bodyPr/>
        <a:lstStyle/>
        <a:p>
          <a:endParaRPr lang="en-US" sz="1600"/>
        </a:p>
      </dgm:t>
    </dgm:pt>
    <dgm:pt modelId="{9E9D4477-FEB1-4709-9DF6-9E4AE1214F15}" type="parTrans" cxnId="{E2C21D2F-69FC-4694-9C76-D21B14081464}">
      <dgm:prSet/>
      <dgm:spPr/>
      <dgm:t>
        <a:bodyPr/>
        <a:lstStyle/>
        <a:p>
          <a:endParaRPr lang="en-US" sz="1600"/>
        </a:p>
      </dgm:t>
    </dgm:pt>
    <dgm:pt modelId="{73986EF8-D6B7-4496-8077-6AD895BDCADB}" type="sibTrans" cxnId="{E2C21D2F-69FC-4694-9C76-D21B14081464}">
      <dgm:prSet/>
      <dgm:spPr/>
      <dgm:t>
        <a:bodyPr/>
        <a:lstStyle/>
        <a:p>
          <a:endParaRPr lang="en-US" sz="1600"/>
        </a:p>
      </dgm:t>
    </dgm:pt>
    <dgm:pt modelId="{8CFBEF64-E698-4E88-88D4-3F7723973E21}">
      <dgm:prSet/>
      <dgm:spPr/>
      <dgm:t>
        <a:bodyPr/>
        <a:lstStyle/>
        <a:p>
          <a:endParaRPr lang="en-US" sz="1600"/>
        </a:p>
      </dgm:t>
    </dgm:pt>
    <dgm:pt modelId="{9BBFDCEF-8018-448A-986A-C7651FD5549B}" type="parTrans" cxnId="{515F786D-AFC1-4ADC-9D6E-4F5D9BF4A035}">
      <dgm:prSet/>
      <dgm:spPr/>
      <dgm:t>
        <a:bodyPr/>
        <a:lstStyle/>
        <a:p>
          <a:endParaRPr lang="en-US" sz="1600"/>
        </a:p>
      </dgm:t>
    </dgm:pt>
    <dgm:pt modelId="{85E8A8EF-B973-4FF3-9705-6F8C147FDD2E}" type="sibTrans" cxnId="{515F786D-AFC1-4ADC-9D6E-4F5D9BF4A035}">
      <dgm:prSet/>
      <dgm:spPr/>
      <dgm:t>
        <a:bodyPr/>
        <a:lstStyle/>
        <a:p>
          <a:endParaRPr lang="en-US" sz="1600"/>
        </a:p>
      </dgm:t>
    </dgm:pt>
    <dgm:pt modelId="{03F0F313-E62C-48A5-9FB9-EAB41244DA14}">
      <dgm:prSet/>
      <dgm:spPr/>
      <dgm:t>
        <a:bodyPr/>
        <a:lstStyle/>
        <a:p>
          <a:endParaRPr lang="en-US" sz="1600"/>
        </a:p>
      </dgm:t>
    </dgm:pt>
    <dgm:pt modelId="{779251D3-28C2-4C5D-9F00-3B6C12E3F0B1}" type="parTrans" cxnId="{AA5FD2A5-CF8C-42B2-976C-47634D5040E1}">
      <dgm:prSet/>
      <dgm:spPr/>
      <dgm:t>
        <a:bodyPr/>
        <a:lstStyle/>
        <a:p>
          <a:endParaRPr lang="en-US" sz="1600"/>
        </a:p>
      </dgm:t>
    </dgm:pt>
    <dgm:pt modelId="{694B5555-6996-4F67-8D7F-D97D0F5AFFE4}" type="sibTrans" cxnId="{AA5FD2A5-CF8C-42B2-976C-47634D5040E1}">
      <dgm:prSet/>
      <dgm:spPr/>
      <dgm:t>
        <a:bodyPr/>
        <a:lstStyle/>
        <a:p>
          <a:endParaRPr lang="en-US" sz="1600"/>
        </a:p>
      </dgm:t>
    </dgm:pt>
    <dgm:pt modelId="{03EA4DD4-57F2-49F4-917B-7B01694AD926}">
      <dgm:prSet/>
      <dgm:spPr/>
      <dgm:t>
        <a:bodyPr/>
        <a:lstStyle/>
        <a:p>
          <a:endParaRPr lang="en-US" sz="1600"/>
        </a:p>
      </dgm:t>
    </dgm:pt>
    <dgm:pt modelId="{AA23B8E6-2211-4DF5-9CC0-D0D53F121C23}" type="parTrans" cxnId="{A451804D-1FA8-481B-BC3A-34E73FD923F2}">
      <dgm:prSet/>
      <dgm:spPr/>
      <dgm:t>
        <a:bodyPr/>
        <a:lstStyle/>
        <a:p>
          <a:endParaRPr lang="en-US" sz="1600"/>
        </a:p>
      </dgm:t>
    </dgm:pt>
    <dgm:pt modelId="{38C263B5-D3EB-4631-877D-5960575F84E0}" type="sibTrans" cxnId="{A451804D-1FA8-481B-BC3A-34E73FD923F2}">
      <dgm:prSet/>
      <dgm:spPr/>
      <dgm:t>
        <a:bodyPr/>
        <a:lstStyle/>
        <a:p>
          <a:endParaRPr lang="en-US" sz="1600"/>
        </a:p>
      </dgm:t>
    </dgm:pt>
    <dgm:pt modelId="{DD7407A2-F94B-408C-B166-58943A90D330}">
      <dgm:prSet/>
      <dgm:spPr/>
      <dgm:t>
        <a:bodyPr/>
        <a:lstStyle/>
        <a:p>
          <a:endParaRPr lang="en-US" sz="1600"/>
        </a:p>
      </dgm:t>
    </dgm:pt>
    <dgm:pt modelId="{108C1448-0050-4E57-A289-A386E9D0993D}" type="parTrans" cxnId="{C31CAA09-C342-4BA0-9928-A136CE8E74D6}">
      <dgm:prSet/>
      <dgm:spPr/>
      <dgm:t>
        <a:bodyPr/>
        <a:lstStyle/>
        <a:p>
          <a:endParaRPr lang="en-US" sz="1600"/>
        </a:p>
      </dgm:t>
    </dgm:pt>
    <dgm:pt modelId="{872A4C73-ABAF-42B9-BA13-4529035BC698}" type="sibTrans" cxnId="{C31CAA09-C342-4BA0-9928-A136CE8E74D6}">
      <dgm:prSet/>
      <dgm:spPr/>
      <dgm:t>
        <a:bodyPr/>
        <a:lstStyle/>
        <a:p>
          <a:endParaRPr lang="en-US" sz="1600"/>
        </a:p>
      </dgm:t>
    </dgm:pt>
    <dgm:pt modelId="{70DE7F35-6E8F-45F7-AE3B-2B4B44693BD0}">
      <dgm:prSet/>
      <dgm:spPr/>
      <dgm:t>
        <a:bodyPr/>
        <a:lstStyle/>
        <a:p>
          <a:endParaRPr lang="en-US" sz="1600"/>
        </a:p>
      </dgm:t>
    </dgm:pt>
    <dgm:pt modelId="{049BB0BA-D8A6-4ABB-9858-21A733AE06A3}" type="parTrans" cxnId="{558877E9-7CC5-4E58-AC8E-4BAD09CE5663}">
      <dgm:prSet/>
      <dgm:spPr/>
      <dgm:t>
        <a:bodyPr/>
        <a:lstStyle/>
        <a:p>
          <a:endParaRPr lang="en-US" sz="1600"/>
        </a:p>
      </dgm:t>
    </dgm:pt>
    <dgm:pt modelId="{A7C1237B-6753-4393-BC03-626AC2D248DB}" type="sibTrans" cxnId="{558877E9-7CC5-4E58-AC8E-4BAD09CE5663}">
      <dgm:prSet/>
      <dgm:spPr/>
      <dgm:t>
        <a:bodyPr/>
        <a:lstStyle/>
        <a:p>
          <a:endParaRPr lang="en-US" sz="1600"/>
        </a:p>
      </dgm:t>
    </dgm:pt>
    <dgm:pt modelId="{DE1B3429-5A54-4C53-AC66-826029279A77}">
      <dgm:prSet/>
      <dgm:spPr/>
      <dgm:t>
        <a:bodyPr/>
        <a:lstStyle/>
        <a:p>
          <a:endParaRPr lang="en-US" sz="1600"/>
        </a:p>
      </dgm:t>
    </dgm:pt>
    <dgm:pt modelId="{82430D0E-0FF2-440C-866D-1D01E4B330C0}" type="parTrans" cxnId="{EFE92038-C5BF-40B0-AA08-90FCC63B2228}">
      <dgm:prSet/>
      <dgm:spPr/>
      <dgm:t>
        <a:bodyPr/>
        <a:lstStyle/>
        <a:p>
          <a:endParaRPr lang="en-US" sz="1600"/>
        </a:p>
      </dgm:t>
    </dgm:pt>
    <dgm:pt modelId="{A18AF089-8B82-49EC-BBFC-3BFF60391E73}" type="sibTrans" cxnId="{EFE92038-C5BF-40B0-AA08-90FCC63B2228}">
      <dgm:prSet/>
      <dgm:spPr/>
      <dgm:t>
        <a:bodyPr/>
        <a:lstStyle/>
        <a:p>
          <a:endParaRPr lang="en-US" sz="1600"/>
        </a:p>
      </dgm:t>
    </dgm:pt>
    <dgm:pt modelId="{B0F99A3F-2100-4B1D-BBCC-8F8E78CD53B7}">
      <dgm:prSet/>
      <dgm:spPr/>
      <dgm:t>
        <a:bodyPr/>
        <a:lstStyle/>
        <a:p>
          <a:endParaRPr lang="en-US" sz="1600"/>
        </a:p>
      </dgm:t>
    </dgm:pt>
    <dgm:pt modelId="{927A8B91-1EA9-4E1B-A808-2A3A486FD5D4}" type="parTrans" cxnId="{05BACDC4-E250-4AAD-A51C-F16D8BEE3F48}">
      <dgm:prSet/>
      <dgm:spPr/>
      <dgm:t>
        <a:bodyPr/>
        <a:lstStyle/>
        <a:p>
          <a:endParaRPr lang="en-US" sz="1600"/>
        </a:p>
      </dgm:t>
    </dgm:pt>
    <dgm:pt modelId="{D95DBA27-851B-42FF-ADA9-2D87F64B4756}" type="sibTrans" cxnId="{05BACDC4-E250-4AAD-A51C-F16D8BEE3F48}">
      <dgm:prSet/>
      <dgm:spPr/>
      <dgm:t>
        <a:bodyPr/>
        <a:lstStyle/>
        <a:p>
          <a:endParaRPr lang="en-US" sz="1600"/>
        </a:p>
      </dgm:t>
    </dgm:pt>
    <dgm:pt modelId="{68D189D4-7335-4EE9-B54D-6D367C98CA87}">
      <dgm:prSet/>
      <dgm:spPr/>
      <dgm:t>
        <a:bodyPr/>
        <a:lstStyle/>
        <a:p>
          <a:endParaRPr lang="en-US" sz="1600"/>
        </a:p>
      </dgm:t>
    </dgm:pt>
    <dgm:pt modelId="{5BD57489-2131-4A86-A048-CD5529BA549F}" type="parTrans" cxnId="{1981C841-915C-4F69-852B-4DFE997307B2}">
      <dgm:prSet/>
      <dgm:spPr/>
      <dgm:t>
        <a:bodyPr/>
        <a:lstStyle/>
        <a:p>
          <a:endParaRPr lang="en-US" sz="1600"/>
        </a:p>
      </dgm:t>
    </dgm:pt>
    <dgm:pt modelId="{1DDC7BB3-2AD7-4D7A-A241-39933EED79FB}" type="sibTrans" cxnId="{1981C841-915C-4F69-852B-4DFE997307B2}">
      <dgm:prSet/>
      <dgm:spPr/>
      <dgm:t>
        <a:bodyPr/>
        <a:lstStyle/>
        <a:p>
          <a:endParaRPr lang="en-US" sz="1600"/>
        </a:p>
      </dgm:t>
    </dgm:pt>
    <dgm:pt modelId="{5569F75B-D94E-409D-816B-21C194C4A6CF}">
      <dgm:prSet/>
      <dgm:spPr/>
      <dgm:t>
        <a:bodyPr/>
        <a:lstStyle/>
        <a:p>
          <a:endParaRPr lang="en-US" sz="1600"/>
        </a:p>
      </dgm:t>
    </dgm:pt>
    <dgm:pt modelId="{F9008763-AF9F-4C37-BCFA-93AE0D1CA6DC}" type="parTrans" cxnId="{A378163B-3B4E-4406-90CE-1029F3F5D8CF}">
      <dgm:prSet/>
      <dgm:spPr/>
      <dgm:t>
        <a:bodyPr/>
        <a:lstStyle/>
        <a:p>
          <a:endParaRPr lang="en-US" sz="1600"/>
        </a:p>
      </dgm:t>
    </dgm:pt>
    <dgm:pt modelId="{3F0A5A5E-1038-4639-8E45-FD15CD2E5DC5}" type="sibTrans" cxnId="{A378163B-3B4E-4406-90CE-1029F3F5D8CF}">
      <dgm:prSet/>
      <dgm:spPr/>
      <dgm:t>
        <a:bodyPr/>
        <a:lstStyle/>
        <a:p>
          <a:endParaRPr lang="en-US" sz="1600"/>
        </a:p>
      </dgm:t>
    </dgm:pt>
    <dgm:pt modelId="{4453D478-895F-4E6A-A8B5-BB6049BC922F}">
      <dgm:prSet/>
      <dgm:spPr/>
      <dgm:t>
        <a:bodyPr/>
        <a:lstStyle/>
        <a:p>
          <a:endParaRPr lang="en-US" sz="1600"/>
        </a:p>
      </dgm:t>
    </dgm:pt>
    <dgm:pt modelId="{4B90330F-FEAF-45DE-B292-D1660F6BDA34}" type="parTrans" cxnId="{DE4E6744-F63F-4A6C-A2D3-136A76DA47C4}">
      <dgm:prSet/>
      <dgm:spPr/>
      <dgm:t>
        <a:bodyPr/>
        <a:lstStyle/>
        <a:p>
          <a:endParaRPr lang="en-US" sz="1600"/>
        </a:p>
      </dgm:t>
    </dgm:pt>
    <dgm:pt modelId="{6EEBA483-7387-4F15-BDE7-AFB5E6A09072}" type="sibTrans" cxnId="{DE4E6744-F63F-4A6C-A2D3-136A76DA47C4}">
      <dgm:prSet/>
      <dgm:spPr/>
      <dgm:t>
        <a:bodyPr/>
        <a:lstStyle/>
        <a:p>
          <a:endParaRPr lang="en-US" sz="1600"/>
        </a:p>
      </dgm:t>
    </dgm:pt>
    <dgm:pt modelId="{CF1A7F9B-FF64-4172-A6D1-820FA301EAC8}">
      <dgm:prSet/>
      <dgm:spPr/>
      <dgm:t>
        <a:bodyPr/>
        <a:lstStyle/>
        <a:p>
          <a:endParaRPr lang="en-US" sz="1600"/>
        </a:p>
      </dgm:t>
    </dgm:pt>
    <dgm:pt modelId="{00398AEA-32E2-438F-97F2-42D30EEEB0AB}" type="parTrans" cxnId="{1D17E5D1-2BAA-473E-A870-AE3C2A6170DB}">
      <dgm:prSet/>
      <dgm:spPr/>
      <dgm:t>
        <a:bodyPr/>
        <a:lstStyle/>
        <a:p>
          <a:endParaRPr lang="en-US" sz="1600"/>
        </a:p>
      </dgm:t>
    </dgm:pt>
    <dgm:pt modelId="{45581D7B-5FD9-480B-A824-58B94C52A27F}" type="sibTrans" cxnId="{1D17E5D1-2BAA-473E-A870-AE3C2A6170DB}">
      <dgm:prSet/>
      <dgm:spPr/>
      <dgm:t>
        <a:bodyPr/>
        <a:lstStyle/>
        <a:p>
          <a:endParaRPr lang="en-US" sz="1600"/>
        </a:p>
      </dgm:t>
    </dgm:pt>
    <dgm:pt modelId="{0CCCCA53-26BF-4C42-91D1-750E0F47A83A}">
      <dgm:prSet/>
      <dgm:spPr/>
      <dgm:t>
        <a:bodyPr/>
        <a:lstStyle/>
        <a:p>
          <a:endParaRPr lang="en-US" sz="1600"/>
        </a:p>
      </dgm:t>
    </dgm:pt>
    <dgm:pt modelId="{0DA7749D-E6AB-4546-AA38-06A0D350D4E0}" type="parTrans" cxnId="{0D825971-0176-4F69-95B6-93C4E5C9241C}">
      <dgm:prSet/>
      <dgm:spPr/>
      <dgm:t>
        <a:bodyPr/>
        <a:lstStyle/>
        <a:p>
          <a:endParaRPr lang="en-US" sz="1600"/>
        </a:p>
      </dgm:t>
    </dgm:pt>
    <dgm:pt modelId="{C1029921-9E18-47DC-8F0C-24F4EFC80097}" type="sibTrans" cxnId="{0D825971-0176-4F69-95B6-93C4E5C9241C}">
      <dgm:prSet/>
      <dgm:spPr/>
      <dgm:t>
        <a:bodyPr/>
        <a:lstStyle/>
        <a:p>
          <a:endParaRPr lang="en-US" sz="1600"/>
        </a:p>
      </dgm:t>
    </dgm:pt>
    <dgm:pt modelId="{668612DE-D7FD-4348-8B3C-FB497AD67008}">
      <dgm:prSet/>
      <dgm:spPr/>
      <dgm:t>
        <a:bodyPr/>
        <a:lstStyle/>
        <a:p>
          <a:endParaRPr lang="en-US" sz="1600"/>
        </a:p>
      </dgm:t>
    </dgm:pt>
    <dgm:pt modelId="{92949E00-BED3-438F-9A1E-3F522FBDF42C}" type="parTrans" cxnId="{399EC5D4-7976-48D9-9793-9EFD1BFD0885}">
      <dgm:prSet/>
      <dgm:spPr/>
      <dgm:t>
        <a:bodyPr/>
        <a:lstStyle/>
        <a:p>
          <a:endParaRPr lang="en-US" sz="1600"/>
        </a:p>
      </dgm:t>
    </dgm:pt>
    <dgm:pt modelId="{D26F54FA-FCCC-44FD-BB5C-F9A614244D88}" type="sibTrans" cxnId="{399EC5D4-7976-48D9-9793-9EFD1BFD0885}">
      <dgm:prSet/>
      <dgm:spPr/>
      <dgm:t>
        <a:bodyPr/>
        <a:lstStyle/>
        <a:p>
          <a:endParaRPr lang="en-US" sz="1600"/>
        </a:p>
      </dgm:t>
    </dgm:pt>
    <dgm:pt modelId="{5AFC9421-597D-4D63-B8D6-F87813CA360B}">
      <dgm:prSet/>
      <dgm:spPr/>
      <dgm:t>
        <a:bodyPr/>
        <a:lstStyle/>
        <a:p>
          <a:endParaRPr lang="en-US" sz="1600"/>
        </a:p>
      </dgm:t>
    </dgm:pt>
    <dgm:pt modelId="{9ECC55A2-650C-4AE0-9D0B-A65D394823CA}" type="parTrans" cxnId="{756B02A0-247B-47CA-9298-71A529495EF6}">
      <dgm:prSet/>
      <dgm:spPr/>
      <dgm:t>
        <a:bodyPr/>
        <a:lstStyle/>
        <a:p>
          <a:endParaRPr lang="en-US" sz="1600"/>
        </a:p>
      </dgm:t>
    </dgm:pt>
    <dgm:pt modelId="{EDE0572B-4E34-449E-8661-36A4B64BB04E}" type="sibTrans" cxnId="{756B02A0-247B-47CA-9298-71A529495EF6}">
      <dgm:prSet/>
      <dgm:spPr/>
      <dgm:t>
        <a:bodyPr/>
        <a:lstStyle/>
        <a:p>
          <a:endParaRPr lang="en-US" sz="1600"/>
        </a:p>
      </dgm:t>
    </dgm:pt>
    <dgm:pt modelId="{AA460A7B-E67D-42C9-ABDD-3C1EFC57ACEF}">
      <dgm:prSet/>
      <dgm:spPr/>
      <dgm:t>
        <a:bodyPr/>
        <a:lstStyle/>
        <a:p>
          <a:endParaRPr lang="en-US" sz="1600"/>
        </a:p>
      </dgm:t>
    </dgm:pt>
    <dgm:pt modelId="{0D8938BF-76F1-49CB-9B98-6E9BE1171240}" type="parTrans" cxnId="{CDE3EB72-C3AE-4D03-A7C0-9924AF230CCF}">
      <dgm:prSet/>
      <dgm:spPr/>
      <dgm:t>
        <a:bodyPr/>
        <a:lstStyle/>
        <a:p>
          <a:endParaRPr lang="en-US" sz="1600"/>
        </a:p>
      </dgm:t>
    </dgm:pt>
    <dgm:pt modelId="{8DC74A56-BCEC-45BC-A964-FC90050F5C6E}" type="sibTrans" cxnId="{CDE3EB72-C3AE-4D03-A7C0-9924AF230CCF}">
      <dgm:prSet/>
      <dgm:spPr/>
      <dgm:t>
        <a:bodyPr/>
        <a:lstStyle/>
        <a:p>
          <a:endParaRPr lang="en-US" sz="1600"/>
        </a:p>
      </dgm:t>
    </dgm:pt>
    <dgm:pt modelId="{9A17600B-23A0-44EB-A30F-3CA7987DB75B}">
      <dgm:prSet/>
      <dgm:spPr/>
      <dgm:t>
        <a:bodyPr/>
        <a:lstStyle/>
        <a:p>
          <a:endParaRPr lang="en-US" sz="1600"/>
        </a:p>
      </dgm:t>
    </dgm:pt>
    <dgm:pt modelId="{3BD27ED1-9C4A-46EB-B7CA-C403A9084C0E}" type="parTrans" cxnId="{DA06AE91-98DF-423E-91B9-CEA76D983944}">
      <dgm:prSet/>
      <dgm:spPr/>
      <dgm:t>
        <a:bodyPr/>
        <a:lstStyle/>
        <a:p>
          <a:endParaRPr lang="en-US" sz="1600"/>
        </a:p>
      </dgm:t>
    </dgm:pt>
    <dgm:pt modelId="{39937DEC-E422-44E4-A484-2E0D4FB9D043}" type="sibTrans" cxnId="{DA06AE91-98DF-423E-91B9-CEA76D983944}">
      <dgm:prSet/>
      <dgm:spPr/>
      <dgm:t>
        <a:bodyPr/>
        <a:lstStyle/>
        <a:p>
          <a:endParaRPr lang="en-US" sz="1600"/>
        </a:p>
      </dgm:t>
    </dgm:pt>
    <dgm:pt modelId="{6176E750-03F0-4A95-86DD-B804AA452027}">
      <dgm:prSet/>
      <dgm:spPr/>
      <dgm:t>
        <a:bodyPr/>
        <a:lstStyle/>
        <a:p>
          <a:endParaRPr lang="en-US" sz="1600"/>
        </a:p>
      </dgm:t>
    </dgm:pt>
    <dgm:pt modelId="{23A5B583-ADB1-46DC-813E-2CE029AC21EE}" type="parTrans" cxnId="{9155AE6A-57A6-4A6B-B04C-F0CED867BD65}">
      <dgm:prSet/>
      <dgm:spPr/>
      <dgm:t>
        <a:bodyPr/>
        <a:lstStyle/>
        <a:p>
          <a:endParaRPr lang="en-US" sz="1600"/>
        </a:p>
      </dgm:t>
    </dgm:pt>
    <dgm:pt modelId="{43FB0B86-BDB7-40DC-961D-1AFA2FB2521D}" type="sibTrans" cxnId="{9155AE6A-57A6-4A6B-B04C-F0CED867BD65}">
      <dgm:prSet/>
      <dgm:spPr/>
      <dgm:t>
        <a:bodyPr/>
        <a:lstStyle/>
        <a:p>
          <a:endParaRPr lang="en-US" sz="1600"/>
        </a:p>
      </dgm:t>
    </dgm:pt>
    <dgm:pt modelId="{6E6AC0B3-D730-40AC-9518-B053AC828A41}">
      <dgm:prSet/>
      <dgm:spPr/>
      <dgm:t>
        <a:bodyPr/>
        <a:lstStyle/>
        <a:p>
          <a:endParaRPr lang="en-US" sz="1600"/>
        </a:p>
      </dgm:t>
    </dgm:pt>
    <dgm:pt modelId="{DCD1C385-06B5-40FF-A677-DFDCAD5AF444}" type="parTrans" cxnId="{ACBE7229-AB09-4CE2-9F80-34731D81E76C}">
      <dgm:prSet/>
      <dgm:spPr/>
      <dgm:t>
        <a:bodyPr/>
        <a:lstStyle/>
        <a:p>
          <a:endParaRPr lang="en-US" sz="1600"/>
        </a:p>
      </dgm:t>
    </dgm:pt>
    <dgm:pt modelId="{E3AEAA42-130E-43F4-BBF3-D899FB3373A6}" type="sibTrans" cxnId="{ACBE7229-AB09-4CE2-9F80-34731D81E76C}">
      <dgm:prSet/>
      <dgm:spPr/>
      <dgm:t>
        <a:bodyPr/>
        <a:lstStyle/>
        <a:p>
          <a:endParaRPr lang="en-US" sz="1600"/>
        </a:p>
      </dgm:t>
    </dgm:pt>
    <dgm:pt modelId="{6B2F5365-F743-4FCA-BFFE-9EDB1978B7D4}">
      <dgm:prSet/>
      <dgm:spPr/>
      <dgm:t>
        <a:bodyPr/>
        <a:lstStyle/>
        <a:p>
          <a:endParaRPr lang="en-US" sz="1600"/>
        </a:p>
      </dgm:t>
    </dgm:pt>
    <dgm:pt modelId="{53AE9968-3BB6-481B-8E32-FAF3CC836092}" type="parTrans" cxnId="{36505474-D494-4141-9F29-DC4B0E7D0E33}">
      <dgm:prSet/>
      <dgm:spPr/>
      <dgm:t>
        <a:bodyPr/>
        <a:lstStyle/>
        <a:p>
          <a:endParaRPr lang="en-US" sz="1600"/>
        </a:p>
      </dgm:t>
    </dgm:pt>
    <dgm:pt modelId="{65CCAFC4-02BA-4A4A-86F7-68A14410D6F3}" type="sibTrans" cxnId="{36505474-D494-4141-9F29-DC4B0E7D0E33}">
      <dgm:prSet/>
      <dgm:spPr/>
      <dgm:t>
        <a:bodyPr/>
        <a:lstStyle/>
        <a:p>
          <a:endParaRPr lang="en-US" sz="1600"/>
        </a:p>
      </dgm:t>
    </dgm:pt>
    <dgm:pt modelId="{FB19E20A-7AB0-43B8-9E19-453F3067267F}">
      <dgm:prSet/>
      <dgm:spPr/>
      <dgm:t>
        <a:bodyPr/>
        <a:lstStyle/>
        <a:p>
          <a:endParaRPr lang="en-US" sz="1600"/>
        </a:p>
      </dgm:t>
    </dgm:pt>
    <dgm:pt modelId="{0074D587-D855-45F2-8739-512F1F1E3C1B}" type="parTrans" cxnId="{5EE6AD28-DD96-456D-B785-4464CEE54DCC}">
      <dgm:prSet/>
      <dgm:spPr/>
      <dgm:t>
        <a:bodyPr/>
        <a:lstStyle/>
        <a:p>
          <a:endParaRPr lang="en-US" sz="1600"/>
        </a:p>
      </dgm:t>
    </dgm:pt>
    <dgm:pt modelId="{36926120-DBFD-44ED-93CE-61700BFF4BD4}" type="sibTrans" cxnId="{5EE6AD28-DD96-456D-B785-4464CEE54DCC}">
      <dgm:prSet/>
      <dgm:spPr/>
      <dgm:t>
        <a:bodyPr/>
        <a:lstStyle/>
        <a:p>
          <a:endParaRPr lang="en-US" sz="1600"/>
        </a:p>
      </dgm:t>
    </dgm:pt>
    <dgm:pt modelId="{51B56360-1CF5-4366-A8A0-57AE106F24ED}">
      <dgm:prSet/>
      <dgm:spPr/>
      <dgm:t>
        <a:bodyPr/>
        <a:lstStyle/>
        <a:p>
          <a:endParaRPr lang="en-US" sz="1600"/>
        </a:p>
      </dgm:t>
    </dgm:pt>
    <dgm:pt modelId="{7971823A-1A46-4777-89A9-CAFC38B6DDCC}" type="parTrans" cxnId="{BAA27835-69AD-406E-A12D-556A2FCA95DB}">
      <dgm:prSet/>
      <dgm:spPr/>
      <dgm:t>
        <a:bodyPr/>
        <a:lstStyle/>
        <a:p>
          <a:endParaRPr lang="en-US" sz="1600"/>
        </a:p>
      </dgm:t>
    </dgm:pt>
    <dgm:pt modelId="{3296371A-8AEE-4B9C-8F2E-2D46C713CCF7}" type="sibTrans" cxnId="{BAA27835-69AD-406E-A12D-556A2FCA95DB}">
      <dgm:prSet/>
      <dgm:spPr/>
      <dgm:t>
        <a:bodyPr/>
        <a:lstStyle/>
        <a:p>
          <a:endParaRPr lang="en-US" sz="1600"/>
        </a:p>
      </dgm:t>
    </dgm:pt>
    <dgm:pt modelId="{037241D1-55B0-4A6E-8F09-27CA2EE65028}">
      <dgm:prSet/>
      <dgm:spPr/>
      <dgm:t>
        <a:bodyPr/>
        <a:lstStyle/>
        <a:p>
          <a:endParaRPr lang="en-US" sz="1600"/>
        </a:p>
      </dgm:t>
    </dgm:pt>
    <dgm:pt modelId="{D87A1D65-69F3-4402-BACB-F332C41886E4}" type="parTrans" cxnId="{F3E01B2D-B2D5-47DE-8B4E-AEBA65980720}">
      <dgm:prSet/>
      <dgm:spPr/>
      <dgm:t>
        <a:bodyPr/>
        <a:lstStyle/>
        <a:p>
          <a:endParaRPr lang="en-US" sz="1600"/>
        </a:p>
      </dgm:t>
    </dgm:pt>
    <dgm:pt modelId="{6CCDD1FC-ED59-4F93-B663-74DFF76077D1}" type="sibTrans" cxnId="{F3E01B2D-B2D5-47DE-8B4E-AEBA65980720}">
      <dgm:prSet/>
      <dgm:spPr/>
      <dgm:t>
        <a:bodyPr/>
        <a:lstStyle/>
        <a:p>
          <a:endParaRPr lang="en-US" sz="1600"/>
        </a:p>
      </dgm:t>
    </dgm:pt>
    <dgm:pt modelId="{A2B42992-8B1A-41ED-9A11-69C3F184F111}">
      <dgm:prSet/>
      <dgm:spPr/>
      <dgm:t>
        <a:bodyPr/>
        <a:lstStyle/>
        <a:p>
          <a:endParaRPr lang="en-US" sz="1600"/>
        </a:p>
      </dgm:t>
    </dgm:pt>
    <dgm:pt modelId="{81DDBAEE-59BC-4206-87AA-702C6AF8FCEC}" type="parTrans" cxnId="{E1249F4F-AE90-4DFC-A877-72109E7CED38}">
      <dgm:prSet/>
      <dgm:spPr/>
      <dgm:t>
        <a:bodyPr/>
        <a:lstStyle/>
        <a:p>
          <a:endParaRPr lang="en-US" sz="1600"/>
        </a:p>
      </dgm:t>
    </dgm:pt>
    <dgm:pt modelId="{8E6C6D29-3475-4415-9E38-3A905D0681A1}" type="sibTrans" cxnId="{E1249F4F-AE90-4DFC-A877-72109E7CED38}">
      <dgm:prSet/>
      <dgm:spPr/>
      <dgm:t>
        <a:bodyPr/>
        <a:lstStyle/>
        <a:p>
          <a:endParaRPr lang="en-US" sz="1600"/>
        </a:p>
      </dgm:t>
    </dgm:pt>
    <dgm:pt modelId="{79AEC7FC-5A37-4D3A-9C04-95EF27F730BE}">
      <dgm:prSet/>
      <dgm:spPr/>
      <dgm:t>
        <a:bodyPr/>
        <a:lstStyle/>
        <a:p>
          <a:endParaRPr lang="en-US" sz="1600"/>
        </a:p>
      </dgm:t>
    </dgm:pt>
    <dgm:pt modelId="{E023CFA9-828D-493C-A7E7-D941E180E294}" type="parTrans" cxnId="{C641AC39-F078-44E5-8AC8-0F48274F27DE}">
      <dgm:prSet/>
      <dgm:spPr/>
      <dgm:t>
        <a:bodyPr/>
        <a:lstStyle/>
        <a:p>
          <a:endParaRPr lang="en-US" sz="1600"/>
        </a:p>
      </dgm:t>
    </dgm:pt>
    <dgm:pt modelId="{0ACEE66B-AE5D-4C4B-86B5-46A48622AE68}" type="sibTrans" cxnId="{C641AC39-F078-44E5-8AC8-0F48274F27DE}">
      <dgm:prSet/>
      <dgm:spPr/>
      <dgm:t>
        <a:bodyPr/>
        <a:lstStyle/>
        <a:p>
          <a:endParaRPr lang="en-US" sz="1600"/>
        </a:p>
      </dgm:t>
    </dgm:pt>
    <dgm:pt modelId="{6CEF75D9-8696-4EB5-83D0-97F08D09A8B0}">
      <dgm:prSet/>
      <dgm:spPr/>
      <dgm:t>
        <a:bodyPr/>
        <a:lstStyle/>
        <a:p>
          <a:endParaRPr lang="en-US" sz="1600"/>
        </a:p>
      </dgm:t>
    </dgm:pt>
    <dgm:pt modelId="{981083A5-6C39-4BEE-8519-D5D44D716CE6}" type="parTrans" cxnId="{DFAAA356-8CA4-4F94-AFD5-B68672E8241E}">
      <dgm:prSet/>
      <dgm:spPr/>
      <dgm:t>
        <a:bodyPr/>
        <a:lstStyle/>
        <a:p>
          <a:endParaRPr lang="en-US" sz="1600"/>
        </a:p>
      </dgm:t>
    </dgm:pt>
    <dgm:pt modelId="{22744228-7727-4DF7-B68F-C11654E474D4}" type="sibTrans" cxnId="{DFAAA356-8CA4-4F94-AFD5-B68672E8241E}">
      <dgm:prSet/>
      <dgm:spPr/>
      <dgm:t>
        <a:bodyPr/>
        <a:lstStyle/>
        <a:p>
          <a:endParaRPr lang="en-US" sz="1600"/>
        </a:p>
      </dgm:t>
    </dgm:pt>
    <dgm:pt modelId="{3A8B1F08-9A93-4E7A-95E6-6D25007805C1}">
      <dgm:prSet/>
      <dgm:spPr/>
      <dgm:t>
        <a:bodyPr/>
        <a:lstStyle/>
        <a:p>
          <a:endParaRPr lang="en-US" sz="1600"/>
        </a:p>
      </dgm:t>
    </dgm:pt>
    <dgm:pt modelId="{40D09347-ED12-4160-A4C2-1B1B352D13C2}" type="parTrans" cxnId="{127D9F52-333F-4576-B270-9A1813C021E1}">
      <dgm:prSet/>
      <dgm:spPr/>
      <dgm:t>
        <a:bodyPr/>
        <a:lstStyle/>
        <a:p>
          <a:endParaRPr lang="en-US" sz="1600"/>
        </a:p>
      </dgm:t>
    </dgm:pt>
    <dgm:pt modelId="{98257610-A6EE-41FD-9E5F-09AB44E4B815}" type="sibTrans" cxnId="{127D9F52-333F-4576-B270-9A1813C021E1}">
      <dgm:prSet/>
      <dgm:spPr/>
      <dgm:t>
        <a:bodyPr/>
        <a:lstStyle/>
        <a:p>
          <a:endParaRPr lang="en-US" sz="1600"/>
        </a:p>
      </dgm:t>
    </dgm:pt>
    <dgm:pt modelId="{8CEA13AB-DECF-435D-8979-7BC374878C61}">
      <dgm:prSet/>
      <dgm:spPr/>
      <dgm:t>
        <a:bodyPr/>
        <a:lstStyle/>
        <a:p>
          <a:endParaRPr lang="en-US" sz="1600"/>
        </a:p>
      </dgm:t>
    </dgm:pt>
    <dgm:pt modelId="{C00B88F1-1FBC-4610-91C4-0269BF6C7AE0}" type="parTrans" cxnId="{8B987F81-0C19-42C1-98C8-FABB1F3A811D}">
      <dgm:prSet/>
      <dgm:spPr/>
      <dgm:t>
        <a:bodyPr/>
        <a:lstStyle/>
        <a:p>
          <a:endParaRPr lang="en-US" sz="1600"/>
        </a:p>
      </dgm:t>
    </dgm:pt>
    <dgm:pt modelId="{2276B629-595B-4F89-8DFF-550E5B9FB899}" type="sibTrans" cxnId="{8B987F81-0C19-42C1-98C8-FABB1F3A811D}">
      <dgm:prSet/>
      <dgm:spPr/>
      <dgm:t>
        <a:bodyPr/>
        <a:lstStyle/>
        <a:p>
          <a:endParaRPr lang="en-US" sz="1600"/>
        </a:p>
      </dgm:t>
    </dgm:pt>
    <dgm:pt modelId="{A28B66D1-7AEC-4221-99DB-8ADE3FF11797}">
      <dgm:prSet/>
      <dgm:spPr/>
      <dgm:t>
        <a:bodyPr/>
        <a:lstStyle/>
        <a:p>
          <a:endParaRPr lang="en-US" sz="1600"/>
        </a:p>
      </dgm:t>
    </dgm:pt>
    <dgm:pt modelId="{9F7478CF-47F9-4404-8F75-13FBBFF1F208}" type="parTrans" cxnId="{AA927BB2-D15B-43E4-92C5-6C8FFE7C5D8B}">
      <dgm:prSet/>
      <dgm:spPr/>
      <dgm:t>
        <a:bodyPr/>
        <a:lstStyle/>
        <a:p>
          <a:endParaRPr lang="en-US" sz="1600"/>
        </a:p>
      </dgm:t>
    </dgm:pt>
    <dgm:pt modelId="{5C3DA190-47C0-467C-9249-CF51F5AD372B}" type="sibTrans" cxnId="{AA927BB2-D15B-43E4-92C5-6C8FFE7C5D8B}">
      <dgm:prSet/>
      <dgm:spPr/>
      <dgm:t>
        <a:bodyPr/>
        <a:lstStyle/>
        <a:p>
          <a:endParaRPr lang="en-US" sz="1600"/>
        </a:p>
      </dgm:t>
    </dgm:pt>
    <dgm:pt modelId="{66A241B6-1323-4A45-B9BA-933A98BCB46B}">
      <dgm:prSet/>
      <dgm:spPr/>
      <dgm:t>
        <a:bodyPr/>
        <a:lstStyle/>
        <a:p>
          <a:endParaRPr lang="en-US" sz="1600"/>
        </a:p>
      </dgm:t>
    </dgm:pt>
    <dgm:pt modelId="{F5426BE5-D19E-4DAD-9F1D-D8C914B5A7D7}" type="parTrans" cxnId="{8C629761-4F56-4CD8-9E4E-4DD1F5C8ACFD}">
      <dgm:prSet/>
      <dgm:spPr/>
      <dgm:t>
        <a:bodyPr/>
        <a:lstStyle/>
        <a:p>
          <a:endParaRPr lang="en-US" sz="1600"/>
        </a:p>
      </dgm:t>
    </dgm:pt>
    <dgm:pt modelId="{797ECAF6-AA32-472E-8337-DD89D53CC165}" type="sibTrans" cxnId="{8C629761-4F56-4CD8-9E4E-4DD1F5C8ACFD}">
      <dgm:prSet/>
      <dgm:spPr/>
      <dgm:t>
        <a:bodyPr/>
        <a:lstStyle/>
        <a:p>
          <a:endParaRPr lang="en-US" sz="1600"/>
        </a:p>
      </dgm:t>
    </dgm:pt>
    <dgm:pt modelId="{C428A090-ECD9-4491-889D-5B81156A6EEB}">
      <dgm:prSet/>
      <dgm:spPr/>
      <dgm:t>
        <a:bodyPr/>
        <a:lstStyle/>
        <a:p>
          <a:endParaRPr lang="en-US" sz="1600"/>
        </a:p>
      </dgm:t>
    </dgm:pt>
    <dgm:pt modelId="{CF0BDDD8-5A02-4408-849C-3100EA5B22B6}" type="parTrans" cxnId="{9D2FC79F-3DA9-4B9F-92F1-018D546C89AA}">
      <dgm:prSet/>
      <dgm:spPr/>
      <dgm:t>
        <a:bodyPr/>
        <a:lstStyle/>
        <a:p>
          <a:endParaRPr lang="en-US" sz="1600"/>
        </a:p>
      </dgm:t>
    </dgm:pt>
    <dgm:pt modelId="{56C2D1F2-44E5-42A8-99ED-82395CC40A10}" type="sibTrans" cxnId="{9D2FC79F-3DA9-4B9F-92F1-018D546C89AA}">
      <dgm:prSet/>
      <dgm:spPr/>
      <dgm:t>
        <a:bodyPr/>
        <a:lstStyle/>
        <a:p>
          <a:endParaRPr lang="en-US" sz="1600"/>
        </a:p>
      </dgm:t>
    </dgm:pt>
    <dgm:pt modelId="{91A90CD1-EFAE-404D-8E05-1D76E670F9A0}">
      <dgm:prSet/>
      <dgm:spPr/>
      <dgm:t>
        <a:bodyPr/>
        <a:lstStyle/>
        <a:p>
          <a:endParaRPr lang="en-US" sz="1600"/>
        </a:p>
      </dgm:t>
    </dgm:pt>
    <dgm:pt modelId="{245EDFB9-6A19-417B-A004-63EEC3059CDE}" type="parTrans" cxnId="{FE503BFE-6AFE-454B-9A5B-4B8D9AE0C9F9}">
      <dgm:prSet/>
      <dgm:spPr/>
      <dgm:t>
        <a:bodyPr/>
        <a:lstStyle/>
        <a:p>
          <a:endParaRPr lang="en-US" sz="1600"/>
        </a:p>
      </dgm:t>
    </dgm:pt>
    <dgm:pt modelId="{989E06BC-876F-4744-9149-41A6D5CF795B}" type="sibTrans" cxnId="{FE503BFE-6AFE-454B-9A5B-4B8D9AE0C9F9}">
      <dgm:prSet/>
      <dgm:spPr/>
      <dgm:t>
        <a:bodyPr/>
        <a:lstStyle/>
        <a:p>
          <a:endParaRPr lang="en-US" sz="1600"/>
        </a:p>
      </dgm:t>
    </dgm:pt>
    <dgm:pt modelId="{0EF02F0F-E9DB-4090-94B6-D4FDE8A36CFC}">
      <dgm:prSet/>
      <dgm:spPr/>
      <dgm:t>
        <a:bodyPr/>
        <a:lstStyle/>
        <a:p>
          <a:endParaRPr lang="en-US" sz="1600"/>
        </a:p>
      </dgm:t>
    </dgm:pt>
    <dgm:pt modelId="{033E579D-B2C7-4189-B983-AB62C1FAFC6C}" type="parTrans" cxnId="{C8B15701-49CC-4AFF-A219-BB74349CDEA8}">
      <dgm:prSet/>
      <dgm:spPr/>
      <dgm:t>
        <a:bodyPr/>
        <a:lstStyle/>
        <a:p>
          <a:endParaRPr lang="en-US" sz="1600"/>
        </a:p>
      </dgm:t>
    </dgm:pt>
    <dgm:pt modelId="{A757C499-5EA2-4904-9F0B-4FCD581C1A57}" type="sibTrans" cxnId="{C8B15701-49CC-4AFF-A219-BB74349CDEA8}">
      <dgm:prSet/>
      <dgm:spPr/>
      <dgm:t>
        <a:bodyPr/>
        <a:lstStyle/>
        <a:p>
          <a:endParaRPr lang="en-US" sz="1600"/>
        </a:p>
      </dgm:t>
    </dgm:pt>
    <dgm:pt modelId="{B9074FE4-3EEC-4A59-953F-DD015B6C35DB}">
      <dgm:prSet/>
      <dgm:spPr/>
      <dgm:t>
        <a:bodyPr/>
        <a:lstStyle/>
        <a:p>
          <a:endParaRPr lang="en-US" sz="1600"/>
        </a:p>
      </dgm:t>
    </dgm:pt>
    <dgm:pt modelId="{D4986D19-5A3D-4D3D-9E28-98F47971215E}" type="parTrans" cxnId="{227FB858-7B5B-4A93-8681-78A3391C53E1}">
      <dgm:prSet/>
      <dgm:spPr/>
      <dgm:t>
        <a:bodyPr/>
        <a:lstStyle/>
        <a:p>
          <a:endParaRPr lang="en-US" sz="1600"/>
        </a:p>
      </dgm:t>
    </dgm:pt>
    <dgm:pt modelId="{4110E39D-1B7E-443B-B737-667B1D0C312C}" type="sibTrans" cxnId="{227FB858-7B5B-4A93-8681-78A3391C53E1}">
      <dgm:prSet/>
      <dgm:spPr/>
      <dgm:t>
        <a:bodyPr/>
        <a:lstStyle/>
        <a:p>
          <a:endParaRPr lang="en-US" sz="1600"/>
        </a:p>
      </dgm:t>
    </dgm:pt>
    <dgm:pt modelId="{989A6240-411D-423E-8D29-B832AFE924D7}">
      <dgm:prSet/>
      <dgm:spPr/>
      <dgm:t>
        <a:bodyPr/>
        <a:lstStyle/>
        <a:p>
          <a:endParaRPr lang="en-US" sz="1600"/>
        </a:p>
      </dgm:t>
    </dgm:pt>
    <dgm:pt modelId="{0A6DD8F6-B61D-46E3-91C0-2347D7268309}" type="parTrans" cxnId="{B2EDE33D-7577-477E-BAE6-1610357BB909}">
      <dgm:prSet/>
      <dgm:spPr/>
      <dgm:t>
        <a:bodyPr/>
        <a:lstStyle/>
        <a:p>
          <a:endParaRPr lang="en-US" sz="1600"/>
        </a:p>
      </dgm:t>
    </dgm:pt>
    <dgm:pt modelId="{FCB09D05-88D0-4848-BDE5-7751FEF6BC0A}" type="sibTrans" cxnId="{B2EDE33D-7577-477E-BAE6-1610357BB909}">
      <dgm:prSet/>
      <dgm:spPr/>
      <dgm:t>
        <a:bodyPr/>
        <a:lstStyle/>
        <a:p>
          <a:endParaRPr lang="en-US" sz="1600"/>
        </a:p>
      </dgm:t>
    </dgm:pt>
    <dgm:pt modelId="{6BDF47EE-05FE-4ED2-8543-F82F55EC7A52}">
      <dgm:prSet/>
      <dgm:spPr/>
      <dgm:t>
        <a:bodyPr/>
        <a:lstStyle/>
        <a:p>
          <a:endParaRPr lang="en-US" sz="1600"/>
        </a:p>
      </dgm:t>
    </dgm:pt>
    <dgm:pt modelId="{39050FD4-838F-433C-9A28-F63CB305DABD}" type="parTrans" cxnId="{F1CAB5CF-4D4B-4EB6-BAFF-FE5C9839562C}">
      <dgm:prSet/>
      <dgm:spPr/>
      <dgm:t>
        <a:bodyPr/>
        <a:lstStyle/>
        <a:p>
          <a:endParaRPr lang="en-US" sz="1600"/>
        </a:p>
      </dgm:t>
    </dgm:pt>
    <dgm:pt modelId="{7828AD26-CCC1-4F1F-8117-2724A64E1E5B}" type="sibTrans" cxnId="{F1CAB5CF-4D4B-4EB6-BAFF-FE5C9839562C}">
      <dgm:prSet/>
      <dgm:spPr/>
      <dgm:t>
        <a:bodyPr/>
        <a:lstStyle/>
        <a:p>
          <a:endParaRPr lang="en-US" sz="1600"/>
        </a:p>
      </dgm:t>
    </dgm:pt>
    <dgm:pt modelId="{2FC647E1-B3D2-4AC1-95EB-673675C67F78}">
      <dgm:prSet/>
      <dgm:spPr/>
      <dgm:t>
        <a:bodyPr/>
        <a:lstStyle/>
        <a:p>
          <a:endParaRPr lang="en-US" sz="1600"/>
        </a:p>
      </dgm:t>
    </dgm:pt>
    <dgm:pt modelId="{1FBB75D2-7848-4100-90F8-726B74730FB1}" type="parTrans" cxnId="{8C741006-93D0-4A60-8996-6B174D241917}">
      <dgm:prSet/>
      <dgm:spPr/>
      <dgm:t>
        <a:bodyPr/>
        <a:lstStyle/>
        <a:p>
          <a:endParaRPr lang="en-US" sz="1600"/>
        </a:p>
      </dgm:t>
    </dgm:pt>
    <dgm:pt modelId="{2A0F69FD-A1CD-4AA1-AB48-477C7A6A9DD6}" type="sibTrans" cxnId="{8C741006-93D0-4A60-8996-6B174D241917}">
      <dgm:prSet/>
      <dgm:spPr/>
      <dgm:t>
        <a:bodyPr/>
        <a:lstStyle/>
        <a:p>
          <a:endParaRPr lang="en-US" sz="1600"/>
        </a:p>
      </dgm:t>
    </dgm:pt>
    <dgm:pt modelId="{460BE7BE-444A-41A3-9C69-45E0C99880B9}">
      <dgm:prSet/>
      <dgm:spPr/>
      <dgm:t>
        <a:bodyPr/>
        <a:lstStyle/>
        <a:p>
          <a:endParaRPr lang="en-US" sz="1600"/>
        </a:p>
      </dgm:t>
    </dgm:pt>
    <dgm:pt modelId="{319CD2BD-51CF-4D2D-8373-9D1760715F40}" type="parTrans" cxnId="{0322114A-DD88-44BC-9892-D8A7D559EFC3}">
      <dgm:prSet/>
      <dgm:spPr/>
      <dgm:t>
        <a:bodyPr/>
        <a:lstStyle/>
        <a:p>
          <a:endParaRPr lang="en-US" sz="1600"/>
        </a:p>
      </dgm:t>
    </dgm:pt>
    <dgm:pt modelId="{6352C5C0-40E8-4095-B7AE-7811A1D38976}" type="sibTrans" cxnId="{0322114A-DD88-44BC-9892-D8A7D559EFC3}">
      <dgm:prSet/>
      <dgm:spPr/>
      <dgm:t>
        <a:bodyPr/>
        <a:lstStyle/>
        <a:p>
          <a:endParaRPr lang="en-US" sz="1600"/>
        </a:p>
      </dgm:t>
    </dgm:pt>
    <dgm:pt modelId="{24D2F31F-0C82-4592-B0C3-009AADDBFD92}">
      <dgm:prSet/>
      <dgm:spPr/>
      <dgm:t>
        <a:bodyPr/>
        <a:lstStyle/>
        <a:p>
          <a:endParaRPr lang="en-US" sz="1600"/>
        </a:p>
      </dgm:t>
    </dgm:pt>
    <dgm:pt modelId="{8888500E-FD43-4FA8-9CC9-E41DF1EB98F4}" type="parTrans" cxnId="{683B65D0-B343-4890-B93B-AC5F919EEABB}">
      <dgm:prSet/>
      <dgm:spPr/>
      <dgm:t>
        <a:bodyPr/>
        <a:lstStyle/>
        <a:p>
          <a:endParaRPr lang="en-US" sz="1600"/>
        </a:p>
      </dgm:t>
    </dgm:pt>
    <dgm:pt modelId="{A5F24A6C-C1C0-4459-9511-8AD04791A8CB}" type="sibTrans" cxnId="{683B65D0-B343-4890-B93B-AC5F919EEABB}">
      <dgm:prSet/>
      <dgm:spPr/>
      <dgm:t>
        <a:bodyPr/>
        <a:lstStyle/>
        <a:p>
          <a:endParaRPr lang="en-US" sz="1600"/>
        </a:p>
      </dgm:t>
    </dgm:pt>
    <dgm:pt modelId="{0107073E-FFF1-43E6-BC43-BFBBB63E0698}">
      <dgm:prSet/>
      <dgm:spPr/>
      <dgm:t>
        <a:bodyPr/>
        <a:lstStyle/>
        <a:p>
          <a:endParaRPr lang="en-US" sz="1600"/>
        </a:p>
      </dgm:t>
    </dgm:pt>
    <dgm:pt modelId="{EFAC3B6F-41D2-4BA2-875F-CF53FB95366D}" type="parTrans" cxnId="{DF33CE5A-0C0E-46CC-A7D2-10CAA282085E}">
      <dgm:prSet/>
      <dgm:spPr/>
      <dgm:t>
        <a:bodyPr/>
        <a:lstStyle/>
        <a:p>
          <a:endParaRPr lang="en-US" sz="1600"/>
        </a:p>
      </dgm:t>
    </dgm:pt>
    <dgm:pt modelId="{C75320E8-92C8-4017-8574-0F8F9D26335A}" type="sibTrans" cxnId="{DF33CE5A-0C0E-46CC-A7D2-10CAA282085E}">
      <dgm:prSet/>
      <dgm:spPr/>
      <dgm:t>
        <a:bodyPr/>
        <a:lstStyle/>
        <a:p>
          <a:endParaRPr lang="en-US" sz="1600"/>
        </a:p>
      </dgm:t>
    </dgm:pt>
    <dgm:pt modelId="{A6837431-999F-464B-8F92-AF267E09FC31}">
      <dgm:prSet/>
      <dgm:spPr/>
      <dgm:t>
        <a:bodyPr/>
        <a:lstStyle/>
        <a:p>
          <a:endParaRPr lang="en-US" sz="1600"/>
        </a:p>
      </dgm:t>
    </dgm:pt>
    <dgm:pt modelId="{20007AE0-9361-4865-ABFE-DA11215974A1}" type="parTrans" cxnId="{A432A29C-A5C7-4FD2-844E-CCA0F75E92A3}">
      <dgm:prSet/>
      <dgm:spPr/>
      <dgm:t>
        <a:bodyPr/>
        <a:lstStyle/>
        <a:p>
          <a:endParaRPr lang="en-US" sz="1600"/>
        </a:p>
      </dgm:t>
    </dgm:pt>
    <dgm:pt modelId="{6252EE85-A8A5-4D5E-9850-8BA7EF49FCEC}" type="sibTrans" cxnId="{A432A29C-A5C7-4FD2-844E-CCA0F75E92A3}">
      <dgm:prSet/>
      <dgm:spPr/>
      <dgm:t>
        <a:bodyPr/>
        <a:lstStyle/>
        <a:p>
          <a:endParaRPr lang="en-US" sz="1600"/>
        </a:p>
      </dgm:t>
    </dgm:pt>
    <dgm:pt modelId="{037ECD63-D3C1-4D66-92A8-DD1222A14EE4}">
      <dgm:prSet/>
      <dgm:spPr/>
      <dgm:t>
        <a:bodyPr/>
        <a:lstStyle/>
        <a:p>
          <a:endParaRPr lang="en-US" sz="1600"/>
        </a:p>
      </dgm:t>
    </dgm:pt>
    <dgm:pt modelId="{FBBE8E53-283D-4EA4-8053-BCB00B93056A}" type="parTrans" cxnId="{B12D6385-5584-44BE-B2AA-24088926ADDB}">
      <dgm:prSet/>
      <dgm:spPr/>
      <dgm:t>
        <a:bodyPr/>
        <a:lstStyle/>
        <a:p>
          <a:endParaRPr lang="en-US" sz="1600"/>
        </a:p>
      </dgm:t>
    </dgm:pt>
    <dgm:pt modelId="{C5C23455-2362-4254-B56F-12227024A863}" type="sibTrans" cxnId="{B12D6385-5584-44BE-B2AA-24088926ADDB}">
      <dgm:prSet/>
      <dgm:spPr/>
      <dgm:t>
        <a:bodyPr/>
        <a:lstStyle/>
        <a:p>
          <a:endParaRPr lang="en-US" sz="1600"/>
        </a:p>
      </dgm:t>
    </dgm:pt>
    <dgm:pt modelId="{366D83C9-61ED-41D0-9D58-7BEDFD16352C}">
      <dgm:prSet/>
      <dgm:spPr/>
      <dgm:t>
        <a:bodyPr/>
        <a:lstStyle/>
        <a:p>
          <a:endParaRPr lang="en-US" sz="1600"/>
        </a:p>
      </dgm:t>
    </dgm:pt>
    <dgm:pt modelId="{5A79C1CC-FE68-4DF9-8D5E-0A85A89E737F}" type="parTrans" cxnId="{BD4DF656-4F1F-4D64-83B7-445789A290F3}">
      <dgm:prSet/>
      <dgm:spPr/>
      <dgm:t>
        <a:bodyPr/>
        <a:lstStyle/>
        <a:p>
          <a:endParaRPr lang="en-US" sz="1600"/>
        </a:p>
      </dgm:t>
    </dgm:pt>
    <dgm:pt modelId="{FF27A5DB-E82B-4A99-965C-9A7024394897}" type="sibTrans" cxnId="{BD4DF656-4F1F-4D64-83B7-445789A290F3}">
      <dgm:prSet/>
      <dgm:spPr/>
      <dgm:t>
        <a:bodyPr/>
        <a:lstStyle/>
        <a:p>
          <a:endParaRPr lang="en-US" sz="1600"/>
        </a:p>
      </dgm:t>
    </dgm:pt>
    <dgm:pt modelId="{9244CBB7-779D-4668-9DA1-15199BD717DC}">
      <dgm:prSet/>
      <dgm:spPr/>
      <dgm:t>
        <a:bodyPr/>
        <a:lstStyle/>
        <a:p>
          <a:endParaRPr lang="en-US" sz="1600"/>
        </a:p>
      </dgm:t>
    </dgm:pt>
    <dgm:pt modelId="{E116CE61-CD6A-487B-8814-69D54540C8F5}" type="parTrans" cxnId="{A99A0BC5-CAD3-43E8-841B-7DEAD433D798}">
      <dgm:prSet/>
      <dgm:spPr/>
      <dgm:t>
        <a:bodyPr/>
        <a:lstStyle/>
        <a:p>
          <a:endParaRPr lang="en-US" sz="1600"/>
        </a:p>
      </dgm:t>
    </dgm:pt>
    <dgm:pt modelId="{851A716C-0974-4286-8F37-FDB65C9D073C}" type="sibTrans" cxnId="{A99A0BC5-CAD3-43E8-841B-7DEAD433D798}">
      <dgm:prSet/>
      <dgm:spPr/>
      <dgm:t>
        <a:bodyPr/>
        <a:lstStyle/>
        <a:p>
          <a:endParaRPr lang="en-US" sz="1600"/>
        </a:p>
      </dgm:t>
    </dgm:pt>
    <dgm:pt modelId="{EF42C928-6A0F-4F0C-8FDE-32FDAB805234}">
      <dgm:prSet/>
      <dgm:spPr/>
      <dgm:t>
        <a:bodyPr/>
        <a:lstStyle/>
        <a:p>
          <a:endParaRPr lang="en-US" sz="1600"/>
        </a:p>
      </dgm:t>
    </dgm:pt>
    <dgm:pt modelId="{2A95B88B-2519-4F30-8C84-6E708A1C1278}" type="parTrans" cxnId="{2FFE05DE-6883-478D-9734-1349AFBD99EB}">
      <dgm:prSet/>
      <dgm:spPr/>
      <dgm:t>
        <a:bodyPr/>
        <a:lstStyle/>
        <a:p>
          <a:endParaRPr lang="en-US" sz="1600"/>
        </a:p>
      </dgm:t>
    </dgm:pt>
    <dgm:pt modelId="{1E3FB6DD-7673-4886-B3F9-BBCA9205E3A8}" type="sibTrans" cxnId="{2FFE05DE-6883-478D-9734-1349AFBD99EB}">
      <dgm:prSet/>
      <dgm:spPr/>
      <dgm:t>
        <a:bodyPr/>
        <a:lstStyle/>
        <a:p>
          <a:endParaRPr lang="en-US" sz="1600"/>
        </a:p>
      </dgm:t>
    </dgm:pt>
    <dgm:pt modelId="{39C2CCB6-4611-4819-8062-92A006A24DA2}">
      <dgm:prSet/>
      <dgm:spPr/>
      <dgm:t>
        <a:bodyPr/>
        <a:lstStyle/>
        <a:p>
          <a:endParaRPr lang="en-US" sz="1600"/>
        </a:p>
      </dgm:t>
    </dgm:pt>
    <dgm:pt modelId="{1BDC94A9-0079-4E9E-BE4C-F309792EAB8B}" type="parTrans" cxnId="{CCDB5840-55E9-44DD-BB4F-27882A6611EB}">
      <dgm:prSet/>
      <dgm:spPr/>
      <dgm:t>
        <a:bodyPr/>
        <a:lstStyle/>
        <a:p>
          <a:endParaRPr lang="en-US" sz="1600"/>
        </a:p>
      </dgm:t>
    </dgm:pt>
    <dgm:pt modelId="{444C986B-D9FD-4C8D-9B36-B1127F103BA5}" type="sibTrans" cxnId="{CCDB5840-55E9-44DD-BB4F-27882A6611EB}">
      <dgm:prSet/>
      <dgm:spPr/>
      <dgm:t>
        <a:bodyPr/>
        <a:lstStyle/>
        <a:p>
          <a:endParaRPr lang="en-US" sz="1600"/>
        </a:p>
      </dgm:t>
    </dgm:pt>
    <dgm:pt modelId="{3C127749-9B38-41EE-AEBE-5C93EEFCF702}">
      <dgm:prSet/>
      <dgm:spPr/>
      <dgm:t>
        <a:bodyPr/>
        <a:lstStyle/>
        <a:p>
          <a:endParaRPr lang="en-US" sz="1600"/>
        </a:p>
      </dgm:t>
    </dgm:pt>
    <dgm:pt modelId="{76A0A45C-BCC2-4B5C-86AF-7A56AFD1CBD2}" type="parTrans" cxnId="{26D4B180-BE0D-43CF-AB91-3926C65299CF}">
      <dgm:prSet/>
      <dgm:spPr/>
      <dgm:t>
        <a:bodyPr/>
        <a:lstStyle/>
        <a:p>
          <a:endParaRPr lang="en-US" sz="1600"/>
        </a:p>
      </dgm:t>
    </dgm:pt>
    <dgm:pt modelId="{1C19626F-6174-4D48-BFCC-2798C5646931}" type="sibTrans" cxnId="{26D4B180-BE0D-43CF-AB91-3926C65299CF}">
      <dgm:prSet/>
      <dgm:spPr/>
      <dgm:t>
        <a:bodyPr/>
        <a:lstStyle/>
        <a:p>
          <a:endParaRPr lang="en-US" sz="1600"/>
        </a:p>
      </dgm:t>
    </dgm:pt>
    <dgm:pt modelId="{6ECEF5AB-5042-4DD8-A31A-569390A95375}">
      <dgm:prSet/>
      <dgm:spPr/>
      <dgm:t>
        <a:bodyPr/>
        <a:lstStyle/>
        <a:p>
          <a:endParaRPr lang="en-US" sz="1600"/>
        </a:p>
      </dgm:t>
    </dgm:pt>
    <dgm:pt modelId="{60AFED87-7EDA-4876-959C-841C38E3186A}" type="parTrans" cxnId="{52F34C7B-D3FD-4574-8899-2510AE59ED56}">
      <dgm:prSet/>
      <dgm:spPr/>
      <dgm:t>
        <a:bodyPr/>
        <a:lstStyle/>
        <a:p>
          <a:endParaRPr lang="en-US" sz="1600"/>
        </a:p>
      </dgm:t>
    </dgm:pt>
    <dgm:pt modelId="{CDCC1C75-441E-40F7-BF57-A65D2B504940}" type="sibTrans" cxnId="{52F34C7B-D3FD-4574-8899-2510AE59ED56}">
      <dgm:prSet/>
      <dgm:spPr/>
      <dgm:t>
        <a:bodyPr/>
        <a:lstStyle/>
        <a:p>
          <a:endParaRPr lang="en-US" sz="1600"/>
        </a:p>
      </dgm:t>
    </dgm:pt>
    <dgm:pt modelId="{CF0EB938-CEDE-4134-9088-C58A0F405D67}">
      <dgm:prSet/>
      <dgm:spPr/>
      <dgm:t>
        <a:bodyPr/>
        <a:lstStyle/>
        <a:p>
          <a:endParaRPr lang="en-US" sz="1600"/>
        </a:p>
      </dgm:t>
    </dgm:pt>
    <dgm:pt modelId="{DFF08952-BFD8-44EC-8C1E-37BD2E00AD34}" type="parTrans" cxnId="{5FACE16A-4DF3-42F3-BE24-5B04AAE3D396}">
      <dgm:prSet/>
      <dgm:spPr/>
      <dgm:t>
        <a:bodyPr/>
        <a:lstStyle/>
        <a:p>
          <a:endParaRPr lang="en-US" sz="1600"/>
        </a:p>
      </dgm:t>
    </dgm:pt>
    <dgm:pt modelId="{22F75FD3-1583-4044-9D78-0E8697EA6C3E}" type="sibTrans" cxnId="{5FACE16A-4DF3-42F3-BE24-5B04AAE3D396}">
      <dgm:prSet/>
      <dgm:spPr/>
      <dgm:t>
        <a:bodyPr/>
        <a:lstStyle/>
        <a:p>
          <a:endParaRPr lang="en-US" sz="1600"/>
        </a:p>
      </dgm:t>
    </dgm:pt>
    <dgm:pt modelId="{1B3BF404-2EB5-4268-A0C0-9795CD7DFD19}">
      <dgm:prSet/>
      <dgm:spPr/>
      <dgm:t>
        <a:bodyPr/>
        <a:lstStyle/>
        <a:p>
          <a:endParaRPr lang="en-US" sz="1600"/>
        </a:p>
      </dgm:t>
    </dgm:pt>
    <dgm:pt modelId="{B193D47E-28DB-481E-AD16-3E4AAA505619}" type="parTrans" cxnId="{680E2E3D-1042-4072-A61D-18C9980EA1E9}">
      <dgm:prSet/>
      <dgm:spPr/>
      <dgm:t>
        <a:bodyPr/>
        <a:lstStyle/>
        <a:p>
          <a:endParaRPr lang="en-US" sz="1600"/>
        </a:p>
      </dgm:t>
    </dgm:pt>
    <dgm:pt modelId="{D0A23B37-0109-4091-BC1E-20356E1D9F31}" type="sibTrans" cxnId="{680E2E3D-1042-4072-A61D-18C9980EA1E9}">
      <dgm:prSet/>
      <dgm:spPr/>
      <dgm:t>
        <a:bodyPr/>
        <a:lstStyle/>
        <a:p>
          <a:endParaRPr lang="en-US" sz="1600"/>
        </a:p>
      </dgm:t>
    </dgm:pt>
    <dgm:pt modelId="{7AC4ACCA-C101-44F5-AA90-482548E91C13}">
      <dgm:prSet/>
      <dgm:spPr/>
      <dgm:t>
        <a:bodyPr/>
        <a:lstStyle/>
        <a:p>
          <a:endParaRPr lang="en-US" sz="1600"/>
        </a:p>
      </dgm:t>
    </dgm:pt>
    <dgm:pt modelId="{54D17CCF-0B3E-4CE4-8563-4B8A19035C53}" type="parTrans" cxnId="{40620FB0-AE91-4F85-AE7E-FB49AA9A6352}">
      <dgm:prSet/>
      <dgm:spPr/>
      <dgm:t>
        <a:bodyPr/>
        <a:lstStyle/>
        <a:p>
          <a:endParaRPr lang="en-US" sz="1600"/>
        </a:p>
      </dgm:t>
    </dgm:pt>
    <dgm:pt modelId="{5FEE4543-428D-401A-B0FA-3815E00ADF7A}" type="sibTrans" cxnId="{40620FB0-AE91-4F85-AE7E-FB49AA9A6352}">
      <dgm:prSet/>
      <dgm:spPr/>
      <dgm:t>
        <a:bodyPr/>
        <a:lstStyle/>
        <a:p>
          <a:endParaRPr lang="en-US" sz="1600"/>
        </a:p>
      </dgm:t>
    </dgm:pt>
    <dgm:pt modelId="{81656E30-E5C5-4F5B-BC9F-E8136BAAF522}">
      <dgm:prSet/>
      <dgm:spPr/>
      <dgm:t>
        <a:bodyPr/>
        <a:lstStyle/>
        <a:p>
          <a:endParaRPr lang="en-US" sz="1600"/>
        </a:p>
      </dgm:t>
    </dgm:pt>
    <dgm:pt modelId="{5C26259A-AE39-4564-892C-48B5F90C101F}" type="parTrans" cxnId="{ED800B1C-15EF-4D78-8F43-A1F392C4DF88}">
      <dgm:prSet/>
      <dgm:spPr/>
      <dgm:t>
        <a:bodyPr/>
        <a:lstStyle/>
        <a:p>
          <a:endParaRPr lang="en-US" sz="1600"/>
        </a:p>
      </dgm:t>
    </dgm:pt>
    <dgm:pt modelId="{87B875EB-D27F-447C-8DDF-017FB0A045F7}" type="sibTrans" cxnId="{ED800B1C-15EF-4D78-8F43-A1F392C4DF88}">
      <dgm:prSet/>
      <dgm:spPr/>
      <dgm:t>
        <a:bodyPr/>
        <a:lstStyle/>
        <a:p>
          <a:endParaRPr lang="en-US" sz="1600"/>
        </a:p>
      </dgm:t>
    </dgm:pt>
    <dgm:pt modelId="{68C4E378-0E8D-4B18-A03A-527A43D73378}">
      <dgm:prSet/>
      <dgm:spPr/>
      <dgm:t>
        <a:bodyPr/>
        <a:lstStyle/>
        <a:p>
          <a:endParaRPr lang="en-US" sz="1600"/>
        </a:p>
      </dgm:t>
    </dgm:pt>
    <dgm:pt modelId="{9FEA8FC4-99B7-4C38-9C84-343C362639BE}" type="parTrans" cxnId="{EF18B681-39AD-47A7-9711-0A3CA7F2483F}">
      <dgm:prSet/>
      <dgm:spPr/>
      <dgm:t>
        <a:bodyPr/>
        <a:lstStyle/>
        <a:p>
          <a:endParaRPr lang="en-US" sz="1600"/>
        </a:p>
      </dgm:t>
    </dgm:pt>
    <dgm:pt modelId="{310BFEA7-600A-4512-82CA-C114A36ADBFB}" type="sibTrans" cxnId="{EF18B681-39AD-47A7-9711-0A3CA7F2483F}">
      <dgm:prSet/>
      <dgm:spPr/>
      <dgm:t>
        <a:bodyPr/>
        <a:lstStyle/>
        <a:p>
          <a:endParaRPr lang="en-US" sz="1600"/>
        </a:p>
      </dgm:t>
    </dgm:pt>
    <dgm:pt modelId="{DCA1D09A-873A-488C-B67A-CABCD7FA7BEE}">
      <dgm:prSet/>
      <dgm:spPr/>
      <dgm:t>
        <a:bodyPr/>
        <a:lstStyle/>
        <a:p>
          <a:endParaRPr lang="en-US" sz="1600"/>
        </a:p>
      </dgm:t>
    </dgm:pt>
    <dgm:pt modelId="{567D2B6D-962A-454F-8459-0E177515119D}" type="parTrans" cxnId="{35640284-3937-4596-90EC-495F9C7B1B5F}">
      <dgm:prSet/>
      <dgm:spPr/>
      <dgm:t>
        <a:bodyPr/>
        <a:lstStyle/>
        <a:p>
          <a:endParaRPr lang="en-US" sz="1600"/>
        </a:p>
      </dgm:t>
    </dgm:pt>
    <dgm:pt modelId="{87B22283-E6F8-42AF-8CCF-DFD05A25E265}" type="sibTrans" cxnId="{35640284-3937-4596-90EC-495F9C7B1B5F}">
      <dgm:prSet/>
      <dgm:spPr/>
      <dgm:t>
        <a:bodyPr/>
        <a:lstStyle/>
        <a:p>
          <a:endParaRPr lang="en-US" sz="1600"/>
        </a:p>
      </dgm:t>
    </dgm:pt>
    <dgm:pt modelId="{CA9398CA-2D1D-46D8-9BF7-33EC9C9A7988}">
      <dgm:prSet/>
      <dgm:spPr/>
      <dgm:t>
        <a:bodyPr/>
        <a:lstStyle/>
        <a:p>
          <a:endParaRPr lang="en-US" sz="1600"/>
        </a:p>
      </dgm:t>
    </dgm:pt>
    <dgm:pt modelId="{09C14B67-94D2-482E-9319-C4F25023BBC3}" type="parTrans" cxnId="{929CC241-979D-4E55-A6A4-B3A7AA65A173}">
      <dgm:prSet/>
      <dgm:spPr/>
      <dgm:t>
        <a:bodyPr/>
        <a:lstStyle/>
        <a:p>
          <a:endParaRPr lang="en-US" sz="1600"/>
        </a:p>
      </dgm:t>
    </dgm:pt>
    <dgm:pt modelId="{94D5AC84-7188-4770-9355-6FEF5DEA61E5}" type="sibTrans" cxnId="{929CC241-979D-4E55-A6A4-B3A7AA65A173}">
      <dgm:prSet/>
      <dgm:spPr/>
      <dgm:t>
        <a:bodyPr/>
        <a:lstStyle/>
        <a:p>
          <a:endParaRPr lang="en-US" sz="1600"/>
        </a:p>
      </dgm:t>
    </dgm:pt>
    <dgm:pt modelId="{0CBBB653-74F5-4C55-B5F1-56248E8728C3}">
      <dgm:prSet/>
      <dgm:spPr/>
      <dgm:t>
        <a:bodyPr/>
        <a:lstStyle/>
        <a:p>
          <a:endParaRPr lang="en-US" sz="1600"/>
        </a:p>
      </dgm:t>
    </dgm:pt>
    <dgm:pt modelId="{B8A1B3C0-A733-448E-94B1-06D667E6C0FE}" type="parTrans" cxnId="{71DCAAB2-EFD4-4517-924E-4D2F6AEF2921}">
      <dgm:prSet/>
      <dgm:spPr/>
      <dgm:t>
        <a:bodyPr/>
        <a:lstStyle/>
        <a:p>
          <a:endParaRPr lang="en-US" sz="1600"/>
        </a:p>
      </dgm:t>
    </dgm:pt>
    <dgm:pt modelId="{AC2507A5-BE4A-4214-A797-178FEB67906E}" type="sibTrans" cxnId="{71DCAAB2-EFD4-4517-924E-4D2F6AEF2921}">
      <dgm:prSet/>
      <dgm:spPr/>
      <dgm:t>
        <a:bodyPr/>
        <a:lstStyle/>
        <a:p>
          <a:endParaRPr lang="en-US" sz="1600"/>
        </a:p>
      </dgm:t>
    </dgm:pt>
    <dgm:pt modelId="{E9015B89-3E9E-4135-A802-7A2EC93C540B}">
      <dgm:prSet/>
      <dgm:spPr/>
      <dgm:t>
        <a:bodyPr/>
        <a:lstStyle/>
        <a:p>
          <a:endParaRPr lang="en-US" sz="1600"/>
        </a:p>
      </dgm:t>
    </dgm:pt>
    <dgm:pt modelId="{760B1AE9-FE90-469C-ABCA-2030574C561A}" type="parTrans" cxnId="{80FA9B90-9891-4DC2-9462-58C308C440CE}">
      <dgm:prSet/>
      <dgm:spPr/>
      <dgm:t>
        <a:bodyPr/>
        <a:lstStyle/>
        <a:p>
          <a:endParaRPr lang="en-US" sz="1600"/>
        </a:p>
      </dgm:t>
    </dgm:pt>
    <dgm:pt modelId="{F7F2B05B-8E31-4FC3-B64B-579220CFCAC7}" type="sibTrans" cxnId="{80FA9B90-9891-4DC2-9462-58C308C440CE}">
      <dgm:prSet/>
      <dgm:spPr/>
      <dgm:t>
        <a:bodyPr/>
        <a:lstStyle/>
        <a:p>
          <a:endParaRPr lang="en-US" sz="1600"/>
        </a:p>
      </dgm:t>
    </dgm:pt>
    <dgm:pt modelId="{3579C48B-48A0-4A23-A0A5-B4D48AFF3627}">
      <dgm:prSet/>
      <dgm:spPr/>
      <dgm:t>
        <a:bodyPr/>
        <a:lstStyle/>
        <a:p>
          <a:endParaRPr lang="en-US" sz="1600"/>
        </a:p>
      </dgm:t>
    </dgm:pt>
    <dgm:pt modelId="{F212CE03-B218-494B-B655-7365B284200D}" type="parTrans" cxnId="{84B9BB04-3148-426A-8CA0-1BD1688C1C63}">
      <dgm:prSet/>
      <dgm:spPr/>
      <dgm:t>
        <a:bodyPr/>
        <a:lstStyle/>
        <a:p>
          <a:endParaRPr lang="en-US" sz="1600"/>
        </a:p>
      </dgm:t>
    </dgm:pt>
    <dgm:pt modelId="{BE72A689-7AA0-4920-9758-0E9E5CE34F22}" type="sibTrans" cxnId="{84B9BB04-3148-426A-8CA0-1BD1688C1C63}">
      <dgm:prSet/>
      <dgm:spPr/>
      <dgm:t>
        <a:bodyPr/>
        <a:lstStyle/>
        <a:p>
          <a:endParaRPr lang="en-US" sz="1600"/>
        </a:p>
      </dgm:t>
    </dgm:pt>
    <dgm:pt modelId="{F86DC020-0924-4160-AD01-6FB7EA64FB09}">
      <dgm:prSet/>
      <dgm:spPr/>
      <dgm:t>
        <a:bodyPr/>
        <a:lstStyle/>
        <a:p>
          <a:endParaRPr lang="en-US" sz="1600"/>
        </a:p>
      </dgm:t>
    </dgm:pt>
    <dgm:pt modelId="{445DECA1-C5EA-499D-842E-16E27B319FC7}" type="parTrans" cxnId="{12FFE875-B0BF-473D-8E79-53828070B403}">
      <dgm:prSet/>
      <dgm:spPr/>
      <dgm:t>
        <a:bodyPr/>
        <a:lstStyle/>
        <a:p>
          <a:endParaRPr lang="en-US" sz="1600"/>
        </a:p>
      </dgm:t>
    </dgm:pt>
    <dgm:pt modelId="{E9E377D0-4FAA-497C-BE30-FECAD3E0E2F6}" type="sibTrans" cxnId="{12FFE875-B0BF-473D-8E79-53828070B403}">
      <dgm:prSet/>
      <dgm:spPr/>
      <dgm:t>
        <a:bodyPr/>
        <a:lstStyle/>
        <a:p>
          <a:endParaRPr lang="en-US" sz="1600"/>
        </a:p>
      </dgm:t>
    </dgm:pt>
    <dgm:pt modelId="{BF3E6E6B-B1A4-4EC9-B720-07CB3177FBC1}">
      <dgm:prSet/>
      <dgm:spPr/>
      <dgm:t>
        <a:bodyPr/>
        <a:lstStyle/>
        <a:p>
          <a:endParaRPr lang="en-US" sz="1600"/>
        </a:p>
      </dgm:t>
    </dgm:pt>
    <dgm:pt modelId="{3A6150D9-7FE1-4D53-9A88-BB74A431794E}" type="parTrans" cxnId="{B906458E-B7D4-4D95-B6DA-EDFF987A377E}">
      <dgm:prSet/>
      <dgm:spPr/>
      <dgm:t>
        <a:bodyPr/>
        <a:lstStyle/>
        <a:p>
          <a:endParaRPr lang="en-US" sz="1600"/>
        </a:p>
      </dgm:t>
    </dgm:pt>
    <dgm:pt modelId="{BBA32BDB-B8DF-4825-8AE4-7DC1C0D3CDBD}" type="sibTrans" cxnId="{B906458E-B7D4-4D95-B6DA-EDFF987A377E}">
      <dgm:prSet/>
      <dgm:spPr/>
      <dgm:t>
        <a:bodyPr/>
        <a:lstStyle/>
        <a:p>
          <a:endParaRPr lang="en-US" sz="1600"/>
        </a:p>
      </dgm:t>
    </dgm:pt>
    <dgm:pt modelId="{601482B7-4BD8-4DD2-A8ED-A32D7CE93017}">
      <dgm:prSet/>
      <dgm:spPr/>
      <dgm:t>
        <a:bodyPr/>
        <a:lstStyle/>
        <a:p>
          <a:endParaRPr lang="en-US" sz="1600"/>
        </a:p>
      </dgm:t>
    </dgm:pt>
    <dgm:pt modelId="{8F2C67BF-A18A-4015-BAEE-632BC6C41FBC}" type="parTrans" cxnId="{B3A27A2F-5A71-4F4C-96BE-5ADE6B3D3F8E}">
      <dgm:prSet/>
      <dgm:spPr/>
      <dgm:t>
        <a:bodyPr/>
        <a:lstStyle/>
        <a:p>
          <a:endParaRPr lang="en-US" sz="1600"/>
        </a:p>
      </dgm:t>
    </dgm:pt>
    <dgm:pt modelId="{7969465C-8ACB-4066-9739-05007300EC5D}" type="sibTrans" cxnId="{B3A27A2F-5A71-4F4C-96BE-5ADE6B3D3F8E}">
      <dgm:prSet/>
      <dgm:spPr/>
      <dgm:t>
        <a:bodyPr/>
        <a:lstStyle/>
        <a:p>
          <a:endParaRPr lang="en-US" sz="1600"/>
        </a:p>
      </dgm:t>
    </dgm:pt>
    <dgm:pt modelId="{1A715BA4-9FA1-4A45-B2A9-9A6A91F52E7A}">
      <dgm:prSet/>
      <dgm:spPr/>
      <dgm:t>
        <a:bodyPr/>
        <a:lstStyle/>
        <a:p>
          <a:endParaRPr lang="en-US" sz="1600"/>
        </a:p>
      </dgm:t>
    </dgm:pt>
    <dgm:pt modelId="{27714F5C-097B-41E2-8218-D8007ECF271B}" type="parTrans" cxnId="{F749EA23-7BDB-43A6-A5B6-27A5F02914F6}">
      <dgm:prSet/>
      <dgm:spPr/>
      <dgm:t>
        <a:bodyPr/>
        <a:lstStyle/>
        <a:p>
          <a:endParaRPr lang="en-US" sz="1600"/>
        </a:p>
      </dgm:t>
    </dgm:pt>
    <dgm:pt modelId="{3ACEBB81-2C76-4415-BCE4-3303AF9AC143}" type="sibTrans" cxnId="{F749EA23-7BDB-43A6-A5B6-27A5F02914F6}">
      <dgm:prSet/>
      <dgm:spPr/>
      <dgm:t>
        <a:bodyPr/>
        <a:lstStyle/>
        <a:p>
          <a:endParaRPr lang="en-US" sz="1600"/>
        </a:p>
      </dgm:t>
    </dgm:pt>
    <dgm:pt modelId="{FEF9FF29-1A9A-4C42-B019-023F32A15B24}">
      <dgm:prSet/>
      <dgm:spPr/>
      <dgm:t>
        <a:bodyPr/>
        <a:lstStyle/>
        <a:p>
          <a:endParaRPr lang="en-US" sz="1600"/>
        </a:p>
      </dgm:t>
    </dgm:pt>
    <dgm:pt modelId="{25FDA605-9EDB-4537-9CA0-45947A558791}" type="parTrans" cxnId="{42870F8B-103C-4B36-8F19-9B804BBE092A}">
      <dgm:prSet/>
      <dgm:spPr/>
      <dgm:t>
        <a:bodyPr/>
        <a:lstStyle/>
        <a:p>
          <a:endParaRPr lang="en-US" sz="1600"/>
        </a:p>
      </dgm:t>
    </dgm:pt>
    <dgm:pt modelId="{3756A393-621A-4ED4-A76F-287E6FB840DB}" type="sibTrans" cxnId="{42870F8B-103C-4B36-8F19-9B804BBE092A}">
      <dgm:prSet/>
      <dgm:spPr/>
      <dgm:t>
        <a:bodyPr/>
        <a:lstStyle/>
        <a:p>
          <a:endParaRPr lang="en-US" sz="1600"/>
        </a:p>
      </dgm:t>
    </dgm:pt>
    <dgm:pt modelId="{A87C365D-780C-4030-975F-894C9DB817B6}">
      <dgm:prSet/>
      <dgm:spPr/>
      <dgm:t>
        <a:bodyPr/>
        <a:lstStyle/>
        <a:p>
          <a:endParaRPr lang="en-US" sz="1600"/>
        </a:p>
      </dgm:t>
    </dgm:pt>
    <dgm:pt modelId="{5A992D9B-8DE0-44D3-B5FA-764EE47A66E1}" type="parTrans" cxnId="{72800C9F-F53B-41ED-8FD6-948DC37EABA1}">
      <dgm:prSet/>
      <dgm:spPr/>
      <dgm:t>
        <a:bodyPr/>
        <a:lstStyle/>
        <a:p>
          <a:endParaRPr lang="en-US" sz="1600"/>
        </a:p>
      </dgm:t>
    </dgm:pt>
    <dgm:pt modelId="{A5DE133E-598B-4D1A-BD7A-B8752B528106}" type="sibTrans" cxnId="{72800C9F-F53B-41ED-8FD6-948DC37EABA1}">
      <dgm:prSet/>
      <dgm:spPr/>
      <dgm:t>
        <a:bodyPr/>
        <a:lstStyle/>
        <a:p>
          <a:endParaRPr lang="en-US" sz="1600"/>
        </a:p>
      </dgm:t>
    </dgm:pt>
    <dgm:pt modelId="{2E2DC0AE-E57C-4F68-90CF-CD6F95CECDF1}">
      <dgm:prSet/>
      <dgm:spPr/>
      <dgm:t>
        <a:bodyPr/>
        <a:lstStyle/>
        <a:p>
          <a:endParaRPr lang="en-US" sz="1600"/>
        </a:p>
      </dgm:t>
    </dgm:pt>
    <dgm:pt modelId="{218E1DC0-E740-453E-A2CA-F8A548EC10E0}" type="parTrans" cxnId="{0D888F9B-12D0-4513-B339-BBEC8DC0EBA6}">
      <dgm:prSet/>
      <dgm:spPr/>
      <dgm:t>
        <a:bodyPr/>
        <a:lstStyle/>
        <a:p>
          <a:endParaRPr lang="en-US" sz="1600"/>
        </a:p>
      </dgm:t>
    </dgm:pt>
    <dgm:pt modelId="{ADE0181D-3A62-4F15-A3ED-D5FBD87E9EDD}" type="sibTrans" cxnId="{0D888F9B-12D0-4513-B339-BBEC8DC0EBA6}">
      <dgm:prSet/>
      <dgm:spPr/>
      <dgm:t>
        <a:bodyPr/>
        <a:lstStyle/>
        <a:p>
          <a:endParaRPr lang="en-US" sz="1600"/>
        </a:p>
      </dgm:t>
    </dgm:pt>
    <dgm:pt modelId="{9F167D0F-3831-490F-BC77-18F61F419464}">
      <dgm:prSet/>
      <dgm:spPr/>
      <dgm:t>
        <a:bodyPr/>
        <a:lstStyle/>
        <a:p>
          <a:endParaRPr lang="en-US" sz="1600"/>
        </a:p>
      </dgm:t>
    </dgm:pt>
    <dgm:pt modelId="{1AD33ADF-F536-4BF1-9643-525956C9BF58}" type="parTrans" cxnId="{AD9F9BEE-EDF7-449F-9A91-3751D5D66DD6}">
      <dgm:prSet/>
      <dgm:spPr/>
      <dgm:t>
        <a:bodyPr/>
        <a:lstStyle/>
        <a:p>
          <a:endParaRPr lang="en-US" sz="1600"/>
        </a:p>
      </dgm:t>
    </dgm:pt>
    <dgm:pt modelId="{2A6BDE82-EB69-4F1E-8938-7931D9F52633}" type="sibTrans" cxnId="{AD9F9BEE-EDF7-449F-9A91-3751D5D66DD6}">
      <dgm:prSet/>
      <dgm:spPr/>
      <dgm:t>
        <a:bodyPr/>
        <a:lstStyle/>
        <a:p>
          <a:endParaRPr lang="en-US" sz="1600"/>
        </a:p>
      </dgm:t>
    </dgm:pt>
    <dgm:pt modelId="{AEBD672D-1A0C-45AE-B0EF-43BDCEE4B08A}">
      <dgm:prSet/>
      <dgm:spPr/>
      <dgm:t>
        <a:bodyPr/>
        <a:lstStyle/>
        <a:p>
          <a:endParaRPr lang="en-US" sz="1600"/>
        </a:p>
      </dgm:t>
    </dgm:pt>
    <dgm:pt modelId="{A9BD4AF5-8845-40D8-A9D5-7C84327A0172}" type="parTrans" cxnId="{5BB0528F-7544-42DB-AB89-6390519D78E8}">
      <dgm:prSet/>
      <dgm:spPr/>
      <dgm:t>
        <a:bodyPr/>
        <a:lstStyle/>
        <a:p>
          <a:endParaRPr lang="en-US" sz="1600"/>
        </a:p>
      </dgm:t>
    </dgm:pt>
    <dgm:pt modelId="{77CD3FB2-E474-458F-809C-C8BE4EC1976D}" type="sibTrans" cxnId="{5BB0528F-7544-42DB-AB89-6390519D78E8}">
      <dgm:prSet/>
      <dgm:spPr/>
      <dgm:t>
        <a:bodyPr/>
        <a:lstStyle/>
        <a:p>
          <a:endParaRPr lang="en-US" sz="1600"/>
        </a:p>
      </dgm:t>
    </dgm:pt>
    <dgm:pt modelId="{70EE9B90-314A-45CC-80E0-53617102B292}">
      <dgm:prSet/>
      <dgm:spPr/>
      <dgm:t>
        <a:bodyPr/>
        <a:lstStyle/>
        <a:p>
          <a:endParaRPr lang="en-US" sz="1600"/>
        </a:p>
      </dgm:t>
    </dgm:pt>
    <dgm:pt modelId="{76C38138-FC32-41F1-917B-D7960FF0FF1E}" type="parTrans" cxnId="{815D5583-026C-4821-ACDA-566DA0A5F6DB}">
      <dgm:prSet/>
      <dgm:spPr/>
      <dgm:t>
        <a:bodyPr/>
        <a:lstStyle/>
        <a:p>
          <a:endParaRPr lang="en-US" sz="1600"/>
        </a:p>
      </dgm:t>
    </dgm:pt>
    <dgm:pt modelId="{D104AE9A-3EDB-4956-A3D5-EB1274533645}" type="sibTrans" cxnId="{815D5583-026C-4821-ACDA-566DA0A5F6DB}">
      <dgm:prSet/>
      <dgm:spPr/>
      <dgm:t>
        <a:bodyPr/>
        <a:lstStyle/>
        <a:p>
          <a:endParaRPr lang="en-US" sz="1600"/>
        </a:p>
      </dgm:t>
    </dgm:pt>
    <dgm:pt modelId="{4B82BF88-D7BF-49AD-91E3-B2AB7C41864A}">
      <dgm:prSet/>
      <dgm:spPr/>
      <dgm:t>
        <a:bodyPr/>
        <a:lstStyle/>
        <a:p>
          <a:endParaRPr lang="en-US" sz="1600"/>
        </a:p>
      </dgm:t>
    </dgm:pt>
    <dgm:pt modelId="{89D466E7-52CF-4BAE-8E53-43D6E3D53BC8}" type="parTrans" cxnId="{F11162E7-6129-49F6-B1FE-EA867813F99B}">
      <dgm:prSet/>
      <dgm:spPr/>
      <dgm:t>
        <a:bodyPr/>
        <a:lstStyle/>
        <a:p>
          <a:endParaRPr lang="en-US" sz="1600"/>
        </a:p>
      </dgm:t>
    </dgm:pt>
    <dgm:pt modelId="{D83A44E9-3559-477C-B626-4C6949C16DBD}" type="sibTrans" cxnId="{F11162E7-6129-49F6-B1FE-EA867813F99B}">
      <dgm:prSet/>
      <dgm:spPr/>
      <dgm:t>
        <a:bodyPr/>
        <a:lstStyle/>
        <a:p>
          <a:endParaRPr lang="en-US" sz="1600"/>
        </a:p>
      </dgm:t>
    </dgm:pt>
    <dgm:pt modelId="{782FBDDF-B3DE-4DFC-9DBE-9E0F5542E179}">
      <dgm:prSet/>
      <dgm:spPr/>
      <dgm:t>
        <a:bodyPr/>
        <a:lstStyle/>
        <a:p>
          <a:endParaRPr lang="en-US" sz="1600"/>
        </a:p>
      </dgm:t>
    </dgm:pt>
    <dgm:pt modelId="{EA74AC40-713E-4053-B86C-C411587F24E2}" type="parTrans" cxnId="{CA9577CD-D7FF-43B6-98D2-A16154F74213}">
      <dgm:prSet/>
      <dgm:spPr/>
      <dgm:t>
        <a:bodyPr/>
        <a:lstStyle/>
        <a:p>
          <a:endParaRPr lang="en-US" sz="1600"/>
        </a:p>
      </dgm:t>
    </dgm:pt>
    <dgm:pt modelId="{DA1A784C-DFF0-44E9-980B-F55D8653E0D1}" type="sibTrans" cxnId="{CA9577CD-D7FF-43B6-98D2-A16154F74213}">
      <dgm:prSet/>
      <dgm:spPr/>
      <dgm:t>
        <a:bodyPr/>
        <a:lstStyle/>
        <a:p>
          <a:endParaRPr lang="en-US" sz="1600"/>
        </a:p>
      </dgm:t>
    </dgm:pt>
    <dgm:pt modelId="{080A9A16-33B0-4919-B0D9-F5315AA74CE8}">
      <dgm:prSet/>
      <dgm:spPr/>
      <dgm:t>
        <a:bodyPr/>
        <a:lstStyle/>
        <a:p>
          <a:endParaRPr lang="en-US" sz="1600"/>
        </a:p>
      </dgm:t>
    </dgm:pt>
    <dgm:pt modelId="{46E7D42F-0D13-4B8D-AFA3-B5F1068A04D1}" type="parTrans" cxnId="{07BE4E15-7752-4E94-ACC6-9C6B33107AB5}">
      <dgm:prSet/>
      <dgm:spPr/>
      <dgm:t>
        <a:bodyPr/>
        <a:lstStyle/>
        <a:p>
          <a:endParaRPr lang="en-US" sz="1600"/>
        </a:p>
      </dgm:t>
    </dgm:pt>
    <dgm:pt modelId="{3C48D41B-7C7C-49F1-BD19-F70BA7AF872A}" type="sibTrans" cxnId="{07BE4E15-7752-4E94-ACC6-9C6B33107AB5}">
      <dgm:prSet/>
      <dgm:spPr/>
      <dgm:t>
        <a:bodyPr/>
        <a:lstStyle/>
        <a:p>
          <a:endParaRPr lang="en-US" sz="1600"/>
        </a:p>
      </dgm:t>
    </dgm:pt>
    <dgm:pt modelId="{E9D4FA3C-ECC3-49B5-ADBB-6205673C96D7}">
      <dgm:prSet/>
      <dgm:spPr/>
      <dgm:t>
        <a:bodyPr/>
        <a:lstStyle/>
        <a:p>
          <a:endParaRPr lang="en-US" sz="1600"/>
        </a:p>
      </dgm:t>
    </dgm:pt>
    <dgm:pt modelId="{D18D781F-CA1C-4171-B741-EA86A68DBAF5}" type="parTrans" cxnId="{78835026-FFF1-4818-B75E-83E84883B7F7}">
      <dgm:prSet/>
      <dgm:spPr/>
      <dgm:t>
        <a:bodyPr/>
        <a:lstStyle/>
        <a:p>
          <a:endParaRPr lang="en-US" sz="1600"/>
        </a:p>
      </dgm:t>
    </dgm:pt>
    <dgm:pt modelId="{AF40717E-CE58-4305-80D6-BA4EC5F1FB86}" type="sibTrans" cxnId="{78835026-FFF1-4818-B75E-83E84883B7F7}">
      <dgm:prSet/>
      <dgm:spPr/>
      <dgm:t>
        <a:bodyPr/>
        <a:lstStyle/>
        <a:p>
          <a:endParaRPr lang="en-US" sz="1600"/>
        </a:p>
      </dgm:t>
    </dgm:pt>
    <dgm:pt modelId="{2681FC55-81B7-4ACC-8D1A-9F95E73CC8A2}">
      <dgm:prSet/>
      <dgm:spPr/>
      <dgm:t>
        <a:bodyPr/>
        <a:lstStyle/>
        <a:p>
          <a:endParaRPr lang="en-US" sz="1600"/>
        </a:p>
      </dgm:t>
    </dgm:pt>
    <dgm:pt modelId="{E94C2DA1-C278-4EF3-90E3-FF0568F686F5}" type="parTrans" cxnId="{67BEAC06-DE91-425F-A905-4101EBE12B4B}">
      <dgm:prSet/>
      <dgm:spPr/>
      <dgm:t>
        <a:bodyPr/>
        <a:lstStyle/>
        <a:p>
          <a:endParaRPr lang="en-US" sz="1600"/>
        </a:p>
      </dgm:t>
    </dgm:pt>
    <dgm:pt modelId="{253535B8-4C22-4A1C-84B2-2906BCE484CA}" type="sibTrans" cxnId="{67BEAC06-DE91-425F-A905-4101EBE12B4B}">
      <dgm:prSet/>
      <dgm:spPr/>
      <dgm:t>
        <a:bodyPr/>
        <a:lstStyle/>
        <a:p>
          <a:endParaRPr lang="en-US" sz="1600"/>
        </a:p>
      </dgm:t>
    </dgm:pt>
    <dgm:pt modelId="{7952C5B9-7095-4D97-AC0B-2A121EADFA4A}">
      <dgm:prSet/>
      <dgm:spPr/>
      <dgm:t>
        <a:bodyPr/>
        <a:lstStyle/>
        <a:p>
          <a:endParaRPr lang="en-US" sz="1600"/>
        </a:p>
      </dgm:t>
    </dgm:pt>
    <dgm:pt modelId="{53837247-0296-4D2E-B134-C5FD499E1A93}" type="parTrans" cxnId="{EDBB2020-38EB-43AC-AD33-47CB38BD8524}">
      <dgm:prSet/>
      <dgm:spPr/>
      <dgm:t>
        <a:bodyPr/>
        <a:lstStyle/>
        <a:p>
          <a:endParaRPr lang="en-US" sz="1600"/>
        </a:p>
      </dgm:t>
    </dgm:pt>
    <dgm:pt modelId="{85ABA374-1E67-40B0-85C7-FFF7F68CD004}" type="sibTrans" cxnId="{EDBB2020-38EB-43AC-AD33-47CB38BD8524}">
      <dgm:prSet/>
      <dgm:spPr/>
      <dgm:t>
        <a:bodyPr/>
        <a:lstStyle/>
        <a:p>
          <a:endParaRPr lang="en-US" sz="1600"/>
        </a:p>
      </dgm:t>
    </dgm:pt>
    <dgm:pt modelId="{BEDB0D31-B455-4A15-9246-B129CC2169EC}">
      <dgm:prSet/>
      <dgm:spPr/>
      <dgm:t>
        <a:bodyPr/>
        <a:lstStyle/>
        <a:p>
          <a:endParaRPr lang="en-US" sz="1600"/>
        </a:p>
      </dgm:t>
    </dgm:pt>
    <dgm:pt modelId="{8AC74FFB-3AE7-4E0C-8284-C08DC5F5572B}" type="parTrans" cxnId="{FB95FECE-16B3-4256-83A8-C1FC8FC30D89}">
      <dgm:prSet/>
      <dgm:spPr/>
      <dgm:t>
        <a:bodyPr/>
        <a:lstStyle/>
        <a:p>
          <a:endParaRPr lang="en-US" sz="1600"/>
        </a:p>
      </dgm:t>
    </dgm:pt>
    <dgm:pt modelId="{71A1C876-85A8-4EB0-96CF-614CE18373D4}" type="sibTrans" cxnId="{FB95FECE-16B3-4256-83A8-C1FC8FC30D89}">
      <dgm:prSet/>
      <dgm:spPr/>
      <dgm:t>
        <a:bodyPr/>
        <a:lstStyle/>
        <a:p>
          <a:endParaRPr lang="en-US" sz="1600"/>
        </a:p>
      </dgm:t>
    </dgm:pt>
    <dgm:pt modelId="{55F2B566-3E37-40EE-8BC8-3C842DF42706}">
      <dgm:prSet/>
      <dgm:spPr/>
      <dgm:t>
        <a:bodyPr/>
        <a:lstStyle/>
        <a:p>
          <a:endParaRPr lang="en-US" sz="1600"/>
        </a:p>
      </dgm:t>
    </dgm:pt>
    <dgm:pt modelId="{0EE3057E-BD48-4076-92EB-E418D3763AD1}" type="parTrans" cxnId="{F86F1092-BB9F-4D65-87D1-47881CD7F3C0}">
      <dgm:prSet/>
      <dgm:spPr/>
      <dgm:t>
        <a:bodyPr/>
        <a:lstStyle/>
        <a:p>
          <a:endParaRPr lang="en-US" sz="1600"/>
        </a:p>
      </dgm:t>
    </dgm:pt>
    <dgm:pt modelId="{41139D1B-BA81-4276-AE1F-D19D8A5E7423}" type="sibTrans" cxnId="{F86F1092-BB9F-4D65-87D1-47881CD7F3C0}">
      <dgm:prSet/>
      <dgm:spPr/>
      <dgm:t>
        <a:bodyPr/>
        <a:lstStyle/>
        <a:p>
          <a:endParaRPr lang="en-US" sz="1600"/>
        </a:p>
      </dgm:t>
    </dgm:pt>
    <dgm:pt modelId="{5790B8EF-B363-47CF-B0B6-83344594BCAD}">
      <dgm:prSet/>
      <dgm:spPr/>
      <dgm:t>
        <a:bodyPr/>
        <a:lstStyle/>
        <a:p>
          <a:endParaRPr lang="en-US" sz="1600"/>
        </a:p>
      </dgm:t>
    </dgm:pt>
    <dgm:pt modelId="{2DD2989D-5174-4DE8-BD9D-D17799F79D3A}" type="parTrans" cxnId="{12EEB64B-25D0-4164-A3C4-98345EAF432B}">
      <dgm:prSet/>
      <dgm:spPr/>
      <dgm:t>
        <a:bodyPr/>
        <a:lstStyle/>
        <a:p>
          <a:endParaRPr lang="en-US" sz="1600"/>
        </a:p>
      </dgm:t>
    </dgm:pt>
    <dgm:pt modelId="{69136096-37DE-43E5-9BEC-7DCF9CC83CC5}" type="sibTrans" cxnId="{12EEB64B-25D0-4164-A3C4-98345EAF432B}">
      <dgm:prSet/>
      <dgm:spPr/>
      <dgm:t>
        <a:bodyPr/>
        <a:lstStyle/>
        <a:p>
          <a:endParaRPr lang="en-US" sz="1600"/>
        </a:p>
      </dgm:t>
    </dgm:pt>
    <dgm:pt modelId="{F7802ADE-9913-42F9-88CF-09DD3358E278}">
      <dgm:prSet/>
      <dgm:spPr/>
      <dgm:t>
        <a:bodyPr/>
        <a:lstStyle/>
        <a:p>
          <a:endParaRPr lang="en-US" sz="1600"/>
        </a:p>
      </dgm:t>
    </dgm:pt>
    <dgm:pt modelId="{200E76A9-64AF-41A3-B478-7763AC9F9D72}" type="parTrans" cxnId="{6F360E49-EE6A-4C74-B0F8-035786D4FC94}">
      <dgm:prSet/>
      <dgm:spPr/>
      <dgm:t>
        <a:bodyPr/>
        <a:lstStyle/>
        <a:p>
          <a:endParaRPr lang="en-US" sz="1600"/>
        </a:p>
      </dgm:t>
    </dgm:pt>
    <dgm:pt modelId="{41ECB005-423C-4AA9-A202-6B75E849FCD2}" type="sibTrans" cxnId="{6F360E49-EE6A-4C74-B0F8-035786D4FC94}">
      <dgm:prSet/>
      <dgm:spPr/>
      <dgm:t>
        <a:bodyPr/>
        <a:lstStyle/>
        <a:p>
          <a:endParaRPr lang="en-US" sz="1600"/>
        </a:p>
      </dgm:t>
    </dgm:pt>
    <dgm:pt modelId="{9A117EDC-DEF1-4C35-A561-A774B791B70F}">
      <dgm:prSet/>
      <dgm:spPr/>
      <dgm:t>
        <a:bodyPr/>
        <a:lstStyle/>
        <a:p>
          <a:endParaRPr lang="en-US" sz="1600"/>
        </a:p>
      </dgm:t>
    </dgm:pt>
    <dgm:pt modelId="{6A4314C2-C105-4C5D-ABA3-C309F1AA9B68}" type="parTrans" cxnId="{0739D2EE-6610-4805-8F3C-2628B04CC6F7}">
      <dgm:prSet/>
      <dgm:spPr/>
      <dgm:t>
        <a:bodyPr/>
        <a:lstStyle/>
        <a:p>
          <a:endParaRPr lang="en-US" sz="1600"/>
        </a:p>
      </dgm:t>
    </dgm:pt>
    <dgm:pt modelId="{3E4E11F3-40D9-43D0-9BD6-3CD51DC8298D}" type="sibTrans" cxnId="{0739D2EE-6610-4805-8F3C-2628B04CC6F7}">
      <dgm:prSet/>
      <dgm:spPr/>
      <dgm:t>
        <a:bodyPr/>
        <a:lstStyle/>
        <a:p>
          <a:endParaRPr lang="en-US" sz="1600"/>
        </a:p>
      </dgm:t>
    </dgm:pt>
    <dgm:pt modelId="{92890EEE-1192-4C04-AB7E-863189442792}">
      <dgm:prSet/>
      <dgm:spPr/>
      <dgm:t>
        <a:bodyPr/>
        <a:lstStyle/>
        <a:p>
          <a:endParaRPr lang="en-US" sz="1600"/>
        </a:p>
      </dgm:t>
    </dgm:pt>
    <dgm:pt modelId="{E564CB12-3179-46E1-BA0B-8BBFF8462066}" type="parTrans" cxnId="{790649FF-7C69-4412-8111-EB7A94391872}">
      <dgm:prSet/>
      <dgm:spPr/>
      <dgm:t>
        <a:bodyPr/>
        <a:lstStyle/>
        <a:p>
          <a:endParaRPr lang="en-US" sz="1600"/>
        </a:p>
      </dgm:t>
    </dgm:pt>
    <dgm:pt modelId="{6374A28C-067C-491B-80D6-6D96EA07DD02}" type="sibTrans" cxnId="{790649FF-7C69-4412-8111-EB7A94391872}">
      <dgm:prSet/>
      <dgm:spPr/>
      <dgm:t>
        <a:bodyPr/>
        <a:lstStyle/>
        <a:p>
          <a:endParaRPr lang="en-US" sz="1600"/>
        </a:p>
      </dgm:t>
    </dgm:pt>
    <dgm:pt modelId="{4B963E3D-96B7-4574-AF1B-D8E1DBF7EAF9}">
      <dgm:prSet phldrT="[Text]" custT="1"/>
      <dgm:spPr/>
      <dgm:t>
        <a:bodyPr/>
        <a:lstStyle/>
        <a:p>
          <a:r>
            <a:rPr lang="en-US" sz="1600" dirty="0"/>
            <a:t>OneDrive </a:t>
          </a:r>
        </a:p>
        <a:p>
          <a:r>
            <a:rPr lang="en-US" sz="1600" dirty="0"/>
            <a:t>personal work document storage</a:t>
          </a:r>
        </a:p>
      </dgm:t>
    </dgm:pt>
    <dgm:pt modelId="{686012E5-311A-46D9-A394-8982D82ABE5A}" type="parTrans" cxnId="{B3E7C91C-C845-485F-B36F-42A68E128D1E}">
      <dgm:prSet custT="1"/>
      <dgm:spPr/>
      <dgm:t>
        <a:bodyPr/>
        <a:lstStyle/>
        <a:p>
          <a:endParaRPr lang="en-US" sz="400" dirty="0"/>
        </a:p>
      </dgm:t>
    </dgm:pt>
    <dgm:pt modelId="{4ECFAAD9-2606-4512-BAB0-49A629FDA106}" type="sibTrans" cxnId="{B3E7C91C-C845-485F-B36F-42A68E128D1E}">
      <dgm:prSet/>
      <dgm:spPr/>
      <dgm:t>
        <a:bodyPr/>
        <a:lstStyle/>
        <a:p>
          <a:endParaRPr lang="en-US" sz="1600"/>
        </a:p>
      </dgm:t>
    </dgm:pt>
    <dgm:pt modelId="{504B6A32-9B0D-4175-B29B-9A05B5CDF50B}" type="pres">
      <dgm:prSet presAssocID="{BF5753DB-8AA4-4284-A520-931FAD04584C}" presName="composite" presStyleCnt="0">
        <dgm:presLayoutVars>
          <dgm:chMax val="1"/>
          <dgm:dir/>
          <dgm:resizeHandles val="exact"/>
        </dgm:presLayoutVars>
      </dgm:prSet>
      <dgm:spPr/>
    </dgm:pt>
    <dgm:pt modelId="{1A96D551-737C-4552-9EB9-15CA72C03489}" type="pres">
      <dgm:prSet presAssocID="{BF5753DB-8AA4-4284-A520-931FAD04584C}" presName="radial" presStyleCnt="0">
        <dgm:presLayoutVars>
          <dgm:animLvl val="ctr"/>
        </dgm:presLayoutVars>
      </dgm:prSet>
      <dgm:spPr/>
    </dgm:pt>
    <dgm:pt modelId="{0C60FBC0-721F-42FE-A6AC-E5465A209E7E}" type="pres">
      <dgm:prSet presAssocID="{E1449D42-E670-4B76-B93C-175CFF23DB83}" presName="centerShape" presStyleLbl="vennNode1" presStyleIdx="0" presStyleCnt="5"/>
      <dgm:spPr/>
    </dgm:pt>
    <dgm:pt modelId="{9E823177-BF8C-4452-B254-C9CC869113C9}" type="pres">
      <dgm:prSet presAssocID="{8B8023AF-E737-471F-ADEE-609B1FFDD3C3}" presName="node" presStyleLbl="vennNode1" presStyleIdx="1" presStyleCnt="5">
        <dgm:presLayoutVars>
          <dgm:bulletEnabled val="1"/>
        </dgm:presLayoutVars>
      </dgm:prSet>
      <dgm:spPr/>
    </dgm:pt>
    <dgm:pt modelId="{FECE9EDC-69E1-4CBE-988A-B18A3A82D3EF}" type="pres">
      <dgm:prSet presAssocID="{59E8E126-0D69-4A4B-8A8C-75D8C32A4B47}" presName="node" presStyleLbl="vennNode1" presStyleIdx="2" presStyleCnt="5">
        <dgm:presLayoutVars>
          <dgm:bulletEnabled val="1"/>
        </dgm:presLayoutVars>
      </dgm:prSet>
      <dgm:spPr/>
    </dgm:pt>
    <dgm:pt modelId="{493BF4CD-2E5E-4280-9972-11AEFB80FE01}" type="pres">
      <dgm:prSet presAssocID="{D4D41B40-098F-42B9-B16D-D2D0F66E5D55}" presName="node" presStyleLbl="vennNode1" presStyleIdx="3" presStyleCnt="5">
        <dgm:presLayoutVars>
          <dgm:bulletEnabled val="1"/>
        </dgm:presLayoutVars>
      </dgm:prSet>
      <dgm:spPr/>
    </dgm:pt>
    <dgm:pt modelId="{666C1045-D7E0-4876-AE29-791CE4379BDB}" type="pres">
      <dgm:prSet presAssocID="{4B963E3D-96B7-4574-AF1B-D8E1DBF7EAF9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C8B15701-49CC-4AFF-A219-BB74349CDEA8}" srcId="{BF5753DB-8AA4-4284-A520-931FAD04584C}" destId="{0EF02F0F-E9DB-4090-94B6-D4FDE8A36CFC}" srcOrd="52" destOrd="0" parTransId="{033E579D-B2C7-4189-B983-AB62C1FAFC6C}" sibTransId="{A757C499-5EA2-4904-9F0B-4FCD581C1A57}"/>
    <dgm:cxn modelId="{84B9BB04-3148-426A-8CA0-1BD1688C1C63}" srcId="{BF5753DB-8AA4-4284-A520-931FAD04584C}" destId="{3579C48B-48A0-4A23-A0A5-B4D48AFF3627}" srcOrd="77" destOrd="0" parTransId="{F212CE03-B218-494B-B655-7365B284200D}" sibTransId="{BE72A689-7AA0-4920-9758-0E9E5CE34F22}"/>
    <dgm:cxn modelId="{8C741006-93D0-4A60-8996-6B174D241917}" srcId="{BF5753DB-8AA4-4284-A520-931FAD04584C}" destId="{2FC647E1-B3D2-4AC1-95EB-673675C67F78}" srcOrd="56" destOrd="0" parTransId="{1FBB75D2-7848-4100-90F8-726B74730FB1}" sibTransId="{2A0F69FD-A1CD-4AA1-AB48-477C7A6A9DD6}"/>
    <dgm:cxn modelId="{67BEAC06-DE91-425F-A905-4101EBE12B4B}" srcId="{BF5753DB-8AA4-4284-A520-931FAD04584C}" destId="{2681FC55-81B7-4ACC-8D1A-9F95E73CC8A2}" srcOrd="92" destOrd="0" parTransId="{E94C2DA1-C278-4EF3-90E3-FF0568F686F5}" sibTransId="{253535B8-4C22-4A1C-84B2-2906BCE484CA}"/>
    <dgm:cxn modelId="{0A14B306-C040-42B0-9360-E8472DA8EDE1}" srcId="{E1449D42-E670-4B76-B93C-175CFF23DB83}" destId="{59E8E126-0D69-4A4B-8A8C-75D8C32A4B47}" srcOrd="1" destOrd="0" parTransId="{0A55B51A-7874-4418-9F14-F1153CBE08A4}" sibTransId="{095C362B-3031-4C2B-B96C-52F160F83E20}"/>
    <dgm:cxn modelId="{C31CAA09-C342-4BA0-9928-A136CE8E74D6}" srcId="{BF5753DB-8AA4-4284-A520-931FAD04584C}" destId="{DD7407A2-F94B-408C-B166-58943A90D330}" srcOrd="24" destOrd="0" parTransId="{108C1448-0050-4E57-A289-A386E9D0993D}" sibTransId="{872A4C73-ABAF-42B9-BA13-4529035BC698}"/>
    <dgm:cxn modelId="{C8FDEE0A-C003-4644-8D05-15AC1AFCEEFE}" srcId="{BF5753DB-8AA4-4284-A520-931FAD04584C}" destId="{F047C10C-1D35-405A-BDE1-14B571B41676}" srcOrd="2" destOrd="0" parTransId="{D7B87C10-F6FB-47CD-8D66-AB37D709278B}" sibTransId="{8767F07C-00D3-4BD5-8059-142762D149F0}"/>
    <dgm:cxn modelId="{ABE0C80D-6C4F-4D35-9DB2-270D18D40142}" srcId="{BF5753DB-8AA4-4284-A520-931FAD04584C}" destId="{D585BEDE-4540-4F72-8498-5BFF667D4880}" srcOrd="11" destOrd="0" parTransId="{566A13E7-1565-44E6-A045-713DA1DD2260}" sibTransId="{81D863B9-41E3-434D-86AD-214F7F4BC1B4}"/>
    <dgm:cxn modelId="{07BE4E15-7752-4E94-ACC6-9C6B33107AB5}" srcId="{BF5753DB-8AA4-4284-A520-931FAD04584C}" destId="{080A9A16-33B0-4919-B0D9-F5315AA74CE8}" srcOrd="90" destOrd="0" parTransId="{46E7D42F-0D13-4B8D-AFA3-B5F1068A04D1}" sibTransId="{3C48D41B-7C7C-49F1-BD19-F70BA7AF872A}"/>
    <dgm:cxn modelId="{ED800B1C-15EF-4D78-8F43-A1F392C4DF88}" srcId="{BF5753DB-8AA4-4284-A520-931FAD04584C}" destId="{81656E30-E5C5-4F5B-BC9F-E8136BAAF522}" srcOrd="71" destOrd="0" parTransId="{5C26259A-AE39-4564-892C-48B5F90C101F}" sibTransId="{87B875EB-D27F-447C-8DDF-017FB0A045F7}"/>
    <dgm:cxn modelId="{0DABC41C-1F1C-446A-8BE8-C8E1907509E3}" srcId="{BF5753DB-8AA4-4284-A520-931FAD04584C}" destId="{A353360B-F327-48CE-81CB-D4E544799C9A}" srcOrd="1" destOrd="0" parTransId="{1831DFDA-2B1D-4764-B89A-E90225FE0C60}" sibTransId="{4C0175CE-96EC-41A7-8042-62998EA67A86}"/>
    <dgm:cxn modelId="{B3E7C91C-C845-485F-B36F-42A68E128D1E}" srcId="{E1449D42-E670-4B76-B93C-175CFF23DB83}" destId="{4B963E3D-96B7-4574-AF1B-D8E1DBF7EAF9}" srcOrd="3" destOrd="0" parTransId="{686012E5-311A-46D9-A394-8982D82ABE5A}" sibTransId="{4ECFAAD9-2606-4512-BAB0-49A629FDA106}"/>
    <dgm:cxn modelId="{EDBB2020-38EB-43AC-AD33-47CB38BD8524}" srcId="{BF5753DB-8AA4-4284-A520-931FAD04584C}" destId="{7952C5B9-7095-4D97-AC0B-2A121EADFA4A}" srcOrd="93" destOrd="0" parTransId="{53837247-0296-4D2E-B134-C5FD499E1A93}" sibTransId="{85ABA374-1E67-40B0-85C7-FFF7F68CD004}"/>
    <dgm:cxn modelId="{F749EA23-7BDB-43A6-A5B6-27A5F02914F6}" srcId="{BF5753DB-8AA4-4284-A520-931FAD04584C}" destId="{1A715BA4-9FA1-4A45-B2A9-9A6A91F52E7A}" srcOrd="81" destOrd="0" parTransId="{27714F5C-097B-41E2-8218-D8007ECF271B}" sibTransId="{3ACEBB81-2C76-4415-BCE4-3303AF9AC143}"/>
    <dgm:cxn modelId="{78835026-FFF1-4818-B75E-83E84883B7F7}" srcId="{BF5753DB-8AA4-4284-A520-931FAD04584C}" destId="{E9D4FA3C-ECC3-49B5-ADBB-6205673C96D7}" srcOrd="91" destOrd="0" parTransId="{D18D781F-CA1C-4171-B741-EA86A68DBAF5}" sibTransId="{AF40717E-CE58-4305-80D6-BA4EC5F1FB86}"/>
    <dgm:cxn modelId="{3FD19A27-BEDE-466F-A520-2DDF5EA723BE}" srcId="{BF5753DB-8AA4-4284-A520-931FAD04584C}" destId="{3C14342B-9004-4BCC-BC8A-85254261DE25}" srcOrd="15" destOrd="0" parTransId="{68604507-C1DC-4F66-BF0C-CFF66FF8C7D5}" sibTransId="{03672BA0-1A26-4F6A-9AFA-23FCBDA63493}"/>
    <dgm:cxn modelId="{5EE6AD28-DD96-456D-B785-4464CEE54DCC}" srcId="{BF5753DB-8AA4-4284-A520-931FAD04584C}" destId="{FB19E20A-7AB0-43B8-9E19-453F3067267F}" srcOrd="40" destOrd="0" parTransId="{0074D587-D855-45F2-8739-512F1F1E3C1B}" sibTransId="{36926120-DBFD-44ED-93CE-61700BFF4BD4}"/>
    <dgm:cxn modelId="{ACBE7229-AB09-4CE2-9F80-34731D81E76C}" srcId="{BF5753DB-8AA4-4284-A520-931FAD04584C}" destId="{6E6AC0B3-D730-40AC-9518-B053AC828A41}" srcOrd="38" destOrd="0" parTransId="{DCD1C385-06B5-40FF-A677-DFDCAD5AF444}" sibTransId="{E3AEAA42-130E-43F4-BBF3-D899FB3373A6}"/>
    <dgm:cxn modelId="{F3E01B2D-B2D5-47DE-8B4E-AEBA65980720}" srcId="{BF5753DB-8AA4-4284-A520-931FAD04584C}" destId="{037241D1-55B0-4A6E-8F09-27CA2EE65028}" srcOrd="42" destOrd="0" parTransId="{D87A1D65-69F3-4402-BACB-F332C41886E4}" sibTransId="{6CCDD1FC-ED59-4F93-B663-74DFF76077D1}"/>
    <dgm:cxn modelId="{E2C21D2F-69FC-4694-9C76-D21B14081464}" srcId="{BF5753DB-8AA4-4284-A520-931FAD04584C}" destId="{F57EFA7F-3FF3-435D-BB75-643FF307BE9B}" srcOrd="20" destOrd="0" parTransId="{9E9D4477-FEB1-4709-9DF6-9E4AE1214F15}" sibTransId="{73986EF8-D6B7-4496-8077-6AD895BDCADB}"/>
    <dgm:cxn modelId="{B3A27A2F-5A71-4F4C-96BE-5ADE6B3D3F8E}" srcId="{BF5753DB-8AA4-4284-A520-931FAD04584C}" destId="{601482B7-4BD8-4DD2-A8ED-A32D7CE93017}" srcOrd="80" destOrd="0" parTransId="{8F2C67BF-A18A-4015-BAEE-632BC6C41FBC}" sibTransId="{7969465C-8ACB-4066-9739-05007300EC5D}"/>
    <dgm:cxn modelId="{BAA27835-69AD-406E-A12D-556A2FCA95DB}" srcId="{BF5753DB-8AA4-4284-A520-931FAD04584C}" destId="{51B56360-1CF5-4366-A8A0-57AE106F24ED}" srcOrd="41" destOrd="0" parTransId="{7971823A-1A46-4777-89A9-CAFC38B6DDCC}" sibTransId="{3296371A-8AEE-4B9C-8F2E-2D46C713CCF7}"/>
    <dgm:cxn modelId="{70538935-A892-4758-90AB-A6D3215672D9}" srcId="{BF5753DB-8AA4-4284-A520-931FAD04584C}" destId="{E60A5AD1-6CF4-4A67-B4A7-AFABE8A7C202}" srcOrd="19" destOrd="0" parTransId="{24CB20DA-B154-457E-A86A-171DD0D291F4}" sibTransId="{3D38B686-CD71-4517-AE8B-8E829B4DAAEB}"/>
    <dgm:cxn modelId="{EFE92038-C5BF-40B0-AA08-90FCC63B2228}" srcId="{BF5753DB-8AA4-4284-A520-931FAD04584C}" destId="{DE1B3429-5A54-4C53-AC66-826029279A77}" srcOrd="26" destOrd="0" parTransId="{82430D0E-0FF2-440C-866D-1D01E4B330C0}" sibTransId="{A18AF089-8B82-49EC-BBFC-3BFF60391E73}"/>
    <dgm:cxn modelId="{C641AC39-F078-44E5-8AC8-0F48274F27DE}" srcId="{BF5753DB-8AA4-4284-A520-931FAD04584C}" destId="{79AEC7FC-5A37-4D3A-9C04-95EF27F730BE}" srcOrd="44" destOrd="0" parTransId="{E023CFA9-828D-493C-A7E7-D941E180E294}" sibTransId="{0ACEE66B-AE5D-4C4B-86B5-46A48622AE68}"/>
    <dgm:cxn modelId="{A378163B-3B4E-4406-90CE-1029F3F5D8CF}" srcId="{BF5753DB-8AA4-4284-A520-931FAD04584C}" destId="{5569F75B-D94E-409D-816B-21C194C4A6CF}" srcOrd="29" destOrd="0" parTransId="{F9008763-AF9F-4C37-BCFA-93AE0D1CA6DC}" sibTransId="{3F0A5A5E-1038-4639-8E45-FD15CD2E5DC5}"/>
    <dgm:cxn modelId="{680E2E3D-1042-4072-A61D-18C9980EA1E9}" srcId="{BF5753DB-8AA4-4284-A520-931FAD04584C}" destId="{1B3BF404-2EB5-4268-A0C0-9795CD7DFD19}" srcOrd="69" destOrd="0" parTransId="{B193D47E-28DB-481E-AD16-3E4AAA505619}" sibTransId="{D0A23B37-0109-4091-BC1E-20356E1D9F31}"/>
    <dgm:cxn modelId="{B2EDE33D-7577-477E-BAE6-1610357BB909}" srcId="{BF5753DB-8AA4-4284-A520-931FAD04584C}" destId="{989A6240-411D-423E-8D29-B832AFE924D7}" srcOrd="54" destOrd="0" parTransId="{0A6DD8F6-B61D-46E3-91C0-2347D7268309}" sibTransId="{FCB09D05-88D0-4848-BDE5-7751FEF6BC0A}"/>
    <dgm:cxn modelId="{29FE5C3E-7BE4-44DE-A089-F6CA97AD1119}" srcId="{E1449D42-E670-4B76-B93C-175CFF23DB83}" destId="{8B8023AF-E737-471F-ADEE-609B1FFDD3C3}" srcOrd="0" destOrd="0" parTransId="{6B44D28C-B671-4C14-ACEB-55B810567CA2}" sibTransId="{2F3C2083-9C1C-4082-8FD1-BA6647BE6D51}"/>
    <dgm:cxn modelId="{CCDB5840-55E9-44DD-BB4F-27882A6611EB}" srcId="{BF5753DB-8AA4-4284-A520-931FAD04584C}" destId="{39C2CCB6-4611-4819-8062-92A006A24DA2}" srcOrd="65" destOrd="0" parTransId="{1BDC94A9-0079-4E9E-BE4C-F309792EAB8B}" sibTransId="{444C986B-D9FD-4C8D-9B36-B1127F103BA5}"/>
    <dgm:cxn modelId="{2B1C115B-F99F-4EE9-8310-F184992E97A5}" srcId="{BF5753DB-8AA4-4284-A520-931FAD04584C}" destId="{CF890C1E-8303-43FB-9330-03F0FC21E6E0}" srcOrd="4" destOrd="0" parTransId="{2EAE8A94-4CA9-46D5-B084-E3F2723940CB}" sibTransId="{6EAAC2B1-EC61-4B6B-9AAB-04338F2D6B4C}"/>
    <dgm:cxn modelId="{A7D75961-3D83-40D5-8EFD-9D7F24F0A676}" srcId="{BF5753DB-8AA4-4284-A520-931FAD04584C}" destId="{9A1FAEEC-59E6-4A1A-B037-395239026E1D}" srcOrd="16" destOrd="0" parTransId="{19B57A89-D1FE-4A6D-9F02-096B96EC12CA}" sibTransId="{EDB81A18-CF69-4086-BF6C-506BF453223F}"/>
    <dgm:cxn modelId="{8C629761-4F56-4CD8-9E4E-4DD1F5C8ACFD}" srcId="{BF5753DB-8AA4-4284-A520-931FAD04584C}" destId="{66A241B6-1323-4A45-B9BA-933A98BCB46B}" srcOrd="49" destOrd="0" parTransId="{F5426BE5-D19E-4DAD-9F1D-D8C914B5A7D7}" sibTransId="{797ECAF6-AA32-472E-8337-DD89D53CC165}"/>
    <dgm:cxn modelId="{929CC241-979D-4E55-A6A4-B3A7AA65A173}" srcId="{BF5753DB-8AA4-4284-A520-931FAD04584C}" destId="{CA9398CA-2D1D-46D8-9BF7-33EC9C9A7988}" srcOrd="74" destOrd="0" parTransId="{09C14B67-94D2-482E-9319-C4F25023BBC3}" sibTransId="{94D5AC84-7188-4770-9355-6FEF5DEA61E5}"/>
    <dgm:cxn modelId="{1981C841-915C-4F69-852B-4DFE997307B2}" srcId="{BF5753DB-8AA4-4284-A520-931FAD04584C}" destId="{68D189D4-7335-4EE9-B54D-6D367C98CA87}" srcOrd="28" destOrd="0" parTransId="{5BD57489-2131-4A86-A048-CD5529BA549F}" sibTransId="{1DDC7BB3-2AD7-4D7A-A241-39933EED79FB}"/>
    <dgm:cxn modelId="{6F37E342-F1C9-451E-9BCC-A45B3E798880}" srcId="{BF5753DB-8AA4-4284-A520-931FAD04584C}" destId="{8B8DC6A9-0C42-4F04-BC25-063A5483287D}" srcOrd="6" destOrd="0" parTransId="{4F09AA14-B027-4A05-8F4E-A462963E136C}" sibTransId="{FD8CAECC-1123-46A8-BE2C-52BB61C370F6}"/>
    <dgm:cxn modelId="{DE4E6744-F63F-4A6C-A2D3-136A76DA47C4}" srcId="{BF5753DB-8AA4-4284-A520-931FAD04584C}" destId="{4453D478-895F-4E6A-A8B5-BB6049BC922F}" srcOrd="30" destOrd="0" parTransId="{4B90330F-FEAF-45DE-B292-D1660F6BDA34}" sibTransId="{6EEBA483-7387-4F15-BDE7-AFB5E6A09072}"/>
    <dgm:cxn modelId="{A3A59547-0A1C-4137-AE24-EA3D048BCF99}" type="presOf" srcId="{59E8E126-0D69-4A4B-8A8C-75D8C32A4B47}" destId="{FECE9EDC-69E1-4CBE-988A-B18A3A82D3EF}" srcOrd="0" destOrd="0" presId="urn:microsoft.com/office/officeart/2005/8/layout/radial3"/>
    <dgm:cxn modelId="{6F360E49-EE6A-4C74-B0F8-035786D4FC94}" srcId="{BF5753DB-8AA4-4284-A520-931FAD04584C}" destId="{F7802ADE-9913-42F9-88CF-09DD3358E278}" srcOrd="97" destOrd="0" parTransId="{200E76A9-64AF-41A3-B478-7763AC9F9D72}" sibTransId="{41ECB005-423C-4AA9-A202-6B75E849FCD2}"/>
    <dgm:cxn modelId="{87C41849-F1F2-47D8-A51E-C00024B742C8}" srcId="{BF5753DB-8AA4-4284-A520-931FAD04584C}" destId="{18E22D4C-149A-4A08-9D58-A5544EF1D116}" srcOrd="8" destOrd="0" parTransId="{771DA68E-A268-4CAF-AC64-967009BB9A9A}" sibTransId="{DBE79D2A-E16D-4331-90F5-4E5770AC8A08}"/>
    <dgm:cxn modelId="{0322114A-DD88-44BC-9892-D8A7D559EFC3}" srcId="{BF5753DB-8AA4-4284-A520-931FAD04584C}" destId="{460BE7BE-444A-41A3-9C69-45E0C99880B9}" srcOrd="57" destOrd="0" parTransId="{319CD2BD-51CF-4D2D-8373-9D1760715F40}" sibTransId="{6352C5C0-40E8-4095-B7AE-7811A1D38976}"/>
    <dgm:cxn modelId="{9155AE6A-57A6-4A6B-B04C-F0CED867BD65}" srcId="{BF5753DB-8AA4-4284-A520-931FAD04584C}" destId="{6176E750-03F0-4A95-86DD-B804AA452027}" srcOrd="37" destOrd="0" parTransId="{23A5B583-ADB1-46DC-813E-2CE029AC21EE}" sibTransId="{43FB0B86-BDB7-40DC-961D-1AFA2FB2521D}"/>
    <dgm:cxn modelId="{5FACE16A-4DF3-42F3-BE24-5B04AAE3D396}" srcId="{BF5753DB-8AA4-4284-A520-931FAD04584C}" destId="{CF0EB938-CEDE-4134-9088-C58A0F405D67}" srcOrd="68" destOrd="0" parTransId="{DFF08952-BFD8-44EC-8C1E-37BD2E00AD34}" sibTransId="{22F75FD3-1583-4044-9D78-0E8697EA6C3E}"/>
    <dgm:cxn modelId="{12EEB64B-25D0-4164-A3C4-98345EAF432B}" srcId="{BF5753DB-8AA4-4284-A520-931FAD04584C}" destId="{5790B8EF-B363-47CF-B0B6-83344594BCAD}" srcOrd="96" destOrd="0" parTransId="{2DD2989D-5174-4DE8-BD9D-D17799F79D3A}" sibTransId="{69136096-37DE-43E5-9BEC-7DCF9CC83CC5}"/>
    <dgm:cxn modelId="{515F786D-AFC1-4ADC-9D6E-4F5D9BF4A035}" srcId="{BF5753DB-8AA4-4284-A520-931FAD04584C}" destId="{8CFBEF64-E698-4E88-88D4-3F7723973E21}" srcOrd="21" destOrd="0" parTransId="{9BBFDCEF-8018-448A-986A-C7651FD5549B}" sibTransId="{85E8A8EF-B973-4FF3-9705-6F8C147FDD2E}"/>
    <dgm:cxn modelId="{A451804D-1FA8-481B-BC3A-34E73FD923F2}" srcId="{BF5753DB-8AA4-4284-A520-931FAD04584C}" destId="{03EA4DD4-57F2-49F4-917B-7B01694AD926}" srcOrd="23" destOrd="0" parTransId="{AA23B8E6-2211-4DF5-9CC0-D0D53F121C23}" sibTransId="{38C263B5-D3EB-4631-877D-5960575F84E0}"/>
    <dgm:cxn modelId="{E1249F4F-AE90-4DFC-A877-72109E7CED38}" srcId="{BF5753DB-8AA4-4284-A520-931FAD04584C}" destId="{A2B42992-8B1A-41ED-9A11-69C3F184F111}" srcOrd="43" destOrd="0" parTransId="{81DDBAEE-59BC-4206-87AA-702C6AF8FCEC}" sibTransId="{8E6C6D29-3475-4415-9E38-3A905D0681A1}"/>
    <dgm:cxn modelId="{7A4FD270-E038-4F33-A3E8-71AFB6C76A7F}" srcId="{BF5753DB-8AA4-4284-A520-931FAD04584C}" destId="{36DADAFC-6E73-4FD0-943E-D26233326422}" srcOrd="18" destOrd="0" parTransId="{2DACF2E7-B9B0-447F-9183-A2E0C5D50558}" sibTransId="{486877D0-0148-4516-9936-788396887D94}"/>
    <dgm:cxn modelId="{0D825971-0176-4F69-95B6-93C4E5C9241C}" srcId="{BF5753DB-8AA4-4284-A520-931FAD04584C}" destId="{0CCCCA53-26BF-4C42-91D1-750E0F47A83A}" srcOrd="32" destOrd="0" parTransId="{0DA7749D-E6AB-4546-AA38-06A0D350D4E0}" sibTransId="{C1029921-9E18-47DC-8F0C-24F4EFC80097}"/>
    <dgm:cxn modelId="{127D9F52-333F-4576-B270-9A1813C021E1}" srcId="{BF5753DB-8AA4-4284-A520-931FAD04584C}" destId="{3A8B1F08-9A93-4E7A-95E6-6D25007805C1}" srcOrd="46" destOrd="0" parTransId="{40D09347-ED12-4160-A4C2-1B1B352D13C2}" sibTransId="{98257610-A6EE-41FD-9E5F-09AB44E4B815}"/>
    <dgm:cxn modelId="{CDE3EB72-C3AE-4D03-A7C0-9924AF230CCF}" srcId="{BF5753DB-8AA4-4284-A520-931FAD04584C}" destId="{AA460A7B-E67D-42C9-ABDD-3C1EFC57ACEF}" srcOrd="35" destOrd="0" parTransId="{0D8938BF-76F1-49CB-9B98-6E9BE1171240}" sibTransId="{8DC74A56-BCEC-45BC-A964-FC90050F5C6E}"/>
    <dgm:cxn modelId="{36505474-D494-4141-9F29-DC4B0E7D0E33}" srcId="{BF5753DB-8AA4-4284-A520-931FAD04584C}" destId="{6B2F5365-F743-4FCA-BFFE-9EDB1978B7D4}" srcOrd="39" destOrd="0" parTransId="{53AE9968-3BB6-481B-8E32-FAF3CC836092}" sibTransId="{65CCAFC4-02BA-4A4A-86F7-68A14410D6F3}"/>
    <dgm:cxn modelId="{12FFE875-B0BF-473D-8E79-53828070B403}" srcId="{BF5753DB-8AA4-4284-A520-931FAD04584C}" destId="{F86DC020-0924-4160-AD01-6FB7EA64FB09}" srcOrd="78" destOrd="0" parTransId="{445DECA1-C5EA-499D-842E-16E27B319FC7}" sibTransId="{E9E377D0-4FAA-497C-BE30-FECAD3E0E2F6}"/>
    <dgm:cxn modelId="{DFAAA356-8CA4-4F94-AFD5-B68672E8241E}" srcId="{BF5753DB-8AA4-4284-A520-931FAD04584C}" destId="{6CEF75D9-8696-4EB5-83D0-97F08D09A8B0}" srcOrd="45" destOrd="0" parTransId="{981083A5-6C39-4BEE-8519-D5D44D716CE6}" sibTransId="{22744228-7727-4DF7-B68F-C11654E474D4}"/>
    <dgm:cxn modelId="{BD4DF656-4F1F-4D64-83B7-445789A290F3}" srcId="{BF5753DB-8AA4-4284-A520-931FAD04584C}" destId="{366D83C9-61ED-41D0-9D58-7BEDFD16352C}" srcOrd="62" destOrd="0" parTransId="{5A79C1CC-FE68-4DF9-8D5E-0A85A89E737F}" sibTransId="{FF27A5DB-E82B-4A99-965C-9A7024394897}"/>
    <dgm:cxn modelId="{227FB858-7B5B-4A93-8681-78A3391C53E1}" srcId="{BF5753DB-8AA4-4284-A520-931FAD04584C}" destId="{B9074FE4-3EEC-4A59-953F-DD015B6C35DB}" srcOrd="53" destOrd="0" parTransId="{D4986D19-5A3D-4D3D-9E28-98F47971215E}" sibTransId="{4110E39D-1B7E-443B-B737-667B1D0C312C}"/>
    <dgm:cxn modelId="{340D717A-2CE1-4D16-BC12-38A6DF5AC4CF}" srcId="{BF5753DB-8AA4-4284-A520-931FAD04584C}" destId="{5D093773-3891-42FC-858D-D7CD0E75DD02}" srcOrd="17" destOrd="0" parTransId="{F73AFEAC-2CF8-4A32-923B-F72C5C2A679A}" sibTransId="{3996675E-7562-4269-A13F-6CBD862C7A44}"/>
    <dgm:cxn modelId="{DF33CE5A-0C0E-46CC-A7D2-10CAA282085E}" srcId="{BF5753DB-8AA4-4284-A520-931FAD04584C}" destId="{0107073E-FFF1-43E6-BC43-BFBBB63E0698}" srcOrd="59" destOrd="0" parTransId="{EFAC3B6F-41D2-4BA2-875F-CF53FB95366D}" sibTransId="{C75320E8-92C8-4017-8574-0F8F9D26335A}"/>
    <dgm:cxn modelId="{52F34C7B-D3FD-4574-8899-2510AE59ED56}" srcId="{BF5753DB-8AA4-4284-A520-931FAD04584C}" destId="{6ECEF5AB-5042-4DD8-A31A-569390A95375}" srcOrd="67" destOrd="0" parTransId="{60AFED87-7EDA-4876-959C-841C38E3186A}" sibTransId="{CDCC1C75-441E-40F7-BF57-A65D2B504940}"/>
    <dgm:cxn modelId="{4632037D-6A0F-4790-85B1-115C0205A4B2}" type="presOf" srcId="{8B8023AF-E737-471F-ADEE-609B1FFDD3C3}" destId="{9E823177-BF8C-4452-B254-C9CC869113C9}" srcOrd="0" destOrd="0" presId="urn:microsoft.com/office/officeart/2005/8/layout/radial3"/>
    <dgm:cxn modelId="{26D4B180-BE0D-43CF-AB91-3926C65299CF}" srcId="{BF5753DB-8AA4-4284-A520-931FAD04584C}" destId="{3C127749-9B38-41EE-AEBE-5C93EEFCF702}" srcOrd="66" destOrd="0" parTransId="{76A0A45C-BCC2-4B5C-86AF-7A56AFD1CBD2}" sibTransId="{1C19626F-6174-4D48-BFCC-2798C5646931}"/>
    <dgm:cxn modelId="{8B987F81-0C19-42C1-98C8-FABB1F3A811D}" srcId="{BF5753DB-8AA4-4284-A520-931FAD04584C}" destId="{8CEA13AB-DECF-435D-8979-7BC374878C61}" srcOrd="47" destOrd="0" parTransId="{C00B88F1-1FBC-4610-91C4-0269BF6C7AE0}" sibTransId="{2276B629-595B-4F89-8DFF-550E5B9FB899}"/>
    <dgm:cxn modelId="{EF18B681-39AD-47A7-9711-0A3CA7F2483F}" srcId="{BF5753DB-8AA4-4284-A520-931FAD04584C}" destId="{68C4E378-0E8D-4B18-A03A-527A43D73378}" srcOrd="72" destOrd="0" parTransId="{9FEA8FC4-99B7-4C38-9C84-343C362639BE}" sibTransId="{310BFEA7-600A-4512-82CA-C114A36ADBFB}"/>
    <dgm:cxn modelId="{815D5583-026C-4821-ACDA-566DA0A5F6DB}" srcId="{BF5753DB-8AA4-4284-A520-931FAD04584C}" destId="{70EE9B90-314A-45CC-80E0-53617102B292}" srcOrd="87" destOrd="0" parTransId="{76C38138-FC32-41F1-917B-D7960FF0FF1E}" sibTransId="{D104AE9A-3EDB-4956-A3D5-EB1274533645}"/>
    <dgm:cxn modelId="{35640284-3937-4596-90EC-495F9C7B1B5F}" srcId="{BF5753DB-8AA4-4284-A520-931FAD04584C}" destId="{DCA1D09A-873A-488C-B67A-CABCD7FA7BEE}" srcOrd="73" destOrd="0" parTransId="{567D2B6D-962A-454F-8459-0E177515119D}" sibTransId="{87B22283-E6F8-42AF-8CCF-DFD05A25E265}"/>
    <dgm:cxn modelId="{B12D6385-5584-44BE-B2AA-24088926ADDB}" srcId="{BF5753DB-8AA4-4284-A520-931FAD04584C}" destId="{037ECD63-D3C1-4D66-92A8-DD1222A14EE4}" srcOrd="61" destOrd="0" parTransId="{FBBE8E53-283D-4EA4-8053-BCB00B93056A}" sibTransId="{C5C23455-2362-4254-B56F-12227024A863}"/>
    <dgm:cxn modelId="{37E5F985-C07C-494C-ACD0-30E14641D672}" srcId="{BF5753DB-8AA4-4284-A520-931FAD04584C}" destId="{0A5C21BB-EC3E-4D66-904A-503B5A56A49B}" srcOrd="7" destOrd="0" parTransId="{EC1A83F2-FF9B-44AE-9948-5A32698D5D64}" sibTransId="{7521711C-7B93-493C-A90B-946D888F54CE}"/>
    <dgm:cxn modelId="{0595B187-BAA2-4076-8CAB-A184EB91D081}" srcId="{BF5753DB-8AA4-4284-A520-931FAD04584C}" destId="{E1449D42-E670-4B76-B93C-175CFF23DB83}" srcOrd="0" destOrd="0" parTransId="{469E01AB-7C9F-4EE6-AF9C-2D7877C6F174}" sibTransId="{3FE71433-7089-4F07-BAAD-F0A31A0D0FF1}"/>
    <dgm:cxn modelId="{42870F8B-103C-4B36-8F19-9B804BBE092A}" srcId="{BF5753DB-8AA4-4284-A520-931FAD04584C}" destId="{FEF9FF29-1A9A-4C42-B019-023F32A15B24}" srcOrd="82" destOrd="0" parTransId="{25FDA605-9EDB-4537-9CA0-45947A558791}" sibTransId="{3756A393-621A-4ED4-A76F-287E6FB840DB}"/>
    <dgm:cxn modelId="{B906458E-B7D4-4D95-B6DA-EDFF987A377E}" srcId="{BF5753DB-8AA4-4284-A520-931FAD04584C}" destId="{BF3E6E6B-B1A4-4EC9-B720-07CB3177FBC1}" srcOrd="79" destOrd="0" parTransId="{3A6150D9-7FE1-4D53-9A88-BB74A431794E}" sibTransId="{BBA32BDB-B8DF-4825-8AE4-7DC1C0D3CDBD}"/>
    <dgm:cxn modelId="{5BB0528F-7544-42DB-AB89-6390519D78E8}" srcId="{BF5753DB-8AA4-4284-A520-931FAD04584C}" destId="{AEBD672D-1A0C-45AE-B0EF-43BDCEE4B08A}" srcOrd="86" destOrd="0" parTransId="{A9BD4AF5-8845-40D8-A9D5-7C84327A0172}" sibTransId="{77CD3FB2-E474-458F-809C-C8BE4EC1976D}"/>
    <dgm:cxn modelId="{80FA9B90-9891-4DC2-9462-58C308C440CE}" srcId="{BF5753DB-8AA4-4284-A520-931FAD04584C}" destId="{E9015B89-3E9E-4135-A802-7A2EC93C540B}" srcOrd="76" destOrd="0" parTransId="{760B1AE9-FE90-469C-ABCA-2030574C561A}" sibTransId="{F7F2B05B-8E31-4FC3-B64B-579220CFCAC7}"/>
    <dgm:cxn modelId="{DA06AE91-98DF-423E-91B9-CEA76D983944}" srcId="{BF5753DB-8AA4-4284-A520-931FAD04584C}" destId="{9A17600B-23A0-44EB-A30F-3CA7987DB75B}" srcOrd="36" destOrd="0" parTransId="{3BD27ED1-9C4A-46EB-B7CA-C403A9084C0E}" sibTransId="{39937DEC-E422-44E4-A484-2E0D4FB9D043}"/>
    <dgm:cxn modelId="{F86F1092-BB9F-4D65-87D1-47881CD7F3C0}" srcId="{BF5753DB-8AA4-4284-A520-931FAD04584C}" destId="{55F2B566-3E37-40EE-8BC8-3C842DF42706}" srcOrd="95" destOrd="0" parTransId="{0EE3057E-BD48-4076-92EB-E418D3763AD1}" sibTransId="{41139D1B-BA81-4276-AE1F-D19D8A5E7423}"/>
    <dgm:cxn modelId="{93654F93-AAC9-47C8-9479-0C4CD248A918}" srcId="{BF5753DB-8AA4-4284-A520-931FAD04584C}" destId="{7F5C98F3-68D1-426A-A8ED-CB59CD48A00E}" srcOrd="5" destOrd="0" parTransId="{F3238F9F-2B5D-4ABB-A60D-340B98ABC737}" sibTransId="{75000087-1514-4555-B611-0769D0376ED1}"/>
    <dgm:cxn modelId="{0D888F9B-12D0-4513-B339-BBEC8DC0EBA6}" srcId="{BF5753DB-8AA4-4284-A520-931FAD04584C}" destId="{2E2DC0AE-E57C-4F68-90CF-CD6F95CECDF1}" srcOrd="84" destOrd="0" parTransId="{218E1DC0-E740-453E-A2CA-F8A548EC10E0}" sibTransId="{ADE0181D-3A62-4F15-A3ED-D5FBD87E9EDD}"/>
    <dgm:cxn modelId="{A432A29C-A5C7-4FD2-844E-CCA0F75E92A3}" srcId="{BF5753DB-8AA4-4284-A520-931FAD04584C}" destId="{A6837431-999F-464B-8F92-AF267E09FC31}" srcOrd="60" destOrd="0" parTransId="{20007AE0-9361-4865-ABFE-DA11215974A1}" sibTransId="{6252EE85-A8A5-4D5E-9850-8BA7EF49FCEC}"/>
    <dgm:cxn modelId="{1DFB6F9D-2C44-4C9C-A747-C9E94C0E3381}" type="presOf" srcId="{4B963E3D-96B7-4574-AF1B-D8E1DBF7EAF9}" destId="{666C1045-D7E0-4876-AE29-791CE4379BDB}" srcOrd="0" destOrd="0" presId="urn:microsoft.com/office/officeart/2005/8/layout/radial3"/>
    <dgm:cxn modelId="{72800C9F-F53B-41ED-8FD6-948DC37EABA1}" srcId="{BF5753DB-8AA4-4284-A520-931FAD04584C}" destId="{A87C365D-780C-4030-975F-894C9DB817B6}" srcOrd="83" destOrd="0" parTransId="{5A992D9B-8DE0-44D3-B5FA-764EE47A66E1}" sibTransId="{A5DE133E-598B-4D1A-BD7A-B8752B528106}"/>
    <dgm:cxn modelId="{9D2FC79F-3DA9-4B9F-92F1-018D546C89AA}" srcId="{BF5753DB-8AA4-4284-A520-931FAD04584C}" destId="{C428A090-ECD9-4491-889D-5B81156A6EEB}" srcOrd="50" destOrd="0" parTransId="{CF0BDDD8-5A02-4408-849C-3100EA5B22B6}" sibTransId="{56C2D1F2-44E5-42A8-99ED-82395CC40A10}"/>
    <dgm:cxn modelId="{756B02A0-247B-47CA-9298-71A529495EF6}" srcId="{BF5753DB-8AA4-4284-A520-931FAD04584C}" destId="{5AFC9421-597D-4D63-B8D6-F87813CA360B}" srcOrd="34" destOrd="0" parTransId="{9ECC55A2-650C-4AE0-9D0B-A65D394823CA}" sibTransId="{EDE0572B-4E34-449E-8661-36A4B64BB04E}"/>
    <dgm:cxn modelId="{AA5FD2A5-CF8C-42B2-976C-47634D5040E1}" srcId="{BF5753DB-8AA4-4284-A520-931FAD04584C}" destId="{03F0F313-E62C-48A5-9FB9-EAB41244DA14}" srcOrd="22" destOrd="0" parTransId="{779251D3-28C2-4C5D-9F00-3B6C12E3F0B1}" sibTransId="{694B5555-6996-4F67-8D7F-D97D0F5AFFE4}"/>
    <dgm:cxn modelId="{D0F791A6-F0F7-4812-A00F-D8293F1B69A0}" srcId="{E1449D42-E670-4B76-B93C-175CFF23DB83}" destId="{D4D41B40-098F-42B9-B16D-D2D0F66E5D55}" srcOrd="2" destOrd="0" parTransId="{B5F8D215-1517-43E0-9983-ABEF539159ED}" sibTransId="{7F80ECFB-6B94-4B31-AFAC-5735AA00C810}"/>
    <dgm:cxn modelId="{C82651AF-5FC8-4BE6-B9A1-9A4CCEBEC59F}" type="presOf" srcId="{D4D41B40-098F-42B9-B16D-D2D0F66E5D55}" destId="{493BF4CD-2E5E-4280-9972-11AEFB80FE01}" srcOrd="0" destOrd="0" presId="urn:microsoft.com/office/officeart/2005/8/layout/radial3"/>
    <dgm:cxn modelId="{40620FB0-AE91-4F85-AE7E-FB49AA9A6352}" srcId="{BF5753DB-8AA4-4284-A520-931FAD04584C}" destId="{7AC4ACCA-C101-44F5-AA90-482548E91C13}" srcOrd="70" destOrd="0" parTransId="{54D17CCF-0B3E-4CE4-8563-4B8A19035C53}" sibTransId="{5FEE4543-428D-401A-B0FA-3815E00ADF7A}"/>
    <dgm:cxn modelId="{AA927BB2-D15B-43E4-92C5-6C8FFE7C5D8B}" srcId="{BF5753DB-8AA4-4284-A520-931FAD04584C}" destId="{A28B66D1-7AEC-4221-99DB-8ADE3FF11797}" srcOrd="48" destOrd="0" parTransId="{9F7478CF-47F9-4404-8F75-13FBBFF1F208}" sibTransId="{5C3DA190-47C0-467C-9249-CF51F5AD372B}"/>
    <dgm:cxn modelId="{71DCAAB2-EFD4-4517-924E-4D2F6AEF2921}" srcId="{BF5753DB-8AA4-4284-A520-931FAD04584C}" destId="{0CBBB653-74F5-4C55-B5F1-56248E8728C3}" srcOrd="75" destOrd="0" parTransId="{B8A1B3C0-A733-448E-94B1-06D667E6C0FE}" sibTransId="{AC2507A5-BE4A-4214-A797-178FEB67906E}"/>
    <dgm:cxn modelId="{05BACDC4-E250-4AAD-A51C-F16D8BEE3F48}" srcId="{BF5753DB-8AA4-4284-A520-931FAD04584C}" destId="{B0F99A3F-2100-4B1D-BBCC-8F8E78CD53B7}" srcOrd="27" destOrd="0" parTransId="{927A8B91-1EA9-4E1B-A808-2A3A486FD5D4}" sibTransId="{D95DBA27-851B-42FF-ADA9-2D87F64B4756}"/>
    <dgm:cxn modelId="{A99A0BC5-CAD3-43E8-841B-7DEAD433D798}" srcId="{BF5753DB-8AA4-4284-A520-931FAD04584C}" destId="{9244CBB7-779D-4668-9DA1-15199BD717DC}" srcOrd="63" destOrd="0" parTransId="{E116CE61-CD6A-487B-8814-69D54540C8F5}" sibTransId="{851A716C-0974-4286-8F37-FDB65C9D073C}"/>
    <dgm:cxn modelId="{CA9577CD-D7FF-43B6-98D2-A16154F74213}" srcId="{BF5753DB-8AA4-4284-A520-931FAD04584C}" destId="{782FBDDF-B3DE-4DFC-9DBE-9E0F5542E179}" srcOrd="89" destOrd="0" parTransId="{EA74AC40-713E-4053-B86C-C411587F24E2}" sibTransId="{DA1A784C-DFF0-44E9-980B-F55D8653E0D1}"/>
    <dgm:cxn modelId="{FB95FECE-16B3-4256-83A8-C1FC8FC30D89}" srcId="{BF5753DB-8AA4-4284-A520-931FAD04584C}" destId="{BEDB0D31-B455-4A15-9246-B129CC2169EC}" srcOrd="94" destOrd="0" parTransId="{8AC74FFB-3AE7-4E0C-8284-C08DC5F5572B}" sibTransId="{71A1C876-85A8-4EB0-96CF-614CE18373D4}"/>
    <dgm:cxn modelId="{28422BCF-2B85-46C6-AAD5-36631BE719C8}" srcId="{BF5753DB-8AA4-4284-A520-931FAD04584C}" destId="{BD6EE029-4678-468A-80AC-EEEAD85291CA}" srcOrd="10" destOrd="0" parTransId="{1C0DDE49-3A36-4F08-AEBC-54949BBC7168}" sibTransId="{EF91BB29-AED3-4189-AB1C-BD3F13B16114}"/>
    <dgm:cxn modelId="{F1CAB5CF-4D4B-4EB6-BAFF-FE5C9839562C}" srcId="{BF5753DB-8AA4-4284-A520-931FAD04584C}" destId="{6BDF47EE-05FE-4ED2-8543-F82F55EC7A52}" srcOrd="55" destOrd="0" parTransId="{39050FD4-838F-433C-9A28-F63CB305DABD}" sibTransId="{7828AD26-CCC1-4F1F-8117-2724A64E1E5B}"/>
    <dgm:cxn modelId="{683B65D0-B343-4890-B93B-AC5F919EEABB}" srcId="{BF5753DB-8AA4-4284-A520-931FAD04584C}" destId="{24D2F31F-0C82-4592-B0C3-009AADDBFD92}" srcOrd="58" destOrd="0" parTransId="{8888500E-FD43-4FA8-9CC9-E41DF1EB98F4}" sibTransId="{A5F24A6C-C1C0-4459-9511-8AD04791A8CB}"/>
    <dgm:cxn modelId="{1D17E5D1-2BAA-473E-A870-AE3C2A6170DB}" srcId="{BF5753DB-8AA4-4284-A520-931FAD04584C}" destId="{CF1A7F9B-FF64-4172-A6D1-820FA301EAC8}" srcOrd="31" destOrd="0" parTransId="{00398AEA-32E2-438F-97F2-42D30EEEB0AB}" sibTransId="{45581D7B-5FD9-480B-A824-58B94C52A27F}"/>
    <dgm:cxn modelId="{399EC5D4-7976-48D9-9793-9EFD1BFD0885}" srcId="{BF5753DB-8AA4-4284-A520-931FAD04584C}" destId="{668612DE-D7FD-4348-8B3C-FB497AD67008}" srcOrd="33" destOrd="0" parTransId="{92949E00-BED3-438F-9A1E-3F522FBDF42C}" sibTransId="{D26F54FA-FCCC-44FD-BB5C-F9A614244D88}"/>
    <dgm:cxn modelId="{006CDDD4-E413-4673-AD82-5795CE30EF0E}" srcId="{BF5753DB-8AA4-4284-A520-931FAD04584C}" destId="{5AF45D84-67B5-4DB9-A4BA-1B98C274E426}" srcOrd="12" destOrd="0" parTransId="{29C91BAE-B1EE-4CC3-87BE-F36FD954613D}" sibTransId="{CF6E485C-88F1-46E3-A08B-769AEA7C0BDB}"/>
    <dgm:cxn modelId="{DC43AED9-EF1D-43A5-A2C3-6BEC7D972865}" type="presOf" srcId="{BF5753DB-8AA4-4284-A520-931FAD04584C}" destId="{504B6A32-9B0D-4175-B29B-9A05B5CDF50B}" srcOrd="0" destOrd="0" presId="urn:microsoft.com/office/officeart/2005/8/layout/radial3"/>
    <dgm:cxn modelId="{2FFE05DE-6883-478D-9734-1349AFBD99EB}" srcId="{BF5753DB-8AA4-4284-A520-931FAD04584C}" destId="{EF42C928-6A0F-4F0C-8FDE-32FDAB805234}" srcOrd="64" destOrd="0" parTransId="{2A95B88B-2519-4F30-8C84-6E708A1C1278}" sibTransId="{1E3FB6DD-7673-4886-B3F9-BBCA9205E3A8}"/>
    <dgm:cxn modelId="{53D3AAE1-C64D-41E9-9CB5-A99C21325898}" srcId="{BF5753DB-8AA4-4284-A520-931FAD04584C}" destId="{5E89016D-5196-4D7D-84C4-C5647BE6377E}" srcOrd="13" destOrd="0" parTransId="{1495BF26-F42E-4B11-8DF4-9FC87D82B170}" sibTransId="{BA340090-88CC-408B-9343-EA6099F8E3BC}"/>
    <dgm:cxn modelId="{345E82E6-CDBC-4CBB-95C2-E2AF06B2C580}" type="presOf" srcId="{E1449D42-E670-4B76-B93C-175CFF23DB83}" destId="{0C60FBC0-721F-42FE-A6AC-E5465A209E7E}" srcOrd="0" destOrd="0" presId="urn:microsoft.com/office/officeart/2005/8/layout/radial3"/>
    <dgm:cxn modelId="{FF3019E7-A7B3-497C-9950-444A822CBA96}" srcId="{BF5753DB-8AA4-4284-A520-931FAD04584C}" destId="{771B64FF-2E49-4B3D-942E-4E648B2AEDE5}" srcOrd="14" destOrd="0" parTransId="{A6C6871B-C475-4D28-88EB-0EE12D9FD090}" sibTransId="{74AE5ADF-F970-4B61-B7E9-BE759570E12D}"/>
    <dgm:cxn modelId="{F11162E7-6129-49F6-B1FE-EA867813F99B}" srcId="{BF5753DB-8AA4-4284-A520-931FAD04584C}" destId="{4B82BF88-D7BF-49AD-91E3-B2AB7C41864A}" srcOrd="88" destOrd="0" parTransId="{89D466E7-52CF-4BAE-8E53-43D6E3D53BC8}" sibTransId="{D83A44E9-3559-477C-B626-4C6949C16DBD}"/>
    <dgm:cxn modelId="{87A130E8-D437-4763-8E1D-670C43E31B4C}" srcId="{BF5753DB-8AA4-4284-A520-931FAD04584C}" destId="{08595D15-0619-4B2B-868B-FC4918E94001}" srcOrd="9" destOrd="0" parTransId="{CBCCDB7F-AB0E-47A5-88A7-56695C8AAEF7}" sibTransId="{5E35D258-F478-4F0A-8AFE-AD2DD975DF78}"/>
    <dgm:cxn modelId="{558877E9-7CC5-4E58-AC8E-4BAD09CE5663}" srcId="{BF5753DB-8AA4-4284-A520-931FAD04584C}" destId="{70DE7F35-6E8F-45F7-AE3B-2B4B44693BD0}" srcOrd="25" destOrd="0" parTransId="{049BB0BA-D8A6-4ABB-9858-21A733AE06A3}" sibTransId="{A7C1237B-6753-4393-BC03-626AC2D248DB}"/>
    <dgm:cxn modelId="{A90A0DEC-EBFC-47BA-B34D-8BFAB560FE9E}" srcId="{BF5753DB-8AA4-4284-A520-931FAD04584C}" destId="{FA1A00DF-3B95-4D53-A2E2-AF46699B55FC}" srcOrd="3" destOrd="0" parTransId="{A4A147C8-5286-4973-A608-19A9C805F25F}" sibTransId="{AD6DFEFF-0B69-48A4-A51E-7FD81E8F3936}"/>
    <dgm:cxn modelId="{AD9F9BEE-EDF7-449F-9A91-3751D5D66DD6}" srcId="{BF5753DB-8AA4-4284-A520-931FAD04584C}" destId="{9F167D0F-3831-490F-BC77-18F61F419464}" srcOrd="85" destOrd="0" parTransId="{1AD33ADF-F536-4BF1-9643-525956C9BF58}" sibTransId="{2A6BDE82-EB69-4F1E-8938-7931D9F52633}"/>
    <dgm:cxn modelId="{0739D2EE-6610-4805-8F3C-2628B04CC6F7}" srcId="{BF5753DB-8AA4-4284-A520-931FAD04584C}" destId="{9A117EDC-DEF1-4C35-A561-A774B791B70F}" srcOrd="98" destOrd="0" parTransId="{6A4314C2-C105-4C5D-ABA3-C309F1AA9B68}" sibTransId="{3E4E11F3-40D9-43D0-9BD6-3CD51DC8298D}"/>
    <dgm:cxn modelId="{FE503BFE-6AFE-454B-9A5B-4B8D9AE0C9F9}" srcId="{BF5753DB-8AA4-4284-A520-931FAD04584C}" destId="{91A90CD1-EFAE-404D-8E05-1D76E670F9A0}" srcOrd="51" destOrd="0" parTransId="{245EDFB9-6A19-417B-A004-63EEC3059CDE}" sibTransId="{989E06BC-876F-4744-9149-41A6D5CF795B}"/>
    <dgm:cxn modelId="{790649FF-7C69-4412-8111-EB7A94391872}" srcId="{BF5753DB-8AA4-4284-A520-931FAD04584C}" destId="{92890EEE-1192-4C04-AB7E-863189442792}" srcOrd="99" destOrd="0" parTransId="{E564CB12-3179-46E1-BA0B-8BBFF8462066}" sibTransId="{6374A28C-067C-491B-80D6-6D96EA07DD02}"/>
    <dgm:cxn modelId="{F7C85DD5-BB1B-4568-9A15-80C740BA5B58}" type="presParOf" srcId="{504B6A32-9B0D-4175-B29B-9A05B5CDF50B}" destId="{1A96D551-737C-4552-9EB9-15CA72C03489}" srcOrd="0" destOrd="0" presId="urn:microsoft.com/office/officeart/2005/8/layout/radial3"/>
    <dgm:cxn modelId="{C958097F-8636-4412-B909-C963B5DC3BAD}" type="presParOf" srcId="{1A96D551-737C-4552-9EB9-15CA72C03489}" destId="{0C60FBC0-721F-42FE-A6AC-E5465A209E7E}" srcOrd="0" destOrd="0" presId="urn:microsoft.com/office/officeart/2005/8/layout/radial3"/>
    <dgm:cxn modelId="{FEA262C8-4556-4F2A-8991-20A2A8636B64}" type="presParOf" srcId="{1A96D551-737C-4552-9EB9-15CA72C03489}" destId="{9E823177-BF8C-4452-B254-C9CC869113C9}" srcOrd="1" destOrd="0" presId="urn:microsoft.com/office/officeart/2005/8/layout/radial3"/>
    <dgm:cxn modelId="{AFBAAB25-9825-420D-B4A1-E02DBA07FF53}" type="presParOf" srcId="{1A96D551-737C-4552-9EB9-15CA72C03489}" destId="{FECE9EDC-69E1-4CBE-988A-B18A3A82D3EF}" srcOrd="2" destOrd="0" presId="urn:microsoft.com/office/officeart/2005/8/layout/radial3"/>
    <dgm:cxn modelId="{4F1F6371-A9AD-4879-9028-A7A2BA07199C}" type="presParOf" srcId="{1A96D551-737C-4552-9EB9-15CA72C03489}" destId="{493BF4CD-2E5E-4280-9972-11AEFB80FE01}" srcOrd="3" destOrd="0" presId="urn:microsoft.com/office/officeart/2005/8/layout/radial3"/>
    <dgm:cxn modelId="{0410C562-D0E4-460B-8193-C34C2E60E2D6}" type="presParOf" srcId="{1A96D551-737C-4552-9EB9-15CA72C03489}" destId="{666C1045-D7E0-4876-AE29-791CE4379BDB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5753DB-8AA4-4284-A520-931FAD04584C}" type="doc">
      <dgm:prSet loTypeId="urn:microsoft.com/office/officeart/2005/8/layout/radial1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1449D42-E670-4B76-B93C-175CFF23DB83}">
      <dgm:prSet phldrT="[Text]" custT="1"/>
      <dgm:spPr/>
      <dgm:t>
        <a:bodyPr/>
        <a:lstStyle/>
        <a:p>
          <a:r>
            <a:rPr lang="en-US" sz="1800" dirty="0"/>
            <a:t>UTHSC Data Storage Strategy</a:t>
          </a:r>
        </a:p>
      </dgm:t>
    </dgm:pt>
    <dgm:pt modelId="{469E01AB-7C9F-4EE6-AF9C-2D7877C6F174}" type="parTrans" cxnId="{0595B187-BAA2-4076-8CAB-A184EB91D081}">
      <dgm:prSet/>
      <dgm:spPr/>
      <dgm:t>
        <a:bodyPr/>
        <a:lstStyle/>
        <a:p>
          <a:endParaRPr lang="en-US" sz="1600"/>
        </a:p>
      </dgm:t>
    </dgm:pt>
    <dgm:pt modelId="{3FE71433-7089-4F07-BAAD-F0A31A0D0FF1}" type="sibTrans" cxnId="{0595B187-BAA2-4076-8CAB-A184EB91D081}">
      <dgm:prSet/>
      <dgm:spPr/>
      <dgm:t>
        <a:bodyPr/>
        <a:lstStyle/>
        <a:p>
          <a:endParaRPr lang="en-US" sz="1600"/>
        </a:p>
      </dgm:t>
    </dgm:pt>
    <dgm:pt modelId="{8B8023AF-E737-471F-ADEE-609B1FFDD3C3}">
      <dgm:prSet phldrT="[Text]" custT="1"/>
      <dgm:spPr/>
      <dgm:t>
        <a:bodyPr/>
        <a:lstStyle/>
        <a:p>
          <a:r>
            <a:rPr lang="en-US" sz="1600" dirty="0"/>
            <a:t>OnBase</a:t>
          </a:r>
        </a:p>
        <a:p>
          <a:r>
            <a:rPr lang="en-US" sz="1600" dirty="0"/>
            <a:t>document digitization</a:t>
          </a:r>
        </a:p>
      </dgm:t>
    </dgm:pt>
    <dgm:pt modelId="{6B44D28C-B671-4C14-ACEB-55B810567CA2}" type="parTrans" cxnId="{29FE5C3E-7BE4-44DE-A089-F6CA97AD1119}">
      <dgm:prSet custT="1"/>
      <dgm:spPr/>
      <dgm:t>
        <a:bodyPr/>
        <a:lstStyle/>
        <a:p>
          <a:endParaRPr lang="en-US" sz="400" dirty="0"/>
        </a:p>
      </dgm:t>
    </dgm:pt>
    <dgm:pt modelId="{2F3C2083-9C1C-4082-8FD1-BA6647BE6D51}" type="sibTrans" cxnId="{29FE5C3E-7BE4-44DE-A089-F6CA97AD1119}">
      <dgm:prSet/>
      <dgm:spPr/>
      <dgm:t>
        <a:bodyPr/>
        <a:lstStyle/>
        <a:p>
          <a:endParaRPr lang="en-US" sz="1600"/>
        </a:p>
      </dgm:t>
    </dgm:pt>
    <dgm:pt modelId="{C3D758FB-0976-404C-AA08-86CD052888A5}">
      <dgm:prSet phldrT="[Text]" custT="1"/>
      <dgm:spPr/>
      <dgm:t>
        <a:bodyPr/>
        <a:lstStyle/>
        <a:p>
          <a:r>
            <a:rPr lang="en-US" sz="1600" dirty="0"/>
            <a:t>Migration of personal work documents to OneDrive</a:t>
          </a:r>
        </a:p>
      </dgm:t>
    </dgm:pt>
    <dgm:pt modelId="{E7A19151-1A0F-42CE-BDC1-C2EE44B9713B}" type="parTrans" cxnId="{80E63E05-AAEE-41BF-984B-03E637E06FA4}">
      <dgm:prSet custT="1"/>
      <dgm:spPr/>
      <dgm:t>
        <a:bodyPr/>
        <a:lstStyle/>
        <a:p>
          <a:endParaRPr lang="en-US" sz="400" dirty="0"/>
        </a:p>
      </dgm:t>
    </dgm:pt>
    <dgm:pt modelId="{2D7F01E0-9847-435A-8F6C-C55154E0B2EB}" type="sibTrans" cxnId="{80E63E05-AAEE-41BF-984B-03E637E06FA4}">
      <dgm:prSet/>
      <dgm:spPr/>
      <dgm:t>
        <a:bodyPr/>
        <a:lstStyle/>
        <a:p>
          <a:endParaRPr lang="en-US" sz="1600"/>
        </a:p>
      </dgm:t>
    </dgm:pt>
    <dgm:pt modelId="{59E8E126-0D69-4A4B-8A8C-75D8C32A4B47}">
      <dgm:prSet phldrT="[Text]" custT="1"/>
      <dgm:spPr/>
      <dgm:t>
        <a:bodyPr/>
        <a:lstStyle/>
        <a:p>
          <a:r>
            <a:rPr lang="en-US" sz="1600" dirty="0"/>
            <a:t>Migration of VolShare to SharePoint</a:t>
          </a:r>
        </a:p>
      </dgm:t>
    </dgm:pt>
    <dgm:pt modelId="{0A55B51A-7874-4418-9F14-F1153CBE08A4}" type="parTrans" cxnId="{0A14B306-C040-42B0-9360-E8472DA8EDE1}">
      <dgm:prSet custT="1"/>
      <dgm:spPr/>
      <dgm:t>
        <a:bodyPr/>
        <a:lstStyle/>
        <a:p>
          <a:endParaRPr lang="en-US" sz="400" dirty="0"/>
        </a:p>
      </dgm:t>
    </dgm:pt>
    <dgm:pt modelId="{095C362B-3031-4C2B-B96C-52F160F83E20}" type="sibTrans" cxnId="{0A14B306-C040-42B0-9360-E8472DA8EDE1}">
      <dgm:prSet/>
      <dgm:spPr/>
      <dgm:t>
        <a:bodyPr/>
        <a:lstStyle/>
        <a:p>
          <a:endParaRPr lang="en-US" sz="1600"/>
        </a:p>
      </dgm:t>
    </dgm:pt>
    <dgm:pt modelId="{D4D41B40-098F-42B9-B16D-D2D0F66E5D55}">
      <dgm:prSet phldrT="[Text]" custT="1"/>
      <dgm:spPr/>
      <dgm:t>
        <a:bodyPr/>
        <a:lstStyle/>
        <a:p>
          <a:r>
            <a:rPr lang="en-US" sz="1600" dirty="0"/>
            <a:t>OneDrive/ SharePoint </a:t>
          </a:r>
        </a:p>
        <a:p>
          <a:r>
            <a:rPr lang="en-US" sz="1600" dirty="0"/>
            <a:t>awareness and support</a:t>
          </a:r>
        </a:p>
      </dgm:t>
    </dgm:pt>
    <dgm:pt modelId="{B5F8D215-1517-43E0-9983-ABEF539159ED}" type="parTrans" cxnId="{D0F791A6-F0F7-4812-A00F-D8293F1B69A0}">
      <dgm:prSet custT="1"/>
      <dgm:spPr/>
      <dgm:t>
        <a:bodyPr/>
        <a:lstStyle/>
        <a:p>
          <a:endParaRPr lang="en-US" sz="400" dirty="0"/>
        </a:p>
      </dgm:t>
    </dgm:pt>
    <dgm:pt modelId="{7F80ECFB-6B94-4B31-AFAC-5735AA00C810}" type="sibTrans" cxnId="{D0F791A6-F0F7-4812-A00F-D8293F1B69A0}">
      <dgm:prSet/>
      <dgm:spPr/>
      <dgm:t>
        <a:bodyPr/>
        <a:lstStyle/>
        <a:p>
          <a:endParaRPr lang="en-US" sz="1600"/>
        </a:p>
      </dgm:t>
    </dgm:pt>
    <dgm:pt modelId="{A353360B-F327-48CE-81CB-D4E544799C9A}">
      <dgm:prSet/>
      <dgm:spPr/>
      <dgm:t>
        <a:bodyPr/>
        <a:lstStyle/>
        <a:p>
          <a:endParaRPr lang="en-US" sz="1600"/>
        </a:p>
      </dgm:t>
    </dgm:pt>
    <dgm:pt modelId="{1831DFDA-2B1D-4764-B89A-E90225FE0C60}" type="parTrans" cxnId="{0DABC41C-1F1C-446A-8BE8-C8E1907509E3}">
      <dgm:prSet/>
      <dgm:spPr/>
      <dgm:t>
        <a:bodyPr/>
        <a:lstStyle/>
        <a:p>
          <a:endParaRPr lang="en-US" sz="1600"/>
        </a:p>
      </dgm:t>
    </dgm:pt>
    <dgm:pt modelId="{4C0175CE-96EC-41A7-8042-62998EA67A86}" type="sibTrans" cxnId="{0DABC41C-1F1C-446A-8BE8-C8E1907509E3}">
      <dgm:prSet/>
      <dgm:spPr/>
      <dgm:t>
        <a:bodyPr/>
        <a:lstStyle/>
        <a:p>
          <a:endParaRPr lang="en-US" sz="1600"/>
        </a:p>
      </dgm:t>
    </dgm:pt>
    <dgm:pt modelId="{F047C10C-1D35-405A-BDE1-14B571B41676}">
      <dgm:prSet/>
      <dgm:spPr/>
      <dgm:t>
        <a:bodyPr/>
        <a:lstStyle/>
        <a:p>
          <a:endParaRPr lang="en-US" sz="1600"/>
        </a:p>
      </dgm:t>
    </dgm:pt>
    <dgm:pt modelId="{D7B87C10-F6FB-47CD-8D66-AB37D709278B}" type="parTrans" cxnId="{C8FDEE0A-C003-4644-8D05-15AC1AFCEEFE}">
      <dgm:prSet/>
      <dgm:spPr/>
      <dgm:t>
        <a:bodyPr/>
        <a:lstStyle/>
        <a:p>
          <a:endParaRPr lang="en-US" sz="1600"/>
        </a:p>
      </dgm:t>
    </dgm:pt>
    <dgm:pt modelId="{8767F07C-00D3-4BD5-8059-142762D149F0}" type="sibTrans" cxnId="{C8FDEE0A-C003-4644-8D05-15AC1AFCEEFE}">
      <dgm:prSet/>
      <dgm:spPr/>
      <dgm:t>
        <a:bodyPr/>
        <a:lstStyle/>
        <a:p>
          <a:endParaRPr lang="en-US" sz="1600"/>
        </a:p>
      </dgm:t>
    </dgm:pt>
    <dgm:pt modelId="{FA1A00DF-3B95-4D53-A2E2-AF46699B55FC}">
      <dgm:prSet/>
      <dgm:spPr/>
      <dgm:t>
        <a:bodyPr/>
        <a:lstStyle/>
        <a:p>
          <a:endParaRPr lang="en-US" sz="1600"/>
        </a:p>
      </dgm:t>
    </dgm:pt>
    <dgm:pt modelId="{A4A147C8-5286-4973-A608-19A9C805F25F}" type="parTrans" cxnId="{A90A0DEC-EBFC-47BA-B34D-8BFAB560FE9E}">
      <dgm:prSet/>
      <dgm:spPr/>
      <dgm:t>
        <a:bodyPr/>
        <a:lstStyle/>
        <a:p>
          <a:endParaRPr lang="en-US" sz="1600"/>
        </a:p>
      </dgm:t>
    </dgm:pt>
    <dgm:pt modelId="{AD6DFEFF-0B69-48A4-A51E-7FD81E8F3936}" type="sibTrans" cxnId="{A90A0DEC-EBFC-47BA-B34D-8BFAB560FE9E}">
      <dgm:prSet/>
      <dgm:spPr/>
      <dgm:t>
        <a:bodyPr/>
        <a:lstStyle/>
        <a:p>
          <a:endParaRPr lang="en-US" sz="1600"/>
        </a:p>
      </dgm:t>
    </dgm:pt>
    <dgm:pt modelId="{CF890C1E-8303-43FB-9330-03F0FC21E6E0}">
      <dgm:prSet/>
      <dgm:spPr/>
      <dgm:t>
        <a:bodyPr/>
        <a:lstStyle/>
        <a:p>
          <a:endParaRPr lang="en-US" sz="1600"/>
        </a:p>
      </dgm:t>
    </dgm:pt>
    <dgm:pt modelId="{2EAE8A94-4CA9-46D5-B084-E3F2723940CB}" type="parTrans" cxnId="{2B1C115B-F99F-4EE9-8310-F184992E97A5}">
      <dgm:prSet/>
      <dgm:spPr/>
      <dgm:t>
        <a:bodyPr/>
        <a:lstStyle/>
        <a:p>
          <a:endParaRPr lang="en-US" sz="1600"/>
        </a:p>
      </dgm:t>
    </dgm:pt>
    <dgm:pt modelId="{6EAAC2B1-EC61-4B6B-9AAB-04338F2D6B4C}" type="sibTrans" cxnId="{2B1C115B-F99F-4EE9-8310-F184992E97A5}">
      <dgm:prSet/>
      <dgm:spPr/>
      <dgm:t>
        <a:bodyPr/>
        <a:lstStyle/>
        <a:p>
          <a:endParaRPr lang="en-US" sz="1600"/>
        </a:p>
      </dgm:t>
    </dgm:pt>
    <dgm:pt modelId="{7F5C98F3-68D1-426A-A8ED-CB59CD48A00E}">
      <dgm:prSet/>
      <dgm:spPr/>
      <dgm:t>
        <a:bodyPr/>
        <a:lstStyle/>
        <a:p>
          <a:endParaRPr lang="en-US" sz="1600"/>
        </a:p>
      </dgm:t>
    </dgm:pt>
    <dgm:pt modelId="{F3238F9F-2B5D-4ABB-A60D-340B98ABC737}" type="parTrans" cxnId="{93654F93-AAC9-47C8-9479-0C4CD248A918}">
      <dgm:prSet/>
      <dgm:spPr/>
      <dgm:t>
        <a:bodyPr/>
        <a:lstStyle/>
        <a:p>
          <a:endParaRPr lang="en-US" sz="1600"/>
        </a:p>
      </dgm:t>
    </dgm:pt>
    <dgm:pt modelId="{75000087-1514-4555-B611-0769D0376ED1}" type="sibTrans" cxnId="{93654F93-AAC9-47C8-9479-0C4CD248A918}">
      <dgm:prSet/>
      <dgm:spPr/>
      <dgm:t>
        <a:bodyPr/>
        <a:lstStyle/>
        <a:p>
          <a:endParaRPr lang="en-US" sz="1600"/>
        </a:p>
      </dgm:t>
    </dgm:pt>
    <dgm:pt modelId="{8B8DC6A9-0C42-4F04-BC25-063A5483287D}">
      <dgm:prSet/>
      <dgm:spPr/>
      <dgm:t>
        <a:bodyPr/>
        <a:lstStyle/>
        <a:p>
          <a:endParaRPr lang="en-US" sz="1600"/>
        </a:p>
      </dgm:t>
    </dgm:pt>
    <dgm:pt modelId="{4F09AA14-B027-4A05-8F4E-A462963E136C}" type="parTrans" cxnId="{6F37E342-F1C9-451E-9BCC-A45B3E798880}">
      <dgm:prSet/>
      <dgm:spPr/>
      <dgm:t>
        <a:bodyPr/>
        <a:lstStyle/>
        <a:p>
          <a:endParaRPr lang="en-US" sz="1600"/>
        </a:p>
      </dgm:t>
    </dgm:pt>
    <dgm:pt modelId="{FD8CAECC-1123-46A8-BE2C-52BB61C370F6}" type="sibTrans" cxnId="{6F37E342-F1C9-451E-9BCC-A45B3E798880}">
      <dgm:prSet/>
      <dgm:spPr/>
      <dgm:t>
        <a:bodyPr/>
        <a:lstStyle/>
        <a:p>
          <a:endParaRPr lang="en-US" sz="1600"/>
        </a:p>
      </dgm:t>
    </dgm:pt>
    <dgm:pt modelId="{0A5C21BB-EC3E-4D66-904A-503B5A56A49B}">
      <dgm:prSet/>
      <dgm:spPr/>
      <dgm:t>
        <a:bodyPr/>
        <a:lstStyle/>
        <a:p>
          <a:endParaRPr lang="en-US" sz="1600"/>
        </a:p>
      </dgm:t>
    </dgm:pt>
    <dgm:pt modelId="{EC1A83F2-FF9B-44AE-9948-5A32698D5D64}" type="parTrans" cxnId="{37E5F985-C07C-494C-ACD0-30E14641D672}">
      <dgm:prSet/>
      <dgm:spPr/>
      <dgm:t>
        <a:bodyPr/>
        <a:lstStyle/>
        <a:p>
          <a:endParaRPr lang="en-US" sz="1600"/>
        </a:p>
      </dgm:t>
    </dgm:pt>
    <dgm:pt modelId="{7521711C-7B93-493C-A90B-946D888F54CE}" type="sibTrans" cxnId="{37E5F985-C07C-494C-ACD0-30E14641D672}">
      <dgm:prSet/>
      <dgm:spPr/>
      <dgm:t>
        <a:bodyPr/>
        <a:lstStyle/>
        <a:p>
          <a:endParaRPr lang="en-US" sz="1600"/>
        </a:p>
      </dgm:t>
    </dgm:pt>
    <dgm:pt modelId="{18E22D4C-149A-4A08-9D58-A5544EF1D116}">
      <dgm:prSet/>
      <dgm:spPr/>
      <dgm:t>
        <a:bodyPr/>
        <a:lstStyle/>
        <a:p>
          <a:endParaRPr lang="en-US" sz="1600"/>
        </a:p>
      </dgm:t>
    </dgm:pt>
    <dgm:pt modelId="{771DA68E-A268-4CAF-AC64-967009BB9A9A}" type="parTrans" cxnId="{87C41849-F1F2-47D8-A51E-C00024B742C8}">
      <dgm:prSet/>
      <dgm:spPr/>
      <dgm:t>
        <a:bodyPr/>
        <a:lstStyle/>
        <a:p>
          <a:endParaRPr lang="en-US" sz="1600"/>
        </a:p>
      </dgm:t>
    </dgm:pt>
    <dgm:pt modelId="{DBE79D2A-E16D-4331-90F5-4E5770AC8A08}" type="sibTrans" cxnId="{87C41849-F1F2-47D8-A51E-C00024B742C8}">
      <dgm:prSet/>
      <dgm:spPr/>
      <dgm:t>
        <a:bodyPr/>
        <a:lstStyle/>
        <a:p>
          <a:endParaRPr lang="en-US" sz="1600"/>
        </a:p>
      </dgm:t>
    </dgm:pt>
    <dgm:pt modelId="{08595D15-0619-4B2B-868B-FC4918E94001}">
      <dgm:prSet/>
      <dgm:spPr/>
      <dgm:t>
        <a:bodyPr/>
        <a:lstStyle/>
        <a:p>
          <a:endParaRPr lang="en-US" sz="1600"/>
        </a:p>
      </dgm:t>
    </dgm:pt>
    <dgm:pt modelId="{CBCCDB7F-AB0E-47A5-88A7-56695C8AAEF7}" type="parTrans" cxnId="{87A130E8-D437-4763-8E1D-670C43E31B4C}">
      <dgm:prSet/>
      <dgm:spPr/>
      <dgm:t>
        <a:bodyPr/>
        <a:lstStyle/>
        <a:p>
          <a:endParaRPr lang="en-US" sz="1600"/>
        </a:p>
      </dgm:t>
    </dgm:pt>
    <dgm:pt modelId="{5E35D258-F478-4F0A-8AFE-AD2DD975DF78}" type="sibTrans" cxnId="{87A130E8-D437-4763-8E1D-670C43E31B4C}">
      <dgm:prSet/>
      <dgm:spPr/>
      <dgm:t>
        <a:bodyPr/>
        <a:lstStyle/>
        <a:p>
          <a:endParaRPr lang="en-US" sz="1600"/>
        </a:p>
      </dgm:t>
    </dgm:pt>
    <dgm:pt modelId="{BD6EE029-4678-468A-80AC-EEEAD85291CA}">
      <dgm:prSet/>
      <dgm:spPr/>
      <dgm:t>
        <a:bodyPr/>
        <a:lstStyle/>
        <a:p>
          <a:endParaRPr lang="en-US" sz="1600"/>
        </a:p>
      </dgm:t>
    </dgm:pt>
    <dgm:pt modelId="{1C0DDE49-3A36-4F08-AEBC-54949BBC7168}" type="parTrans" cxnId="{28422BCF-2B85-46C6-AAD5-36631BE719C8}">
      <dgm:prSet/>
      <dgm:spPr/>
      <dgm:t>
        <a:bodyPr/>
        <a:lstStyle/>
        <a:p>
          <a:endParaRPr lang="en-US" sz="1600"/>
        </a:p>
      </dgm:t>
    </dgm:pt>
    <dgm:pt modelId="{EF91BB29-AED3-4189-AB1C-BD3F13B16114}" type="sibTrans" cxnId="{28422BCF-2B85-46C6-AAD5-36631BE719C8}">
      <dgm:prSet/>
      <dgm:spPr/>
      <dgm:t>
        <a:bodyPr/>
        <a:lstStyle/>
        <a:p>
          <a:endParaRPr lang="en-US" sz="1600"/>
        </a:p>
      </dgm:t>
    </dgm:pt>
    <dgm:pt modelId="{D585BEDE-4540-4F72-8498-5BFF667D4880}">
      <dgm:prSet/>
      <dgm:spPr/>
      <dgm:t>
        <a:bodyPr/>
        <a:lstStyle/>
        <a:p>
          <a:endParaRPr lang="en-US" sz="1600"/>
        </a:p>
      </dgm:t>
    </dgm:pt>
    <dgm:pt modelId="{566A13E7-1565-44E6-A045-713DA1DD2260}" type="parTrans" cxnId="{ABE0C80D-6C4F-4D35-9DB2-270D18D40142}">
      <dgm:prSet/>
      <dgm:spPr/>
      <dgm:t>
        <a:bodyPr/>
        <a:lstStyle/>
        <a:p>
          <a:endParaRPr lang="en-US" sz="1600"/>
        </a:p>
      </dgm:t>
    </dgm:pt>
    <dgm:pt modelId="{81D863B9-41E3-434D-86AD-214F7F4BC1B4}" type="sibTrans" cxnId="{ABE0C80D-6C4F-4D35-9DB2-270D18D40142}">
      <dgm:prSet/>
      <dgm:spPr/>
      <dgm:t>
        <a:bodyPr/>
        <a:lstStyle/>
        <a:p>
          <a:endParaRPr lang="en-US" sz="1600"/>
        </a:p>
      </dgm:t>
    </dgm:pt>
    <dgm:pt modelId="{5AF45D84-67B5-4DB9-A4BA-1B98C274E426}">
      <dgm:prSet/>
      <dgm:spPr/>
      <dgm:t>
        <a:bodyPr/>
        <a:lstStyle/>
        <a:p>
          <a:endParaRPr lang="en-US" sz="1600"/>
        </a:p>
      </dgm:t>
    </dgm:pt>
    <dgm:pt modelId="{29C91BAE-B1EE-4CC3-87BE-F36FD954613D}" type="parTrans" cxnId="{006CDDD4-E413-4673-AD82-5795CE30EF0E}">
      <dgm:prSet/>
      <dgm:spPr/>
      <dgm:t>
        <a:bodyPr/>
        <a:lstStyle/>
        <a:p>
          <a:endParaRPr lang="en-US" sz="1600"/>
        </a:p>
      </dgm:t>
    </dgm:pt>
    <dgm:pt modelId="{CF6E485C-88F1-46E3-A08B-769AEA7C0BDB}" type="sibTrans" cxnId="{006CDDD4-E413-4673-AD82-5795CE30EF0E}">
      <dgm:prSet/>
      <dgm:spPr/>
      <dgm:t>
        <a:bodyPr/>
        <a:lstStyle/>
        <a:p>
          <a:endParaRPr lang="en-US" sz="1600"/>
        </a:p>
      </dgm:t>
    </dgm:pt>
    <dgm:pt modelId="{5E89016D-5196-4D7D-84C4-C5647BE6377E}">
      <dgm:prSet/>
      <dgm:spPr/>
      <dgm:t>
        <a:bodyPr/>
        <a:lstStyle/>
        <a:p>
          <a:endParaRPr lang="en-US" sz="1600"/>
        </a:p>
      </dgm:t>
    </dgm:pt>
    <dgm:pt modelId="{1495BF26-F42E-4B11-8DF4-9FC87D82B170}" type="parTrans" cxnId="{53D3AAE1-C64D-41E9-9CB5-A99C21325898}">
      <dgm:prSet/>
      <dgm:spPr/>
      <dgm:t>
        <a:bodyPr/>
        <a:lstStyle/>
        <a:p>
          <a:endParaRPr lang="en-US" sz="1600"/>
        </a:p>
      </dgm:t>
    </dgm:pt>
    <dgm:pt modelId="{BA340090-88CC-408B-9343-EA6099F8E3BC}" type="sibTrans" cxnId="{53D3AAE1-C64D-41E9-9CB5-A99C21325898}">
      <dgm:prSet/>
      <dgm:spPr/>
      <dgm:t>
        <a:bodyPr/>
        <a:lstStyle/>
        <a:p>
          <a:endParaRPr lang="en-US" sz="1600"/>
        </a:p>
      </dgm:t>
    </dgm:pt>
    <dgm:pt modelId="{771B64FF-2E49-4B3D-942E-4E648B2AEDE5}">
      <dgm:prSet/>
      <dgm:spPr/>
      <dgm:t>
        <a:bodyPr/>
        <a:lstStyle/>
        <a:p>
          <a:endParaRPr lang="en-US" sz="1600"/>
        </a:p>
      </dgm:t>
    </dgm:pt>
    <dgm:pt modelId="{A6C6871B-C475-4D28-88EB-0EE12D9FD090}" type="parTrans" cxnId="{FF3019E7-A7B3-497C-9950-444A822CBA96}">
      <dgm:prSet/>
      <dgm:spPr/>
      <dgm:t>
        <a:bodyPr/>
        <a:lstStyle/>
        <a:p>
          <a:endParaRPr lang="en-US" sz="1600"/>
        </a:p>
      </dgm:t>
    </dgm:pt>
    <dgm:pt modelId="{74AE5ADF-F970-4B61-B7E9-BE759570E12D}" type="sibTrans" cxnId="{FF3019E7-A7B3-497C-9950-444A822CBA96}">
      <dgm:prSet/>
      <dgm:spPr/>
      <dgm:t>
        <a:bodyPr/>
        <a:lstStyle/>
        <a:p>
          <a:endParaRPr lang="en-US" sz="1600"/>
        </a:p>
      </dgm:t>
    </dgm:pt>
    <dgm:pt modelId="{3C14342B-9004-4BCC-BC8A-85254261DE25}">
      <dgm:prSet/>
      <dgm:spPr/>
      <dgm:t>
        <a:bodyPr/>
        <a:lstStyle/>
        <a:p>
          <a:endParaRPr lang="en-US" sz="1600"/>
        </a:p>
      </dgm:t>
    </dgm:pt>
    <dgm:pt modelId="{68604507-C1DC-4F66-BF0C-CFF66FF8C7D5}" type="parTrans" cxnId="{3FD19A27-BEDE-466F-A520-2DDF5EA723BE}">
      <dgm:prSet/>
      <dgm:spPr/>
      <dgm:t>
        <a:bodyPr/>
        <a:lstStyle/>
        <a:p>
          <a:endParaRPr lang="en-US" sz="1600"/>
        </a:p>
      </dgm:t>
    </dgm:pt>
    <dgm:pt modelId="{03672BA0-1A26-4F6A-9AFA-23FCBDA63493}" type="sibTrans" cxnId="{3FD19A27-BEDE-466F-A520-2DDF5EA723BE}">
      <dgm:prSet/>
      <dgm:spPr/>
      <dgm:t>
        <a:bodyPr/>
        <a:lstStyle/>
        <a:p>
          <a:endParaRPr lang="en-US" sz="1600"/>
        </a:p>
      </dgm:t>
    </dgm:pt>
    <dgm:pt modelId="{9A1FAEEC-59E6-4A1A-B037-395239026E1D}">
      <dgm:prSet/>
      <dgm:spPr/>
      <dgm:t>
        <a:bodyPr/>
        <a:lstStyle/>
        <a:p>
          <a:endParaRPr lang="en-US" sz="1600"/>
        </a:p>
      </dgm:t>
    </dgm:pt>
    <dgm:pt modelId="{19B57A89-D1FE-4A6D-9F02-096B96EC12CA}" type="parTrans" cxnId="{A7D75961-3D83-40D5-8EFD-9D7F24F0A676}">
      <dgm:prSet/>
      <dgm:spPr/>
      <dgm:t>
        <a:bodyPr/>
        <a:lstStyle/>
        <a:p>
          <a:endParaRPr lang="en-US" sz="1600"/>
        </a:p>
      </dgm:t>
    </dgm:pt>
    <dgm:pt modelId="{EDB81A18-CF69-4086-BF6C-506BF453223F}" type="sibTrans" cxnId="{A7D75961-3D83-40D5-8EFD-9D7F24F0A676}">
      <dgm:prSet/>
      <dgm:spPr/>
      <dgm:t>
        <a:bodyPr/>
        <a:lstStyle/>
        <a:p>
          <a:endParaRPr lang="en-US" sz="1600"/>
        </a:p>
      </dgm:t>
    </dgm:pt>
    <dgm:pt modelId="{5D093773-3891-42FC-858D-D7CD0E75DD02}">
      <dgm:prSet/>
      <dgm:spPr/>
      <dgm:t>
        <a:bodyPr/>
        <a:lstStyle/>
        <a:p>
          <a:endParaRPr lang="en-US" sz="1600"/>
        </a:p>
      </dgm:t>
    </dgm:pt>
    <dgm:pt modelId="{F73AFEAC-2CF8-4A32-923B-F72C5C2A679A}" type="parTrans" cxnId="{340D717A-2CE1-4D16-BC12-38A6DF5AC4CF}">
      <dgm:prSet/>
      <dgm:spPr/>
      <dgm:t>
        <a:bodyPr/>
        <a:lstStyle/>
        <a:p>
          <a:endParaRPr lang="en-US" sz="1600"/>
        </a:p>
      </dgm:t>
    </dgm:pt>
    <dgm:pt modelId="{3996675E-7562-4269-A13F-6CBD862C7A44}" type="sibTrans" cxnId="{340D717A-2CE1-4D16-BC12-38A6DF5AC4CF}">
      <dgm:prSet/>
      <dgm:spPr/>
      <dgm:t>
        <a:bodyPr/>
        <a:lstStyle/>
        <a:p>
          <a:endParaRPr lang="en-US" sz="1600"/>
        </a:p>
      </dgm:t>
    </dgm:pt>
    <dgm:pt modelId="{36DADAFC-6E73-4FD0-943E-D26233326422}">
      <dgm:prSet/>
      <dgm:spPr/>
      <dgm:t>
        <a:bodyPr/>
        <a:lstStyle/>
        <a:p>
          <a:endParaRPr lang="en-US" sz="1600"/>
        </a:p>
      </dgm:t>
    </dgm:pt>
    <dgm:pt modelId="{2DACF2E7-B9B0-447F-9183-A2E0C5D50558}" type="parTrans" cxnId="{7A4FD270-E038-4F33-A3E8-71AFB6C76A7F}">
      <dgm:prSet/>
      <dgm:spPr/>
      <dgm:t>
        <a:bodyPr/>
        <a:lstStyle/>
        <a:p>
          <a:endParaRPr lang="en-US" sz="1600"/>
        </a:p>
      </dgm:t>
    </dgm:pt>
    <dgm:pt modelId="{486877D0-0148-4516-9936-788396887D94}" type="sibTrans" cxnId="{7A4FD270-E038-4F33-A3E8-71AFB6C76A7F}">
      <dgm:prSet/>
      <dgm:spPr/>
      <dgm:t>
        <a:bodyPr/>
        <a:lstStyle/>
        <a:p>
          <a:endParaRPr lang="en-US" sz="1600"/>
        </a:p>
      </dgm:t>
    </dgm:pt>
    <dgm:pt modelId="{E60A5AD1-6CF4-4A67-B4A7-AFABE8A7C202}">
      <dgm:prSet/>
      <dgm:spPr/>
      <dgm:t>
        <a:bodyPr/>
        <a:lstStyle/>
        <a:p>
          <a:endParaRPr lang="en-US" sz="1600"/>
        </a:p>
      </dgm:t>
    </dgm:pt>
    <dgm:pt modelId="{24CB20DA-B154-457E-A86A-171DD0D291F4}" type="parTrans" cxnId="{70538935-A892-4758-90AB-A6D3215672D9}">
      <dgm:prSet/>
      <dgm:spPr/>
      <dgm:t>
        <a:bodyPr/>
        <a:lstStyle/>
        <a:p>
          <a:endParaRPr lang="en-US" sz="1600"/>
        </a:p>
      </dgm:t>
    </dgm:pt>
    <dgm:pt modelId="{3D38B686-CD71-4517-AE8B-8E829B4DAAEB}" type="sibTrans" cxnId="{70538935-A892-4758-90AB-A6D3215672D9}">
      <dgm:prSet/>
      <dgm:spPr/>
      <dgm:t>
        <a:bodyPr/>
        <a:lstStyle/>
        <a:p>
          <a:endParaRPr lang="en-US" sz="1600"/>
        </a:p>
      </dgm:t>
    </dgm:pt>
    <dgm:pt modelId="{F57EFA7F-3FF3-435D-BB75-643FF307BE9B}">
      <dgm:prSet/>
      <dgm:spPr/>
      <dgm:t>
        <a:bodyPr/>
        <a:lstStyle/>
        <a:p>
          <a:endParaRPr lang="en-US" sz="1600"/>
        </a:p>
      </dgm:t>
    </dgm:pt>
    <dgm:pt modelId="{9E9D4477-FEB1-4709-9DF6-9E4AE1214F15}" type="parTrans" cxnId="{E2C21D2F-69FC-4694-9C76-D21B14081464}">
      <dgm:prSet/>
      <dgm:spPr/>
      <dgm:t>
        <a:bodyPr/>
        <a:lstStyle/>
        <a:p>
          <a:endParaRPr lang="en-US" sz="1600"/>
        </a:p>
      </dgm:t>
    </dgm:pt>
    <dgm:pt modelId="{73986EF8-D6B7-4496-8077-6AD895BDCADB}" type="sibTrans" cxnId="{E2C21D2F-69FC-4694-9C76-D21B14081464}">
      <dgm:prSet/>
      <dgm:spPr/>
      <dgm:t>
        <a:bodyPr/>
        <a:lstStyle/>
        <a:p>
          <a:endParaRPr lang="en-US" sz="1600"/>
        </a:p>
      </dgm:t>
    </dgm:pt>
    <dgm:pt modelId="{8CFBEF64-E698-4E88-88D4-3F7723973E21}">
      <dgm:prSet/>
      <dgm:spPr/>
      <dgm:t>
        <a:bodyPr/>
        <a:lstStyle/>
        <a:p>
          <a:endParaRPr lang="en-US" sz="1600"/>
        </a:p>
      </dgm:t>
    </dgm:pt>
    <dgm:pt modelId="{9BBFDCEF-8018-448A-986A-C7651FD5549B}" type="parTrans" cxnId="{515F786D-AFC1-4ADC-9D6E-4F5D9BF4A035}">
      <dgm:prSet/>
      <dgm:spPr/>
      <dgm:t>
        <a:bodyPr/>
        <a:lstStyle/>
        <a:p>
          <a:endParaRPr lang="en-US" sz="1600"/>
        </a:p>
      </dgm:t>
    </dgm:pt>
    <dgm:pt modelId="{85E8A8EF-B973-4FF3-9705-6F8C147FDD2E}" type="sibTrans" cxnId="{515F786D-AFC1-4ADC-9D6E-4F5D9BF4A035}">
      <dgm:prSet/>
      <dgm:spPr/>
      <dgm:t>
        <a:bodyPr/>
        <a:lstStyle/>
        <a:p>
          <a:endParaRPr lang="en-US" sz="1600"/>
        </a:p>
      </dgm:t>
    </dgm:pt>
    <dgm:pt modelId="{03F0F313-E62C-48A5-9FB9-EAB41244DA14}">
      <dgm:prSet/>
      <dgm:spPr/>
      <dgm:t>
        <a:bodyPr/>
        <a:lstStyle/>
        <a:p>
          <a:endParaRPr lang="en-US" sz="1600"/>
        </a:p>
      </dgm:t>
    </dgm:pt>
    <dgm:pt modelId="{779251D3-28C2-4C5D-9F00-3B6C12E3F0B1}" type="parTrans" cxnId="{AA5FD2A5-CF8C-42B2-976C-47634D5040E1}">
      <dgm:prSet/>
      <dgm:spPr/>
      <dgm:t>
        <a:bodyPr/>
        <a:lstStyle/>
        <a:p>
          <a:endParaRPr lang="en-US" sz="1600"/>
        </a:p>
      </dgm:t>
    </dgm:pt>
    <dgm:pt modelId="{694B5555-6996-4F67-8D7F-D97D0F5AFFE4}" type="sibTrans" cxnId="{AA5FD2A5-CF8C-42B2-976C-47634D5040E1}">
      <dgm:prSet/>
      <dgm:spPr/>
      <dgm:t>
        <a:bodyPr/>
        <a:lstStyle/>
        <a:p>
          <a:endParaRPr lang="en-US" sz="1600"/>
        </a:p>
      </dgm:t>
    </dgm:pt>
    <dgm:pt modelId="{03EA4DD4-57F2-49F4-917B-7B01694AD926}">
      <dgm:prSet/>
      <dgm:spPr/>
      <dgm:t>
        <a:bodyPr/>
        <a:lstStyle/>
        <a:p>
          <a:endParaRPr lang="en-US" sz="1600"/>
        </a:p>
      </dgm:t>
    </dgm:pt>
    <dgm:pt modelId="{AA23B8E6-2211-4DF5-9CC0-D0D53F121C23}" type="parTrans" cxnId="{A451804D-1FA8-481B-BC3A-34E73FD923F2}">
      <dgm:prSet/>
      <dgm:spPr/>
      <dgm:t>
        <a:bodyPr/>
        <a:lstStyle/>
        <a:p>
          <a:endParaRPr lang="en-US" sz="1600"/>
        </a:p>
      </dgm:t>
    </dgm:pt>
    <dgm:pt modelId="{38C263B5-D3EB-4631-877D-5960575F84E0}" type="sibTrans" cxnId="{A451804D-1FA8-481B-BC3A-34E73FD923F2}">
      <dgm:prSet/>
      <dgm:spPr/>
      <dgm:t>
        <a:bodyPr/>
        <a:lstStyle/>
        <a:p>
          <a:endParaRPr lang="en-US" sz="1600"/>
        </a:p>
      </dgm:t>
    </dgm:pt>
    <dgm:pt modelId="{DD7407A2-F94B-408C-B166-58943A90D330}">
      <dgm:prSet/>
      <dgm:spPr/>
      <dgm:t>
        <a:bodyPr/>
        <a:lstStyle/>
        <a:p>
          <a:endParaRPr lang="en-US" sz="1600"/>
        </a:p>
      </dgm:t>
    </dgm:pt>
    <dgm:pt modelId="{108C1448-0050-4E57-A289-A386E9D0993D}" type="parTrans" cxnId="{C31CAA09-C342-4BA0-9928-A136CE8E74D6}">
      <dgm:prSet/>
      <dgm:spPr/>
      <dgm:t>
        <a:bodyPr/>
        <a:lstStyle/>
        <a:p>
          <a:endParaRPr lang="en-US" sz="1600"/>
        </a:p>
      </dgm:t>
    </dgm:pt>
    <dgm:pt modelId="{872A4C73-ABAF-42B9-BA13-4529035BC698}" type="sibTrans" cxnId="{C31CAA09-C342-4BA0-9928-A136CE8E74D6}">
      <dgm:prSet/>
      <dgm:spPr/>
      <dgm:t>
        <a:bodyPr/>
        <a:lstStyle/>
        <a:p>
          <a:endParaRPr lang="en-US" sz="1600"/>
        </a:p>
      </dgm:t>
    </dgm:pt>
    <dgm:pt modelId="{70DE7F35-6E8F-45F7-AE3B-2B4B44693BD0}">
      <dgm:prSet/>
      <dgm:spPr/>
      <dgm:t>
        <a:bodyPr/>
        <a:lstStyle/>
        <a:p>
          <a:endParaRPr lang="en-US" sz="1600"/>
        </a:p>
      </dgm:t>
    </dgm:pt>
    <dgm:pt modelId="{049BB0BA-D8A6-4ABB-9858-21A733AE06A3}" type="parTrans" cxnId="{558877E9-7CC5-4E58-AC8E-4BAD09CE5663}">
      <dgm:prSet/>
      <dgm:spPr/>
      <dgm:t>
        <a:bodyPr/>
        <a:lstStyle/>
        <a:p>
          <a:endParaRPr lang="en-US" sz="1600"/>
        </a:p>
      </dgm:t>
    </dgm:pt>
    <dgm:pt modelId="{A7C1237B-6753-4393-BC03-626AC2D248DB}" type="sibTrans" cxnId="{558877E9-7CC5-4E58-AC8E-4BAD09CE5663}">
      <dgm:prSet/>
      <dgm:spPr/>
      <dgm:t>
        <a:bodyPr/>
        <a:lstStyle/>
        <a:p>
          <a:endParaRPr lang="en-US" sz="1600"/>
        </a:p>
      </dgm:t>
    </dgm:pt>
    <dgm:pt modelId="{DE1B3429-5A54-4C53-AC66-826029279A77}">
      <dgm:prSet/>
      <dgm:spPr/>
      <dgm:t>
        <a:bodyPr/>
        <a:lstStyle/>
        <a:p>
          <a:endParaRPr lang="en-US" sz="1600"/>
        </a:p>
      </dgm:t>
    </dgm:pt>
    <dgm:pt modelId="{82430D0E-0FF2-440C-866D-1D01E4B330C0}" type="parTrans" cxnId="{EFE92038-C5BF-40B0-AA08-90FCC63B2228}">
      <dgm:prSet/>
      <dgm:spPr/>
      <dgm:t>
        <a:bodyPr/>
        <a:lstStyle/>
        <a:p>
          <a:endParaRPr lang="en-US" sz="1600"/>
        </a:p>
      </dgm:t>
    </dgm:pt>
    <dgm:pt modelId="{A18AF089-8B82-49EC-BBFC-3BFF60391E73}" type="sibTrans" cxnId="{EFE92038-C5BF-40B0-AA08-90FCC63B2228}">
      <dgm:prSet/>
      <dgm:spPr/>
      <dgm:t>
        <a:bodyPr/>
        <a:lstStyle/>
        <a:p>
          <a:endParaRPr lang="en-US" sz="1600"/>
        </a:p>
      </dgm:t>
    </dgm:pt>
    <dgm:pt modelId="{B0F99A3F-2100-4B1D-BBCC-8F8E78CD53B7}">
      <dgm:prSet/>
      <dgm:spPr/>
      <dgm:t>
        <a:bodyPr/>
        <a:lstStyle/>
        <a:p>
          <a:endParaRPr lang="en-US" sz="1600"/>
        </a:p>
      </dgm:t>
    </dgm:pt>
    <dgm:pt modelId="{927A8B91-1EA9-4E1B-A808-2A3A486FD5D4}" type="parTrans" cxnId="{05BACDC4-E250-4AAD-A51C-F16D8BEE3F48}">
      <dgm:prSet/>
      <dgm:spPr/>
      <dgm:t>
        <a:bodyPr/>
        <a:lstStyle/>
        <a:p>
          <a:endParaRPr lang="en-US" sz="1600"/>
        </a:p>
      </dgm:t>
    </dgm:pt>
    <dgm:pt modelId="{D95DBA27-851B-42FF-ADA9-2D87F64B4756}" type="sibTrans" cxnId="{05BACDC4-E250-4AAD-A51C-F16D8BEE3F48}">
      <dgm:prSet/>
      <dgm:spPr/>
      <dgm:t>
        <a:bodyPr/>
        <a:lstStyle/>
        <a:p>
          <a:endParaRPr lang="en-US" sz="1600"/>
        </a:p>
      </dgm:t>
    </dgm:pt>
    <dgm:pt modelId="{68D189D4-7335-4EE9-B54D-6D367C98CA87}">
      <dgm:prSet/>
      <dgm:spPr/>
      <dgm:t>
        <a:bodyPr/>
        <a:lstStyle/>
        <a:p>
          <a:endParaRPr lang="en-US" sz="1600"/>
        </a:p>
      </dgm:t>
    </dgm:pt>
    <dgm:pt modelId="{5BD57489-2131-4A86-A048-CD5529BA549F}" type="parTrans" cxnId="{1981C841-915C-4F69-852B-4DFE997307B2}">
      <dgm:prSet/>
      <dgm:spPr/>
      <dgm:t>
        <a:bodyPr/>
        <a:lstStyle/>
        <a:p>
          <a:endParaRPr lang="en-US" sz="1600"/>
        </a:p>
      </dgm:t>
    </dgm:pt>
    <dgm:pt modelId="{1DDC7BB3-2AD7-4D7A-A241-39933EED79FB}" type="sibTrans" cxnId="{1981C841-915C-4F69-852B-4DFE997307B2}">
      <dgm:prSet/>
      <dgm:spPr/>
      <dgm:t>
        <a:bodyPr/>
        <a:lstStyle/>
        <a:p>
          <a:endParaRPr lang="en-US" sz="1600"/>
        </a:p>
      </dgm:t>
    </dgm:pt>
    <dgm:pt modelId="{5569F75B-D94E-409D-816B-21C194C4A6CF}">
      <dgm:prSet/>
      <dgm:spPr/>
      <dgm:t>
        <a:bodyPr/>
        <a:lstStyle/>
        <a:p>
          <a:endParaRPr lang="en-US" sz="1600"/>
        </a:p>
      </dgm:t>
    </dgm:pt>
    <dgm:pt modelId="{F9008763-AF9F-4C37-BCFA-93AE0D1CA6DC}" type="parTrans" cxnId="{A378163B-3B4E-4406-90CE-1029F3F5D8CF}">
      <dgm:prSet/>
      <dgm:spPr/>
      <dgm:t>
        <a:bodyPr/>
        <a:lstStyle/>
        <a:p>
          <a:endParaRPr lang="en-US" sz="1600"/>
        </a:p>
      </dgm:t>
    </dgm:pt>
    <dgm:pt modelId="{3F0A5A5E-1038-4639-8E45-FD15CD2E5DC5}" type="sibTrans" cxnId="{A378163B-3B4E-4406-90CE-1029F3F5D8CF}">
      <dgm:prSet/>
      <dgm:spPr/>
      <dgm:t>
        <a:bodyPr/>
        <a:lstStyle/>
        <a:p>
          <a:endParaRPr lang="en-US" sz="1600"/>
        </a:p>
      </dgm:t>
    </dgm:pt>
    <dgm:pt modelId="{4453D478-895F-4E6A-A8B5-BB6049BC922F}">
      <dgm:prSet/>
      <dgm:spPr/>
      <dgm:t>
        <a:bodyPr/>
        <a:lstStyle/>
        <a:p>
          <a:endParaRPr lang="en-US" sz="1600"/>
        </a:p>
      </dgm:t>
    </dgm:pt>
    <dgm:pt modelId="{4B90330F-FEAF-45DE-B292-D1660F6BDA34}" type="parTrans" cxnId="{DE4E6744-F63F-4A6C-A2D3-136A76DA47C4}">
      <dgm:prSet/>
      <dgm:spPr/>
      <dgm:t>
        <a:bodyPr/>
        <a:lstStyle/>
        <a:p>
          <a:endParaRPr lang="en-US" sz="1600"/>
        </a:p>
      </dgm:t>
    </dgm:pt>
    <dgm:pt modelId="{6EEBA483-7387-4F15-BDE7-AFB5E6A09072}" type="sibTrans" cxnId="{DE4E6744-F63F-4A6C-A2D3-136A76DA47C4}">
      <dgm:prSet/>
      <dgm:spPr/>
      <dgm:t>
        <a:bodyPr/>
        <a:lstStyle/>
        <a:p>
          <a:endParaRPr lang="en-US" sz="1600"/>
        </a:p>
      </dgm:t>
    </dgm:pt>
    <dgm:pt modelId="{CF1A7F9B-FF64-4172-A6D1-820FA301EAC8}">
      <dgm:prSet/>
      <dgm:spPr/>
      <dgm:t>
        <a:bodyPr/>
        <a:lstStyle/>
        <a:p>
          <a:endParaRPr lang="en-US" sz="1600"/>
        </a:p>
      </dgm:t>
    </dgm:pt>
    <dgm:pt modelId="{00398AEA-32E2-438F-97F2-42D30EEEB0AB}" type="parTrans" cxnId="{1D17E5D1-2BAA-473E-A870-AE3C2A6170DB}">
      <dgm:prSet/>
      <dgm:spPr/>
      <dgm:t>
        <a:bodyPr/>
        <a:lstStyle/>
        <a:p>
          <a:endParaRPr lang="en-US" sz="1600"/>
        </a:p>
      </dgm:t>
    </dgm:pt>
    <dgm:pt modelId="{45581D7B-5FD9-480B-A824-58B94C52A27F}" type="sibTrans" cxnId="{1D17E5D1-2BAA-473E-A870-AE3C2A6170DB}">
      <dgm:prSet/>
      <dgm:spPr/>
      <dgm:t>
        <a:bodyPr/>
        <a:lstStyle/>
        <a:p>
          <a:endParaRPr lang="en-US" sz="1600"/>
        </a:p>
      </dgm:t>
    </dgm:pt>
    <dgm:pt modelId="{0CCCCA53-26BF-4C42-91D1-750E0F47A83A}">
      <dgm:prSet/>
      <dgm:spPr/>
      <dgm:t>
        <a:bodyPr/>
        <a:lstStyle/>
        <a:p>
          <a:endParaRPr lang="en-US" sz="1600"/>
        </a:p>
      </dgm:t>
    </dgm:pt>
    <dgm:pt modelId="{0DA7749D-E6AB-4546-AA38-06A0D350D4E0}" type="parTrans" cxnId="{0D825971-0176-4F69-95B6-93C4E5C9241C}">
      <dgm:prSet/>
      <dgm:spPr/>
      <dgm:t>
        <a:bodyPr/>
        <a:lstStyle/>
        <a:p>
          <a:endParaRPr lang="en-US" sz="1600"/>
        </a:p>
      </dgm:t>
    </dgm:pt>
    <dgm:pt modelId="{C1029921-9E18-47DC-8F0C-24F4EFC80097}" type="sibTrans" cxnId="{0D825971-0176-4F69-95B6-93C4E5C9241C}">
      <dgm:prSet/>
      <dgm:spPr/>
      <dgm:t>
        <a:bodyPr/>
        <a:lstStyle/>
        <a:p>
          <a:endParaRPr lang="en-US" sz="1600"/>
        </a:p>
      </dgm:t>
    </dgm:pt>
    <dgm:pt modelId="{668612DE-D7FD-4348-8B3C-FB497AD67008}">
      <dgm:prSet/>
      <dgm:spPr/>
      <dgm:t>
        <a:bodyPr/>
        <a:lstStyle/>
        <a:p>
          <a:endParaRPr lang="en-US" sz="1600"/>
        </a:p>
      </dgm:t>
    </dgm:pt>
    <dgm:pt modelId="{92949E00-BED3-438F-9A1E-3F522FBDF42C}" type="parTrans" cxnId="{399EC5D4-7976-48D9-9793-9EFD1BFD0885}">
      <dgm:prSet/>
      <dgm:spPr/>
      <dgm:t>
        <a:bodyPr/>
        <a:lstStyle/>
        <a:p>
          <a:endParaRPr lang="en-US" sz="1600"/>
        </a:p>
      </dgm:t>
    </dgm:pt>
    <dgm:pt modelId="{D26F54FA-FCCC-44FD-BB5C-F9A614244D88}" type="sibTrans" cxnId="{399EC5D4-7976-48D9-9793-9EFD1BFD0885}">
      <dgm:prSet/>
      <dgm:spPr/>
      <dgm:t>
        <a:bodyPr/>
        <a:lstStyle/>
        <a:p>
          <a:endParaRPr lang="en-US" sz="1600"/>
        </a:p>
      </dgm:t>
    </dgm:pt>
    <dgm:pt modelId="{5AFC9421-597D-4D63-B8D6-F87813CA360B}">
      <dgm:prSet/>
      <dgm:spPr/>
      <dgm:t>
        <a:bodyPr/>
        <a:lstStyle/>
        <a:p>
          <a:endParaRPr lang="en-US" sz="1600"/>
        </a:p>
      </dgm:t>
    </dgm:pt>
    <dgm:pt modelId="{9ECC55A2-650C-4AE0-9D0B-A65D394823CA}" type="parTrans" cxnId="{756B02A0-247B-47CA-9298-71A529495EF6}">
      <dgm:prSet/>
      <dgm:spPr/>
      <dgm:t>
        <a:bodyPr/>
        <a:lstStyle/>
        <a:p>
          <a:endParaRPr lang="en-US" sz="1600"/>
        </a:p>
      </dgm:t>
    </dgm:pt>
    <dgm:pt modelId="{EDE0572B-4E34-449E-8661-36A4B64BB04E}" type="sibTrans" cxnId="{756B02A0-247B-47CA-9298-71A529495EF6}">
      <dgm:prSet/>
      <dgm:spPr/>
      <dgm:t>
        <a:bodyPr/>
        <a:lstStyle/>
        <a:p>
          <a:endParaRPr lang="en-US" sz="1600"/>
        </a:p>
      </dgm:t>
    </dgm:pt>
    <dgm:pt modelId="{AA460A7B-E67D-42C9-ABDD-3C1EFC57ACEF}">
      <dgm:prSet/>
      <dgm:spPr/>
      <dgm:t>
        <a:bodyPr/>
        <a:lstStyle/>
        <a:p>
          <a:endParaRPr lang="en-US" sz="1600"/>
        </a:p>
      </dgm:t>
    </dgm:pt>
    <dgm:pt modelId="{0D8938BF-76F1-49CB-9B98-6E9BE1171240}" type="parTrans" cxnId="{CDE3EB72-C3AE-4D03-A7C0-9924AF230CCF}">
      <dgm:prSet/>
      <dgm:spPr/>
      <dgm:t>
        <a:bodyPr/>
        <a:lstStyle/>
        <a:p>
          <a:endParaRPr lang="en-US" sz="1600"/>
        </a:p>
      </dgm:t>
    </dgm:pt>
    <dgm:pt modelId="{8DC74A56-BCEC-45BC-A964-FC90050F5C6E}" type="sibTrans" cxnId="{CDE3EB72-C3AE-4D03-A7C0-9924AF230CCF}">
      <dgm:prSet/>
      <dgm:spPr/>
      <dgm:t>
        <a:bodyPr/>
        <a:lstStyle/>
        <a:p>
          <a:endParaRPr lang="en-US" sz="1600"/>
        </a:p>
      </dgm:t>
    </dgm:pt>
    <dgm:pt modelId="{9A17600B-23A0-44EB-A30F-3CA7987DB75B}">
      <dgm:prSet/>
      <dgm:spPr/>
      <dgm:t>
        <a:bodyPr/>
        <a:lstStyle/>
        <a:p>
          <a:endParaRPr lang="en-US" sz="1600"/>
        </a:p>
      </dgm:t>
    </dgm:pt>
    <dgm:pt modelId="{3BD27ED1-9C4A-46EB-B7CA-C403A9084C0E}" type="parTrans" cxnId="{DA06AE91-98DF-423E-91B9-CEA76D983944}">
      <dgm:prSet/>
      <dgm:spPr/>
      <dgm:t>
        <a:bodyPr/>
        <a:lstStyle/>
        <a:p>
          <a:endParaRPr lang="en-US" sz="1600"/>
        </a:p>
      </dgm:t>
    </dgm:pt>
    <dgm:pt modelId="{39937DEC-E422-44E4-A484-2E0D4FB9D043}" type="sibTrans" cxnId="{DA06AE91-98DF-423E-91B9-CEA76D983944}">
      <dgm:prSet/>
      <dgm:spPr/>
      <dgm:t>
        <a:bodyPr/>
        <a:lstStyle/>
        <a:p>
          <a:endParaRPr lang="en-US" sz="1600"/>
        </a:p>
      </dgm:t>
    </dgm:pt>
    <dgm:pt modelId="{6176E750-03F0-4A95-86DD-B804AA452027}">
      <dgm:prSet/>
      <dgm:spPr/>
      <dgm:t>
        <a:bodyPr/>
        <a:lstStyle/>
        <a:p>
          <a:endParaRPr lang="en-US" sz="1600"/>
        </a:p>
      </dgm:t>
    </dgm:pt>
    <dgm:pt modelId="{23A5B583-ADB1-46DC-813E-2CE029AC21EE}" type="parTrans" cxnId="{9155AE6A-57A6-4A6B-B04C-F0CED867BD65}">
      <dgm:prSet/>
      <dgm:spPr/>
      <dgm:t>
        <a:bodyPr/>
        <a:lstStyle/>
        <a:p>
          <a:endParaRPr lang="en-US" sz="1600"/>
        </a:p>
      </dgm:t>
    </dgm:pt>
    <dgm:pt modelId="{43FB0B86-BDB7-40DC-961D-1AFA2FB2521D}" type="sibTrans" cxnId="{9155AE6A-57A6-4A6B-B04C-F0CED867BD65}">
      <dgm:prSet/>
      <dgm:spPr/>
      <dgm:t>
        <a:bodyPr/>
        <a:lstStyle/>
        <a:p>
          <a:endParaRPr lang="en-US" sz="1600"/>
        </a:p>
      </dgm:t>
    </dgm:pt>
    <dgm:pt modelId="{6E6AC0B3-D730-40AC-9518-B053AC828A41}">
      <dgm:prSet/>
      <dgm:spPr/>
      <dgm:t>
        <a:bodyPr/>
        <a:lstStyle/>
        <a:p>
          <a:endParaRPr lang="en-US" sz="1600"/>
        </a:p>
      </dgm:t>
    </dgm:pt>
    <dgm:pt modelId="{DCD1C385-06B5-40FF-A677-DFDCAD5AF444}" type="parTrans" cxnId="{ACBE7229-AB09-4CE2-9F80-34731D81E76C}">
      <dgm:prSet/>
      <dgm:spPr/>
      <dgm:t>
        <a:bodyPr/>
        <a:lstStyle/>
        <a:p>
          <a:endParaRPr lang="en-US" sz="1600"/>
        </a:p>
      </dgm:t>
    </dgm:pt>
    <dgm:pt modelId="{E3AEAA42-130E-43F4-BBF3-D899FB3373A6}" type="sibTrans" cxnId="{ACBE7229-AB09-4CE2-9F80-34731D81E76C}">
      <dgm:prSet/>
      <dgm:spPr/>
      <dgm:t>
        <a:bodyPr/>
        <a:lstStyle/>
        <a:p>
          <a:endParaRPr lang="en-US" sz="1600"/>
        </a:p>
      </dgm:t>
    </dgm:pt>
    <dgm:pt modelId="{6B2F5365-F743-4FCA-BFFE-9EDB1978B7D4}">
      <dgm:prSet/>
      <dgm:spPr/>
      <dgm:t>
        <a:bodyPr/>
        <a:lstStyle/>
        <a:p>
          <a:endParaRPr lang="en-US" sz="1600"/>
        </a:p>
      </dgm:t>
    </dgm:pt>
    <dgm:pt modelId="{53AE9968-3BB6-481B-8E32-FAF3CC836092}" type="parTrans" cxnId="{36505474-D494-4141-9F29-DC4B0E7D0E33}">
      <dgm:prSet/>
      <dgm:spPr/>
      <dgm:t>
        <a:bodyPr/>
        <a:lstStyle/>
        <a:p>
          <a:endParaRPr lang="en-US" sz="1600"/>
        </a:p>
      </dgm:t>
    </dgm:pt>
    <dgm:pt modelId="{65CCAFC4-02BA-4A4A-86F7-68A14410D6F3}" type="sibTrans" cxnId="{36505474-D494-4141-9F29-DC4B0E7D0E33}">
      <dgm:prSet/>
      <dgm:spPr/>
      <dgm:t>
        <a:bodyPr/>
        <a:lstStyle/>
        <a:p>
          <a:endParaRPr lang="en-US" sz="1600"/>
        </a:p>
      </dgm:t>
    </dgm:pt>
    <dgm:pt modelId="{FB19E20A-7AB0-43B8-9E19-453F3067267F}">
      <dgm:prSet/>
      <dgm:spPr/>
      <dgm:t>
        <a:bodyPr/>
        <a:lstStyle/>
        <a:p>
          <a:endParaRPr lang="en-US" sz="1600"/>
        </a:p>
      </dgm:t>
    </dgm:pt>
    <dgm:pt modelId="{0074D587-D855-45F2-8739-512F1F1E3C1B}" type="parTrans" cxnId="{5EE6AD28-DD96-456D-B785-4464CEE54DCC}">
      <dgm:prSet/>
      <dgm:spPr/>
      <dgm:t>
        <a:bodyPr/>
        <a:lstStyle/>
        <a:p>
          <a:endParaRPr lang="en-US" sz="1600"/>
        </a:p>
      </dgm:t>
    </dgm:pt>
    <dgm:pt modelId="{36926120-DBFD-44ED-93CE-61700BFF4BD4}" type="sibTrans" cxnId="{5EE6AD28-DD96-456D-B785-4464CEE54DCC}">
      <dgm:prSet/>
      <dgm:spPr/>
      <dgm:t>
        <a:bodyPr/>
        <a:lstStyle/>
        <a:p>
          <a:endParaRPr lang="en-US" sz="1600"/>
        </a:p>
      </dgm:t>
    </dgm:pt>
    <dgm:pt modelId="{51B56360-1CF5-4366-A8A0-57AE106F24ED}">
      <dgm:prSet/>
      <dgm:spPr/>
      <dgm:t>
        <a:bodyPr/>
        <a:lstStyle/>
        <a:p>
          <a:endParaRPr lang="en-US" sz="1600"/>
        </a:p>
      </dgm:t>
    </dgm:pt>
    <dgm:pt modelId="{7971823A-1A46-4777-89A9-CAFC38B6DDCC}" type="parTrans" cxnId="{BAA27835-69AD-406E-A12D-556A2FCA95DB}">
      <dgm:prSet/>
      <dgm:spPr/>
      <dgm:t>
        <a:bodyPr/>
        <a:lstStyle/>
        <a:p>
          <a:endParaRPr lang="en-US" sz="1600"/>
        </a:p>
      </dgm:t>
    </dgm:pt>
    <dgm:pt modelId="{3296371A-8AEE-4B9C-8F2E-2D46C713CCF7}" type="sibTrans" cxnId="{BAA27835-69AD-406E-A12D-556A2FCA95DB}">
      <dgm:prSet/>
      <dgm:spPr/>
      <dgm:t>
        <a:bodyPr/>
        <a:lstStyle/>
        <a:p>
          <a:endParaRPr lang="en-US" sz="1600"/>
        </a:p>
      </dgm:t>
    </dgm:pt>
    <dgm:pt modelId="{037241D1-55B0-4A6E-8F09-27CA2EE65028}">
      <dgm:prSet/>
      <dgm:spPr/>
      <dgm:t>
        <a:bodyPr/>
        <a:lstStyle/>
        <a:p>
          <a:endParaRPr lang="en-US" sz="1600"/>
        </a:p>
      </dgm:t>
    </dgm:pt>
    <dgm:pt modelId="{D87A1D65-69F3-4402-BACB-F332C41886E4}" type="parTrans" cxnId="{F3E01B2D-B2D5-47DE-8B4E-AEBA65980720}">
      <dgm:prSet/>
      <dgm:spPr/>
      <dgm:t>
        <a:bodyPr/>
        <a:lstStyle/>
        <a:p>
          <a:endParaRPr lang="en-US" sz="1600"/>
        </a:p>
      </dgm:t>
    </dgm:pt>
    <dgm:pt modelId="{6CCDD1FC-ED59-4F93-B663-74DFF76077D1}" type="sibTrans" cxnId="{F3E01B2D-B2D5-47DE-8B4E-AEBA65980720}">
      <dgm:prSet/>
      <dgm:spPr/>
      <dgm:t>
        <a:bodyPr/>
        <a:lstStyle/>
        <a:p>
          <a:endParaRPr lang="en-US" sz="1600"/>
        </a:p>
      </dgm:t>
    </dgm:pt>
    <dgm:pt modelId="{A2B42992-8B1A-41ED-9A11-69C3F184F111}">
      <dgm:prSet/>
      <dgm:spPr/>
      <dgm:t>
        <a:bodyPr/>
        <a:lstStyle/>
        <a:p>
          <a:endParaRPr lang="en-US" sz="1600"/>
        </a:p>
      </dgm:t>
    </dgm:pt>
    <dgm:pt modelId="{81DDBAEE-59BC-4206-87AA-702C6AF8FCEC}" type="parTrans" cxnId="{E1249F4F-AE90-4DFC-A877-72109E7CED38}">
      <dgm:prSet/>
      <dgm:spPr/>
      <dgm:t>
        <a:bodyPr/>
        <a:lstStyle/>
        <a:p>
          <a:endParaRPr lang="en-US" sz="1600"/>
        </a:p>
      </dgm:t>
    </dgm:pt>
    <dgm:pt modelId="{8E6C6D29-3475-4415-9E38-3A905D0681A1}" type="sibTrans" cxnId="{E1249F4F-AE90-4DFC-A877-72109E7CED38}">
      <dgm:prSet/>
      <dgm:spPr/>
      <dgm:t>
        <a:bodyPr/>
        <a:lstStyle/>
        <a:p>
          <a:endParaRPr lang="en-US" sz="1600"/>
        </a:p>
      </dgm:t>
    </dgm:pt>
    <dgm:pt modelId="{79AEC7FC-5A37-4D3A-9C04-95EF27F730BE}">
      <dgm:prSet/>
      <dgm:spPr/>
      <dgm:t>
        <a:bodyPr/>
        <a:lstStyle/>
        <a:p>
          <a:endParaRPr lang="en-US" sz="1600"/>
        </a:p>
      </dgm:t>
    </dgm:pt>
    <dgm:pt modelId="{E023CFA9-828D-493C-A7E7-D941E180E294}" type="parTrans" cxnId="{C641AC39-F078-44E5-8AC8-0F48274F27DE}">
      <dgm:prSet/>
      <dgm:spPr/>
      <dgm:t>
        <a:bodyPr/>
        <a:lstStyle/>
        <a:p>
          <a:endParaRPr lang="en-US" sz="1600"/>
        </a:p>
      </dgm:t>
    </dgm:pt>
    <dgm:pt modelId="{0ACEE66B-AE5D-4C4B-86B5-46A48622AE68}" type="sibTrans" cxnId="{C641AC39-F078-44E5-8AC8-0F48274F27DE}">
      <dgm:prSet/>
      <dgm:spPr/>
      <dgm:t>
        <a:bodyPr/>
        <a:lstStyle/>
        <a:p>
          <a:endParaRPr lang="en-US" sz="1600"/>
        </a:p>
      </dgm:t>
    </dgm:pt>
    <dgm:pt modelId="{6CEF75D9-8696-4EB5-83D0-97F08D09A8B0}">
      <dgm:prSet/>
      <dgm:spPr/>
      <dgm:t>
        <a:bodyPr/>
        <a:lstStyle/>
        <a:p>
          <a:endParaRPr lang="en-US" sz="1600"/>
        </a:p>
      </dgm:t>
    </dgm:pt>
    <dgm:pt modelId="{981083A5-6C39-4BEE-8519-D5D44D716CE6}" type="parTrans" cxnId="{DFAAA356-8CA4-4F94-AFD5-B68672E8241E}">
      <dgm:prSet/>
      <dgm:spPr/>
      <dgm:t>
        <a:bodyPr/>
        <a:lstStyle/>
        <a:p>
          <a:endParaRPr lang="en-US" sz="1600"/>
        </a:p>
      </dgm:t>
    </dgm:pt>
    <dgm:pt modelId="{22744228-7727-4DF7-B68F-C11654E474D4}" type="sibTrans" cxnId="{DFAAA356-8CA4-4F94-AFD5-B68672E8241E}">
      <dgm:prSet/>
      <dgm:spPr/>
      <dgm:t>
        <a:bodyPr/>
        <a:lstStyle/>
        <a:p>
          <a:endParaRPr lang="en-US" sz="1600"/>
        </a:p>
      </dgm:t>
    </dgm:pt>
    <dgm:pt modelId="{3A8B1F08-9A93-4E7A-95E6-6D25007805C1}">
      <dgm:prSet/>
      <dgm:spPr/>
      <dgm:t>
        <a:bodyPr/>
        <a:lstStyle/>
        <a:p>
          <a:endParaRPr lang="en-US" sz="1600"/>
        </a:p>
      </dgm:t>
    </dgm:pt>
    <dgm:pt modelId="{40D09347-ED12-4160-A4C2-1B1B352D13C2}" type="parTrans" cxnId="{127D9F52-333F-4576-B270-9A1813C021E1}">
      <dgm:prSet/>
      <dgm:spPr/>
      <dgm:t>
        <a:bodyPr/>
        <a:lstStyle/>
        <a:p>
          <a:endParaRPr lang="en-US" sz="1600"/>
        </a:p>
      </dgm:t>
    </dgm:pt>
    <dgm:pt modelId="{98257610-A6EE-41FD-9E5F-09AB44E4B815}" type="sibTrans" cxnId="{127D9F52-333F-4576-B270-9A1813C021E1}">
      <dgm:prSet/>
      <dgm:spPr/>
      <dgm:t>
        <a:bodyPr/>
        <a:lstStyle/>
        <a:p>
          <a:endParaRPr lang="en-US" sz="1600"/>
        </a:p>
      </dgm:t>
    </dgm:pt>
    <dgm:pt modelId="{8CEA13AB-DECF-435D-8979-7BC374878C61}">
      <dgm:prSet/>
      <dgm:spPr/>
      <dgm:t>
        <a:bodyPr/>
        <a:lstStyle/>
        <a:p>
          <a:endParaRPr lang="en-US" sz="1600"/>
        </a:p>
      </dgm:t>
    </dgm:pt>
    <dgm:pt modelId="{C00B88F1-1FBC-4610-91C4-0269BF6C7AE0}" type="parTrans" cxnId="{8B987F81-0C19-42C1-98C8-FABB1F3A811D}">
      <dgm:prSet/>
      <dgm:spPr/>
      <dgm:t>
        <a:bodyPr/>
        <a:lstStyle/>
        <a:p>
          <a:endParaRPr lang="en-US" sz="1600"/>
        </a:p>
      </dgm:t>
    </dgm:pt>
    <dgm:pt modelId="{2276B629-595B-4F89-8DFF-550E5B9FB899}" type="sibTrans" cxnId="{8B987F81-0C19-42C1-98C8-FABB1F3A811D}">
      <dgm:prSet/>
      <dgm:spPr/>
      <dgm:t>
        <a:bodyPr/>
        <a:lstStyle/>
        <a:p>
          <a:endParaRPr lang="en-US" sz="1600"/>
        </a:p>
      </dgm:t>
    </dgm:pt>
    <dgm:pt modelId="{A28B66D1-7AEC-4221-99DB-8ADE3FF11797}">
      <dgm:prSet/>
      <dgm:spPr/>
      <dgm:t>
        <a:bodyPr/>
        <a:lstStyle/>
        <a:p>
          <a:endParaRPr lang="en-US" sz="1600"/>
        </a:p>
      </dgm:t>
    </dgm:pt>
    <dgm:pt modelId="{9F7478CF-47F9-4404-8F75-13FBBFF1F208}" type="parTrans" cxnId="{AA927BB2-D15B-43E4-92C5-6C8FFE7C5D8B}">
      <dgm:prSet/>
      <dgm:spPr/>
      <dgm:t>
        <a:bodyPr/>
        <a:lstStyle/>
        <a:p>
          <a:endParaRPr lang="en-US" sz="1600"/>
        </a:p>
      </dgm:t>
    </dgm:pt>
    <dgm:pt modelId="{5C3DA190-47C0-467C-9249-CF51F5AD372B}" type="sibTrans" cxnId="{AA927BB2-D15B-43E4-92C5-6C8FFE7C5D8B}">
      <dgm:prSet/>
      <dgm:spPr/>
      <dgm:t>
        <a:bodyPr/>
        <a:lstStyle/>
        <a:p>
          <a:endParaRPr lang="en-US" sz="1600"/>
        </a:p>
      </dgm:t>
    </dgm:pt>
    <dgm:pt modelId="{66A241B6-1323-4A45-B9BA-933A98BCB46B}">
      <dgm:prSet/>
      <dgm:spPr/>
      <dgm:t>
        <a:bodyPr/>
        <a:lstStyle/>
        <a:p>
          <a:endParaRPr lang="en-US" sz="1600"/>
        </a:p>
      </dgm:t>
    </dgm:pt>
    <dgm:pt modelId="{F5426BE5-D19E-4DAD-9F1D-D8C914B5A7D7}" type="parTrans" cxnId="{8C629761-4F56-4CD8-9E4E-4DD1F5C8ACFD}">
      <dgm:prSet/>
      <dgm:spPr/>
      <dgm:t>
        <a:bodyPr/>
        <a:lstStyle/>
        <a:p>
          <a:endParaRPr lang="en-US" sz="1600"/>
        </a:p>
      </dgm:t>
    </dgm:pt>
    <dgm:pt modelId="{797ECAF6-AA32-472E-8337-DD89D53CC165}" type="sibTrans" cxnId="{8C629761-4F56-4CD8-9E4E-4DD1F5C8ACFD}">
      <dgm:prSet/>
      <dgm:spPr/>
      <dgm:t>
        <a:bodyPr/>
        <a:lstStyle/>
        <a:p>
          <a:endParaRPr lang="en-US" sz="1600"/>
        </a:p>
      </dgm:t>
    </dgm:pt>
    <dgm:pt modelId="{C428A090-ECD9-4491-889D-5B81156A6EEB}">
      <dgm:prSet/>
      <dgm:spPr/>
      <dgm:t>
        <a:bodyPr/>
        <a:lstStyle/>
        <a:p>
          <a:endParaRPr lang="en-US" sz="1600"/>
        </a:p>
      </dgm:t>
    </dgm:pt>
    <dgm:pt modelId="{CF0BDDD8-5A02-4408-849C-3100EA5B22B6}" type="parTrans" cxnId="{9D2FC79F-3DA9-4B9F-92F1-018D546C89AA}">
      <dgm:prSet/>
      <dgm:spPr/>
      <dgm:t>
        <a:bodyPr/>
        <a:lstStyle/>
        <a:p>
          <a:endParaRPr lang="en-US" sz="1600"/>
        </a:p>
      </dgm:t>
    </dgm:pt>
    <dgm:pt modelId="{56C2D1F2-44E5-42A8-99ED-82395CC40A10}" type="sibTrans" cxnId="{9D2FC79F-3DA9-4B9F-92F1-018D546C89AA}">
      <dgm:prSet/>
      <dgm:spPr/>
      <dgm:t>
        <a:bodyPr/>
        <a:lstStyle/>
        <a:p>
          <a:endParaRPr lang="en-US" sz="1600"/>
        </a:p>
      </dgm:t>
    </dgm:pt>
    <dgm:pt modelId="{91A90CD1-EFAE-404D-8E05-1D76E670F9A0}">
      <dgm:prSet/>
      <dgm:spPr/>
      <dgm:t>
        <a:bodyPr/>
        <a:lstStyle/>
        <a:p>
          <a:endParaRPr lang="en-US" sz="1600"/>
        </a:p>
      </dgm:t>
    </dgm:pt>
    <dgm:pt modelId="{245EDFB9-6A19-417B-A004-63EEC3059CDE}" type="parTrans" cxnId="{FE503BFE-6AFE-454B-9A5B-4B8D9AE0C9F9}">
      <dgm:prSet/>
      <dgm:spPr/>
      <dgm:t>
        <a:bodyPr/>
        <a:lstStyle/>
        <a:p>
          <a:endParaRPr lang="en-US" sz="1600"/>
        </a:p>
      </dgm:t>
    </dgm:pt>
    <dgm:pt modelId="{989E06BC-876F-4744-9149-41A6D5CF795B}" type="sibTrans" cxnId="{FE503BFE-6AFE-454B-9A5B-4B8D9AE0C9F9}">
      <dgm:prSet/>
      <dgm:spPr/>
      <dgm:t>
        <a:bodyPr/>
        <a:lstStyle/>
        <a:p>
          <a:endParaRPr lang="en-US" sz="1600"/>
        </a:p>
      </dgm:t>
    </dgm:pt>
    <dgm:pt modelId="{0EF02F0F-E9DB-4090-94B6-D4FDE8A36CFC}">
      <dgm:prSet/>
      <dgm:spPr/>
      <dgm:t>
        <a:bodyPr/>
        <a:lstStyle/>
        <a:p>
          <a:endParaRPr lang="en-US" sz="1600"/>
        </a:p>
      </dgm:t>
    </dgm:pt>
    <dgm:pt modelId="{033E579D-B2C7-4189-B983-AB62C1FAFC6C}" type="parTrans" cxnId="{C8B15701-49CC-4AFF-A219-BB74349CDEA8}">
      <dgm:prSet/>
      <dgm:spPr/>
      <dgm:t>
        <a:bodyPr/>
        <a:lstStyle/>
        <a:p>
          <a:endParaRPr lang="en-US" sz="1600"/>
        </a:p>
      </dgm:t>
    </dgm:pt>
    <dgm:pt modelId="{A757C499-5EA2-4904-9F0B-4FCD581C1A57}" type="sibTrans" cxnId="{C8B15701-49CC-4AFF-A219-BB74349CDEA8}">
      <dgm:prSet/>
      <dgm:spPr/>
      <dgm:t>
        <a:bodyPr/>
        <a:lstStyle/>
        <a:p>
          <a:endParaRPr lang="en-US" sz="1600"/>
        </a:p>
      </dgm:t>
    </dgm:pt>
    <dgm:pt modelId="{B9074FE4-3EEC-4A59-953F-DD015B6C35DB}">
      <dgm:prSet/>
      <dgm:spPr/>
      <dgm:t>
        <a:bodyPr/>
        <a:lstStyle/>
        <a:p>
          <a:endParaRPr lang="en-US" sz="1600"/>
        </a:p>
      </dgm:t>
    </dgm:pt>
    <dgm:pt modelId="{D4986D19-5A3D-4D3D-9E28-98F47971215E}" type="parTrans" cxnId="{227FB858-7B5B-4A93-8681-78A3391C53E1}">
      <dgm:prSet/>
      <dgm:spPr/>
      <dgm:t>
        <a:bodyPr/>
        <a:lstStyle/>
        <a:p>
          <a:endParaRPr lang="en-US" sz="1600"/>
        </a:p>
      </dgm:t>
    </dgm:pt>
    <dgm:pt modelId="{4110E39D-1B7E-443B-B737-667B1D0C312C}" type="sibTrans" cxnId="{227FB858-7B5B-4A93-8681-78A3391C53E1}">
      <dgm:prSet/>
      <dgm:spPr/>
      <dgm:t>
        <a:bodyPr/>
        <a:lstStyle/>
        <a:p>
          <a:endParaRPr lang="en-US" sz="1600"/>
        </a:p>
      </dgm:t>
    </dgm:pt>
    <dgm:pt modelId="{989A6240-411D-423E-8D29-B832AFE924D7}">
      <dgm:prSet/>
      <dgm:spPr/>
      <dgm:t>
        <a:bodyPr/>
        <a:lstStyle/>
        <a:p>
          <a:endParaRPr lang="en-US" sz="1600"/>
        </a:p>
      </dgm:t>
    </dgm:pt>
    <dgm:pt modelId="{0A6DD8F6-B61D-46E3-91C0-2347D7268309}" type="parTrans" cxnId="{B2EDE33D-7577-477E-BAE6-1610357BB909}">
      <dgm:prSet/>
      <dgm:spPr/>
      <dgm:t>
        <a:bodyPr/>
        <a:lstStyle/>
        <a:p>
          <a:endParaRPr lang="en-US" sz="1600"/>
        </a:p>
      </dgm:t>
    </dgm:pt>
    <dgm:pt modelId="{FCB09D05-88D0-4848-BDE5-7751FEF6BC0A}" type="sibTrans" cxnId="{B2EDE33D-7577-477E-BAE6-1610357BB909}">
      <dgm:prSet/>
      <dgm:spPr/>
      <dgm:t>
        <a:bodyPr/>
        <a:lstStyle/>
        <a:p>
          <a:endParaRPr lang="en-US" sz="1600"/>
        </a:p>
      </dgm:t>
    </dgm:pt>
    <dgm:pt modelId="{6BDF47EE-05FE-4ED2-8543-F82F55EC7A52}">
      <dgm:prSet/>
      <dgm:spPr/>
      <dgm:t>
        <a:bodyPr/>
        <a:lstStyle/>
        <a:p>
          <a:endParaRPr lang="en-US" sz="1600"/>
        </a:p>
      </dgm:t>
    </dgm:pt>
    <dgm:pt modelId="{39050FD4-838F-433C-9A28-F63CB305DABD}" type="parTrans" cxnId="{F1CAB5CF-4D4B-4EB6-BAFF-FE5C9839562C}">
      <dgm:prSet/>
      <dgm:spPr/>
      <dgm:t>
        <a:bodyPr/>
        <a:lstStyle/>
        <a:p>
          <a:endParaRPr lang="en-US" sz="1600"/>
        </a:p>
      </dgm:t>
    </dgm:pt>
    <dgm:pt modelId="{7828AD26-CCC1-4F1F-8117-2724A64E1E5B}" type="sibTrans" cxnId="{F1CAB5CF-4D4B-4EB6-BAFF-FE5C9839562C}">
      <dgm:prSet/>
      <dgm:spPr/>
      <dgm:t>
        <a:bodyPr/>
        <a:lstStyle/>
        <a:p>
          <a:endParaRPr lang="en-US" sz="1600"/>
        </a:p>
      </dgm:t>
    </dgm:pt>
    <dgm:pt modelId="{2FC647E1-B3D2-4AC1-95EB-673675C67F78}">
      <dgm:prSet/>
      <dgm:spPr/>
      <dgm:t>
        <a:bodyPr/>
        <a:lstStyle/>
        <a:p>
          <a:endParaRPr lang="en-US" sz="1600"/>
        </a:p>
      </dgm:t>
    </dgm:pt>
    <dgm:pt modelId="{1FBB75D2-7848-4100-90F8-726B74730FB1}" type="parTrans" cxnId="{8C741006-93D0-4A60-8996-6B174D241917}">
      <dgm:prSet/>
      <dgm:spPr/>
      <dgm:t>
        <a:bodyPr/>
        <a:lstStyle/>
        <a:p>
          <a:endParaRPr lang="en-US" sz="1600"/>
        </a:p>
      </dgm:t>
    </dgm:pt>
    <dgm:pt modelId="{2A0F69FD-A1CD-4AA1-AB48-477C7A6A9DD6}" type="sibTrans" cxnId="{8C741006-93D0-4A60-8996-6B174D241917}">
      <dgm:prSet/>
      <dgm:spPr/>
      <dgm:t>
        <a:bodyPr/>
        <a:lstStyle/>
        <a:p>
          <a:endParaRPr lang="en-US" sz="1600"/>
        </a:p>
      </dgm:t>
    </dgm:pt>
    <dgm:pt modelId="{460BE7BE-444A-41A3-9C69-45E0C99880B9}">
      <dgm:prSet/>
      <dgm:spPr/>
      <dgm:t>
        <a:bodyPr/>
        <a:lstStyle/>
        <a:p>
          <a:endParaRPr lang="en-US" sz="1600"/>
        </a:p>
      </dgm:t>
    </dgm:pt>
    <dgm:pt modelId="{319CD2BD-51CF-4D2D-8373-9D1760715F40}" type="parTrans" cxnId="{0322114A-DD88-44BC-9892-D8A7D559EFC3}">
      <dgm:prSet/>
      <dgm:spPr/>
      <dgm:t>
        <a:bodyPr/>
        <a:lstStyle/>
        <a:p>
          <a:endParaRPr lang="en-US" sz="1600"/>
        </a:p>
      </dgm:t>
    </dgm:pt>
    <dgm:pt modelId="{6352C5C0-40E8-4095-B7AE-7811A1D38976}" type="sibTrans" cxnId="{0322114A-DD88-44BC-9892-D8A7D559EFC3}">
      <dgm:prSet/>
      <dgm:spPr/>
      <dgm:t>
        <a:bodyPr/>
        <a:lstStyle/>
        <a:p>
          <a:endParaRPr lang="en-US" sz="1600"/>
        </a:p>
      </dgm:t>
    </dgm:pt>
    <dgm:pt modelId="{24D2F31F-0C82-4592-B0C3-009AADDBFD92}">
      <dgm:prSet/>
      <dgm:spPr/>
      <dgm:t>
        <a:bodyPr/>
        <a:lstStyle/>
        <a:p>
          <a:endParaRPr lang="en-US" sz="1600"/>
        </a:p>
      </dgm:t>
    </dgm:pt>
    <dgm:pt modelId="{8888500E-FD43-4FA8-9CC9-E41DF1EB98F4}" type="parTrans" cxnId="{683B65D0-B343-4890-B93B-AC5F919EEABB}">
      <dgm:prSet/>
      <dgm:spPr/>
      <dgm:t>
        <a:bodyPr/>
        <a:lstStyle/>
        <a:p>
          <a:endParaRPr lang="en-US" sz="1600"/>
        </a:p>
      </dgm:t>
    </dgm:pt>
    <dgm:pt modelId="{A5F24A6C-C1C0-4459-9511-8AD04791A8CB}" type="sibTrans" cxnId="{683B65D0-B343-4890-B93B-AC5F919EEABB}">
      <dgm:prSet/>
      <dgm:spPr/>
      <dgm:t>
        <a:bodyPr/>
        <a:lstStyle/>
        <a:p>
          <a:endParaRPr lang="en-US" sz="1600"/>
        </a:p>
      </dgm:t>
    </dgm:pt>
    <dgm:pt modelId="{0107073E-FFF1-43E6-BC43-BFBBB63E0698}">
      <dgm:prSet/>
      <dgm:spPr/>
      <dgm:t>
        <a:bodyPr/>
        <a:lstStyle/>
        <a:p>
          <a:endParaRPr lang="en-US" sz="1600"/>
        </a:p>
      </dgm:t>
    </dgm:pt>
    <dgm:pt modelId="{EFAC3B6F-41D2-4BA2-875F-CF53FB95366D}" type="parTrans" cxnId="{DF33CE5A-0C0E-46CC-A7D2-10CAA282085E}">
      <dgm:prSet/>
      <dgm:spPr/>
      <dgm:t>
        <a:bodyPr/>
        <a:lstStyle/>
        <a:p>
          <a:endParaRPr lang="en-US" sz="1600"/>
        </a:p>
      </dgm:t>
    </dgm:pt>
    <dgm:pt modelId="{C75320E8-92C8-4017-8574-0F8F9D26335A}" type="sibTrans" cxnId="{DF33CE5A-0C0E-46CC-A7D2-10CAA282085E}">
      <dgm:prSet/>
      <dgm:spPr/>
      <dgm:t>
        <a:bodyPr/>
        <a:lstStyle/>
        <a:p>
          <a:endParaRPr lang="en-US" sz="1600"/>
        </a:p>
      </dgm:t>
    </dgm:pt>
    <dgm:pt modelId="{A6837431-999F-464B-8F92-AF267E09FC31}">
      <dgm:prSet/>
      <dgm:spPr/>
      <dgm:t>
        <a:bodyPr/>
        <a:lstStyle/>
        <a:p>
          <a:endParaRPr lang="en-US" sz="1600"/>
        </a:p>
      </dgm:t>
    </dgm:pt>
    <dgm:pt modelId="{20007AE0-9361-4865-ABFE-DA11215974A1}" type="parTrans" cxnId="{A432A29C-A5C7-4FD2-844E-CCA0F75E92A3}">
      <dgm:prSet/>
      <dgm:spPr/>
      <dgm:t>
        <a:bodyPr/>
        <a:lstStyle/>
        <a:p>
          <a:endParaRPr lang="en-US" sz="1600"/>
        </a:p>
      </dgm:t>
    </dgm:pt>
    <dgm:pt modelId="{6252EE85-A8A5-4D5E-9850-8BA7EF49FCEC}" type="sibTrans" cxnId="{A432A29C-A5C7-4FD2-844E-CCA0F75E92A3}">
      <dgm:prSet/>
      <dgm:spPr/>
      <dgm:t>
        <a:bodyPr/>
        <a:lstStyle/>
        <a:p>
          <a:endParaRPr lang="en-US" sz="1600"/>
        </a:p>
      </dgm:t>
    </dgm:pt>
    <dgm:pt modelId="{037ECD63-D3C1-4D66-92A8-DD1222A14EE4}">
      <dgm:prSet/>
      <dgm:spPr/>
      <dgm:t>
        <a:bodyPr/>
        <a:lstStyle/>
        <a:p>
          <a:endParaRPr lang="en-US" sz="1600"/>
        </a:p>
      </dgm:t>
    </dgm:pt>
    <dgm:pt modelId="{FBBE8E53-283D-4EA4-8053-BCB00B93056A}" type="parTrans" cxnId="{B12D6385-5584-44BE-B2AA-24088926ADDB}">
      <dgm:prSet/>
      <dgm:spPr/>
      <dgm:t>
        <a:bodyPr/>
        <a:lstStyle/>
        <a:p>
          <a:endParaRPr lang="en-US" sz="1600"/>
        </a:p>
      </dgm:t>
    </dgm:pt>
    <dgm:pt modelId="{C5C23455-2362-4254-B56F-12227024A863}" type="sibTrans" cxnId="{B12D6385-5584-44BE-B2AA-24088926ADDB}">
      <dgm:prSet/>
      <dgm:spPr/>
      <dgm:t>
        <a:bodyPr/>
        <a:lstStyle/>
        <a:p>
          <a:endParaRPr lang="en-US" sz="1600"/>
        </a:p>
      </dgm:t>
    </dgm:pt>
    <dgm:pt modelId="{366D83C9-61ED-41D0-9D58-7BEDFD16352C}">
      <dgm:prSet/>
      <dgm:spPr/>
      <dgm:t>
        <a:bodyPr/>
        <a:lstStyle/>
        <a:p>
          <a:endParaRPr lang="en-US" sz="1600"/>
        </a:p>
      </dgm:t>
    </dgm:pt>
    <dgm:pt modelId="{5A79C1CC-FE68-4DF9-8D5E-0A85A89E737F}" type="parTrans" cxnId="{BD4DF656-4F1F-4D64-83B7-445789A290F3}">
      <dgm:prSet/>
      <dgm:spPr/>
      <dgm:t>
        <a:bodyPr/>
        <a:lstStyle/>
        <a:p>
          <a:endParaRPr lang="en-US" sz="1600"/>
        </a:p>
      </dgm:t>
    </dgm:pt>
    <dgm:pt modelId="{FF27A5DB-E82B-4A99-965C-9A7024394897}" type="sibTrans" cxnId="{BD4DF656-4F1F-4D64-83B7-445789A290F3}">
      <dgm:prSet/>
      <dgm:spPr/>
      <dgm:t>
        <a:bodyPr/>
        <a:lstStyle/>
        <a:p>
          <a:endParaRPr lang="en-US" sz="1600"/>
        </a:p>
      </dgm:t>
    </dgm:pt>
    <dgm:pt modelId="{9244CBB7-779D-4668-9DA1-15199BD717DC}">
      <dgm:prSet/>
      <dgm:spPr/>
      <dgm:t>
        <a:bodyPr/>
        <a:lstStyle/>
        <a:p>
          <a:endParaRPr lang="en-US" sz="1600"/>
        </a:p>
      </dgm:t>
    </dgm:pt>
    <dgm:pt modelId="{E116CE61-CD6A-487B-8814-69D54540C8F5}" type="parTrans" cxnId="{A99A0BC5-CAD3-43E8-841B-7DEAD433D798}">
      <dgm:prSet/>
      <dgm:spPr/>
      <dgm:t>
        <a:bodyPr/>
        <a:lstStyle/>
        <a:p>
          <a:endParaRPr lang="en-US" sz="1600"/>
        </a:p>
      </dgm:t>
    </dgm:pt>
    <dgm:pt modelId="{851A716C-0974-4286-8F37-FDB65C9D073C}" type="sibTrans" cxnId="{A99A0BC5-CAD3-43E8-841B-7DEAD433D798}">
      <dgm:prSet/>
      <dgm:spPr/>
      <dgm:t>
        <a:bodyPr/>
        <a:lstStyle/>
        <a:p>
          <a:endParaRPr lang="en-US" sz="1600"/>
        </a:p>
      </dgm:t>
    </dgm:pt>
    <dgm:pt modelId="{EF42C928-6A0F-4F0C-8FDE-32FDAB805234}">
      <dgm:prSet/>
      <dgm:spPr/>
      <dgm:t>
        <a:bodyPr/>
        <a:lstStyle/>
        <a:p>
          <a:endParaRPr lang="en-US" sz="1600"/>
        </a:p>
      </dgm:t>
    </dgm:pt>
    <dgm:pt modelId="{2A95B88B-2519-4F30-8C84-6E708A1C1278}" type="parTrans" cxnId="{2FFE05DE-6883-478D-9734-1349AFBD99EB}">
      <dgm:prSet/>
      <dgm:spPr/>
      <dgm:t>
        <a:bodyPr/>
        <a:lstStyle/>
        <a:p>
          <a:endParaRPr lang="en-US" sz="1600"/>
        </a:p>
      </dgm:t>
    </dgm:pt>
    <dgm:pt modelId="{1E3FB6DD-7673-4886-B3F9-BBCA9205E3A8}" type="sibTrans" cxnId="{2FFE05DE-6883-478D-9734-1349AFBD99EB}">
      <dgm:prSet/>
      <dgm:spPr/>
      <dgm:t>
        <a:bodyPr/>
        <a:lstStyle/>
        <a:p>
          <a:endParaRPr lang="en-US" sz="1600"/>
        </a:p>
      </dgm:t>
    </dgm:pt>
    <dgm:pt modelId="{39C2CCB6-4611-4819-8062-92A006A24DA2}">
      <dgm:prSet/>
      <dgm:spPr/>
      <dgm:t>
        <a:bodyPr/>
        <a:lstStyle/>
        <a:p>
          <a:endParaRPr lang="en-US" sz="1600"/>
        </a:p>
      </dgm:t>
    </dgm:pt>
    <dgm:pt modelId="{1BDC94A9-0079-4E9E-BE4C-F309792EAB8B}" type="parTrans" cxnId="{CCDB5840-55E9-44DD-BB4F-27882A6611EB}">
      <dgm:prSet/>
      <dgm:spPr/>
      <dgm:t>
        <a:bodyPr/>
        <a:lstStyle/>
        <a:p>
          <a:endParaRPr lang="en-US" sz="1600"/>
        </a:p>
      </dgm:t>
    </dgm:pt>
    <dgm:pt modelId="{444C986B-D9FD-4C8D-9B36-B1127F103BA5}" type="sibTrans" cxnId="{CCDB5840-55E9-44DD-BB4F-27882A6611EB}">
      <dgm:prSet/>
      <dgm:spPr/>
      <dgm:t>
        <a:bodyPr/>
        <a:lstStyle/>
        <a:p>
          <a:endParaRPr lang="en-US" sz="1600"/>
        </a:p>
      </dgm:t>
    </dgm:pt>
    <dgm:pt modelId="{3C127749-9B38-41EE-AEBE-5C93EEFCF702}">
      <dgm:prSet/>
      <dgm:spPr/>
      <dgm:t>
        <a:bodyPr/>
        <a:lstStyle/>
        <a:p>
          <a:endParaRPr lang="en-US" sz="1600"/>
        </a:p>
      </dgm:t>
    </dgm:pt>
    <dgm:pt modelId="{76A0A45C-BCC2-4B5C-86AF-7A56AFD1CBD2}" type="parTrans" cxnId="{26D4B180-BE0D-43CF-AB91-3926C65299CF}">
      <dgm:prSet/>
      <dgm:spPr/>
      <dgm:t>
        <a:bodyPr/>
        <a:lstStyle/>
        <a:p>
          <a:endParaRPr lang="en-US" sz="1600"/>
        </a:p>
      </dgm:t>
    </dgm:pt>
    <dgm:pt modelId="{1C19626F-6174-4D48-BFCC-2798C5646931}" type="sibTrans" cxnId="{26D4B180-BE0D-43CF-AB91-3926C65299CF}">
      <dgm:prSet/>
      <dgm:spPr/>
      <dgm:t>
        <a:bodyPr/>
        <a:lstStyle/>
        <a:p>
          <a:endParaRPr lang="en-US" sz="1600"/>
        </a:p>
      </dgm:t>
    </dgm:pt>
    <dgm:pt modelId="{6ECEF5AB-5042-4DD8-A31A-569390A95375}">
      <dgm:prSet/>
      <dgm:spPr/>
      <dgm:t>
        <a:bodyPr/>
        <a:lstStyle/>
        <a:p>
          <a:endParaRPr lang="en-US" sz="1600"/>
        </a:p>
      </dgm:t>
    </dgm:pt>
    <dgm:pt modelId="{60AFED87-7EDA-4876-959C-841C38E3186A}" type="parTrans" cxnId="{52F34C7B-D3FD-4574-8899-2510AE59ED56}">
      <dgm:prSet/>
      <dgm:spPr/>
      <dgm:t>
        <a:bodyPr/>
        <a:lstStyle/>
        <a:p>
          <a:endParaRPr lang="en-US" sz="1600"/>
        </a:p>
      </dgm:t>
    </dgm:pt>
    <dgm:pt modelId="{CDCC1C75-441E-40F7-BF57-A65D2B504940}" type="sibTrans" cxnId="{52F34C7B-D3FD-4574-8899-2510AE59ED56}">
      <dgm:prSet/>
      <dgm:spPr/>
      <dgm:t>
        <a:bodyPr/>
        <a:lstStyle/>
        <a:p>
          <a:endParaRPr lang="en-US" sz="1600"/>
        </a:p>
      </dgm:t>
    </dgm:pt>
    <dgm:pt modelId="{CF0EB938-CEDE-4134-9088-C58A0F405D67}">
      <dgm:prSet/>
      <dgm:spPr/>
      <dgm:t>
        <a:bodyPr/>
        <a:lstStyle/>
        <a:p>
          <a:endParaRPr lang="en-US" sz="1600"/>
        </a:p>
      </dgm:t>
    </dgm:pt>
    <dgm:pt modelId="{DFF08952-BFD8-44EC-8C1E-37BD2E00AD34}" type="parTrans" cxnId="{5FACE16A-4DF3-42F3-BE24-5B04AAE3D396}">
      <dgm:prSet/>
      <dgm:spPr/>
      <dgm:t>
        <a:bodyPr/>
        <a:lstStyle/>
        <a:p>
          <a:endParaRPr lang="en-US" sz="1600"/>
        </a:p>
      </dgm:t>
    </dgm:pt>
    <dgm:pt modelId="{22F75FD3-1583-4044-9D78-0E8697EA6C3E}" type="sibTrans" cxnId="{5FACE16A-4DF3-42F3-BE24-5B04AAE3D396}">
      <dgm:prSet/>
      <dgm:spPr/>
      <dgm:t>
        <a:bodyPr/>
        <a:lstStyle/>
        <a:p>
          <a:endParaRPr lang="en-US" sz="1600"/>
        </a:p>
      </dgm:t>
    </dgm:pt>
    <dgm:pt modelId="{1B3BF404-2EB5-4268-A0C0-9795CD7DFD19}">
      <dgm:prSet/>
      <dgm:spPr/>
      <dgm:t>
        <a:bodyPr/>
        <a:lstStyle/>
        <a:p>
          <a:endParaRPr lang="en-US" sz="1600"/>
        </a:p>
      </dgm:t>
    </dgm:pt>
    <dgm:pt modelId="{B193D47E-28DB-481E-AD16-3E4AAA505619}" type="parTrans" cxnId="{680E2E3D-1042-4072-A61D-18C9980EA1E9}">
      <dgm:prSet/>
      <dgm:spPr/>
      <dgm:t>
        <a:bodyPr/>
        <a:lstStyle/>
        <a:p>
          <a:endParaRPr lang="en-US" sz="1600"/>
        </a:p>
      </dgm:t>
    </dgm:pt>
    <dgm:pt modelId="{D0A23B37-0109-4091-BC1E-20356E1D9F31}" type="sibTrans" cxnId="{680E2E3D-1042-4072-A61D-18C9980EA1E9}">
      <dgm:prSet/>
      <dgm:spPr/>
      <dgm:t>
        <a:bodyPr/>
        <a:lstStyle/>
        <a:p>
          <a:endParaRPr lang="en-US" sz="1600"/>
        </a:p>
      </dgm:t>
    </dgm:pt>
    <dgm:pt modelId="{7AC4ACCA-C101-44F5-AA90-482548E91C13}">
      <dgm:prSet/>
      <dgm:spPr/>
      <dgm:t>
        <a:bodyPr/>
        <a:lstStyle/>
        <a:p>
          <a:endParaRPr lang="en-US" sz="1600"/>
        </a:p>
      </dgm:t>
    </dgm:pt>
    <dgm:pt modelId="{54D17CCF-0B3E-4CE4-8563-4B8A19035C53}" type="parTrans" cxnId="{40620FB0-AE91-4F85-AE7E-FB49AA9A6352}">
      <dgm:prSet/>
      <dgm:spPr/>
      <dgm:t>
        <a:bodyPr/>
        <a:lstStyle/>
        <a:p>
          <a:endParaRPr lang="en-US" sz="1600"/>
        </a:p>
      </dgm:t>
    </dgm:pt>
    <dgm:pt modelId="{5FEE4543-428D-401A-B0FA-3815E00ADF7A}" type="sibTrans" cxnId="{40620FB0-AE91-4F85-AE7E-FB49AA9A6352}">
      <dgm:prSet/>
      <dgm:spPr/>
      <dgm:t>
        <a:bodyPr/>
        <a:lstStyle/>
        <a:p>
          <a:endParaRPr lang="en-US" sz="1600"/>
        </a:p>
      </dgm:t>
    </dgm:pt>
    <dgm:pt modelId="{81656E30-E5C5-4F5B-BC9F-E8136BAAF522}">
      <dgm:prSet/>
      <dgm:spPr/>
      <dgm:t>
        <a:bodyPr/>
        <a:lstStyle/>
        <a:p>
          <a:endParaRPr lang="en-US" sz="1600"/>
        </a:p>
      </dgm:t>
    </dgm:pt>
    <dgm:pt modelId="{5C26259A-AE39-4564-892C-48B5F90C101F}" type="parTrans" cxnId="{ED800B1C-15EF-4D78-8F43-A1F392C4DF88}">
      <dgm:prSet/>
      <dgm:spPr/>
      <dgm:t>
        <a:bodyPr/>
        <a:lstStyle/>
        <a:p>
          <a:endParaRPr lang="en-US" sz="1600"/>
        </a:p>
      </dgm:t>
    </dgm:pt>
    <dgm:pt modelId="{87B875EB-D27F-447C-8DDF-017FB0A045F7}" type="sibTrans" cxnId="{ED800B1C-15EF-4D78-8F43-A1F392C4DF88}">
      <dgm:prSet/>
      <dgm:spPr/>
      <dgm:t>
        <a:bodyPr/>
        <a:lstStyle/>
        <a:p>
          <a:endParaRPr lang="en-US" sz="1600"/>
        </a:p>
      </dgm:t>
    </dgm:pt>
    <dgm:pt modelId="{68C4E378-0E8D-4B18-A03A-527A43D73378}">
      <dgm:prSet/>
      <dgm:spPr/>
      <dgm:t>
        <a:bodyPr/>
        <a:lstStyle/>
        <a:p>
          <a:endParaRPr lang="en-US" sz="1600"/>
        </a:p>
      </dgm:t>
    </dgm:pt>
    <dgm:pt modelId="{9FEA8FC4-99B7-4C38-9C84-343C362639BE}" type="parTrans" cxnId="{EF18B681-39AD-47A7-9711-0A3CA7F2483F}">
      <dgm:prSet/>
      <dgm:spPr/>
      <dgm:t>
        <a:bodyPr/>
        <a:lstStyle/>
        <a:p>
          <a:endParaRPr lang="en-US" sz="1600"/>
        </a:p>
      </dgm:t>
    </dgm:pt>
    <dgm:pt modelId="{310BFEA7-600A-4512-82CA-C114A36ADBFB}" type="sibTrans" cxnId="{EF18B681-39AD-47A7-9711-0A3CA7F2483F}">
      <dgm:prSet/>
      <dgm:spPr/>
      <dgm:t>
        <a:bodyPr/>
        <a:lstStyle/>
        <a:p>
          <a:endParaRPr lang="en-US" sz="1600"/>
        </a:p>
      </dgm:t>
    </dgm:pt>
    <dgm:pt modelId="{DCA1D09A-873A-488C-B67A-CABCD7FA7BEE}">
      <dgm:prSet/>
      <dgm:spPr/>
      <dgm:t>
        <a:bodyPr/>
        <a:lstStyle/>
        <a:p>
          <a:endParaRPr lang="en-US" sz="1600"/>
        </a:p>
      </dgm:t>
    </dgm:pt>
    <dgm:pt modelId="{567D2B6D-962A-454F-8459-0E177515119D}" type="parTrans" cxnId="{35640284-3937-4596-90EC-495F9C7B1B5F}">
      <dgm:prSet/>
      <dgm:spPr/>
      <dgm:t>
        <a:bodyPr/>
        <a:lstStyle/>
        <a:p>
          <a:endParaRPr lang="en-US" sz="1600"/>
        </a:p>
      </dgm:t>
    </dgm:pt>
    <dgm:pt modelId="{87B22283-E6F8-42AF-8CCF-DFD05A25E265}" type="sibTrans" cxnId="{35640284-3937-4596-90EC-495F9C7B1B5F}">
      <dgm:prSet/>
      <dgm:spPr/>
      <dgm:t>
        <a:bodyPr/>
        <a:lstStyle/>
        <a:p>
          <a:endParaRPr lang="en-US" sz="1600"/>
        </a:p>
      </dgm:t>
    </dgm:pt>
    <dgm:pt modelId="{CA9398CA-2D1D-46D8-9BF7-33EC9C9A7988}">
      <dgm:prSet/>
      <dgm:spPr/>
      <dgm:t>
        <a:bodyPr/>
        <a:lstStyle/>
        <a:p>
          <a:endParaRPr lang="en-US" sz="1600"/>
        </a:p>
      </dgm:t>
    </dgm:pt>
    <dgm:pt modelId="{09C14B67-94D2-482E-9319-C4F25023BBC3}" type="parTrans" cxnId="{929CC241-979D-4E55-A6A4-B3A7AA65A173}">
      <dgm:prSet/>
      <dgm:spPr/>
      <dgm:t>
        <a:bodyPr/>
        <a:lstStyle/>
        <a:p>
          <a:endParaRPr lang="en-US" sz="1600"/>
        </a:p>
      </dgm:t>
    </dgm:pt>
    <dgm:pt modelId="{94D5AC84-7188-4770-9355-6FEF5DEA61E5}" type="sibTrans" cxnId="{929CC241-979D-4E55-A6A4-B3A7AA65A173}">
      <dgm:prSet/>
      <dgm:spPr/>
      <dgm:t>
        <a:bodyPr/>
        <a:lstStyle/>
        <a:p>
          <a:endParaRPr lang="en-US" sz="1600"/>
        </a:p>
      </dgm:t>
    </dgm:pt>
    <dgm:pt modelId="{0CBBB653-74F5-4C55-B5F1-56248E8728C3}">
      <dgm:prSet/>
      <dgm:spPr/>
      <dgm:t>
        <a:bodyPr/>
        <a:lstStyle/>
        <a:p>
          <a:endParaRPr lang="en-US" sz="1600"/>
        </a:p>
      </dgm:t>
    </dgm:pt>
    <dgm:pt modelId="{B8A1B3C0-A733-448E-94B1-06D667E6C0FE}" type="parTrans" cxnId="{71DCAAB2-EFD4-4517-924E-4D2F6AEF2921}">
      <dgm:prSet/>
      <dgm:spPr/>
      <dgm:t>
        <a:bodyPr/>
        <a:lstStyle/>
        <a:p>
          <a:endParaRPr lang="en-US" sz="1600"/>
        </a:p>
      </dgm:t>
    </dgm:pt>
    <dgm:pt modelId="{AC2507A5-BE4A-4214-A797-178FEB67906E}" type="sibTrans" cxnId="{71DCAAB2-EFD4-4517-924E-4D2F6AEF2921}">
      <dgm:prSet/>
      <dgm:spPr/>
      <dgm:t>
        <a:bodyPr/>
        <a:lstStyle/>
        <a:p>
          <a:endParaRPr lang="en-US" sz="1600"/>
        </a:p>
      </dgm:t>
    </dgm:pt>
    <dgm:pt modelId="{E9015B89-3E9E-4135-A802-7A2EC93C540B}">
      <dgm:prSet/>
      <dgm:spPr/>
      <dgm:t>
        <a:bodyPr/>
        <a:lstStyle/>
        <a:p>
          <a:endParaRPr lang="en-US" sz="1600"/>
        </a:p>
      </dgm:t>
    </dgm:pt>
    <dgm:pt modelId="{760B1AE9-FE90-469C-ABCA-2030574C561A}" type="parTrans" cxnId="{80FA9B90-9891-4DC2-9462-58C308C440CE}">
      <dgm:prSet/>
      <dgm:spPr/>
      <dgm:t>
        <a:bodyPr/>
        <a:lstStyle/>
        <a:p>
          <a:endParaRPr lang="en-US" sz="1600"/>
        </a:p>
      </dgm:t>
    </dgm:pt>
    <dgm:pt modelId="{F7F2B05B-8E31-4FC3-B64B-579220CFCAC7}" type="sibTrans" cxnId="{80FA9B90-9891-4DC2-9462-58C308C440CE}">
      <dgm:prSet/>
      <dgm:spPr/>
      <dgm:t>
        <a:bodyPr/>
        <a:lstStyle/>
        <a:p>
          <a:endParaRPr lang="en-US" sz="1600"/>
        </a:p>
      </dgm:t>
    </dgm:pt>
    <dgm:pt modelId="{3579C48B-48A0-4A23-A0A5-B4D48AFF3627}">
      <dgm:prSet/>
      <dgm:spPr/>
      <dgm:t>
        <a:bodyPr/>
        <a:lstStyle/>
        <a:p>
          <a:endParaRPr lang="en-US" sz="1600"/>
        </a:p>
      </dgm:t>
    </dgm:pt>
    <dgm:pt modelId="{F212CE03-B218-494B-B655-7365B284200D}" type="parTrans" cxnId="{84B9BB04-3148-426A-8CA0-1BD1688C1C63}">
      <dgm:prSet/>
      <dgm:spPr/>
      <dgm:t>
        <a:bodyPr/>
        <a:lstStyle/>
        <a:p>
          <a:endParaRPr lang="en-US" sz="1600"/>
        </a:p>
      </dgm:t>
    </dgm:pt>
    <dgm:pt modelId="{BE72A689-7AA0-4920-9758-0E9E5CE34F22}" type="sibTrans" cxnId="{84B9BB04-3148-426A-8CA0-1BD1688C1C63}">
      <dgm:prSet/>
      <dgm:spPr/>
      <dgm:t>
        <a:bodyPr/>
        <a:lstStyle/>
        <a:p>
          <a:endParaRPr lang="en-US" sz="1600"/>
        </a:p>
      </dgm:t>
    </dgm:pt>
    <dgm:pt modelId="{F86DC020-0924-4160-AD01-6FB7EA64FB09}">
      <dgm:prSet/>
      <dgm:spPr/>
      <dgm:t>
        <a:bodyPr/>
        <a:lstStyle/>
        <a:p>
          <a:endParaRPr lang="en-US" sz="1600"/>
        </a:p>
      </dgm:t>
    </dgm:pt>
    <dgm:pt modelId="{445DECA1-C5EA-499D-842E-16E27B319FC7}" type="parTrans" cxnId="{12FFE875-B0BF-473D-8E79-53828070B403}">
      <dgm:prSet/>
      <dgm:spPr/>
      <dgm:t>
        <a:bodyPr/>
        <a:lstStyle/>
        <a:p>
          <a:endParaRPr lang="en-US" sz="1600"/>
        </a:p>
      </dgm:t>
    </dgm:pt>
    <dgm:pt modelId="{E9E377D0-4FAA-497C-BE30-FECAD3E0E2F6}" type="sibTrans" cxnId="{12FFE875-B0BF-473D-8E79-53828070B403}">
      <dgm:prSet/>
      <dgm:spPr/>
      <dgm:t>
        <a:bodyPr/>
        <a:lstStyle/>
        <a:p>
          <a:endParaRPr lang="en-US" sz="1600"/>
        </a:p>
      </dgm:t>
    </dgm:pt>
    <dgm:pt modelId="{BF3E6E6B-B1A4-4EC9-B720-07CB3177FBC1}">
      <dgm:prSet/>
      <dgm:spPr/>
      <dgm:t>
        <a:bodyPr/>
        <a:lstStyle/>
        <a:p>
          <a:endParaRPr lang="en-US" sz="1600"/>
        </a:p>
      </dgm:t>
    </dgm:pt>
    <dgm:pt modelId="{3A6150D9-7FE1-4D53-9A88-BB74A431794E}" type="parTrans" cxnId="{B906458E-B7D4-4D95-B6DA-EDFF987A377E}">
      <dgm:prSet/>
      <dgm:spPr/>
      <dgm:t>
        <a:bodyPr/>
        <a:lstStyle/>
        <a:p>
          <a:endParaRPr lang="en-US" sz="1600"/>
        </a:p>
      </dgm:t>
    </dgm:pt>
    <dgm:pt modelId="{BBA32BDB-B8DF-4825-8AE4-7DC1C0D3CDBD}" type="sibTrans" cxnId="{B906458E-B7D4-4D95-B6DA-EDFF987A377E}">
      <dgm:prSet/>
      <dgm:spPr/>
      <dgm:t>
        <a:bodyPr/>
        <a:lstStyle/>
        <a:p>
          <a:endParaRPr lang="en-US" sz="1600"/>
        </a:p>
      </dgm:t>
    </dgm:pt>
    <dgm:pt modelId="{601482B7-4BD8-4DD2-A8ED-A32D7CE93017}">
      <dgm:prSet/>
      <dgm:spPr/>
      <dgm:t>
        <a:bodyPr/>
        <a:lstStyle/>
        <a:p>
          <a:endParaRPr lang="en-US" sz="1600"/>
        </a:p>
      </dgm:t>
    </dgm:pt>
    <dgm:pt modelId="{8F2C67BF-A18A-4015-BAEE-632BC6C41FBC}" type="parTrans" cxnId="{B3A27A2F-5A71-4F4C-96BE-5ADE6B3D3F8E}">
      <dgm:prSet/>
      <dgm:spPr/>
      <dgm:t>
        <a:bodyPr/>
        <a:lstStyle/>
        <a:p>
          <a:endParaRPr lang="en-US" sz="1600"/>
        </a:p>
      </dgm:t>
    </dgm:pt>
    <dgm:pt modelId="{7969465C-8ACB-4066-9739-05007300EC5D}" type="sibTrans" cxnId="{B3A27A2F-5A71-4F4C-96BE-5ADE6B3D3F8E}">
      <dgm:prSet/>
      <dgm:spPr/>
      <dgm:t>
        <a:bodyPr/>
        <a:lstStyle/>
        <a:p>
          <a:endParaRPr lang="en-US" sz="1600"/>
        </a:p>
      </dgm:t>
    </dgm:pt>
    <dgm:pt modelId="{1A715BA4-9FA1-4A45-B2A9-9A6A91F52E7A}">
      <dgm:prSet/>
      <dgm:spPr/>
      <dgm:t>
        <a:bodyPr/>
        <a:lstStyle/>
        <a:p>
          <a:endParaRPr lang="en-US" sz="1600"/>
        </a:p>
      </dgm:t>
    </dgm:pt>
    <dgm:pt modelId="{27714F5C-097B-41E2-8218-D8007ECF271B}" type="parTrans" cxnId="{F749EA23-7BDB-43A6-A5B6-27A5F02914F6}">
      <dgm:prSet/>
      <dgm:spPr/>
      <dgm:t>
        <a:bodyPr/>
        <a:lstStyle/>
        <a:p>
          <a:endParaRPr lang="en-US" sz="1600"/>
        </a:p>
      </dgm:t>
    </dgm:pt>
    <dgm:pt modelId="{3ACEBB81-2C76-4415-BCE4-3303AF9AC143}" type="sibTrans" cxnId="{F749EA23-7BDB-43A6-A5B6-27A5F02914F6}">
      <dgm:prSet/>
      <dgm:spPr/>
      <dgm:t>
        <a:bodyPr/>
        <a:lstStyle/>
        <a:p>
          <a:endParaRPr lang="en-US" sz="1600"/>
        </a:p>
      </dgm:t>
    </dgm:pt>
    <dgm:pt modelId="{FEF9FF29-1A9A-4C42-B019-023F32A15B24}">
      <dgm:prSet/>
      <dgm:spPr/>
      <dgm:t>
        <a:bodyPr/>
        <a:lstStyle/>
        <a:p>
          <a:endParaRPr lang="en-US" sz="1600"/>
        </a:p>
      </dgm:t>
    </dgm:pt>
    <dgm:pt modelId="{25FDA605-9EDB-4537-9CA0-45947A558791}" type="parTrans" cxnId="{42870F8B-103C-4B36-8F19-9B804BBE092A}">
      <dgm:prSet/>
      <dgm:spPr/>
      <dgm:t>
        <a:bodyPr/>
        <a:lstStyle/>
        <a:p>
          <a:endParaRPr lang="en-US" sz="1600"/>
        </a:p>
      </dgm:t>
    </dgm:pt>
    <dgm:pt modelId="{3756A393-621A-4ED4-A76F-287E6FB840DB}" type="sibTrans" cxnId="{42870F8B-103C-4B36-8F19-9B804BBE092A}">
      <dgm:prSet/>
      <dgm:spPr/>
      <dgm:t>
        <a:bodyPr/>
        <a:lstStyle/>
        <a:p>
          <a:endParaRPr lang="en-US" sz="1600"/>
        </a:p>
      </dgm:t>
    </dgm:pt>
    <dgm:pt modelId="{A87C365D-780C-4030-975F-894C9DB817B6}">
      <dgm:prSet/>
      <dgm:spPr/>
      <dgm:t>
        <a:bodyPr/>
        <a:lstStyle/>
        <a:p>
          <a:endParaRPr lang="en-US" sz="1600"/>
        </a:p>
      </dgm:t>
    </dgm:pt>
    <dgm:pt modelId="{5A992D9B-8DE0-44D3-B5FA-764EE47A66E1}" type="parTrans" cxnId="{72800C9F-F53B-41ED-8FD6-948DC37EABA1}">
      <dgm:prSet/>
      <dgm:spPr/>
      <dgm:t>
        <a:bodyPr/>
        <a:lstStyle/>
        <a:p>
          <a:endParaRPr lang="en-US" sz="1600"/>
        </a:p>
      </dgm:t>
    </dgm:pt>
    <dgm:pt modelId="{A5DE133E-598B-4D1A-BD7A-B8752B528106}" type="sibTrans" cxnId="{72800C9F-F53B-41ED-8FD6-948DC37EABA1}">
      <dgm:prSet/>
      <dgm:spPr/>
      <dgm:t>
        <a:bodyPr/>
        <a:lstStyle/>
        <a:p>
          <a:endParaRPr lang="en-US" sz="1600"/>
        </a:p>
      </dgm:t>
    </dgm:pt>
    <dgm:pt modelId="{2E2DC0AE-E57C-4F68-90CF-CD6F95CECDF1}">
      <dgm:prSet/>
      <dgm:spPr/>
      <dgm:t>
        <a:bodyPr/>
        <a:lstStyle/>
        <a:p>
          <a:endParaRPr lang="en-US" sz="1600"/>
        </a:p>
      </dgm:t>
    </dgm:pt>
    <dgm:pt modelId="{218E1DC0-E740-453E-A2CA-F8A548EC10E0}" type="parTrans" cxnId="{0D888F9B-12D0-4513-B339-BBEC8DC0EBA6}">
      <dgm:prSet/>
      <dgm:spPr/>
      <dgm:t>
        <a:bodyPr/>
        <a:lstStyle/>
        <a:p>
          <a:endParaRPr lang="en-US" sz="1600"/>
        </a:p>
      </dgm:t>
    </dgm:pt>
    <dgm:pt modelId="{ADE0181D-3A62-4F15-A3ED-D5FBD87E9EDD}" type="sibTrans" cxnId="{0D888F9B-12D0-4513-B339-BBEC8DC0EBA6}">
      <dgm:prSet/>
      <dgm:spPr/>
      <dgm:t>
        <a:bodyPr/>
        <a:lstStyle/>
        <a:p>
          <a:endParaRPr lang="en-US" sz="1600"/>
        </a:p>
      </dgm:t>
    </dgm:pt>
    <dgm:pt modelId="{9F167D0F-3831-490F-BC77-18F61F419464}">
      <dgm:prSet/>
      <dgm:spPr/>
      <dgm:t>
        <a:bodyPr/>
        <a:lstStyle/>
        <a:p>
          <a:endParaRPr lang="en-US" sz="1600"/>
        </a:p>
      </dgm:t>
    </dgm:pt>
    <dgm:pt modelId="{1AD33ADF-F536-4BF1-9643-525956C9BF58}" type="parTrans" cxnId="{AD9F9BEE-EDF7-449F-9A91-3751D5D66DD6}">
      <dgm:prSet/>
      <dgm:spPr/>
      <dgm:t>
        <a:bodyPr/>
        <a:lstStyle/>
        <a:p>
          <a:endParaRPr lang="en-US" sz="1600"/>
        </a:p>
      </dgm:t>
    </dgm:pt>
    <dgm:pt modelId="{2A6BDE82-EB69-4F1E-8938-7931D9F52633}" type="sibTrans" cxnId="{AD9F9BEE-EDF7-449F-9A91-3751D5D66DD6}">
      <dgm:prSet/>
      <dgm:spPr/>
      <dgm:t>
        <a:bodyPr/>
        <a:lstStyle/>
        <a:p>
          <a:endParaRPr lang="en-US" sz="1600"/>
        </a:p>
      </dgm:t>
    </dgm:pt>
    <dgm:pt modelId="{AEBD672D-1A0C-45AE-B0EF-43BDCEE4B08A}">
      <dgm:prSet/>
      <dgm:spPr/>
      <dgm:t>
        <a:bodyPr/>
        <a:lstStyle/>
        <a:p>
          <a:endParaRPr lang="en-US" sz="1600"/>
        </a:p>
      </dgm:t>
    </dgm:pt>
    <dgm:pt modelId="{A9BD4AF5-8845-40D8-A9D5-7C84327A0172}" type="parTrans" cxnId="{5BB0528F-7544-42DB-AB89-6390519D78E8}">
      <dgm:prSet/>
      <dgm:spPr/>
      <dgm:t>
        <a:bodyPr/>
        <a:lstStyle/>
        <a:p>
          <a:endParaRPr lang="en-US" sz="1600"/>
        </a:p>
      </dgm:t>
    </dgm:pt>
    <dgm:pt modelId="{77CD3FB2-E474-458F-809C-C8BE4EC1976D}" type="sibTrans" cxnId="{5BB0528F-7544-42DB-AB89-6390519D78E8}">
      <dgm:prSet/>
      <dgm:spPr/>
      <dgm:t>
        <a:bodyPr/>
        <a:lstStyle/>
        <a:p>
          <a:endParaRPr lang="en-US" sz="1600"/>
        </a:p>
      </dgm:t>
    </dgm:pt>
    <dgm:pt modelId="{70EE9B90-314A-45CC-80E0-53617102B292}">
      <dgm:prSet/>
      <dgm:spPr/>
      <dgm:t>
        <a:bodyPr/>
        <a:lstStyle/>
        <a:p>
          <a:endParaRPr lang="en-US" sz="1600"/>
        </a:p>
      </dgm:t>
    </dgm:pt>
    <dgm:pt modelId="{76C38138-FC32-41F1-917B-D7960FF0FF1E}" type="parTrans" cxnId="{815D5583-026C-4821-ACDA-566DA0A5F6DB}">
      <dgm:prSet/>
      <dgm:spPr/>
      <dgm:t>
        <a:bodyPr/>
        <a:lstStyle/>
        <a:p>
          <a:endParaRPr lang="en-US" sz="1600"/>
        </a:p>
      </dgm:t>
    </dgm:pt>
    <dgm:pt modelId="{D104AE9A-3EDB-4956-A3D5-EB1274533645}" type="sibTrans" cxnId="{815D5583-026C-4821-ACDA-566DA0A5F6DB}">
      <dgm:prSet/>
      <dgm:spPr/>
      <dgm:t>
        <a:bodyPr/>
        <a:lstStyle/>
        <a:p>
          <a:endParaRPr lang="en-US" sz="1600"/>
        </a:p>
      </dgm:t>
    </dgm:pt>
    <dgm:pt modelId="{4B82BF88-D7BF-49AD-91E3-B2AB7C41864A}">
      <dgm:prSet/>
      <dgm:spPr/>
      <dgm:t>
        <a:bodyPr/>
        <a:lstStyle/>
        <a:p>
          <a:endParaRPr lang="en-US" sz="1600"/>
        </a:p>
      </dgm:t>
    </dgm:pt>
    <dgm:pt modelId="{89D466E7-52CF-4BAE-8E53-43D6E3D53BC8}" type="parTrans" cxnId="{F11162E7-6129-49F6-B1FE-EA867813F99B}">
      <dgm:prSet/>
      <dgm:spPr/>
      <dgm:t>
        <a:bodyPr/>
        <a:lstStyle/>
        <a:p>
          <a:endParaRPr lang="en-US" sz="1600"/>
        </a:p>
      </dgm:t>
    </dgm:pt>
    <dgm:pt modelId="{D83A44E9-3559-477C-B626-4C6949C16DBD}" type="sibTrans" cxnId="{F11162E7-6129-49F6-B1FE-EA867813F99B}">
      <dgm:prSet/>
      <dgm:spPr/>
      <dgm:t>
        <a:bodyPr/>
        <a:lstStyle/>
        <a:p>
          <a:endParaRPr lang="en-US" sz="1600"/>
        </a:p>
      </dgm:t>
    </dgm:pt>
    <dgm:pt modelId="{782FBDDF-B3DE-4DFC-9DBE-9E0F5542E179}">
      <dgm:prSet/>
      <dgm:spPr/>
      <dgm:t>
        <a:bodyPr/>
        <a:lstStyle/>
        <a:p>
          <a:endParaRPr lang="en-US" sz="1600"/>
        </a:p>
      </dgm:t>
    </dgm:pt>
    <dgm:pt modelId="{EA74AC40-713E-4053-B86C-C411587F24E2}" type="parTrans" cxnId="{CA9577CD-D7FF-43B6-98D2-A16154F74213}">
      <dgm:prSet/>
      <dgm:spPr/>
      <dgm:t>
        <a:bodyPr/>
        <a:lstStyle/>
        <a:p>
          <a:endParaRPr lang="en-US" sz="1600"/>
        </a:p>
      </dgm:t>
    </dgm:pt>
    <dgm:pt modelId="{DA1A784C-DFF0-44E9-980B-F55D8653E0D1}" type="sibTrans" cxnId="{CA9577CD-D7FF-43B6-98D2-A16154F74213}">
      <dgm:prSet/>
      <dgm:spPr/>
      <dgm:t>
        <a:bodyPr/>
        <a:lstStyle/>
        <a:p>
          <a:endParaRPr lang="en-US" sz="1600"/>
        </a:p>
      </dgm:t>
    </dgm:pt>
    <dgm:pt modelId="{080A9A16-33B0-4919-B0D9-F5315AA74CE8}">
      <dgm:prSet/>
      <dgm:spPr/>
      <dgm:t>
        <a:bodyPr/>
        <a:lstStyle/>
        <a:p>
          <a:endParaRPr lang="en-US" sz="1600"/>
        </a:p>
      </dgm:t>
    </dgm:pt>
    <dgm:pt modelId="{46E7D42F-0D13-4B8D-AFA3-B5F1068A04D1}" type="parTrans" cxnId="{07BE4E15-7752-4E94-ACC6-9C6B33107AB5}">
      <dgm:prSet/>
      <dgm:spPr/>
      <dgm:t>
        <a:bodyPr/>
        <a:lstStyle/>
        <a:p>
          <a:endParaRPr lang="en-US" sz="1600"/>
        </a:p>
      </dgm:t>
    </dgm:pt>
    <dgm:pt modelId="{3C48D41B-7C7C-49F1-BD19-F70BA7AF872A}" type="sibTrans" cxnId="{07BE4E15-7752-4E94-ACC6-9C6B33107AB5}">
      <dgm:prSet/>
      <dgm:spPr/>
      <dgm:t>
        <a:bodyPr/>
        <a:lstStyle/>
        <a:p>
          <a:endParaRPr lang="en-US" sz="1600"/>
        </a:p>
      </dgm:t>
    </dgm:pt>
    <dgm:pt modelId="{E9D4FA3C-ECC3-49B5-ADBB-6205673C96D7}">
      <dgm:prSet/>
      <dgm:spPr/>
      <dgm:t>
        <a:bodyPr/>
        <a:lstStyle/>
        <a:p>
          <a:endParaRPr lang="en-US" sz="1600"/>
        </a:p>
      </dgm:t>
    </dgm:pt>
    <dgm:pt modelId="{D18D781F-CA1C-4171-B741-EA86A68DBAF5}" type="parTrans" cxnId="{78835026-FFF1-4818-B75E-83E84883B7F7}">
      <dgm:prSet/>
      <dgm:spPr/>
      <dgm:t>
        <a:bodyPr/>
        <a:lstStyle/>
        <a:p>
          <a:endParaRPr lang="en-US" sz="1600"/>
        </a:p>
      </dgm:t>
    </dgm:pt>
    <dgm:pt modelId="{AF40717E-CE58-4305-80D6-BA4EC5F1FB86}" type="sibTrans" cxnId="{78835026-FFF1-4818-B75E-83E84883B7F7}">
      <dgm:prSet/>
      <dgm:spPr/>
      <dgm:t>
        <a:bodyPr/>
        <a:lstStyle/>
        <a:p>
          <a:endParaRPr lang="en-US" sz="1600"/>
        </a:p>
      </dgm:t>
    </dgm:pt>
    <dgm:pt modelId="{2681FC55-81B7-4ACC-8D1A-9F95E73CC8A2}">
      <dgm:prSet/>
      <dgm:spPr/>
      <dgm:t>
        <a:bodyPr/>
        <a:lstStyle/>
        <a:p>
          <a:endParaRPr lang="en-US" sz="1600"/>
        </a:p>
      </dgm:t>
    </dgm:pt>
    <dgm:pt modelId="{E94C2DA1-C278-4EF3-90E3-FF0568F686F5}" type="parTrans" cxnId="{67BEAC06-DE91-425F-A905-4101EBE12B4B}">
      <dgm:prSet/>
      <dgm:spPr/>
      <dgm:t>
        <a:bodyPr/>
        <a:lstStyle/>
        <a:p>
          <a:endParaRPr lang="en-US" sz="1600"/>
        </a:p>
      </dgm:t>
    </dgm:pt>
    <dgm:pt modelId="{253535B8-4C22-4A1C-84B2-2906BCE484CA}" type="sibTrans" cxnId="{67BEAC06-DE91-425F-A905-4101EBE12B4B}">
      <dgm:prSet/>
      <dgm:spPr/>
      <dgm:t>
        <a:bodyPr/>
        <a:lstStyle/>
        <a:p>
          <a:endParaRPr lang="en-US" sz="1600"/>
        </a:p>
      </dgm:t>
    </dgm:pt>
    <dgm:pt modelId="{7952C5B9-7095-4D97-AC0B-2A121EADFA4A}">
      <dgm:prSet/>
      <dgm:spPr/>
      <dgm:t>
        <a:bodyPr/>
        <a:lstStyle/>
        <a:p>
          <a:endParaRPr lang="en-US" sz="1600"/>
        </a:p>
      </dgm:t>
    </dgm:pt>
    <dgm:pt modelId="{53837247-0296-4D2E-B134-C5FD499E1A93}" type="parTrans" cxnId="{EDBB2020-38EB-43AC-AD33-47CB38BD8524}">
      <dgm:prSet/>
      <dgm:spPr/>
      <dgm:t>
        <a:bodyPr/>
        <a:lstStyle/>
        <a:p>
          <a:endParaRPr lang="en-US" sz="1600"/>
        </a:p>
      </dgm:t>
    </dgm:pt>
    <dgm:pt modelId="{85ABA374-1E67-40B0-85C7-FFF7F68CD004}" type="sibTrans" cxnId="{EDBB2020-38EB-43AC-AD33-47CB38BD8524}">
      <dgm:prSet/>
      <dgm:spPr/>
      <dgm:t>
        <a:bodyPr/>
        <a:lstStyle/>
        <a:p>
          <a:endParaRPr lang="en-US" sz="1600"/>
        </a:p>
      </dgm:t>
    </dgm:pt>
    <dgm:pt modelId="{BEDB0D31-B455-4A15-9246-B129CC2169EC}">
      <dgm:prSet/>
      <dgm:spPr/>
      <dgm:t>
        <a:bodyPr/>
        <a:lstStyle/>
        <a:p>
          <a:endParaRPr lang="en-US" sz="1600"/>
        </a:p>
      </dgm:t>
    </dgm:pt>
    <dgm:pt modelId="{8AC74FFB-3AE7-4E0C-8284-C08DC5F5572B}" type="parTrans" cxnId="{FB95FECE-16B3-4256-83A8-C1FC8FC30D89}">
      <dgm:prSet/>
      <dgm:spPr/>
      <dgm:t>
        <a:bodyPr/>
        <a:lstStyle/>
        <a:p>
          <a:endParaRPr lang="en-US" sz="1600"/>
        </a:p>
      </dgm:t>
    </dgm:pt>
    <dgm:pt modelId="{71A1C876-85A8-4EB0-96CF-614CE18373D4}" type="sibTrans" cxnId="{FB95FECE-16B3-4256-83A8-C1FC8FC30D89}">
      <dgm:prSet/>
      <dgm:spPr/>
      <dgm:t>
        <a:bodyPr/>
        <a:lstStyle/>
        <a:p>
          <a:endParaRPr lang="en-US" sz="1600"/>
        </a:p>
      </dgm:t>
    </dgm:pt>
    <dgm:pt modelId="{55F2B566-3E37-40EE-8BC8-3C842DF42706}">
      <dgm:prSet/>
      <dgm:spPr/>
      <dgm:t>
        <a:bodyPr/>
        <a:lstStyle/>
        <a:p>
          <a:endParaRPr lang="en-US" sz="1600"/>
        </a:p>
      </dgm:t>
    </dgm:pt>
    <dgm:pt modelId="{0EE3057E-BD48-4076-92EB-E418D3763AD1}" type="parTrans" cxnId="{F86F1092-BB9F-4D65-87D1-47881CD7F3C0}">
      <dgm:prSet/>
      <dgm:spPr/>
      <dgm:t>
        <a:bodyPr/>
        <a:lstStyle/>
        <a:p>
          <a:endParaRPr lang="en-US" sz="1600"/>
        </a:p>
      </dgm:t>
    </dgm:pt>
    <dgm:pt modelId="{41139D1B-BA81-4276-AE1F-D19D8A5E7423}" type="sibTrans" cxnId="{F86F1092-BB9F-4D65-87D1-47881CD7F3C0}">
      <dgm:prSet/>
      <dgm:spPr/>
      <dgm:t>
        <a:bodyPr/>
        <a:lstStyle/>
        <a:p>
          <a:endParaRPr lang="en-US" sz="1600"/>
        </a:p>
      </dgm:t>
    </dgm:pt>
    <dgm:pt modelId="{5790B8EF-B363-47CF-B0B6-83344594BCAD}">
      <dgm:prSet/>
      <dgm:spPr/>
      <dgm:t>
        <a:bodyPr/>
        <a:lstStyle/>
        <a:p>
          <a:endParaRPr lang="en-US" sz="1600"/>
        </a:p>
      </dgm:t>
    </dgm:pt>
    <dgm:pt modelId="{2DD2989D-5174-4DE8-BD9D-D17799F79D3A}" type="parTrans" cxnId="{12EEB64B-25D0-4164-A3C4-98345EAF432B}">
      <dgm:prSet/>
      <dgm:spPr/>
      <dgm:t>
        <a:bodyPr/>
        <a:lstStyle/>
        <a:p>
          <a:endParaRPr lang="en-US" sz="1600"/>
        </a:p>
      </dgm:t>
    </dgm:pt>
    <dgm:pt modelId="{69136096-37DE-43E5-9BEC-7DCF9CC83CC5}" type="sibTrans" cxnId="{12EEB64B-25D0-4164-A3C4-98345EAF432B}">
      <dgm:prSet/>
      <dgm:spPr/>
      <dgm:t>
        <a:bodyPr/>
        <a:lstStyle/>
        <a:p>
          <a:endParaRPr lang="en-US" sz="1600"/>
        </a:p>
      </dgm:t>
    </dgm:pt>
    <dgm:pt modelId="{F7802ADE-9913-42F9-88CF-09DD3358E278}">
      <dgm:prSet/>
      <dgm:spPr/>
      <dgm:t>
        <a:bodyPr/>
        <a:lstStyle/>
        <a:p>
          <a:endParaRPr lang="en-US" sz="1600"/>
        </a:p>
      </dgm:t>
    </dgm:pt>
    <dgm:pt modelId="{200E76A9-64AF-41A3-B478-7763AC9F9D72}" type="parTrans" cxnId="{6F360E49-EE6A-4C74-B0F8-035786D4FC94}">
      <dgm:prSet/>
      <dgm:spPr/>
      <dgm:t>
        <a:bodyPr/>
        <a:lstStyle/>
        <a:p>
          <a:endParaRPr lang="en-US" sz="1600"/>
        </a:p>
      </dgm:t>
    </dgm:pt>
    <dgm:pt modelId="{41ECB005-423C-4AA9-A202-6B75E849FCD2}" type="sibTrans" cxnId="{6F360E49-EE6A-4C74-B0F8-035786D4FC94}">
      <dgm:prSet/>
      <dgm:spPr/>
      <dgm:t>
        <a:bodyPr/>
        <a:lstStyle/>
        <a:p>
          <a:endParaRPr lang="en-US" sz="1600"/>
        </a:p>
      </dgm:t>
    </dgm:pt>
    <dgm:pt modelId="{9A117EDC-DEF1-4C35-A561-A774B791B70F}">
      <dgm:prSet/>
      <dgm:spPr/>
      <dgm:t>
        <a:bodyPr/>
        <a:lstStyle/>
        <a:p>
          <a:endParaRPr lang="en-US" sz="1600"/>
        </a:p>
      </dgm:t>
    </dgm:pt>
    <dgm:pt modelId="{6A4314C2-C105-4C5D-ABA3-C309F1AA9B68}" type="parTrans" cxnId="{0739D2EE-6610-4805-8F3C-2628B04CC6F7}">
      <dgm:prSet/>
      <dgm:spPr/>
      <dgm:t>
        <a:bodyPr/>
        <a:lstStyle/>
        <a:p>
          <a:endParaRPr lang="en-US" sz="1600"/>
        </a:p>
      </dgm:t>
    </dgm:pt>
    <dgm:pt modelId="{3E4E11F3-40D9-43D0-9BD6-3CD51DC8298D}" type="sibTrans" cxnId="{0739D2EE-6610-4805-8F3C-2628B04CC6F7}">
      <dgm:prSet/>
      <dgm:spPr/>
      <dgm:t>
        <a:bodyPr/>
        <a:lstStyle/>
        <a:p>
          <a:endParaRPr lang="en-US" sz="1600"/>
        </a:p>
      </dgm:t>
    </dgm:pt>
    <dgm:pt modelId="{92890EEE-1192-4C04-AB7E-863189442792}">
      <dgm:prSet/>
      <dgm:spPr/>
      <dgm:t>
        <a:bodyPr/>
        <a:lstStyle/>
        <a:p>
          <a:endParaRPr lang="en-US" sz="1600"/>
        </a:p>
      </dgm:t>
    </dgm:pt>
    <dgm:pt modelId="{E564CB12-3179-46E1-BA0B-8BBFF8462066}" type="parTrans" cxnId="{790649FF-7C69-4412-8111-EB7A94391872}">
      <dgm:prSet/>
      <dgm:spPr/>
      <dgm:t>
        <a:bodyPr/>
        <a:lstStyle/>
        <a:p>
          <a:endParaRPr lang="en-US" sz="1600"/>
        </a:p>
      </dgm:t>
    </dgm:pt>
    <dgm:pt modelId="{6374A28C-067C-491B-80D6-6D96EA07DD02}" type="sibTrans" cxnId="{790649FF-7C69-4412-8111-EB7A94391872}">
      <dgm:prSet/>
      <dgm:spPr/>
      <dgm:t>
        <a:bodyPr/>
        <a:lstStyle/>
        <a:p>
          <a:endParaRPr lang="en-US" sz="1600"/>
        </a:p>
      </dgm:t>
    </dgm:pt>
    <dgm:pt modelId="{4B963E3D-96B7-4574-AF1B-D8E1DBF7EAF9}">
      <dgm:prSet phldrT="[Text]" custT="1"/>
      <dgm:spPr/>
      <dgm:t>
        <a:bodyPr/>
        <a:lstStyle/>
        <a:p>
          <a:r>
            <a:rPr lang="en-US" sz="1600" dirty="0"/>
            <a:t>OneDrive/ SharePoint </a:t>
          </a:r>
        </a:p>
        <a:p>
          <a:r>
            <a:rPr lang="en-US" sz="1600" dirty="0"/>
            <a:t>optimization</a:t>
          </a:r>
        </a:p>
      </dgm:t>
    </dgm:pt>
    <dgm:pt modelId="{686012E5-311A-46D9-A394-8982D82ABE5A}" type="parTrans" cxnId="{B3E7C91C-C845-485F-B36F-42A68E128D1E}">
      <dgm:prSet custT="1"/>
      <dgm:spPr/>
      <dgm:t>
        <a:bodyPr/>
        <a:lstStyle/>
        <a:p>
          <a:endParaRPr lang="en-US" sz="400" dirty="0"/>
        </a:p>
      </dgm:t>
    </dgm:pt>
    <dgm:pt modelId="{4ECFAAD9-2606-4512-BAB0-49A629FDA106}" type="sibTrans" cxnId="{B3E7C91C-C845-485F-B36F-42A68E128D1E}">
      <dgm:prSet/>
      <dgm:spPr/>
      <dgm:t>
        <a:bodyPr/>
        <a:lstStyle/>
        <a:p>
          <a:endParaRPr lang="en-US" sz="1600"/>
        </a:p>
      </dgm:t>
    </dgm:pt>
    <dgm:pt modelId="{E7E4BCDF-ADC4-4CA5-B6F7-77FA52178753}" type="pres">
      <dgm:prSet presAssocID="{BF5753DB-8AA4-4284-A520-931FAD04584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B49BE6D-B813-4716-B391-DE2A6148DF71}" type="pres">
      <dgm:prSet presAssocID="{E1449D42-E670-4B76-B93C-175CFF23DB83}" presName="centerShape" presStyleLbl="node0" presStyleIdx="0" presStyleCnt="1" custScaleX="121655" custScaleY="111856"/>
      <dgm:spPr/>
    </dgm:pt>
    <dgm:pt modelId="{D68A09EC-205B-4F6F-91EE-2CE890DB8E79}" type="pres">
      <dgm:prSet presAssocID="{6B44D28C-B671-4C14-ACEB-55B810567CA2}" presName="Name9" presStyleLbl="parChTrans1D2" presStyleIdx="0" presStyleCnt="5"/>
      <dgm:spPr/>
    </dgm:pt>
    <dgm:pt modelId="{4909E637-26B2-479C-B8B7-7443135B83F3}" type="pres">
      <dgm:prSet presAssocID="{6B44D28C-B671-4C14-ACEB-55B810567CA2}" presName="connTx" presStyleLbl="parChTrans1D2" presStyleIdx="0" presStyleCnt="5"/>
      <dgm:spPr/>
    </dgm:pt>
    <dgm:pt modelId="{074E3115-C942-4DEC-8729-D482C2CDE161}" type="pres">
      <dgm:prSet presAssocID="{8B8023AF-E737-471F-ADEE-609B1FFDD3C3}" presName="node" presStyleLbl="node1" presStyleIdx="0" presStyleCnt="5">
        <dgm:presLayoutVars>
          <dgm:bulletEnabled val="1"/>
        </dgm:presLayoutVars>
      </dgm:prSet>
      <dgm:spPr/>
    </dgm:pt>
    <dgm:pt modelId="{D8E0748D-D0FF-43F8-BAB2-B58A4D252EDB}" type="pres">
      <dgm:prSet presAssocID="{E7A19151-1A0F-42CE-BDC1-C2EE44B9713B}" presName="Name9" presStyleLbl="parChTrans1D2" presStyleIdx="1" presStyleCnt="5"/>
      <dgm:spPr/>
    </dgm:pt>
    <dgm:pt modelId="{833A8CB2-B452-4977-922B-7ADB26D37EED}" type="pres">
      <dgm:prSet presAssocID="{E7A19151-1A0F-42CE-BDC1-C2EE44B9713B}" presName="connTx" presStyleLbl="parChTrans1D2" presStyleIdx="1" presStyleCnt="5"/>
      <dgm:spPr/>
    </dgm:pt>
    <dgm:pt modelId="{424BC879-CC4E-4B30-8170-BD16B682056C}" type="pres">
      <dgm:prSet presAssocID="{C3D758FB-0976-404C-AA08-86CD052888A5}" presName="node" presStyleLbl="node1" presStyleIdx="1" presStyleCnt="5">
        <dgm:presLayoutVars>
          <dgm:bulletEnabled val="1"/>
        </dgm:presLayoutVars>
      </dgm:prSet>
      <dgm:spPr/>
    </dgm:pt>
    <dgm:pt modelId="{4CFCA36B-5831-4839-BD31-80396D10F80F}" type="pres">
      <dgm:prSet presAssocID="{0A55B51A-7874-4418-9F14-F1153CBE08A4}" presName="Name9" presStyleLbl="parChTrans1D2" presStyleIdx="2" presStyleCnt="5"/>
      <dgm:spPr/>
    </dgm:pt>
    <dgm:pt modelId="{7559893A-F1A9-45CA-939F-5FC53DE39880}" type="pres">
      <dgm:prSet presAssocID="{0A55B51A-7874-4418-9F14-F1153CBE08A4}" presName="connTx" presStyleLbl="parChTrans1D2" presStyleIdx="2" presStyleCnt="5"/>
      <dgm:spPr/>
    </dgm:pt>
    <dgm:pt modelId="{F0DDE871-579D-40E0-A458-AFEBF6D7F904}" type="pres">
      <dgm:prSet presAssocID="{59E8E126-0D69-4A4B-8A8C-75D8C32A4B47}" presName="node" presStyleLbl="node1" presStyleIdx="2" presStyleCnt="5">
        <dgm:presLayoutVars>
          <dgm:bulletEnabled val="1"/>
        </dgm:presLayoutVars>
      </dgm:prSet>
      <dgm:spPr/>
    </dgm:pt>
    <dgm:pt modelId="{8762D76C-526B-43CC-BBA9-2E5C4328A683}" type="pres">
      <dgm:prSet presAssocID="{B5F8D215-1517-43E0-9983-ABEF539159ED}" presName="Name9" presStyleLbl="parChTrans1D2" presStyleIdx="3" presStyleCnt="5"/>
      <dgm:spPr/>
    </dgm:pt>
    <dgm:pt modelId="{BA914E9B-5EF9-4BB2-A9C8-32282061527C}" type="pres">
      <dgm:prSet presAssocID="{B5F8D215-1517-43E0-9983-ABEF539159ED}" presName="connTx" presStyleLbl="parChTrans1D2" presStyleIdx="3" presStyleCnt="5"/>
      <dgm:spPr/>
    </dgm:pt>
    <dgm:pt modelId="{4B2D3885-EC35-4F20-A890-FAE6A36426D6}" type="pres">
      <dgm:prSet presAssocID="{D4D41B40-098F-42B9-B16D-D2D0F66E5D55}" presName="node" presStyleLbl="node1" presStyleIdx="3" presStyleCnt="5">
        <dgm:presLayoutVars>
          <dgm:bulletEnabled val="1"/>
        </dgm:presLayoutVars>
      </dgm:prSet>
      <dgm:spPr/>
    </dgm:pt>
    <dgm:pt modelId="{4DD1891A-B3AB-49AD-8FD4-CCA4ACB04D59}" type="pres">
      <dgm:prSet presAssocID="{686012E5-311A-46D9-A394-8982D82ABE5A}" presName="Name9" presStyleLbl="parChTrans1D2" presStyleIdx="4" presStyleCnt="5"/>
      <dgm:spPr/>
    </dgm:pt>
    <dgm:pt modelId="{69DE98BA-52B7-48E3-8911-73EB898A3B34}" type="pres">
      <dgm:prSet presAssocID="{686012E5-311A-46D9-A394-8982D82ABE5A}" presName="connTx" presStyleLbl="parChTrans1D2" presStyleIdx="4" presStyleCnt="5"/>
      <dgm:spPr/>
    </dgm:pt>
    <dgm:pt modelId="{9F37EEC7-CD16-4DBD-A42F-841EB94AB7CE}" type="pres">
      <dgm:prSet presAssocID="{4B963E3D-96B7-4574-AF1B-D8E1DBF7EAF9}" presName="node" presStyleLbl="node1" presStyleIdx="4" presStyleCnt="5">
        <dgm:presLayoutVars>
          <dgm:bulletEnabled val="1"/>
        </dgm:presLayoutVars>
      </dgm:prSet>
      <dgm:spPr/>
    </dgm:pt>
  </dgm:ptLst>
  <dgm:cxnLst>
    <dgm:cxn modelId="{C8B15701-49CC-4AFF-A219-BB74349CDEA8}" srcId="{BF5753DB-8AA4-4284-A520-931FAD04584C}" destId="{0EF02F0F-E9DB-4090-94B6-D4FDE8A36CFC}" srcOrd="52" destOrd="0" parTransId="{033E579D-B2C7-4189-B983-AB62C1FAFC6C}" sibTransId="{A757C499-5EA2-4904-9F0B-4FCD581C1A57}"/>
    <dgm:cxn modelId="{20307E04-03C4-4C42-96F8-27129162514C}" type="presOf" srcId="{BF5753DB-8AA4-4284-A520-931FAD04584C}" destId="{E7E4BCDF-ADC4-4CA5-B6F7-77FA52178753}" srcOrd="0" destOrd="0" presId="urn:microsoft.com/office/officeart/2005/8/layout/radial1"/>
    <dgm:cxn modelId="{84B9BB04-3148-426A-8CA0-1BD1688C1C63}" srcId="{BF5753DB-8AA4-4284-A520-931FAD04584C}" destId="{3579C48B-48A0-4A23-A0A5-B4D48AFF3627}" srcOrd="77" destOrd="0" parTransId="{F212CE03-B218-494B-B655-7365B284200D}" sibTransId="{BE72A689-7AA0-4920-9758-0E9E5CE34F22}"/>
    <dgm:cxn modelId="{80E63E05-AAEE-41BF-984B-03E637E06FA4}" srcId="{E1449D42-E670-4B76-B93C-175CFF23DB83}" destId="{C3D758FB-0976-404C-AA08-86CD052888A5}" srcOrd="1" destOrd="0" parTransId="{E7A19151-1A0F-42CE-BDC1-C2EE44B9713B}" sibTransId="{2D7F01E0-9847-435A-8F6C-C55154E0B2EB}"/>
    <dgm:cxn modelId="{8C741006-93D0-4A60-8996-6B174D241917}" srcId="{BF5753DB-8AA4-4284-A520-931FAD04584C}" destId="{2FC647E1-B3D2-4AC1-95EB-673675C67F78}" srcOrd="56" destOrd="0" parTransId="{1FBB75D2-7848-4100-90F8-726B74730FB1}" sibTransId="{2A0F69FD-A1CD-4AA1-AB48-477C7A6A9DD6}"/>
    <dgm:cxn modelId="{67BEAC06-DE91-425F-A905-4101EBE12B4B}" srcId="{BF5753DB-8AA4-4284-A520-931FAD04584C}" destId="{2681FC55-81B7-4ACC-8D1A-9F95E73CC8A2}" srcOrd="92" destOrd="0" parTransId="{E94C2DA1-C278-4EF3-90E3-FF0568F686F5}" sibTransId="{253535B8-4C22-4A1C-84B2-2906BCE484CA}"/>
    <dgm:cxn modelId="{0A14B306-C040-42B0-9360-E8472DA8EDE1}" srcId="{E1449D42-E670-4B76-B93C-175CFF23DB83}" destId="{59E8E126-0D69-4A4B-8A8C-75D8C32A4B47}" srcOrd="2" destOrd="0" parTransId="{0A55B51A-7874-4418-9F14-F1153CBE08A4}" sibTransId="{095C362B-3031-4C2B-B96C-52F160F83E20}"/>
    <dgm:cxn modelId="{C31CAA09-C342-4BA0-9928-A136CE8E74D6}" srcId="{BF5753DB-8AA4-4284-A520-931FAD04584C}" destId="{DD7407A2-F94B-408C-B166-58943A90D330}" srcOrd="24" destOrd="0" parTransId="{108C1448-0050-4E57-A289-A386E9D0993D}" sibTransId="{872A4C73-ABAF-42B9-BA13-4529035BC698}"/>
    <dgm:cxn modelId="{C8FDEE0A-C003-4644-8D05-15AC1AFCEEFE}" srcId="{BF5753DB-8AA4-4284-A520-931FAD04584C}" destId="{F047C10C-1D35-405A-BDE1-14B571B41676}" srcOrd="2" destOrd="0" parTransId="{D7B87C10-F6FB-47CD-8D66-AB37D709278B}" sibTransId="{8767F07C-00D3-4BD5-8059-142762D149F0}"/>
    <dgm:cxn modelId="{46ABD60C-854B-4845-AADB-678B6CF7857F}" type="presOf" srcId="{E7A19151-1A0F-42CE-BDC1-C2EE44B9713B}" destId="{833A8CB2-B452-4977-922B-7ADB26D37EED}" srcOrd="1" destOrd="0" presId="urn:microsoft.com/office/officeart/2005/8/layout/radial1"/>
    <dgm:cxn modelId="{ABE0C80D-6C4F-4D35-9DB2-270D18D40142}" srcId="{BF5753DB-8AA4-4284-A520-931FAD04584C}" destId="{D585BEDE-4540-4F72-8498-5BFF667D4880}" srcOrd="11" destOrd="0" parTransId="{566A13E7-1565-44E6-A045-713DA1DD2260}" sibTransId="{81D863B9-41E3-434D-86AD-214F7F4BC1B4}"/>
    <dgm:cxn modelId="{07BE4E15-7752-4E94-ACC6-9C6B33107AB5}" srcId="{BF5753DB-8AA4-4284-A520-931FAD04584C}" destId="{080A9A16-33B0-4919-B0D9-F5315AA74CE8}" srcOrd="90" destOrd="0" parTransId="{46E7D42F-0D13-4B8D-AFA3-B5F1068A04D1}" sibTransId="{3C48D41B-7C7C-49F1-BD19-F70BA7AF872A}"/>
    <dgm:cxn modelId="{ED800B1C-15EF-4D78-8F43-A1F392C4DF88}" srcId="{BF5753DB-8AA4-4284-A520-931FAD04584C}" destId="{81656E30-E5C5-4F5B-BC9F-E8136BAAF522}" srcOrd="71" destOrd="0" parTransId="{5C26259A-AE39-4564-892C-48B5F90C101F}" sibTransId="{87B875EB-D27F-447C-8DDF-017FB0A045F7}"/>
    <dgm:cxn modelId="{0DABC41C-1F1C-446A-8BE8-C8E1907509E3}" srcId="{BF5753DB-8AA4-4284-A520-931FAD04584C}" destId="{A353360B-F327-48CE-81CB-D4E544799C9A}" srcOrd="1" destOrd="0" parTransId="{1831DFDA-2B1D-4764-B89A-E90225FE0C60}" sibTransId="{4C0175CE-96EC-41A7-8042-62998EA67A86}"/>
    <dgm:cxn modelId="{B3E7C91C-C845-485F-B36F-42A68E128D1E}" srcId="{E1449D42-E670-4B76-B93C-175CFF23DB83}" destId="{4B963E3D-96B7-4574-AF1B-D8E1DBF7EAF9}" srcOrd="4" destOrd="0" parTransId="{686012E5-311A-46D9-A394-8982D82ABE5A}" sibTransId="{4ECFAAD9-2606-4512-BAB0-49A629FDA106}"/>
    <dgm:cxn modelId="{EDBB2020-38EB-43AC-AD33-47CB38BD8524}" srcId="{BF5753DB-8AA4-4284-A520-931FAD04584C}" destId="{7952C5B9-7095-4D97-AC0B-2A121EADFA4A}" srcOrd="93" destOrd="0" parTransId="{53837247-0296-4D2E-B134-C5FD499E1A93}" sibTransId="{85ABA374-1E67-40B0-85C7-FFF7F68CD004}"/>
    <dgm:cxn modelId="{F749EA23-7BDB-43A6-A5B6-27A5F02914F6}" srcId="{BF5753DB-8AA4-4284-A520-931FAD04584C}" destId="{1A715BA4-9FA1-4A45-B2A9-9A6A91F52E7A}" srcOrd="81" destOrd="0" parTransId="{27714F5C-097B-41E2-8218-D8007ECF271B}" sibTransId="{3ACEBB81-2C76-4415-BCE4-3303AF9AC143}"/>
    <dgm:cxn modelId="{78835026-FFF1-4818-B75E-83E84883B7F7}" srcId="{BF5753DB-8AA4-4284-A520-931FAD04584C}" destId="{E9D4FA3C-ECC3-49B5-ADBB-6205673C96D7}" srcOrd="91" destOrd="0" parTransId="{D18D781F-CA1C-4171-B741-EA86A68DBAF5}" sibTransId="{AF40717E-CE58-4305-80D6-BA4EC5F1FB86}"/>
    <dgm:cxn modelId="{3FD19A27-BEDE-466F-A520-2DDF5EA723BE}" srcId="{BF5753DB-8AA4-4284-A520-931FAD04584C}" destId="{3C14342B-9004-4BCC-BC8A-85254261DE25}" srcOrd="15" destOrd="0" parTransId="{68604507-C1DC-4F66-BF0C-CFF66FF8C7D5}" sibTransId="{03672BA0-1A26-4F6A-9AFA-23FCBDA63493}"/>
    <dgm:cxn modelId="{5EE6AD28-DD96-456D-B785-4464CEE54DCC}" srcId="{BF5753DB-8AA4-4284-A520-931FAD04584C}" destId="{FB19E20A-7AB0-43B8-9E19-453F3067267F}" srcOrd="40" destOrd="0" parTransId="{0074D587-D855-45F2-8739-512F1F1E3C1B}" sibTransId="{36926120-DBFD-44ED-93CE-61700BFF4BD4}"/>
    <dgm:cxn modelId="{666A3A29-EC8E-4D5F-BAAF-B39535D6F9BA}" type="presOf" srcId="{0A55B51A-7874-4418-9F14-F1153CBE08A4}" destId="{7559893A-F1A9-45CA-939F-5FC53DE39880}" srcOrd="1" destOrd="0" presId="urn:microsoft.com/office/officeart/2005/8/layout/radial1"/>
    <dgm:cxn modelId="{ACBE7229-AB09-4CE2-9F80-34731D81E76C}" srcId="{BF5753DB-8AA4-4284-A520-931FAD04584C}" destId="{6E6AC0B3-D730-40AC-9518-B053AC828A41}" srcOrd="38" destOrd="0" parTransId="{DCD1C385-06B5-40FF-A677-DFDCAD5AF444}" sibTransId="{E3AEAA42-130E-43F4-BBF3-D899FB3373A6}"/>
    <dgm:cxn modelId="{0E39302A-16D3-43EE-894C-CA95BF113956}" type="presOf" srcId="{4B963E3D-96B7-4574-AF1B-D8E1DBF7EAF9}" destId="{9F37EEC7-CD16-4DBD-A42F-841EB94AB7CE}" srcOrd="0" destOrd="0" presId="urn:microsoft.com/office/officeart/2005/8/layout/radial1"/>
    <dgm:cxn modelId="{F3E01B2D-B2D5-47DE-8B4E-AEBA65980720}" srcId="{BF5753DB-8AA4-4284-A520-931FAD04584C}" destId="{037241D1-55B0-4A6E-8F09-27CA2EE65028}" srcOrd="42" destOrd="0" parTransId="{D87A1D65-69F3-4402-BACB-F332C41886E4}" sibTransId="{6CCDD1FC-ED59-4F93-B663-74DFF76077D1}"/>
    <dgm:cxn modelId="{E2C21D2F-69FC-4694-9C76-D21B14081464}" srcId="{BF5753DB-8AA4-4284-A520-931FAD04584C}" destId="{F57EFA7F-3FF3-435D-BB75-643FF307BE9B}" srcOrd="20" destOrd="0" parTransId="{9E9D4477-FEB1-4709-9DF6-9E4AE1214F15}" sibTransId="{73986EF8-D6B7-4496-8077-6AD895BDCADB}"/>
    <dgm:cxn modelId="{B3A27A2F-5A71-4F4C-96BE-5ADE6B3D3F8E}" srcId="{BF5753DB-8AA4-4284-A520-931FAD04584C}" destId="{601482B7-4BD8-4DD2-A8ED-A32D7CE93017}" srcOrd="80" destOrd="0" parTransId="{8F2C67BF-A18A-4015-BAEE-632BC6C41FBC}" sibTransId="{7969465C-8ACB-4066-9739-05007300EC5D}"/>
    <dgm:cxn modelId="{BAA27835-69AD-406E-A12D-556A2FCA95DB}" srcId="{BF5753DB-8AA4-4284-A520-931FAD04584C}" destId="{51B56360-1CF5-4366-A8A0-57AE106F24ED}" srcOrd="41" destOrd="0" parTransId="{7971823A-1A46-4777-89A9-CAFC38B6DDCC}" sibTransId="{3296371A-8AEE-4B9C-8F2E-2D46C713CCF7}"/>
    <dgm:cxn modelId="{70538935-A892-4758-90AB-A6D3215672D9}" srcId="{BF5753DB-8AA4-4284-A520-931FAD04584C}" destId="{E60A5AD1-6CF4-4A67-B4A7-AFABE8A7C202}" srcOrd="19" destOrd="0" parTransId="{24CB20DA-B154-457E-A86A-171DD0D291F4}" sibTransId="{3D38B686-CD71-4517-AE8B-8E829B4DAAEB}"/>
    <dgm:cxn modelId="{EFE92038-C5BF-40B0-AA08-90FCC63B2228}" srcId="{BF5753DB-8AA4-4284-A520-931FAD04584C}" destId="{DE1B3429-5A54-4C53-AC66-826029279A77}" srcOrd="26" destOrd="0" parTransId="{82430D0E-0FF2-440C-866D-1D01E4B330C0}" sibTransId="{A18AF089-8B82-49EC-BBFC-3BFF60391E73}"/>
    <dgm:cxn modelId="{C641AC39-F078-44E5-8AC8-0F48274F27DE}" srcId="{BF5753DB-8AA4-4284-A520-931FAD04584C}" destId="{79AEC7FC-5A37-4D3A-9C04-95EF27F730BE}" srcOrd="44" destOrd="0" parTransId="{E023CFA9-828D-493C-A7E7-D941E180E294}" sibTransId="{0ACEE66B-AE5D-4C4B-86B5-46A48622AE68}"/>
    <dgm:cxn modelId="{A378163B-3B4E-4406-90CE-1029F3F5D8CF}" srcId="{BF5753DB-8AA4-4284-A520-931FAD04584C}" destId="{5569F75B-D94E-409D-816B-21C194C4A6CF}" srcOrd="29" destOrd="0" parTransId="{F9008763-AF9F-4C37-BCFA-93AE0D1CA6DC}" sibTransId="{3F0A5A5E-1038-4639-8E45-FD15CD2E5DC5}"/>
    <dgm:cxn modelId="{680E2E3D-1042-4072-A61D-18C9980EA1E9}" srcId="{BF5753DB-8AA4-4284-A520-931FAD04584C}" destId="{1B3BF404-2EB5-4268-A0C0-9795CD7DFD19}" srcOrd="69" destOrd="0" parTransId="{B193D47E-28DB-481E-AD16-3E4AAA505619}" sibTransId="{D0A23B37-0109-4091-BC1E-20356E1D9F31}"/>
    <dgm:cxn modelId="{B2EDE33D-7577-477E-BAE6-1610357BB909}" srcId="{BF5753DB-8AA4-4284-A520-931FAD04584C}" destId="{989A6240-411D-423E-8D29-B832AFE924D7}" srcOrd="54" destOrd="0" parTransId="{0A6DD8F6-B61D-46E3-91C0-2347D7268309}" sibTransId="{FCB09D05-88D0-4848-BDE5-7751FEF6BC0A}"/>
    <dgm:cxn modelId="{29FE5C3E-7BE4-44DE-A089-F6CA97AD1119}" srcId="{E1449D42-E670-4B76-B93C-175CFF23DB83}" destId="{8B8023AF-E737-471F-ADEE-609B1FFDD3C3}" srcOrd="0" destOrd="0" parTransId="{6B44D28C-B671-4C14-ACEB-55B810567CA2}" sibTransId="{2F3C2083-9C1C-4082-8FD1-BA6647BE6D51}"/>
    <dgm:cxn modelId="{CCDB5840-55E9-44DD-BB4F-27882A6611EB}" srcId="{BF5753DB-8AA4-4284-A520-931FAD04584C}" destId="{39C2CCB6-4611-4819-8062-92A006A24DA2}" srcOrd="65" destOrd="0" parTransId="{1BDC94A9-0079-4E9E-BE4C-F309792EAB8B}" sibTransId="{444C986B-D9FD-4C8D-9B36-B1127F103BA5}"/>
    <dgm:cxn modelId="{2B1C115B-F99F-4EE9-8310-F184992E97A5}" srcId="{BF5753DB-8AA4-4284-A520-931FAD04584C}" destId="{CF890C1E-8303-43FB-9330-03F0FC21E6E0}" srcOrd="4" destOrd="0" parTransId="{2EAE8A94-4CA9-46D5-B084-E3F2723940CB}" sibTransId="{6EAAC2B1-EC61-4B6B-9AAB-04338F2D6B4C}"/>
    <dgm:cxn modelId="{A7D75961-3D83-40D5-8EFD-9D7F24F0A676}" srcId="{BF5753DB-8AA4-4284-A520-931FAD04584C}" destId="{9A1FAEEC-59E6-4A1A-B037-395239026E1D}" srcOrd="16" destOrd="0" parTransId="{19B57A89-D1FE-4A6D-9F02-096B96EC12CA}" sibTransId="{EDB81A18-CF69-4086-BF6C-506BF453223F}"/>
    <dgm:cxn modelId="{8C629761-4F56-4CD8-9E4E-4DD1F5C8ACFD}" srcId="{BF5753DB-8AA4-4284-A520-931FAD04584C}" destId="{66A241B6-1323-4A45-B9BA-933A98BCB46B}" srcOrd="49" destOrd="0" parTransId="{F5426BE5-D19E-4DAD-9F1D-D8C914B5A7D7}" sibTransId="{797ECAF6-AA32-472E-8337-DD89D53CC165}"/>
    <dgm:cxn modelId="{929CC241-979D-4E55-A6A4-B3A7AA65A173}" srcId="{BF5753DB-8AA4-4284-A520-931FAD04584C}" destId="{CA9398CA-2D1D-46D8-9BF7-33EC9C9A7988}" srcOrd="74" destOrd="0" parTransId="{09C14B67-94D2-482E-9319-C4F25023BBC3}" sibTransId="{94D5AC84-7188-4770-9355-6FEF5DEA61E5}"/>
    <dgm:cxn modelId="{1981C841-915C-4F69-852B-4DFE997307B2}" srcId="{BF5753DB-8AA4-4284-A520-931FAD04584C}" destId="{68D189D4-7335-4EE9-B54D-6D367C98CA87}" srcOrd="28" destOrd="0" parTransId="{5BD57489-2131-4A86-A048-CD5529BA549F}" sibTransId="{1DDC7BB3-2AD7-4D7A-A241-39933EED79FB}"/>
    <dgm:cxn modelId="{6F37E342-F1C9-451E-9BCC-A45B3E798880}" srcId="{BF5753DB-8AA4-4284-A520-931FAD04584C}" destId="{8B8DC6A9-0C42-4F04-BC25-063A5483287D}" srcOrd="6" destOrd="0" parTransId="{4F09AA14-B027-4A05-8F4E-A462963E136C}" sibTransId="{FD8CAECC-1123-46A8-BE2C-52BB61C370F6}"/>
    <dgm:cxn modelId="{DE4E6744-F63F-4A6C-A2D3-136A76DA47C4}" srcId="{BF5753DB-8AA4-4284-A520-931FAD04584C}" destId="{4453D478-895F-4E6A-A8B5-BB6049BC922F}" srcOrd="30" destOrd="0" parTransId="{4B90330F-FEAF-45DE-B292-D1660F6BDA34}" sibTransId="{6EEBA483-7387-4F15-BDE7-AFB5E6A09072}"/>
    <dgm:cxn modelId="{6F360E49-EE6A-4C74-B0F8-035786D4FC94}" srcId="{BF5753DB-8AA4-4284-A520-931FAD04584C}" destId="{F7802ADE-9913-42F9-88CF-09DD3358E278}" srcOrd="97" destOrd="0" parTransId="{200E76A9-64AF-41A3-B478-7763AC9F9D72}" sibTransId="{41ECB005-423C-4AA9-A202-6B75E849FCD2}"/>
    <dgm:cxn modelId="{87C41849-F1F2-47D8-A51E-C00024B742C8}" srcId="{BF5753DB-8AA4-4284-A520-931FAD04584C}" destId="{18E22D4C-149A-4A08-9D58-A5544EF1D116}" srcOrd="8" destOrd="0" parTransId="{771DA68E-A268-4CAF-AC64-967009BB9A9A}" sibTransId="{DBE79D2A-E16D-4331-90F5-4E5770AC8A08}"/>
    <dgm:cxn modelId="{0322114A-DD88-44BC-9892-D8A7D559EFC3}" srcId="{BF5753DB-8AA4-4284-A520-931FAD04584C}" destId="{460BE7BE-444A-41A3-9C69-45E0C99880B9}" srcOrd="57" destOrd="0" parTransId="{319CD2BD-51CF-4D2D-8373-9D1760715F40}" sibTransId="{6352C5C0-40E8-4095-B7AE-7811A1D38976}"/>
    <dgm:cxn modelId="{9155AE6A-57A6-4A6B-B04C-F0CED867BD65}" srcId="{BF5753DB-8AA4-4284-A520-931FAD04584C}" destId="{6176E750-03F0-4A95-86DD-B804AA452027}" srcOrd="37" destOrd="0" parTransId="{23A5B583-ADB1-46DC-813E-2CE029AC21EE}" sibTransId="{43FB0B86-BDB7-40DC-961D-1AFA2FB2521D}"/>
    <dgm:cxn modelId="{5FACE16A-4DF3-42F3-BE24-5B04AAE3D396}" srcId="{BF5753DB-8AA4-4284-A520-931FAD04584C}" destId="{CF0EB938-CEDE-4134-9088-C58A0F405D67}" srcOrd="68" destOrd="0" parTransId="{DFF08952-BFD8-44EC-8C1E-37BD2E00AD34}" sibTransId="{22F75FD3-1583-4044-9D78-0E8697EA6C3E}"/>
    <dgm:cxn modelId="{12EEB64B-25D0-4164-A3C4-98345EAF432B}" srcId="{BF5753DB-8AA4-4284-A520-931FAD04584C}" destId="{5790B8EF-B363-47CF-B0B6-83344594BCAD}" srcOrd="96" destOrd="0" parTransId="{2DD2989D-5174-4DE8-BD9D-D17799F79D3A}" sibTransId="{69136096-37DE-43E5-9BEC-7DCF9CC83CC5}"/>
    <dgm:cxn modelId="{515F786D-AFC1-4ADC-9D6E-4F5D9BF4A035}" srcId="{BF5753DB-8AA4-4284-A520-931FAD04584C}" destId="{8CFBEF64-E698-4E88-88D4-3F7723973E21}" srcOrd="21" destOrd="0" parTransId="{9BBFDCEF-8018-448A-986A-C7651FD5549B}" sibTransId="{85E8A8EF-B973-4FF3-9705-6F8C147FDD2E}"/>
    <dgm:cxn modelId="{A451804D-1FA8-481B-BC3A-34E73FD923F2}" srcId="{BF5753DB-8AA4-4284-A520-931FAD04584C}" destId="{03EA4DD4-57F2-49F4-917B-7B01694AD926}" srcOrd="23" destOrd="0" parTransId="{AA23B8E6-2211-4DF5-9CC0-D0D53F121C23}" sibTransId="{38C263B5-D3EB-4631-877D-5960575F84E0}"/>
    <dgm:cxn modelId="{E1249F4F-AE90-4DFC-A877-72109E7CED38}" srcId="{BF5753DB-8AA4-4284-A520-931FAD04584C}" destId="{A2B42992-8B1A-41ED-9A11-69C3F184F111}" srcOrd="43" destOrd="0" parTransId="{81DDBAEE-59BC-4206-87AA-702C6AF8FCEC}" sibTransId="{8E6C6D29-3475-4415-9E38-3A905D0681A1}"/>
    <dgm:cxn modelId="{1FD5C56F-1129-4BEF-AE83-BC3BADA71ABC}" type="presOf" srcId="{686012E5-311A-46D9-A394-8982D82ABE5A}" destId="{69DE98BA-52B7-48E3-8911-73EB898A3B34}" srcOrd="1" destOrd="0" presId="urn:microsoft.com/office/officeart/2005/8/layout/radial1"/>
    <dgm:cxn modelId="{395E3150-0C60-4F0D-9FAB-A1B468FFC2FB}" type="presOf" srcId="{C3D758FB-0976-404C-AA08-86CD052888A5}" destId="{424BC879-CC4E-4B30-8170-BD16B682056C}" srcOrd="0" destOrd="0" presId="urn:microsoft.com/office/officeart/2005/8/layout/radial1"/>
    <dgm:cxn modelId="{7A4FD270-E038-4F33-A3E8-71AFB6C76A7F}" srcId="{BF5753DB-8AA4-4284-A520-931FAD04584C}" destId="{36DADAFC-6E73-4FD0-943E-D26233326422}" srcOrd="18" destOrd="0" parTransId="{2DACF2E7-B9B0-447F-9183-A2E0C5D50558}" sibTransId="{486877D0-0148-4516-9936-788396887D94}"/>
    <dgm:cxn modelId="{0D825971-0176-4F69-95B6-93C4E5C9241C}" srcId="{BF5753DB-8AA4-4284-A520-931FAD04584C}" destId="{0CCCCA53-26BF-4C42-91D1-750E0F47A83A}" srcOrd="32" destOrd="0" parTransId="{0DA7749D-E6AB-4546-AA38-06A0D350D4E0}" sibTransId="{C1029921-9E18-47DC-8F0C-24F4EFC80097}"/>
    <dgm:cxn modelId="{127D9F52-333F-4576-B270-9A1813C021E1}" srcId="{BF5753DB-8AA4-4284-A520-931FAD04584C}" destId="{3A8B1F08-9A93-4E7A-95E6-6D25007805C1}" srcOrd="46" destOrd="0" parTransId="{40D09347-ED12-4160-A4C2-1B1B352D13C2}" sibTransId="{98257610-A6EE-41FD-9E5F-09AB44E4B815}"/>
    <dgm:cxn modelId="{CDE3EB72-C3AE-4D03-A7C0-9924AF230CCF}" srcId="{BF5753DB-8AA4-4284-A520-931FAD04584C}" destId="{AA460A7B-E67D-42C9-ABDD-3C1EFC57ACEF}" srcOrd="35" destOrd="0" parTransId="{0D8938BF-76F1-49CB-9B98-6E9BE1171240}" sibTransId="{8DC74A56-BCEC-45BC-A964-FC90050F5C6E}"/>
    <dgm:cxn modelId="{5C600A53-01A8-4B5B-94AE-F76066243337}" type="presOf" srcId="{E7A19151-1A0F-42CE-BDC1-C2EE44B9713B}" destId="{D8E0748D-D0FF-43F8-BAB2-B58A4D252EDB}" srcOrd="0" destOrd="0" presId="urn:microsoft.com/office/officeart/2005/8/layout/radial1"/>
    <dgm:cxn modelId="{36505474-D494-4141-9F29-DC4B0E7D0E33}" srcId="{BF5753DB-8AA4-4284-A520-931FAD04584C}" destId="{6B2F5365-F743-4FCA-BFFE-9EDB1978B7D4}" srcOrd="39" destOrd="0" parTransId="{53AE9968-3BB6-481B-8E32-FAF3CC836092}" sibTransId="{65CCAFC4-02BA-4A4A-86F7-68A14410D6F3}"/>
    <dgm:cxn modelId="{F337D355-01A8-459A-AAC2-716E4908A3F3}" type="presOf" srcId="{0A55B51A-7874-4418-9F14-F1153CBE08A4}" destId="{4CFCA36B-5831-4839-BD31-80396D10F80F}" srcOrd="0" destOrd="0" presId="urn:microsoft.com/office/officeart/2005/8/layout/radial1"/>
    <dgm:cxn modelId="{12FFE875-B0BF-473D-8E79-53828070B403}" srcId="{BF5753DB-8AA4-4284-A520-931FAD04584C}" destId="{F86DC020-0924-4160-AD01-6FB7EA64FB09}" srcOrd="78" destOrd="0" parTransId="{445DECA1-C5EA-499D-842E-16E27B319FC7}" sibTransId="{E9E377D0-4FAA-497C-BE30-FECAD3E0E2F6}"/>
    <dgm:cxn modelId="{DFAAA356-8CA4-4F94-AFD5-B68672E8241E}" srcId="{BF5753DB-8AA4-4284-A520-931FAD04584C}" destId="{6CEF75D9-8696-4EB5-83D0-97F08D09A8B0}" srcOrd="45" destOrd="0" parTransId="{981083A5-6C39-4BEE-8519-D5D44D716CE6}" sibTransId="{22744228-7727-4DF7-B68F-C11654E474D4}"/>
    <dgm:cxn modelId="{BD4DF656-4F1F-4D64-83B7-445789A290F3}" srcId="{BF5753DB-8AA4-4284-A520-931FAD04584C}" destId="{366D83C9-61ED-41D0-9D58-7BEDFD16352C}" srcOrd="62" destOrd="0" parTransId="{5A79C1CC-FE68-4DF9-8D5E-0A85A89E737F}" sibTransId="{FF27A5DB-E82B-4A99-965C-9A7024394897}"/>
    <dgm:cxn modelId="{227FB858-7B5B-4A93-8681-78A3391C53E1}" srcId="{BF5753DB-8AA4-4284-A520-931FAD04584C}" destId="{B9074FE4-3EEC-4A59-953F-DD015B6C35DB}" srcOrd="53" destOrd="0" parTransId="{D4986D19-5A3D-4D3D-9E28-98F47971215E}" sibTransId="{4110E39D-1B7E-443B-B737-667B1D0C312C}"/>
    <dgm:cxn modelId="{340D717A-2CE1-4D16-BC12-38A6DF5AC4CF}" srcId="{BF5753DB-8AA4-4284-A520-931FAD04584C}" destId="{5D093773-3891-42FC-858D-D7CD0E75DD02}" srcOrd="17" destOrd="0" parTransId="{F73AFEAC-2CF8-4A32-923B-F72C5C2A679A}" sibTransId="{3996675E-7562-4269-A13F-6CBD862C7A44}"/>
    <dgm:cxn modelId="{DF33CE5A-0C0E-46CC-A7D2-10CAA282085E}" srcId="{BF5753DB-8AA4-4284-A520-931FAD04584C}" destId="{0107073E-FFF1-43E6-BC43-BFBBB63E0698}" srcOrd="59" destOrd="0" parTransId="{EFAC3B6F-41D2-4BA2-875F-CF53FB95366D}" sibTransId="{C75320E8-92C8-4017-8574-0F8F9D26335A}"/>
    <dgm:cxn modelId="{52F34C7B-D3FD-4574-8899-2510AE59ED56}" srcId="{BF5753DB-8AA4-4284-A520-931FAD04584C}" destId="{6ECEF5AB-5042-4DD8-A31A-569390A95375}" srcOrd="67" destOrd="0" parTransId="{60AFED87-7EDA-4876-959C-841C38E3186A}" sibTransId="{CDCC1C75-441E-40F7-BF57-A65D2B504940}"/>
    <dgm:cxn modelId="{26D4B180-BE0D-43CF-AB91-3926C65299CF}" srcId="{BF5753DB-8AA4-4284-A520-931FAD04584C}" destId="{3C127749-9B38-41EE-AEBE-5C93EEFCF702}" srcOrd="66" destOrd="0" parTransId="{76A0A45C-BCC2-4B5C-86AF-7A56AFD1CBD2}" sibTransId="{1C19626F-6174-4D48-BFCC-2798C5646931}"/>
    <dgm:cxn modelId="{8B987F81-0C19-42C1-98C8-FABB1F3A811D}" srcId="{BF5753DB-8AA4-4284-A520-931FAD04584C}" destId="{8CEA13AB-DECF-435D-8979-7BC374878C61}" srcOrd="47" destOrd="0" parTransId="{C00B88F1-1FBC-4610-91C4-0269BF6C7AE0}" sibTransId="{2276B629-595B-4F89-8DFF-550E5B9FB899}"/>
    <dgm:cxn modelId="{EF18B681-39AD-47A7-9711-0A3CA7F2483F}" srcId="{BF5753DB-8AA4-4284-A520-931FAD04584C}" destId="{68C4E378-0E8D-4B18-A03A-527A43D73378}" srcOrd="72" destOrd="0" parTransId="{9FEA8FC4-99B7-4C38-9C84-343C362639BE}" sibTransId="{310BFEA7-600A-4512-82CA-C114A36ADBFB}"/>
    <dgm:cxn modelId="{815D5583-026C-4821-ACDA-566DA0A5F6DB}" srcId="{BF5753DB-8AA4-4284-A520-931FAD04584C}" destId="{70EE9B90-314A-45CC-80E0-53617102B292}" srcOrd="87" destOrd="0" parTransId="{76C38138-FC32-41F1-917B-D7960FF0FF1E}" sibTransId="{D104AE9A-3EDB-4956-A3D5-EB1274533645}"/>
    <dgm:cxn modelId="{35640284-3937-4596-90EC-495F9C7B1B5F}" srcId="{BF5753DB-8AA4-4284-A520-931FAD04584C}" destId="{DCA1D09A-873A-488C-B67A-CABCD7FA7BEE}" srcOrd="73" destOrd="0" parTransId="{567D2B6D-962A-454F-8459-0E177515119D}" sibTransId="{87B22283-E6F8-42AF-8CCF-DFD05A25E265}"/>
    <dgm:cxn modelId="{B12D6385-5584-44BE-B2AA-24088926ADDB}" srcId="{BF5753DB-8AA4-4284-A520-931FAD04584C}" destId="{037ECD63-D3C1-4D66-92A8-DD1222A14EE4}" srcOrd="61" destOrd="0" parTransId="{FBBE8E53-283D-4EA4-8053-BCB00B93056A}" sibTransId="{C5C23455-2362-4254-B56F-12227024A863}"/>
    <dgm:cxn modelId="{37E5F985-C07C-494C-ACD0-30E14641D672}" srcId="{BF5753DB-8AA4-4284-A520-931FAD04584C}" destId="{0A5C21BB-EC3E-4D66-904A-503B5A56A49B}" srcOrd="7" destOrd="0" parTransId="{EC1A83F2-FF9B-44AE-9948-5A32698D5D64}" sibTransId="{7521711C-7B93-493C-A90B-946D888F54CE}"/>
    <dgm:cxn modelId="{0595B187-BAA2-4076-8CAB-A184EB91D081}" srcId="{BF5753DB-8AA4-4284-A520-931FAD04584C}" destId="{E1449D42-E670-4B76-B93C-175CFF23DB83}" srcOrd="0" destOrd="0" parTransId="{469E01AB-7C9F-4EE6-AF9C-2D7877C6F174}" sibTransId="{3FE71433-7089-4F07-BAAD-F0A31A0D0FF1}"/>
    <dgm:cxn modelId="{42870F8B-103C-4B36-8F19-9B804BBE092A}" srcId="{BF5753DB-8AA4-4284-A520-931FAD04584C}" destId="{FEF9FF29-1A9A-4C42-B019-023F32A15B24}" srcOrd="82" destOrd="0" parTransId="{25FDA605-9EDB-4537-9CA0-45947A558791}" sibTransId="{3756A393-621A-4ED4-A76F-287E6FB840DB}"/>
    <dgm:cxn modelId="{B906458E-B7D4-4D95-B6DA-EDFF987A377E}" srcId="{BF5753DB-8AA4-4284-A520-931FAD04584C}" destId="{BF3E6E6B-B1A4-4EC9-B720-07CB3177FBC1}" srcOrd="79" destOrd="0" parTransId="{3A6150D9-7FE1-4D53-9A88-BB74A431794E}" sibTransId="{BBA32BDB-B8DF-4825-8AE4-7DC1C0D3CDBD}"/>
    <dgm:cxn modelId="{5BB0528F-7544-42DB-AB89-6390519D78E8}" srcId="{BF5753DB-8AA4-4284-A520-931FAD04584C}" destId="{AEBD672D-1A0C-45AE-B0EF-43BDCEE4B08A}" srcOrd="86" destOrd="0" parTransId="{A9BD4AF5-8845-40D8-A9D5-7C84327A0172}" sibTransId="{77CD3FB2-E474-458F-809C-C8BE4EC1976D}"/>
    <dgm:cxn modelId="{80FA9B90-9891-4DC2-9462-58C308C440CE}" srcId="{BF5753DB-8AA4-4284-A520-931FAD04584C}" destId="{E9015B89-3E9E-4135-A802-7A2EC93C540B}" srcOrd="76" destOrd="0" parTransId="{760B1AE9-FE90-469C-ABCA-2030574C561A}" sibTransId="{F7F2B05B-8E31-4FC3-B64B-579220CFCAC7}"/>
    <dgm:cxn modelId="{DA06AE91-98DF-423E-91B9-CEA76D983944}" srcId="{BF5753DB-8AA4-4284-A520-931FAD04584C}" destId="{9A17600B-23A0-44EB-A30F-3CA7987DB75B}" srcOrd="36" destOrd="0" parTransId="{3BD27ED1-9C4A-46EB-B7CA-C403A9084C0E}" sibTransId="{39937DEC-E422-44E4-A484-2E0D4FB9D043}"/>
    <dgm:cxn modelId="{F86F1092-BB9F-4D65-87D1-47881CD7F3C0}" srcId="{BF5753DB-8AA4-4284-A520-931FAD04584C}" destId="{55F2B566-3E37-40EE-8BC8-3C842DF42706}" srcOrd="95" destOrd="0" parTransId="{0EE3057E-BD48-4076-92EB-E418D3763AD1}" sibTransId="{41139D1B-BA81-4276-AE1F-D19D8A5E7423}"/>
    <dgm:cxn modelId="{93654F93-AAC9-47C8-9479-0C4CD248A918}" srcId="{BF5753DB-8AA4-4284-A520-931FAD04584C}" destId="{7F5C98F3-68D1-426A-A8ED-CB59CD48A00E}" srcOrd="5" destOrd="0" parTransId="{F3238F9F-2B5D-4ABB-A60D-340B98ABC737}" sibTransId="{75000087-1514-4555-B611-0769D0376ED1}"/>
    <dgm:cxn modelId="{078EEC94-96E0-4D48-81D7-66F23732E236}" type="presOf" srcId="{59E8E126-0D69-4A4B-8A8C-75D8C32A4B47}" destId="{F0DDE871-579D-40E0-A458-AFEBF6D7F904}" srcOrd="0" destOrd="0" presId="urn:microsoft.com/office/officeart/2005/8/layout/radial1"/>
    <dgm:cxn modelId="{0D888F9B-12D0-4513-B339-BBEC8DC0EBA6}" srcId="{BF5753DB-8AA4-4284-A520-931FAD04584C}" destId="{2E2DC0AE-E57C-4F68-90CF-CD6F95CECDF1}" srcOrd="84" destOrd="0" parTransId="{218E1DC0-E740-453E-A2CA-F8A548EC10E0}" sibTransId="{ADE0181D-3A62-4F15-A3ED-D5FBD87E9EDD}"/>
    <dgm:cxn modelId="{A432A29C-A5C7-4FD2-844E-CCA0F75E92A3}" srcId="{BF5753DB-8AA4-4284-A520-931FAD04584C}" destId="{A6837431-999F-464B-8F92-AF267E09FC31}" srcOrd="60" destOrd="0" parTransId="{20007AE0-9361-4865-ABFE-DA11215974A1}" sibTransId="{6252EE85-A8A5-4D5E-9850-8BA7EF49FCEC}"/>
    <dgm:cxn modelId="{72800C9F-F53B-41ED-8FD6-948DC37EABA1}" srcId="{BF5753DB-8AA4-4284-A520-931FAD04584C}" destId="{A87C365D-780C-4030-975F-894C9DB817B6}" srcOrd="83" destOrd="0" parTransId="{5A992D9B-8DE0-44D3-B5FA-764EE47A66E1}" sibTransId="{A5DE133E-598B-4D1A-BD7A-B8752B528106}"/>
    <dgm:cxn modelId="{9D2FC79F-3DA9-4B9F-92F1-018D546C89AA}" srcId="{BF5753DB-8AA4-4284-A520-931FAD04584C}" destId="{C428A090-ECD9-4491-889D-5B81156A6EEB}" srcOrd="50" destOrd="0" parTransId="{CF0BDDD8-5A02-4408-849C-3100EA5B22B6}" sibTransId="{56C2D1F2-44E5-42A8-99ED-82395CC40A10}"/>
    <dgm:cxn modelId="{756B02A0-247B-47CA-9298-71A529495EF6}" srcId="{BF5753DB-8AA4-4284-A520-931FAD04584C}" destId="{5AFC9421-597D-4D63-B8D6-F87813CA360B}" srcOrd="34" destOrd="0" parTransId="{9ECC55A2-650C-4AE0-9D0B-A65D394823CA}" sibTransId="{EDE0572B-4E34-449E-8661-36A4B64BB04E}"/>
    <dgm:cxn modelId="{8E405AA2-6ED0-4B92-B2B6-F2A6B1E48205}" type="presOf" srcId="{B5F8D215-1517-43E0-9983-ABEF539159ED}" destId="{BA914E9B-5EF9-4BB2-A9C8-32282061527C}" srcOrd="1" destOrd="0" presId="urn:microsoft.com/office/officeart/2005/8/layout/radial1"/>
    <dgm:cxn modelId="{AA5FD2A5-CF8C-42B2-976C-47634D5040E1}" srcId="{BF5753DB-8AA4-4284-A520-931FAD04584C}" destId="{03F0F313-E62C-48A5-9FB9-EAB41244DA14}" srcOrd="22" destOrd="0" parTransId="{779251D3-28C2-4C5D-9F00-3B6C12E3F0B1}" sibTransId="{694B5555-6996-4F67-8D7F-D97D0F5AFFE4}"/>
    <dgm:cxn modelId="{D0F791A6-F0F7-4812-A00F-D8293F1B69A0}" srcId="{E1449D42-E670-4B76-B93C-175CFF23DB83}" destId="{D4D41B40-098F-42B9-B16D-D2D0F66E5D55}" srcOrd="3" destOrd="0" parTransId="{B5F8D215-1517-43E0-9983-ABEF539159ED}" sibTransId="{7F80ECFB-6B94-4B31-AFAC-5735AA00C810}"/>
    <dgm:cxn modelId="{40620FB0-AE91-4F85-AE7E-FB49AA9A6352}" srcId="{BF5753DB-8AA4-4284-A520-931FAD04584C}" destId="{7AC4ACCA-C101-44F5-AA90-482548E91C13}" srcOrd="70" destOrd="0" parTransId="{54D17CCF-0B3E-4CE4-8563-4B8A19035C53}" sibTransId="{5FEE4543-428D-401A-B0FA-3815E00ADF7A}"/>
    <dgm:cxn modelId="{9E3C20B2-2F14-407D-9753-5A7216655F4F}" type="presOf" srcId="{686012E5-311A-46D9-A394-8982D82ABE5A}" destId="{4DD1891A-B3AB-49AD-8FD4-CCA4ACB04D59}" srcOrd="0" destOrd="0" presId="urn:microsoft.com/office/officeart/2005/8/layout/radial1"/>
    <dgm:cxn modelId="{AA927BB2-D15B-43E4-92C5-6C8FFE7C5D8B}" srcId="{BF5753DB-8AA4-4284-A520-931FAD04584C}" destId="{A28B66D1-7AEC-4221-99DB-8ADE3FF11797}" srcOrd="48" destOrd="0" parTransId="{9F7478CF-47F9-4404-8F75-13FBBFF1F208}" sibTransId="{5C3DA190-47C0-467C-9249-CF51F5AD372B}"/>
    <dgm:cxn modelId="{71DCAAB2-EFD4-4517-924E-4D2F6AEF2921}" srcId="{BF5753DB-8AA4-4284-A520-931FAD04584C}" destId="{0CBBB653-74F5-4C55-B5F1-56248E8728C3}" srcOrd="75" destOrd="0" parTransId="{B8A1B3C0-A733-448E-94B1-06D667E6C0FE}" sibTransId="{AC2507A5-BE4A-4214-A797-178FEB67906E}"/>
    <dgm:cxn modelId="{D6C0C5B3-72FC-4EEC-94EE-186201C151B7}" type="presOf" srcId="{6B44D28C-B671-4C14-ACEB-55B810567CA2}" destId="{D68A09EC-205B-4F6F-91EE-2CE890DB8E79}" srcOrd="0" destOrd="0" presId="urn:microsoft.com/office/officeart/2005/8/layout/radial1"/>
    <dgm:cxn modelId="{871808B4-299D-4041-84F3-BA03E7460431}" type="presOf" srcId="{6B44D28C-B671-4C14-ACEB-55B810567CA2}" destId="{4909E637-26B2-479C-B8B7-7443135B83F3}" srcOrd="1" destOrd="0" presId="urn:microsoft.com/office/officeart/2005/8/layout/radial1"/>
    <dgm:cxn modelId="{D37BF1C0-1D9B-43A1-9022-431FA3B90DB1}" type="presOf" srcId="{E1449D42-E670-4B76-B93C-175CFF23DB83}" destId="{5B49BE6D-B813-4716-B391-DE2A6148DF71}" srcOrd="0" destOrd="0" presId="urn:microsoft.com/office/officeart/2005/8/layout/radial1"/>
    <dgm:cxn modelId="{245000C1-581D-482A-91DF-18568B4B2208}" type="presOf" srcId="{B5F8D215-1517-43E0-9983-ABEF539159ED}" destId="{8762D76C-526B-43CC-BBA9-2E5C4328A683}" srcOrd="0" destOrd="0" presId="urn:microsoft.com/office/officeart/2005/8/layout/radial1"/>
    <dgm:cxn modelId="{05BACDC4-E250-4AAD-A51C-F16D8BEE3F48}" srcId="{BF5753DB-8AA4-4284-A520-931FAD04584C}" destId="{B0F99A3F-2100-4B1D-BBCC-8F8E78CD53B7}" srcOrd="27" destOrd="0" parTransId="{927A8B91-1EA9-4E1B-A808-2A3A486FD5D4}" sibTransId="{D95DBA27-851B-42FF-ADA9-2D87F64B4756}"/>
    <dgm:cxn modelId="{A99A0BC5-CAD3-43E8-841B-7DEAD433D798}" srcId="{BF5753DB-8AA4-4284-A520-931FAD04584C}" destId="{9244CBB7-779D-4668-9DA1-15199BD717DC}" srcOrd="63" destOrd="0" parTransId="{E116CE61-CD6A-487B-8814-69D54540C8F5}" sibTransId="{851A716C-0974-4286-8F37-FDB65C9D073C}"/>
    <dgm:cxn modelId="{2D159ACC-35BE-4A21-8E6A-76D5C4A6BBEE}" type="presOf" srcId="{8B8023AF-E737-471F-ADEE-609B1FFDD3C3}" destId="{074E3115-C942-4DEC-8729-D482C2CDE161}" srcOrd="0" destOrd="0" presId="urn:microsoft.com/office/officeart/2005/8/layout/radial1"/>
    <dgm:cxn modelId="{CA9577CD-D7FF-43B6-98D2-A16154F74213}" srcId="{BF5753DB-8AA4-4284-A520-931FAD04584C}" destId="{782FBDDF-B3DE-4DFC-9DBE-9E0F5542E179}" srcOrd="89" destOrd="0" parTransId="{EA74AC40-713E-4053-B86C-C411587F24E2}" sibTransId="{DA1A784C-DFF0-44E9-980B-F55D8653E0D1}"/>
    <dgm:cxn modelId="{FB95FECE-16B3-4256-83A8-C1FC8FC30D89}" srcId="{BF5753DB-8AA4-4284-A520-931FAD04584C}" destId="{BEDB0D31-B455-4A15-9246-B129CC2169EC}" srcOrd="94" destOrd="0" parTransId="{8AC74FFB-3AE7-4E0C-8284-C08DC5F5572B}" sibTransId="{71A1C876-85A8-4EB0-96CF-614CE18373D4}"/>
    <dgm:cxn modelId="{28422BCF-2B85-46C6-AAD5-36631BE719C8}" srcId="{BF5753DB-8AA4-4284-A520-931FAD04584C}" destId="{BD6EE029-4678-468A-80AC-EEEAD85291CA}" srcOrd="10" destOrd="0" parTransId="{1C0DDE49-3A36-4F08-AEBC-54949BBC7168}" sibTransId="{EF91BB29-AED3-4189-AB1C-BD3F13B16114}"/>
    <dgm:cxn modelId="{F1CAB5CF-4D4B-4EB6-BAFF-FE5C9839562C}" srcId="{BF5753DB-8AA4-4284-A520-931FAD04584C}" destId="{6BDF47EE-05FE-4ED2-8543-F82F55EC7A52}" srcOrd="55" destOrd="0" parTransId="{39050FD4-838F-433C-9A28-F63CB305DABD}" sibTransId="{7828AD26-CCC1-4F1F-8117-2724A64E1E5B}"/>
    <dgm:cxn modelId="{683B65D0-B343-4890-B93B-AC5F919EEABB}" srcId="{BF5753DB-8AA4-4284-A520-931FAD04584C}" destId="{24D2F31F-0C82-4592-B0C3-009AADDBFD92}" srcOrd="58" destOrd="0" parTransId="{8888500E-FD43-4FA8-9CC9-E41DF1EB98F4}" sibTransId="{A5F24A6C-C1C0-4459-9511-8AD04791A8CB}"/>
    <dgm:cxn modelId="{1D17E5D1-2BAA-473E-A870-AE3C2A6170DB}" srcId="{BF5753DB-8AA4-4284-A520-931FAD04584C}" destId="{CF1A7F9B-FF64-4172-A6D1-820FA301EAC8}" srcOrd="31" destOrd="0" parTransId="{00398AEA-32E2-438F-97F2-42D30EEEB0AB}" sibTransId="{45581D7B-5FD9-480B-A824-58B94C52A27F}"/>
    <dgm:cxn modelId="{399EC5D4-7976-48D9-9793-9EFD1BFD0885}" srcId="{BF5753DB-8AA4-4284-A520-931FAD04584C}" destId="{668612DE-D7FD-4348-8B3C-FB497AD67008}" srcOrd="33" destOrd="0" parTransId="{92949E00-BED3-438F-9A1E-3F522FBDF42C}" sibTransId="{D26F54FA-FCCC-44FD-BB5C-F9A614244D88}"/>
    <dgm:cxn modelId="{006CDDD4-E413-4673-AD82-5795CE30EF0E}" srcId="{BF5753DB-8AA4-4284-A520-931FAD04584C}" destId="{5AF45D84-67B5-4DB9-A4BA-1B98C274E426}" srcOrd="12" destOrd="0" parTransId="{29C91BAE-B1EE-4CC3-87BE-F36FD954613D}" sibTransId="{CF6E485C-88F1-46E3-A08B-769AEA7C0BDB}"/>
    <dgm:cxn modelId="{2FFE05DE-6883-478D-9734-1349AFBD99EB}" srcId="{BF5753DB-8AA4-4284-A520-931FAD04584C}" destId="{EF42C928-6A0F-4F0C-8FDE-32FDAB805234}" srcOrd="64" destOrd="0" parTransId="{2A95B88B-2519-4F30-8C84-6E708A1C1278}" sibTransId="{1E3FB6DD-7673-4886-B3F9-BBCA9205E3A8}"/>
    <dgm:cxn modelId="{53D3AAE1-C64D-41E9-9CB5-A99C21325898}" srcId="{BF5753DB-8AA4-4284-A520-931FAD04584C}" destId="{5E89016D-5196-4D7D-84C4-C5647BE6377E}" srcOrd="13" destOrd="0" parTransId="{1495BF26-F42E-4B11-8DF4-9FC87D82B170}" sibTransId="{BA340090-88CC-408B-9343-EA6099F8E3BC}"/>
    <dgm:cxn modelId="{FF3019E7-A7B3-497C-9950-444A822CBA96}" srcId="{BF5753DB-8AA4-4284-A520-931FAD04584C}" destId="{771B64FF-2E49-4B3D-942E-4E648B2AEDE5}" srcOrd="14" destOrd="0" parTransId="{A6C6871B-C475-4D28-88EB-0EE12D9FD090}" sibTransId="{74AE5ADF-F970-4B61-B7E9-BE759570E12D}"/>
    <dgm:cxn modelId="{F11162E7-6129-49F6-B1FE-EA867813F99B}" srcId="{BF5753DB-8AA4-4284-A520-931FAD04584C}" destId="{4B82BF88-D7BF-49AD-91E3-B2AB7C41864A}" srcOrd="88" destOrd="0" parTransId="{89D466E7-52CF-4BAE-8E53-43D6E3D53BC8}" sibTransId="{D83A44E9-3559-477C-B626-4C6949C16DBD}"/>
    <dgm:cxn modelId="{87A130E8-D437-4763-8E1D-670C43E31B4C}" srcId="{BF5753DB-8AA4-4284-A520-931FAD04584C}" destId="{08595D15-0619-4B2B-868B-FC4918E94001}" srcOrd="9" destOrd="0" parTransId="{CBCCDB7F-AB0E-47A5-88A7-56695C8AAEF7}" sibTransId="{5E35D258-F478-4F0A-8AFE-AD2DD975DF78}"/>
    <dgm:cxn modelId="{558877E9-7CC5-4E58-AC8E-4BAD09CE5663}" srcId="{BF5753DB-8AA4-4284-A520-931FAD04584C}" destId="{70DE7F35-6E8F-45F7-AE3B-2B4B44693BD0}" srcOrd="25" destOrd="0" parTransId="{049BB0BA-D8A6-4ABB-9858-21A733AE06A3}" sibTransId="{A7C1237B-6753-4393-BC03-626AC2D248DB}"/>
    <dgm:cxn modelId="{A90A0DEC-EBFC-47BA-B34D-8BFAB560FE9E}" srcId="{BF5753DB-8AA4-4284-A520-931FAD04584C}" destId="{FA1A00DF-3B95-4D53-A2E2-AF46699B55FC}" srcOrd="3" destOrd="0" parTransId="{A4A147C8-5286-4973-A608-19A9C805F25F}" sibTransId="{AD6DFEFF-0B69-48A4-A51E-7FD81E8F3936}"/>
    <dgm:cxn modelId="{AD9F9BEE-EDF7-449F-9A91-3751D5D66DD6}" srcId="{BF5753DB-8AA4-4284-A520-931FAD04584C}" destId="{9F167D0F-3831-490F-BC77-18F61F419464}" srcOrd="85" destOrd="0" parTransId="{1AD33ADF-F536-4BF1-9643-525956C9BF58}" sibTransId="{2A6BDE82-EB69-4F1E-8938-7931D9F52633}"/>
    <dgm:cxn modelId="{0739D2EE-6610-4805-8F3C-2628B04CC6F7}" srcId="{BF5753DB-8AA4-4284-A520-931FAD04584C}" destId="{9A117EDC-DEF1-4C35-A561-A774B791B70F}" srcOrd="98" destOrd="0" parTransId="{6A4314C2-C105-4C5D-ABA3-C309F1AA9B68}" sibTransId="{3E4E11F3-40D9-43D0-9BD6-3CD51DC8298D}"/>
    <dgm:cxn modelId="{C068A1FA-6DDF-41DB-802B-BE52A611D6BA}" type="presOf" srcId="{D4D41B40-098F-42B9-B16D-D2D0F66E5D55}" destId="{4B2D3885-EC35-4F20-A890-FAE6A36426D6}" srcOrd="0" destOrd="0" presId="urn:microsoft.com/office/officeart/2005/8/layout/radial1"/>
    <dgm:cxn modelId="{FE503BFE-6AFE-454B-9A5B-4B8D9AE0C9F9}" srcId="{BF5753DB-8AA4-4284-A520-931FAD04584C}" destId="{91A90CD1-EFAE-404D-8E05-1D76E670F9A0}" srcOrd="51" destOrd="0" parTransId="{245EDFB9-6A19-417B-A004-63EEC3059CDE}" sibTransId="{989E06BC-876F-4744-9149-41A6D5CF795B}"/>
    <dgm:cxn modelId="{790649FF-7C69-4412-8111-EB7A94391872}" srcId="{BF5753DB-8AA4-4284-A520-931FAD04584C}" destId="{92890EEE-1192-4C04-AB7E-863189442792}" srcOrd="99" destOrd="0" parTransId="{E564CB12-3179-46E1-BA0B-8BBFF8462066}" sibTransId="{6374A28C-067C-491B-80D6-6D96EA07DD02}"/>
    <dgm:cxn modelId="{5FEFE9A9-30AE-44DE-AFA3-56F2F979A167}" type="presParOf" srcId="{E7E4BCDF-ADC4-4CA5-B6F7-77FA52178753}" destId="{5B49BE6D-B813-4716-B391-DE2A6148DF71}" srcOrd="0" destOrd="0" presId="urn:microsoft.com/office/officeart/2005/8/layout/radial1"/>
    <dgm:cxn modelId="{BFA98A14-D100-445B-B50E-8EF6F4486933}" type="presParOf" srcId="{E7E4BCDF-ADC4-4CA5-B6F7-77FA52178753}" destId="{D68A09EC-205B-4F6F-91EE-2CE890DB8E79}" srcOrd="1" destOrd="0" presId="urn:microsoft.com/office/officeart/2005/8/layout/radial1"/>
    <dgm:cxn modelId="{592AAB79-CCFF-40D7-A137-B24798D97DBB}" type="presParOf" srcId="{D68A09EC-205B-4F6F-91EE-2CE890DB8E79}" destId="{4909E637-26B2-479C-B8B7-7443135B83F3}" srcOrd="0" destOrd="0" presId="urn:microsoft.com/office/officeart/2005/8/layout/radial1"/>
    <dgm:cxn modelId="{BB7D5879-52F5-48DD-99EB-D696ADF65AD8}" type="presParOf" srcId="{E7E4BCDF-ADC4-4CA5-B6F7-77FA52178753}" destId="{074E3115-C942-4DEC-8729-D482C2CDE161}" srcOrd="2" destOrd="0" presId="urn:microsoft.com/office/officeart/2005/8/layout/radial1"/>
    <dgm:cxn modelId="{1173B233-90F4-44AF-AE92-5DC9ADB04795}" type="presParOf" srcId="{E7E4BCDF-ADC4-4CA5-B6F7-77FA52178753}" destId="{D8E0748D-D0FF-43F8-BAB2-B58A4D252EDB}" srcOrd="3" destOrd="0" presId="urn:microsoft.com/office/officeart/2005/8/layout/radial1"/>
    <dgm:cxn modelId="{1A5F46AC-5633-46B3-933A-7E3AD332DA98}" type="presParOf" srcId="{D8E0748D-D0FF-43F8-BAB2-B58A4D252EDB}" destId="{833A8CB2-B452-4977-922B-7ADB26D37EED}" srcOrd="0" destOrd="0" presId="urn:microsoft.com/office/officeart/2005/8/layout/radial1"/>
    <dgm:cxn modelId="{0254F68B-4DCD-4C3D-AEEB-0F2EA16DEDBD}" type="presParOf" srcId="{E7E4BCDF-ADC4-4CA5-B6F7-77FA52178753}" destId="{424BC879-CC4E-4B30-8170-BD16B682056C}" srcOrd="4" destOrd="0" presId="urn:microsoft.com/office/officeart/2005/8/layout/radial1"/>
    <dgm:cxn modelId="{2EFE1A22-94F9-4F15-A11A-A3C6C37DC5D6}" type="presParOf" srcId="{E7E4BCDF-ADC4-4CA5-B6F7-77FA52178753}" destId="{4CFCA36B-5831-4839-BD31-80396D10F80F}" srcOrd="5" destOrd="0" presId="urn:microsoft.com/office/officeart/2005/8/layout/radial1"/>
    <dgm:cxn modelId="{36A97DCF-0B25-4479-9B0D-84B1899D4165}" type="presParOf" srcId="{4CFCA36B-5831-4839-BD31-80396D10F80F}" destId="{7559893A-F1A9-45CA-939F-5FC53DE39880}" srcOrd="0" destOrd="0" presId="urn:microsoft.com/office/officeart/2005/8/layout/radial1"/>
    <dgm:cxn modelId="{6652145D-00FC-40E4-B537-4933CAE681A2}" type="presParOf" srcId="{E7E4BCDF-ADC4-4CA5-B6F7-77FA52178753}" destId="{F0DDE871-579D-40E0-A458-AFEBF6D7F904}" srcOrd="6" destOrd="0" presId="urn:microsoft.com/office/officeart/2005/8/layout/radial1"/>
    <dgm:cxn modelId="{B11B01A8-5BD0-4E19-9B6F-B3ACD09B6787}" type="presParOf" srcId="{E7E4BCDF-ADC4-4CA5-B6F7-77FA52178753}" destId="{8762D76C-526B-43CC-BBA9-2E5C4328A683}" srcOrd="7" destOrd="0" presId="urn:microsoft.com/office/officeart/2005/8/layout/radial1"/>
    <dgm:cxn modelId="{24E02CAF-0F27-4200-9219-615BC77F2EE3}" type="presParOf" srcId="{8762D76C-526B-43CC-BBA9-2E5C4328A683}" destId="{BA914E9B-5EF9-4BB2-A9C8-32282061527C}" srcOrd="0" destOrd="0" presId="urn:microsoft.com/office/officeart/2005/8/layout/radial1"/>
    <dgm:cxn modelId="{D9CAEB62-CAFE-46DB-A02A-790219BDAA73}" type="presParOf" srcId="{E7E4BCDF-ADC4-4CA5-B6F7-77FA52178753}" destId="{4B2D3885-EC35-4F20-A890-FAE6A36426D6}" srcOrd="8" destOrd="0" presId="urn:microsoft.com/office/officeart/2005/8/layout/radial1"/>
    <dgm:cxn modelId="{66735F1A-09FC-448A-97FD-782F9F5045AD}" type="presParOf" srcId="{E7E4BCDF-ADC4-4CA5-B6F7-77FA52178753}" destId="{4DD1891A-B3AB-49AD-8FD4-CCA4ACB04D59}" srcOrd="9" destOrd="0" presId="urn:microsoft.com/office/officeart/2005/8/layout/radial1"/>
    <dgm:cxn modelId="{5268DBD8-DA9D-4F18-841E-5F4C54E71D64}" type="presParOf" srcId="{4DD1891A-B3AB-49AD-8FD4-CCA4ACB04D59}" destId="{69DE98BA-52B7-48E3-8911-73EB898A3B34}" srcOrd="0" destOrd="0" presId="urn:microsoft.com/office/officeart/2005/8/layout/radial1"/>
    <dgm:cxn modelId="{CF12B9FE-7390-45F3-AF47-222B60C494E9}" type="presParOf" srcId="{E7E4BCDF-ADC4-4CA5-B6F7-77FA52178753}" destId="{9F37EEC7-CD16-4DBD-A42F-841EB94AB7C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B3D807-AB70-42D7-983A-D23965EAE65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537715-255D-4456-B6A8-B047A84B4F05}">
      <dgm:prSet phldrT="[Text]" custT="1"/>
      <dgm:spPr/>
      <dgm:t>
        <a:bodyPr/>
        <a:lstStyle/>
        <a:p>
          <a:r>
            <a:rPr lang="en-US" sz="32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MyDrive</a:t>
          </a:r>
        </a:p>
      </dgm:t>
    </dgm:pt>
    <dgm:pt modelId="{E540723A-D38B-43D2-8A17-C0B8FDC6E577}" type="parTrans" cxnId="{81850880-1778-47FD-A490-4C15DBEED4D8}">
      <dgm:prSet/>
      <dgm:spPr/>
      <dgm:t>
        <a:bodyPr/>
        <a:lstStyle/>
        <a:p>
          <a:endParaRPr lang="en-US" sz="1600"/>
        </a:p>
      </dgm:t>
    </dgm:pt>
    <dgm:pt modelId="{45C9E959-3338-4DC6-8E23-572CCF570F7B}" type="sibTrans" cxnId="{81850880-1778-47FD-A490-4C15DBEED4D8}">
      <dgm:prSet/>
      <dgm:spPr/>
      <dgm:t>
        <a:bodyPr/>
        <a:lstStyle/>
        <a:p>
          <a:endParaRPr lang="en-US" sz="1600"/>
        </a:p>
      </dgm:t>
    </dgm:pt>
    <dgm:pt modelId="{3C61D41F-07BD-4F2D-9C78-DD54879A56C8}">
      <dgm:prSet phldrT="[Text]" custT="1"/>
      <dgm:spPr>
        <a:solidFill>
          <a:srgbClr val="0A614E">
            <a:alpha val="90000"/>
          </a:srgbClr>
        </a:solidFill>
      </dgm:spPr>
      <dgm:t>
        <a:bodyPr/>
        <a:lstStyle/>
        <a:p>
          <a:r>
            <a:rPr lang="en-US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OneDrive</a:t>
          </a:r>
        </a:p>
      </dgm:t>
    </dgm:pt>
    <dgm:pt modelId="{A8E58DDC-BF0F-4649-ACC2-24307141F8C2}" type="parTrans" cxnId="{E79AA5EC-E4BB-4853-A731-94B765989CD8}">
      <dgm:prSet/>
      <dgm:spPr/>
      <dgm:t>
        <a:bodyPr/>
        <a:lstStyle/>
        <a:p>
          <a:endParaRPr lang="en-US" sz="1600"/>
        </a:p>
      </dgm:t>
    </dgm:pt>
    <dgm:pt modelId="{DFFDB5A7-BEE3-4C70-95BF-A9654A9317BF}" type="sibTrans" cxnId="{E79AA5EC-E4BB-4853-A731-94B765989CD8}">
      <dgm:prSet/>
      <dgm:spPr/>
      <dgm:t>
        <a:bodyPr/>
        <a:lstStyle/>
        <a:p>
          <a:endParaRPr lang="en-US" sz="1600"/>
        </a:p>
      </dgm:t>
    </dgm:pt>
    <dgm:pt modelId="{D797575B-E847-4AE3-B453-634F6DDD50EE}">
      <dgm:prSet phldrT="[Text]" custT="1"/>
      <dgm:spPr/>
      <dgm:t>
        <a:bodyPr/>
        <a:lstStyle/>
        <a:p>
          <a:r>
            <a:rPr lang="en-US" sz="32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VolShare</a:t>
          </a:r>
        </a:p>
      </dgm:t>
    </dgm:pt>
    <dgm:pt modelId="{2D92C4D8-4A58-4A88-9D05-C63070B37A7A}" type="parTrans" cxnId="{E64C6345-B68B-42FE-A9F6-563CC6763CFC}">
      <dgm:prSet/>
      <dgm:spPr/>
      <dgm:t>
        <a:bodyPr/>
        <a:lstStyle/>
        <a:p>
          <a:endParaRPr lang="en-US" sz="1600"/>
        </a:p>
      </dgm:t>
    </dgm:pt>
    <dgm:pt modelId="{887CF247-B81B-4E2F-995B-6D1FA8EB49D9}" type="sibTrans" cxnId="{E64C6345-B68B-42FE-A9F6-563CC6763CFC}">
      <dgm:prSet/>
      <dgm:spPr/>
      <dgm:t>
        <a:bodyPr/>
        <a:lstStyle/>
        <a:p>
          <a:endParaRPr lang="en-US" sz="1600"/>
        </a:p>
      </dgm:t>
    </dgm:pt>
    <dgm:pt modelId="{C4FFD834-9076-407C-875A-1F8E8402F88C}">
      <dgm:prSet phldrT="[Text]" custT="1"/>
      <dgm:spPr>
        <a:solidFill>
          <a:srgbClr val="0A614E">
            <a:alpha val="90000"/>
          </a:srgbClr>
        </a:solidFill>
      </dgm:spPr>
      <dgm:t>
        <a:bodyPr/>
        <a:lstStyle/>
        <a:p>
          <a:r>
            <a:rPr lang="en-US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SharePoint</a:t>
          </a:r>
          <a:endParaRPr lang="en-US" sz="3200" dirty="0"/>
        </a:p>
      </dgm:t>
    </dgm:pt>
    <dgm:pt modelId="{0B5D48FE-E7CD-4AEC-B2DF-D27D54DE9B38}" type="parTrans" cxnId="{7CCCD398-4B0B-4BF5-9437-CA99A8DDD17B}">
      <dgm:prSet/>
      <dgm:spPr/>
      <dgm:t>
        <a:bodyPr/>
        <a:lstStyle/>
        <a:p>
          <a:endParaRPr lang="en-US" sz="1600"/>
        </a:p>
      </dgm:t>
    </dgm:pt>
    <dgm:pt modelId="{24A427D9-6E95-48E6-AB39-79D86B6AB02F}" type="sibTrans" cxnId="{7CCCD398-4B0B-4BF5-9437-CA99A8DDD17B}">
      <dgm:prSet/>
      <dgm:spPr/>
      <dgm:t>
        <a:bodyPr/>
        <a:lstStyle/>
        <a:p>
          <a:endParaRPr lang="en-US" sz="1600"/>
        </a:p>
      </dgm:t>
    </dgm:pt>
    <dgm:pt modelId="{5D22D98F-9AA3-4FCC-B824-F49B4AD05177}">
      <dgm:prSet phldrT="[Text]" custT="1"/>
      <dgm:spPr/>
      <dgm:t>
        <a:bodyPr/>
        <a:lstStyle/>
        <a:p>
          <a:r>
            <a:rPr lang="en-US" sz="32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Department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Drive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89EA7AC1-09A5-4841-AA12-04A0274CB4DF}" type="parTrans" cxnId="{0F0AEA5E-AB19-49BE-AEFF-4AB54C8BB973}">
      <dgm:prSet/>
      <dgm:spPr/>
      <dgm:t>
        <a:bodyPr/>
        <a:lstStyle/>
        <a:p>
          <a:endParaRPr lang="en-US" sz="1600"/>
        </a:p>
      </dgm:t>
    </dgm:pt>
    <dgm:pt modelId="{A52DE5A7-4E50-4217-BCEE-32E142CFF00E}" type="sibTrans" cxnId="{0F0AEA5E-AB19-49BE-AEFF-4AB54C8BB973}">
      <dgm:prSet/>
      <dgm:spPr/>
      <dgm:t>
        <a:bodyPr/>
        <a:lstStyle/>
        <a:p>
          <a:endParaRPr lang="en-US" sz="1600"/>
        </a:p>
      </dgm:t>
    </dgm:pt>
    <dgm:pt modelId="{EC9E2870-A96F-41EA-8E4D-2CDFFB15298B}">
      <dgm:prSet phldrT="[Text]" custT="1"/>
      <dgm:spPr>
        <a:solidFill>
          <a:srgbClr val="0A614E">
            <a:alpha val="90000"/>
          </a:srgbClr>
        </a:solidFill>
      </dgm:spPr>
      <dgm:t>
        <a:bodyPr/>
        <a:lstStyle/>
        <a:p>
          <a:r>
            <a:rPr lang="en-US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SharePoint/Teams</a:t>
          </a:r>
          <a:endParaRPr lang="en-US" sz="3200" dirty="0"/>
        </a:p>
      </dgm:t>
    </dgm:pt>
    <dgm:pt modelId="{CE61BECC-E0D1-4A3E-8486-749BF6CDE479}" type="parTrans" cxnId="{F9029242-8D40-4A91-9390-25BB2A3E61F9}">
      <dgm:prSet/>
      <dgm:spPr/>
      <dgm:t>
        <a:bodyPr/>
        <a:lstStyle/>
        <a:p>
          <a:endParaRPr lang="en-US" sz="1600"/>
        </a:p>
      </dgm:t>
    </dgm:pt>
    <dgm:pt modelId="{1E1FA07D-8472-481D-9544-CB2B036478BE}" type="sibTrans" cxnId="{F9029242-8D40-4A91-9390-25BB2A3E61F9}">
      <dgm:prSet/>
      <dgm:spPr/>
      <dgm:t>
        <a:bodyPr/>
        <a:lstStyle/>
        <a:p>
          <a:endParaRPr lang="en-US" sz="1600"/>
        </a:p>
      </dgm:t>
    </dgm:pt>
    <dgm:pt modelId="{63F1644C-F103-45AA-A23F-7DB45AC26103}">
      <dgm:prSet phldrT="[Text]" custT="1"/>
      <dgm:spPr/>
      <dgm:t>
        <a:bodyPr/>
        <a:lstStyle/>
        <a:p>
          <a:r>
            <a:rPr lang="en-US" sz="28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Project Documents</a:t>
          </a:r>
          <a:endParaRPr lang="en-US" sz="1800" dirty="0">
            <a:solidFill>
              <a:srgbClr val="0A614E"/>
            </a:solidFill>
          </a:endParaRPr>
        </a:p>
      </dgm:t>
    </dgm:pt>
    <dgm:pt modelId="{6AF30566-A650-4C17-8ED2-9F3FA3FEDFCC}" type="parTrans" cxnId="{3CE7EE9F-E6C4-45F7-8906-F596422BE744}">
      <dgm:prSet/>
      <dgm:spPr/>
      <dgm:t>
        <a:bodyPr/>
        <a:lstStyle/>
        <a:p>
          <a:endParaRPr lang="en-US" sz="1600"/>
        </a:p>
      </dgm:t>
    </dgm:pt>
    <dgm:pt modelId="{087AD260-661F-4F37-A60B-15E2392FB163}" type="sibTrans" cxnId="{3CE7EE9F-E6C4-45F7-8906-F596422BE744}">
      <dgm:prSet/>
      <dgm:spPr/>
      <dgm:t>
        <a:bodyPr/>
        <a:lstStyle/>
        <a:p>
          <a:endParaRPr lang="en-US" sz="1600"/>
        </a:p>
      </dgm:t>
    </dgm:pt>
    <dgm:pt modelId="{1016EEC2-3AC8-44D6-8BA6-B0A603BB80AD}">
      <dgm:prSet phldrT="[Text]" custT="1"/>
      <dgm:spPr>
        <a:solidFill>
          <a:srgbClr val="0A614E">
            <a:alpha val="90000"/>
          </a:srgbClr>
        </a:solidFill>
      </dgm:spPr>
      <dgm:t>
        <a:bodyPr/>
        <a:lstStyle/>
        <a:p>
          <a:r>
            <a:rPr lang="en-US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Teams</a:t>
          </a:r>
          <a:endParaRPr lang="en-US" sz="3200" dirty="0"/>
        </a:p>
      </dgm:t>
    </dgm:pt>
    <dgm:pt modelId="{916620EE-65FF-4FF5-88EA-0F64F3432914}" type="parTrans" cxnId="{9273B041-00D8-4351-A427-9958EBB1EC6B}">
      <dgm:prSet/>
      <dgm:spPr/>
      <dgm:t>
        <a:bodyPr/>
        <a:lstStyle/>
        <a:p>
          <a:endParaRPr lang="en-US" sz="1600"/>
        </a:p>
      </dgm:t>
    </dgm:pt>
    <dgm:pt modelId="{57EE2B55-65E6-4F39-94C0-F22D1755C246}" type="sibTrans" cxnId="{9273B041-00D8-4351-A427-9958EBB1EC6B}">
      <dgm:prSet/>
      <dgm:spPr/>
      <dgm:t>
        <a:bodyPr/>
        <a:lstStyle/>
        <a:p>
          <a:endParaRPr lang="en-US" sz="1600"/>
        </a:p>
      </dgm:t>
    </dgm:pt>
    <dgm:pt modelId="{CB0DCBA7-BAFF-486E-B197-D33B3FBD36AD}">
      <dgm:prSet phldrT="[Text]" custT="1"/>
      <dgm:spPr/>
      <dgm:t>
        <a:bodyPr/>
        <a:lstStyle/>
        <a:p>
          <a:r>
            <a:rPr lang="en-US" sz="24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Archived Documents </a:t>
          </a:r>
          <a:r>
            <a:rPr lang="en-US" sz="18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(paper or electronic)</a:t>
          </a:r>
          <a:endParaRPr lang="en-US" sz="1800" dirty="0">
            <a:solidFill>
              <a:srgbClr val="0A614E"/>
            </a:solidFill>
          </a:endParaRPr>
        </a:p>
      </dgm:t>
    </dgm:pt>
    <dgm:pt modelId="{AC44376D-ABA5-43DE-B2A5-9709C3D10108}" type="parTrans" cxnId="{60BF225A-532C-48C8-B3A0-76CEE8BAC941}">
      <dgm:prSet/>
      <dgm:spPr/>
      <dgm:t>
        <a:bodyPr/>
        <a:lstStyle/>
        <a:p>
          <a:endParaRPr lang="en-US" sz="1600"/>
        </a:p>
      </dgm:t>
    </dgm:pt>
    <dgm:pt modelId="{0587C147-9B48-4E7F-85BB-F465FCF89EC8}" type="sibTrans" cxnId="{60BF225A-532C-48C8-B3A0-76CEE8BAC941}">
      <dgm:prSet/>
      <dgm:spPr/>
      <dgm:t>
        <a:bodyPr/>
        <a:lstStyle/>
        <a:p>
          <a:endParaRPr lang="en-US" sz="1600"/>
        </a:p>
      </dgm:t>
    </dgm:pt>
    <dgm:pt modelId="{C8EFADE6-2AE8-49A4-990B-9A49D1E8F964}">
      <dgm:prSet phldrT="[Text]" custT="1"/>
      <dgm:spPr>
        <a:solidFill>
          <a:srgbClr val="0A614E">
            <a:alpha val="90000"/>
          </a:srgbClr>
        </a:solidFill>
      </dgm:spPr>
      <dgm:t>
        <a:bodyPr/>
        <a:lstStyle/>
        <a:p>
          <a:r>
            <a:rPr lang="en-US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OnBase*</a:t>
          </a:r>
          <a:endParaRPr lang="en-US" sz="3200" dirty="0"/>
        </a:p>
      </dgm:t>
    </dgm:pt>
    <dgm:pt modelId="{DE154DAC-AF1D-4628-B832-1EFC7B4A1573}" type="parTrans" cxnId="{8F01B2B5-3144-4420-A0AD-0F0FD126D317}">
      <dgm:prSet/>
      <dgm:spPr/>
      <dgm:t>
        <a:bodyPr/>
        <a:lstStyle/>
        <a:p>
          <a:endParaRPr lang="en-US" sz="1600"/>
        </a:p>
      </dgm:t>
    </dgm:pt>
    <dgm:pt modelId="{14023334-2CE1-459D-B311-EC22448B0ECF}" type="sibTrans" cxnId="{8F01B2B5-3144-4420-A0AD-0F0FD126D317}">
      <dgm:prSet/>
      <dgm:spPr/>
      <dgm:t>
        <a:bodyPr/>
        <a:lstStyle/>
        <a:p>
          <a:endParaRPr lang="en-US" sz="1600"/>
        </a:p>
      </dgm:t>
    </dgm:pt>
    <dgm:pt modelId="{31A2C4C5-1D85-4E44-BFE7-5B1E30CEB797}" type="pres">
      <dgm:prSet presAssocID="{ABB3D807-AB70-42D7-983A-D23965EAE653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A40C1B9E-8453-42B5-9679-013AF3943866}" type="pres">
      <dgm:prSet presAssocID="{45537715-255D-4456-B6A8-B047A84B4F05}" presName="horFlow" presStyleCnt="0"/>
      <dgm:spPr/>
    </dgm:pt>
    <dgm:pt modelId="{C2746D48-FD7E-46CF-AB2C-2EB492AD5D48}" type="pres">
      <dgm:prSet presAssocID="{45537715-255D-4456-B6A8-B047A84B4F05}" presName="bigChev" presStyleLbl="node1" presStyleIdx="0" presStyleCnt="5" custScaleX="248217" custScaleY="96663"/>
      <dgm:spPr/>
    </dgm:pt>
    <dgm:pt modelId="{AC0F3680-2C78-4347-8964-405A636705A6}" type="pres">
      <dgm:prSet presAssocID="{A8E58DDC-BF0F-4649-ACC2-24307141F8C2}" presName="parTrans" presStyleCnt="0"/>
      <dgm:spPr/>
    </dgm:pt>
    <dgm:pt modelId="{AAD81591-5768-43F1-9829-9278EF5E2904}" type="pres">
      <dgm:prSet presAssocID="{3C61D41F-07BD-4F2D-9C78-DD54879A56C8}" presName="node" presStyleLbl="alignAccFollowNode1" presStyleIdx="0" presStyleCnt="5" custScaleX="346679" custScaleY="116461" custLinFactNeighborX="6364">
        <dgm:presLayoutVars>
          <dgm:bulletEnabled val="1"/>
        </dgm:presLayoutVars>
      </dgm:prSet>
      <dgm:spPr/>
    </dgm:pt>
    <dgm:pt modelId="{A05E7FB1-64E1-4DC3-A057-38170EF5DC50}" type="pres">
      <dgm:prSet presAssocID="{45537715-255D-4456-B6A8-B047A84B4F05}" presName="vSp" presStyleCnt="0"/>
      <dgm:spPr/>
    </dgm:pt>
    <dgm:pt modelId="{A571A2C4-7F32-435D-A583-AF0DB99CA069}" type="pres">
      <dgm:prSet presAssocID="{D797575B-E847-4AE3-B453-634F6DDD50EE}" presName="horFlow" presStyleCnt="0"/>
      <dgm:spPr/>
    </dgm:pt>
    <dgm:pt modelId="{6E22A0D4-864B-45DA-A444-E8212F4F3BD4}" type="pres">
      <dgm:prSet presAssocID="{D797575B-E847-4AE3-B453-634F6DDD50EE}" presName="bigChev" presStyleLbl="node1" presStyleIdx="1" presStyleCnt="5" custScaleX="247185"/>
      <dgm:spPr/>
    </dgm:pt>
    <dgm:pt modelId="{6AD6D568-99BA-4503-AD3A-3C31C880D4AB}" type="pres">
      <dgm:prSet presAssocID="{0B5D48FE-E7CD-4AEC-B2DF-D27D54DE9B38}" presName="parTrans" presStyleCnt="0"/>
      <dgm:spPr/>
    </dgm:pt>
    <dgm:pt modelId="{7B6BD37E-17BC-4545-B2F9-3F1054250328}" type="pres">
      <dgm:prSet presAssocID="{C4FFD834-9076-407C-875A-1F8E8402F88C}" presName="node" presStyleLbl="alignAccFollowNode1" presStyleIdx="1" presStyleCnt="5" custScaleX="346679" custScaleY="116237" custLinFactNeighborX="5765">
        <dgm:presLayoutVars>
          <dgm:bulletEnabled val="1"/>
        </dgm:presLayoutVars>
      </dgm:prSet>
      <dgm:spPr/>
    </dgm:pt>
    <dgm:pt modelId="{AE08528B-4293-4CFB-BA52-ADCA583BFA04}" type="pres">
      <dgm:prSet presAssocID="{D797575B-E847-4AE3-B453-634F6DDD50EE}" presName="vSp" presStyleCnt="0"/>
      <dgm:spPr/>
    </dgm:pt>
    <dgm:pt modelId="{CE72D553-37AE-4AB8-BA66-68FF19CB75EC}" type="pres">
      <dgm:prSet presAssocID="{5D22D98F-9AA3-4FCC-B824-F49B4AD05177}" presName="horFlow" presStyleCnt="0"/>
      <dgm:spPr/>
    </dgm:pt>
    <dgm:pt modelId="{515D141D-33DC-48D5-B67F-62C98C5A4F80}" type="pres">
      <dgm:prSet presAssocID="{5D22D98F-9AA3-4FCC-B824-F49B4AD05177}" presName="bigChev" presStyleLbl="node1" presStyleIdx="2" presStyleCnt="5" custScaleX="243506"/>
      <dgm:spPr/>
    </dgm:pt>
    <dgm:pt modelId="{66850179-0D98-4D4C-91D8-61F203483244}" type="pres">
      <dgm:prSet presAssocID="{CE61BECC-E0D1-4A3E-8486-749BF6CDE479}" presName="parTrans" presStyleCnt="0"/>
      <dgm:spPr/>
    </dgm:pt>
    <dgm:pt modelId="{79BA20F5-A61A-4648-8AE9-1DCBE2B0F01F}" type="pres">
      <dgm:prSet presAssocID="{EC9E2870-A96F-41EA-8E4D-2CDFFB15298B}" presName="node" presStyleLbl="alignAccFollowNode1" presStyleIdx="2" presStyleCnt="5" custScaleX="346679" custScaleY="129064">
        <dgm:presLayoutVars>
          <dgm:bulletEnabled val="1"/>
        </dgm:presLayoutVars>
      </dgm:prSet>
      <dgm:spPr/>
    </dgm:pt>
    <dgm:pt modelId="{1D408962-30DF-4738-B8BA-37AC496297E1}" type="pres">
      <dgm:prSet presAssocID="{5D22D98F-9AA3-4FCC-B824-F49B4AD05177}" presName="vSp" presStyleCnt="0"/>
      <dgm:spPr/>
    </dgm:pt>
    <dgm:pt modelId="{C8800CBD-E94F-437D-A161-15254D2FF457}" type="pres">
      <dgm:prSet presAssocID="{63F1644C-F103-45AA-A23F-7DB45AC26103}" presName="horFlow" presStyleCnt="0"/>
      <dgm:spPr/>
    </dgm:pt>
    <dgm:pt modelId="{BD2BA8D0-9D46-4CC2-9AA4-5A9832D5E4F9}" type="pres">
      <dgm:prSet presAssocID="{63F1644C-F103-45AA-A23F-7DB45AC26103}" presName="bigChev" presStyleLbl="node1" presStyleIdx="3" presStyleCnt="5" custScaleX="241437"/>
      <dgm:spPr/>
    </dgm:pt>
    <dgm:pt modelId="{6C425FA2-F019-44C8-8119-F722C69C4266}" type="pres">
      <dgm:prSet presAssocID="{916620EE-65FF-4FF5-88EA-0F64F3432914}" presName="parTrans" presStyleCnt="0"/>
      <dgm:spPr/>
    </dgm:pt>
    <dgm:pt modelId="{4D099A11-9137-42B8-B4CE-62EB52991D56}" type="pres">
      <dgm:prSet presAssocID="{1016EEC2-3AC8-44D6-8BA6-B0A603BB80AD}" presName="node" presStyleLbl="alignAccFollowNode1" presStyleIdx="3" presStyleCnt="5" custScaleX="346679" custScaleY="115916" custLinFactNeighborX="11530">
        <dgm:presLayoutVars>
          <dgm:bulletEnabled val="1"/>
        </dgm:presLayoutVars>
      </dgm:prSet>
      <dgm:spPr/>
    </dgm:pt>
    <dgm:pt modelId="{AB2C0E2B-B6B6-401A-ACB8-07C6AFF86331}" type="pres">
      <dgm:prSet presAssocID="{63F1644C-F103-45AA-A23F-7DB45AC26103}" presName="vSp" presStyleCnt="0"/>
      <dgm:spPr/>
    </dgm:pt>
    <dgm:pt modelId="{FD323F0F-B970-41AB-8F05-50E7C36BC766}" type="pres">
      <dgm:prSet presAssocID="{CB0DCBA7-BAFF-486E-B197-D33B3FBD36AD}" presName="horFlow" presStyleCnt="0"/>
      <dgm:spPr/>
    </dgm:pt>
    <dgm:pt modelId="{3A63E96A-43EE-48E8-AE16-FD367D1A53D3}" type="pres">
      <dgm:prSet presAssocID="{CB0DCBA7-BAFF-486E-B197-D33B3FBD36AD}" presName="bigChev" presStyleLbl="node1" presStyleIdx="4" presStyleCnt="5" custScaleX="241437"/>
      <dgm:spPr/>
    </dgm:pt>
    <dgm:pt modelId="{4D7C83D9-ADAC-42D6-AFD6-4DD8B2A0676B}" type="pres">
      <dgm:prSet presAssocID="{DE154DAC-AF1D-4628-B832-1EFC7B4A1573}" presName="parTrans" presStyleCnt="0"/>
      <dgm:spPr/>
    </dgm:pt>
    <dgm:pt modelId="{F81B6535-0D19-4BA0-B3D6-FD590A91B572}" type="pres">
      <dgm:prSet presAssocID="{C8EFADE6-2AE8-49A4-990B-9A49D1E8F964}" presName="node" presStyleLbl="alignAccFollowNode1" presStyleIdx="4" presStyleCnt="5" custScaleX="346679" custScaleY="115916" custLinFactNeighborX="11530">
        <dgm:presLayoutVars>
          <dgm:bulletEnabled val="1"/>
        </dgm:presLayoutVars>
      </dgm:prSet>
      <dgm:spPr/>
    </dgm:pt>
  </dgm:ptLst>
  <dgm:cxnLst>
    <dgm:cxn modelId="{7ED6BC11-D7EF-4573-8D10-15532530B0A3}" type="presOf" srcId="{5D22D98F-9AA3-4FCC-B824-F49B4AD05177}" destId="{515D141D-33DC-48D5-B67F-62C98C5A4F80}" srcOrd="0" destOrd="0" presId="urn:microsoft.com/office/officeart/2005/8/layout/lProcess3"/>
    <dgm:cxn modelId="{07D7F726-60A9-4AD8-AA04-3AF53110A033}" type="presOf" srcId="{45537715-255D-4456-B6A8-B047A84B4F05}" destId="{C2746D48-FD7E-46CF-AB2C-2EB492AD5D48}" srcOrd="0" destOrd="0" presId="urn:microsoft.com/office/officeart/2005/8/layout/lProcess3"/>
    <dgm:cxn modelId="{3136FD26-3A67-4F22-9ACB-AB9D687BC3D2}" type="presOf" srcId="{C4FFD834-9076-407C-875A-1F8E8402F88C}" destId="{7B6BD37E-17BC-4545-B2F9-3F1054250328}" srcOrd="0" destOrd="0" presId="urn:microsoft.com/office/officeart/2005/8/layout/lProcess3"/>
    <dgm:cxn modelId="{1C501E2A-EBBF-477C-A4AC-8F49B4B24CB3}" type="presOf" srcId="{EC9E2870-A96F-41EA-8E4D-2CDFFB15298B}" destId="{79BA20F5-A61A-4648-8AE9-1DCBE2B0F01F}" srcOrd="0" destOrd="0" presId="urn:microsoft.com/office/officeart/2005/8/layout/lProcess3"/>
    <dgm:cxn modelId="{38AF702B-0CDB-451C-A8A9-FA63A953CC37}" type="presOf" srcId="{3C61D41F-07BD-4F2D-9C78-DD54879A56C8}" destId="{AAD81591-5768-43F1-9829-9278EF5E2904}" srcOrd="0" destOrd="0" presId="urn:microsoft.com/office/officeart/2005/8/layout/lProcess3"/>
    <dgm:cxn modelId="{DE838836-44DA-46A0-9382-5E5E3A2A5376}" type="presOf" srcId="{D797575B-E847-4AE3-B453-634F6DDD50EE}" destId="{6E22A0D4-864B-45DA-A444-E8212F4F3BD4}" srcOrd="0" destOrd="0" presId="urn:microsoft.com/office/officeart/2005/8/layout/lProcess3"/>
    <dgm:cxn modelId="{0F0AEA5E-AB19-49BE-AEFF-4AB54C8BB973}" srcId="{ABB3D807-AB70-42D7-983A-D23965EAE653}" destId="{5D22D98F-9AA3-4FCC-B824-F49B4AD05177}" srcOrd="2" destOrd="0" parTransId="{89EA7AC1-09A5-4841-AA12-04A0274CB4DF}" sibTransId="{A52DE5A7-4E50-4217-BCEE-32E142CFF00E}"/>
    <dgm:cxn modelId="{9273B041-00D8-4351-A427-9958EBB1EC6B}" srcId="{63F1644C-F103-45AA-A23F-7DB45AC26103}" destId="{1016EEC2-3AC8-44D6-8BA6-B0A603BB80AD}" srcOrd="0" destOrd="0" parTransId="{916620EE-65FF-4FF5-88EA-0F64F3432914}" sibTransId="{57EE2B55-65E6-4F39-94C0-F22D1755C246}"/>
    <dgm:cxn modelId="{F9029242-8D40-4A91-9390-25BB2A3E61F9}" srcId="{5D22D98F-9AA3-4FCC-B824-F49B4AD05177}" destId="{EC9E2870-A96F-41EA-8E4D-2CDFFB15298B}" srcOrd="0" destOrd="0" parTransId="{CE61BECC-E0D1-4A3E-8486-749BF6CDE479}" sibTransId="{1E1FA07D-8472-481D-9544-CB2B036478BE}"/>
    <dgm:cxn modelId="{E64C6345-B68B-42FE-A9F6-563CC6763CFC}" srcId="{ABB3D807-AB70-42D7-983A-D23965EAE653}" destId="{D797575B-E847-4AE3-B453-634F6DDD50EE}" srcOrd="1" destOrd="0" parTransId="{2D92C4D8-4A58-4A88-9D05-C63070B37A7A}" sibTransId="{887CF247-B81B-4E2F-995B-6D1FA8EB49D9}"/>
    <dgm:cxn modelId="{9D7C6E6D-DD32-4317-A609-49FC12894B7E}" type="presOf" srcId="{63F1644C-F103-45AA-A23F-7DB45AC26103}" destId="{BD2BA8D0-9D46-4CC2-9AA4-5A9832D5E4F9}" srcOrd="0" destOrd="0" presId="urn:microsoft.com/office/officeart/2005/8/layout/lProcess3"/>
    <dgm:cxn modelId="{A65BFB6D-CCA5-4237-85E7-C443EEFC56BA}" type="presOf" srcId="{ABB3D807-AB70-42D7-983A-D23965EAE653}" destId="{31A2C4C5-1D85-4E44-BFE7-5B1E30CEB797}" srcOrd="0" destOrd="0" presId="urn:microsoft.com/office/officeart/2005/8/layout/lProcess3"/>
    <dgm:cxn modelId="{60BF225A-532C-48C8-B3A0-76CEE8BAC941}" srcId="{ABB3D807-AB70-42D7-983A-D23965EAE653}" destId="{CB0DCBA7-BAFF-486E-B197-D33B3FBD36AD}" srcOrd="4" destOrd="0" parTransId="{AC44376D-ABA5-43DE-B2A5-9709C3D10108}" sibTransId="{0587C147-9B48-4E7F-85BB-F465FCF89EC8}"/>
    <dgm:cxn modelId="{81850880-1778-47FD-A490-4C15DBEED4D8}" srcId="{ABB3D807-AB70-42D7-983A-D23965EAE653}" destId="{45537715-255D-4456-B6A8-B047A84B4F05}" srcOrd="0" destOrd="0" parTransId="{E540723A-D38B-43D2-8A17-C0B8FDC6E577}" sibTransId="{45C9E959-3338-4DC6-8E23-572CCF570F7B}"/>
    <dgm:cxn modelId="{7CCCD398-4B0B-4BF5-9437-CA99A8DDD17B}" srcId="{D797575B-E847-4AE3-B453-634F6DDD50EE}" destId="{C4FFD834-9076-407C-875A-1F8E8402F88C}" srcOrd="0" destOrd="0" parTransId="{0B5D48FE-E7CD-4AEC-B2DF-D27D54DE9B38}" sibTransId="{24A427D9-6E95-48E6-AB39-79D86B6AB02F}"/>
    <dgm:cxn modelId="{3CE7EE9F-E6C4-45F7-8906-F596422BE744}" srcId="{ABB3D807-AB70-42D7-983A-D23965EAE653}" destId="{63F1644C-F103-45AA-A23F-7DB45AC26103}" srcOrd="3" destOrd="0" parTransId="{6AF30566-A650-4C17-8ED2-9F3FA3FEDFCC}" sibTransId="{087AD260-661F-4F37-A60B-15E2392FB163}"/>
    <dgm:cxn modelId="{181E3CA3-805C-4B1E-B045-B441128C1C04}" type="presOf" srcId="{C8EFADE6-2AE8-49A4-990B-9A49D1E8F964}" destId="{F81B6535-0D19-4BA0-B3D6-FD590A91B572}" srcOrd="0" destOrd="0" presId="urn:microsoft.com/office/officeart/2005/8/layout/lProcess3"/>
    <dgm:cxn modelId="{8F01B2B5-3144-4420-A0AD-0F0FD126D317}" srcId="{CB0DCBA7-BAFF-486E-B197-D33B3FBD36AD}" destId="{C8EFADE6-2AE8-49A4-990B-9A49D1E8F964}" srcOrd="0" destOrd="0" parTransId="{DE154DAC-AF1D-4628-B832-1EFC7B4A1573}" sibTransId="{14023334-2CE1-459D-B311-EC22448B0ECF}"/>
    <dgm:cxn modelId="{AD865EEC-7BCB-48E8-BE4C-891EBF851889}" type="presOf" srcId="{CB0DCBA7-BAFF-486E-B197-D33B3FBD36AD}" destId="{3A63E96A-43EE-48E8-AE16-FD367D1A53D3}" srcOrd="0" destOrd="0" presId="urn:microsoft.com/office/officeart/2005/8/layout/lProcess3"/>
    <dgm:cxn modelId="{95954BEC-D2D8-447A-9880-9E444A76E411}" type="presOf" srcId="{1016EEC2-3AC8-44D6-8BA6-B0A603BB80AD}" destId="{4D099A11-9137-42B8-B4CE-62EB52991D56}" srcOrd="0" destOrd="0" presId="urn:microsoft.com/office/officeart/2005/8/layout/lProcess3"/>
    <dgm:cxn modelId="{E79AA5EC-E4BB-4853-A731-94B765989CD8}" srcId="{45537715-255D-4456-B6A8-B047A84B4F05}" destId="{3C61D41F-07BD-4F2D-9C78-DD54879A56C8}" srcOrd="0" destOrd="0" parTransId="{A8E58DDC-BF0F-4649-ACC2-24307141F8C2}" sibTransId="{DFFDB5A7-BEE3-4C70-95BF-A9654A9317BF}"/>
    <dgm:cxn modelId="{89E1C66F-8902-447F-A1F7-9B57FA6C9595}" type="presParOf" srcId="{31A2C4C5-1D85-4E44-BFE7-5B1E30CEB797}" destId="{A40C1B9E-8453-42B5-9679-013AF3943866}" srcOrd="0" destOrd="0" presId="urn:microsoft.com/office/officeart/2005/8/layout/lProcess3"/>
    <dgm:cxn modelId="{6F3F7710-77CD-4613-94BD-6F2B97B9C426}" type="presParOf" srcId="{A40C1B9E-8453-42B5-9679-013AF3943866}" destId="{C2746D48-FD7E-46CF-AB2C-2EB492AD5D48}" srcOrd="0" destOrd="0" presId="urn:microsoft.com/office/officeart/2005/8/layout/lProcess3"/>
    <dgm:cxn modelId="{60E25378-9E69-4049-864E-3652F1FE9706}" type="presParOf" srcId="{A40C1B9E-8453-42B5-9679-013AF3943866}" destId="{AC0F3680-2C78-4347-8964-405A636705A6}" srcOrd="1" destOrd="0" presId="urn:microsoft.com/office/officeart/2005/8/layout/lProcess3"/>
    <dgm:cxn modelId="{1A2D8CDE-2885-4EB6-A631-CE64D0DBB1BB}" type="presParOf" srcId="{A40C1B9E-8453-42B5-9679-013AF3943866}" destId="{AAD81591-5768-43F1-9829-9278EF5E2904}" srcOrd="2" destOrd="0" presId="urn:microsoft.com/office/officeart/2005/8/layout/lProcess3"/>
    <dgm:cxn modelId="{F23E240F-8C95-4DF6-9A94-02E6809A3A8D}" type="presParOf" srcId="{31A2C4C5-1D85-4E44-BFE7-5B1E30CEB797}" destId="{A05E7FB1-64E1-4DC3-A057-38170EF5DC50}" srcOrd="1" destOrd="0" presId="urn:microsoft.com/office/officeart/2005/8/layout/lProcess3"/>
    <dgm:cxn modelId="{07056D1B-AC31-49E9-A579-0B818E0A2C76}" type="presParOf" srcId="{31A2C4C5-1D85-4E44-BFE7-5B1E30CEB797}" destId="{A571A2C4-7F32-435D-A583-AF0DB99CA069}" srcOrd="2" destOrd="0" presId="urn:microsoft.com/office/officeart/2005/8/layout/lProcess3"/>
    <dgm:cxn modelId="{2BCF1CA6-17C5-4F5B-A125-35ACC1D5A553}" type="presParOf" srcId="{A571A2C4-7F32-435D-A583-AF0DB99CA069}" destId="{6E22A0D4-864B-45DA-A444-E8212F4F3BD4}" srcOrd="0" destOrd="0" presId="urn:microsoft.com/office/officeart/2005/8/layout/lProcess3"/>
    <dgm:cxn modelId="{C49E0932-F208-412E-B34A-1A38BC08EB3D}" type="presParOf" srcId="{A571A2C4-7F32-435D-A583-AF0DB99CA069}" destId="{6AD6D568-99BA-4503-AD3A-3C31C880D4AB}" srcOrd="1" destOrd="0" presId="urn:microsoft.com/office/officeart/2005/8/layout/lProcess3"/>
    <dgm:cxn modelId="{752B88F1-A42E-4BE7-8C8A-EBE037625D6C}" type="presParOf" srcId="{A571A2C4-7F32-435D-A583-AF0DB99CA069}" destId="{7B6BD37E-17BC-4545-B2F9-3F1054250328}" srcOrd="2" destOrd="0" presId="urn:microsoft.com/office/officeart/2005/8/layout/lProcess3"/>
    <dgm:cxn modelId="{3FBEBF4F-40E0-4F0E-B5EF-5EB6481D089D}" type="presParOf" srcId="{31A2C4C5-1D85-4E44-BFE7-5B1E30CEB797}" destId="{AE08528B-4293-4CFB-BA52-ADCA583BFA04}" srcOrd="3" destOrd="0" presId="urn:microsoft.com/office/officeart/2005/8/layout/lProcess3"/>
    <dgm:cxn modelId="{C23F277F-8F65-4B02-ADD9-195168D37532}" type="presParOf" srcId="{31A2C4C5-1D85-4E44-BFE7-5B1E30CEB797}" destId="{CE72D553-37AE-4AB8-BA66-68FF19CB75EC}" srcOrd="4" destOrd="0" presId="urn:microsoft.com/office/officeart/2005/8/layout/lProcess3"/>
    <dgm:cxn modelId="{9C7F9175-504C-4253-84E2-66857E53CC15}" type="presParOf" srcId="{CE72D553-37AE-4AB8-BA66-68FF19CB75EC}" destId="{515D141D-33DC-48D5-B67F-62C98C5A4F80}" srcOrd="0" destOrd="0" presId="urn:microsoft.com/office/officeart/2005/8/layout/lProcess3"/>
    <dgm:cxn modelId="{E37B42EC-D6CA-426A-A524-38A378E83137}" type="presParOf" srcId="{CE72D553-37AE-4AB8-BA66-68FF19CB75EC}" destId="{66850179-0D98-4D4C-91D8-61F203483244}" srcOrd="1" destOrd="0" presId="urn:microsoft.com/office/officeart/2005/8/layout/lProcess3"/>
    <dgm:cxn modelId="{32313F95-756D-44D8-85FC-4F31CCE16AA0}" type="presParOf" srcId="{CE72D553-37AE-4AB8-BA66-68FF19CB75EC}" destId="{79BA20F5-A61A-4648-8AE9-1DCBE2B0F01F}" srcOrd="2" destOrd="0" presId="urn:microsoft.com/office/officeart/2005/8/layout/lProcess3"/>
    <dgm:cxn modelId="{2D70D35E-665E-493C-A7B6-1188E80A46DB}" type="presParOf" srcId="{31A2C4C5-1D85-4E44-BFE7-5B1E30CEB797}" destId="{1D408962-30DF-4738-B8BA-37AC496297E1}" srcOrd="5" destOrd="0" presId="urn:microsoft.com/office/officeart/2005/8/layout/lProcess3"/>
    <dgm:cxn modelId="{2E6DF29A-3575-465D-8323-CFB5C5B78B41}" type="presParOf" srcId="{31A2C4C5-1D85-4E44-BFE7-5B1E30CEB797}" destId="{C8800CBD-E94F-437D-A161-15254D2FF457}" srcOrd="6" destOrd="0" presId="urn:microsoft.com/office/officeart/2005/8/layout/lProcess3"/>
    <dgm:cxn modelId="{A6407461-BC23-4522-8DF3-0F7E37E79D55}" type="presParOf" srcId="{C8800CBD-E94F-437D-A161-15254D2FF457}" destId="{BD2BA8D0-9D46-4CC2-9AA4-5A9832D5E4F9}" srcOrd="0" destOrd="0" presId="urn:microsoft.com/office/officeart/2005/8/layout/lProcess3"/>
    <dgm:cxn modelId="{7E386723-75A3-4FF8-AC33-9EFA58EF2FE7}" type="presParOf" srcId="{C8800CBD-E94F-437D-A161-15254D2FF457}" destId="{6C425FA2-F019-44C8-8119-F722C69C4266}" srcOrd="1" destOrd="0" presId="urn:microsoft.com/office/officeart/2005/8/layout/lProcess3"/>
    <dgm:cxn modelId="{C17C2E73-D34F-4E51-AC3E-3F20DA745A66}" type="presParOf" srcId="{C8800CBD-E94F-437D-A161-15254D2FF457}" destId="{4D099A11-9137-42B8-B4CE-62EB52991D56}" srcOrd="2" destOrd="0" presId="urn:microsoft.com/office/officeart/2005/8/layout/lProcess3"/>
    <dgm:cxn modelId="{A54AAEE6-E9C4-4D5B-AA9A-AA3DA59C36FB}" type="presParOf" srcId="{31A2C4C5-1D85-4E44-BFE7-5B1E30CEB797}" destId="{AB2C0E2B-B6B6-401A-ACB8-07C6AFF86331}" srcOrd="7" destOrd="0" presId="urn:microsoft.com/office/officeart/2005/8/layout/lProcess3"/>
    <dgm:cxn modelId="{A8D5B28B-167D-43ED-BD45-F5E9DC36F793}" type="presParOf" srcId="{31A2C4C5-1D85-4E44-BFE7-5B1E30CEB797}" destId="{FD323F0F-B970-41AB-8F05-50E7C36BC766}" srcOrd="8" destOrd="0" presId="urn:microsoft.com/office/officeart/2005/8/layout/lProcess3"/>
    <dgm:cxn modelId="{1E33B73E-177F-4520-9BB0-68013C547AF0}" type="presParOf" srcId="{FD323F0F-B970-41AB-8F05-50E7C36BC766}" destId="{3A63E96A-43EE-48E8-AE16-FD367D1A53D3}" srcOrd="0" destOrd="0" presId="urn:microsoft.com/office/officeart/2005/8/layout/lProcess3"/>
    <dgm:cxn modelId="{F56D4175-9F9E-403D-9301-69C4DA353EC4}" type="presParOf" srcId="{FD323F0F-B970-41AB-8F05-50E7C36BC766}" destId="{4D7C83D9-ADAC-42D6-AFD6-4DD8B2A0676B}" srcOrd="1" destOrd="0" presId="urn:microsoft.com/office/officeart/2005/8/layout/lProcess3"/>
    <dgm:cxn modelId="{356B2D9E-6E5B-44C3-92A2-0953C4DE2542}" type="presParOf" srcId="{FD323F0F-B970-41AB-8F05-50E7C36BC766}" destId="{F81B6535-0D19-4BA0-B3D6-FD590A91B572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60FBC0-721F-42FE-A6AC-E5465A209E7E}">
      <dsp:nvSpPr>
        <dsp:cNvPr id="0" name=""/>
        <dsp:cNvSpPr/>
      </dsp:nvSpPr>
      <dsp:spPr>
        <a:xfrm>
          <a:off x="1563252" y="1220899"/>
          <a:ext cx="3041540" cy="304154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UTHSC Data Storage Strategy</a:t>
          </a:r>
        </a:p>
      </dsp:txBody>
      <dsp:txXfrm>
        <a:off x="2008675" y="1666322"/>
        <a:ext cx="2150694" cy="2150694"/>
      </dsp:txXfrm>
    </dsp:sp>
    <dsp:sp modelId="{9E823177-BF8C-4452-B254-C9CC869113C9}">
      <dsp:nvSpPr>
        <dsp:cNvPr id="0" name=""/>
        <dsp:cNvSpPr/>
      </dsp:nvSpPr>
      <dsp:spPr>
        <a:xfrm>
          <a:off x="2323637" y="542"/>
          <a:ext cx="1520770" cy="1520770"/>
        </a:xfrm>
        <a:prstGeom prst="ellipse">
          <a:avLst/>
        </a:prstGeom>
        <a:solidFill>
          <a:schemeClr val="accent2">
            <a:alpha val="50000"/>
            <a:hueOff val="-2587972"/>
            <a:satOff val="11465"/>
            <a:lumOff val="-421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OnBase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document digitization</a:t>
          </a:r>
        </a:p>
      </dsp:txBody>
      <dsp:txXfrm>
        <a:off x="2546349" y="223254"/>
        <a:ext cx="1075346" cy="1075346"/>
      </dsp:txXfrm>
    </dsp:sp>
    <dsp:sp modelId="{FECE9EDC-69E1-4CBE-988A-B18A3A82D3EF}">
      <dsp:nvSpPr>
        <dsp:cNvPr id="0" name=""/>
        <dsp:cNvSpPr/>
      </dsp:nvSpPr>
      <dsp:spPr>
        <a:xfrm>
          <a:off x="4304379" y="1981284"/>
          <a:ext cx="1520770" cy="1520770"/>
        </a:xfrm>
        <a:prstGeom prst="ellipse">
          <a:avLst/>
        </a:prstGeom>
        <a:solidFill>
          <a:schemeClr val="accent2">
            <a:alpha val="50000"/>
            <a:hueOff val="-5175944"/>
            <a:satOff val="22930"/>
            <a:lumOff val="-843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Teams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collaboration </a:t>
          </a:r>
          <a:r>
            <a:rPr lang="en-US" sz="1600" kern="1200" dirty="0"/>
            <a:t>&amp; document sharing</a:t>
          </a:r>
        </a:p>
      </dsp:txBody>
      <dsp:txXfrm>
        <a:off x="4527091" y="2203996"/>
        <a:ext cx="1075346" cy="1075346"/>
      </dsp:txXfrm>
    </dsp:sp>
    <dsp:sp modelId="{493BF4CD-2E5E-4280-9972-11AEFB80FE01}">
      <dsp:nvSpPr>
        <dsp:cNvPr id="0" name=""/>
        <dsp:cNvSpPr/>
      </dsp:nvSpPr>
      <dsp:spPr>
        <a:xfrm>
          <a:off x="2323637" y="3962027"/>
          <a:ext cx="1520770" cy="1520770"/>
        </a:xfrm>
        <a:prstGeom prst="ellipse">
          <a:avLst/>
        </a:prstGeom>
        <a:solidFill>
          <a:schemeClr val="accent2">
            <a:alpha val="50000"/>
            <a:hueOff val="-7763915"/>
            <a:satOff val="34394"/>
            <a:lumOff val="-1264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SharePoint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document sharing</a:t>
          </a:r>
        </a:p>
      </dsp:txBody>
      <dsp:txXfrm>
        <a:off x="2546349" y="4184739"/>
        <a:ext cx="1075346" cy="1075346"/>
      </dsp:txXfrm>
    </dsp:sp>
    <dsp:sp modelId="{666C1045-D7E0-4876-AE29-791CE4379BDB}">
      <dsp:nvSpPr>
        <dsp:cNvPr id="0" name=""/>
        <dsp:cNvSpPr/>
      </dsp:nvSpPr>
      <dsp:spPr>
        <a:xfrm>
          <a:off x="342895" y="1981284"/>
          <a:ext cx="1520770" cy="1520770"/>
        </a:xfrm>
        <a:prstGeom prst="ellipse">
          <a:avLst/>
        </a:prstGeom>
        <a:solidFill>
          <a:schemeClr val="accent2">
            <a:alpha val="50000"/>
            <a:hueOff val="-10351888"/>
            <a:satOff val="45859"/>
            <a:lumOff val="-1686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OneDrive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personal work document storage</a:t>
          </a:r>
        </a:p>
      </dsp:txBody>
      <dsp:txXfrm>
        <a:off x="565607" y="2203996"/>
        <a:ext cx="1075346" cy="1075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9BE6D-B813-4716-B391-DE2A6148DF71}">
      <dsp:nvSpPr>
        <dsp:cNvPr id="0" name=""/>
        <dsp:cNvSpPr/>
      </dsp:nvSpPr>
      <dsp:spPr>
        <a:xfrm>
          <a:off x="1979011" y="1910741"/>
          <a:ext cx="1869198" cy="17186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UTHSC Data Storage Strategy</a:t>
          </a:r>
        </a:p>
      </dsp:txBody>
      <dsp:txXfrm>
        <a:off x="2252749" y="2162430"/>
        <a:ext cx="1321722" cy="1215260"/>
      </dsp:txXfrm>
    </dsp:sp>
    <dsp:sp modelId="{D68A09EC-205B-4F6F-91EE-2CE890DB8E79}">
      <dsp:nvSpPr>
        <dsp:cNvPr id="0" name=""/>
        <dsp:cNvSpPr/>
      </dsp:nvSpPr>
      <dsp:spPr>
        <a:xfrm rot="16200000">
          <a:off x="2727622" y="1701023"/>
          <a:ext cx="371976" cy="47460"/>
        </a:xfrm>
        <a:custGeom>
          <a:avLst/>
          <a:gdLst/>
          <a:ahLst/>
          <a:cxnLst/>
          <a:rect l="0" t="0" r="0" b="0"/>
          <a:pathLst>
            <a:path>
              <a:moveTo>
                <a:pt x="0" y="23730"/>
              </a:moveTo>
              <a:lnTo>
                <a:pt x="371976" y="2373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 dirty="0"/>
        </a:p>
      </dsp:txBody>
      <dsp:txXfrm>
        <a:off x="2904311" y="1715454"/>
        <a:ext cx="18598" cy="18598"/>
      </dsp:txXfrm>
    </dsp:sp>
    <dsp:sp modelId="{074E3115-C942-4DEC-8729-D482C2CDE161}">
      <dsp:nvSpPr>
        <dsp:cNvPr id="0" name=""/>
        <dsp:cNvSpPr/>
      </dsp:nvSpPr>
      <dsp:spPr>
        <a:xfrm>
          <a:off x="2145373" y="2290"/>
          <a:ext cx="1536474" cy="153647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OnBase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document digitization</a:t>
          </a:r>
        </a:p>
      </dsp:txBody>
      <dsp:txXfrm>
        <a:off x="2370384" y="227301"/>
        <a:ext cx="1086452" cy="1086452"/>
      </dsp:txXfrm>
    </dsp:sp>
    <dsp:sp modelId="{D8E0748D-D0FF-43F8-BAB2-B58A4D252EDB}">
      <dsp:nvSpPr>
        <dsp:cNvPr id="0" name=""/>
        <dsp:cNvSpPr/>
      </dsp:nvSpPr>
      <dsp:spPr>
        <a:xfrm rot="20520000">
          <a:off x="3787348" y="2412926"/>
          <a:ext cx="304752" cy="47460"/>
        </a:xfrm>
        <a:custGeom>
          <a:avLst/>
          <a:gdLst/>
          <a:ahLst/>
          <a:cxnLst/>
          <a:rect l="0" t="0" r="0" b="0"/>
          <a:pathLst>
            <a:path>
              <a:moveTo>
                <a:pt x="0" y="23730"/>
              </a:moveTo>
              <a:lnTo>
                <a:pt x="304752" y="2373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 dirty="0"/>
        </a:p>
      </dsp:txBody>
      <dsp:txXfrm>
        <a:off x="3932105" y="2429038"/>
        <a:ext cx="15237" cy="15237"/>
      </dsp:txXfrm>
    </dsp:sp>
    <dsp:sp modelId="{424BC879-CC4E-4B30-8170-BD16B682056C}">
      <dsp:nvSpPr>
        <dsp:cNvPr id="0" name=""/>
        <dsp:cNvSpPr/>
      </dsp:nvSpPr>
      <dsp:spPr>
        <a:xfrm>
          <a:off x="4047042" y="1383934"/>
          <a:ext cx="1536474" cy="153647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Migration of personal work documents to OneDrive</a:t>
          </a:r>
        </a:p>
      </dsp:txBody>
      <dsp:txXfrm>
        <a:off x="4272053" y="1608945"/>
        <a:ext cx="1086452" cy="1086452"/>
      </dsp:txXfrm>
    </dsp:sp>
    <dsp:sp modelId="{4CFCA36B-5831-4839-BD31-80396D10F80F}">
      <dsp:nvSpPr>
        <dsp:cNvPr id="0" name=""/>
        <dsp:cNvSpPr/>
      </dsp:nvSpPr>
      <dsp:spPr>
        <a:xfrm rot="3240000">
          <a:off x="3361023" y="3601675"/>
          <a:ext cx="348063" cy="47460"/>
        </a:xfrm>
        <a:custGeom>
          <a:avLst/>
          <a:gdLst/>
          <a:ahLst/>
          <a:cxnLst/>
          <a:rect l="0" t="0" r="0" b="0"/>
          <a:pathLst>
            <a:path>
              <a:moveTo>
                <a:pt x="0" y="23730"/>
              </a:moveTo>
              <a:lnTo>
                <a:pt x="348063" y="2373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 dirty="0"/>
        </a:p>
      </dsp:txBody>
      <dsp:txXfrm>
        <a:off x="3526353" y="3616704"/>
        <a:ext cx="17403" cy="17403"/>
      </dsp:txXfrm>
    </dsp:sp>
    <dsp:sp modelId="{F0DDE871-579D-40E0-A458-AFEBF6D7F904}">
      <dsp:nvSpPr>
        <dsp:cNvPr id="0" name=""/>
        <dsp:cNvSpPr/>
      </dsp:nvSpPr>
      <dsp:spPr>
        <a:xfrm>
          <a:off x="3320669" y="3619480"/>
          <a:ext cx="1536474" cy="15364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Migration of VolShare to SharePoint</a:t>
          </a:r>
        </a:p>
      </dsp:txBody>
      <dsp:txXfrm>
        <a:off x="3545680" y="3844491"/>
        <a:ext cx="1086452" cy="1086452"/>
      </dsp:txXfrm>
    </dsp:sp>
    <dsp:sp modelId="{8762D76C-526B-43CC-BBA9-2E5C4328A683}">
      <dsp:nvSpPr>
        <dsp:cNvPr id="0" name=""/>
        <dsp:cNvSpPr/>
      </dsp:nvSpPr>
      <dsp:spPr>
        <a:xfrm rot="7560000">
          <a:off x="2118134" y="3601675"/>
          <a:ext cx="348063" cy="47460"/>
        </a:xfrm>
        <a:custGeom>
          <a:avLst/>
          <a:gdLst/>
          <a:ahLst/>
          <a:cxnLst/>
          <a:rect l="0" t="0" r="0" b="0"/>
          <a:pathLst>
            <a:path>
              <a:moveTo>
                <a:pt x="0" y="23730"/>
              </a:moveTo>
              <a:lnTo>
                <a:pt x="348063" y="2373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 dirty="0"/>
        </a:p>
      </dsp:txBody>
      <dsp:txXfrm rot="10800000">
        <a:off x="2283465" y="3616704"/>
        <a:ext cx="17403" cy="17403"/>
      </dsp:txXfrm>
    </dsp:sp>
    <dsp:sp modelId="{4B2D3885-EC35-4F20-A890-FAE6A36426D6}">
      <dsp:nvSpPr>
        <dsp:cNvPr id="0" name=""/>
        <dsp:cNvSpPr/>
      </dsp:nvSpPr>
      <dsp:spPr>
        <a:xfrm>
          <a:off x="970077" y="3619480"/>
          <a:ext cx="1536474" cy="153647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OneDrive/ SharePoint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awareness and support</a:t>
          </a:r>
        </a:p>
      </dsp:txBody>
      <dsp:txXfrm>
        <a:off x="1195088" y="3844491"/>
        <a:ext cx="1086452" cy="1086452"/>
      </dsp:txXfrm>
    </dsp:sp>
    <dsp:sp modelId="{4DD1891A-B3AB-49AD-8FD4-CCA4ACB04D59}">
      <dsp:nvSpPr>
        <dsp:cNvPr id="0" name=""/>
        <dsp:cNvSpPr/>
      </dsp:nvSpPr>
      <dsp:spPr>
        <a:xfrm rot="11880000">
          <a:off x="1735121" y="2412926"/>
          <a:ext cx="304752" cy="47460"/>
        </a:xfrm>
        <a:custGeom>
          <a:avLst/>
          <a:gdLst/>
          <a:ahLst/>
          <a:cxnLst/>
          <a:rect l="0" t="0" r="0" b="0"/>
          <a:pathLst>
            <a:path>
              <a:moveTo>
                <a:pt x="0" y="23730"/>
              </a:moveTo>
              <a:lnTo>
                <a:pt x="304752" y="2373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 dirty="0"/>
        </a:p>
      </dsp:txBody>
      <dsp:txXfrm rot="10800000">
        <a:off x="1879878" y="2429038"/>
        <a:ext cx="15237" cy="15237"/>
      </dsp:txXfrm>
    </dsp:sp>
    <dsp:sp modelId="{9F37EEC7-CD16-4DBD-A42F-841EB94AB7CE}">
      <dsp:nvSpPr>
        <dsp:cNvPr id="0" name=""/>
        <dsp:cNvSpPr/>
      </dsp:nvSpPr>
      <dsp:spPr>
        <a:xfrm>
          <a:off x="243704" y="1383934"/>
          <a:ext cx="1536474" cy="153647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OneDrive/ SharePoint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optimization</a:t>
          </a:r>
        </a:p>
      </dsp:txBody>
      <dsp:txXfrm>
        <a:off x="468715" y="1608945"/>
        <a:ext cx="1086452" cy="1086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746D48-FD7E-46CF-AB2C-2EB492AD5D48}">
      <dsp:nvSpPr>
        <dsp:cNvPr id="0" name=""/>
        <dsp:cNvSpPr/>
      </dsp:nvSpPr>
      <dsp:spPr>
        <a:xfrm>
          <a:off x="1507" y="244180"/>
          <a:ext cx="4806814" cy="748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MyDrive</a:t>
          </a:r>
        </a:p>
      </dsp:txBody>
      <dsp:txXfrm>
        <a:off x="375890" y="244180"/>
        <a:ext cx="4058048" cy="748766"/>
      </dsp:txXfrm>
    </dsp:sp>
    <dsp:sp modelId="{AAD81591-5768-43F1-9829-9278EF5E2904}">
      <dsp:nvSpPr>
        <dsp:cNvPr id="0" name=""/>
        <dsp:cNvSpPr/>
      </dsp:nvSpPr>
      <dsp:spPr>
        <a:xfrm>
          <a:off x="4558079" y="244181"/>
          <a:ext cx="5572261" cy="748763"/>
        </a:xfrm>
        <a:prstGeom prst="chevron">
          <a:avLst/>
        </a:prstGeom>
        <a:solidFill>
          <a:srgbClr val="0A614E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OneDrive</a:t>
          </a:r>
        </a:p>
      </dsp:txBody>
      <dsp:txXfrm>
        <a:off x="4932461" y="244181"/>
        <a:ext cx="4823498" cy="748763"/>
      </dsp:txXfrm>
    </dsp:sp>
    <dsp:sp modelId="{6E22A0D4-864B-45DA-A444-E8212F4F3BD4}">
      <dsp:nvSpPr>
        <dsp:cNvPr id="0" name=""/>
        <dsp:cNvSpPr/>
      </dsp:nvSpPr>
      <dsp:spPr>
        <a:xfrm>
          <a:off x="1507" y="1101392"/>
          <a:ext cx="4786829" cy="7746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VolShare</a:t>
          </a:r>
        </a:p>
      </dsp:txBody>
      <dsp:txXfrm>
        <a:off x="388814" y="1101392"/>
        <a:ext cx="4012215" cy="774614"/>
      </dsp:txXfrm>
    </dsp:sp>
    <dsp:sp modelId="{7B6BD37E-17BC-4545-B2F9-3F1054250328}">
      <dsp:nvSpPr>
        <dsp:cNvPr id="0" name=""/>
        <dsp:cNvSpPr/>
      </dsp:nvSpPr>
      <dsp:spPr>
        <a:xfrm>
          <a:off x="4551100" y="1115038"/>
          <a:ext cx="5572261" cy="747323"/>
        </a:xfrm>
        <a:prstGeom prst="chevron">
          <a:avLst/>
        </a:prstGeom>
        <a:solidFill>
          <a:srgbClr val="0A614E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SharePoint</a:t>
          </a:r>
          <a:endParaRPr lang="en-US" sz="3200" kern="1200" dirty="0"/>
        </a:p>
      </dsp:txBody>
      <dsp:txXfrm>
        <a:off x="4924762" y="1115038"/>
        <a:ext cx="4824938" cy="747323"/>
      </dsp:txXfrm>
    </dsp:sp>
    <dsp:sp modelId="{515D141D-33DC-48D5-B67F-62C98C5A4F80}">
      <dsp:nvSpPr>
        <dsp:cNvPr id="0" name=""/>
        <dsp:cNvSpPr/>
      </dsp:nvSpPr>
      <dsp:spPr>
        <a:xfrm>
          <a:off x="1507" y="2012041"/>
          <a:ext cx="4715584" cy="7746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Department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Drive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388814" y="2012041"/>
        <a:ext cx="3940970" cy="774614"/>
      </dsp:txXfrm>
    </dsp:sp>
    <dsp:sp modelId="{79BA20F5-A61A-4648-8AE9-1DCBE2B0F01F}">
      <dsp:nvSpPr>
        <dsp:cNvPr id="0" name=""/>
        <dsp:cNvSpPr/>
      </dsp:nvSpPr>
      <dsp:spPr>
        <a:xfrm>
          <a:off x="4465341" y="1984453"/>
          <a:ext cx="5572261" cy="829791"/>
        </a:xfrm>
        <a:prstGeom prst="chevron">
          <a:avLst/>
        </a:prstGeom>
        <a:solidFill>
          <a:srgbClr val="0A614E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SharePoint/Teams</a:t>
          </a:r>
          <a:endParaRPr lang="en-US" sz="3200" kern="1200" dirty="0"/>
        </a:p>
      </dsp:txBody>
      <dsp:txXfrm>
        <a:off x="4880237" y="1984453"/>
        <a:ext cx="4742470" cy="829791"/>
      </dsp:txXfrm>
    </dsp:sp>
    <dsp:sp modelId="{BD2BA8D0-9D46-4CC2-9AA4-5A9832D5E4F9}">
      <dsp:nvSpPr>
        <dsp:cNvPr id="0" name=""/>
        <dsp:cNvSpPr/>
      </dsp:nvSpPr>
      <dsp:spPr>
        <a:xfrm>
          <a:off x="1507" y="2922690"/>
          <a:ext cx="4675517" cy="7746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Project Documents</a:t>
          </a:r>
          <a:endParaRPr lang="en-US" sz="1800" kern="1200" dirty="0">
            <a:solidFill>
              <a:srgbClr val="0A614E"/>
            </a:solidFill>
          </a:endParaRPr>
        </a:p>
      </dsp:txBody>
      <dsp:txXfrm>
        <a:off x="388814" y="2922690"/>
        <a:ext cx="3900903" cy="774614"/>
      </dsp:txXfrm>
    </dsp:sp>
    <dsp:sp modelId="{4D099A11-9137-42B8-B4CE-62EB52991D56}">
      <dsp:nvSpPr>
        <dsp:cNvPr id="0" name=""/>
        <dsp:cNvSpPr/>
      </dsp:nvSpPr>
      <dsp:spPr>
        <a:xfrm>
          <a:off x="4454301" y="2937368"/>
          <a:ext cx="5572261" cy="745259"/>
        </a:xfrm>
        <a:prstGeom prst="chevron">
          <a:avLst/>
        </a:prstGeom>
        <a:solidFill>
          <a:srgbClr val="0A614E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Teams</a:t>
          </a:r>
          <a:endParaRPr lang="en-US" sz="3200" kern="1200" dirty="0"/>
        </a:p>
      </dsp:txBody>
      <dsp:txXfrm>
        <a:off x="4826931" y="2937368"/>
        <a:ext cx="4827002" cy="745259"/>
      </dsp:txXfrm>
    </dsp:sp>
    <dsp:sp modelId="{3A63E96A-43EE-48E8-AE16-FD367D1A53D3}">
      <dsp:nvSpPr>
        <dsp:cNvPr id="0" name=""/>
        <dsp:cNvSpPr/>
      </dsp:nvSpPr>
      <dsp:spPr>
        <a:xfrm>
          <a:off x="1507" y="3805752"/>
          <a:ext cx="4675517" cy="7746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Archived Documents </a:t>
          </a:r>
          <a:r>
            <a:rPr lang="en-US" sz="1800" kern="12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rPr>
            <a:t>(paper or electronic)</a:t>
          </a:r>
          <a:endParaRPr lang="en-US" sz="1800" kern="1200" dirty="0">
            <a:solidFill>
              <a:srgbClr val="0A614E"/>
            </a:solidFill>
          </a:endParaRPr>
        </a:p>
      </dsp:txBody>
      <dsp:txXfrm>
        <a:off x="388814" y="3805752"/>
        <a:ext cx="3900903" cy="774614"/>
      </dsp:txXfrm>
    </dsp:sp>
    <dsp:sp modelId="{F81B6535-0D19-4BA0-B3D6-FD590A91B572}">
      <dsp:nvSpPr>
        <dsp:cNvPr id="0" name=""/>
        <dsp:cNvSpPr/>
      </dsp:nvSpPr>
      <dsp:spPr>
        <a:xfrm>
          <a:off x="4454301" y="3820429"/>
          <a:ext cx="5572261" cy="745259"/>
        </a:xfrm>
        <a:prstGeom prst="chevron">
          <a:avLst/>
        </a:prstGeom>
        <a:solidFill>
          <a:srgbClr val="0A614E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OnBase*</a:t>
          </a:r>
          <a:endParaRPr lang="en-US" sz="3200" kern="1200" dirty="0"/>
        </a:p>
      </dsp:txBody>
      <dsp:txXfrm>
        <a:off x="4826931" y="3820429"/>
        <a:ext cx="4827002" cy="745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/>
          <a:lstStyle>
            <a:lvl1pPr algn="r">
              <a:defRPr sz="1200"/>
            </a:lvl1pPr>
          </a:lstStyle>
          <a:p>
            <a:fld id="{C5D9C297-731B-8744-8E00-E5FA0A3521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2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 anchor="b"/>
          <a:lstStyle>
            <a:lvl1pPr algn="r">
              <a:defRPr sz="1200"/>
            </a:lvl1pPr>
          </a:lstStyle>
          <a:p>
            <a:fld id="{AC7E6150-1F46-714C-9B9A-FFF7C591FB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195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/>
          <a:lstStyle>
            <a:lvl1pPr algn="r">
              <a:defRPr sz="1200"/>
            </a:lvl1pPr>
          </a:lstStyle>
          <a:p>
            <a:fld id="{CE9D6A6C-BCA7-DA40-B4C6-3D846D9E0335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30" tIns="47115" rIns="94230" bIns="471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30" tIns="47115" rIns="94230" bIns="471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2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 anchor="b"/>
          <a:lstStyle>
            <a:lvl1pPr algn="r">
              <a:defRPr sz="1200"/>
            </a:lvl1pPr>
          </a:lstStyle>
          <a:p>
            <a:fld id="{8547BD7A-3425-4141-AE61-34BCDC90F0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608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703263"/>
            <a:ext cx="62611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063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703263"/>
            <a:ext cx="62611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210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703263"/>
            <a:ext cx="62611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657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703263"/>
            <a:ext cx="62611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619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703263"/>
            <a:ext cx="62611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408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703263"/>
            <a:ext cx="62611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49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703263"/>
            <a:ext cx="62611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011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703263"/>
            <a:ext cx="62611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313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703263"/>
            <a:ext cx="62611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45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47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15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249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86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915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2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471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545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098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34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48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89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76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4024100-BAA2-4347-8333-7D45FCF608A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4B61ED3-2A2A-134E-92C8-60A6B4D7A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7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hyperlink" Target="mailto:Helpdesk@uthsc.edu" TargetMode="External"/><Relationship Id="rId4" Type="http://schemas.openxmlformats.org/officeDocument/2006/relationships/hyperlink" Target="mailto:AppSupport@uthsc.edu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uthsc.edu/its/business-productivity-solutions/product-management/onbase.php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uthsc.edu/its/business-productivity-solutions/training/doc-management-overview.ph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uthsc.edu/its/business-productivity-solutions/training/onedrive/index.php" TargetMode="External"/><Relationship Id="rId11" Type="http://schemas.openxmlformats.org/officeDocument/2006/relationships/hyperlink" Target="https://uthsc.edu/its/business-productivity-solutions/lean-uthsc/lean-listserv.php" TargetMode="External"/><Relationship Id="rId5" Type="http://schemas.openxmlformats.org/officeDocument/2006/relationships/hyperlink" Target="https://uthsc.edu/its/business-productivity-solutions/training/sharepoint.php" TargetMode="External"/><Relationship Id="rId10" Type="http://schemas.openxmlformats.org/officeDocument/2006/relationships/hyperlink" Target="mailto:AppSupport@uthsc.edu" TargetMode="External"/><Relationship Id="rId4" Type="http://schemas.openxmlformats.org/officeDocument/2006/relationships/hyperlink" Target="https://uthsc.edu/its/newsletter/" TargetMode="External"/><Relationship Id="rId9" Type="http://schemas.openxmlformats.org/officeDocument/2006/relationships/hyperlink" Target="https://uthsc.edu/its/business-productivity-solutions/product-management/dx.ph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CA9CA9-E941-DC48-9D0B-55C1E14A83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1714655-B2C7-F348-A034-03AC99DF9DF7}"/>
              </a:ext>
            </a:extLst>
          </p:cNvPr>
          <p:cNvSpPr txBox="1"/>
          <p:nvPr/>
        </p:nvSpPr>
        <p:spPr>
          <a:xfrm>
            <a:off x="1493520" y="4114102"/>
            <a:ext cx="920496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593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to Cloud Storage</a:t>
            </a:r>
          </a:p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Lisa M. Hall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of Business Productivity Solutions</a:t>
            </a:r>
          </a:p>
        </p:txBody>
      </p:sp>
    </p:spTree>
    <p:extLst>
      <p:ext uri="{BB962C8B-B14F-4D97-AF65-F5344CB8AC3E}">
        <p14:creationId xmlns:p14="http://schemas.microsoft.com/office/powerpoint/2010/main" val="1232939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6549" y="1563025"/>
            <a:ext cx="5475116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A614E"/>
                </a:solidFill>
                <a:latin typeface="Arial"/>
                <a:cs typeface="Arial"/>
              </a:rPr>
              <a:t>Goal</a:t>
            </a: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Provide accessible, secure, cost-effective options for UTHSC members to store and share their documents/data regardless of location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SECURITY: Ensure your documents are safe, even if a device is lost, stolen, or damaged.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AVAILABILITY: Reach your data from anywhere on any device.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SUPPORT: Take advantage of onsite assistance and training.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COST:  Maximize ROI by using existing software and not replacing the retiring servers.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6315" y="195830"/>
            <a:ext cx="3821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to Cloud Storage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6549" y="978250"/>
            <a:ext cx="11038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UTHSC Data Storage Strategy</a:t>
            </a: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1F55D0D7-249F-4612-A778-83377731B5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132738"/>
              </p:ext>
            </p:extLst>
          </p:nvPr>
        </p:nvGraphicFramePr>
        <p:xfrm>
          <a:off x="5885410" y="984859"/>
          <a:ext cx="6168045" cy="5483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Rectangle 2"/>
          <p:cNvSpPr/>
          <p:nvPr/>
        </p:nvSpPr>
        <p:spPr>
          <a:xfrm>
            <a:off x="1583065" y="6364339"/>
            <a:ext cx="7026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**  Microsoft products and OnBase are all HIPAA &amp; FERPA compliant</a:t>
            </a:r>
          </a:p>
        </p:txBody>
      </p:sp>
    </p:spTree>
    <p:extLst>
      <p:ext uri="{BB962C8B-B14F-4D97-AF65-F5344CB8AC3E}">
        <p14:creationId xmlns:p14="http://schemas.microsoft.com/office/powerpoint/2010/main" val="313086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6549" y="1563025"/>
            <a:ext cx="5475116" cy="47089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rgbClr val="0A614E"/>
                </a:solidFill>
                <a:latin typeface="Arial"/>
                <a:cs typeface="Arial"/>
              </a:rPr>
              <a:t>OneDrive/SharePoint optimization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Ensuring the right configuration, functionality, and space to support customer needs and goals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rgbClr val="0A614E"/>
                </a:solidFill>
                <a:latin typeface="Arial"/>
                <a:cs typeface="Arial"/>
              </a:rPr>
              <a:t>OneDrive/SharePoint awareness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Educating customers on how to access and use these resources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rgbClr val="0A614E"/>
                </a:solidFill>
                <a:latin typeface="Arial"/>
                <a:cs typeface="Arial"/>
              </a:rPr>
              <a:t>OnBase document digitization awareness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Moving paper documents into a digital repository where they can be stored/accessed securely and save physical space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rgbClr val="0A614E"/>
                </a:solidFill>
                <a:latin typeface="Arial"/>
                <a:cs typeface="Arial"/>
              </a:rPr>
              <a:t>Migration of personal work documents to OneDrive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Making data accessible from anywhere on any device without the use of remoting tools (ex., VPN)</a:t>
            </a:r>
            <a:endParaRPr lang="en-US" sz="1400" b="1" dirty="0">
              <a:solidFill>
                <a:srgbClr val="0A614E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rgbClr val="0A614E"/>
                </a:solidFill>
                <a:latin typeface="Arial"/>
                <a:cs typeface="Arial"/>
              </a:rPr>
              <a:t>Migration of VolShare to SharePoint</a:t>
            </a:r>
            <a:endParaRPr lang="en-US" sz="16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Moving shared data from old technology* (VolShare/Vol2Share/ PrevMed DS/UTDrive) to supported, more secure locations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6315" y="195830"/>
            <a:ext cx="3821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to Cloud Storage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6549" y="978250"/>
            <a:ext cx="11038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Strategy Components</a:t>
            </a: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1F55D0D7-249F-4612-A778-83377731B5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301541"/>
              </p:ext>
            </p:extLst>
          </p:nvPr>
        </p:nvGraphicFramePr>
        <p:xfrm>
          <a:off x="6226233" y="984859"/>
          <a:ext cx="5827222" cy="5158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55996A1-A433-445A-A94F-3E24C6484F2A}"/>
              </a:ext>
            </a:extLst>
          </p:cNvPr>
          <p:cNvSpPr txBox="1"/>
          <p:nvPr/>
        </p:nvSpPr>
        <p:spPr>
          <a:xfrm>
            <a:off x="5663739" y="6474057"/>
            <a:ext cx="6389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* Owners will have ample time and support to move data prior to system retirement.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718875-8138-46D4-809D-8F068569BAF8}"/>
              </a:ext>
            </a:extLst>
          </p:cNvPr>
          <p:cNvSpPr txBox="1"/>
          <p:nvPr/>
        </p:nvSpPr>
        <p:spPr>
          <a:xfrm>
            <a:off x="10966919" y="4610823"/>
            <a:ext cx="1090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SUMMER</a:t>
            </a:r>
          </a:p>
          <a:p>
            <a:pPr algn="ctr"/>
            <a:r>
              <a:rPr lang="en-US" b="1" dirty="0"/>
              <a:t>2021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718875-8138-46D4-809D-8F068569BAF8}"/>
              </a:ext>
            </a:extLst>
          </p:cNvPr>
          <p:cNvSpPr txBox="1"/>
          <p:nvPr/>
        </p:nvSpPr>
        <p:spPr>
          <a:xfrm>
            <a:off x="10764576" y="1525145"/>
            <a:ext cx="728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April</a:t>
            </a:r>
          </a:p>
          <a:p>
            <a:pPr algn="ctr"/>
            <a:r>
              <a:rPr lang="en-US" b="1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99581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15389" y="914400"/>
            <a:ext cx="11021575" cy="56630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Scope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A614E"/>
                </a:solidFill>
                <a:latin typeface="Arial"/>
                <a:cs typeface="Arial"/>
              </a:rPr>
              <a:t>Why?</a:t>
            </a: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The technology used to store departmental and individual documents is retiring.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Moving to the next generation of storage:  Cloud storage</a:t>
            </a:r>
          </a:p>
          <a:p>
            <a:pPr marL="342900" lvl="1" indent="-3429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A614E"/>
                </a:solidFill>
                <a:latin typeface="Arial"/>
                <a:cs typeface="Arial"/>
              </a:rPr>
              <a:t>Benefits?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from physical servers to cloud, which provides a higher level of accessibility, security and efficiency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affected?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VolShare, Vol2Share, PrevMedDS, UTDrive, departmental drives, and MyDrive 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tool?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Several tools available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6315" y="195830"/>
            <a:ext cx="3821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to Cloud Storage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05437" y="6392823"/>
            <a:ext cx="6667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**  Microsoft products and OnBase are all HIPAA &amp; FERPA compliant</a:t>
            </a:r>
          </a:p>
        </p:txBody>
      </p:sp>
    </p:spTree>
    <p:extLst>
      <p:ext uri="{BB962C8B-B14F-4D97-AF65-F5344CB8AC3E}">
        <p14:creationId xmlns:p14="http://schemas.microsoft.com/office/powerpoint/2010/main" val="3864768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6315" y="195830"/>
            <a:ext cx="3821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to Cloud Storage</a:t>
            </a:r>
          </a:p>
        </p:txBody>
      </p:sp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4A19C7B2-27A2-9D4F-87BE-DFA5EB4580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0281426"/>
              </p:ext>
            </p:extLst>
          </p:nvPr>
        </p:nvGraphicFramePr>
        <p:xfrm>
          <a:off x="976650" y="1710587"/>
          <a:ext cx="10130341" cy="4824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4ADD72D-DCFF-1245-849B-80C8CDDD2C90}"/>
              </a:ext>
            </a:extLst>
          </p:cNvPr>
          <p:cNvSpPr txBox="1"/>
          <p:nvPr/>
        </p:nvSpPr>
        <p:spPr>
          <a:xfrm>
            <a:off x="456818" y="1249101"/>
            <a:ext cx="5369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Storage Location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7AA1E32-2189-D94A-8D24-2259300BB988}"/>
              </a:ext>
            </a:extLst>
          </p:cNvPr>
          <p:cNvSpPr txBox="1"/>
          <p:nvPr/>
        </p:nvSpPr>
        <p:spPr>
          <a:xfrm>
            <a:off x="5652390" y="1249101"/>
            <a:ext cx="6161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Future/Cloud Storage Location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587E0C9-0D33-2F4D-A6D8-24D97E5BFCAA}"/>
              </a:ext>
            </a:extLst>
          </p:cNvPr>
          <p:cNvSpPr txBox="1"/>
          <p:nvPr/>
        </p:nvSpPr>
        <p:spPr>
          <a:xfrm>
            <a:off x="7294471" y="6535134"/>
            <a:ext cx="4789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*Currently on Prem, but will be moving to cloud</a:t>
            </a:r>
          </a:p>
        </p:txBody>
      </p:sp>
    </p:spTree>
    <p:extLst>
      <p:ext uri="{BB962C8B-B14F-4D97-AF65-F5344CB8AC3E}">
        <p14:creationId xmlns:p14="http://schemas.microsoft.com/office/powerpoint/2010/main" val="266735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14686" y="941890"/>
            <a:ext cx="11038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Tool Choices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299461"/>
              </p:ext>
            </p:extLst>
          </p:nvPr>
        </p:nvGraphicFramePr>
        <p:xfrm>
          <a:off x="349134" y="1526665"/>
          <a:ext cx="11628681" cy="504279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76227">
                  <a:extLst>
                    <a:ext uri="{9D8B030D-6E8A-4147-A177-3AD203B41FA5}">
                      <a16:colId xmlns:a16="http://schemas.microsoft.com/office/drawing/2014/main" val="2252441679"/>
                    </a:ext>
                  </a:extLst>
                </a:gridCol>
                <a:gridCol w="3876227">
                  <a:extLst>
                    <a:ext uri="{9D8B030D-6E8A-4147-A177-3AD203B41FA5}">
                      <a16:colId xmlns:a16="http://schemas.microsoft.com/office/drawing/2014/main" val="2909297047"/>
                    </a:ext>
                  </a:extLst>
                </a:gridCol>
                <a:gridCol w="3876227">
                  <a:extLst>
                    <a:ext uri="{9D8B030D-6E8A-4147-A177-3AD203B41FA5}">
                      <a16:colId xmlns:a16="http://schemas.microsoft.com/office/drawing/2014/main" val="1585547604"/>
                    </a:ext>
                  </a:extLst>
                </a:gridCol>
              </a:tblGrid>
              <a:tr h="37338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OneDrive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SharePoint/Teams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666896"/>
                  </a:ext>
                </a:extLst>
              </a:tr>
              <a:tr h="3404486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 for storage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personal/working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share documents when you are ready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anywhere by logging into O365.uthsc.edu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 security options to control permissions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storage: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MyDrive or your hard drive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 for departmental and shared documents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Great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collaboration on Microsoft documents (e.g. Word, Excel, PowerPoint)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anywhere by logging into O365.uthsc.edu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 security options to control permissions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Documents that are already in electronic /digital format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storage: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VolShare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 department drive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documents that need to be viewed/approved within 1 or more departments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Workflow available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Scan old archival documents, regardless of format (paper/microfilm/microfiche)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Move electronic/digital documents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Maintains integrity of original document in .pdf or .jpg format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Indexing allows for easy searching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Redaction available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 security options to control permissions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storage: 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Filing Cabinets, VolShare,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department drive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89408"/>
                  </a:ext>
                </a:extLst>
              </a:tr>
              <a:tr h="119109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  <a:r>
                        <a:rPr lang="en-US" sz="14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UTHSC faculty,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staff and students have a license to OneDrive at no cost to them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  <a:r>
                        <a:rPr lang="en-US" sz="14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UTHSC faculty,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staff and students have a license to SharePoint at no cost to them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  <a:r>
                        <a:rPr lang="en-US" sz="14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UTHSC ITS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pays for licenses and annual maintenance.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Departments are responsible for scanning, workflow and special project costs.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30197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6315" y="195830"/>
            <a:ext cx="3821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to Cloud Storage</a:t>
            </a:r>
          </a:p>
        </p:txBody>
      </p:sp>
    </p:spTree>
    <p:extLst>
      <p:ext uri="{BB962C8B-B14F-4D97-AF65-F5344CB8AC3E}">
        <p14:creationId xmlns:p14="http://schemas.microsoft.com/office/powerpoint/2010/main" val="24681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6549" y="978250"/>
            <a:ext cx="11038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What’s Next?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6315" y="195830"/>
            <a:ext cx="3821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to Cloud Storage</a:t>
            </a:r>
          </a:p>
        </p:txBody>
      </p:sp>
      <p:sp>
        <p:nvSpPr>
          <p:cNvPr id="2" name="Rectangle 1"/>
          <p:cNvSpPr/>
          <p:nvPr/>
        </p:nvSpPr>
        <p:spPr>
          <a:xfrm>
            <a:off x="576549" y="1563025"/>
            <a:ext cx="11404937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planning!  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 up! 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Reorganize your files and purge outdated documents.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contact you if you have a MyDrive account.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which tools to use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with ITS BPS to pick the tool(s) that works best for your department and circumstance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Designate a SME/department leader to be the primary point person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training &amp; document storage consultation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</a:t>
            </a:r>
            <a:r>
              <a:rPr lang="en-US" sz="2000" dirty="0">
                <a:solidFill>
                  <a:srgbClr val="0A614E"/>
                </a:solidFill>
                <a:latin typeface="Arial"/>
                <a:cs typeface="Arial"/>
                <a:hlinkClick r:id="rId4"/>
              </a:rPr>
              <a:t>AppSupport@uthsc.edu</a:t>
            </a:r>
            <a:endParaRPr lang="en-US" sz="2000" dirty="0">
              <a:solidFill>
                <a:srgbClr val="0A614E"/>
              </a:solidFill>
              <a:latin typeface="Arial"/>
              <a:cs typeface="Arial"/>
            </a:endParaRP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help moving:  contact </a:t>
            </a:r>
            <a:r>
              <a:rPr lang="en-US" sz="2000" dirty="0">
                <a:solidFill>
                  <a:srgbClr val="0A614E"/>
                </a:solidFill>
                <a:latin typeface="Arial"/>
                <a:cs typeface="Arial"/>
                <a:hlinkClick r:id="rId5"/>
              </a:rPr>
              <a:t>Helpdesk@uthsc.edu</a:t>
            </a:r>
            <a:r>
              <a:rPr lang="en-US" sz="2000" dirty="0">
                <a:solidFill>
                  <a:srgbClr val="0A614E"/>
                </a:solidFill>
                <a:latin typeface="Arial"/>
                <a:cs typeface="Arial"/>
              </a:rPr>
              <a:t> </a:t>
            </a:r>
            <a:endParaRPr lang="en-US" sz="20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moving your documents</a:t>
            </a:r>
          </a:p>
        </p:txBody>
      </p:sp>
    </p:spTree>
    <p:extLst>
      <p:ext uri="{BB962C8B-B14F-4D97-AF65-F5344CB8AC3E}">
        <p14:creationId xmlns:p14="http://schemas.microsoft.com/office/powerpoint/2010/main" val="274445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758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6549" y="760173"/>
            <a:ext cx="11038901" cy="58323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1200"/>
              </a:spcAft>
            </a:pPr>
            <a:endParaRPr lang="en-US" sz="3200" b="1" dirty="0">
              <a:solidFill>
                <a:srgbClr val="F5933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Training &amp; Support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Subscribe to the </a:t>
            </a:r>
            <a:r>
              <a:rPr lang="en-US" sz="1400" dirty="0">
                <a:solidFill>
                  <a:srgbClr val="0A614E"/>
                </a:solid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ITS Newsletter</a:t>
            </a:r>
            <a:r>
              <a:rPr lang="en-US" sz="1400" dirty="0">
                <a:solidFill>
                  <a:srgbClr val="0A614E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for tips &amp; tricks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1400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SharePoint</a:t>
            </a:r>
            <a:r>
              <a:rPr lang="en-US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400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webpage</a:t>
            </a:r>
            <a:r>
              <a:rPr lang="en-US" sz="1400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1400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OneDrive webpage</a:t>
            </a:r>
            <a:endParaRPr lang="en-US" sz="14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1400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Document Management Overview</a:t>
            </a:r>
            <a:r>
              <a:rPr lang="en-US" sz="1400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see a tool comparison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1400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OnBase webpage</a:t>
            </a:r>
            <a:endParaRPr lang="en-US" sz="14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1400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Digitization to Digital Transformation webpage</a:t>
            </a:r>
            <a:endParaRPr lang="en-US" sz="14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individual or group training with </a:t>
            </a:r>
            <a:r>
              <a:rPr lang="en-US" sz="1400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AppSupport@uthsc.edu</a:t>
            </a:r>
            <a:endParaRPr lang="en-US" sz="3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Reorganize your files and purge outdated documents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Check out </a:t>
            </a:r>
            <a:r>
              <a:rPr lang="en-US" sz="1400" dirty="0">
                <a:solidFill>
                  <a:srgbClr val="0A614E"/>
                </a:solidFill>
                <a:latin typeface="Arial"/>
                <a:cs typeface="Arial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Using 5S to Organize Files</a:t>
            </a:r>
            <a:r>
              <a:rPr lang="en-US" sz="1400" dirty="0">
                <a:solidFill>
                  <a:srgbClr val="0A614E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for helpful suggestions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A614E"/>
                </a:solidFill>
                <a:latin typeface="Arial"/>
                <a:cs typeface="Arial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AppSupport@uthsc.edu</a:t>
            </a:r>
            <a:r>
              <a:rPr lang="en-US" sz="1400" dirty="0">
                <a:solidFill>
                  <a:srgbClr val="0A614E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6315" y="195830"/>
            <a:ext cx="3821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to Cloud Storage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467343-6C98-B441-8378-F13CC1C7000E}"/>
              </a:ext>
            </a:extLst>
          </p:cNvPr>
          <p:cNvSpPr txBox="1"/>
          <p:nvPr/>
        </p:nvSpPr>
        <p:spPr>
          <a:xfrm>
            <a:off x="576549" y="978250"/>
            <a:ext cx="11038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589266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8760F1-7420-8D4B-9E1E-03990AD626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7DDBA08-01FC-3347-9708-93A840F684FD}"/>
              </a:ext>
            </a:extLst>
          </p:cNvPr>
          <p:cNvSpPr txBox="1"/>
          <p:nvPr/>
        </p:nvSpPr>
        <p:spPr>
          <a:xfrm>
            <a:off x="1493520" y="2056269"/>
            <a:ext cx="9204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384528"/>
      </p:ext>
    </p:extLst>
  </p:cSld>
  <p:clrMapOvr>
    <a:masterClrMapping/>
  </p:clrMapOvr>
</p:sld>
</file>

<file path=ppt/theme/theme1.xml><?xml version="1.0" encoding="utf-8"?>
<a:theme xmlns:a="http://schemas.openxmlformats.org/drawingml/2006/main" name="Firs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cebac2a-1c6d-4e7e-a809-e8984ab44acf">
      <UserInfo>
        <DisplayName>Hall, Lisa M</DisplayName>
        <AccountId>39</AccountId>
        <AccountType/>
      </UserInfo>
      <UserInfo>
        <DisplayName>Pelham, Libby (Libby)</DisplayName>
        <AccountId>81</AccountId>
        <AccountType/>
      </UserInfo>
      <UserInfo>
        <DisplayName>Brown, Tonya L</DisplayName>
        <AccountId>25</AccountId>
        <AccountType/>
      </UserInfo>
      <UserInfo>
        <DisplayName>Massey, Vikki</DisplayName>
        <AccountId>24</AccountId>
        <AccountType/>
      </UserInfo>
      <UserInfo>
        <DisplayName>Cheon, Sarah Rachel</DisplayName>
        <AccountId>66</AccountId>
        <AccountType/>
      </UserInfo>
      <UserInfo>
        <DisplayName>Sartin, Deborah</DisplayName>
        <AccountId>11549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058954049D62409BEA3EE90F82A076" ma:contentTypeVersion="11" ma:contentTypeDescription="Create a new document." ma:contentTypeScope="" ma:versionID="eb97bff63b7bfcade1c80d62fb0877af">
  <xsd:schema xmlns:xsd="http://www.w3.org/2001/XMLSchema" xmlns:xs="http://www.w3.org/2001/XMLSchema" xmlns:p="http://schemas.microsoft.com/office/2006/metadata/properties" xmlns:ns2="a3ccc479-9d49-4bd6-95a8-583c60167318" xmlns:ns3="ecebac2a-1c6d-4e7e-a809-e8984ab44acf" targetNamespace="http://schemas.microsoft.com/office/2006/metadata/properties" ma:root="true" ma:fieldsID="1bd0c197483ace57989f8a2427db5855" ns2:_="" ns3:_="">
    <xsd:import namespace="a3ccc479-9d49-4bd6-95a8-583c60167318"/>
    <xsd:import namespace="ecebac2a-1c6d-4e7e-a809-e8984ab44a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ccc479-9d49-4bd6-95a8-583c601673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bac2a-1c6d-4e7e-a809-e8984ab44ac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433CFD-410F-481B-8E27-4161BAA498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0FBB16-9D17-4382-84FC-1103B1B33AEB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microsoft.com/office/2006/documentManagement/types"/>
    <ds:schemaRef ds:uri="a3ccc479-9d49-4bd6-95a8-583c60167318"/>
    <ds:schemaRef ds:uri="http://schemas.openxmlformats.org/package/2006/metadata/core-properties"/>
    <ds:schemaRef ds:uri="ecebac2a-1c6d-4e7e-a809-e8984ab44acf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9BA7A60-64D4-4CF3-B3CD-073B041C86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ccc479-9d49-4bd6-95a8-583c60167318"/>
    <ds:schemaRef ds:uri="ecebac2a-1c6d-4e7e-a809-e8984ab44a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849</Words>
  <Application>Microsoft Office PowerPoint</Application>
  <PresentationFormat>Widescreen</PresentationFormat>
  <Paragraphs>146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Gill Sans MT</vt:lpstr>
      <vt:lpstr>First Slide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Tennessee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Meyer</dc:creator>
  <cp:lastModifiedBy>Hall, Lisa M</cp:lastModifiedBy>
  <cp:revision>45</cp:revision>
  <cp:lastPrinted>2021-01-07T20:43:42Z</cp:lastPrinted>
  <dcterms:created xsi:type="dcterms:W3CDTF">2013-08-09T21:17:56Z</dcterms:created>
  <dcterms:modified xsi:type="dcterms:W3CDTF">2021-03-03T17:38:19Z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0x010100C4058954049D62409BEA3EE90F82A076</vt:lpwstr>
  </property>
  <property fmtid="{D5CDD505-2E9C-101B-9397-08002B2CF9AE}" pid="3" name="ComplianceAssetId">
    <vt:lpwstr/>
  </property>
</Properties>
</file>