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8" r:id="rId2"/>
    <p:sldId id="259" r:id="rId3"/>
    <p:sldId id="260" r:id="rId4"/>
    <p:sldId id="261" r:id="rId5"/>
    <p:sldId id="263" r:id="rId6"/>
    <p:sldId id="264" r:id="rId7"/>
  </p:sldIdLst>
  <p:sldSz cx="12192000" cy="6858000"/>
  <p:notesSz cx="7077075" cy="9363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66" autoAdjust="0"/>
    <p:restoredTop sz="94660"/>
  </p:normalViewPr>
  <p:slideViewPr>
    <p:cSldViewPr snapToGrid="0">
      <p:cViewPr varScale="1">
        <p:scale>
          <a:sx n="86" d="100"/>
          <a:sy n="86" d="100"/>
        </p:scale>
        <p:origin x="470"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9780"/>
          </a:xfrm>
          <a:prstGeom prst="rect">
            <a:avLst/>
          </a:prstGeom>
        </p:spPr>
        <p:txBody>
          <a:bodyPr vert="horz" lIns="93936" tIns="46968" rIns="93936" bIns="46968" rtlCol="0"/>
          <a:lstStyle>
            <a:lvl1pPr algn="l">
              <a:defRPr sz="1200"/>
            </a:lvl1pPr>
          </a:lstStyle>
          <a:p>
            <a:endParaRPr lang="en-US"/>
          </a:p>
        </p:txBody>
      </p:sp>
      <p:sp>
        <p:nvSpPr>
          <p:cNvPr id="3" name="Date Placeholder 2"/>
          <p:cNvSpPr>
            <a:spLocks noGrp="1"/>
          </p:cNvSpPr>
          <p:nvPr>
            <p:ph type="dt" idx="1"/>
          </p:nvPr>
        </p:nvSpPr>
        <p:spPr>
          <a:xfrm>
            <a:off x="4008705" y="0"/>
            <a:ext cx="3066733" cy="469780"/>
          </a:xfrm>
          <a:prstGeom prst="rect">
            <a:avLst/>
          </a:prstGeom>
        </p:spPr>
        <p:txBody>
          <a:bodyPr vert="horz" lIns="93936" tIns="46968" rIns="93936" bIns="46968" rtlCol="0"/>
          <a:lstStyle>
            <a:lvl1pPr algn="r">
              <a:defRPr sz="1200"/>
            </a:lvl1pPr>
          </a:lstStyle>
          <a:p>
            <a:fld id="{A5C20BB3-3CCB-4FE5-991B-82F6BCB48AF3}" type="datetimeFigureOut">
              <a:rPr lang="en-US" smtClean="0"/>
              <a:t>2/18/2020</a:t>
            </a:fld>
            <a:endParaRPr lang="en-US"/>
          </a:p>
        </p:txBody>
      </p:sp>
      <p:sp>
        <p:nvSpPr>
          <p:cNvPr id="4" name="Slide Image Placeholder 3"/>
          <p:cNvSpPr>
            <a:spLocks noGrp="1" noRot="1" noChangeAspect="1"/>
          </p:cNvSpPr>
          <p:nvPr>
            <p:ph type="sldImg" idx="2"/>
          </p:nvPr>
        </p:nvSpPr>
        <p:spPr>
          <a:xfrm>
            <a:off x="728663" y="1169988"/>
            <a:ext cx="5619750" cy="3160712"/>
          </a:xfrm>
          <a:prstGeom prst="rect">
            <a:avLst/>
          </a:prstGeom>
          <a:noFill/>
          <a:ln w="12700">
            <a:solidFill>
              <a:prstClr val="black"/>
            </a:solidFill>
          </a:ln>
        </p:spPr>
        <p:txBody>
          <a:bodyPr vert="horz" lIns="93936" tIns="46968" rIns="93936" bIns="46968" rtlCol="0" anchor="ctr"/>
          <a:lstStyle/>
          <a:p>
            <a:endParaRPr lang="en-US"/>
          </a:p>
        </p:txBody>
      </p:sp>
      <p:sp>
        <p:nvSpPr>
          <p:cNvPr id="5" name="Notes Placeholder 4"/>
          <p:cNvSpPr>
            <a:spLocks noGrp="1"/>
          </p:cNvSpPr>
          <p:nvPr>
            <p:ph type="body" sz="quarter" idx="3"/>
          </p:nvPr>
        </p:nvSpPr>
        <p:spPr>
          <a:xfrm>
            <a:off x="707708" y="4505980"/>
            <a:ext cx="5661660" cy="3686711"/>
          </a:xfrm>
          <a:prstGeom prst="rect">
            <a:avLst/>
          </a:prstGeom>
        </p:spPr>
        <p:txBody>
          <a:bodyPr vert="horz" lIns="93936" tIns="46968" rIns="93936" bIns="46968"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93297"/>
            <a:ext cx="3066733" cy="469779"/>
          </a:xfrm>
          <a:prstGeom prst="rect">
            <a:avLst/>
          </a:prstGeom>
        </p:spPr>
        <p:txBody>
          <a:bodyPr vert="horz" lIns="93936" tIns="46968" rIns="93936" bIns="46968" rtlCol="0" anchor="b"/>
          <a:lstStyle>
            <a:lvl1pPr algn="l">
              <a:defRPr sz="1200"/>
            </a:lvl1pPr>
          </a:lstStyle>
          <a:p>
            <a:endParaRPr lang="en-US"/>
          </a:p>
        </p:txBody>
      </p:sp>
      <p:sp>
        <p:nvSpPr>
          <p:cNvPr id="7" name="Slide Number Placeholder 6"/>
          <p:cNvSpPr>
            <a:spLocks noGrp="1"/>
          </p:cNvSpPr>
          <p:nvPr>
            <p:ph type="sldNum" sz="quarter" idx="5"/>
          </p:nvPr>
        </p:nvSpPr>
        <p:spPr>
          <a:xfrm>
            <a:off x="4008705" y="8893297"/>
            <a:ext cx="3066733" cy="469779"/>
          </a:xfrm>
          <a:prstGeom prst="rect">
            <a:avLst/>
          </a:prstGeom>
        </p:spPr>
        <p:txBody>
          <a:bodyPr vert="horz" lIns="93936" tIns="46968" rIns="93936" bIns="46968" rtlCol="0" anchor="b"/>
          <a:lstStyle>
            <a:lvl1pPr algn="r">
              <a:defRPr sz="1200"/>
            </a:lvl1pPr>
          </a:lstStyle>
          <a:p>
            <a:fld id="{E0746DE6-3336-457D-A091-FA20AC1C536E}" type="slidenum">
              <a:rPr lang="en-US" smtClean="0"/>
              <a:t>‹#›</a:t>
            </a:fld>
            <a:endParaRPr lang="en-US"/>
          </a:p>
        </p:txBody>
      </p:sp>
    </p:spTree>
    <p:extLst>
      <p:ext uri="{BB962C8B-B14F-4D97-AF65-F5344CB8AC3E}">
        <p14:creationId xmlns:p14="http://schemas.microsoft.com/office/powerpoint/2010/main" val="12527529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391AB-F383-4237-A071-AD1C6E9246D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F6636DA-4FDE-4B32-8CCE-37EFA3E7579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0F87932-8FF0-4DF1-A776-9A3CE37618A7}"/>
              </a:ext>
            </a:extLst>
          </p:cNvPr>
          <p:cNvSpPr>
            <a:spLocks noGrp="1"/>
          </p:cNvSpPr>
          <p:nvPr>
            <p:ph type="dt" sz="half" idx="10"/>
          </p:nvPr>
        </p:nvSpPr>
        <p:spPr/>
        <p:txBody>
          <a:bodyPr/>
          <a:lstStyle/>
          <a:p>
            <a:fld id="{5D6495F3-B757-4FAF-98AA-EDA7D1485485}" type="datetimeFigureOut">
              <a:rPr lang="en-US" smtClean="0"/>
              <a:t>2/18/2020</a:t>
            </a:fld>
            <a:endParaRPr lang="en-US"/>
          </a:p>
        </p:txBody>
      </p:sp>
      <p:sp>
        <p:nvSpPr>
          <p:cNvPr id="5" name="Footer Placeholder 4">
            <a:extLst>
              <a:ext uri="{FF2B5EF4-FFF2-40B4-BE49-F238E27FC236}">
                <a16:creationId xmlns:a16="http://schemas.microsoft.com/office/drawing/2014/main" id="{5F38FAB8-C9F1-4DBB-B355-D8DEE37065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4490E3-D8E8-4766-9104-14009BF5636F}"/>
              </a:ext>
            </a:extLst>
          </p:cNvPr>
          <p:cNvSpPr>
            <a:spLocks noGrp="1"/>
          </p:cNvSpPr>
          <p:nvPr>
            <p:ph type="sldNum" sz="quarter" idx="12"/>
          </p:nvPr>
        </p:nvSpPr>
        <p:spPr/>
        <p:txBody>
          <a:bodyPr/>
          <a:lstStyle/>
          <a:p>
            <a:fld id="{EE1939C1-24D7-49E9-A58A-7960365209F5}" type="slidenum">
              <a:rPr lang="en-US" smtClean="0"/>
              <a:t>‹#›</a:t>
            </a:fld>
            <a:endParaRPr lang="en-US"/>
          </a:p>
        </p:txBody>
      </p:sp>
    </p:spTree>
    <p:extLst>
      <p:ext uri="{BB962C8B-B14F-4D97-AF65-F5344CB8AC3E}">
        <p14:creationId xmlns:p14="http://schemas.microsoft.com/office/powerpoint/2010/main" val="34569019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3B8678-553E-4A5B-8CFE-5DB358BDF35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43AF303-1F73-4575-83E6-561589F1632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36EC56-7DCF-400D-A871-C26291EB10AD}"/>
              </a:ext>
            </a:extLst>
          </p:cNvPr>
          <p:cNvSpPr>
            <a:spLocks noGrp="1"/>
          </p:cNvSpPr>
          <p:nvPr>
            <p:ph type="dt" sz="half" idx="10"/>
          </p:nvPr>
        </p:nvSpPr>
        <p:spPr/>
        <p:txBody>
          <a:bodyPr/>
          <a:lstStyle/>
          <a:p>
            <a:fld id="{5D6495F3-B757-4FAF-98AA-EDA7D1485485}" type="datetimeFigureOut">
              <a:rPr lang="en-US" smtClean="0"/>
              <a:t>2/18/2020</a:t>
            </a:fld>
            <a:endParaRPr lang="en-US"/>
          </a:p>
        </p:txBody>
      </p:sp>
      <p:sp>
        <p:nvSpPr>
          <p:cNvPr id="5" name="Footer Placeholder 4">
            <a:extLst>
              <a:ext uri="{FF2B5EF4-FFF2-40B4-BE49-F238E27FC236}">
                <a16:creationId xmlns:a16="http://schemas.microsoft.com/office/drawing/2014/main" id="{17FFAC5B-7C77-4F8C-ADB0-8D208A2EB30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2F48AF-AB8F-4DD2-BC77-7E2F42AD3B87}"/>
              </a:ext>
            </a:extLst>
          </p:cNvPr>
          <p:cNvSpPr>
            <a:spLocks noGrp="1"/>
          </p:cNvSpPr>
          <p:nvPr>
            <p:ph type="sldNum" sz="quarter" idx="12"/>
          </p:nvPr>
        </p:nvSpPr>
        <p:spPr/>
        <p:txBody>
          <a:bodyPr/>
          <a:lstStyle/>
          <a:p>
            <a:fld id="{EE1939C1-24D7-49E9-A58A-7960365209F5}" type="slidenum">
              <a:rPr lang="en-US" smtClean="0"/>
              <a:t>‹#›</a:t>
            </a:fld>
            <a:endParaRPr lang="en-US"/>
          </a:p>
        </p:txBody>
      </p:sp>
    </p:spTree>
    <p:extLst>
      <p:ext uri="{BB962C8B-B14F-4D97-AF65-F5344CB8AC3E}">
        <p14:creationId xmlns:p14="http://schemas.microsoft.com/office/powerpoint/2010/main" val="31873178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20ED820-BFE6-41B5-8064-984037A999A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CA27FEA-5359-474A-B4F8-FF510DD7489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14DD33D-563C-4B8C-B8C1-625FF5C5B85D}"/>
              </a:ext>
            </a:extLst>
          </p:cNvPr>
          <p:cNvSpPr>
            <a:spLocks noGrp="1"/>
          </p:cNvSpPr>
          <p:nvPr>
            <p:ph type="dt" sz="half" idx="10"/>
          </p:nvPr>
        </p:nvSpPr>
        <p:spPr/>
        <p:txBody>
          <a:bodyPr/>
          <a:lstStyle/>
          <a:p>
            <a:fld id="{5D6495F3-B757-4FAF-98AA-EDA7D1485485}" type="datetimeFigureOut">
              <a:rPr lang="en-US" smtClean="0"/>
              <a:t>2/18/2020</a:t>
            </a:fld>
            <a:endParaRPr lang="en-US"/>
          </a:p>
        </p:txBody>
      </p:sp>
      <p:sp>
        <p:nvSpPr>
          <p:cNvPr id="5" name="Footer Placeholder 4">
            <a:extLst>
              <a:ext uri="{FF2B5EF4-FFF2-40B4-BE49-F238E27FC236}">
                <a16:creationId xmlns:a16="http://schemas.microsoft.com/office/drawing/2014/main" id="{40471877-89FD-46BE-832F-C5660A5567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6E675F-CC4D-48CF-90C8-53829EE08B8C}"/>
              </a:ext>
            </a:extLst>
          </p:cNvPr>
          <p:cNvSpPr>
            <a:spLocks noGrp="1"/>
          </p:cNvSpPr>
          <p:nvPr>
            <p:ph type="sldNum" sz="quarter" idx="12"/>
          </p:nvPr>
        </p:nvSpPr>
        <p:spPr/>
        <p:txBody>
          <a:bodyPr/>
          <a:lstStyle/>
          <a:p>
            <a:fld id="{EE1939C1-24D7-49E9-A58A-7960365209F5}" type="slidenum">
              <a:rPr lang="en-US" smtClean="0"/>
              <a:t>‹#›</a:t>
            </a:fld>
            <a:endParaRPr lang="en-US"/>
          </a:p>
        </p:txBody>
      </p:sp>
    </p:spTree>
    <p:extLst>
      <p:ext uri="{BB962C8B-B14F-4D97-AF65-F5344CB8AC3E}">
        <p14:creationId xmlns:p14="http://schemas.microsoft.com/office/powerpoint/2010/main" val="24546216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CBC967-18DB-4664-9B4D-06177FB946B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ADF7174-64B4-4D8F-BF44-3DD1F66CAD0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CD83D3-86C4-482F-A2DC-B4C55DBF3F7A}"/>
              </a:ext>
            </a:extLst>
          </p:cNvPr>
          <p:cNvSpPr>
            <a:spLocks noGrp="1"/>
          </p:cNvSpPr>
          <p:nvPr>
            <p:ph type="dt" sz="half" idx="10"/>
          </p:nvPr>
        </p:nvSpPr>
        <p:spPr/>
        <p:txBody>
          <a:bodyPr/>
          <a:lstStyle/>
          <a:p>
            <a:fld id="{5D6495F3-B757-4FAF-98AA-EDA7D1485485}" type="datetimeFigureOut">
              <a:rPr lang="en-US" smtClean="0"/>
              <a:t>2/18/2020</a:t>
            </a:fld>
            <a:endParaRPr lang="en-US"/>
          </a:p>
        </p:txBody>
      </p:sp>
      <p:sp>
        <p:nvSpPr>
          <p:cNvPr id="5" name="Footer Placeholder 4">
            <a:extLst>
              <a:ext uri="{FF2B5EF4-FFF2-40B4-BE49-F238E27FC236}">
                <a16:creationId xmlns:a16="http://schemas.microsoft.com/office/drawing/2014/main" id="{DCF05BE2-6C23-4CB4-A63E-457E635BF2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097965-24FE-4C07-BE16-69AE439950EF}"/>
              </a:ext>
            </a:extLst>
          </p:cNvPr>
          <p:cNvSpPr>
            <a:spLocks noGrp="1"/>
          </p:cNvSpPr>
          <p:nvPr>
            <p:ph type="sldNum" sz="quarter" idx="12"/>
          </p:nvPr>
        </p:nvSpPr>
        <p:spPr/>
        <p:txBody>
          <a:bodyPr/>
          <a:lstStyle/>
          <a:p>
            <a:fld id="{EE1939C1-24D7-49E9-A58A-7960365209F5}" type="slidenum">
              <a:rPr lang="en-US" smtClean="0"/>
              <a:t>‹#›</a:t>
            </a:fld>
            <a:endParaRPr lang="en-US"/>
          </a:p>
        </p:txBody>
      </p:sp>
    </p:spTree>
    <p:extLst>
      <p:ext uri="{BB962C8B-B14F-4D97-AF65-F5344CB8AC3E}">
        <p14:creationId xmlns:p14="http://schemas.microsoft.com/office/powerpoint/2010/main" val="12757682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33394D-04EF-440C-B08B-114464B315C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BEBE3F6-F021-4D6B-8B0D-EF74D7461F9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196233C-6806-4593-91C0-CF4ECD84A601}"/>
              </a:ext>
            </a:extLst>
          </p:cNvPr>
          <p:cNvSpPr>
            <a:spLocks noGrp="1"/>
          </p:cNvSpPr>
          <p:nvPr>
            <p:ph type="dt" sz="half" idx="10"/>
          </p:nvPr>
        </p:nvSpPr>
        <p:spPr/>
        <p:txBody>
          <a:bodyPr/>
          <a:lstStyle/>
          <a:p>
            <a:fld id="{5D6495F3-B757-4FAF-98AA-EDA7D1485485}" type="datetimeFigureOut">
              <a:rPr lang="en-US" smtClean="0"/>
              <a:t>2/18/2020</a:t>
            </a:fld>
            <a:endParaRPr lang="en-US"/>
          </a:p>
        </p:txBody>
      </p:sp>
      <p:sp>
        <p:nvSpPr>
          <p:cNvPr id="5" name="Footer Placeholder 4">
            <a:extLst>
              <a:ext uri="{FF2B5EF4-FFF2-40B4-BE49-F238E27FC236}">
                <a16:creationId xmlns:a16="http://schemas.microsoft.com/office/drawing/2014/main" id="{963A761E-2D3A-4397-A82C-2F3B981DE0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8297E71-B59F-4260-B01B-2B7CEB0896BD}"/>
              </a:ext>
            </a:extLst>
          </p:cNvPr>
          <p:cNvSpPr>
            <a:spLocks noGrp="1"/>
          </p:cNvSpPr>
          <p:nvPr>
            <p:ph type="sldNum" sz="quarter" idx="12"/>
          </p:nvPr>
        </p:nvSpPr>
        <p:spPr/>
        <p:txBody>
          <a:bodyPr/>
          <a:lstStyle/>
          <a:p>
            <a:fld id="{EE1939C1-24D7-49E9-A58A-7960365209F5}" type="slidenum">
              <a:rPr lang="en-US" smtClean="0"/>
              <a:t>‹#›</a:t>
            </a:fld>
            <a:endParaRPr lang="en-US"/>
          </a:p>
        </p:txBody>
      </p:sp>
    </p:spTree>
    <p:extLst>
      <p:ext uri="{BB962C8B-B14F-4D97-AF65-F5344CB8AC3E}">
        <p14:creationId xmlns:p14="http://schemas.microsoft.com/office/powerpoint/2010/main" val="16393263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94DFCB-DD40-4637-9CAB-2BAF24231C7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394065F-4B44-4622-98EE-166F936489F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7AF1249-B890-4466-9E24-84A24907008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50FA9B4-D282-452F-B78A-FF5873ACF45A}"/>
              </a:ext>
            </a:extLst>
          </p:cNvPr>
          <p:cNvSpPr>
            <a:spLocks noGrp="1"/>
          </p:cNvSpPr>
          <p:nvPr>
            <p:ph type="dt" sz="half" idx="10"/>
          </p:nvPr>
        </p:nvSpPr>
        <p:spPr/>
        <p:txBody>
          <a:bodyPr/>
          <a:lstStyle/>
          <a:p>
            <a:fld id="{5D6495F3-B757-4FAF-98AA-EDA7D1485485}" type="datetimeFigureOut">
              <a:rPr lang="en-US" smtClean="0"/>
              <a:t>2/18/2020</a:t>
            </a:fld>
            <a:endParaRPr lang="en-US"/>
          </a:p>
        </p:txBody>
      </p:sp>
      <p:sp>
        <p:nvSpPr>
          <p:cNvPr id="6" name="Footer Placeholder 5">
            <a:extLst>
              <a:ext uri="{FF2B5EF4-FFF2-40B4-BE49-F238E27FC236}">
                <a16:creationId xmlns:a16="http://schemas.microsoft.com/office/drawing/2014/main" id="{6E9B0F13-A139-4B66-9544-16480800F68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B8791D0-EC30-4D8C-8764-475D8DB34F19}"/>
              </a:ext>
            </a:extLst>
          </p:cNvPr>
          <p:cNvSpPr>
            <a:spLocks noGrp="1"/>
          </p:cNvSpPr>
          <p:nvPr>
            <p:ph type="sldNum" sz="quarter" idx="12"/>
          </p:nvPr>
        </p:nvSpPr>
        <p:spPr/>
        <p:txBody>
          <a:bodyPr/>
          <a:lstStyle/>
          <a:p>
            <a:fld id="{EE1939C1-24D7-49E9-A58A-7960365209F5}" type="slidenum">
              <a:rPr lang="en-US" smtClean="0"/>
              <a:t>‹#›</a:t>
            </a:fld>
            <a:endParaRPr lang="en-US"/>
          </a:p>
        </p:txBody>
      </p:sp>
    </p:spTree>
    <p:extLst>
      <p:ext uri="{BB962C8B-B14F-4D97-AF65-F5344CB8AC3E}">
        <p14:creationId xmlns:p14="http://schemas.microsoft.com/office/powerpoint/2010/main" val="10815023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33AA7D-15D2-4D5F-B1C4-501073416DE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5E80A0E-25B9-4E8E-8B0D-201E1C56409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189B111-0CA0-47CD-9F0B-DBCBA3AE3C2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EF0E02D-3176-4B85-ACB6-721F2682742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C7D9317-BBE1-4F36-82FE-E348F6F18A9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837DDCB-69F8-49FA-A111-C8AB271389E7}"/>
              </a:ext>
            </a:extLst>
          </p:cNvPr>
          <p:cNvSpPr>
            <a:spLocks noGrp="1"/>
          </p:cNvSpPr>
          <p:nvPr>
            <p:ph type="dt" sz="half" idx="10"/>
          </p:nvPr>
        </p:nvSpPr>
        <p:spPr/>
        <p:txBody>
          <a:bodyPr/>
          <a:lstStyle/>
          <a:p>
            <a:fld id="{5D6495F3-B757-4FAF-98AA-EDA7D1485485}" type="datetimeFigureOut">
              <a:rPr lang="en-US" smtClean="0"/>
              <a:t>2/18/2020</a:t>
            </a:fld>
            <a:endParaRPr lang="en-US"/>
          </a:p>
        </p:txBody>
      </p:sp>
      <p:sp>
        <p:nvSpPr>
          <p:cNvPr id="8" name="Footer Placeholder 7">
            <a:extLst>
              <a:ext uri="{FF2B5EF4-FFF2-40B4-BE49-F238E27FC236}">
                <a16:creationId xmlns:a16="http://schemas.microsoft.com/office/drawing/2014/main" id="{4A18B0CD-1F68-412E-9232-F267114CA75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29B21FC-12CC-472D-BC38-EF413158CC5D}"/>
              </a:ext>
            </a:extLst>
          </p:cNvPr>
          <p:cNvSpPr>
            <a:spLocks noGrp="1"/>
          </p:cNvSpPr>
          <p:nvPr>
            <p:ph type="sldNum" sz="quarter" idx="12"/>
          </p:nvPr>
        </p:nvSpPr>
        <p:spPr/>
        <p:txBody>
          <a:bodyPr/>
          <a:lstStyle/>
          <a:p>
            <a:fld id="{EE1939C1-24D7-49E9-A58A-7960365209F5}" type="slidenum">
              <a:rPr lang="en-US" smtClean="0"/>
              <a:t>‹#›</a:t>
            </a:fld>
            <a:endParaRPr lang="en-US"/>
          </a:p>
        </p:txBody>
      </p:sp>
    </p:spTree>
    <p:extLst>
      <p:ext uri="{BB962C8B-B14F-4D97-AF65-F5344CB8AC3E}">
        <p14:creationId xmlns:p14="http://schemas.microsoft.com/office/powerpoint/2010/main" val="18941432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0F51AB-8384-4E67-914C-B39484AD233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0909660-3861-4545-BF68-9ED039B5D0F0}"/>
              </a:ext>
            </a:extLst>
          </p:cNvPr>
          <p:cNvSpPr>
            <a:spLocks noGrp="1"/>
          </p:cNvSpPr>
          <p:nvPr>
            <p:ph type="dt" sz="half" idx="10"/>
          </p:nvPr>
        </p:nvSpPr>
        <p:spPr/>
        <p:txBody>
          <a:bodyPr/>
          <a:lstStyle/>
          <a:p>
            <a:fld id="{5D6495F3-B757-4FAF-98AA-EDA7D1485485}" type="datetimeFigureOut">
              <a:rPr lang="en-US" smtClean="0"/>
              <a:t>2/18/2020</a:t>
            </a:fld>
            <a:endParaRPr lang="en-US"/>
          </a:p>
        </p:txBody>
      </p:sp>
      <p:sp>
        <p:nvSpPr>
          <p:cNvPr id="4" name="Footer Placeholder 3">
            <a:extLst>
              <a:ext uri="{FF2B5EF4-FFF2-40B4-BE49-F238E27FC236}">
                <a16:creationId xmlns:a16="http://schemas.microsoft.com/office/drawing/2014/main" id="{FDDD5392-AC3A-4EAF-ADE6-B6CF4B50ACA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5679880-BF48-4F4D-B8B3-4E99FC415FF9}"/>
              </a:ext>
            </a:extLst>
          </p:cNvPr>
          <p:cNvSpPr>
            <a:spLocks noGrp="1"/>
          </p:cNvSpPr>
          <p:nvPr>
            <p:ph type="sldNum" sz="quarter" idx="12"/>
          </p:nvPr>
        </p:nvSpPr>
        <p:spPr/>
        <p:txBody>
          <a:bodyPr/>
          <a:lstStyle/>
          <a:p>
            <a:fld id="{EE1939C1-24D7-49E9-A58A-7960365209F5}" type="slidenum">
              <a:rPr lang="en-US" smtClean="0"/>
              <a:t>‹#›</a:t>
            </a:fld>
            <a:endParaRPr lang="en-US"/>
          </a:p>
        </p:txBody>
      </p:sp>
    </p:spTree>
    <p:extLst>
      <p:ext uri="{BB962C8B-B14F-4D97-AF65-F5344CB8AC3E}">
        <p14:creationId xmlns:p14="http://schemas.microsoft.com/office/powerpoint/2010/main" val="13514890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7F98E25-CF37-4F73-9E22-210238167867}"/>
              </a:ext>
            </a:extLst>
          </p:cNvPr>
          <p:cNvSpPr>
            <a:spLocks noGrp="1"/>
          </p:cNvSpPr>
          <p:nvPr>
            <p:ph type="dt" sz="half" idx="10"/>
          </p:nvPr>
        </p:nvSpPr>
        <p:spPr/>
        <p:txBody>
          <a:bodyPr/>
          <a:lstStyle/>
          <a:p>
            <a:fld id="{5D6495F3-B757-4FAF-98AA-EDA7D1485485}" type="datetimeFigureOut">
              <a:rPr lang="en-US" smtClean="0"/>
              <a:t>2/18/2020</a:t>
            </a:fld>
            <a:endParaRPr lang="en-US"/>
          </a:p>
        </p:txBody>
      </p:sp>
      <p:sp>
        <p:nvSpPr>
          <p:cNvPr id="3" name="Footer Placeholder 2">
            <a:extLst>
              <a:ext uri="{FF2B5EF4-FFF2-40B4-BE49-F238E27FC236}">
                <a16:creationId xmlns:a16="http://schemas.microsoft.com/office/drawing/2014/main" id="{89D7A0E1-38AB-4FDA-8EC1-2D7617909C1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8A8E424-5A91-4557-9ADF-4A9422A0690D}"/>
              </a:ext>
            </a:extLst>
          </p:cNvPr>
          <p:cNvSpPr>
            <a:spLocks noGrp="1"/>
          </p:cNvSpPr>
          <p:nvPr>
            <p:ph type="sldNum" sz="quarter" idx="12"/>
          </p:nvPr>
        </p:nvSpPr>
        <p:spPr/>
        <p:txBody>
          <a:bodyPr/>
          <a:lstStyle/>
          <a:p>
            <a:fld id="{EE1939C1-24D7-49E9-A58A-7960365209F5}" type="slidenum">
              <a:rPr lang="en-US" smtClean="0"/>
              <a:t>‹#›</a:t>
            </a:fld>
            <a:endParaRPr lang="en-US"/>
          </a:p>
        </p:txBody>
      </p:sp>
    </p:spTree>
    <p:extLst>
      <p:ext uri="{BB962C8B-B14F-4D97-AF65-F5344CB8AC3E}">
        <p14:creationId xmlns:p14="http://schemas.microsoft.com/office/powerpoint/2010/main" val="4978027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6BB935-0427-44CC-A384-333EAD83175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B9DCF6-55CF-43EE-B135-BFC4B4D403C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337538E-A112-4E8F-A445-1A06B0C353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30D413-9505-4ED8-BFF1-5141BE9EE3C4}"/>
              </a:ext>
            </a:extLst>
          </p:cNvPr>
          <p:cNvSpPr>
            <a:spLocks noGrp="1"/>
          </p:cNvSpPr>
          <p:nvPr>
            <p:ph type="dt" sz="half" idx="10"/>
          </p:nvPr>
        </p:nvSpPr>
        <p:spPr/>
        <p:txBody>
          <a:bodyPr/>
          <a:lstStyle/>
          <a:p>
            <a:fld id="{5D6495F3-B757-4FAF-98AA-EDA7D1485485}" type="datetimeFigureOut">
              <a:rPr lang="en-US" smtClean="0"/>
              <a:t>2/18/2020</a:t>
            </a:fld>
            <a:endParaRPr lang="en-US"/>
          </a:p>
        </p:txBody>
      </p:sp>
      <p:sp>
        <p:nvSpPr>
          <p:cNvPr id="6" name="Footer Placeholder 5">
            <a:extLst>
              <a:ext uri="{FF2B5EF4-FFF2-40B4-BE49-F238E27FC236}">
                <a16:creationId xmlns:a16="http://schemas.microsoft.com/office/drawing/2014/main" id="{F60815B0-4528-4FA2-8472-8F19C0F1650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5C9FCEF-4406-4552-BFE4-6DA3761357F2}"/>
              </a:ext>
            </a:extLst>
          </p:cNvPr>
          <p:cNvSpPr>
            <a:spLocks noGrp="1"/>
          </p:cNvSpPr>
          <p:nvPr>
            <p:ph type="sldNum" sz="quarter" idx="12"/>
          </p:nvPr>
        </p:nvSpPr>
        <p:spPr/>
        <p:txBody>
          <a:bodyPr/>
          <a:lstStyle/>
          <a:p>
            <a:fld id="{EE1939C1-24D7-49E9-A58A-7960365209F5}" type="slidenum">
              <a:rPr lang="en-US" smtClean="0"/>
              <a:t>‹#›</a:t>
            </a:fld>
            <a:endParaRPr lang="en-US"/>
          </a:p>
        </p:txBody>
      </p:sp>
    </p:spTree>
    <p:extLst>
      <p:ext uri="{BB962C8B-B14F-4D97-AF65-F5344CB8AC3E}">
        <p14:creationId xmlns:p14="http://schemas.microsoft.com/office/powerpoint/2010/main" val="37540635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5CE22C-69D4-49EC-8858-787B3C67B0D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6A4341-3C0B-4025-AE17-8F0F8FABF5D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DEF5FF01-E0B6-419C-ABCC-70844E4EAC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2501218-FFD7-4F25-B220-F5DE5F70693C}"/>
              </a:ext>
            </a:extLst>
          </p:cNvPr>
          <p:cNvSpPr>
            <a:spLocks noGrp="1"/>
          </p:cNvSpPr>
          <p:nvPr>
            <p:ph type="dt" sz="half" idx="10"/>
          </p:nvPr>
        </p:nvSpPr>
        <p:spPr/>
        <p:txBody>
          <a:bodyPr/>
          <a:lstStyle/>
          <a:p>
            <a:fld id="{5D6495F3-B757-4FAF-98AA-EDA7D1485485}" type="datetimeFigureOut">
              <a:rPr lang="en-US" smtClean="0"/>
              <a:t>2/18/2020</a:t>
            </a:fld>
            <a:endParaRPr lang="en-US"/>
          </a:p>
        </p:txBody>
      </p:sp>
      <p:sp>
        <p:nvSpPr>
          <p:cNvPr id="6" name="Footer Placeholder 5">
            <a:extLst>
              <a:ext uri="{FF2B5EF4-FFF2-40B4-BE49-F238E27FC236}">
                <a16:creationId xmlns:a16="http://schemas.microsoft.com/office/drawing/2014/main" id="{9687CBFB-34A6-49D8-A1D2-45DF38876EE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2726A4-D33A-486A-B120-648AF3D8BA76}"/>
              </a:ext>
            </a:extLst>
          </p:cNvPr>
          <p:cNvSpPr>
            <a:spLocks noGrp="1"/>
          </p:cNvSpPr>
          <p:nvPr>
            <p:ph type="sldNum" sz="quarter" idx="12"/>
          </p:nvPr>
        </p:nvSpPr>
        <p:spPr/>
        <p:txBody>
          <a:bodyPr/>
          <a:lstStyle/>
          <a:p>
            <a:fld id="{EE1939C1-24D7-49E9-A58A-7960365209F5}" type="slidenum">
              <a:rPr lang="en-US" smtClean="0"/>
              <a:t>‹#›</a:t>
            </a:fld>
            <a:endParaRPr lang="en-US"/>
          </a:p>
        </p:txBody>
      </p:sp>
    </p:spTree>
    <p:extLst>
      <p:ext uri="{BB962C8B-B14F-4D97-AF65-F5344CB8AC3E}">
        <p14:creationId xmlns:p14="http://schemas.microsoft.com/office/powerpoint/2010/main" val="26447433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C07C8C3-4165-4353-ABF2-492454AF91E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89AA46A-3C66-4E4A-9907-225E50ABB7A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57F8214-A11A-4309-9D51-44F35987D1B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6495F3-B757-4FAF-98AA-EDA7D1485485}" type="datetimeFigureOut">
              <a:rPr lang="en-US" smtClean="0"/>
              <a:t>2/18/2020</a:t>
            </a:fld>
            <a:endParaRPr lang="en-US"/>
          </a:p>
        </p:txBody>
      </p:sp>
      <p:sp>
        <p:nvSpPr>
          <p:cNvPr id="5" name="Footer Placeholder 4">
            <a:extLst>
              <a:ext uri="{FF2B5EF4-FFF2-40B4-BE49-F238E27FC236}">
                <a16:creationId xmlns:a16="http://schemas.microsoft.com/office/drawing/2014/main" id="{D6A334EB-8260-4F13-9553-5A8593D9DC6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0C1EF96-E028-4E68-864E-9B77CF9F25E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1939C1-24D7-49E9-A58A-7960365209F5}" type="slidenum">
              <a:rPr lang="en-US" smtClean="0"/>
              <a:t>‹#›</a:t>
            </a:fld>
            <a:endParaRPr lang="en-US"/>
          </a:p>
        </p:txBody>
      </p:sp>
    </p:spTree>
    <p:extLst>
      <p:ext uri="{BB962C8B-B14F-4D97-AF65-F5344CB8AC3E}">
        <p14:creationId xmlns:p14="http://schemas.microsoft.com/office/powerpoint/2010/main" val="11799441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3962611-DFD5-4092-AAFD-559E3DFCE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488"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2270F1FA-0425-408F-9861-80BF5AFB276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3045368" y="798991"/>
            <a:ext cx="6105194" cy="3275728"/>
          </a:xfrm>
        </p:spPr>
        <p:txBody>
          <a:bodyPr>
            <a:normAutofit fontScale="90000"/>
          </a:bodyPr>
          <a:lstStyle/>
          <a:p>
            <a:r>
              <a:rPr lang="en-US" dirty="0"/>
              <a:t>Employee Self Service (ESS) Leave Request and Time Recording</a:t>
            </a:r>
          </a:p>
        </p:txBody>
      </p:sp>
      <p:sp>
        <p:nvSpPr>
          <p:cNvPr id="3" name="Content Placeholder 2"/>
          <p:cNvSpPr>
            <a:spLocks noGrp="1"/>
          </p:cNvSpPr>
          <p:nvPr>
            <p:ph type="subTitle" idx="1"/>
          </p:nvPr>
        </p:nvSpPr>
        <p:spPr>
          <a:xfrm>
            <a:off x="3045368" y="4074718"/>
            <a:ext cx="6105194" cy="682079"/>
          </a:xfrm>
        </p:spPr>
        <p:txBody>
          <a:bodyPr>
            <a:normAutofit fontScale="92500" lnSpcReduction="10000"/>
          </a:bodyPr>
          <a:lstStyle/>
          <a:p>
            <a:r>
              <a:rPr lang="en-US" dirty="0">
                <a:solidFill>
                  <a:srgbClr val="FFFFFF"/>
                </a:solidFill>
              </a:rPr>
              <a:t>How to Get Started Using ESS for Leave Request and Time Entry</a:t>
            </a:r>
            <a:endParaRPr dirty="0">
              <a:solidFill>
                <a:srgbClr val="FFFFFF"/>
              </a:solidFill>
            </a:endParaRPr>
          </a:p>
        </p:txBody>
      </p:sp>
    </p:spTree>
    <p:extLst>
      <p:ext uri="{BB962C8B-B14F-4D97-AF65-F5344CB8AC3E}">
        <p14:creationId xmlns:p14="http://schemas.microsoft.com/office/powerpoint/2010/main" val="15707587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640079" y="2053641"/>
            <a:ext cx="3669161" cy="2760098"/>
          </a:xfrm>
        </p:spPr>
        <p:txBody>
          <a:bodyPr>
            <a:normAutofit/>
          </a:bodyPr>
          <a:lstStyle/>
          <a:p>
            <a:r>
              <a:rPr lang="en-US" dirty="0">
                <a:solidFill>
                  <a:srgbClr val="FFFFFF"/>
                </a:solidFill>
              </a:rPr>
              <a:t>What is ESS Leave Request and Time Entry</a:t>
            </a:r>
          </a:p>
        </p:txBody>
      </p:sp>
      <p:sp>
        <p:nvSpPr>
          <p:cNvPr id="3" name="Content Placeholder 2"/>
          <p:cNvSpPr>
            <a:spLocks noGrp="1"/>
          </p:cNvSpPr>
          <p:nvPr>
            <p:ph type="body" idx="1"/>
          </p:nvPr>
        </p:nvSpPr>
        <p:spPr>
          <a:xfrm>
            <a:off x="6090574" y="801866"/>
            <a:ext cx="5306084" cy="5230634"/>
          </a:xfrm>
        </p:spPr>
        <p:txBody>
          <a:bodyPr anchor="ctr">
            <a:normAutofit fontScale="92500" lnSpcReduction="10000"/>
          </a:bodyPr>
          <a:lstStyle/>
          <a:p>
            <a:r>
              <a:rPr lang="en-US" sz="2400" dirty="0">
                <a:solidFill>
                  <a:srgbClr val="000000"/>
                </a:solidFill>
              </a:rPr>
              <a:t>ESS Leave Request allows both monthly and hourly employees to submit leave request using the employee self service portal.  The request is routed to the employee’s supervisor and once approved the leave is updated in IRIS on the employee’s leave record.  For bi-weekly employee’s the leave is also posted to employee’s time sheet.</a:t>
            </a:r>
          </a:p>
          <a:p>
            <a:r>
              <a:rPr lang="en-US" sz="2400" dirty="0">
                <a:solidFill>
                  <a:srgbClr val="000000"/>
                </a:solidFill>
              </a:rPr>
              <a:t>ESS Time Entry – allow hourly employees to record their time worked using the employee self service portal.  The time entered by the employee is routed to the employee’s supervisor for approval and populated on the employee’s time sheet in IRIS.  An employees can enter time worked at different intervals, i.e.  daily, weekly or bi-weekly.</a:t>
            </a:r>
          </a:p>
        </p:txBody>
      </p:sp>
    </p:spTree>
    <p:extLst>
      <p:ext uri="{BB962C8B-B14F-4D97-AF65-F5344CB8AC3E}">
        <p14:creationId xmlns:p14="http://schemas.microsoft.com/office/powerpoint/2010/main" val="33638402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640079" y="2053641"/>
            <a:ext cx="3669161" cy="2760098"/>
          </a:xfrm>
        </p:spPr>
        <p:txBody>
          <a:bodyPr>
            <a:normAutofit fontScale="90000"/>
          </a:bodyPr>
          <a:lstStyle/>
          <a:p>
            <a:r>
              <a:rPr lang="en-US" dirty="0">
                <a:solidFill>
                  <a:srgbClr val="FFFFFF"/>
                </a:solidFill>
              </a:rPr>
              <a:t>How to Begin Using ESS for Leave Request and Time Recording</a:t>
            </a:r>
          </a:p>
        </p:txBody>
      </p:sp>
      <p:sp>
        <p:nvSpPr>
          <p:cNvPr id="3" name="Content Placeholder 2"/>
          <p:cNvSpPr>
            <a:spLocks noGrp="1"/>
          </p:cNvSpPr>
          <p:nvPr>
            <p:ph idx="1"/>
          </p:nvPr>
        </p:nvSpPr>
        <p:spPr>
          <a:xfrm>
            <a:off x="6090574" y="801866"/>
            <a:ext cx="5306084" cy="5230634"/>
          </a:xfrm>
        </p:spPr>
        <p:txBody>
          <a:bodyPr anchor="ctr">
            <a:normAutofit fontScale="85000" lnSpcReduction="20000"/>
          </a:bodyPr>
          <a:lstStyle/>
          <a:p>
            <a:r>
              <a:rPr lang="en-US" dirty="0"/>
              <a:t>Send a request to Payroll Department begin the process.</a:t>
            </a:r>
          </a:p>
          <a:p>
            <a:r>
              <a:rPr lang="en-US" dirty="0">
                <a:solidFill>
                  <a:srgbClr val="000000"/>
                </a:solidFill>
              </a:rPr>
              <a:t>Compile a roster of all monthly and hourly employees that will use ESS for leave request and/or time recording. Contact the Payroll Director for the information needed on the roster.</a:t>
            </a:r>
          </a:p>
          <a:p>
            <a:r>
              <a:rPr lang="en-US" dirty="0"/>
              <a:t>The roster should be submitted to the Payroll Department.  Payroll will review the list and then forward it to Knoxville (Kathy Zelem) to enroll the employees in ESS Leave Request and Time Recording.</a:t>
            </a:r>
          </a:p>
          <a:p>
            <a:r>
              <a:rPr lang="en-US" dirty="0"/>
              <a:t>Decide on the date you want to go live using ESS.  This date should be a couple of months in the future, to allow set-up of the employees by Knoxville, for data clean-up in IRIS and for training.</a:t>
            </a:r>
            <a:endParaRPr sz="2400" dirty="0">
              <a:solidFill>
                <a:srgbClr val="000000"/>
              </a:solidFill>
            </a:endParaRPr>
          </a:p>
        </p:txBody>
      </p:sp>
    </p:spTree>
    <p:extLst>
      <p:ext uri="{BB962C8B-B14F-4D97-AF65-F5344CB8AC3E}">
        <p14:creationId xmlns:p14="http://schemas.microsoft.com/office/powerpoint/2010/main" val="16071631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640079" y="2053641"/>
            <a:ext cx="3669161" cy="2760098"/>
          </a:xfrm>
        </p:spPr>
        <p:txBody>
          <a:bodyPr>
            <a:normAutofit/>
          </a:bodyPr>
          <a:lstStyle/>
          <a:p>
            <a:r>
              <a:rPr lang="en-US" sz="3400" dirty="0">
                <a:solidFill>
                  <a:srgbClr val="FFFFFF"/>
                </a:solidFill>
              </a:rPr>
              <a:t>Actions that must be taken first</a:t>
            </a:r>
          </a:p>
        </p:txBody>
      </p:sp>
      <p:sp>
        <p:nvSpPr>
          <p:cNvPr id="3" name="Content Placeholder 2"/>
          <p:cNvSpPr>
            <a:spLocks noGrp="1"/>
          </p:cNvSpPr>
          <p:nvPr>
            <p:ph idx="1"/>
          </p:nvPr>
        </p:nvSpPr>
        <p:spPr>
          <a:xfrm>
            <a:off x="6090574" y="337351"/>
            <a:ext cx="5306084" cy="6258757"/>
          </a:xfrm>
        </p:spPr>
        <p:txBody>
          <a:bodyPr anchor="ctr">
            <a:normAutofit/>
          </a:bodyPr>
          <a:lstStyle/>
          <a:p>
            <a:r>
              <a:rPr lang="en-US" sz="2400" dirty="0">
                <a:solidFill>
                  <a:srgbClr val="000000"/>
                </a:solidFill>
              </a:rPr>
              <a:t>Data Clean-up - There may be some data clean that is needed in IRIS in order for ESS to work properly.  </a:t>
            </a:r>
          </a:p>
          <a:p>
            <a:r>
              <a:rPr lang="en-US" sz="2400" dirty="0">
                <a:solidFill>
                  <a:srgbClr val="000000"/>
                </a:solidFill>
              </a:rPr>
              <a:t>Two things that may need to be looked at and possibly changed are:</a:t>
            </a:r>
          </a:p>
          <a:p>
            <a:pPr marL="0" indent="0">
              <a:buNone/>
            </a:pPr>
            <a:r>
              <a:rPr lang="en-US" sz="2400" dirty="0">
                <a:solidFill>
                  <a:srgbClr val="000000"/>
                </a:solidFill>
              </a:rPr>
              <a:t>    -Supervisor for each position – The position must contain the position number that will be approving leave request and time entry.</a:t>
            </a:r>
          </a:p>
          <a:p>
            <a:pPr marL="0" indent="0">
              <a:buNone/>
            </a:pPr>
            <a:r>
              <a:rPr lang="en-US" sz="2400" dirty="0">
                <a:solidFill>
                  <a:srgbClr val="000000"/>
                </a:solidFill>
              </a:rPr>
              <a:t>   - Work schedule – the correct work schedule must be entered for all bi-weekly hourly employees.  The work schedule will need to be corrected on the position as well as on the employee holding the position.</a:t>
            </a:r>
          </a:p>
          <a:p>
            <a:pPr marL="0" indent="0">
              <a:buNone/>
            </a:pPr>
            <a:r>
              <a:rPr lang="en-US" sz="2400" dirty="0">
                <a:solidFill>
                  <a:srgbClr val="000000"/>
                </a:solidFill>
              </a:rPr>
              <a:t>  </a:t>
            </a:r>
          </a:p>
          <a:p>
            <a:pPr marL="0" indent="0">
              <a:buNone/>
            </a:pPr>
            <a:endParaRPr sz="2400" dirty="0">
              <a:solidFill>
                <a:srgbClr val="000000"/>
              </a:solidFill>
            </a:endParaRPr>
          </a:p>
        </p:txBody>
      </p:sp>
    </p:spTree>
    <p:extLst>
      <p:ext uri="{BB962C8B-B14F-4D97-AF65-F5344CB8AC3E}">
        <p14:creationId xmlns:p14="http://schemas.microsoft.com/office/powerpoint/2010/main" val="6358347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640079" y="2053641"/>
            <a:ext cx="3669161" cy="2760098"/>
          </a:xfrm>
        </p:spPr>
        <p:txBody>
          <a:bodyPr>
            <a:normAutofit/>
          </a:bodyPr>
          <a:lstStyle/>
          <a:p>
            <a:r>
              <a:rPr lang="en-US" sz="3400" dirty="0">
                <a:solidFill>
                  <a:srgbClr val="FFFFFF"/>
                </a:solidFill>
              </a:rPr>
              <a:t>Final Steps</a:t>
            </a:r>
          </a:p>
        </p:txBody>
      </p:sp>
      <p:sp>
        <p:nvSpPr>
          <p:cNvPr id="3" name="Content Placeholder 2"/>
          <p:cNvSpPr>
            <a:spLocks noGrp="1"/>
          </p:cNvSpPr>
          <p:nvPr>
            <p:ph idx="1"/>
          </p:nvPr>
        </p:nvSpPr>
        <p:spPr>
          <a:xfrm>
            <a:off x="6090574" y="801866"/>
            <a:ext cx="5306084" cy="5230634"/>
          </a:xfrm>
        </p:spPr>
        <p:txBody>
          <a:bodyPr anchor="ctr">
            <a:normAutofit/>
          </a:bodyPr>
          <a:lstStyle/>
          <a:p>
            <a:endParaRPr lang="en-US" sz="2400" dirty="0">
              <a:solidFill>
                <a:srgbClr val="000000"/>
              </a:solidFill>
            </a:endParaRPr>
          </a:p>
          <a:p>
            <a:r>
              <a:rPr lang="en-US" sz="2400" dirty="0"/>
              <a:t>Schedule a date to have employees trained on using ESS for leave request and time recording.  This date should be as close to your go-live date as possible.  Kathy Zelem will present a 1-hour Zoom Video Training for your department.</a:t>
            </a:r>
          </a:p>
          <a:p>
            <a:pPr marL="0" indent="0">
              <a:buNone/>
            </a:pPr>
            <a:r>
              <a:rPr lang="en-US" sz="1600" i="1" dirty="0"/>
              <a:t>(Note:  A zoom video can be sent </a:t>
            </a:r>
            <a:r>
              <a:rPr lang="en-US" sz="1600" i="1"/>
              <a:t>to your </a:t>
            </a:r>
            <a:r>
              <a:rPr lang="en-US" sz="1600" i="1" dirty="0"/>
              <a:t>department for viewing at a later time.)</a:t>
            </a:r>
          </a:p>
          <a:p>
            <a:endParaRPr lang="en-US" sz="2400" dirty="0">
              <a:solidFill>
                <a:srgbClr val="000000"/>
              </a:solidFill>
            </a:endParaRPr>
          </a:p>
          <a:p>
            <a:endParaRPr sz="2400" dirty="0">
              <a:solidFill>
                <a:srgbClr val="000000"/>
              </a:solidFill>
            </a:endParaRPr>
          </a:p>
        </p:txBody>
      </p:sp>
    </p:spTree>
    <p:extLst>
      <p:ext uri="{BB962C8B-B14F-4D97-AF65-F5344CB8AC3E}">
        <p14:creationId xmlns:p14="http://schemas.microsoft.com/office/powerpoint/2010/main" val="8814852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640079" y="2053641"/>
            <a:ext cx="3669161" cy="2760098"/>
          </a:xfrm>
        </p:spPr>
        <p:txBody>
          <a:bodyPr>
            <a:normAutofit/>
          </a:bodyPr>
          <a:lstStyle/>
          <a:p>
            <a:r>
              <a:rPr lang="en-US" sz="3400" dirty="0">
                <a:solidFill>
                  <a:srgbClr val="FFFFFF"/>
                </a:solidFill>
              </a:rPr>
              <a:t>Questions or Request Additional Information</a:t>
            </a:r>
          </a:p>
        </p:txBody>
      </p:sp>
      <p:sp>
        <p:nvSpPr>
          <p:cNvPr id="3" name="Content Placeholder 2"/>
          <p:cNvSpPr>
            <a:spLocks noGrp="1"/>
          </p:cNvSpPr>
          <p:nvPr>
            <p:ph idx="1"/>
          </p:nvPr>
        </p:nvSpPr>
        <p:spPr>
          <a:xfrm>
            <a:off x="6090574" y="801866"/>
            <a:ext cx="5306084" cy="5230634"/>
          </a:xfrm>
        </p:spPr>
        <p:txBody>
          <a:bodyPr anchor="ctr">
            <a:normAutofit/>
          </a:bodyPr>
          <a:lstStyle/>
          <a:p>
            <a:endParaRPr lang="en-US" sz="2400" dirty="0">
              <a:solidFill>
                <a:srgbClr val="000000"/>
              </a:solidFill>
            </a:endParaRPr>
          </a:p>
          <a:p>
            <a:r>
              <a:rPr lang="en-US" sz="2400" dirty="0">
                <a:solidFill>
                  <a:srgbClr val="000000"/>
                </a:solidFill>
              </a:rPr>
              <a:t>For all questions and additional information regarding ESS Leave Requests and Time Recording, Contact Rosa Gilmore, Director at X84815</a:t>
            </a:r>
          </a:p>
          <a:p>
            <a:endParaRPr lang="en-US" sz="2400" dirty="0">
              <a:solidFill>
                <a:srgbClr val="000000"/>
              </a:solidFill>
            </a:endParaRPr>
          </a:p>
          <a:p>
            <a:endParaRPr sz="2400" dirty="0">
              <a:solidFill>
                <a:srgbClr val="000000"/>
              </a:solidFill>
            </a:endParaRPr>
          </a:p>
        </p:txBody>
      </p:sp>
    </p:spTree>
    <p:extLst>
      <p:ext uri="{BB962C8B-B14F-4D97-AF65-F5344CB8AC3E}">
        <p14:creationId xmlns:p14="http://schemas.microsoft.com/office/powerpoint/2010/main" val="5647793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110</TotalTime>
  <Words>480</Words>
  <Application>Microsoft Office PowerPoint</Application>
  <PresentationFormat>Widescreen</PresentationFormat>
  <Paragraphs>23</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Employee Self Service (ESS) Leave Request and Time Recording</vt:lpstr>
      <vt:lpstr>What is ESS Leave Request and Time Entry</vt:lpstr>
      <vt:lpstr>How to Begin Using ESS for Leave Request and Time Recording</vt:lpstr>
      <vt:lpstr>Actions that must be taken first</vt:lpstr>
      <vt:lpstr>Final Steps</vt:lpstr>
      <vt:lpstr>Questions or Request Additional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Employee Self Service (ESS) Leave Request and Time Recording</dc:title>
  <dc:creator>Gilmore, Rosa Vanessa</dc:creator>
  <cp:lastModifiedBy>Gilmore, Rosa Vanessa</cp:lastModifiedBy>
  <cp:revision>12</cp:revision>
  <cp:lastPrinted>2020-02-18T16:01:23Z</cp:lastPrinted>
  <dcterms:created xsi:type="dcterms:W3CDTF">2020-02-18T15:41:41Z</dcterms:created>
  <dcterms:modified xsi:type="dcterms:W3CDTF">2020-02-18T20:11:25Z</dcterms:modified>
</cp:coreProperties>
</file>