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9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079"/>
            <a:ext cx="2743200" cy="52120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079"/>
            <a:ext cx="8026400" cy="52120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4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35509"/>
            <a:ext cx="5384800" cy="4034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35509"/>
            <a:ext cx="5384800" cy="4034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0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6638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155979"/>
            <a:ext cx="5386917" cy="29701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26638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155979"/>
            <a:ext cx="5389033" cy="29701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6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27347"/>
            <a:ext cx="4011084" cy="10269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27347"/>
            <a:ext cx="6815667" cy="53076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89397"/>
            <a:ext cx="4011084" cy="4145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4817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386229"/>
            <a:ext cx="10972800" cy="3739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EC98E-09C4-4E3F-9256-1D3361BA569D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1669" y="171691"/>
            <a:ext cx="642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Office</a:t>
            </a:r>
            <a:r>
              <a:rPr lang="en-US" sz="2400" baseline="0" dirty="0">
                <a:solidFill>
                  <a:schemeClr val="bg1"/>
                </a:solidFill>
              </a:rPr>
              <a:t> of Research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5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snipes1@uths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hsc.edu/research/gra/forms-and-information/index.php" TargetMode="External"/><Relationship Id="rId2" Type="http://schemas.openxmlformats.org/officeDocument/2006/relationships/hyperlink" Target="http://www.uthsc.edu/research/gr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thsc.edu/research/research_administration/FAQ.php#electronicrout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Campus-wide </a:t>
            </a:r>
            <a:r>
              <a:rPr lang="en-US"/>
              <a:t>Business Meeting</a:t>
            </a:r>
            <a:endParaRPr lang="en-US" dirty="0"/>
          </a:p>
          <a:p>
            <a:r>
              <a:rPr lang="en-US" dirty="0"/>
              <a:t>October 20, 2016</a:t>
            </a:r>
          </a:p>
        </p:txBody>
      </p:sp>
    </p:spTree>
    <p:extLst>
      <p:ext uri="{BB962C8B-B14F-4D97-AF65-F5344CB8AC3E}">
        <p14:creationId xmlns:p14="http://schemas.microsoft.com/office/powerpoint/2010/main" val="253779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56" y="378023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SP Reports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6819" y="1033667"/>
            <a:ext cx="10972800" cy="3739935"/>
          </a:xfrm>
        </p:spPr>
        <p:txBody>
          <a:bodyPr/>
          <a:lstStyle/>
          <a:p>
            <a:r>
              <a:rPr lang="en-US" sz="2800" dirty="0"/>
              <a:t>Link:  tiny.utk.edu/</a:t>
            </a:r>
            <a:r>
              <a:rPr lang="en-US" sz="2800" dirty="0" err="1"/>
              <a:t>researchreports</a:t>
            </a:r>
            <a:r>
              <a:rPr lang="en-US" sz="2800" dirty="0"/>
              <a:t>   </a:t>
            </a:r>
          </a:p>
          <a:p>
            <a:r>
              <a:rPr lang="en-US" sz="2800" dirty="0"/>
              <a:t>Screen shot: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463" y="1521023"/>
            <a:ext cx="7152995" cy="503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7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Research Personnel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91178"/>
            <a:ext cx="10972800" cy="3739935"/>
          </a:xfrm>
        </p:spPr>
        <p:txBody>
          <a:bodyPr>
            <a:normAutofit/>
          </a:bodyPr>
          <a:lstStyle/>
          <a:p>
            <a:r>
              <a:rPr lang="en-US" dirty="0"/>
              <a:t>Derrice Snipes</a:t>
            </a:r>
          </a:p>
          <a:p>
            <a:r>
              <a:rPr lang="en-US" dirty="0"/>
              <a:t>Research Contracts Administrator</a:t>
            </a:r>
          </a:p>
          <a:p>
            <a:r>
              <a:rPr lang="en-US" dirty="0"/>
              <a:t>910 Madison, Suite 823</a:t>
            </a:r>
          </a:p>
          <a:p>
            <a:r>
              <a:rPr lang="en-US" dirty="0"/>
              <a:t>Memphis, TN  38163</a:t>
            </a:r>
          </a:p>
          <a:p>
            <a:r>
              <a:rPr lang="en-US" dirty="0"/>
              <a:t>901 448-2037</a:t>
            </a:r>
          </a:p>
          <a:p>
            <a:r>
              <a:rPr lang="en-US" dirty="0">
                <a:hlinkClick r:id="rId2"/>
              </a:rPr>
              <a:t>dsnipes1@uthsc.edu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postings in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Writer - new</a:t>
            </a:r>
          </a:p>
          <a:p>
            <a:r>
              <a:rPr lang="en-US" dirty="0"/>
              <a:t>Research Contracts Administrator - new</a:t>
            </a:r>
          </a:p>
          <a:p>
            <a:r>
              <a:rPr lang="en-US" dirty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361547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Research Web Pages and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New Research web page (GRA):  </a:t>
            </a:r>
            <a:r>
              <a:rPr lang="en-US" dirty="0">
                <a:hlinkClick r:id="rId2"/>
              </a:rPr>
              <a:t>http://www.uthsc.edu/research/gra/</a:t>
            </a:r>
            <a:r>
              <a:rPr lang="en-US" dirty="0"/>
              <a:t> </a:t>
            </a:r>
          </a:p>
          <a:p>
            <a:r>
              <a:rPr lang="en-US" dirty="0"/>
              <a:t>New Forms and Info page: </a:t>
            </a:r>
            <a:r>
              <a:rPr lang="en-US" dirty="0">
                <a:hlinkClick r:id="rId3"/>
              </a:rPr>
              <a:t>http://www.uthsc.edu/research/gra/forms-and-information/index.php</a:t>
            </a:r>
            <a:r>
              <a:rPr lang="en-US" dirty="0"/>
              <a:t> </a:t>
            </a:r>
          </a:p>
          <a:p>
            <a:r>
              <a:rPr lang="en-US" dirty="0"/>
              <a:t>FAQ:  Adding people in SP (via IRIS)  </a:t>
            </a:r>
            <a:r>
              <a:rPr lang="en-US" dirty="0">
                <a:hlinkClick r:id="rId4"/>
              </a:rPr>
              <a:t>http://www.uthsc.edu/research/research_administration/FAQ.php#electronicrouting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675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Evisions Upgrade Allows “View All” for Department Proposals and Awards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slide shows all areas where “view all” is now available.</a:t>
            </a:r>
          </a:p>
        </p:txBody>
      </p:sp>
    </p:spTree>
    <p:extLst>
      <p:ext uri="{BB962C8B-B14F-4D97-AF65-F5344CB8AC3E}">
        <p14:creationId xmlns:p14="http://schemas.microsoft.com/office/powerpoint/2010/main" val="85617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611" y="637366"/>
            <a:ext cx="8690667" cy="612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0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view all, scroll to the bottom of the list, and click “View All”: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86" y="3508430"/>
            <a:ext cx="11526469" cy="1407813"/>
          </a:xfrm>
        </p:spPr>
      </p:pic>
    </p:spTree>
    <p:extLst>
      <p:ext uri="{BB962C8B-B14F-4D97-AF65-F5344CB8AC3E}">
        <p14:creationId xmlns:p14="http://schemas.microsoft.com/office/powerpoint/2010/main" val="338946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851" y="3212468"/>
            <a:ext cx="12512588" cy="140964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go back to 20 per page, click “View 20 per page”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99" y="2386229"/>
            <a:ext cx="11051689" cy="447177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3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keep the list sorted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open one, but keep the sorted list intact:</a:t>
            </a:r>
          </a:p>
          <a:p>
            <a:pPr lvl="1"/>
            <a:r>
              <a:rPr lang="en-US" dirty="0"/>
              <a:t> Right click on the proposal to open it in a new window or tab.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REMEMBER to only keep one proposal or award tab open at a time. If you didn’t open the proposal you wanted – close the tab and choose another from the listing. IF you don’t close the tab and have two windows open, you may end up editing both proposals at one time.</a:t>
            </a:r>
          </a:p>
        </p:txBody>
      </p:sp>
    </p:spTree>
    <p:extLst>
      <p:ext uri="{BB962C8B-B14F-4D97-AF65-F5344CB8AC3E}">
        <p14:creationId xmlns:p14="http://schemas.microsoft.com/office/powerpoint/2010/main" val="121566661"/>
      </p:ext>
    </p:extLst>
  </p:cSld>
  <p:clrMapOvr>
    <a:masterClrMapping/>
  </p:clrMapOvr>
</p:sld>
</file>

<file path=ppt/theme/theme1.xml><?xml version="1.0" encoding="utf-8"?>
<a:theme xmlns:a="http://schemas.openxmlformats.org/drawingml/2006/main" name="uthsc resarch 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thsc resarch pp" id="{D4D71F29-15A7-4F5B-B3EE-FDAE956C8391}" vid="{94CD0AA9-EE49-4CCF-801E-97BD66170218}"/>
    </a:ext>
  </a:extLst>
</a:theme>
</file>

<file path=ppt/theme/theme2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uthsc resarch pp</Template>
  <TotalTime>12306</TotalTime>
  <Words>241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uthsc resarch pp</vt:lpstr>
      <vt:lpstr>First Slide</vt:lpstr>
      <vt:lpstr>Research</vt:lpstr>
      <vt:lpstr>New Research Personnel</vt:lpstr>
      <vt:lpstr>Job postings in Research</vt:lpstr>
      <vt:lpstr>New Research Web Pages and FAQ</vt:lpstr>
      <vt:lpstr>Evisions Upgrade Allows “View All” for Department Proposals and Awards</vt:lpstr>
      <vt:lpstr>PowerPoint Presentation</vt:lpstr>
      <vt:lpstr>To view all, scroll to the bottom of the list, and click “View All”:</vt:lpstr>
      <vt:lpstr>To go back to 20 per page, click “View 20 per page”</vt:lpstr>
      <vt:lpstr>How to keep the list sorted</vt:lpstr>
      <vt:lpstr>SP Reports 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</dc:title>
  <dc:creator>Smith, Debbie L</dc:creator>
  <cp:lastModifiedBy>McClarin, Jacquelyne R</cp:lastModifiedBy>
  <cp:revision>16</cp:revision>
  <dcterms:created xsi:type="dcterms:W3CDTF">2016-06-09T18:47:53Z</dcterms:created>
  <dcterms:modified xsi:type="dcterms:W3CDTF">2016-10-20T13:40:46Z</dcterms:modified>
</cp:coreProperties>
</file>