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82" d="100"/>
          <a:sy n="82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325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79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613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805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05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092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5/21/2020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88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5/21/2020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523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5/21/2020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038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5/21/2020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20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0883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7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b="1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thsc.edu/finance/business-managers/documents/time-reports-in-ess-052820.ppt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uthsc.edu/finance/business-managers/documents/ESS-leave-request-052820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7A9C548-0579-4864-92A3-093842E89D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BA2E99-E429-45EF-9DA6-5896C8E11E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352" r="9129"/>
          <a:stretch/>
        </p:blipFill>
        <p:spPr>
          <a:xfrm>
            <a:off x="7327" y="-2379"/>
            <a:ext cx="6756848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57525A5F-CDD4-4EB3-9187-2A0E9EA15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1973" y="643464"/>
            <a:ext cx="4143830" cy="5566305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8F5B423-DA6A-4E80-B3CA-549A442C8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7364" y="806860"/>
            <a:ext cx="3813048" cy="5239512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B890BD-EDCC-7F43-9EBC-D51B8855C0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09994" y="1461382"/>
            <a:ext cx="3693733" cy="143016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1800" b="1" spc="100" dirty="0">
                <a:solidFill>
                  <a:schemeClr val="accent1"/>
                </a:solidFill>
              </a:rPr>
              <a:t>CAMPUS-WIDE BUSINESS MANAGERS MEETING</a:t>
            </a:r>
            <a:br>
              <a:rPr lang="en-US" sz="2200" b="1" spc="100" dirty="0">
                <a:solidFill>
                  <a:schemeClr val="accent1"/>
                </a:solidFill>
              </a:rPr>
            </a:br>
            <a:r>
              <a:rPr lang="en-US" sz="1800" b="1" spc="0" dirty="0">
                <a:solidFill>
                  <a:schemeClr val="tx1"/>
                </a:solidFill>
              </a:rPr>
              <a:t>May 28, 2020</a:t>
            </a:r>
            <a:br>
              <a:rPr lang="en-US" sz="1800" spc="0" dirty="0">
                <a:solidFill>
                  <a:schemeClr val="tx1"/>
                </a:solidFill>
              </a:rPr>
            </a:br>
            <a:r>
              <a:rPr lang="en-US" sz="1400" b="1" spc="0" dirty="0">
                <a:solidFill>
                  <a:schemeClr val="tx1"/>
                </a:solidFill>
              </a:rPr>
              <a:t>Zoom Meeting</a:t>
            </a:r>
            <a:br>
              <a:rPr lang="en-US" sz="1400" spc="0" dirty="0">
                <a:solidFill>
                  <a:schemeClr val="tx1"/>
                </a:solidFill>
              </a:rPr>
            </a:br>
            <a:r>
              <a:rPr lang="en-US" sz="1400" spc="0" dirty="0">
                <a:solidFill>
                  <a:schemeClr val="tx1"/>
                </a:solidFill>
              </a:rPr>
              <a:t>1:30 – 3:00 PM</a:t>
            </a:r>
            <a:endParaRPr lang="en-US" sz="16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38170B5-3ECC-493B-85FA-6905971AD1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03768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8DD37B8-B6EA-49DC-90EF-F4E359454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8068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00F7FF8-41E5-4585-AFDC-54EA8B275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309708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AE2A71D-F8BA-4E4F-88A8-1F5FD5DF13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8068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5C82490-F6FD-EA46-93A3-526716A85B0A}"/>
              </a:ext>
            </a:extLst>
          </p:cNvPr>
          <p:cNvSpPr txBox="1"/>
          <p:nvPr/>
        </p:nvSpPr>
        <p:spPr>
          <a:xfrm>
            <a:off x="8618068" y="735496"/>
            <a:ext cx="1708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AGENDA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E4D8FD9-9068-A845-BA59-1A96C8ECC2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997096"/>
              </p:ext>
            </p:extLst>
          </p:nvPr>
        </p:nvGraphicFramePr>
        <p:xfrm>
          <a:off x="7683040" y="3138704"/>
          <a:ext cx="3578088" cy="2044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5208">
                  <a:extLst>
                    <a:ext uri="{9D8B030D-6E8A-4147-A177-3AD203B41FA5}">
                      <a16:colId xmlns:a16="http://schemas.microsoft.com/office/drawing/2014/main" val="3047374666"/>
                    </a:ext>
                  </a:extLst>
                </a:gridCol>
                <a:gridCol w="1162880">
                  <a:extLst>
                    <a:ext uri="{9D8B030D-6E8A-4147-A177-3AD203B41FA5}">
                      <a16:colId xmlns:a16="http://schemas.microsoft.com/office/drawing/2014/main" val="4011423744"/>
                    </a:ext>
                  </a:extLst>
                </a:gridCol>
              </a:tblGrid>
              <a:tr h="258941">
                <a:tc>
                  <a:txBody>
                    <a:bodyPr/>
                    <a:lstStyle/>
                    <a:p>
                      <a:r>
                        <a:rPr lang="en-US" sz="11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PRESENTER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161006"/>
                  </a:ext>
                </a:extLst>
              </a:tr>
              <a:tr h="1632945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 b="1" dirty="0"/>
                        <a:t>FINANCE</a:t>
                      </a:r>
                    </a:p>
                    <a:p>
                      <a:pPr marL="285750" indent="-28575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Payroll</a:t>
                      </a:r>
                    </a:p>
                    <a:p>
                      <a:pPr marL="742950" lvl="1" indent="-28575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hlinkClick r:id="rId3"/>
                        </a:rPr>
                        <a:t>ESS Time Reporting</a:t>
                      </a:r>
                      <a:endParaRPr lang="en-US" sz="1200" dirty="0"/>
                    </a:p>
                    <a:p>
                      <a:pPr marL="742950" lvl="1" indent="-28575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hlinkClick r:id="rId4"/>
                        </a:rPr>
                        <a:t>ESS Leave Request and Time Reporting </a:t>
                      </a:r>
                      <a:endParaRPr lang="en-US" sz="1200" dirty="0"/>
                    </a:p>
                    <a:p>
                      <a:pPr marL="285750" indent="-28575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FY </a:t>
                      </a:r>
                      <a:r>
                        <a:rPr lang="en-US" sz="1200"/>
                        <a:t>2021 Budget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/>
                        <a:t> </a:t>
                      </a:r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/>
                        <a:t>Rosa Gilmore</a:t>
                      </a:r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200" dirty="0"/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200" dirty="0"/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dirty="0"/>
                        <a:t> </a:t>
                      </a:r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/>
                        <a:t>Tony Ferrara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636918"/>
                  </a:ext>
                </a:extLst>
              </a:tr>
              <a:tr h="14790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79897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8EF4B5E-935E-2043-A375-F3150E2AE457}"/>
              </a:ext>
            </a:extLst>
          </p:cNvPr>
          <p:cNvSpPr txBox="1"/>
          <p:nvPr/>
        </p:nvSpPr>
        <p:spPr>
          <a:xfrm>
            <a:off x="8357022" y="6269815"/>
            <a:ext cx="220124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2"/>
                </a:solidFill>
              </a:rPr>
              <a:t>Next Scheduled Meeting Date:</a:t>
            </a:r>
          </a:p>
          <a:p>
            <a:pPr algn="ctr"/>
            <a:r>
              <a:rPr lang="en-US" sz="1500" b="1" dirty="0">
                <a:solidFill>
                  <a:schemeClr val="tx2"/>
                </a:solidFill>
              </a:rPr>
              <a:t>To Be Announced</a:t>
            </a:r>
            <a:endParaRPr lang="en-US" sz="1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905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LeftStep">
      <a:dk1>
        <a:srgbClr val="000000"/>
      </a:dk1>
      <a:lt1>
        <a:srgbClr val="FFFFFF"/>
      </a:lt1>
      <a:dk2>
        <a:srgbClr val="412427"/>
      </a:dk2>
      <a:lt2>
        <a:srgbClr val="E3E2E8"/>
      </a:lt2>
      <a:accent1>
        <a:srgbClr val="9FA47C"/>
      </a:accent1>
      <a:accent2>
        <a:srgbClr val="B09F78"/>
      </a:accent2>
      <a:accent3>
        <a:srgbClr val="BE9687"/>
      </a:accent3>
      <a:accent4>
        <a:srgbClr val="BA7F87"/>
      </a:accent4>
      <a:accent5>
        <a:srgbClr val="C391AD"/>
      </a:accent5>
      <a:accent6>
        <a:srgbClr val="BA7FB8"/>
      </a:accent6>
      <a:hlink>
        <a:srgbClr val="766EB1"/>
      </a:hlink>
      <a:folHlink>
        <a:srgbClr val="7F7F7F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48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Garamond</vt:lpstr>
      <vt:lpstr>SavonVTI</vt:lpstr>
      <vt:lpstr>CAMPUS-WIDE BUSINESS MANAGERS MEETING May 28, 2020 Zoom Meeting 1:30 – 3:00 PM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Jackie Cotton</dc:creator>
  <cp:lastModifiedBy>Jackie Cotton</cp:lastModifiedBy>
  <cp:revision>8</cp:revision>
  <cp:lastPrinted>2020-05-21T15:23:05Z</cp:lastPrinted>
  <dcterms:created xsi:type="dcterms:W3CDTF">2020-01-09T15:13:58Z</dcterms:created>
  <dcterms:modified xsi:type="dcterms:W3CDTF">2020-05-21T17:05:48Z</dcterms:modified>
</cp:coreProperties>
</file>