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216" y="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5/13/19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629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5/13/19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580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5/13/19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228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5/13/19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537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5/13/19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121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5/13/19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836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5/13/19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437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5/13/19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228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5/13/19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759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5/13/19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280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5/13/19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901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smtClean="0"/>
              <a:t>5/13/19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141168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uthsc.edu/finance/business-managers/documents/procurement-services-031319-presentation.ppt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9AC8E89-FA75-4140-BBCE-17C57BE8B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0110" y="246024"/>
            <a:ext cx="6927272" cy="1435292"/>
          </a:xfrm>
        </p:spPr>
        <p:txBody>
          <a:bodyPr>
            <a:normAutofit fontScale="92500" lnSpcReduction="10000"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900" b="1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 Nova" panose="020B0604020202020204" pitchFamily="34" charset="0"/>
              </a:rPr>
              <a:t>CAMPUS-WIDE BUSINESS MANAGERS MEETING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3900" dirty="0">
                <a:solidFill>
                  <a:schemeClr val="tx2">
                    <a:lumMod val="50000"/>
                  </a:schemeClr>
                </a:solidFill>
                <a:latin typeface="Arial Nova" panose="020B0604020202020204" pitchFamily="34" charset="0"/>
              </a:rPr>
              <a:t>A G E N D A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700" b="1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 Nova" panose="020B0604020202020204" pitchFamily="34" charset="0"/>
              </a:rPr>
              <a:t>May 16, 2019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300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 Nova" panose="020B0604020202020204" pitchFamily="34" charset="0"/>
              </a:rPr>
              <a:t>1:30 – 3:00 PM | GEB A104</a:t>
            </a:r>
            <a:endParaRPr lang="en-US" sz="1400" i="1" dirty="0">
              <a:solidFill>
                <a:schemeClr val="accent5">
                  <a:lumMod val="60000"/>
                  <a:lumOff val="40000"/>
                </a:schemeClr>
              </a:solidFill>
              <a:latin typeface="Arial Nova" panose="020B06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51678B7-C41C-4C03-B33E-D29393AF13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8530823"/>
              </p:ext>
            </p:extLst>
          </p:nvPr>
        </p:nvGraphicFramePr>
        <p:xfrm>
          <a:off x="1337294" y="2142018"/>
          <a:ext cx="7327119" cy="381000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381559">
                  <a:extLst>
                    <a:ext uri="{9D8B030D-6E8A-4147-A177-3AD203B41FA5}">
                      <a16:colId xmlns:a16="http://schemas.microsoft.com/office/drawing/2014/main" val="882042672"/>
                    </a:ext>
                  </a:extLst>
                </a:gridCol>
                <a:gridCol w="1945560">
                  <a:extLst>
                    <a:ext uri="{9D8B030D-6E8A-4147-A177-3AD203B41FA5}">
                      <a16:colId xmlns:a16="http://schemas.microsoft.com/office/drawing/2014/main" val="892858864"/>
                    </a:ext>
                  </a:extLst>
                </a:gridCol>
              </a:tblGrid>
              <a:tr h="264993">
                <a:tc>
                  <a:txBody>
                    <a:bodyPr/>
                    <a:lstStyle/>
                    <a:p>
                      <a:r>
                        <a:rPr lang="en-US" sz="1200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PRESENTER(S)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595300"/>
                  </a:ext>
                </a:extLst>
              </a:tr>
              <a:tr h="363284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/>
                        <a:t>HUMAN RESOURCES</a:t>
                      </a:r>
                    </a:p>
                    <a:p>
                      <a:pPr marL="285750" lvl="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New HR Employees</a:t>
                      </a:r>
                    </a:p>
                    <a:p>
                      <a:pPr marL="285750" lvl="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Sick Leave Bank</a:t>
                      </a:r>
                    </a:p>
                    <a:p>
                      <a:pPr marL="285750" lvl="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Workers’ Compensation Charges Updated</a:t>
                      </a:r>
                    </a:p>
                    <a:p>
                      <a:pPr marL="285750" lvl="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Preparing Employees for Supervision</a:t>
                      </a:r>
                    </a:p>
                    <a:p>
                      <a:pPr marL="0" lvl="0" inden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en-US" sz="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/>
                        <a:t>Chandra Alston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687081"/>
                  </a:ext>
                </a:extLst>
              </a:tr>
              <a:tr h="363284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400" b="1" dirty="0"/>
                        <a:t>OFFICE OF FINANCE</a:t>
                      </a:r>
                    </a:p>
                    <a:p>
                      <a:pPr marL="285750" lvl="0" indent="-28575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Procurement Updates</a:t>
                      </a:r>
                      <a:endParaRPr lang="en-US" sz="1200" dirty="0">
                        <a:hlinkClick r:id="rId2"/>
                      </a:endParaRPr>
                    </a:p>
                    <a:p>
                      <a:pPr marL="742950" lvl="1" indent="-28575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Diversity Business Enterprise Program</a:t>
                      </a:r>
                    </a:p>
                    <a:p>
                      <a:pPr marL="742950" lvl="1" indent="-28575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Inventory Process</a:t>
                      </a:r>
                    </a:p>
                    <a:p>
                      <a:pPr marL="742950" lvl="1" indent="-28575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Contracts for scanning records</a:t>
                      </a:r>
                    </a:p>
                    <a:p>
                      <a:pPr marL="285750" lvl="0" indent="-28575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Budget Update</a:t>
                      </a:r>
                    </a:p>
                    <a:p>
                      <a:pPr marL="285750" lvl="0" indent="-28575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Task Force Updates</a:t>
                      </a:r>
                    </a:p>
                    <a:p>
                      <a:pPr marL="0" lvl="0" inden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6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/>
                        <a:t>  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/>
                        <a:t>Jonathan </a:t>
                      </a:r>
                      <a:r>
                        <a:rPr lang="en-US" sz="1200" dirty="0" err="1"/>
                        <a:t>Lawshe</a:t>
                      </a:r>
                      <a:endParaRPr lang="en-US" sz="1200" dirty="0"/>
                    </a:p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200" dirty="0"/>
                    </a:p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200" dirty="0"/>
                    </a:p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200" dirty="0"/>
                    </a:p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/>
                        <a:t>Tony Ferrara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169520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93B90B7-C12D-4245-BCA9-4F87A283401C}"/>
              </a:ext>
            </a:extLst>
          </p:cNvPr>
          <p:cNvSpPr txBox="1"/>
          <p:nvPr/>
        </p:nvSpPr>
        <p:spPr>
          <a:xfrm>
            <a:off x="9115622" y="6173379"/>
            <a:ext cx="297064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>
                <a:solidFill>
                  <a:schemeClr val="bg1"/>
                </a:solidFill>
              </a:rPr>
              <a:t>Next Scheduled Meeting Date</a:t>
            </a:r>
          </a:p>
          <a:p>
            <a:pPr algn="ctr"/>
            <a:r>
              <a:rPr lang="en-US" sz="1400" b="1" i="1" dirty="0">
                <a:solidFill>
                  <a:schemeClr val="accent1">
                    <a:lumMod val="50000"/>
                  </a:schemeClr>
                </a:solidFill>
              </a:rPr>
              <a:t>June 20, 2019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71B5A4A-1D81-4852-BFD3-449DAFB927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5623" y="246024"/>
            <a:ext cx="2970648" cy="667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085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2C2D1F"/>
      </a:dk2>
      <a:lt2>
        <a:srgbClr val="FAF2C5"/>
      </a:lt2>
      <a:accent1>
        <a:srgbClr val="EA9736"/>
      </a:accent1>
      <a:accent2>
        <a:srgbClr val="EACF56"/>
      </a:accent2>
      <a:accent3>
        <a:srgbClr val="77D4D6"/>
      </a:accent3>
      <a:accent4>
        <a:srgbClr val="54AFDC"/>
      </a:accent4>
      <a:accent5>
        <a:srgbClr val="88C363"/>
      </a:accent5>
      <a:accent6>
        <a:srgbClr val="D9D899"/>
      </a:accent6>
      <a:hlink>
        <a:srgbClr val="A7A574"/>
      </a:hlink>
      <a:folHlink>
        <a:srgbClr val="8B887A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9B359FC9-1E88-4883-B31D-CCECAE2A7B3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268</TotalTime>
  <Words>79</Words>
  <Application>Microsoft Macintosh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Nova</vt:lpstr>
      <vt:lpstr>MS Shell Dlg 2</vt:lpstr>
      <vt:lpstr>Wingdings</vt:lpstr>
      <vt:lpstr>Wingdings 3</vt:lpstr>
      <vt:lpstr>Madison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Cotton, Jacquelyne R</dc:creator>
  <cp:lastModifiedBy>Jackie Cotton</cp:lastModifiedBy>
  <cp:revision>34</cp:revision>
  <cp:lastPrinted>2019-05-10T19:13:58Z</cp:lastPrinted>
  <dcterms:created xsi:type="dcterms:W3CDTF">2018-07-17T19:19:26Z</dcterms:created>
  <dcterms:modified xsi:type="dcterms:W3CDTF">2019-05-13T21:01:49Z</dcterms:modified>
</cp:coreProperties>
</file>