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9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076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quelyne Cotton" userId="c06bec93-340e-4c26-b4a7-4c6faf6c137d" providerId="ADAL" clId="{2D1F2C4E-AFAD-D747-8C42-8C97D2CF3AD5}"/>
    <pc:docChg chg="undo custSel modSld">
      <pc:chgData name="Jacquelyne Cotton" userId="c06bec93-340e-4c26-b4a7-4c6faf6c137d" providerId="ADAL" clId="{2D1F2C4E-AFAD-D747-8C42-8C97D2CF3AD5}" dt="2021-03-11T18:12:35.617" v="81" actId="1076"/>
      <pc:docMkLst>
        <pc:docMk/>
      </pc:docMkLst>
      <pc:sldChg chg="modSp mod">
        <pc:chgData name="Jacquelyne Cotton" userId="c06bec93-340e-4c26-b4a7-4c6faf6c137d" providerId="ADAL" clId="{2D1F2C4E-AFAD-D747-8C42-8C97D2CF3AD5}" dt="2021-03-11T18:12:35.617" v="81" actId="1076"/>
        <pc:sldMkLst>
          <pc:docMk/>
          <pc:sldMk cId="2469339383" sldId="256"/>
        </pc:sldMkLst>
        <pc:spChg chg="mod">
          <ac:chgData name="Jacquelyne Cotton" userId="c06bec93-340e-4c26-b4a7-4c6faf6c137d" providerId="ADAL" clId="{2D1F2C4E-AFAD-D747-8C42-8C97D2CF3AD5}" dt="2021-03-11T18:11:43.703" v="65" actId="1076"/>
          <ac:spMkLst>
            <pc:docMk/>
            <pc:sldMk cId="2469339383" sldId="256"/>
            <ac:spMk id="2" creationId="{97388645-83BA-D744-89DB-3248642F69C0}"/>
          </ac:spMkLst>
        </pc:spChg>
        <pc:spChg chg="mod">
          <ac:chgData name="Jacquelyne Cotton" userId="c06bec93-340e-4c26-b4a7-4c6faf6c137d" providerId="ADAL" clId="{2D1F2C4E-AFAD-D747-8C42-8C97D2CF3AD5}" dt="2021-03-11T18:12:35.617" v="81" actId="1076"/>
          <ac:spMkLst>
            <pc:docMk/>
            <pc:sldMk cId="2469339383" sldId="256"/>
            <ac:spMk id="6" creationId="{541C02F9-26E3-014E-A90E-898C3DBB7503}"/>
          </ac:spMkLst>
        </pc:spChg>
        <pc:graphicFrameChg chg="mod modGraphic">
          <ac:chgData name="Jacquelyne Cotton" userId="c06bec93-340e-4c26-b4a7-4c6faf6c137d" providerId="ADAL" clId="{2D1F2C4E-AFAD-D747-8C42-8C97D2CF3AD5}" dt="2021-03-11T18:11:55.775" v="80" actId="20577"/>
          <ac:graphicFrameMkLst>
            <pc:docMk/>
            <pc:sldMk cId="2469339383" sldId="256"/>
            <ac:graphicFrameMk id="5" creationId="{C1E4AAA8-CB11-6D41-9FF8-F8DE4171DEAD}"/>
          </ac:graphicFrameMkLst>
        </pc:graphicFrameChg>
      </pc:sldChg>
    </pc:docChg>
  </pc:docChgLst>
  <pc:docChgLst>
    <pc:chgData name="Cotton, Jacquelyne R" userId="c06bec93-340e-4c26-b4a7-4c6faf6c137d" providerId="ADAL" clId="{DEACB2FB-4CCD-0241-BEB0-D7458190E5E3}"/>
    <pc:docChg chg="undo custSel modSld">
      <pc:chgData name="Cotton, Jacquelyne R" userId="c06bec93-340e-4c26-b4a7-4c6faf6c137d" providerId="ADAL" clId="{DEACB2FB-4CCD-0241-BEB0-D7458190E5E3}" dt="2021-03-08T22:47:20.849" v="142" actId="207"/>
      <pc:docMkLst>
        <pc:docMk/>
      </pc:docMkLst>
      <pc:sldChg chg="addSp modSp mod">
        <pc:chgData name="Cotton, Jacquelyne R" userId="c06bec93-340e-4c26-b4a7-4c6faf6c137d" providerId="ADAL" clId="{DEACB2FB-4CCD-0241-BEB0-D7458190E5E3}" dt="2021-03-08T22:47:20.849" v="142" actId="207"/>
        <pc:sldMkLst>
          <pc:docMk/>
          <pc:sldMk cId="2469339383" sldId="256"/>
        </pc:sldMkLst>
        <pc:spChg chg="mod">
          <ac:chgData name="Cotton, Jacquelyne R" userId="c06bec93-340e-4c26-b4a7-4c6faf6c137d" providerId="ADAL" clId="{DEACB2FB-4CCD-0241-BEB0-D7458190E5E3}" dt="2021-03-08T22:47:20.849" v="142" actId="207"/>
          <ac:spMkLst>
            <pc:docMk/>
            <pc:sldMk cId="2469339383" sldId="256"/>
            <ac:spMk id="2" creationId="{97388645-83BA-D744-89DB-3248642F69C0}"/>
          </ac:spMkLst>
        </pc:spChg>
        <pc:spChg chg="add mod">
          <ac:chgData name="Cotton, Jacquelyne R" userId="c06bec93-340e-4c26-b4a7-4c6faf6c137d" providerId="ADAL" clId="{DEACB2FB-4CCD-0241-BEB0-D7458190E5E3}" dt="2021-03-08T22:29:39.902" v="118" actId="207"/>
          <ac:spMkLst>
            <pc:docMk/>
            <pc:sldMk cId="2469339383" sldId="256"/>
            <ac:spMk id="6" creationId="{541C02F9-26E3-014E-A90E-898C3DBB7503}"/>
          </ac:spMkLst>
        </pc:spChg>
        <pc:graphicFrameChg chg="mod modGraphic">
          <ac:chgData name="Cotton, Jacquelyne R" userId="c06bec93-340e-4c26-b4a7-4c6faf6c137d" providerId="ADAL" clId="{DEACB2FB-4CCD-0241-BEB0-D7458190E5E3}" dt="2021-03-08T22:43:49.347" v="141" actId="20577"/>
          <ac:graphicFrameMkLst>
            <pc:docMk/>
            <pc:sldMk cId="2469339383" sldId="256"/>
            <ac:graphicFrameMk id="5" creationId="{C1E4AAA8-CB11-6D41-9FF8-F8DE4171DEAD}"/>
          </ac:graphicFrameMkLst>
        </pc:graphicFrame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21T21:29:10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E56D6-F195-48D7-978E-7EE16D430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946" y="1104900"/>
            <a:ext cx="8376514" cy="3120504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A72F42-5C88-4F7D-803B-C371B570D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8039" y="4442385"/>
            <a:ext cx="6074328" cy="98402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i="0" spc="16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384F3-2D6A-49F6-8F79-F3955E904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259A-1FE3-4FF9-8A07-BDD8177164ED}" type="datetime4">
              <a:rPr lang="en-US" smtClean="0"/>
              <a:t>March 11,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63F32-CD31-4801-BAE4-09EEB1262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5D34C-49ED-4ADB-8693-73B790764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862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171A2-02C1-4543-8B6B-FCF7E6971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50879" y="1825625"/>
            <a:ext cx="9810604" cy="451669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5027C-A386-44E4-AFE1-33AFFDA3A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3C8F-D4A7-4EAD-92AD-82C91CB8BB85}" type="datetime4">
              <a:rPr lang="en-US" smtClean="0"/>
              <a:t>March 11,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F710-0558-4457-825D-48713CAED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7F93D-5DC3-4C36-AEB0-79CDB15C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7CFC0C8-11FE-4003-B2D6-B7B8E2790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49932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B41C5-3638-439D-BA61-4DAA142226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464025"/>
            <a:ext cx="2161540" cy="580029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9B91A0-A376-483C-926E-189F376E55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64023"/>
            <a:ext cx="7886700" cy="58002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134E-B7D5-4664-BB2E-6A98ED630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1D41-E33C-4BC7-8272-37E8417FD097}" type="datetime4">
              <a:rPr lang="en-US" smtClean="0"/>
              <a:t>March 11,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54E2A-B1CE-4F2E-9D9A-D47E514D5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7C304-46A8-4179-87A2-B8CC10BAA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862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7B333-9E16-4502-96B5-3F586B7E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D0795-5EC7-4FF8-9FC7-22AFA3C55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2DA5B-9862-4A23-8FEC-5C1ABC2EEF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506456" y="5074920"/>
            <a:ext cx="2647667" cy="365125"/>
          </a:xfrm>
        </p:spPr>
        <p:txBody>
          <a:bodyPr/>
          <a:lstStyle/>
          <a:p>
            <a:fld id="{5D340FED-6E95-4177-A7EF-CD303B9E611D}" type="datetime4">
              <a:rPr lang="en-US" smtClean="0"/>
              <a:t>March 11,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D9A4B-0DA7-46BB-9DCE-3F26075C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10451592" y="1408176"/>
            <a:ext cx="277049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A7C47-81AC-431C-A7C3-2BC71AD14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8016" y="3136392"/>
            <a:ext cx="545911" cy="580029"/>
          </a:xfrm>
        </p:spPr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898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D2E47-4DC7-46C4-9407-FA4CF7E0A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2513" y="1709738"/>
            <a:ext cx="9087774" cy="3438524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F7B502-122E-4177-A408-FC436A254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2513" y="5148262"/>
            <a:ext cx="8844522" cy="11382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29696-2AEF-4765-B33E-7DA328E46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62CB-39AD-45A9-800F-54DAB53D6021}" type="datetime4">
              <a:rPr lang="en-US" smtClean="0"/>
              <a:t>March 11,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9B2E4-2F1C-4FEE-AAB2-4FCC3EEFD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7D4B8-E107-480A-AA17-261CA49BB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816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8BAE8-3305-4F08-BECB-56AD7FD4E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021AC-6D8D-4D24-8B01-8AE8F41BE4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0878" y="1825624"/>
            <a:ext cx="4473622" cy="4460875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02920">
              <a:defRPr/>
            </a:lvl3pPr>
            <a:lvl4pPr marL="548640" indent="0">
              <a:buFontTx/>
              <a:buNone/>
              <a:defRPr/>
            </a:lvl4pPr>
            <a:lvl5pPr marL="73152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E7F49C-3DB3-40B7-89B3-E3BC32FC1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44540" y="1825624"/>
            <a:ext cx="5016943" cy="4460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33D58-BDF5-4F1F-806B-0491CB362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F93D-55AB-4606-B9D7-742F1FC51983}" type="datetime4">
              <a:rPr lang="en-US" smtClean="0"/>
              <a:t>March 11, 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8BCBFD-1FE1-441A-B3AF-C3E7E7B8D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CE272-E6FB-455B-BACB-2471D66D9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198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73A4FB-9EF5-4D6C-A275-2DE1077A2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1563" y="1835219"/>
            <a:ext cx="445293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9972A-4D34-4A9F-84EB-8D64A703B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1562" y="2717801"/>
            <a:ext cx="4452938" cy="3559452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BBDDE3-C8D7-4600-8259-24E1F8118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44540" y="1835219"/>
            <a:ext cx="5016943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649FFF-44C7-4256-AFE1-C5457C7AB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44540" y="2717800"/>
            <a:ext cx="5016943" cy="3559453"/>
          </a:xfrm>
        </p:spPr>
        <p:txBody>
          <a:bodyPr/>
          <a:lstStyle>
            <a:lvl2pPr marL="457200" indent="0"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EC6ACF-080E-4B7C-B0C0-77E90C16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2841D-FB5C-47AB-B2FF-32E855C1EA71}" type="datetime4">
              <a:rPr lang="en-US" smtClean="0"/>
              <a:t>March 11, 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A68C0B-BC90-4ADA-B6E6-2B30BFF9E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BCE559-C82B-4E27-965B-4AC3C66FC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3752B99E-38EC-4745-889B-124D34759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38952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DE7304-D393-47F0-ACCC-1F72EFCCE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37E9-D174-424D-BEE8-AFC4CA5F9F97}" type="datetime4">
              <a:rPr lang="en-US" smtClean="0"/>
              <a:t>March 11,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8451FF-032D-4787-BA4B-5EB415494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B7511D-7256-4A08-BF62-3B3F821A6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3FCDA27-1C47-4EA1-A160-EC91FD88B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63359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DE8ADA-7BF8-433A-8770-61C690F37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44C0-F7AC-49C2-8289-1E7A86D9FB50}" type="datetime4">
              <a:rPr lang="en-US" smtClean="0"/>
              <a:t>March 11,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357B86-EC22-49C6-BBC6-639D57D1A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63764B-CF91-4C81-B4C3-5B5E5A973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12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E4801-B0C7-4458-B413-24D6E68FA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633" y="457200"/>
            <a:ext cx="4170355" cy="191750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A0C76-733A-488A-89FB-7D04FD64B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1637" y="457200"/>
            <a:ext cx="5562601" cy="5943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5B9DE-016A-4B31-BB52-99C76E28B4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3633" y="2374708"/>
            <a:ext cx="4170355" cy="40260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D6CC3-66DD-4D9A-A9C7-F588BA88C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B84BC-6E78-40D1-8831-40AB1F596614}" type="datetime4">
              <a:rPr lang="en-US" smtClean="0"/>
              <a:t>March 11,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359FC8-04EF-4F7D-8E43-4EE0E95DA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71C964-4227-4DEE-87A1-026162DDF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235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0EB4E-D4BB-4C86-A820-63474E5A4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038" y="457199"/>
            <a:ext cx="3913241" cy="1928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FA99A1-8FAF-415D-A399-1B2C2A0F23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57752" y="457200"/>
            <a:ext cx="6110288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A15BEE-9915-4637-85A2-2AF2872C7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2038" y="2386013"/>
            <a:ext cx="3913241" cy="40147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73427C-3B67-4ED4-925D-04B9C09AA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080F-3961-4D42-BEDE-84A1FED032F1}" type="datetime4">
              <a:rPr lang="en-US" smtClean="0"/>
              <a:t>March 11,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B5DAFD-22DE-4E9E-9C72-B16C1F273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8EE99-49CC-4A30-8ADA-39EFD8DA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818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customXml" Target="../ink/ink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erson in a dark room&#10;&#10;Description automatically generated">
            <a:extLst>
              <a:ext uri="{FF2B5EF4-FFF2-40B4-BE49-F238E27FC236}">
                <a16:creationId xmlns:a16="http://schemas.microsoft.com/office/drawing/2014/main" id="{DEB2E8C4-C3E7-4048-A43D-9859510CFA9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FBD2E1-C16B-4996-869C-DD03823A8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9810604" cy="1216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4DB6A-ED8E-4755-BC7A-B7AA6524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0879" y="1825624"/>
            <a:ext cx="9810604" cy="4428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5CE27-B558-4B88-ACE3-B70423127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09243" y="5071825"/>
            <a:ext cx="26476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A33960BD-7AC1-4217-9611-AAA56D3EE38F}" type="datetime4">
              <a:rPr lang="en-US" smtClean="0"/>
              <a:pPr/>
              <a:t>March 11, 2021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E5D61-F203-4F00-9CF1-AB0AE49370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47827" y="1407402"/>
            <a:ext cx="27704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F38BD-5F38-4F6E-B5DD-EB1AF06002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0121" y="3138985"/>
            <a:ext cx="545911" cy="5800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14:cNvPr>
              <p14:cNvContentPartPr/>
              <p14:nvPr/>
            </p14:nvContentPartPr>
            <p14:xfrm>
              <a:off x="12490710" y="6342652"/>
              <a:ext cx="360" cy="3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67698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88" r:id="rId7"/>
    <p:sldLayoutId id="2147483689" r:id="rId8"/>
    <p:sldLayoutId id="2147483690" r:id="rId9"/>
    <p:sldLayoutId id="2147483691" r:id="rId10"/>
    <p:sldLayoutId id="2147483698" r:id="rId11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2800" kern="1200" cap="all" spc="600" baseline="0">
          <a:solidFill>
            <a:schemeClr val="tx1">
              <a:lumMod val="85000"/>
              <a:lumOff val="15000"/>
            </a:schemeClr>
          </a:solidFill>
          <a:latin typeface="+mj-lt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1pPr>
      <a:lvl2pPr marL="27432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8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2pPr>
      <a:lvl3pPr marL="605790" indent="-28575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3pPr>
      <a:lvl4pPr marL="630936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4pPr>
      <a:lvl5pPr marL="82296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C3FE92E-FF21-46DB-BE36-B3A5D4149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E9DFFEE-526A-4D56-A70C-EADE7289BE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388645-83BA-D744-89DB-3248642F69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7100" y="226341"/>
            <a:ext cx="6137284" cy="1756962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CAMPUS-WIDE BUSINESS MANAGERS MEETING</a:t>
            </a:r>
            <a:br>
              <a:rPr lang="en-US" sz="2400" dirty="0"/>
            </a:br>
            <a:r>
              <a:rPr lang="en-US" sz="1400" dirty="0"/>
              <a:t> </a:t>
            </a:r>
            <a:br>
              <a:rPr lang="en-US" dirty="0"/>
            </a:br>
            <a:r>
              <a:rPr lang="en-US" sz="1800" dirty="0">
                <a:solidFill>
                  <a:schemeClr val="accent3">
                    <a:lumMod val="75000"/>
                  </a:schemeClr>
                </a:solidFill>
              </a:rPr>
              <a:t>March 18, 2021</a:t>
            </a:r>
            <a:br>
              <a:rPr lang="en-US" sz="1800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600" dirty="0">
                <a:solidFill>
                  <a:schemeClr val="accent3">
                    <a:lumMod val="75000"/>
                  </a:schemeClr>
                </a:solidFill>
              </a:rPr>
              <a:t>1:30 – 3:00 PM | ZOOM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4" name="Picture 3" descr="Defocused blue and orange abstract background">
            <a:extLst>
              <a:ext uri="{FF2B5EF4-FFF2-40B4-BE49-F238E27FC236}">
                <a16:creationId xmlns:a16="http://schemas.microsoft.com/office/drawing/2014/main" id="{ED348E01-2D44-4D97-9A03-E894611122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687" r="2" b="2"/>
          <a:stretch/>
        </p:blipFill>
        <p:spPr>
          <a:xfrm>
            <a:off x="7616215" y="-23854"/>
            <a:ext cx="4575785" cy="6892740"/>
          </a:xfrm>
          <a:custGeom>
            <a:avLst/>
            <a:gdLst/>
            <a:ahLst/>
            <a:cxnLst/>
            <a:rect l="l" t="t" r="r" b="b"/>
            <a:pathLst>
              <a:path w="4575785" h="6857999">
                <a:moveTo>
                  <a:pt x="517468" y="0"/>
                </a:moveTo>
                <a:lnTo>
                  <a:pt x="4575785" y="0"/>
                </a:lnTo>
                <a:lnTo>
                  <a:pt x="4575785" y="6857999"/>
                </a:lnTo>
                <a:lnTo>
                  <a:pt x="960511" y="6857999"/>
                </a:lnTo>
                <a:lnTo>
                  <a:pt x="942694" y="6843617"/>
                </a:lnTo>
                <a:cubicBezTo>
                  <a:pt x="964945" y="6792705"/>
                  <a:pt x="892574" y="6836929"/>
                  <a:pt x="865960" y="6827318"/>
                </a:cubicBezTo>
                <a:lnTo>
                  <a:pt x="861487" y="6823037"/>
                </a:lnTo>
                <a:lnTo>
                  <a:pt x="859513" y="6806858"/>
                </a:lnTo>
                <a:lnTo>
                  <a:pt x="860461" y="6800037"/>
                </a:lnTo>
                <a:cubicBezTo>
                  <a:pt x="860484" y="6795612"/>
                  <a:pt x="859691" y="6793024"/>
                  <a:pt x="858251" y="6791626"/>
                </a:cubicBezTo>
                <a:lnTo>
                  <a:pt x="857660" y="6791654"/>
                </a:lnTo>
                <a:lnTo>
                  <a:pt x="856643" y="6783314"/>
                </a:lnTo>
                <a:cubicBezTo>
                  <a:pt x="856157" y="6768705"/>
                  <a:pt x="856848" y="6753980"/>
                  <a:pt x="858459" y="6739543"/>
                </a:cubicBezTo>
                <a:cubicBezTo>
                  <a:pt x="825704" y="6742272"/>
                  <a:pt x="849542" y="6681110"/>
                  <a:pt x="794118" y="6710916"/>
                </a:cubicBezTo>
                <a:cubicBezTo>
                  <a:pt x="794610" y="6692179"/>
                  <a:pt x="815573" y="6671806"/>
                  <a:pt x="779817" y="6693690"/>
                </a:cubicBezTo>
                <a:cubicBezTo>
                  <a:pt x="778915" y="6687990"/>
                  <a:pt x="774885" y="6685995"/>
                  <a:pt x="769310" y="6685745"/>
                </a:cubicBezTo>
                <a:lnTo>
                  <a:pt x="766802" y="6686064"/>
                </a:lnTo>
                <a:cubicBezTo>
                  <a:pt x="767473" y="6672038"/>
                  <a:pt x="768145" y="6658011"/>
                  <a:pt x="768816" y="6643985"/>
                </a:cubicBezTo>
                <a:lnTo>
                  <a:pt x="764758" y="6640288"/>
                </a:lnTo>
                <a:lnTo>
                  <a:pt x="771603" y="6610439"/>
                </a:lnTo>
                <a:cubicBezTo>
                  <a:pt x="771799" y="6605729"/>
                  <a:pt x="776328" y="6505678"/>
                  <a:pt x="776524" y="6500968"/>
                </a:cubicBezTo>
                <a:lnTo>
                  <a:pt x="716862" y="6252242"/>
                </a:lnTo>
                <a:cubicBezTo>
                  <a:pt x="710358" y="6209033"/>
                  <a:pt x="712158" y="6177416"/>
                  <a:pt x="706006" y="6116988"/>
                </a:cubicBezTo>
                <a:cubicBezTo>
                  <a:pt x="664744" y="6009788"/>
                  <a:pt x="669134" y="5997889"/>
                  <a:pt x="675681" y="5921438"/>
                </a:cubicBezTo>
                <a:cubicBezTo>
                  <a:pt x="609567" y="5910253"/>
                  <a:pt x="667197" y="5880778"/>
                  <a:pt x="646967" y="5848021"/>
                </a:cubicBezTo>
                <a:cubicBezTo>
                  <a:pt x="633539" y="5819166"/>
                  <a:pt x="610193" y="5775630"/>
                  <a:pt x="595120" y="5722308"/>
                </a:cubicBezTo>
                <a:cubicBezTo>
                  <a:pt x="587517" y="5685814"/>
                  <a:pt x="566330" y="5564010"/>
                  <a:pt x="556522" y="5528087"/>
                </a:cubicBezTo>
                <a:cubicBezTo>
                  <a:pt x="551310" y="5519174"/>
                  <a:pt x="556171" y="5505252"/>
                  <a:pt x="536270" y="5506770"/>
                </a:cubicBezTo>
                <a:cubicBezTo>
                  <a:pt x="512052" y="5506489"/>
                  <a:pt x="543356" y="5459435"/>
                  <a:pt x="516612" y="5473320"/>
                </a:cubicBezTo>
                <a:cubicBezTo>
                  <a:pt x="537947" y="5440196"/>
                  <a:pt x="486731" y="5435838"/>
                  <a:pt x="471989" y="5418523"/>
                </a:cubicBezTo>
                <a:cubicBezTo>
                  <a:pt x="493820" y="5390817"/>
                  <a:pt x="454363" y="5377479"/>
                  <a:pt x="442299" y="5333204"/>
                </a:cubicBezTo>
                <a:cubicBezTo>
                  <a:pt x="467689" y="5302287"/>
                  <a:pt x="420786" y="5307848"/>
                  <a:pt x="452960" y="5255192"/>
                </a:cubicBezTo>
                <a:cubicBezTo>
                  <a:pt x="453300" y="5233631"/>
                  <a:pt x="429983" y="5195187"/>
                  <a:pt x="431339" y="5156169"/>
                </a:cubicBezTo>
                <a:cubicBezTo>
                  <a:pt x="398945" y="5067566"/>
                  <a:pt x="403718" y="5079988"/>
                  <a:pt x="404757" y="5025421"/>
                </a:cubicBezTo>
                <a:cubicBezTo>
                  <a:pt x="400018" y="4966103"/>
                  <a:pt x="402758" y="4976631"/>
                  <a:pt x="395660" y="4924394"/>
                </a:cubicBezTo>
                <a:cubicBezTo>
                  <a:pt x="383838" y="4897752"/>
                  <a:pt x="406451" y="4876973"/>
                  <a:pt x="390158" y="4861232"/>
                </a:cubicBezTo>
                <a:cubicBezTo>
                  <a:pt x="362582" y="4877952"/>
                  <a:pt x="368360" y="4813711"/>
                  <a:pt x="341238" y="4838615"/>
                </a:cubicBezTo>
                <a:cubicBezTo>
                  <a:pt x="311503" y="4831441"/>
                  <a:pt x="352577" y="4804970"/>
                  <a:pt x="326273" y="4796524"/>
                </a:cubicBezTo>
                <a:lnTo>
                  <a:pt x="284996" y="4672372"/>
                </a:lnTo>
                <a:cubicBezTo>
                  <a:pt x="298118" y="4649489"/>
                  <a:pt x="287003" y="4640074"/>
                  <a:pt x="267970" y="4634255"/>
                </a:cubicBezTo>
                <a:cubicBezTo>
                  <a:pt x="263754" y="4595383"/>
                  <a:pt x="222766" y="4593405"/>
                  <a:pt x="203275" y="4555830"/>
                </a:cubicBezTo>
                <a:cubicBezTo>
                  <a:pt x="181514" y="4524570"/>
                  <a:pt x="154438" y="4520149"/>
                  <a:pt x="133797" y="4479914"/>
                </a:cubicBezTo>
                <a:cubicBezTo>
                  <a:pt x="124082" y="4457346"/>
                  <a:pt x="105185" y="4427564"/>
                  <a:pt x="84156" y="4415916"/>
                </a:cubicBezTo>
                <a:lnTo>
                  <a:pt x="83303" y="4414752"/>
                </a:lnTo>
                <a:lnTo>
                  <a:pt x="72062" y="4388525"/>
                </a:lnTo>
                <a:lnTo>
                  <a:pt x="75315" y="4375182"/>
                </a:lnTo>
                <a:cubicBezTo>
                  <a:pt x="75941" y="4370194"/>
                  <a:pt x="75530" y="4367154"/>
                  <a:pt x="74333" y="4365355"/>
                </a:cubicBezTo>
                <a:lnTo>
                  <a:pt x="68893" y="4364787"/>
                </a:lnTo>
                <a:cubicBezTo>
                  <a:pt x="68887" y="4364737"/>
                  <a:pt x="68881" y="4364686"/>
                  <a:pt x="68875" y="4364636"/>
                </a:cubicBezTo>
                <a:cubicBezTo>
                  <a:pt x="68620" y="4351507"/>
                  <a:pt x="69309" y="4337030"/>
                  <a:pt x="58168" y="4323582"/>
                </a:cubicBezTo>
                <a:cubicBezTo>
                  <a:pt x="61811" y="4263350"/>
                  <a:pt x="99263" y="4233013"/>
                  <a:pt x="79972" y="4208494"/>
                </a:cubicBezTo>
                <a:cubicBezTo>
                  <a:pt x="88758" y="4180446"/>
                  <a:pt x="125844" y="4152085"/>
                  <a:pt x="106280" y="4120638"/>
                </a:cubicBezTo>
                <a:cubicBezTo>
                  <a:pt x="111598" y="4121936"/>
                  <a:pt x="113804" y="4120147"/>
                  <a:pt x="114398" y="4116558"/>
                </a:cubicBezTo>
                <a:cubicBezTo>
                  <a:pt x="114157" y="4114248"/>
                  <a:pt x="113917" y="4111937"/>
                  <a:pt x="113677" y="4109627"/>
                </a:cubicBezTo>
                <a:lnTo>
                  <a:pt x="105699" y="4105626"/>
                </a:lnTo>
                <a:cubicBezTo>
                  <a:pt x="77890" y="4088880"/>
                  <a:pt x="108987" y="4082598"/>
                  <a:pt x="106408" y="4051443"/>
                </a:cubicBezTo>
                <a:cubicBezTo>
                  <a:pt x="106858" y="4036630"/>
                  <a:pt x="97032" y="3985550"/>
                  <a:pt x="103822" y="3988496"/>
                </a:cubicBezTo>
                <a:lnTo>
                  <a:pt x="75372" y="3857059"/>
                </a:lnTo>
                <a:cubicBezTo>
                  <a:pt x="82817" y="3836376"/>
                  <a:pt x="81742" y="3824520"/>
                  <a:pt x="64937" y="3815652"/>
                </a:cubicBezTo>
                <a:cubicBezTo>
                  <a:pt x="102287" y="3718925"/>
                  <a:pt x="55573" y="3772320"/>
                  <a:pt x="59080" y="3696747"/>
                </a:cubicBezTo>
                <a:cubicBezTo>
                  <a:pt x="66269" y="3629648"/>
                  <a:pt x="63240" y="3571908"/>
                  <a:pt x="85623" y="3491441"/>
                </a:cubicBezTo>
                <a:cubicBezTo>
                  <a:pt x="98410" y="3474059"/>
                  <a:pt x="99525" y="3431012"/>
                  <a:pt x="100691" y="3417526"/>
                </a:cubicBezTo>
                <a:cubicBezTo>
                  <a:pt x="101857" y="3404040"/>
                  <a:pt x="95556" y="3412369"/>
                  <a:pt x="92620" y="3410525"/>
                </a:cubicBezTo>
                <a:cubicBezTo>
                  <a:pt x="92153" y="3374230"/>
                  <a:pt x="83244" y="3285268"/>
                  <a:pt x="79737" y="3235496"/>
                </a:cubicBezTo>
                <a:cubicBezTo>
                  <a:pt x="70953" y="3207448"/>
                  <a:pt x="52012" y="3143347"/>
                  <a:pt x="71576" y="3111898"/>
                </a:cubicBezTo>
                <a:cubicBezTo>
                  <a:pt x="66408" y="3077014"/>
                  <a:pt x="53542" y="3056489"/>
                  <a:pt x="48725" y="3026189"/>
                </a:cubicBezTo>
                <a:cubicBezTo>
                  <a:pt x="35029" y="3013335"/>
                  <a:pt x="35295" y="2950066"/>
                  <a:pt x="42673" y="2930099"/>
                </a:cubicBezTo>
                <a:cubicBezTo>
                  <a:pt x="72765" y="2876461"/>
                  <a:pt x="20837" y="2811743"/>
                  <a:pt x="43260" y="2768401"/>
                </a:cubicBezTo>
                <a:cubicBezTo>
                  <a:pt x="44784" y="2755816"/>
                  <a:pt x="43709" y="2744724"/>
                  <a:pt x="41022" y="2734617"/>
                </a:cubicBezTo>
                <a:lnTo>
                  <a:pt x="29707" y="2708118"/>
                </a:lnTo>
                <a:lnTo>
                  <a:pt x="18896" y="2704187"/>
                </a:lnTo>
                <a:lnTo>
                  <a:pt x="16157" y="2686013"/>
                </a:lnTo>
                <a:lnTo>
                  <a:pt x="0" y="2656506"/>
                </a:lnTo>
                <a:cubicBezTo>
                  <a:pt x="46275" y="2648213"/>
                  <a:pt x="-21852" y="2580542"/>
                  <a:pt x="20000" y="2589495"/>
                </a:cubicBezTo>
                <a:cubicBezTo>
                  <a:pt x="9004" y="2539865"/>
                  <a:pt x="51725" y="2561406"/>
                  <a:pt x="4503" y="2517909"/>
                </a:cubicBezTo>
                <a:cubicBezTo>
                  <a:pt x="18312" y="2426183"/>
                  <a:pt x="2043" y="2320005"/>
                  <a:pt x="38580" y="2235940"/>
                </a:cubicBezTo>
                <a:cubicBezTo>
                  <a:pt x="39530" y="2131535"/>
                  <a:pt x="31342" y="1983035"/>
                  <a:pt x="28357" y="1891475"/>
                </a:cubicBezTo>
                <a:cubicBezTo>
                  <a:pt x="18536" y="1816240"/>
                  <a:pt x="53985" y="1820215"/>
                  <a:pt x="16422" y="1754299"/>
                </a:cubicBezTo>
                <a:cubicBezTo>
                  <a:pt x="22523" y="1748800"/>
                  <a:pt x="14115" y="1712020"/>
                  <a:pt x="17619" y="1704948"/>
                </a:cubicBezTo>
                <a:lnTo>
                  <a:pt x="11875" y="1640075"/>
                </a:lnTo>
                <a:lnTo>
                  <a:pt x="10148" y="1637400"/>
                </a:lnTo>
                <a:cubicBezTo>
                  <a:pt x="6571" y="1625366"/>
                  <a:pt x="7662" y="1617809"/>
                  <a:pt x="10809" y="1612250"/>
                </a:cubicBezTo>
                <a:lnTo>
                  <a:pt x="30710" y="1498099"/>
                </a:lnTo>
                <a:lnTo>
                  <a:pt x="28832" y="1497366"/>
                </a:lnTo>
                <a:lnTo>
                  <a:pt x="25420" y="1490044"/>
                </a:lnTo>
                <a:lnTo>
                  <a:pt x="36357" y="1429750"/>
                </a:lnTo>
                <a:cubicBezTo>
                  <a:pt x="56105" y="1395764"/>
                  <a:pt x="51096" y="1348657"/>
                  <a:pt x="63323" y="1316453"/>
                </a:cubicBezTo>
                <a:cubicBezTo>
                  <a:pt x="113953" y="1206017"/>
                  <a:pt x="97314" y="1160971"/>
                  <a:pt x="167299" y="1100758"/>
                </a:cubicBezTo>
                <a:cubicBezTo>
                  <a:pt x="183322" y="1066821"/>
                  <a:pt x="207320" y="1013057"/>
                  <a:pt x="218971" y="997428"/>
                </a:cubicBezTo>
                <a:cubicBezTo>
                  <a:pt x="225661" y="983599"/>
                  <a:pt x="245059" y="996998"/>
                  <a:pt x="249304" y="969068"/>
                </a:cubicBezTo>
                <a:cubicBezTo>
                  <a:pt x="273910" y="912445"/>
                  <a:pt x="257335" y="876944"/>
                  <a:pt x="307518" y="815816"/>
                </a:cubicBezTo>
                <a:cubicBezTo>
                  <a:pt x="319844" y="734499"/>
                  <a:pt x="427269" y="648257"/>
                  <a:pt x="438631" y="588216"/>
                </a:cubicBezTo>
                <a:cubicBezTo>
                  <a:pt x="468336" y="534577"/>
                  <a:pt x="480025" y="521047"/>
                  <a:pt x="494548" y="466832"/>
                </a:cubicBezTo>
                <a:cubicBezTo>
                  <a:pt x="513994" y="444023"/>
                  <a:pt x="469014" y="421695"/>
                  <a:pt x="512985" y="406165"/>
                </a:cubicBezTo>
                <a:cubicBezTo>
                  <a:pt x="519819" y="312467"/>
                  <a:pt x="496295" y="285415"/>
                  <a:pt x="499246" y="226337"/>
                </a:cubicBezTo>
                <a:cubicBezTo>
                  <a:pt x="511217" y="180655"/>
                  <a:pt x="525793" y="85726"/>
                  <a:pt x="530694" y="51692"/>
                </a:cubicBezTo>
                <a:cubicBezTo>
                  <a:pt x="512001" y="39736"/>
                  <a:pt x="522977" y="34428"/>
                  <a:pt x="528655" y="22135"/>
                </a:cubicBezTo>
                <a:cubicBezTo>
                  <a:pt x="511506" y="14446"/>
                  <a:pt x="513258" y="7722"/>
                  <a:pt x="516964" y="1039"/>
                </a:cubicBezTo>
                <a:close/>
              </a:path>
            </a:pathLst>
          </a:custGeom>
        </p:spPr>
      </p:pic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C1E4AAA8-CB11-6D41-9FF8-F8DE4171DE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998623"/>
              </p:ext>
            </p:extLst>
          </p:nvPr>
        </p:nvGraphicFramePr>
        <p:xfrm>
          <a:off x="734823" y="2209644"/>
          <a:ext cx="6341837" cy="3985792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4334133">
                  <a:extLst>
                    <a:ext uri="{9D8B030D-6E8A-4147-A177-3AD203B41FA5}">
                      <a16:colId xmlns:a16="http://schemas.microsoft.com/office/drawing/2014/main" val="1466322888"/>
                    </a:ext>
                  </a:extLst>
                </a:gridCol>
                <a:gridCol w="2007704">
                  <a:extLst>
                    <a:ext uri="{9D8B030D-6E8A-4147-A177-3AD203B41FA5}">
                      <a16:colId xmlns:a16="http://schemas.microsoft.com/office/drawing/2014/main" val="43806836"/>
                    </a:ext>
                  </a:extLst>
                </a:gridCol>
              </a:tblGrid>
              <a:tr h="210895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PRESENTER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3255223"/>
                  </a:ext>
                </a:extLst>
              </a:tr>
              <a:tr h="842999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HUMAN RESOURCES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Paid Parental Leave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Performance Evaluations due March 31, 2021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Campus Updates and Changes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Employee Relations Upcoming Sessions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Chandra Alston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8669549"/>
                  </a:ext>
                </a:extLst>
              </a:tr>
              <a:tr h="567779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UT RESEARCH FOUNDATION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Institutional Revenue Sharing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Richard </a:t>
                      </a:r>
                      <a:r>
                        <a:rPr lang="en-US" sz="14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Magid</a:t>
                      </a:r>
                      <a:endParaRPr lang="en-US" sz="14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5724580"/>
                  </a:ext>
                </a:extLst>
              </a:tr>
              <a:tr h="552893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Moving to Cloud Storage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Lisa Hall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7020959"/>
                  </a:ext>
                </a:extLst>
              </a:tr>
              <a:tr h="1013766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FINANCE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Procurement Updates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OID Forms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Process Improvement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Budget Update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Staff Changes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Jonathan </a:t>
                      </a:r>
                      <a:r>
                        <a:rPr lang="en-US" sz="14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Lawshe</a:t>
                      </a:r>
                      <a:endParaRPr lang="en-US" sz="14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Melanie </a:t>
                      </a:r>
                      <a:r>
                        <a:rPr lang="en-US" sz="14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Burlison</a:t>
                      </a:r>
                      <a:endParaRPr lang="en-US" sz="14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Tony Ferrara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713750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41C02F9-26E3-014E-A90E-898C3DBB7503}"/>
              </a:ext>
            </a:extLst>
          </p:cNvPr>
          <p:cNvSpPr txBox="1"/>
          <p:nvPr/>
        </p:nvSpPr>
        <p:spPr>
          <a:xfrm>
            <a:off x="1103364" y="6293105"/>
            <a:ext cx="56047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5"/>
                </a:solidFill>
              </a:rPr>
              <a:t>Next Scheduled Meeting:  May 20, 2021</a:t>
            </a:r>
          </a:p>
        </p:txBody>
      </p:sp>
    </p:spTree>
    <p:extLst>
      <p:ext uri="{BB962C8B-B14F-4D97-AF65-F5344CB8AC3E}">
        <p14:creationId xmlns:p14="http://schemas.microsoft.com/office/powerpoint/2010/main" val="2469339383"/>
      </p:ext>
    </p:extLst>
  </p:cSld>
  <p:clrMapOvr>
    <a:masterClrMapping/>
  </p:clrMapOvr>
</p:sld>
</file>

<file path=ppt/theme/theme1.xml><?xml version="1.0" encoding="utf-8"?>
<a:theme xmlns:a="http://schemas.openxmlformats.org/drawingml/2006/main" name="ArchiveVTI">
  <a:themeElements>
    <a:clrScheme name="AnalogousFromLightSeed_2SEEDS">
      <a:dk1>
        <a:srgbClr val="000000"/>
      </a:dk1>
      <a:lt1>
        <a:srgbClr val="FFFFFF"/>
      </a:lt1>
      <a:dk2>
        <a:srgbClr val="203039"/>
      </a:dk2>
      <a:lt2>
        <a:srgbClr val="E2E3E8"/>
      </a:lt2>
      <a:accent1>
        <a:srgbClr val="B3A13B"/>
      </a:accent1>
      <a:accent2>
        <a:srgbClr val="E98941"/>
      </a:accent2>
      <a:accent3>
        <a:srgbClr val="91A94E"/>
      </a:accent3>
      <a:accent4>
        <a:srgbClr val="37B0AA"/>
      </a:accent4>
      <a:accent5>
        <a:srgbClr val="39A9E9"/>
      </a:accent5>
      <a:accent6>
        <a:srgbClr val="4E71EB"/>
      </a:accent6>
      <a:hlink>
        <a:srgbClr val="6974AE"/>
      </a:hlink>
      <a:folHlink>
        <a:srgbClr val="7F7F7F"/>
      </a:folHlink>
    </a:clrScheme>
    <a:fontScheme name="Custom 170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iveVTI" id="{514BDC9F-20AC-40CA-9FE7-B30987BCD2D4}" vid="{D8FA1533-D953-46ED-B2C7-B32AF1BED7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82</Words>
  <Application>Microsoft Macintosh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Bembo</vt:lpstr>
      <vt:lpstr>ArchiveVTI</vt:lpstr>
      <vt:lpstr>CAMPUS-WIDE BUSINESS MANAGERS MEETING   March 18, 2021 1:30 – 3:00 PM | ZOOM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CAMPUS-WIDE BUSINESS MANAGERS MEETING   March 18, 2021 1:30 – 3:00 PM | ZOOM</dc:title>
  <dc:creator>Cotton, Jacquelyne R</dc:creator>
  <cp:lastModifiedBy>Jackie Cotton</cp:lastModifiedBy>
  <cp:revision>1</cp:revision>
  <cp:lastPrinted>2021-03-11T18:12:25Z</cp:lastPrinted>
  <dcterms:created xsi:type="dcterms:W3CDTF">2021-03-08T21:55:30Z</dcterms:created>
  <dcterms:modified xsi:type="dcterms:W3CDTF">2021-03-11T18:13:05Z</dcterms:modified>
</cp:coreProperties>
</file>