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3/13/19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thsc.edu/finance/business-managers/documents/in-vehicle-auto-accident-reporting-instructions.pdf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www.uthsc.edu/finance/business-managers/documents/faculty-job-description-template.pdf" TargetMode="External"/><Relationship Id="rId7" Type="http://schemas.openxmlformats.org/officeDocument/2006/relationships/hyperlink" Target="http://www.uthsc.edu/finance/business-managers/documents/damage-notification-card.pdf" TargetMode="External"/><Relationship Id="rId12" Type="http://schemas.openxmlformats.org/officeDocument/2006/relationships/hyperlink" Target="http://www.uthsc.edu/finance/business-managers/guiding-principles.pdf" TargetMode="External"/><Relationship Id="rId2" Type="http://schemas.openxmlformats.org/officeDocument/2006/relationships/hyperlink" Target="http://www.uthsc.edu/finance/business-managers/documents/win-migration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thsc.edu/finance/business-managers/documents/vehicle-accident.pptx" TargetMode="External"/><Relationship Id="rId11" Type="http://schemas.openxmlformats.org/officeDocument/2006/relationships/hyperlink" Target="http://www.uthsc.edu/finance/business-managers/documents/procurement-services-031319-presentation.pptx" TargetMode="External"/><Relationship Id="rId5" Type="http://schemas.openxmlformats.org/officeDocument/2006/relationships/hyperlink" Target="https://www.hercjobs.org/" TargetMode="External"/><Relationship Id="rId10" Type="http://schemas.openxmlformats.org/officeDocument/2006/relationships/hyperlink" Target="http://www.uthsc.edu/finance/business-managers/documents/world-travel-service-presentation-031319.ppt" TargetMode="External"/><Relationship Id="rId4" Type="http://schemas.openxmlformats.org/officeDocument/2006/relationships/hyperlink" Target="https://www.higheredjobs.com/default.cfm" TargetMode="External"/><Relationship Id="rId9" Type="http://schemas.openxmlformats.org/officeDocument/2006/relationships/hyperlink" Target="http://finance.tennessee.edu/wp-content/uploads/forms/Drivers-Report-of-Vehicle-Accident-For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435292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9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March 13,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</a:t>
            </a:r>
            <a:r>
              <a:rPr lang="en-US" sz="13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GEB</a:t>
            </a:r>
            <a:r>
              <a:rPr lang="en-US" sz="13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 A104</a:t>
            </a:r>
            <a:endParaRPr lang="en-US" sz="1400" i="1" dirty="0">
              <a:solidFill>
                <a:schemeClr val="accent5">
                  <a:lumMod val="60000"/>
                  <a:lumOff val="40000"/>
                </a:schemeClr>
              </a:solidFill>
              <a:latin typeface="Arial Nov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197136"/>
              </p:ext>
            </p:extLst>
          </p:nvPr>
        </p:nvGraphicFramePr>
        <p:xfrm>
          <a:off x="1327354" y="1933296"/>
          <a:ext cx="7327119" cy="4678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381559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1945560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264993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45434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/>
                        <a:t>ITS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2"/>
                        </a:rPr>
                        <a:t>Upgrade to Windows 10</a:t>
                      </a:r>
                      <a:endParaRPr lang="en-US" sz="1100" dirty="0"/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Two-Factor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1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Lisa Aitken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dirty="0"/>
                        <a:t>Vikki Massey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41471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/>
                        <a:t>EQUITY AND DIVERSITY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/>
                        <a:t>Taleo</a:t>
                      </a:r>
                      <a:r>
                        <a:rPr lang="en-US" sz="1100" dirty="0"/>
                        <a:t> for Faculty and Executive Administration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Assignments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3"/>
                        </a:rPr>
                        <a:t>Position Template</a:t>
                      </a:r>
                      <a:endParaRPr lang="en-US" sz="1100" dirty="0"/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Advertising (</a:t>
                      </a:r>
                      <a:r>
                        <a:rPr lang="en-US" sz="1100" dirty="0">
                          <a:hlinkClick r:id="rId4"/>
                        </a:rPr>
                        <a:t>HigherEd Jobs</a:t>
                      </a:r>
                      <a:r>
                        <a:rPr lang="en-US" sz="1100" dirty="0"/>
                        <a:t> | </a:t>
                      </a:r>
                      <a:r>
                        <a:rPr lang="en-US" sz="1100" dirty="0">
                          <a:hlinkClick r:id="rId5"/>
                        </a:rPr>
                        <a:t>Higher Education Recruitment Consortium</a:t>
                      </a:r>
                      <a:r>
                        <a:rPr lang="en-US" sz="1100" dirty="0"/>
                        <a:t>)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/>
                        <a:t>Michael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687081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/>
                        <a:t>FACILITIES</a:t>
                      </a:r>
                    </a:p>
                    <a:p>
                      <a:pPr marL="285750" lvl="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6"/>
                        </a:rPr>
                        <a:t>Auto Accident Reporting Risk Management</a:t>
                      </a:r>
                      <a:endParaRPr lang="en-US" sz="1100" dirty="0"/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7"/>
                        </a:rPr>
                        <a:t>Damage Notification Card</a:t>
                      </a:r>
                      <a:endParaRPr lang="en-US" sz="1100" dirty="0"/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8"/>
                        </a:rPr>
                        <a:t>In-Vehicle Auto Accident Reporting Instructions</a:t>
                      </a:r>
                      <a:endParaRPr lang="en-US" sz="1100" dirty="0"/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9"/>
                        </a:rPr>
                        <a:t>UT Driver’s Report of Vehicle Accident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/>
                        <a:t>Kimberly Moore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868820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/>
                        <a:t>OFFICE OF FINANCE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0"/>
                        </a:rPr>
                        <a:t>World Travel Service | Onsite Agent</a:t>
                      </a:r>
                      <a:endParaRPr lang="en-US" sz="1100" dirty="0">
                        <a:hlinkClick r:id="rId11"/>
                      </a:endParaRP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1"/>
                        </a:rPr>
                        <a:t>Procurement Services Update</a:t>
                      </a:r>
                      <a:endParaRPr lang="en-US" sz="110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Management of Accounts Receivables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2"/>
                        </a:rPr>
                        <a:t>Task Force on Efficiency and Effectiveness Work Groups</a:t>
                      </a:r>
                      <a:endParaRPr lang="en-US" sz="110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HSC Advisory Board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Budget Updates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5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Mike </a:t>
                      </a:r>
                      <a:r>
                        <a:rPr lang="en-US" sz="1100" dirty="0" err="1"/>
                        <a:t>Sudzum</a:t>
                      </a:r>
                      <a:r>
                        <a:rPr lang="en-US" sz="1100" dirty="0"/>
                        <a:t>, World Travel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Michelle Newman-Simpson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Tony Ferrara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115622" y="6173379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April 18, 2019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256</TotalTime>
  <Words>131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31</cp:revision>
  <cp:lastPrinted>2018-09-11T21:02:14Z</cp:lastPrinted>
  <dcterms:created xsi:type="dcterms:W3CDTF">2018-07-17T19:19:26Z</dcterms:created>
  <dcterms:modified xsi:type="dcterms:W3CDTF">2019-03-13T16:41:04Z</dcterms:modified>
</cp:coreProperties>
</file>