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1/27/20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028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16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725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78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1/27/20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704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1/27/20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12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1/27/20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189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1/27/20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48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1/27/20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54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1/27/20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0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1/27/20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4146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1/27/20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012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0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2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thsc.edu/finance/business-managers/documents/contracts-101-training-013020.pptx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uthsc.edu/finance/business-managers/documents/Procurement-presentation-013020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80ACB04-DC61-4137-9166-C1311355B2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130" b="21620"/>
          <a:stretch/>
        </p:blipFill>
        <p:spPr>
          <a:xfrm>
            <a:off x="21" y="10"/>
            <a:ext cx="12191979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314" y="0"/>
            <a:ext cx="6525472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38682" y="320040"/>
            <a:ext cx="5888736" cy="6217920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E28CD4-B27C-5E46-A6B2-6A9EE833C7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8316" y="374713"/>
            <a:ext cx="5409468" cy="188843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spc="100" dirty="0">
                <a:solidFill>
                  <a:schemeClr val="accent1"/>
                </a:solidFill>
              </a:rPr>
              <a:t>CAMPUS-WIDE BUSINESS MANAGERS MEETING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spc="0" dirty="0">
                <a:solidFill>
                  <a:schemeClr val="tx1"/>
                </a:solidFill>
              </a:rPr>
              <a:t>January 30, 2020</a:t>
            </a:r>
            <a:br>
              <a:rPr lang="en-US" sz="1800" spc="0" dirty="0">
                <a:solidFill>
                  <a:schemeClr val="tx1"/>
                </a:solidFill>
              </a:rPr>
            </a:br>
            <a:r>
              <a:rPr lang="en-US" sz="1600" spc="0" dirty="0">
                <a:solidFill>
                  <a:schemeClr val="tx1"/>
                </a:solidFill>
              </a:rPr>
              <a:t>1:30 – 3:00 PM | GEB A104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accent1"/>
                </a:solidFill>
              </a:rPr>
              <a:t>AGENDA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D87EF79-4B46-7947-A2A7-4235B62839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447521"/>
              </p:ext>
            </p:extLst>
          </p:nvPr>
        </p:nvGraphicFramePr>
        <p:xfrm>
          <a:off x="1578316" y="2263147"/>
          <a:ext cx="5409468" cy="40685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9971">
                  <a:extLst>
                    <a:ext uri="{9D8B030D-6E8A-4147-A177-3AD203B41FA5}">
                      <a16:colId xmlns:a16="http://schemas.microsoft.com/office/drawing/2014/main" val="3047374666"/>
                    </a:ext>
                  </a:extLst>
                </a:gridCol>
                <a:gridCol w="1809497">
                  <a:extLst>
                    <a:ext uri="{9D8B030D-6E8A-4147-A177-3AD203B41FA5}">
                      <a16:colId xmlns:a16="http://schemas.microsoft.com/office/drawing/2014/main" val="4011423744"/>
                    </a:ext>
                  </a:extLst>
                </a:gridCol>
              </a:tblGrid>
              <a:tr h="344653">
                <a:tc>
                  <a:txBody>
                    <a:bodyPr/>
                    <a:lstStyle/>
                    <a:p>
                      <a:r>
                        <a:rPr lang="en-US" sz="13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PRESENTER(S)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161006"/>
                  </a:ext>
                </a:extLst>
              </a:tr>
              <a:tr h="935805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/>
                        <a:t>HUMAN RESOURCES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New Employees in HR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Performance Evaluations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Smart FHR App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New Hire Orientation (Faculty Attendance)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ERC/ESC Update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Chandra Alston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9938453"/>
                  </a:ext>
                </a:extLst>
              </a:tr>
              <a:tr h="1202828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/>
                        <a:t>FINANCE</a:t>
                      </a:r>
                    </a:p>
                    <a:p>
                      <a:pPr marL="285750" indent="-28575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hlinkClick r:id="rId3"/>
                        </a:rPr>
                        <a:t>Contracts Training</a:t>
                      </a:r>
                      <a:endParaRPr lang="en-US" sz="1200" dirty="0"/>
                    </a:p>
                    <a:p>
                      <a:pPr marL="285750" indent="-28575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hlinkClick r:id="rId4"/>
                        </a:rPr>
                        <a:t>Procurement Services Updates</a:t>
                      </a:r>
                      <a:endParaRPr lang="en-US" sz="1200" dirty="0"/>
                    </a:p>
                    <a:p>
                      <a:pPr marL="742950" lvl="1" indent="-28575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Amazon Marketplace Catalog</a:t>
                      </a:r>
                    </a:p>
                    <a:p>
                      <a:pPr marL="742950" lvl="1" indent="-28575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Payment Works</a:t>
                      </a:r>
                    </a:p>
                    <a:p>
                      <a:pPr marL="742950" lvl="1" indent="-28575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New E-Invoicing Vendor - B&amp;H</a:t>
                      </a:r>
                    </a:p>
                    <a:p>
                      <a:pPr marL="742950" lvl="1" indent="-28575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Freezer Registration Mandate</a:t>
                      </a:r>
                    </a:p>
                    <a:p>
                      <a:pPr marL="742950" lvl="1" indent="-28575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Annual Asset Inventory Verification</a:t>
                      </a:r>
                    </a:p>
                    <a:p>
                      <a:pPr marL="742950" lvl="1" indent="-28575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 err="1"/>
                        <a:t>NexAir</a:t>
                      </a:r>
                      <a:r>
                        <a:rPr lang="en-US" sz="1200" dirty="0"/>
                        <a:t> Gas Cylinder Inventory</a:t>
                      </a:r>
                    </a:p>
                    <a:p>
                      <a:pPr marL="742950" lvl="1" indent="-28575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Annual Inventory Process Training</a:t>
                      </a:r>
                    </a:p>
                    <a:p>
                      <a:pPr marL="285750" indent="-28575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Budget Updates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/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/>
                        <a:t>Brack</a:t>
                      </a:r>
                      <a:r>
                        <a:rPr lang="en-US" sz="1200"/>
                        <a:t> Henderson</a:t>
                      </a:r>
                      <a:endParaRPr lang="en-US" sz="1200" dirty="0"/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Jonathan </a:t>
                      </a:r>
                      <a:r>
                        <a:rPr lang="en-US" sz="1200" dirty="0" err="1"/>
                        <a:t>Lawshe</a:t>
                      </a:r>
                      <a:endParaRPr lang="en-US" sz="1200" dirty="0"/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/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/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/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/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/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/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Linda Brown</a:t>
                      </a:r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Tony Ferrara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63691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79897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4E3E85B-E6DF-0C44-8742-268FEFF9C6EB}"/>
              </a:ext>
            </a:extLst>
          </p:cNvPr>
          <p:cNvSpPr txBox="1"/>
          <p:nvPr/>
        </p:nvSpPr>
        <p:spPr>
          <a:xfrm>
            <a:off x="9213574" y="6045517"/>
            <a:ext cx="241520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accent1"/>
                </a:solidFill>
              </a:rPr>
              <a:t>Next Scheduled Meeting Date:</a:t>
            </a:r>
          </a:p>
          <a:p>
            <a:pPr algn="ctr"/>
            <a:r>
              <a:rPr lang="en-US" sz="1400" b="1" i="1" dirty="0"/>
              <a:t>March 19, 2020</a:t>
            </a:r>
          </a:p>
        </p:txBody>
      </p:sp>
    </p:spTree>
    <p:extLst>
      <p:ext uri="{BB962C8B-B14F-4D97-AF65-F5344CB8AC3E}">
        <p14:creationId xmlns:p14="http://schemas.microsoft.com/office/powerpoint/2010/main" val="3391533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100</Words>
  <Application>Microsoft Macintosh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Cambria</vt:lpstr>
      <vt:lpstr>Garamond</vt:lpstr>
      <vt:lpstr>SavonVTI</vt:lpstr>
      <vt:lpstr>CAMPUS-WIDE BUSINESS MANAGERS MEETING January 30, 2020 1:30 – 3:00 PM | GEB A104 AGENDA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Jackie Cotton</dc:creator>
  <cp:lastModifiedBy>Jackie Cotton</cp:lastModifiedBy>
  <cp:revision>7</cp:revision>
  <dcterms:created xsi:type="dcterms:W3CDTF">2020-01-09T15:09:39Z</dcterms:created>
  <dcterms:modified xsi:type="dcterms:W3CDTF">2020-01-27T15:14:07Z</dcterms:modified>
</cp:coreProperties>
</file>