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yne Cotton" userId="c06bec93-340e-4c26-b4a7-4c6faf6c137d" providerId="ADAL" clId="{C43E1D11-660C-6A40-ADC9-30541B89D892}"/>
    <pc:docChg chg="modSld">
      <pc:chgData name="Jacquelyne Cotton" userId="c06bec93-340e-4c26-b4a7-4c6faf6c137d" providerId="ADAL" clId="{C43E1D11-660C-6A40-ADC9-30541B89D892}" dt="2021-01-14T20:02:57.838" v="32" actId="14100"/>
      <pc:docMkLst>
        <pc:docMk/>
      </pc:docMkLst>
      <pc:sldChg chg="modSp mod">
        <pc:chgData name="Jacquelyne Cotton" userId="c06bec93-340e-4c26-b4a7-4c6faf6c137d" providerId="ADAL" clId="{C43E1D11-660C-6A40-ADC9-30541B89D892}" dt="2021-01-14T20:02:57.838" v="32" actId="14100"/>
        <pc:sldMkLst>
          <pc:docMk/>
          <pc:sldMk cId="1247229278" sldId="256"/>
        </pc:sldMkLst>
        <pc:graphicFrameChg chg="modGraphic">
          <ac:chgData name="Jacquelyne Cotton" userId="c06bec93-340e-4c26-b4a7-4c6faf6c137d" providerId="ADAL" clId="{C43E1D11-660C-6A40-ADC9-30541B89D892}" dt="2021-01-14T20:02:57.838" v="32" actId="14100"/>
          <ac:graphicFrameMkLst>
            <pc:docMk/>
            <pc:sldMk cId="1247229278" sldId="256"/>
            <ac:graphicFrameMk id="5" creationId="{C99B5626-B6A6-4798-ABCF-645DD6C4274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8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4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4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5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12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7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0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3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4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468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6" r:id="rId6"/>
    <p:sldLayoutId id="2147483751" r:id="rId7"/>
    <p:sldLayoutId id="2147483752" r:id="rId8"/>
    <p:sldLayoutId id="2147483753" r:id="rId9"/>
    <p:sldLayoutId id="2147483755" r:id="rId10"/>
    <p:sldLayoutId id="2147483754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white background&#10;&#10;Description automatically generated">
            <a:extLst>
              <a:ext uri="{FF2B5EF4-FFF2-40B4-BE49-F238E27FC236}">
                <a16:creationId xmlns:a16="http://schemas.microsoft.com/office/drawing/2014/main" id="{6A9B8BDA-9A67-4986-9859-916CEE9440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20733" b="515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E5EF69-DF48-6043-B22D-98DD90830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601201"/>
            <a:ext cx="3779971" cy="82590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CAMPUS-WIDE BUSINESS MANAGERS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91288-B3F0-E044-A9A4-0D51E88B1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68" y="1489188"/>
            <a:ext cx="3412067" cy="4084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>
                    <a:alpha val="75000"/>
                  </a:srgbClr>
                </a:solidFill>
              </a:rPr>
              <a:t>JANUARY 21, 2021 | 1:30 PM | ZOOM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3AF484-335F-4ABD-A0E9-142A77F0772E}"/>
              </a:ext>
            </a:extLst>
          </p:cNvPr>
          <p:cNvSpPr txBox="1">
            <a:spLocks/>
          </p:cNvSpPr>
          <p:nvPr/>
        </p:nvSpPr>
        <p:spPr>
          <a:xfrm>
            <a:off x="476986" y="2120285"/>
            <a:ext cx="2482524" cy="48526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A G E N D A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99B5626-B6A6-4798-ABCF-645DD6C42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02605"/>
              </p:ext>
            </p:extLst>
          </p:nvPr>
        </p:nvGraphicFramePr>
        <p:xfrm>
          <a:off x="526968" y="2797201"/>
          <a:ext cx="3523922" cy="304249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06400">
                  <a:extLst>
                    <a:ext uri="{9D8B030D-6E8A-4147-A177-3AD203B41FA5}">
                      <a16:colId xmlns:a16="http://schemas.microsoft.com/office/drawing/2014/main" val="616929754"/>
                    </a:ext>
                  </a:extLst>
                </a:gridCol>
                <a:gridCol w="1317522">
                  <a:extLst>
                    <a:ext uri="{9D8B030D-6E8A-4147-A177-3AD203B41FA5}">
                      <a16:colId xmlns:a16="http://schemas.microsoft.com/office/drawing/2014/main" val="1070680330"/>
                    </a:ext>
                  </a:extLst>
                </a:gridCol>
              </a:tblGrid>
              <a:tr h="384925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485672"/>
                  </a:ext>
                </a:extLst>
              </a:tr>
              <a:tr h="1281326">
                <a:tc>
                  <a:txBody>
                    <a:bodyPr/>
                    <a:lstStyle/>
                    <a:p>
                      <a:r>
                        <a:rPr lang="en-US" sz="1250" b="1" dirty="0"/>
                        <a:t>HUMAN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Compensation Project Final Details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Performance Evaluations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2021 Compliance Training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Mediation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50" dirty="0"/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0230"/>
                  </a:ext>
                </a:extLst>
              </a:tr>
              <a:tr h="490384">
                <a:tc>
                  <a:txBody>
                    <a:bodyPr/>
                    <a:lstStyle/>
                    <a:p>
                      <a:r>
                        <a:rPr lang="en-US" sz="1250" b="1" dirty="0"/>
                        <a:t>FACILITIES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 err="1"/>
                        <a:t>Archibus</a:t>
                      </a:r>
                      <a:r>
                        <a:rPr lang="en-US" sz="1250" dirty="0"/>
                        <a:t>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50" dirty="0"/>
                        <a:t>Lacy Scott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054406"/>
                  </a:ext>
                </a:extLst>
              </a:tr>
              <a:tr h="885855">
                <a:tc>
                  <a:txBody>
                    <a:bodyPr/>
                    <a:lstStyle/>
                    <a:p>
                      <a:r>
                        <a:rPr lang="en-US" sz="1250" b="1" dirty="0"/>
                        <a:t>FINANCE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Procurement Updates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dirty="0"/>
                        <a:t>Advisory Board</a:t>
                      </a:r>
                      <a:r>
                        <a:rPr lang="en-US" sz="1250"/>
                        <a:t>/Budget Updates</a:t>
                      </a:r>
                      <a:endParaRPr lang="en-US" sz="12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50" dirty="0"/>
                    </a:p>
                    <a:p>
                      <a:r>
                        <a:rPr lang="en-US" sz="1250" dirty="0"/>
                        <a:t>Jonathan </a:t>
                      </a:r>
                      <a:r>
                        <a:rPr lang="en-US" sz="1250" dirty="0" err="1"/>
                        <a:t>Lawshe</a:t>
                      </a:r>
                      <a:endParaRPr lang="en-US" sz="1250" dirty="0"/>
                    </a:p>
                    <a:p>
                      <a:r>
                        <a:rPr lang="en-US" sz="1250" dirty="0"/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21321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2DC53FD-A980-4E90-810B-38458FBAE0E5}"/>
              </a:ext>
            </a:extLst>
          </p:cNvPr>
          <p:cNvSpPr/>
          <p:nvPr/>
        </p:nvSpPr>
        <p:spPr>
          <a:xfrm>
            <a:off x="566296" y="6010551"/>
            <a:ext cx="3431457" cy="29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/>
              <a:t>Next Meeting Date:   March 18, 2021</a:t>
            </a:r>
          </a:p>
        </p:txBody>
      </p:sp>
    </p:spTree>
    <p:extLst>
      <p:ext uri="{BB962C8B-B14F-4D97-AF65-F5344CB8AC3E}">
        <p14:creationId xmlns:p14="http://schemas.microsoft.com/office/powerpoint/2010/main" val="124722927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43441"/>
      </a:dk2>
      <a:lt2>
        <a:srgbClr val="E8E7E2"/>
      </a:lt2>
      <a:accent1>
        <a:srgbClr val="969DC6"/>
      </a:accent1>
      <a:accent2>
        <a:srgbClr val="7FA0BA"/>
      </a:accent2>
      <a:accent3>
        <a:srgbClr val="82ABAC"/>
      </a:accent3>
      <a:accent4>
        <a:srgbClr val="76AD98"/>
      </a:accent4>
      <a:accent5>
        <a:srgbClr val="84AE8C"/>
      </a:accent5>
      <a:accent6>
        <a:srgbClr val="85B078"/>
      </a:accent6>
      <a:hlink>
        <a:srgbClr val="8B8354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61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Wingdings 2</vt:lpstr>
      <vt:lpstr>DividendVTI</vt:lpstr>
      <vt:lpstr>CAMPUS-WIDE BUSINESS MANAGERS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Cotton</dc:creator>
  <cp:lastModifiedBy>Jackie Cotton</cp:lastModifiedBy>
  <cp:revision>4</cp:revision>
  <cp:lastPrinted>2021-01-13T22:09:38Z</cp:lastPrinted>
  <dcterms:created xsi:type="dcterms:W3CDTF">2020-01-09T15:11:22Z</dcterms:created>
  <dcterms:modified xsi:type="dcterms:W3CDTF">2021-01-14T20:03:08Z</dcterms:modified>
</cp:coreProperties>
</file>