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DB7027-514E-4020-B85C-D97A7989ECA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4E1974-8A31-481F-938C-4906C6F6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WELCOME TO the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400800" cy="1752600"/>
          </a:xfrm>
        </p:spPr>
        <p:txBody>
          <a:bodyPr/>
          <a:lstStyle/>
          <a:p>
            <a:r>
              <a:rPr lang="en-US" dirty="0" smtClean="0"/>
              <a:t>Division of Endocrinology</a:t>
            </a:r>
          </a:p>
          <a:p>
            <a:r>
              <a:rPr lang="en-US" dirty="0" smtClean="0"/>
              <a:t>Diabetes and Metabolism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 I-CARE</a:t>
            </a:r>
          </a:p>
          <a:p>
            <a:r>
              <a:rPr lang="en-US" dirty="0" smtClean="0"/>
              <a:t>PRESENTATION AND LUNCHEON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0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Samuel Dagogo-Jack, Division Chief</a:t>
            </a:r>
            <a:endParaRPr lang="en-US" dirty="0"/>
          </a:p>
        </p:txBody>
      </p:sp>
      <p:pic>
        <p:nvPicPr>
          <p:cNvPr id="1026" name="Picture 2" descr="C:\Users\phill5\Desktop\Dr. Dagogo-Jack Items\Dr. Dagogo-Jack\sdj-Pictures\sdj-pix-2008 su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29817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4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of I-CARE INTERNS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8" y="1517638"/>
            <a:ext cx="1524000" cy="2146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9739"/>
            <a:ext cx="2057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1845062" cy="2446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1723633" cy="2769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03739"/>
            <a:ext cx="1866900" cy="248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288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Christine Asemota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4040188" cy="639762"/>
          </a:xfrm>
        </p:spPr>
        <p:txBody>
          <a:bodyPr/>
          <a:lstStyle/>
          <a:p>
            <a:r>
              <a:rPr lang="en-US" dirty="0" smtClean="0"/>
              <a:t>CRC Rotation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Christine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02368"/>
            <a:ext cx="2362200" cy="486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Tulane University School of Medicine – Pharmacology M.S.</a:t>
            </a:r>
          </a:p>
          <a:p>
            <a:r>
              <a:rPr lang="en-US" dirty="0" smtClean="0"/>
              <a:t>U of TN – </a:t>
            </a:r>
            <a:r>
              <a:rPr lang="en-US" dirty="0" err="1" smtClean="0"/>
              <a:t>Chatt</a:t>
            </a:r>
            <a:r>
              <a:rPr lang="en-US" dirty="0" smtClean="0"/>
              <a:t>   </a:t>
            </a:r>
            <a:r>
              <a:rPr lang="en-US" dirty="0" err="1" smtClean="0"/>
              <a:t>Exercvise</a:t>
            </a:r>
            <a:r>
              <a:rPr lang="en-US" dirty="0" smtClean="0"/>
              <a:t> Science  B.S. </a:t>
            </a:r>
          </a:p>
          <a:p>
            <a:r>
              <a:rPr lang="en-US" dirty="0" smtClean="0"/>
              <a:t>Applying for 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Zoya</a:t>
            </a:r>
            <a:r>
              <a:rPr lang="en-US" sz="2400" dirty="0" smtClean="0"/>
              <a:t> Latif </a:t>
            </a:r>
            <a:br>
              <a:rPr lang="en-US" sz="2400" dirty="0" smtClean="0"/>
            </a:br>
            <a:r>
              <a:rPr lang="en-US" sz="2400" dirty="0" smtClean="0"/>
              <a:t>Dr. </a:t>
            </a:r>
            <a:r>
              <a:rPr lang="en-US" sz="2400" dirty="0" err="1" smtClean="0"/>
              <a:t>Gerling’s</a:t>
            </a:r>
            <a:r>
              <a:rPr lang="en-US" sz="2400" dirty="0" smtClean="0"/>
              <a:t> Lab Rotation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3008313" cy="4691063"/>
          </a:xfrm>
        </p:spPr>
        <p:txBody>
          <a:bodyPr>
            <a:no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ttends the University of Chicago </a:t>
            </a:r>
          </a:p>
          <a:p>
            <a:r>
              <a:rPr lang="en-US" sz="2000" dirty="0" smtClean="0"/>
              <a:t>Pursuing studies in a  pre-med route  </a:t>
            </a:r>
            <a:r>
              <a:rPr lang="en-US" sz="2000" dirty="0"/>
              <a:t>Bachelor of Arts in Comparative Human </a:t>
            </a:r>
            <a:r>
              <a:rPr lang="en-US" sz="2000" dirty="0" smtClean="0"/>
              <a:t>Development</a:t>
            </a:r>
          </a:p>
          <a:p>
            <a:endParaRPr lang="en-US" sz="2000" dirty="0" smtClean="0"/>
          </a:p>
          <a:p>
            <a:r>
              <a:rPr lang="en-US" sz="2000" dirty="0" smtClean="0"/>
              <a:t>Very </a:t>
            </a:r>
            <a:r>
              <a:rPr lang="en-US" sz="2000" dirty="0"/>
              <a:t>interested in </a:t>
            </a:r>
            <a:r>
              <a:rPr lang="en-US" sz="2000" dirty="0" smtClean="0"/>
              <a:t>research</a:t>
            </a:r>
            <a:r>
              <a:rPr lang="en-US" sz="2000" dirty="0"/>
              <a:t>,</a:t>
            </a:r>
          </a:p>
          <a:p>
            <a:r>
              <a:rPr lang="en-US" sz="2000" dirty="0"/>
              <a:t>especially looking at pre-diabetes through the lens of </a:t>
            </a:r>
            <a:r>
              <a:rPr lang="en-US" sz="2000" dirty="0" smtClean="0"/>
              <a:t>race.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14629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2819400" cy="704850"/>
          </a:xfrm>
        </p:spPr>
        <p:txBody>
          <a:bodyPr>
            <a:noAutofit/>
          </a:bodyPr>
          <a:lstStyle/>
          <a:p>
            <a:r>
              <a:rPr lang="en-US" sz="3600" dirty="0" smtClean="0"/>
              <a:t>Jaelynn B. </a:t>
            </a:r>
            <a:r>
              <a:rPr lang="en-US" sz="2800" dirty="0" smtClean="0"/>
              <a:t>Nelson</a:t>
            </a:r>
            <a:br>
              <a:rPr lang="en-US" sz="2800" dirty="0" smtClean="0"/>
            </a:br>
            <a:r>
              <a:rPr lang="en-US" sz="2800" dirty="0" smtClean="0"/>
              <a:t>CRC Rotation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447800"/>
            <a:ext cx="2855913" cy="4297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Education:</a:t>
            </a:r>
          </a:p>
          <a:p>
            <a:r>
              <a:rPr lang="en-US" sz="2000" dirty="0" smtClean="0"/>
              <a:t>Presently attends  University of TN </a:t>
            </a:r>
          </a:p>
          <a:p>
            <a:r>
              <a:rPr lang="en-US" sz="2000" dirty="0" smtClean="0"/>
              <a:t>Formerly  attend</a:t>
            </a:r>
          </a:p>
          <a:p>
            <a:r>
              <a:rPr lang="en-US" sz="2000" dirty="0" smtClean="0"/>
              <a:t>Howard University </a:t>
            </a:r>
          </a:p>
          <a:p>
            <a:endParaRPr lang="en-US" sz="2000" dirty="0"/>
          </a:p>
          <a:p>
            <a:r>
              <a:rPr lang="en-US" sz="2000" dirty="0" smtClean="0"/>
              <a:t>Very interested in Medical Research</a:t>
            </a:r>
          </a:p>
          <a:p>
            <a:endParaRPr lang="en-US" sz="2000" dirty="0"/>
          </a:p>
          <a:p>
            <a:r>
              <a:rPr lang="en-US" sz="2000" dirty="0" smtClean="0"/>
              <a:t>Plans to attend </a:t>
            </a:r>
            <a:r>
              <a:rPr lang="en-US" sz="2400" dirty="0" smtClean="0"/>
              <a:t>medical school  and afterward possible specialize in OB/GYN 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63" y="273050"/>
            <a:ext cx="3642924" cy="5853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81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3313113" cy="11620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Emmanuel </a:t>
            </a:r>
            <a:br>
              <a:rPr lang="en-US" sz="3100" dirty="0" smtClean="0"/>
            </a:br>
            <a:r>
              <a:rPr lang="en-US" sz="3100" dirty="0" smtClean="0"/>
              <a:t>Nyenwe</a:t>
            </a:r>
            <a:br>
              <a:rPr lang="en-US" sz="3100" dirty="0" smtClean="0"/>
            </a:br>
            <a:r>
              <a:rPr lang="en-US" sz="3100" dirty="0" smtClean="0"/>
              <a:t>Dr. </a:t>
            </a:r>
            <a:r>
              <a:rPr lang="en-US" sz="3100" dirty="0" err="1" smtClean="0"/>
              <a:t>Dokun</a:t>
            </a:r>
            <a:r>
              <a:rPr lang="en-US" sz="3100" dirty="0" smtClean="0"/>
              <a:t> Lab’s Rotation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205740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Education:</a:t>
            </a:r>
          </a:p>
          <a:p>
            <a:endParaRPr lang="en-US" sz="2400" dirty="0"/>
          </a:p>
          <a:p>
            <a:r>
              <a:rPr lang="en-US" sz="2400" dirty="0" smtClean="0"/>
              <a:t>Pursuing  a B.S.  In Neuroscience</a:t>
            </a:r>
          </a:p>
          <a:p>
            <a:r>
              <a:rPr lang="en-US" sz="2400" dirty="0" smtClean="0"/>
              <a:t>University of Tennessee  (2020)</a:t>
            </a:r>
          </a:p>
          <a:p>
            <a:endParaRPr lang="en-US" sz="2400" dirty="0"/>
          </a:p>
          <a:p>
            <a:r>
              <a:rPr lang="en-US" sz="2400" dirty="0" smtClean="0"/>
              <a:t>Future plans to attend Medical School and become a physician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96" y="273526"/>
            <a:ext cx="4414058" cy="5852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173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Grace </a:t>
            </a:r>
            <a:r>
              <a:rPr lang="en-US" sz="2800" dirty="0" err="1" smtClean="0"/>
              <a:t>Ugwueke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Rotation  Dr. </a:t>
            </a:r>
            <a:r>
              <a:rPr lang="en-US" sz="2800" dirty="0" err="1" smtClean="0"/>
              <a:t>Stentz’s</a:t>
            </a:r>
            <a:r>
              <a:rPr lang="en-US" sz="2800" dirty="0" smtClean="0"/>
              <a:t> Lab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b="1" dirty="0" smtClean="0"/>
              <a:t>Education:</a:t>
            </a:r>
          </a:p>
          <a:p>
            <a:r>
              <a:rPr lang="en-US" sz="2800" b="1" dirty="0" smtClean="0"/>
              <a:t>Attends the University of Miami</a:t>
            </a:r>
          </a:p>
          <a:p>
            <a:r>
              <a:rPr lang="en-US" sz="2800" b="1" dirty="0" smtClean="0"/>
              <a:t> 2016 – Present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Future plans of medical school and become a physician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5" y="273526"/>
            <a:ext cx="4389120" cy="5852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4336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193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WELCOME TO the</vt:lpstr>
      <vt:lpstr>Dr. Samuel Dagogo-Jack, Division Chief</vt:lpstr>
      <vt:lpstr>Introduction of I-CARE INTERNS</vt:lpstr>
      <vt:lpstr>Christine Asemota </vt:lpstr>
      <vt:lpstr>Zoya Latif  Dr. Gerling’s Lab Rotation </vt:lpstr>
      <vt:lpstr>Jaelynn B. Nelson CRC Rotation </vt:lpstr>
      <vt:lpstr>Emmanuel  Nyenwe Dr. Dokun Lab’s Rotation  </vt:lpstr>
      <vt:lpstr>Grace Ugwueke Rotation  Dr. Stentz’s Lab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</dc:title>
  <dc:creator>Trish Hill</dc:creator>
  <cp:lastModifiedBy>Damper, Daphne</cp:lastModifiedBy>
  <cp:revision>5</cp:revision>
  <cp:lastPrinted>2018-08-15T16:06:59Z</cp:lastPrinted>
  <dcterms:created xsi:type="dcterms:W3CDTF">2018-08-15T15:19:23Z</dcterms:created>
  <dcterms:modified xsi:type="dcterms:W3CDTF">2021-09-28T16:33:42Z</dcterms:modified>
</cp:coreProperties>
</file>