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57" r:id="rId3"/>
    <p:sldId id="259" r:id="rId4"/>
    <p:sldId id="262" r:id="rId5"/>
    <p:sldId id="261" r:id="rId6"/>
    <p:sldId id="263" r:id="rId7"/>
    <p:sldId id="264" r:id="rId8"/>
    <p:sldId id="265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DB7027-514E-4020-B85C-D97A7989ECA6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4E1974-8A31-481F-938C-4906C6F6F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5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F0E-B09F-438B-8FFD-F31FADF7593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B315-EAB1-4691-9FA4-6BEF31BB36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F0E-B09F-438B-8FFD-F31FADF7593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B315-EAB1-4691-9FA4-6BEF31BB3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F0E-B09F-438B-8FFD-F31FADF7593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B315-EAB1-4691-9FA4-6BEF31BB3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F0E-B09F-438B-8FFD-F31FADF7593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B315-EAB1-4691-9FA4-6BEF31BB3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F0E-B09F-438B-8FFD-F31FADF7593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350B315-EAB1-4691-9FA4-6BEF31BB36F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F0E-B09F-438B-8FFD-F31FADF7593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B315-EAB1-4691-9FA4-6BEF31BB3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F0E-B09F-438B-8FFD-F31FADF7593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B315-EAB1-4691-9FA4-6BEF31BB3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F0E-B09F-438B-8FFD-F31FADF7593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B315-EAB1-4691-9FA4-6BEF31BB3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F0E-B09F-438B-8FFD-F31FADF7593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B315-EAB1-4691-9FA4-6BEF31BB3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F0E-B09F-438B-8FFD-F31FADF7593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B315-EAB1-4691-9FA4-6BEF31BB3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F0E-B09F-438B-8FFD-F31FADF7593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B315-EAB1-4691-9FA4-6BEF31BB36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43C3F0E-B09F-438B-8FFD-F31FADF7593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50B315-EAB1-4691-9FA4-6BEF31BB36F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7772400" cy="1470025"/>
          </a:xfrm>
        </p:spPr>
        <p:txBody>
          <a:bodyPr/>
          <a:lstStyle/>
          <a:p>
            <a:r>
              <a:rPr lang="en-US" dirty="0" smtClean="0"/>
              <a:t>WELCOME TO the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057400"/>
            <a:ext cx="6400800" cy="1752600"/>
          </a:xfrm>
        </p:spPr>
        <p:txBody>
          <a:bodyPr/>
          <a:lstStyle/>
          <a:p>
            <a:r>
              <a:rPr lang="en-US" dirty="0" smtClean="0"/>
              <a:t>Division of Endocrinology</a:t>
            </a:r>
          </a:p>
          <a:p>
            <a:r>
              <a:rPr lang="en-US" dirty="0" smtClean="0"/>
              <a:t>Diabetes and Metabolism 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52600" y="3962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2019 I-CARE</a:t>
            </a:r>
          </a:p>
          <a:p>
            <a:r>
              <a:rPr lang="en-US" dirty="0" smtClean="0"/>
              <a:t>PRESENTATION AND LUNCHEON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40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Dr. Samuel Dagogo-Jack, Division Chief</a:t>
            </a:r>
            <a:endParaRPr lang="en-US" dirty="0"/>
          </a:p>
        </p:txBody>
      </p:sp>
      <p:pic>
        <p:nvPicPr>
          <p:cNvPr id="1026" name="Picture 2" descr="C:\Users\phill5\Desktop\Dr. Dagogo-Jack Items\Dr. Dagogo-Jack\sdj-Pictures\sdj-pix-2008 sui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729817" cy="42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74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Jayda Farris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2019 Honor Graduate of  Central High School</a:t>
            </a:r>
          </a:p>
          <a:p>
            <a:endParaRPr lang="en-US" dirty="0"/>
          </a:p>
          <a:p>
            <a:r>
              <a:rPr lang="en-US" dirty="0" smtClean="0"/>
              <a:t>Jayda presently have 19 college credit hour as she enters into her Freshman year at University of </a:t>
            </a:r>
            <a:r>
              <a:rPr lang="en-US" dirty="0" err="1" smtClean="0"/>
              <a:t>Tn</a:t>
            </a:r>
            <a:r>
              <a:rPr lang="en-US" dirty="0" smtClean="0"/>
              <a:t>-Knoxville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45" y="2133600"/>
            <a:ext cx="2863698" cy="3763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54395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2819400" cy="704850"/>
          </a:xfrm>
        </p:spPr>
        <p:txBody>
          <a:bodyPr>
            <a:noAutofit/>
          </a:bodyPr>
          <a:lstStyle/>
          <a:p>
            <a:r>
              <a:rPr lang="en-US" sz="3600" dirty="0" smtClean="0"/>
              <a:t>Jordan Jones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93077" y="2199004"/>
            <a:ext cx="2855913" cy="4297363"/>
          </a:xfrm>
        </p:spPr>
        <p:txBody>
          <a:bodyPr>
            <a:noAutofit/>
          </a:bodyPr>
          <a:lstStyle/>
          <a:p>
            <a:r>
              <a:rPr lang="en-US" sz="2000" dirty="0" smtClean="0"/>
              <a:t>Education:</a:t>
            </a:r>
          </a:p>
          <a:p>
            <a:r>
              <a:rPr lang="en-US" sz="2000" dirty="0" smtClean="0"/>
              <a:t>2019 Graduate of  Central </a:t>
            </a:r>
            <a:r>
              <a:rPr lang="en-US" sz="2000" dirty="0"/>
              <a:t>h</a:t>
            </a:r>
            <a:r>
              <a:rPr lang="en-US" sz="2000" dirty="0" smtClean="0"/>
              <a:t>igh School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Plans to attend </a:t>
            </a:r>
            <a:r>
              <a:rPr lang="en-US" sz="2400" dirty="0" smtClean="0"/>
              <a:t>Christian Brothers University 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69924"/>
            <a:ext cx="4444845" cy="5853113"/>
          </a:xfrm>
        </p:spPr>
      </p:pic>
    </p:spTree>
    <p:extLst>
      <p:ext uri="{BB962C8B-B14F-4D97-AF65-F5344CB8AC3E}">
        <p14:creationId xmlns:p14="http://schemas.microsoft.com/office/powerpoint/2010/main" val="52381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90900" y="1333500"/>
            <a:ext cx="5791200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3465513" cy="1162050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/>
              <a:t>Agnel</a:t>
            </a:r>
            <a:r>
              <a:rPr lang="en-US" sz="2400" dirty="0" smtClean="0"/>
              <a:t> Lewis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04800" y="1219200"/>
            <a:ext cx="3008313" cy="4691063"/>
          </a:xfrm>
        </p:spPr>
        <p:txBody>
          <a:bodyPr>
            <a:noAutofit/>
          </a:bodyPr>
          <a:lstStyle/>
          <a:p>
            <a:r>
              <a:rPr lang="en-US" sz="2000" dirty="0" smtClean="0"/>
              <a:t>Education:</a:t>
            </a:r>
          </a:p>
          <a:p>
            <a:r>
              <a:rPr lang="en-US" sz="2000" dirty="0" smtClean="0"/>
              <a:t>2019 Graduate of Central high School</a:t>
            </a:r>
          </a:p>
          <a:p>
            <a:endParaRPr lang="en-US" sz="2000" dirty="0" smtClean="0"/>
          </a:p>
          <a:p>
            <a:r>
              <a:rPr lang="en-US" sz="2000" dirty="0" smtClean="0"/>
              <a:t>Will be attending the University of Tennessee Knoxville,</a:t>
            </a:r>
          </a:p>
          <a:p>
            <a:endParaRPr lang="en-US" sz="2000" dirty="0"/>
          </a:p>
          <a:p>
            <a:r>
              <a:rPr lang="en-US" sz="2000" dirty="0" smtClean="0"/>
              <a:t>She is interested in becoming a pharmacist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803" y="809625"/>
            <a:ext cx="2169262" cy="26955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62940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3313113" cy="116205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Jonathan Shephard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04800" y="2057400"/>
            <a:ext cx="3008313" cy="46910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Education:</a:t>
            </a:r>
          </a:p>
          <a:p>
            <a:endParaRPr lang="en-US" sz="2400" dirty="0"/>
          </a:p>
          <a:p>
            <a:r>
              <a:rPr lang="en-US" sz="2400" dirty="0" smtClean="0"/>
              <a:t>Pursuing  a B.S.  In Biomedical at Southern Adventist University </a:t>
            </a:r>
          </a:p>
          <a:p>
            <a:r>
              <a:rPr lang="en-US" sz="2400" dirty="0" smtClean="0"/>
              <a:t>Expects to graduate in May 2020(2020)</a:t>
            </a:r>
          </a:p>
          <a:p>
            <a:endParaRPr lang="en-US" sz="2400" dirty="0"/>
          </a:p>
          <a:p>
            <a:r>
              <a:rPr lang="en-US" sz="2400" dirty="0" smtClean="0"/>
              <a:t>Future plans to attend Medical School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57200"/>
            <a:ext cx="3013327" cy="5853113"/>
          </a:xfrm>
        </p:spPr>
      </p:pic>
    </p:spTree>
    <p:extLst>
      <p:ext uri="{BB962C8B-B14F-4D97-AF65-F5344CB8AC3E}">
        <p14:creationId xmlns:p14="http://schemas.microsoft.com/office/powerpoint/2010/main" val="1891732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Tavicia Washington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800" b="1" dirty="0" smtClean="0"/>
              <a:t>Education:</a:t>
            </a:r>
          </a:p>
          <a:p>
            <a:r>
              <a:rPr lang="en-US" sz="2800" b="1" dirty="0" smtClean="0"/>
              <a:t>Graduate of Central High School 2019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Future plans will be attending  UT-Knoxville 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73050"/>
            <a:ext cx="3002243" cy="58531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1433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Daisha Palmer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800" b="1" dirty="0" smtClean="0"/>
              <a:t>Education:</a:t>
            </a:r>
          </a:p>
          <a:p>
            <a:r>
              <a:rPr lang="en-US" sz="2800" b="1" dirty="0" smtClean="0"/>
              <a:t>Central High School Graduate 2019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Future plans </a:t>
            </a:r>
          </a:p>
          <a:p>
            <a:r>
              <a:rPr lang="en-US" sz="2800" b="1" dirty="0" smtClean="0"/>
              <a:t>Lane College</a:t>
            </a:r>
          </a:p>
          <a:p>
            <a:r>
              <a:rPr lang="en-US" sz="2800" b="1" dirty="0" smtClean="0"/>
              <a:t>Wants to be a Dermatologist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3160" y="1341240"/>
            <a:ext cx="5853113" cy="4389834"/>
          </a:xfrm>
        </p:spPr>
      </p:pic>
    </p:spTree>
    <p:extLst>
      <p:ext uri="{BB962C8B-B14F-4D97-AF65-F5344CB8AC3E}">
        <p14:creationId xmlns:p14="http://schemas.microsoft.com/office/powerpoint/2010/main" val="2025163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142</TotalTime>
  <Words>154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WELCOME TO the</vt:lpstr>
      <vt:lpstr>Dr. Samuel Dagogo-Jack, Division Chief</vt:lpstr>
      <vt:lpstr>Jayda Farris </vt:lpstr>
      <vt:lpstr>Jordan Jones</vt:lpstr>
      <vt:lpstr>Agnel Lewis </vt:lpstr>
      <vt:lpstr>Jonathan Shephard  </vt:lpstr>
      <vt:lpstr>Tavicia Washington</vt:lpstr>
      <vt:lpstr>Daisha Palmer</vt:lpstr>
    </vt:vector>
  </TitlesOfParts>
  <Company>University of Tennessee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</dc:title>
  <dc:creator>Trish Hill</dc:creator>
  <cp:lastModifiedBy>Damper, Daphne</cp:lastModifiedBy>
  <cp:revision>8</cp:revision>
  <cp:lastPrinted>2018-08-15T16:06:59Z</cp:lastPrinted>
  <dcterms:created xsi:type="dcterms:W3CDTF">2018-08-15T15:19:23Z</dcterms:created>
  <dcterms:modified xsi:type="dcterms:W3CDTF">2021-09-28T16:31:09Z</dcterms:modified>
</cp:coreProperties>
</file>