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5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7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2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7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7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3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9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4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5D356-181F-4EAF-8090-FEE1F5EB5BD6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7D436-04B9-4173-B948-FB273ADDB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8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tect-us.mimecast.com/s/6E-oCgJN8QfK977INkaHu?domain=theactionalliance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Connect with a Colleague, Share a Story!</a:t>
            </a:r>
            <a:br>
              <a:rPr lang="en-US" sz="2000" b="1" dirty="0"/>
            </a:br>
            <a:r>
              <a:rPr lang="en-US" sz="2000" b="1" dirty="0"/>
              <a:t>“Stories matter! All our stories, those of celebrations or struggles are unique, however they have universal resonance. Share yours today</a:t>
            </a:r>
            <a:r>
              <a:rPr lang="en-US" sz="2000" b="1" dirty="0" smtClean="0"/>
              <a:t>!”</a:t>
            </a:r>
            <a:r>
              <a:rPr lang="en-US" sz="2000" b="1" smtClean="0"/>
              <a:t/>
            </a:r>
            <a:br>
              <a:rPr lang="en-US" sz="2000" b="1" smtClean="0"/>
            </a:br>
            <a:r>
              <a:rPr lang="en-US" sz="2000" b="1" smtClean="0"/>
              <a:t>							</a:t>
            </a:r>
            <a:r>
              <a:rPr lang="en-US" sz="1400" b="1" smtClean="0"/>
              <a:t>Mukta </a:t>
            </a:r>
            <a:r>
              <a:rPr lang="en-US" sz="1400" b="1" dirty="0" smtClean="0"/>
              <a:t>Panda</a:t>
            </a:r>
            <a:endParaRPr lang="en-US" sz="14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732" y="1905000"/>
            <a:ext cx="4600535" cy="4525963"/>
          </a:xfrm>
        </p:spPr>
      </p:pic>
      <p:sp>
        <p:nvSpPr>
          <p:cNvPr id="3" name="TextBox 2"/>
          <p:cNvSpPr txBox="1"/>
          <p:nvPr/>
        </p:nvSpPr>
        <p:spPr>
          <a:xfrm>
            <a:off x="784832" y="6172199"/>
            <a:ext cx="6821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1000" u="sng" dirty="0">
                <a:hlinkClick r:id="rId3"/>
              </a:rPr>
              <a:t>https://theactionalliance.org/sites/default/files/press_release_2020_public_perception_poll_for_distribution_on_9.1.2020.pdf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96695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127" y="1600200"/>
            <a:ext cx="4317746" cy="4525963"/>
          </a:xfrm>
        </p:spPr>
      </p:pic>
    </p:spTree>
    <p:extLst>
      <p:ext uri="{BB962C8B-B14F-4D97-AF65-F5344CB8AC3E}">
        <p14:creationId xmlns:p14="http://schemas.microsoft.com/office/powerpoint/2010/main" val="1197410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256" y="1600200"/>
            <a:ext cx="4227488" cy="4525963"/>
          </a:xfrm>
        </p:spPr>
      </p:pic>
    </p:spTree>
    <p:extLst>
      <p:ext uri="{BB962C8B-B14F-4D97-AF65-F5344CB8AC3E}">
        <p14:creationId xmlns:p14="http://schemas.microsoft.com/office/powerpoint/2010/main" val="609207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650" y="1901031"/>
            <a:ext cx="5092700" cy="3924300"/>
          </a:xfrm>
        </p:spPr>
      </p:pic>
    </p:spTree>
    <p:extLst>
      <p:ext uri="{BB962C8B-B14F-4D97-AF65-F5344CB8AC3E}">
        <p14:creationId xmlns:p14="http://schemas.microsoft.com/office/powerpoint/2010/main" val="259903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On-screen Show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Connect with a Colleague, Share a Story! “Stories matter! All our stories, those of celebrations or struggles are unique, however they have universal resonance. Share yours today!”        Mukta Panda</vt:lpstr>
      <vt:lpstr>PowerPoint Presentation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Panda, Dr. Mukta</dc:creator>
  <cp:lastModifiedBy>Panda, Dr. Mukta</cp:lastModifiedBy>
  <cp:revision>3</cp:revision>
  <dcterms:created xsi:type="dcterms:W3CDTF">2020-09-03T12:46:22Z</dcterms:created>
  <dcterms:modified xsi:type="dcterms:W3CDTF">2020-09-03T13:04:25Z</dcterms:modified>
</cp:coreProperties>
</file>