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42062400" cy="32461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219456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438912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658368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877824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1097280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1316736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15361919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17556480" algn="l" defTabSz="219456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224">
          <p15:clr>
            <a:srgbClr val="A4A3A4"/>
          </p15:clr>
        </p15:guide>
        <p15:guide id="2" pos="132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EECD"/>
          </a:solidFill>
        </a:fill>
      </a:tcStyle>
    </a:wholeTbl>
    <a:band2H>
      <a:tcTxStyle/>
      <a:tcStyle>
        <a:tcBdr/>
        <a:fill>
          <a:solidFill>
            <a:srgbClr val="ECF7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DCC"/>
          </a:solidFill>
        </a:fill>
      </a:tcStyle>
    </a:wholeTbl>
    <a:band2H>
      <a:tcTxStyle/>
      <a:tcStyle>
        <a:tcBdr/>
        <a:fill>
          <a:solidFill>
            <a:srgbClr val="FFEF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4DF"/>
          </a:solidFill>
        </a:fill>
      </a:tcStyle>
    </a:wholeTbl>
    <a:band2H>
      <a:tcTxStyle/>
      <a:tcStyle>
        <a:tcBdr/>
        <a:fill>
          <a:solidFill>
            <a:srgbClr val="E7F2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" d="100"/>
          <a:sy n="15" d="100"/>
        </p:scale>
        <p:origin x="1506" y="60"/>
      </p:cViewPr>
      <p:guideLst>
        <p:guide orient="horz" pos="10224"/>
        <p:guide pos="132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473640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lick to edit title"/>
          <p:cNvSpPr txBox="1">
            <a:spLocks noGrp="1"/>
          </p:cNvSpPr>
          <p:nvPr>
            <p:ph type="title" hasCustomPrompt="1"/>
          </p:nvPr>
        </p:nvSpPr>
        <p:spPr>
          <a:xfrm>
            <a:off x="10361022" y="251055"/>
            <a:ext cx="23719848" cy="242180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dirty="0"/>
              <a:t>Click to edit title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37" y="0"/>
            <a:ext cx="42121039" cy="3216059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Picture 9" descr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197709"/>
            <a:ext cx="42062400" cy="3381376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Click to edit title"/>
          <p:cNvSpPr txBox="1">
            <a:spLocks noGrp="1"/>
          </p:cNvSpPr>
          <p:nvPr>
            <p:ph type="title" hasCustomPrompt="1"/>
          </p:nvPr>
        </p:nvSpPr>
        <p:spPr>
          <a:xfrm>
            <a:off x="9435501" y="283302"/>
            <a:ext cx="23191397" cy="2427156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t>Click to edit title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402392" y="3655388"/>
            <a:ext cx="12242066" cy="24506900"/>
          </a:xfrm>
          <a:prstGeom prst="rect">
            <a:avLst/>
          </a:prstGeom>
        </p:spPr>
        <p:txBody>
          <a:bodyPr lIns="0" tIns="0" rIns="0" bIns="0"/>
          <a:lstStyle>
            <a:lvl1pPr>
              <a:defRPr sz="6200"/>
            </a:lvl1pPr>
            <a:lvl2pPr>
              <a:defRPr sz="6200"/>
            </a:lvl2pPr>
            <a:lvl3pPr marL="1016000" indent="-787400">
              <a:defRPr sz="6200"/>
            </a:lvl3pPr>
            <a:lvl4pPr>
              <a:defRPr sz="6200"/>
            </a:lvl4pPr>
            <a:lvl5pPr>
              <a:defRPr sz="62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0330160" y="26489350"/>
            <a:ext cx="9814560" cy="172825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8" name="Picture 7" descr="White Erlanger-COMC Logo - No BG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444" y="27120843"/>
            <a:ext cx="20234154" cy="7494132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9" descr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238" y="0"/>
            <a:ext cx="42153638" cy="3979927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CLICK TO EDIT MASTER TITLE STYLE"/>
          <p:cNvSpPr txBox="1">
            <a:spLocks noGrp="1"/>
          </p:cNvSpPr>
          <p:nvPr>
            <p:ph type="title" hasCustomPrompt="1"/>
          </p:nvPr>
        </p:nvSpPr>
        <p:spPr>
          <a:xfrm>
            <a:off x="10107233" y="351210"/>
            <a:ext cx="23454173" cy="230527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dirty="0"/>
              <a:t>CLICK TO EDIT MASTER TITLE STYLE</a:t>
            </a:r>
          </a:p>
        </p:txBody>
      </p:sp>
      <p:sp>
        <p:nvSpPr>
          <p:cNvPr id="41" name="Rectangle 10"/>
          <p:cNvSpPr txBox="1"/>
          <p:nvPr/>
        </p:nvSpPr>
        <p:spPr>
          <a:xfrm>
            <a:off x="10107233" y="2656488"/>
            <a:ext cx="20011099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8000" b="1">
                <a:solidFill>
                  <a:srgbClr val="FFFFFF"/>
                </a:solidFill>
              </a:defRPr>
            </a:lvl1pPr>
          </a:lstStyle>
          <a:p>
            <a:pPr algn="ctr"/>
            <a:r>
              <a:rPr dirty="0"/>
              <a:t>Click to edit  subhead title</a:t>
            </a:r>
          </a:p>
        </p:txBody>
      </p:sp>
      <p:pic>
        <p:nvPicPr>
          <p:cNvPr id="42" name="Picture 11" descr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197709"/>
            <a:ext cx="42304420" cy="3381376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12014" y="4712677"/>
            <a:ext cx="8795220" cy="23438597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00"/>
            </a:lvl1pPr>
            <a:lvl2pPr>
              <a:lnSpc>
                <a:spcPct val="90000"/>
              </a:lnSpc>
              <a:defRPr sz="5800"/>
            </a:lvl2pPr>
            <a:lvl3pPr marL="1132609" indent="-904009">
              <a:lnSpc>
                <a:spcPct val="90000"/>
              </a:lnSpc>
              <a:defRPr sz="5800"/>
            </a:lvl3pPr>
            <a:lvl4pPr>
              <a:lnSpc>
                <a:spcPct val="90000"/>
              </a:lnSpc>
              <a:defRPr sz="5800"/>
            </a:lvl4pPr>
            <a:lvl5pPr>
              <a:lnSpc>
                <a:spcPct val="90000"/>
              </a:lnSpc>
              <a:defRPr sz="58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icture 7" descr="White Erlanger-COMC Logo - No BG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444" y="27120843"/>
            <a:ext cx="20234154" cy="7494132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42062400" cy="286247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9363025"/>
            <a:ext cx="42062400" cy="321606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Click to edit title"/>
          <p:cNvSpPr txBox="1">
            <a:spLocks noGrp="1"/>
          </p:cNvSpPr>
          <p:nvPr>
            <p:ph type="title"/>
          </p:nvPr>
        </p:nvSpPr>
        <p:spPr>
          <a:xfrm>
            <a:off x="9538925" y="255501"/>
            <a:ext cx="22984550" cy="2351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/>
              <a:t>Click to edit title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1402391" y="3820480"/>
            <a:ext cx="18577561" cy="2493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0330160" y="27030121"/>
            <a:ext cx="9814560" cy="172825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 descr="White Erlanger-COMC Logo - No BG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444" y="27120843"/>
            <a:ext cx="20234154" cy="74941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ctr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219456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1" i="0" u="none" strike="noStrike" cap="none" spc="0" baseline="0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2pPr>
      <a:lvl3pPr marL="978693" marR="0" indent="-750093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3pPr>
      <a:lvl4pPr marL="0" marR="0" indent="914400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4pPr>
      <a:lvl5pPr marL="0" marR="0" indent="914400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5pPr>
      <a:lvl6pPr marL="11865935" marR="0" indent="-893135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6pPr>
      <a:lvl7pPr marL="14060493" marR="0" indent="-893134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7pPr>
      <a:lvl8pPr marL="16255054" marR="0" indent="-893134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8pPr>
      <a:lvl9pPr marL="18449614" marR="0" indent="-893134" algn="l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7000" b="1" i="0" u="none" strike="noStrike" cap="none" spc="0" baseline="0">
          <a:solidFill>
            <a:schemeClr val="accent3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219456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438912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658368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877824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1097280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1316736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5361919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7556480" algn="r" defTabSz="219456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6"/>
          <p:cNvSpPr txBox="1">
            <a:spLocks noGrp="1"/>
          </p:cNvSpPr>
          <p:nvPr>
            <p:ph type="title"/>
          </p:nvPr>
        </p:nvSpPr>
        <p:spPr>
          <a:xfrm>
            <a:off x="8437417" y="351212"/>
            <a:ext cx="26018838" cy="321606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8" name="Content Placeholder 7"/>
          <p:cNvSpPr txBox="1">
            <a:spLocks noGrp="1"/>
          </p:cNvSpPr>
          <p:nvPr>
            <p:ph type="body" sz="half" idx="1"/>
          </p:nvPr>
        </p:nvSpPr>
        <p:spPr>
          <a:xfrm>
            <a:off x="1402390" y="5080001"/>
            <a:ext cx="18577562" cy="25666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6"/>
          <p:cNvSpPr txBox="1">
            <a:spLocks noGrp="1"/>
          </p:cNvSpPr>
          <p:nvPr>
            <p:ph type="title"/>
          </p:nvPr>
        </p:nvSpPr>
        <p:spPr>
          <a:xfrm>
            <a:off x="8437417" y="351212"/>
            <a:ext cx="26018838" cy="321606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8" name="Content Placeholder 7"/>
          <p:cNvSpPr txBox="1">
            <a:spLocks noGrp="1"/>
          </p:cNvSpPr>
          <p:nvPr>
            <p:ph type="body" sz="half" idx="1"/>
          </p:nvPr>
        </p:nvSpPr>
        <p:spPr>
          <a:xfrm>
            <a:off x="1402390" y="5080001"/>
            <a:ext cx="18577562" cy="25666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330823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6"/>
          <p:cNvSpPr txBox="1">
            <a:spLocks noGrp="1"/>
          </p:cNvSpPr>
          <p:nvPr>
            <p:ph type="title"/>
          </p:nvPr>
        </p:nvSpPr>
        <p:spPr>
          <a:xfrm>
            <a:off x="8437417" y="351212"/>
            <a:ext cx="26018838" cy="321606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8" name="Content Placeholder 7"/>
          <p:cNvSpPr txBox="1">
            <a:spLocks noGrp="1"/>
          </p:cNvSpPr>
          <p:nvPr>
            <p:ph type="body" sz="half" idx="1"/>
          </p:nvPr>
        </p:nvSpPr>
        <p:spPr>
          <a:xfrm>
            <a:off x="1402390" y="5080001"/>
            <a:ext cx="18577562" cy="25666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2035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UT PresPosterformat">
  <a:themeElements>
    <a:clrScheme name="UT PresPosterformat">
      <a:dk1>
        <a:srgbClr val="000000"/>
      </a:dk1>
      <a:lt1>
        <a:srgbClr val="CCCC99">
          <a:alpha val="50000"/>
        </a:srgbClr>
      </a:lt1>
      <a:dk2>
        <a:srgbClr val="A7A7A7"/>
      </a:dk2>
      <a:lt2>
        <a:srgbClr val="535353"/>
      </a:lt2>
      <a:accent1>
        <a:srgbClr val="7FD13B"/>
      </a:accent1>
      <a:accent2>
        <a:srgbClr val="EA157A"/>
      </a:accent2>
      <a:accent3>
        <a:srgbClr val="FF9933"/>
      </a:accent3>
      <a:accent4>
        <a:srgbClr val="00ADDC"/>
      </a:accent4>
      <a:accent5>
        <a:srgbClr val="738AC8"/>
      </a:accent5>
      <a:accent6>
        <a:srgbClr val="1AB39F"/>
      </a:accent6>
      <a:hlink>
        <a:srgbClr val="0000FF"/>
      </a:hlink>
      <a:folHlink>
        <a:srgbClr val="FF00FF"/>
      </a:folHlink>
    </a:clrScheme>
    <a:fontScheme name="UT PresPosterforma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T PresPosterforma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19456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219456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UT PresPosterformat">
  <a:themeElements>
    <a:clrScheme name="UT PresPosterforma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D13B"/>
      </a:accent1>
      <a:accent2>
        <a:srgbClr val="EA157A"/>
      </a:accent2>
      <a:accent3>
        <a:srgbClr val="FF9933"/>
      </a:accent3>
      <a:accent4>
        <a:srgbClr val="00ADDC"/>
      </a:accent4>
      <a:accent5>
        <a:srgbClr val="738AC8"/>
      </a:accent5>
      <a:accent6>
        <a:srgbClr val="1AB39F"/>
      </a:accent6>
      <a:hlink>
        <a:srgbClr val="0000FF"/>
      </a:hlink>
      <a:folHlink>
        <a:srgbClr val="FF00FF"/>
      </a:folHlink>
    </a:clrScheme>
    <a:fontScheme name="UT PresPosterforma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UT PresPosterforma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19456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219456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UT PresPosterformat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Elliott, Tammy</dc:creator>
  <cp:lastModifiedBy>Elliott, Tammy</cp:lastModifiedBy>
  <cp:revision>5</cp:revision>
  <dcterms:modified xsi:type="dcterms:W3CDTF">2025-03-21T14:57:46Z</dcterms:modified>
</cp:coreProperties>
</file>