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56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335" indent="0" algn="ctr">
              <a:buNone/>
              <a:defRPr/>
            </a:lvl2pPr>
            <a:lvl3pPr marL="684729" indent="0" algn="ctr">
              <a:buNone/>
              <a:defRPr/>
            </a:lvl3pPr>
            <a:lvl4pPr marL="1027094" indent="0" algn="ctr">
              <a:buNone/>
              <a:defRPr/>
            </a:lvl4pPr>
            <a:lvl5pPr marL="1369458" indent="0" algn="ctr">
              <a:buNone/>
              <a:defRPr/>
            </a:lvl5pPr>
            <a:lvl6pPr marL="1711853" indent="0" algn="ctr">
              <a:buNone/>
              <a:defRPr/>
            </a:lvl6pPr>
            <a:lvl7pPr marL="2054186" indent="0" algn="ctr">
              <a:buNone/>
              <a:defRPr/>
            </a:lvl7pPr>
            <a:lvl8pPr marL="2396520" indent="0" algn="ctr">
              <a:buNone/>
              <a:defRPr/>
            </a:lvl8pPr>
            <a:lvl9pPr marL="273885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5F21745-9322-47C0-B7EE-30077CD4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335" indent="0">
              <a:buNone/>
              <a:defRPr sz="2100"/>
            </a:lvl2pPr>
            <a:lvl3pPr marL="684729" indent="0">
              <a:buNone/>
              <a:defRPr sz="1800"/>
            </a:lvl3pPr>
            <a:lvl4pPr marL="1027094" indent="0">
              <a:buNone/>
              <a:defRPr sz="1500"/>
            </a:lvl4pPr>
            <a:lvl5pPr marL="1369458" indent="0">
              <a:buNone/>
              <a:defRPr sz="1500"/>
            </a:lvl5pPr>
            <a:lvl6pPr marL="1711853" indent="0">
              <a:buNone/>
              <a:defRPr sz="1500"/>
            </a:lvl6pPr>
            <a:lvl7pPr marL="2054186" indent="0">
              <a:buNone/>
              <a:defRPr sz="1500"/>
            </a:lvl7pPr>
            <a:lvl8pPr marL="2396520" indent="0">
              <a:buNone/>
              <a:defRPr sz="1500"/>
            </a:lvl8pPr>
            <a:lvl9pPr marL="2738855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446"/>
            <a:ext cx="73152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0FB9F12-71A0-4875-AB12-5461CB57A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2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B0927F9-B24F-4683-B5E8-F10F57103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36109" y="304800"/>
            <a:ext cx="2743201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02640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0D3D54A-3FDC-4D40-95C9-5E184FC1D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Dis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 have nothing to disclose.</a:t>
            </a:r>
          </a:p>
        </p:txBody>
      </p:sp>
      <p:pic>
        <p:nvPicPr>
          <p:cNvPr id="6" name="Picture 5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51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3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35" indent="0">
              <a:buNone/>
              <a:defRPr sz="1400"/>
            </a:lvl2pPr>
            <a:lvl3pPr marL="684729" indent="0">
              <a:buNone/>
              <a:defRPr sz="1200"/>
            </a:lvl3pPr>
            <a:lvl4pPr marL="1027094" indent="0">
              <a:buNone/>
              <a:defRPr sz="1100"/>
            </a:lvl4pPr>
            <a:lvl5pPr marL="1369458" indent="0">
              <a:buNone/>
              <a:defRPr sz="1100"/>
            </a:lvl5pPr>
            <a:lvl6pPr marL="1711853" indent="0">
              <a:buNone/>
              <a:defRPr sz="1100"/>
            </a:lvl6pPr>
            <a:lvl7pPr marL="2054186" indent="0">
              <a:buNone/>
              <a:defRPr sz="1100"/>
            </a:lvl7pPr>
            <a:lvl8pPr marL="2396520" indent="0">
              <a:buNone/>
              <a:defRPr sz="1100"/>
            </a:lvl8pPr>
            <a:lvl9pPr marL="2738855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A8BAD1C-8509-4CFB-A372-7D187E2954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98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A941411-F90A-40ED-88DB-F71159CD1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5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0" y="1535114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5B2D874-371B-46D5-88E9-27251BB1B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8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6C620CE-7A33-4557-9C89-E7386972C2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7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0167BE4-8FE4-4A69-B95B-A1A1C8872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40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6096000"/>
            <a:ext cx="12192000" cy="762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0"/>
            <a:ext cx="4011085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6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4"/>
            <a:ext cx="4011085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B6AB700-408C-4D6E-8D96-FD17B7193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5604162"/>
            <a:ext cx="4799352" cy="17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5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RLA5746_PPT_TemplateC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dirty="0" smtClean="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1pPr>
          </a:lstStyle>
          <a:p>
            <a:pPr>
              <a:defRPr/>
            </a:pPr>
            <a:fld id="{242D0DB3-8A19-4F09-84C5-635CB74EE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304800"/>
            <a:ext cx="1097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6764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9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5pPr>
      <a:lvl6pPr marL="342335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684729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027094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369458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55588" indent="-25558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55625" indent="-2127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855663" indent="-169863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0"/>
        </a:defRPr>
      </a:lvl3pPr>
      <a:lvl4pPr marL="1196975" indent="-16986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0"/>
        </a:defRPr>
      </a:lvl4pPr>
      <a:lvl5pPr marL="1539875" indent="-169863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0"/>
        </a:defRPr>
      </a:lvl5pPr>
      <a:lvl6pPr marL="1882989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5354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67718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0113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3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29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094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458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853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186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52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85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06400" y="304800"/>
            <a:ext cx="10972800" cy="914400"/>
          </a:xfrm>
        </p:spPr>
        <p:txBody>
          <a:bodyPr wrap="square" anchor="ctr">
            <a:normAutofit/>
          </a:bodyPr>
          <a:lstStyle/>
          <a:p>
            <a:r>
              <a:rPr lang="en-US" altLang="en-US"/>
              <a:t>Click the New Slide Icon ABOVE to select your slide type from the master slide template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Template C">
  <a:themeElements>
    <a:clrScheme name="Template 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HI Charter Workshop 11.4.21 v1 [Read-Only]" id="{58E551B1-5BC6-4DBB-966D-BF913E20AFE6}" vid="{F606F91C-7075-42D7-99A5-A79C095672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qipsdayppttemplate</Template>
  <TotalTime>13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3_Template C</vt:lpstr>
      <vt:lpstr>Click the New Slide Icon ABOVE to select your slide type from the master slide template</vt:lpstr>
    </vt:vector>
  </TitlesOfParts>
  <Company>Erlanger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the New Slide Icon ABOVE to select your slide type from the master slide template</dc:title>
  <dc:creator>Thurston, Ashley</dc:creator>
  <cp:lastModifiedBy>Elliott, Tammy</cp:lastModifiedBy>
  <cp:revision>4</cp:revision>
  <cp:lastPrinted>2022-02-23T18:39:15Z</cp:lastPrinted>
  <dcterms:created xsi:type="dcterms:W3CDTF">2022-03-31T12:04:44Z</dcterms:created>
  <dcterms:modified xsi:type="dcterms:W3CDTF">2025-03-20T17:38:47Z</dcterms:modified>
</cp:coreProperties>
</file>