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2130562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335" indent="0" algn="ctr">
              <a:buNone/>
              <a:defRPr/>
            </a:lvl2pPr>
            <a:lvl3pPr marL="684729" indent="0" algn="ctr">
              <a:buNone/>
              <a:defRPr/>
            </a:lvl3pPr>
            <a:lvl4pPr marL="1027094" indent="0" algn="ctr">
              <a:buNone/>
              <a:defRPr/>
            </a:lvl4pPr>
            <a:lvl5pPr marL="1369458" indent="0" algn="ctr">
              <a:buNone/>
              <a:defRPr/>
            </a:lvl5pPr>
            <a:lvl6pPr marL="1711853" indent="0" algn="ctr">
              <a:buNone/>
              <a:defRPr/>
            </a:lvl6pPr>
            <a:lvl7pPr marL="2054186" indent="0" algn="ctr">
              <a:buNone/>
              <a:defRPr/>
            </a:lvl7pPr>
            <a:lvl8pPr marL="2396520" indent="0" algn="ctr">
              <a:buNone/>
              <a:defRPr/>
            </a:lvl8pPr>
            <a:lvl9pPr marL="273885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5F21745-9322-47C0-B7EE-30077CD48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8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2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335" indent="0">
              <a:buNone/>
              <a:defRPr sz="2100"/>
            </a:lvl2pPr>
            <a:lvl3pPr marL="684729" indent="0">
              <a:buNone/>
              <a:defRPr sz="1800"/>
            </a:lvl3pPr>
            <a:lvl4pPr marL="1027094" indent="0">
              <a:buNone/>
              <a:defRPr sz="1500"/>
            </a:lvl4pPr>
            <a:lvl5pPr marL="1369458" indent="0">
              <a:buNone/>
              <a:defRPr sz="1500"/>
            </a:lvl5pPr>
            <a:lvl6pPr marL="1711853" indent="0">
              <a:buNone/>
              <a:defRPr sz="1500"/>
            </a:lvl6pPr>
            <a:lvl7pPr marL="2054186" indent="0">
              <a:buNone/>
              <a:defRPr sz="1500"/>
            </a:lvl7pPr>
            <a:lvl8pPr marL="2396520" indent="0">
              <a:buNone/>
              <a:defRPr sz="1500"/>
            </a:lvl8pPr>
            <a:lvl9pPr marL="2738855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446"/>
            <a:ext cx="7315200" cy="804863"/>
          </a:xfrm>
        </p:spPr>
        <p:txBody>
          <a:bodyPr/>
          <a:lstStyle>
            <a:lvl1pPr marL="0" indent="0">
              <a:buNone/>
              <a:defRPr sz="1100"/>
            </a:lvl1pPr>
            <a:lvl2pPr marL="342335" indent="0">
              <a:buNone/>
              <a:defRPr sz="900"/>
            </a:lvl2pPr>
            <a:lvl3pPr marL="684729" indent="0">
              <a:buNone/>
              <a:defRPr sz="800"/>
            </a:lvl3pPr>
            <a:lvl4pPr marL="1027094" indent="0">
              <a:buNone/>
              <a:defRPr sz="700"/>
            </a:lvl4pPr>
            <a:lvl5pPr marL="1369458" indent="0">
              <a:buNone/>
              <a:defRPr sz="700"/>
            </a:lvl5pPr>
            <a:lvl6pPr marL="1711853" indent="0">
              <a:buNone/>
              <a:defRPr sz="700"/>
            </a:lvl6pPr>
            <a:lvl7pPr marL="2054186" indent="0">
              <a:buNone/>
              <a:defRPr sz="700"/>
            </a:lvl7pPr>
            <a:lvl8pPr marL="2396520" indent="0">
              <a:buNone/>
              <a:defRPr sz="700"/>
            </a:lvl8pPr>
            <a:lvl9pPr marL="2738855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C0FB9F12-71A0-4875-AB12-5461CB57A7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222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B0927F9-B24F-4683-B5E8-F10F57103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1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36109" y="304800"/>
            <a:ext cx="2743201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026400" cy="5791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0D3D54A-3FDC-4D40-95C9-5E184FC1D7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8133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Dis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I have nothing to disclose.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124351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5" name="Rectangle 4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6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440693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335" indent="0">
              <a:buNone/>
              <a:defRPr sz="1400"/>
            </a:lvl2pPr>
            <a:lvl3pPr marL="684729" indent="0">
              <a:buNone/>
              <a:defRPr sz="1200"/>
            </a:lvl3pPr>
            <a:lvl4pPr marL="1027094" indent="0">
              <a:buNone/>
              <a:defRPr sz="1100"/>
            </a:lvl4pPr>
            <a:lvl5pPr marL="1369458" indent="0">
              <a:buNone/>
              <a:defRPr sz="1100"/>
            </a:lvl5pPr>
            <a:lvl6pPr marL="1711853" indent="0">
              <a:buNone/>
              <a:defRPr sz="1100"/>
            </a:lvl6pPr>
            <a:lvl7pPr marL="2054186" indent="0">
              <a:buNone/>
              <a:defRPr sz="1100"/>
            </a:lvl7pPr>
            <a:lvl8pPr marL="2396520" indent="0">
              <a:buNone/>
              <a:defRPr sz="1100"/>
            </a:lvl8pPr>
            <a:lvl9pPr marL="2738855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A8BAD1C-8509-4CFB-A372-7D187E2954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88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676400"/>
            <a:ext cx="5384800" cy="4419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76400"/>
            <a:ext cx="5384800" cy="4419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A941411-F90A-40ED-88DB-F71159CD1B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5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8" name="Rectangle 7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35" indent="0">
              <a:buNone/>
              <a:defRPr sz="1500" b="1"/>
            </a:lvl2pPr>
            <a:lvl3pPr marL="684729" indent="0">
              <a:buNone/>
              <a:defRPr sz="1400" b="1"/>
            </a:lvl3pPr>
            <a:lvl4pPr marL="1027094" indent="0">
              <a:buNone/>
              <a:defRPr sz="1200" b="1"/>
            </a:lvl4pPr>
            <a:lvl5pPr marL="1369458" indent="0">
              <a:buNone/>
              <a:defRPr sz="1200" b="1"/>
            </a:lvl5pPr>
            <a:lvl6pPr marL="1711853" indent="0">
              <a:buNone/>
              <a:defRPr sz="1200" b="1"/>
            </a:lvl6pPr>
            <a:lvl7pPr marL="2054186" indent="0">
              <a:buNone/>
              <a:defRPr sz="1200" b="1"/>
            </a:lvl7pPr>
            <a:lvl8pPr marL="2396520" indent="0">
              <a:buNone/>
              <a:defRPr sz="1200" b="1"/>
            </a:lvl8pPr>
            <a:lvl9pPr marL="273885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10" y="1535114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335" indent="0">
              <a:buNone/>
              <a:defRPr sz="1500" b="1"/>
            </a:lvl2pPr>
            <a:lvl3pPr marL="684729" indent="0">
              <a:buNone/>
              <a:defRPr sz="1400" b="1"/>
            </a:lvl3pPr>
            <a:lvl4pPr marL="1027094" indent="0">
              <a:buNone/>
              <a:defRPr sz="1200" b="1"/>
            </a:lvl4pPr>
            <a:lvl5pPr marL="1369458" indent="0">
              <a:buNone/>
              <a:defRPr sz="1200" b="1"/>
            </a:lvl5pPr>
            <a:lvl6pPr marL="1711853" indent="0">
              <a:buNone/>
              <a:defRPr sz="1200" b="1"/>
            </a:lvl6pPr>
            <a:lvl7pPr marL="2054186" indent="0">
              <a:buNone/>
              <a:defRPr sz="1200" b="1"/>
            </a:lvl7pPr>
            <a:lvl8pPr marL="2396520" indent="0">
              <a:buNone/>
              <a:defRPr sz="1200" b="1"/>
            </a:lvl8pPr>
            <a:lvl9pPr marL="2738855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1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5B2D874-371B-46D5-88E9-27251BB1B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68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4" name="Rectangle 3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5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6C620CE-7A33-4557-9C89-E7386972C2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475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3" name="Rectangle 2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4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50167BE4-8FE4-4A69-B95B-A1A1C88722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02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0" y="6096000"/>
            <a:ext cx="12192000" cy="762000"/>
            <a:chOff x="0" y="6096000"/>
            <a:chExt cx="12192000" cy="762000"/>
          </a:xfrm>
        </p:grpSpPr>
        <p:sp>
          <p:nvSpPr>
            <p:cNvPr id="6" name="Rectangle 5"/>
            <p:cNvSpPr/>
            <p:nvPr/>
          </p:nvSpPr>
          <p:spPr>
            <a:xfrm>
              <a:off x="0" y="6096000"/>
              <a:ext cx="12192000" cy="762000"/>
            </a:xfrm>
            <a:prstGeom prst="rect">
              <a:avLst/>
            </a:prstGeom>
            <a:solidFill>
              <a:schemeClr val="accent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pic>
          <p:nvPicPr>
            <p:cNvPr id="7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1644" y="6309224"/>
              <a:ext cx="2825814" cy="386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9" descr="UT stacked white logo orange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2277" y="6224538"/>
              <a:ext cx="1938612" cy="5380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4" y="273050"/>
            <a:ext cx="4011085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6" y="27306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4" y="1435104"/>
            <a:ext cx="4011085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335" indent="0">
              <a:buNone/>
              <a:defRPr sz="900"/>
            </a:lvl2pPr>
            <a:lvl3pPr marL="684729" indent="0">
              <a:buNone/>
              <a:defRPr sz="800"/>
            </a:lvl3pPr>
            <a:lvl4pPr marL="1027094" indent="0">
              <a:buNone/>
              <a:defRPr sz="700"/>
            </a:lvl4pPr>
            <a:lvl5pPr marL="1369458" indent="0">
              <a:buNone/>
              <a:defRPr sz="700"/>
            </a:lvl5pPr>
            <a:lvl6pPr marL="1711853" indent="0">
              <a:buNone/>
              <a:defRPr sz="700"/>
            </a:lvl6pPr>
            <a:lvl7pPr marL="2054186" indent="0">
              <a:buNone/>
              <a:defRPr sz="700"/>
            </a:lvl7pPr>
            <a:lvl8pPr marL="2396520" indent="0">
              <a:buNone/>
              <a:defRPr sz="700"/>
            </a:lvl8pPr>
            <a:lvl9pPr marL="2738855" indent="0">
              <a:buNone/>
              <a:defRPr sz="7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 smtClean="0"/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2B6AB700-408C-4D6E-8D96-FD17B71938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54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ERLA5746_PPT_TemplateC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100" dirty="0" smtClean="0">
                <a:solidFill>
                  <a:srgbClr val="000000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DRAFT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000000"/>
                </a:solidFill>
                <a:latin typeface="+mn-lt"/>
                <a:ea typeface="ＭＳ Ｐゴシック" pitchFamily="34" charset="-128"/>
              </a:defRPr>
            </a:lvl1pPr>
          </a:lstStyle>
          <a:p>
            <a:pPr>
              <a:defRPr/>
            </a:pPr>
            <a:fld id="{242D0DB3-8A19-4F09-84C5-635CB74EE0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304800"/>
            <a:ext cx="10972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86" tIns="34289" rIns="68486" bIns="342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676400"/>
            <a:ext cx="109728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486" tIns="34289" rIns="68486" bIns="342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9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charset="0"/>
        </a:defRPr>
      </a:lvl5pPr>
      <a:lvl6pPr marL="342335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684729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027094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369458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55588" indent="-255588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555625" indent="-212725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855663" indent="-169863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0"/>
        </a:defRPr>
      </a:lvl3pPr>
      <a:lvl4pPr marL="1196975" indent="-16986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0"/>
        </a:defRPr>
      </a:lvl4pPr>
      <a:lvl5pPr marL="1539875" indent="-169863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ea typeface="ＭＳ Ｐゴシック" charset="0"/>
        </a:defRPr>
      </a:lvl5pPr>
      <a:lvl6pPr marL="1882989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5354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67718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0113" indent="-171198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335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4729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7094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69458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1853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4186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6520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38855" algn="l" defTabSz="68472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06400" y="304800"/>
            <a:ext cx="10972800" cy="914400"/>
          </a:xfrm>
        </p:spPr>
        <p:txBody>
          <a:bodyPr wrap="square" anchor="ctr">
            <a:normAutofit/>
          </a:bodyPr>
          <a:lstStyle/>
          <a:p>
            <a:r>
              <a:rPr lang="en-US" altLang="en-US"/>
              <a:t>Click the New Slide Icon ABOVE to select your slide type from the master slide template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Template C">
  <a:themeElements>
    <a:clrScheme name="Template 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 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HI Charter Workshop 11.4.21 v1 [Read-Only]" id="{58E551B1-5BC6-4DBB-966D-BF913E20AFE6}" vid="{F606F91C-7075-42D7-99A5-A79C095672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qipsdayppttemplate</Template>
  <TotalTime>4</TotalTime>
  <Words>16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3_Template C</vt:lpstr>
      <vt:lpstr>Click the New Slide Icon ABOVE to select your slide type from the master slide template</vt:lpstr>
    </vt:vector>
  </TitlesOfParts>
  <Company>Erlanger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the New Slide Icon ABOVE to select your slide type from the master slide template</dc:title>
  <dc:creator>Thurston, Ashley</dc:creator>
  <cp:lastModifiedBy>Thurston, Ashley</cp:lastModifiedBy>
  <cp:revision>2</cp:revision>
  <cp:lastPrinted>2022-02-23T18:39:15Z</cp:lastPrinted>
  <dcterms:created xsi:type="dcterms:W3CDTF">2022-03-31T12:04:44Z</dcterms:created>
  <dcterms:modified xsi:type="dcterms:W3CDTF">2025-02-26T20:39:09Z</dcterms:modified>
</cp:coreProperties>
</file>