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6203613" cy="37801550"/>
  <p:notesSz cx="6715125" cy="9239250"/>
  <p:defaultTextStyle>
    <a:defPPr>
      <a:defRPr lang="en-US"/>
    </a:defPPr>
    <a:lvl1pPr algn="ctr" rtl="0" fontAlgn="base">
      <a:spcBef>
        <a:spcPct val="0"/>
      </a:spcBef>
      <a:spcAft>
        <a:spcPct val="0"/>
      </a:spcAft>
      <a:defRPr sz="4900" kern="1200">
        <a:solidFill>
          <a:schemeClr val="tx1"/>
        </a:solidFill>
        <a:latin typeface="Arial" charset="0"/>
        <a:ea typeface="+mn-ea"/>
        <a:cs typeface="+mn-cs"/>
      </a:defRPr>
    </a:lvl1pPr>
    <a:lvl2pPr marL="457200" algn="ctr" rtl="0" fontAlgn="base">
      <a:spcBef>
        <a:spcPct val="0"/>
      </a:spcBef>
      <a:spcAft>
        <a:spcPct val="0"/>
      </a:spcAft>
      <a:defRPr sz="4900" kern="1200">
        <a:solidFill>
          <a:schemeClr val="tx1"/>
        </a:solidFill>
        <a:latin typeface="Arial" charset="0"/>
        <a:ea typeface="+mn-ea"/>
        <a:cs typeface="+mn-cs"/>
      </a:defRPr>
    </a:lvl2pPr>
    <a:lvl3pPr marL="914400" algn="ctr" rtl="0" fontAlgn="base">
      <a:spcBef>
        <a:spcPct val="0"/>
      </a:spcBef>
      <a:spcAft>
        <a:spcPct val="0"/>
      </a:spcAft>
      <a:defRPr sz="4900" kern="1200">
        <a:solidFill>
          <a:schemeClr val="tx1"/>
        </a:solidFill>
        <a:latin typeface="Arial" charset="0"/>
        <a:ea typeface="+mn-ea"/>
        <a:cs typeface="+mn-cs"/>
      </a:defRPr>
    </a:lvl3pPr>
    <a:lvl4pPr marL="1371600" algn="ctr" rtl="0" fontAlgn="base">
      <a:spcBef>
        <a:spcPct val="0"/>
      </a:spcBef>
      <a:spcAft>
        <a:spcPct val="0"/>
      </a:spcAft>
      <a:defRPr sz="4900" kern="1200">
        <a:solidFill>
          <a:schemeClr val="tx1"/>
        </a:solidFill>
        <a:latin typeface="Arial" charset="0"/>
        <a:ea typeface="+mn-ea"/>
        <a:cs typeface="+mn-cs"/>
      </a:defRPr>
    </a:lvl4pPr>
    <a:lvl5pPr marL="1828800" algn="ctr" rtl="0" fontAlgn="base">
      <a:spcBef>
        <a:spcPct val="0"/>
      </a:spcBef>
      <a:spcAft>
        <a:spcPct val="0"/>
      </a:spcAft>
      <a:defRPr sz="4900" kern="1200">
        <a:solidFill>
          <a:schemeClr val="tx1"/>
        </a:solidFill>
        <a:latin typeface="Arial" charset="0"/>
        <a:ea typeface="+mn-ea"/>
        <a:cs typeface="+mn-cs"/>
      </a:defRPr>
    </a:lvl5pPr>
    <a:lvl6pPr marL="2286000" algn="l" defTabSz="914400" rtl="0" eaLnBrk="1" latinLnBrk="0" hangingPunct="1">
      <a:defRPr sz="4900" kern="1200">
        <a:solidFill>
          <a:schemeClr val="tx1"/>
        </a:solidFill>
        <a:latin typeface="Arial" charset="0"/>
        <a:ea typeface="+mn-ea"/>
        <a:cs typeface="+mn-cs"/>
      </a:defRPr>
    </a:lvl6pPr>
    <a:lvl7pPr marL="2743200" algn="l" defTabSz="914400" rtl="0" eaLnBrk="1" latinLnBrk="0" hangingPunct="1">
      <a:defRPr sz="4900" kern="1200">
        <a:solidFill>
          <a:schemeClr val="tx1"/>
        </a:solidFill>
        <a:latin typeface="Arial" charset="0"/>
        <a:ea typeface="+mn-ea"/>
        <a:cs typeface="+mn-cs"/>
      </a:defRPr>
    </a:lvl7pPr>
    <a:lvl8pPr marL="3200400" algn="l" defTabSz="914400" rtl="0" eaLnBrk="1" latinLnBrk="0" hangingPunct="1">
      <a:defRPr sz="4900" kern="1200">
        <a:solidFill>
          <a:schemeClr val="tx1"/>
        </a:solidFill>
        <a:latin typeface="Arial" charset="0"/>
        <a:ea typeface="+mn-ea"/>
        <a:cs typeface="+mn-cs"/>
      </a:defRPr>
    </a:lvl8pPr>
    <a:lvl9pPr marL="3657600" algn="l" defTabSz="914400" rtl="0" eaLnBrk="1" latinLnBrk="0" hangingPunct="1">
      <a:defRPr sz="4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1979" userDrawn="1">
          <p15:clr>
            <a:srgbClr val="A4A3A4"/>
          </p15:clr>
        </p15:guide>
        <p15:guide id="2" orient="horz" pos="23191" userDrawn="1">
          <p15:clr>
            <a:srgbClr val="A4A3A4"/>
          </p15:clr>
        </p15:guide>
        <p15:guide id="3" pos="51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40"/>
    <a:srgbClr val="08581D"/>
    <a:srgbClr val="075816"/>
    <a:srgbClr val="D4FFC7"/>
    <a:srgbClr val="EAEAEA"/>
    <a:srgbClr val="C0C0C0"/>
    <a:srgbClr val="0046D2"/>
    <a:srgbClr val="FF0000"/>
    <a:srgbClr val="698ED9"/>
    <a:srgbClr val="A7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85" autoAdjust="0"/>
    <p:restoredTop sz="94660" autoAdjust="0"/>
  </p:normalViewPr>
  <p:slideViewPr>
    <p:cSldViewPr snapToGrid="0">
      <p:cViewPr>
        <p:scale>
          <a:sx n="17" d="100"/>
          <a:sy n="17" d="100"/>
        </p:scale>
        <p:origin x="3274" y="-72"/>
      </p:cViewPr>
      <p:guideLst>
        <p:guide orient="horz" pos="11979"/>
        <p:guide orient="horz" pos="23191"/>
        <p:guide pos="510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616200" y="692150"/>
            <a:ext cx="1484313"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341125-7FD1-4FFC-BA04-8606EAC93EEB}" type="slidenum">
              <a:rPr lang="en-US"/>
              <a:pPr/>
              <a:t>‹#›</a:t>
            </a:fld>
            <a:endParaRPr lang="en-US"/>
          </a:p>
        </p:txBody>
      </p:sp>
    </p:spTree>
    <p:extLst>
      <p:ext uri="{BB962C8B-B14F-4D97-AF65-F5344CB8AC3E}">
        <p14:creationId xmlns:p14="http://schemas.microsoft.com/office/powerpoint/2010/main" val="16236385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2175DA-0793-4A20-9271-7587546B9D8B}" type="slidenum">
              <a:rPr lang="en-US"/>
              <a:pPr/>
              <a:t>1</a:t>
            </a:fld>
            <a:endParaRPr lang="en-US"/>
          </a:p>
        </p:txBody>
      </p:sp>
      <p:sp>
        <p:nvSpPr>
          <p:cNvPr id="4098" name="Rectangle 2"/>
          <p:cNvSpPr>
            <a:spLocks noGrp="1" noRot="1" noChangeAspect="1" noChangeArrowheads="1" noTextEdit="1"/>
          </p:cNvSpPr>
          <p:nvPr>
            <p:ph type="sldImg"/>
          </p:nvPr>
        </p:nvSpPr>
        <p:spPr>
          <a:xfrm>
            <a:off x="2616200" y="692150"/>
            <a:ext cx="1484313" cy="3465513"/>
          </a:xfrm>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1058137" rtl="0" eaLnBrk="1" fontAlgn="base" hangingPunct="1">
        <a:spcBef>
          <a:spcPct val="0"/>
        </a:spcBef>
        <a:spcAft>
          <a:spcPct val="0"/>
        </a:spcAft>
        <a:defRPr sz="5104">
          <a:solidFill>
            <a:schemeClr val="tx2"/>
          </a:solidFill>
          <a:latin typeface="+mj-lt"/>
          <a:ea typeface="+mj-ea"/>
          <a:cs typeface="+mj-cs"/>
        </a:defRPr>
      </a:lvl1pPr>
      <a:lvl2pPr algn="ctr" defTabSz="1058137" rtl="0" eaLnBrk="1" fontAlgn="base" hangingPunct="1">
        <a:spcBef>
          <a:spcPct val="0"/>
        </a:spcBef>
        <a:spcAft>
          <a:spcPct val="0"/>
        </a:spcAft>
        <a:defRPr sz="5104">
          <a:solidFill>
            <a:schemeClr val="tx2"/>
          </a:solidFill>
          <a:latin typeface="Arial" charset="0"/>
        </a:defRPr>
      </a:lvl2pPr>
      <a:lvl3pPr algn="ctr" defTabSz="1058137" rtl="0" eaLnBrk="1" fontAlgn="base" hangingPunct="1">
        <a:spcBef>
          <a:spcPct val="0"/>
        </a:spcBef>
        <a:spcAft>
          <a:spcPct val="0"/>
        </a:spcAft>
        <a:defRPr sz="5104">
          <a:solidFill>
            <a:schemeClr val="tx2"/>
          </a:solidFill>
          <a:latin typeface="Arial" charset="0"/>
        </a:defRPr>
      </a:lvl3pPr>
      <a:lvl4pPr algn="ctr" defTabSz="1058137" rtl="0" eaLnBrk="1" fontAlgn="base" hangingPunct="1">
        <a:spcBef>
          <a:spcPct val="0"/>
        </a:spcBef>
        <a:spcAft>
          <a:spcPct val="0"/>
        </a:spcAft>
        <a:defRPr sz="5104">
          <a:solidFill>
            <a:schemeClr val="tx2"/>
          </a:solidFill>
          <a:latin typeface="Arial" charset="0"/>
        </a:defRPr>
      </a:lvl4pPr>
      <a:lvl5pPr algn="ctr" defTabSz="1058137" rtl="0" eaLnBrk="1" fontAlgn="base" hangingPunct="1">
        <a:spcBef>
          <a:spcPct val="0"/>
        </a:spcBef>
        <a:spcAft>
          <a:spcPct val="0"/>
        </a:spcAft>
        <a:defRPr sz="5104">
          <a:solidFill>
            <a:schemeClr val="tx2"/>
          </a:solidFill>
          <a:latin typeface="Arial" charset="0"/>
        </a:defRPr>
      </a:lvl5pPr>
      <a:lvl6pPr marL="192875" algn="ctr" defTabSz="1058137" rtl="0" eaLnBrk="1" fontAlgn="base" hangingPunct="1">
        <a:spcBef>
          <a:spcPct val="0"/>
        </a:spcBef>
        <a:spcAft>
          <a:spcPct val="0"/>
        </a:spcAft>
        <a:defRPr sz="5104">
          <a:solidFill>
            <a:schemeClr val="tx2"/>
          </a:solidFill>
          <a:latin typeface="Arial" charset="0"/>
        </a:defRPr>
      </a:lvl6pPr>
      <a:lvl7pPr marL="385751" algn="ctr" defTabSz="1058137" rtl="0" eaLnBrk="1" fontAlgn="base" hangingPunct="1">
        <a:spcBef>
          <a:spcPct val="0"/>
        </a:spcBef>
        <a:spcAft>
          <a:spcPct val="0"/>
        </a:spcAft>
        <a:defRPr sz="5104">
          <a:solidFill>
            <a:schemeClr val="tx2"/>
          </a:solidFill>
          <a:latin typeface="Arial" charset="0"/>
        </a:defRPr>
      </a:lvl7pPr>
      <a:lvl8pPr marL="578626" algn="ctr" defTabSz="1058137" rtl="0" eaLnBrk="1" fontAlgn="base" hangingPunct="1">
        <a:spcBef>
          <a:spcPct val="0"/>
        </a:spcBef>
        <a:spcAft>
          <a:spcPct val="0"/>
        </a:spcAft>
        <a:defRPr sz="5104">
          <a:solidFill>
            <a:schemeClr val="tx2"/>
          </a:solidFill>
          <a:latin typeface="Arial" charset="0"/>
        </a:defRPr>
      </a:lvl8pPr>
      <a:lvl9pPr marL="771501" algn="ctr" defTabSz="1058137" rtl="0" eaLnBrk="1" fontAlgn="base" hangingPunct="1">
        <a:spcBef>
          <a:spcPct val="0"/>
        </a:spcBef>
        <a:spcAft>
          <a:spcPct val="0"/>
        </a:spcAft>
        <a:defRPr sz="5104">
          <a:solidFill>
            <a:schemeClr val="tx2"/>
          </a:solidFill>
          <a:latin typeface="Arial" charset="0"/>
        </a:defRPr>
      </a:lvl9pPr>
    </p:titleStyle>
    <p:bodyStyle>
      <a:lvl1pPr marL="397136" indent="-397136" algn="l" defTabSz="1058137" rtl="0" eaLnBrk="1" fontAlgn="base" hangingPunct="1">
        <a:spcBef>
          <a:spcPct val="20000"/>
        </a:spcBef>
        <a:spcAft>
          <a:spcPct val="0"/>
        </a:spcAft>
        <a:buChar char="•"/>
        <a:defRPr sz="3712">
          <a:solidFill>
            <a:schemeClr val="tx1"/>
          </a:solidFill>
          <a:latin typeface="+mn-lt"/>
          <a:ea typeface="+mn-ea"/>
          <a:cs typeface="+mn-cs"/>
        </a:defRPr>
      </a:lvl1pPr>
      <a:lvl2pPr marL="859233" indent="-330165" algn="l" defTabSz="1058137" rtl="0" eaLnBrk="1" fontAlgn="base" hangingPunct="1">
        <a:spcBef>
          <a:spcPct val="20000"/>
        </a:spcBef>
        <a:spcAft>
          <a:spcPct val="0"/>
        </a:spcAft>
        <a:buChar char="–"/>
        <a:defRPr sz="3248">
          <a:solidFill>
            <a:schemeClr val="tx1"/>
          </a:solidFill>
          <a:latin typeface="+mn-lt"/>
        </a:defRPr>
      </a:lvl2pPr>
      <a:lvl3pPr marL="1322671" indent="-264534" algn="l" defTabSz="1058137" rtl="0" eaLnBrk="1" fontAlgn="base" hangingPunct="1">
        <a:spcBef>
          <a:spcPct val="20000"/>
        </a:spcBef>
        <a:spcAft>
          <a:spcPct val="0"/>
        </a:spcAft>
        <a:buChar char="•"/>
        <a:defRPr sz="2784">
          <a:solidFill>
            <a:schemeClr val="tx1"/>
          </a:solidFill>
          <a:latin typeface="+mn-lt"/>
        </a:defRPr>
      </a:lvl3pPr>
      <a:lvl4pPr marL="1851069" indent="-263864" algn="l" defTabSz="1058137" rtl="0" eaLnBrk="1" fontAlgn="base" hangingPunct="1">
        <a:spcBef>
          <a:spcPct val="20000"/>
        </a:spcBef>
        <a:spcAft>
          <a:spcPct val="0"/>
        </a:spcAft>
        <a:buChar char="–"/>
        <a:defRPr sz="2321">
          <a:solidFill>
            <a:schemeClr val="tx1"/>
          </a:solidFill>
          <a:latin typeface="+mn-lt"/>
        </a:defRPr>
      </a:lvl4pPr>
      <a:lvl5pPr marL="2380807" indent="-264534" algn="l" defTabSz="1058137" rtl="0" eaLnBrk="1" fontAlgn="base" hangingPunct="1">
        <a:spcBef>
          <a:spcPct val="20000"/>
        </a:spcBef>
        <a:spcAft>
          <a:spcPct val="0"/>
        </a:spcAft>
        <a:buChar char="»"/>
        <a:defRPr sz="2321">
          <a:solidFill>
            <a:schemeClr val="tx1"/>
          </a:solidFill>
          <a:latin typeface="+mn-lt"/>
        </a:defRPr>
      </a:lvl5pPr>
      <a:lvl6pPr marL="2573682" indent="-264534" algn="l" defTabSz="1058137" rtl="0" eaLnBrk="1" fontAlgn="base" hangingPunct="1">
        <a:spcBef>
          <a:spcPct val="20000"/>
        </a:spcBef>
        <a:spcAft>
          <a:spcPct val="0"/>
        </a:spcAft>
        <a:buChar char="»"/>
        <a:defRPr sz="2321">
          <a:solidFill>
            <a:schemeClr val="tx1"/>
          </a:solidFill>
          <a:latin typeface="+mn-lt"/>
        </a:defRPr>
      </a:lvl6pPr>
      <a:lvl7pPr marL="2766558" indent="-264534" algn="l" defTabSz="1058137" rtl="0" eaLnBrk="1" fontAlgn="base" hangingPunct="1">
        <a:spcBef>
          <a:spcPct val="20000"/>
        </a:spcBef>
        <a:spcAft>
          <a:spcPct val="0"/>
        </a:spcAft>
        <a:buChar char="»"/>
        <a:defRPr sz="2321">
          <a:solidFill>
            <a:schemeClr val="tx1"/>
          </a:solidFill>
          <a:latin typeface="+mn-lt"/>
        </a:defRPr>
      </a:lvl7pPr>
      <a:lvl8pPr marL="2959433" indent="-264534" algn="l" defTabSz="1058137" rtl="0" eaLnBrk="1" fontAlgn="base" hangingPunct="1">
        <a:spcBef>
          <a:spcPct val="20000"/>
        </a:spcBef>
        <a:spcAft>
          <a:spcPct val="0"/>
        </a:spcAft>
        <a:buChar char="»"/>
        <a:defRPr sz="2321">
          <a:solidFill>
            <a:schemeClr val="tx1"/>
          </a:solidFill>
          <a:latin typeface="+mn-lt"/>
        </a:defRPr>
      </a:lvl8pPr>
      <a:lvl9pPr marL="3152309" indent="-264534" algn="l" defTabSz="1058137" rtl="0" eaLnBrk="1" fontAlgn="base" hangingPunct="1">
        <a:spcBef>
          <a:spcPct val="20000"/>
        </a:spcBef>
        <a:spcAft>
          <a:spcPct val="0"/>
        </a:spcAft>
        <a:buChar char="»"/>
        <a:defRPr sz="2321">
          <a:solidFill>
            <a:schemeClr val="tx1"/>
          </a:solidFill>
          <a:latin typeface="+mn-lt"/>
        </a:defRPr>
      </a:lvl9pPr>
    </p:bodyStyle>
    <p:otherStyle>
      <a:defPPr>
        <a:defRPr lang="en-US"/>
      </a:defPPr>
      <a:lvl1pPr marL="0" algn="l" defTabSz="385751" rtl="0" eaLnBrk="1" latinLnBrk="0" hangingPunct="1">
        <a:defRPr sz="759" kern="1200">
          <a:solidFill>
            <a:schemeClr val="tx1"/>
          </a:solidFill>
          <a:latin typeface="+mn-lt"/>
          <a:ea typeface="+mn-ea"/>
          <a:cs typeface="+mn-cs"/>
        </a:defRPr>
      </a:lvl1pPr>
      <a:lvl2pPr marL="192875" algn="l" defTabSz="385751" rtl="0" eaLnBrk="1" latinLnBrk="0" hangingPunct="1">
        <a:defRPr sz="759" kern="1200">
          <a:solidFill>
            <a:schemeClr val="tx1"/>
          </a:solidFill>
          <a:latin typeface="+mn-lt"/>
          <a:ea typeface="+mn-ea"/>
          <a:cs typeface="+mn-cs"/>
        </a:defRPr>
      </a:lvl2pPr>
      <a:lvl3pPr marL="385751" algn="l" defTabSz="385751" rtl="0" eaLnBrk="1" latinLnBrk="0" hangingPunct="1">
        <a:defRPr sz="759" kern="1200">
          <a:solidFill>
            <a:schemeClr val="tx1"/>
          </a:solidFill>
          <a:latin typeface="+mn-lt"/>
          <a:ea typeface="+mn-ea"/>
          <a:cs typeface="+mn-cs"/>
        </a:defRPr>
      </a:lvl3pPr>
      <a:lvl4pPr marL="578626" algn="l" defTabSz="385751" rtl="0" eaLnBrk="1" latinLnBrk="0" hangingPunct="1">
        <a:defRPr sz="759" kern="1200">
          <a:solidFill>
            <a:schemeClr val="tx1"/>
          </a:solidFill>
          <a:latin typeface="+mn-lt"/>
          <a:ea typeface="+mn-ea"/>
          <a:cs typeface="+mn-cs"/>
        </a:defRPr>
      </a:lvl4pPr>
      <a:lvl5pPr marL="771501" algn="l" defTabSz="385751" rtl="0" eaLnBrk="1" latinLnBrk="0" hangingPunct="1">
        <a:defRPr sz="759" kern="1200">
          <a:solidFill>
            <a:schemeClr val="tx1"/>
          </a:solidFill>
          <a:latin typeface="+mn-lt"/>
          <a:ea typeface="+mn-ea"/>
          <a:cs typeface="+mn-cs"/>
        </a:defRPr>
      </a:lvl5pPr>
      <a:lvl6pPr marL="964377" algn="l" defTabSz="385751" rtl="0" eaLnBrk="1" latinLnBrk="0" hangingPunct="1">
        <a:defRPr sz="759" kern="1200">
          <a:solidFill>
            <a:schemeClr val="tx1"/>
          </a:solidFill>
          <a:latin typeface="+mn-lt"/>
          <a:ea typeface="+mn-ea"/>
          <a:cs typeface="+mn-cs"/>
        </a:defRPr>
      </a:lvl6pPr>
      <a:lvl7pPr marL="1157253" algn="l" defTabSz="385751" rtl="0" eaLnBrk="1" latinLnBrk="0" hangingPunct="1">
        <a:defRPr sz="759" kern="1200">
          <a:solidFill>
            <a:schemeClr val="tx1"/>
          </a:solidFill>
          <a:latin typeface="+mn-lt"/>
          <a:ea typeface="+mn-ea"/>
          <a:cs typeface="+mn-cs"/>
        </a:defRPr>
      </a:lvl7pPr>
      <a:lvl8pPr marL="1350129" algn="l" defTabSz="385751" rtl="0" eaLnBrk="1" latinLnBrk="0" hangingPunct="1">
        <a:defRPr sz="759" kern="1200">
          <a:solidFill>
            <a:schemeClr val="tx1"/>
          </a:solidFill>
          <a:latin typeface="+mn-lt"/>
          <a:ea typeface="+mn-ea"/>
          <a:cs typeface="+mn-cs"/>
        </a:defRPr>
      </a:lvl8pPr>
      <a:lvl9pPr marL="1543003" algn="l" defTabSz="385751" rtl="0" eaLnBrk="1" latinLnBrk="0" hangingPunct="1">
        <a:defRPr sz="75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5640"/>
        </a:solidFill>
        <a:effectLst/>
      </p:bgPr>
    </p:bg>
    <p:spTree>
      <p:nvGrpSpPr>
        <p:cNvPr id="1" name=""/>
        <p:cNvGrpSpPr/>
        <p:nvPr/>
      </p:nvGrpSpPr>
      <p:grpSpPr>
        <a:xfrm>
          <a:off x="0" y="0"/>
          <a:ext cx="0" cy="0"/>
          <a:chOff x="0" y="0"/>
          <a:chExt cx="0" cy="0"/>
        </a:xfrm>
      </p:grpSpPr>
      <p:sp>
        <p:nvSpPr>
          <p:cNvPr id="5" name="Rectangle 4"/>
          <p:cNvSpPr/>
          <p:nvPr/>
        </p:nvSpPr>
        <p:spPr bwMode="auto">
          <a:xfrm>
            <a:off x="11044976" y="-23173"/>
            <a:ext cx="4830691" cy="1909845"/>
          </a:xfrm>
          <a:prstGeom prst="rect">
            <a:avLst/>
          </a:prstGeom>
          <a:solidFill>
            <a:schemeClr val="bg1"/>
          </a:solidFill>
          <a:ln w="9525" cap="flat" cmpd="sng" algn="ctr">
            <a:noFill/>
            <a:prstDash val="solid"/>
            <a:round/>
            <a:headEnd type="none" w="med" len="med"/>
            <a:tailEnd type="none" w="med" len="med"/>
          </a:ln>
          <a:effectLst/>
        </p:spPr>
        <p:txBody>
          <a:bodyPr vert="horz" wrap="none" lIns="38587" tIns="19294" rIns="38587" bIns="19294" numCol="1" rtlCol="0" anchor="ctr" anchorCtr="0" compatLnSpc="1">
            <a:prstTxWarp prst="textNoShape">
              <a:avLst/>
            </a:prstTxWarp>
          </a:bodyPr>
          <a:lstStyle/>
          <a:p>
            <a:pPr defTabSz="1058137"/>
            <a:endParaRPr lang="en-US" sz="2067"/>
          </a:p>
        </p:txBody>
      </p:sp>
      <p:sp>
        <p:nvSpPr>
          <p:cNvPr id="29" name="Rectangle 29"/>
          <p:cNvSpPr>
            <a:spLocks noChangeArrowheads="1"/>
          </p:cNvSpPr>
          <p:nvPr/>
        </p:nvSpPr>
        <p:spPr bwMode="auto">
          <a:xfrm>
            <a:off x="260085" y="3134333"/>
            <a:ext cx="15591352" cy="340093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006249"/>
                </a:solidFill>
              </a:rPr>
              <a:t>Introduction</a:t>
            </a:r>
          </a:p>
          <a:p>
            <a:pPr algn="l"/>
            <a:r>
              <a:rPr lang="en-US" sz="1400" b="1" dirty="0"/>
              <a:t> </a:t>
            </a:r>
            <a:endParaRPr lang="en-US" sz="1400" dirty="0"/>
          </a:p>
          <a:p>
            <a:pPr algn="l"/>
            <a:r>
              <a:rPr lang="en-US" sz="1400" dirty="0"/>
              <a:t>This editable template is in the most common poster size (60” x 36</a:t>
            </a:r>
            <a:r>
              <a:rPr lang="ja-JP" altLang="en-US" sz="1400" dirty="0"/>
              <a:t>”</a:t>
            </a:r>
            <a:r>
              <a:rPr lang="en-US" altLang="ja-JP" sz="1400" dirty="0"/>
              <a:t> or a 5:3 ratio</a:t>
            </a:r>
            <a:r>
              <a:rPr lang="en-US" sz="1400" dirty="0"/>
              <a:t>) and orientation (horizontal); check with the conference organizers for specific conference requirements regarding exact poster dimensions. </a:t>
            </a:r>
          </a:p>
          <a:p>
            <a:pPr algn="l"/>
            <a:r>
              <a:rPr lang="en-US" sz="1400" dirty="0"/>
              <a:t> </a:t>
            </a:r>
          </a:p>
          <a:p>
            <a:pPr algn="l"/>
            <a:r>
              <a:rPr lang="en-US" sz="1400" b="1" dirty="0"/>
              <a:t>Writing Style</a:t>
            </a:r>
            <a:endParaRPr lang="en-US" sz="1400" dirty="0"/>
          </a:p>
          <a:p>
            <a:pPr algn="l"/>
            <a:r>
              <a:rPr lang="en-US" sz="1400" dirty="0"/>
              <a:t>The writing style for scientific posters should match the guidelines for your particular research discipline. Check the UTHSC Editorial Style Guide located in the resources section of the website </a:t>
            </a:r>
            <a:r>
              <a:rPr lang="en-US" sz="1400" dirty="0" err="1"/>
              <a:t>brand.uthsc.edu</a:t>
            </a:r>
            <a:r>
              <a:rPr lang="en-US" sz="1400" dirty="0"/>
              <a:t> for general guidance with academic titles, names of campus buildings, the correct way to refer to the campus, etc.</a:t>
            </a:r>
          </a:p>
          <a:p>
            <a:pPr algn="l"/>
            <a:r>
              <a:rPr lang="en-US" sz="1400" dirty="0"/>
              <a:t> </a:t>
            </a:r>
          </a:p>
          <a:p>
            <a:pPr algn="l"/>
            <a:r>
              <a:rPr lang="en-US" sz="1400" b="1" dirty="0"/>
              <a:t>Campus Guidelines</a:t>
            </a:r>
            <a:endParaRPr lang="en-US" sz="1400" dirty="0"/>
          </a:p>
          <a:p>
            <a:pPr algn="l"/>
            <a:r>
              <a:rPr lang="en-US" sz="1400" dirty="0"/>
              <a:t>Authors should be aware of and follow the guidelines of the Institutional Review Board and copyrighted information.</a:t>
            </a:r>
          </a:p>
          <a:p>
            <a:pPr algn="l"/>
            <a:endParaRPr lang="en-US" sz="2800" dirty="0"/>
          </a:p>
          <a:p>
            <a:pPr algn="l"/>
            <a:endParaRPr lang="en-US" sz="2800" dirty="0"/>
          </a:p>
          <a:p>
            <a:pPr algn="l"/>
            <a:endParaRPr lang="en-US" sz="2800" dirty="0"/>
          </a:p>
          <a:p>
            <a:pPr algn="l"/>
            <a:endParaRPr lang="en-US" sz="2800" dirty="0"/>
          </a:p>
          <a:p>
            <a:pPr algn="l"/>
            <a:endParaRPr lang="en-US" sz="2800" dirty="0"/>
          </a:p>
          <a:p>
            <a:pPr algn="l"/>
            <a:endParaRPr lang="en-US" sz="2800" dirty="0"/>
          </a:p>
        </p:txBody>
      </p:sp>
      <p:sp>
        <p:nvSpPr>
          <p:cNvPr id="30" name="Rectangle 5"/>
          <p:cNvSpPr>
            <a:spLocks noChangeArrowheads="1"/>
          </p:cNvSpPr>
          <p:nvPr/>
        </p:nvSpPr>
        <p:spPr bwMode="auto">
          <a:xfrm>
            <a:off x="260085" y="1802333"/>
            <a:ext cx="15591352" cy="104940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38504" tIns="19249" rIns="38504" bIns="19249">
            <a:spAutoFit/>
          </a:bodyPr>
          <a:lstStyle/>
          <a:p>
            <a:pPr algn="l">
              <a:lnSpc>
                <a:spcPct val="150000"/>
              </a:lnSpc>
              <a:spcBef>
                <a:spcPct val="50000"/>
              </a:spcBef>
            </a:pPr>
            <a:r>
              <a:rPr lang="en-US" sz="2800" b="1" dirty="0">
                <a:solidFill>
                  <a:srgbClr val="FFFFFF"/>
                </a:solidFill>
              </a:rPr>
              <a:t>Presenter name, Associates and Collaborators</a:t>
            </a:r>
            <a:br>
              <a:rPr lang="en-US" sz="2800" b="1" dirty="0">
                <a:solidFill>
                  <a:srgbClr val="FFFFFF"/>
                </a:solidFill>
              </a:rPr>
            </a:br>
            <a:r>
              <a:rPr lang="en-US" sz="1800" b="1" dirty="0">
                <a:solidFill>
                  <a:srgbClr val="FFFFFF"/>
                </a:solidFill>
              </a:rPr>
              <a:t>Department of XXXXXXXXXXXXXXXX, College of XXXXXXXXXXXXXXXXXX, The University of Tennessee Health Science Center</a:t>
            </a:r>
            <a:endParaRPr lang="en-US" sz="1400" b="1" dirty="0">
              <a:solidFill>
                <a:srgbClr val="FFFFFF"/>
              </a:solidFill>
            </a:endParaRPr>
          </a:p>
        </p:txBody>
      </p:sp>
      <p:sp>
        <p:nvSpPr>
          <p:cNvPr id="31" name="TextBox 93"/>
          <p:cNvSpPr txBox="1">
            <a:spLocks noChangeArrowheads="1"/>
          </p:cNvSpPr>
          <p:nvPr/>
        </p:nvSpPr>
        <p:spPr bwMode="auto">
          <a:xfrm>
            <a:off x="206297" y="385969"/>
            <a:ext cx="11091633"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US" sz="4000" dirty="0">
                <a:solidFill>
                  <a:schemeClr val="bg1"/>
                </a:solidFill>
                <a:latin typeface="Minion Pro SmBd"/>
                <a:cs typeface="Minion Pro SmBd"/>
              </a:rPr>
              <a:t>Template for a 90cm x 210cm poster – Title goes here</a:t>
            </a:r>
          </a:p>
        </p:txBody>
      </p:sp>
      <p:sp>
        <p:nvSpPr>
          <p:cNvPr id="32" name="Rectangle 33"/>
          <p:cNvSpPr>
            <a:spLocks noChangeArrowheads="1"/>
          </p:cNvSpPr>
          <p:nvPr/>
        </p:nvSpPr>
        <p:spPr bwMode="auto">
          <a:xfrm>
            <a:off x="284315" y="6733765"/>
            <a:ext cx="15591352" cy="1821940"/>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r>
              <a:rPr lang="en-US" sz="2800" b="1" dirty="0">
                <a:solidFill>
                  <a:srgbClr val="005640"/>
                </a:solidFill>
              </a:rPr>
              <a:t>How to use this template</a:t>
            </a:r>
            <a:endParaRPr lang="en-US" sz="2800" dirty="0">
              <a:solidFill>
                <a:srgbClr val="005640"/>
              </a:solidFill>
            </a:endParaRPr>
          </a:p>
          <a:p>
            <a:pPr algn="l"/>
            <a:r>
              <a:rPr lang="en-US" sz="1400" dirty="0"/>
              <a:t>Highlight this text and replace it with new text from a Microsoft Word document or other text-editing program. The text size for body copy and headings and the typeface has been set for you. If you choose to change typefaces, use common ones such as Minion or Helvetica and keep the body text between 24 and 32 points.</a:t>
            </a:r>
          </a:p>
          <a:p>
            <a:pPr algn="l"/>
            <a:endParaRPr lang="en-US" sz="1400" dirty="0"/>
          </a:p>
          <a:p>
            <a:pPr algn="l"/>
            <a:r>
              <a:rPr lang="en-US" sz="1400" dirty="0"/>
              <a:t>The text boxes and photo boxes may be resized, eliminated, or added as necessary. The references to the department, college and university, including the UTHSC logo, must remain.</a:t>
            </a:r>
          </a:p>
          <a:p>
            <a:r>
              <a:rPr lang="en-US" sz="2800" dirty="0"/>
              <a:t> </a:t>
            </a:r>
          </a:p>
        </p:txBody>
      </p:sp>
      <p:sp>
        <p:nvSpPr>
          <p:cNvPr id="33" name="Rectangle 32"/>
          <p:cNvSpPr>
            <a:spLocks noChangeArrowheads="1"/>
          </p:cNvSpPr>
          <p:nvPr/>
        </p:nvSpPr>
        <p:spPr bwMode="auto">
          <a:xfrm>
            <a:off x="284315" y="8821021"/>
            <a:ext cx="15591352" cy="8545804"/>
          </a:xfrm>
          <a:prstGeom prst="rect">
            <a:avLst/>
          </a:prstGeom>
          <a:solidFill>
            <a:schemeClr val="bg1"/>
          </a:solidFill>
          <a:ln w="9525">
            <a:noFill/>
            <a:miter lim="800000"/>
            <a:headEnd/>
            <a:tailEnd/>
          </a:ln>
        </p:spPr>
        <p:txBody>
          <a:bodyPr lIns="151918" tIns="151918" rIns="151918" bIns="151918"/>
          <a:lstStyle/>
          <a:p>
            <a:pPr marL="160730" indent="-160730" algn="l">
              <a:spcBef>
                <a:spcPct val="50000"/>
              </a:spcBef>
            </a:pPr>
            <a:r>
              <a:rPr lang="en-GB" sz="2800" b="1" dirty="0">
                <a:solidFill>
                  <a:srgbClr val="005640"/>
                </a:solidFill>
              </a:rPr>
              <a:t>Method</a:t>
            </a:r>
          </a:p>
          <a:p>
            <a:pPr marL="160730" indent="-160730" algn="l"/>
            <a:endParaRPr lang="en-US" sz="2800" b="1" dirty="0"/>
          </a:p>
          <a:p>
            <a:pPr marL="160730" indent="-160730" algn="l"/>
            <a:r>
              <a:rPr lang="en-US" sz="1400" b="1" dirty="0"/>
              <a:t>Text</a:t>
            </a:r>
            <a:endParaRPr lang="en-US" sz="1400" dirty="0"/>
          </a:p>
          <a:p>
            <a:pPr marL="160730" indent="-160730" algn="l"/>
            <a:r>
              <a:rPr lang="en-US" sz="1400" dirty="0"/>
              <a:t>Be sure to spell check all text and have trusted colleagues proofread the poster.</a:t>
            </a:r>
          </a:p>
          <a:p>
            <a:pPr marL="160730" indent="-160730" algn="l"/>
            <a:endParaRPr lang="en-US" sz="1400" dirty="0"/>
          </a:p>
          <a:p>
            <a:pPr marL="160730" indent="-160730" algn="l"/>
            <a:r>
              <a:rPr lang="en-US" sz="1400" dirty="0"/>
              <a:t> Tips:</a:t>
            </a:r>
          </a:p>
          <a:p>
            <a:pPr marL="160730" indent="-160730" algn="l"/>
            <a:r>
              <a:rPr lang="en-US" sz="1400" dirty="0"/>
              <a:t>• Use the active tense</a:t>
            </a:r>
          </a:p>
          <a:p>
            <a:pPr marL="160730" indent="-160730" algn="l"/>
            <a:r>
              <a:rPr lang="en-US" sz="1400" dirty="0"/>
              <a:t>• Simplify text by using bullet points</a:t>
            </a:r>
          </a:p>
          <a:p>
            <a:pPr marL="160730" indent="-160730" algn="l"/>
            <a:r>
              <a:rPr lang="en-US" sz="1400" dirty="0"/>
              <a:t>• Use colored graphs and charts</a:t>
            </a:r>
          </a:p>
          <a:p>
            <a:pPr marL="160730" indent="-160730" algn="l"/>
            <a:r>
              <a:rPr lang="en-US" sz="1400" dirty="0"/>
              <a:t>• Use bold to provide emphasis; avoid capitals </a:t>
            </a:r>
            <a:br>
              <a:rPr lang="en-US" sz="1400" dirty="0"/>
            </a:br>
            <a:r>
              <a:rPr lang="en-US" sz="1400" dirty="0"/>
              <a:t>  and underlining</a:t>
            </a:r>
          </a:p>
          <a:p>
            <a:pPr marL="160730" indent="-160730" algn="l"/>
            <a:r>
              <a:rPr lang="en-US" sz="1400" dirty="0"/>
              <a:t>• Avoid long numerical tables</a:t>
            </a:r>
          </a:p>
          <a:p>
            <a:pPr marL="160730" indent="-160730" algn="l"/>
            <a:r>
              <a:rPr lang="en-US" sz="1400" dirty="0"/>
              <a:t> </a:t>
            </a:r>
          </a:p>
          <a:p>
            <a:pPr marL="160730" indent="-160730" algn="l"/>
            <a:r>
              <a:rPr lang="en-US" sz="1400" dirty="0"/>
              <a:t>Authors may need re-write their paper so that it is suitable for the brevity of the poster format. </a:t>
            </a:r>
          </a:p>
          <a:p>
            <a:pPr marL="160730" indent="-160730" algn="l"/>
            <a:endParaRPr lang="en-US" sz="1400" dirty="0"/>
          </a:p>
          <a:p>
            <a:pPr marL="160730" indent="-160730" algn="l"/>
            <a:r>
              <a:rPr lang="en-US" sz="1400" dirty="0"/>
              <a:t>Respect your audience–as a general rule, less is more. Use a generous amount of white space to separate elements and avoid data overkill. Refer to Web sites or other sources to provide </a:t>
            </a:r>
            <a:br>
              <a:rPr lang="en-US" sz="1400" dirty="0"/>
            </a:br>
            <a:r>
              <a:rPr lang="en-US" sz="1400" dirty="0"/>
              <a:t>a more in-depth understanding of the research.</a:t>
            </a:r>
          </a:p>
        </p:txBody>
      </p:sp>
      <p:sp>
        <p:nvSpPr>
          <p:cNvPr id="34" name="Rectangle 21"/>
          <p:cNvSpPr>
            <a:spLocks noChangeArrowheads="1"/>
          </p:cNvSpPr>
          <p:nvPr/>
        </p:nvSpPr>
        <p:spPr bwMode="auto">
          <a:xfrm>
            <a:off x="449297" y="13600264"/>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35" name="Text Box 22"/>
          <p:cNvSpPr txBox="1">
            <a:spLocks noChangeArrowheads="1"/>
          </p:cNvSpPr>
          <p:nvPr/>
        </p:nvSpPr>
        <p:spPr bwMode="auto">
          <a:xfrm>
            <a:off x="456558" y="16462077"/>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38" name="Rectangle 35"/>
          <p:cNvSpPr>
            <a:spLocks noChangeArrowheads="1"/>
          </p:cNvSpPr>
          <p:nvPr/>
        </p:nvSpPr>
        <p:spPr bwMode="auto">
          <a:xfrm>
            <a:off x="7979501" y="25760023"/>
            <a:ext cx="7871936" cy="941748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185820"/>
                </a:solidFill>
              </a:rPr>
              <a:t>Acknowledgments</a:t>
            </a:r>
            <a:endParaRPr lang="en-GB" sz="2800" b="1" dirty="0">
              <a:solidFill>
                <a:srgbClr val="005640"/>
              </a:solidFill>
            </a:endParaRPr>
          </a:p>
          <a:p>
            <a:pPr algn="l"/>
            <a:endParaRPr lang="en-US" sz="1400" dirty="0"/>
          </a:p>
          <a:p>
            <a:pPr algn="l"/>
            <a:r>
              <a:rPr lang="en-US" sz="1400" dirty="0"/>
              <a:t>Check to make sure you have acknowledged partner and funding agencies, either with text or by showing their logos.</a:t>
            </a:r>
          </a:p>
          <a:p>
            <a:pPr algn="l">
              <a:spcBef>
                <a:spcPct val="50000"/>
              </a:spcBef>
            </a:pPr>
            <a:r>
              <a:rPr lang="en-US" sz="1400" b="1" dirty="0"/>
              <a:t>Printing and Laminating</a:t>
            </a:r>
            <a:endParaRPr lang="en-AU" sz="1400" dirty="0"/>
          </a:p>
          <a:p>
            <a:pPr algn="l"/>
            <a:r>
              <a:rPr lang="en-US" sz="1400" dirty="0"/>
              <a:t>UTHSC Printing and Copy Center can print and laminate posters in the dimensions of this template and provide a mailing tube for transportation. Contact the center at (901) 448-5553 for the current pricing for this service.</a:t>
            </a:r>
          </a:p>
          <a:p>
            <a:pPr algn="l"/>
            <a:r>
              <a:rPr lang="en-US" sz="1400" dirty="0"/>
              <a:t> </a:t>
            </a:r>
            <a:endParaRPr lang="en-US" sz="1400" b="1" dirty="0"/>
          </a:p>
          <a:p>
            <a:pPr algn="l"/>
            <a:r>
              <a:rPr lang="en-US" sz="1400" b="1" dirty="0"/>
              <a:t>Resolving Printing Problems</a:t>
            </a:r>
          </a:p>
          <a:p>
            <a:pPr algn="l"/>
            <a:r>
              <a:rPr lang="en-US" sz="1400" dirty="0"/>
              <a:t>PowerPoint does not always create the best PostScript files for printing. If you choose to have these printed on a campus plotter or by a third-party vendor and have printing errors, you may wish to export the file as a PDF and resend the file to the printing server/plotter. </a:t>
            </a:r>
          </a:p>
          <a:p>
            <a:pPr algn="l"/>
            <a:endParaRPr lang="en-US" sz="1400" dirty="0"/>
          </a:p>
        </p:txBody>
      </p:sp>
      <p:sp>
        <p:nvSpPr>
          <p:cNvPr id="39" name="Rectangle 34"/>
          <p:cNvSpPr>
            <a:spLocks noChangeArrowheads="1"/>
          </p:cNvSpPr>
          <p:nvPr/>
        </p:nvSpPr>
        <p:spPr bwMode="auto">
          <a:xfrm>
            <a:off x="248422" y="25760022"/>
            <a:ext cx="7497083" cy="9417483"/>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005640"/>
                </a:solidFill>
              </a:rPr>
              <a:t>Conclusions</a:t>
            </a:r>
          </a:p>
          <a:p>
            <a:pPr algn="l"/>
            <a:endParaRPr lang="en-US" sz="2800" dirty="0"/>
          </a:p>
          <a:p>
            <a:pPr algn="l"/>
            <a:r>
              <a:rPr lang="en-US" sz="1400" dirty="0"/>
              <a:t>The UTHSC Communications and Marketing Department  created this template with scientific research in mind. We encourage any comments or suggestions so that we can continue to update and improve this template. Please email your comments to </a:t>
            </a:r>
            <a:r>
              <a:rPr lang="en-US" sz="1400" dirty="0" err="1"/>
              <a:t>communications@uthsc.edu</a:t>
            </a:r>
            <a:endParaRPr lang="en-US" sz="1400" dirty="0"/>
          </a:p>
        </p:txBody>
      </p:sp>
      <p:sp>
        <p:nvSpPr>
          <p:cNvPr id="36" name="Rectangle 31"/>
          <p:cNvSpPr>
            <a:spLocks noChangeArrowheads="1"/>
          </p:cNvSpPr>
          <p:nvPr/>
        </p:nvSpPr>
        <p:spPr bwMode="auto">
          <a:xfrm>
            <a:off x="260085" y="17607993"/>
            <a:ext cx="15591352" cy="7901077"/>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151918" tIns="151918" rIns="151918" bIns="151918"/>
          <a:lstStyle/>
          <a:p>
            <a:pPr algn="l">
              <a:spcBef>
                <a:spcPct val="50000"/>
              </a:spcBef>
            </a:pPr>
            <a:r>
              <a:rPr lang="en-GB" sz="2800" b="1" dirty="0">
                <a:solidFill>
                  <a:srgbClr val="005640"/>
                </a:solidFill>
              </a:rPr>
              <a:t>Results</a:t>
            </a:r>
          </a:p>
          <a:p>
            <a:pPr algn="l"/>
            <a:endParaRPr lang="en-US" sz="2800" dirty="0"/>
          </a:p>
          <a:p>
            <a:pPr algn="l"/>
            <a:r>
              <a:rPr lang="en-US" sz="1400" b="1" dirty="0"/>
              <a:t>Images</a:t>
            </a:r>
            <a:endParaRPr lang="en-US" sz="1400" dirty="0"/>
          </a:p>
          <a:p>
            <a:pPr algn="l"/>
            <a:r>
              <a:rPr lang="en-US" sz="1400" dirty="0"/>
              <a:t>TIFFs are the preferred file format for images appearing in printed posters. Avoid the use of low-resolution </a:t>
            </a:r>
            <a:r>
              <a:rPr lang="en-US" sz="1400" dirty="0" err="1"/>
              <a:t>jpgs</a:t>
            </a:r>
            <a:r>
              <a:rPr lang="en-US" sz="1400" dirty="0"/>
              <a:t>, especially those downloaded from the Internet, as they will reproduce poorly.</a:t>
            </a:r>
          </a:p>
          <a:p>
            <a:pPr algn="l"/>
            <a:r>
              <a:rPr lang="en-US" sz="1400" dirty="0"/>
              <a:t> </a:t>
            </a:r>
          </a:p>
          <a:p>
            <a:pPr algn="l"/>
            <a:r>
              <a:rPr lang="en-US" sz="1400" dirty="0"/>
              <a:t>In order to insert an image, use the menu toolbar at the top of your screen. </a:t>
            </a:r>
          </a:p>
          <a:p>
            <a:pPr algn="l"/>
            <a:endParaRPr lang="en-US" sz="1400" dirty="0"/>
          </a:p>
          <a:p>
            <a:pPr algn="l"/>
            <a:r>
              <a:rPr lang="en-US" sz="1400" dirty="0"/>
              <a:t>Select:</a:t>
            </a:r>
          </a:p>
          <a:p>
            <a:pPr algn="l"/>
            <a:r>
              <a:rPr lang="en-US" sz="1400" dirty="0"/>
              <a:t>1  Insert</a:t>
            </a:r>
          </a:p>
          <a:p>
            <a:pPr algn="l"/>
            <a:r>
              <a:rPr lang="en-US" sz="1400" dirty="0"/>
              <a:t>2  Picture</a:t>
            </a:r>
          </a:p>
          <a:p>
            <a:pPr algn="l"/>
            <a:r>
              <a:rPr lang="en-US" sz="1400" dirty="0"/>
              <a:t>3  From file </a:t>
            </a:r>
          </a:p>
          <a:p>
            <a:pPr algn="l"/>
            <a:r>
              <a:rPr lang="en-US" sz="1400" dirty="0"/>
              <a:t>4  Find and select the correct file on your computer</a:t>
            </a:r>
          </a:p>
          <a:p>
            <a:pPr algn="l"/>
            <a:r>
              <a:rPr lang="en-US" sz="1400" dirty="0"/>
              <a:t>5  Press OK</a:t>
            </a:r>
          </a:p>
          <a:p>
            <a:pPr algn="l"/>
            <a:r>
              <a:rPr lang="en-US" sz="1400" dirty="0"/>
              <a:t> </a:t>
            </a:r>
          </a:p>
          <a:p>
            <a:pPr>
              <a:spcBef>
                <a:spcPct val="50000"/>
              </a:spcBef>
            </a:pPr>
            <a:endParaRPr lang="en-US" sz="4000" b="1" dirty="0">
              <a:solidFill>
                <a:srgbClr val="CC3300"/>
              </a:solidFill>
            </a:endParaRPr>
          </a:p>
        </p:txBody>
      </p:sp>
      <p:sp>
        <p:nvSpPr>
          <p:cNvPr id="7" name="Rectangle 21">
            <a:extLst>
              <a:ext uri="{FF2B5EF4-FFF2-40B4-BE49-F238E27FC236}">
                <a16:creationId xmlns:a16="http://schemas.microsoft.com/office/drawing/2014/main" id="{B2FCB0C8-952A-B8FD-9DA5-53CD09CBB3E4}"/>
              </a:ext>
            </a:extLst>
          </p:cNvPr>
          <p:cNvSpPr>
            <a:spLocks noChangeArrowheads="1"/>
          </p:cNvSpPr>
          <p:nvPr/>
        </p:nvSpPr>
        <p:spPr bwMode="auto">
          <a:xfrm>
            <a:off x="5223003" y="13600264"/>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8" name="Text Box 22">
            <a:extLst>
              <a:ext uri="{FF2B5EF4-FFF2-40B4-BE49-F238E27FC236}">
                <a16:creationId xmlns:a16="http://schemas.microsoft.com/office/drawing/2014/main" id="{075E81A7-AB91-C31B-61E2-DD98F5821D4E}"/>
              </a:ext>
            </a:extLst>
          </p:cNvPr>
          <p:cNvSpPr txBox="1">
            <a:spLocks noChangeArrowheads="1"/>
          </p:cNvSpPr>
          <p:nvPr/>
        </p:nvSpPr>
        <p:spPr bwMode="auto">
          <a:xfrm>
            <a:off x="5230264" y="16462077"/>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9" name="Rectangle 21">
            <a:extLst>
              <a:ext uri="{FF2B5EF4-FFF2-40B4-BE49-F238E27FC236}">
                <a16:creationId xmlns:a16="http://schemas.microsoft.com/office/drawing/2014/main" id="{30F6B098-4CFF-01CA-964E-040DD70F7DD6}"/>
              </a:ext>
            </a:extLst>
          </p:cNvPr>
          <p:cNvSpPr>
            <a:spLocks noChangeArrowheads="1"/>
          </p:cNvSpPr>
          <p:nvPr/>
        </p:nvSpPr>
        <p:spPr bwMode="auto">
          <a:xfrm>
            <a:off x="10037050" y="13600264"/>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0" name="Text Box 22">
            <a:extLst>
              <a:ext uri="{FF2B5EF4-FFF2-40B4-BE49-F238E27FC236}">
                <a16:creationId xmlns:a16="http://schemas.microsoft.com/office/drawing/2014/main" id="{ACB6D8F9-35F4-606E-7868-4E67687FF3C2}"/>
              </a:ext>
            </a:extLst>
          </p:cNvPr>
          <p:cNvSpPr txBox="1">
            <a:spLocks noChangeArrowheads="1"/>
          </p:cNvSpPr>
          <p:nvPr/>
        </p:nvSpPr>
        <p:spPr bwMode="auto">
          <a:xfrm>
            <a:off x="10044311" y="16462077"/>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11" name="Rectangle 21">
            <a:extLst>
              <a:ext uri="{FF2B5EF4-FFF2-40B4-BE49-F238E27FC236}">
                <a16:creationId xmlns:a16="http://schemas.microsoft.com/office/drawing/2014/main" id="{18470F4B-288E-C7F8-D016-DC8F140C1147}"/>
              </a:ext>
            </a:extLst>
          </p:cNvPr>
          <p:cNvSpPr>
            <a:spLocks noChangeArrowheads="1"/>
          </p:cNvSpPr>
          <p:nvPr/>
        </p:nvSpPr>
        <p:spPr bwMode="auto">
          <a:xfrm>
            <a:off x="449297" y="21695390"/>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2" name="Text Box 22">
            <a:extLst>
              <a:ext uri="{FF2B5EF4-FFF2-40B4-BE49-F238E27FC236}">
                <a16:creationId xmlns:a16="http://schemas.microsoft.com/office/drawing/2014/main" id="{8E34F66D-0A70-1D52-4C6D-859C21667AE2}"/>
              </a:ext>
            </a:extLst>
          </p:cNvPr>
          <p:cNvSpPr txBox="1">
            <a:spLocks noChangeArrowheads="1"/>
          </p:cNvSpPr>
          <p:nvPr/>
        </p:nvSpPr>
        <p:spPr bwMode="auto">
          <a:xfrm>
            <a:off x="456558" y="24557203"/>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13" name="Rectangle 21">
            <a:extLst>
              <a:ext uri="{FF2B5EF4-FFF2-40B4-BE49-F238E27FC236}">
                <a16:creationId xmlns:a16="http://schemas.microsoft.com/office/drawing/2014/main" id="{B4DA1CFB-13CC-8CD3-DB82-91CCEFBE13F1}"/>
              </a:ext>
            </a:extLst>
          </p:cNvPr>
          <p:cNvSpPr>
            <a:spLocks noChangeArrowheads="1"/>
          </p:cNvSpPr>
          <p:nvPr/>
        </p:nvSpPr>
        <p:spPr bwMode="auto">
          <a:xfrm>
            <a:off x="5223003" y="21695390"/>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4" name="Text Box 22">
            <a:extLst>
              <a:ext uri="{FF2B5EF4-FFF2-40B4-BE49-F238E27FC236}">
                <a16:creationId xmlns:a16="http://schemas.microsoft.com/office/drawing/2014/main" id="{48FF6CFD-B1FF-F64E-2B44-D48A17A67267}"/>
              </a:ext>
            </a:extLst>
          </p:cNvPr>
          <p:cNvSpPr txBox="1">
            <a:spLocks noChangeArrowheads="1"/>
          </p:cNvSpPr>
          <p:nvPr/>
        </p:nvSpPr>
        <p:spPr bwMode="auto">
          <a:xfrm>
            <a:off x="5230264" y="24557203"/>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sp>
        <p:nvSpPr>
          <p:cNvPr id="15" name="Rectangle 21">
            <a:extLst>
              <a:ext uri="{FF2B5EF4-FFF2-40B4-BE49-F238E27FC236}">
                <a16:creationId xmlns:a16="http://schemas.microsoft.com/office/drawing/2014/main" id="{DC3EA709-2463-0B30-C756-FF9E75762D89}"/>
              </a:ext>
            </a:extLst>
          </p:cNvPr>
          <p:cNvSpPr>
            <a:spLocks noChangeArrowheads="1"/>
          </p:cNvSpPr>
          <p:nvPr/>
        </p:nvSpPr>
        <p:spPr bwMode="auto">
          <a:xfrm>
            <a:off x="10037050" y="21695390"/>
            <a:ext cx="4553009" cy="2721275"/>
          </a:xfrm>
          <a:prstGeom prst="rect">
            <a:avLst/>
          </a:prstGeom>
          <a:solidFill>
            <a:srgbClr val="EEEEEE"/>
          </a:solidFill>
          <a:ln w="9525">
            <a:solidFill>
              <a:schemeClr val="tx1"/>
            </a:solidFill>
            <a:miter lim="800000"/>
            <a:headEnd/>
            <a:tailEnd/>
          </a:ln>
        </p:spPr>
        <p:txBody>
          <a:bodyPr wrap="none" anchor="ctr"/>
          <a:lstStyle/>
          <a:p>
            <a:endParaRPr lang="en-US" sz="2067"/>
          </a:p>
        </p:txBody>
      </p:sp>
      <p:sp>
        <p:nvSpPr>
          <p:cNvPr id="16" name="Text Box 22">
            <a:extLst>
              <a:ext uri="{FF2B5EF4-FFF2-40B4-BE49-F238E27FC236}">
                <a16:creationId xmlns:a16="http://schemas.microsoft.com/office/drawing/2014/main" id="{A6837C35-C9B4-8E34-C5D1-30EB61973AD4}"/>
              </a:ext>
            </a:extLst>
          </p:cNvPr>
          <p:cNvSpPr txBox="1">
            <a:spLocks noChangeArrowheads="1"/>
          </p:cNvSpPr>
          <p:nvPr/>
        </p:nvSpPr>
        <p:spPr bwMode="auto">
          <a:xfrm>
            <a:off x="10044311" y="24557203"/>
            <a:ext cx="4553009" cy="5227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75959" tIns="75959" rIns="75959" bIns="75959">
            <a:spAutoFit/>
          </a:bodyPr>
          <a:lstStyle>
            <a:lvl1pPr eaLnBrk="0" hangingPunct="0">
              <a:defRPr sz="8600">
                <a:solidFill>
                  <a:schemeClr val="tx1"/>
                </a:solidFill>
                <a:latin typeface="Arial" charset="0"/>
                <a:ea typeface="ＭＳ Ｐゴシック" charset="0"/>
                <a:cs typeface="ＭＳ Ｐゴシック" charset="0"/>
              </a:defRPr>
            </a:lvl1pPr>
            <a:lvl2pPr marL="37931725" indent="-37474525" eaLnBrk="0" hangingPunct="0">
              <a:defRPr sz="8600">
                <a:solidFill>
                  <a:schemeClr val="tx1"/>
                </a:solidFill>
                <a:latin typeface="Arial" charset="0"/>
                <a:ea typeface="ＭＳ Ｐゴシック" charset="0"/>
              </a:defRPr>
            </a:lvl2pPr>
            <a:lvl3pPr eaLnBrk="0" hangingPunct="0">
              <a:defRPr sz="8600">
                <a:solidFill>
                  <a:schemeClr val="tx1"/>
                </a:solidFill>
                <a:latin typeface="Arial" charset="0"/>
                <a:ea typeface="ＭＳ Ｐゴシック" charset="0"/>
              </a:defRPr>
            </a:lvl3pPr>
            <a:lvl4pPr eaLnBrk="0" hangingPunct="0">
              <a:defRPr sz="8600">
                <a:solidFill>
                  <a:schemeClr val="tx1"/>
                </a:solidFill>
                <a:latin typeface="Arial" charset="0"/>
                <a:ea typeface="ＭＳ Ｐゴシック" charset="0"/>
              </a:defRPr>
            </a:lvl4pPr>
            <a:lvl5pPr eaLnBrk="0" hangingPunct="0">
              <a:defRPr sz="8600">
                <a:solidFill>
                  <a:schemeClr val="tx1"/>
                </a:solidFill>
                <a:latin typeface="Arial" charset="0"/>
                <a:ea typeface="ＭＳ Ｐゴシック" charset="0"/>
              </a:defRPr>
            </a:lvl5pPr>
            <a:lvl6pPr marL="457200" eaLnBrk="0" fontAlgn="base" hangingPunct="0">
              <a:spcBef>
                <a:spcPct val="0"/>
              </a:spcBef>
              <a:spcAft>
                <a:spcPct val="0"/>
              </a:spcAft>
              <a:defRPr sz="8600">
                <a:solidFill>
                  <a:schemeClr val="tx1"/>
                </a:solidFill>
                <a:latin typeface="Arial" charset="0"/>
                <a:ea typeface="ＭＳ Ｐゴシック" charset="0"/>
              </a:defRPr>
            </a:lvl6pPr>
            <a:lvl7pPr marL="914400" eaLnBrk="0" fontAlgn="base" hangingPunct="0">
              <a:spcBef>
                <a:spcPct val="0"/>
              </a:spcBef>
              <a:spcAft>
                <a:spcPct val="0"/>
              </a:spcAft>
              <a:defRPr sz="8600">
                <a:solidFill>
                  <a:schemeClr val="tx1"/>
                </a:solidFill>
                <a:latin typeface="Arial" charset="0"/>
                <a:ea typeface="ＭＳ Ｐゴシック" charset="0"/>
              </a:defRPr>
            </a:lvl7pPr>
            <a:lvl8pPr marL="1371600" eaLnBrk="0" fontAlgn="base" hangingPunct="0">
              <a:spcBef>
                <a:spcPct val="0"/>
              </a:spcBef>
              <a:spcAft>
                <a:spcPct val="0"/>
              </a:spcAft>
              <a:defRPr sz="8600">
                <a:solidFill>
                  <a:schemeClr val="tx1"/>
                </a:solidFill>
                <a:latin typeface="Arial" charset="0"/>
                <a:ea typeface="ＭＳ Ｐゴシック" charset="0"/>
              </a:defRPr>
            </a:lvl8pPr>
            <a:lvl9pPr marL="1828800" eaLnBrk="0" fontAlgn="base" hangingPunct="0">
              <a:spcBef>
                <a:spcPct val="0"/>
              </a:spcBef>
              <a:spcAft>
                <a:spcPct val="0"/>
              </a:spcAft>
              <a:defRPr sz="8600">
                <a:solidFill>
                  <a:schemeClr val="tx1"/>
                </a:solidFill>
                <a:latin typeface="Arial" charset="0"/>
                <a:ea typeface="ＭＳ Ｐゴシック" charset="0"/>
              </a:defRPr>
            </a:lvl9pPr>
          </a:lstStyle>
          <a:p>
            <a:pPr algn="l" eaLnBrk="1" hangingPunct="1"/>
            <a:r>
              <a:rPr lang="en-AU" sz="1200" i="1" dirty="0"/>
              <a:t>Captions set in a serif style font such as Minion, 16 to 24 size, italic style. </a:t>
            </a:r>
          </a:p>
        </p:txBody>
      </p:sp>
      <p:pic>
        <p:nvPicPr>
          <p:cNvPr id="2" name="Picture 1" descr="A black and green sign with text&#10;&#10;AI-generated content may be incorrect.">
            <a:extLst>
              <a:ext uri="{FF2B5EF4-FFF2-40B4-BE49-F238E27FC236}">
                <a16:creationId xmlns:a16="http://schemas.microsoft.com/office/drawing/2014/main" id="{84CA4437-A1EC-AF70-A7D9-F3FE70796A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95015" y="301815"/>
            <a:ext cx="4025389" cy="1403347"/>
          </a:xfrm>
          <a:prstGeom prst="rect">
            <a:avLst/>
          </a:prstGeom>
        </p:spPr>
      </p:pic>
    </p:spTree>
    <p:extLst>
      <p:ext uri="{BB962C8B-B14F-4D97-AF65-F5344CB8AC3E}">
        <p14:creationId xmlns:p14="http://schemas.microsoft.com/office/powerpoint/2010/main" val="2376376918"/>
      </p:ext>
    </p:extLst>
  </p:cSld>
  <p:clrMapOvr>
    <a:masterClrMapping/>
  </p:clrMapOvr>
</p:sld>
</file>

<file path=ppt/theme/theme1.xml><?xml version="1.0" encoding="utf-8"?>
<a:theme xmlns:a="http://schemas.openxmlformats.org/drawingml/2006/main" name="UTHSC Research poster template 60 x 36">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2508250" rtl="0" eaLnBrk="1" fontAlgn="base" latinLnBrk="0" hangingPunct="1">
          <a:lnSpc>
            <a:spcPct val="100000"/>
          </a:lnSpc>
          <a:spcBef>
            <a:spcPct val="0"/>
          </a:spcBef>
          <a:spcAft>
            <a:spcPct val="0"/>
          </a:spcAft>
          <a:buClrTx/>
          <a:buSzTx/>
          <a:buFontTx/>
          <a:buNone/>
          <a:tabLst/>
          <a:defRPr kumimoji="0" lang="en-US" sz="4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M Chat Template_for_a_90cm_x_210cm_half size" id="{944D04A4-7C3F-D240-AE35-6C990C185E9F}" vid="{014AE6E0-0182-184D-BD8E-D68532FFC21B}"/>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7DB7BC606C3F4D8C2A5802EB502456" ma:contentTypeVersion="22" ma:contentTypeDescription="Create a new document." ma:contentTypeScope="" ma:versionID="de8754e8028cc2f980188654a9a94f63">
  <xsd:schema xmlns:xsd="http://www.w3.org/2001/XMLSchema" xmlns:xs="http://www.w3.org/2001/XMLSchema" xmlns:p="http://schemas.microsoft.com/office/2006/metadata/properties" xmlns:ns2="92e77603-4986-47f0-bd09-0616c866d547" xmlns:ns3="6e0d1539-1940-4963-b15e-ba08be49a55c" targetNamespace="http://schemas.microsoft.com/office/2006/metadata/properties" ma:root="true" ma:fieldsID="688c4ba0cb34d9f24aea3d1abfb59a23" ns2:_="" ns3:_="">
    <xsd:import namespace="92e77603-4986-47f0-bd09-0616c866d547"/>
    <xsd:import namespace="6e0d1539-1940-4963-b15e-ba08be49a55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Isthisok_x003f_" minOccurs="0"/>
                <xsd:element ref="ns2:Isthisok_x003f_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7603-4986-47f0-bd09-0616c866d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ab95b9-39aa-4b9d-a2e7-0451eedf9b8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Isthisok_x003f_" ma:index="26" nillable="true" ma:displayName="Is this ok? " ma:format="Dropdown" ma:internalName="Isthisok_x003f_">
      <xsd:simpleType>
        <xsd:restriction base="dms:Text">
          <xsd:maxLength value="255"/>
        </xsd:restriction>
      </xsd:simpleType>
    </xsd:element>
    <xsd:element name="Isthisok_x003f_0" ma:index="27" nillable="true" ma:displayName="Is this ok?" ma:default="1" ma:format="Dropdown" ma:internalName="Isthisok_x003f_0">
      <xsd:simpleType>
        <xsd:restriction base="dms:Boolean"/>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e0d1539-1940-4963-b15e-ba08be49a55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e2eb34-5002-419f-ae13-55bde1f8e98a}" ma:internalName="TaxCatchAll" ma:showField="CatchAllData" ma:web="6e0d1539-1940-4963-b15e-ba08be49a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e0d1539-1940-4963-b15e-ba08be49a55c" xsi:nil="true"/>
    <lcf76f155ced4ddcb4097134ff3c332f xmlns="92e77603-4986-47f0-bd09-0616c866d547">
      <Terms xmlns="http://schemas.microsoft.com/office/infopath/2007/PartnerControls"/>
    </lcf76f155ced4ddcb4097134ff3c332f>
    <Isthisok_x003f_ xmlns="92e77603-4986-47f0-bd09-0616c866d547" xsi:nil="true"/>
    <Isthisok_x003f_0 xmlns="92e77603-4986-47f0-bd09-0616c866d547">true</Isthisok_x003f_0>
  </documentManagement>
</p:properties>
</file>

<file path=customXml/itemProps1.xml><?xml version="1.0" encoding="utf-8"?>
<ds:datastoreItem xmlns:ds="http://schemas.openxmlformats.org/officeDocument/2006/customXml" ds:itemID="{9D8758E8-DAF3-4C4D-9701-63950D8944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7603-4986-47f0-bd09-0616c866d547"/>
    <ds:schemaRef ds:uri="6e0d1539-1940-4963-b15e-ba08be49a5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83AE9C-E868-408C-AEF1-4B4B99451DE8}">
  <ds:schemaRefs>
    <ds:schemaRef ds:uri="http://schemas.microsoft.com/sharepoint/v3/contenttype/forms"/>
  </ds:schemaRefs>
</ds:datastoreItem>
</file>

<file path=customXml/itemProps3.xml><?xml version="1.0" encoding="utf-8"?>
<ds:datastoreItem xmlns:ds="http://schemas.openxmlformats.org/officeDocument/2006/customXml" ds:itemID="{987AFE0D-556A-42C7-B522-4FC1A8240343}">
  <ds:schemaRefs>
    <ds:schemaRef ds:uri="http://purl.org/dc/terms/"/>
    <ds:schemaRef ds:uri="6e0d1539-1940-4963-b15e-ba08be49a55c"/>
    <ds:schemaRef ds:uri="http://schemas.openxmlformats.org/package/2006/metadata/core-properties"/>
    <ds:schemaRef ds:uri="http://schemas.microsoft.com/office/2006/documentManagement/types"/>
    <ds:schemaRef ds:uri="http://schemas.microsoft.com/office/infopath/2007/PartnerControls"/>
    <ds:schemaRef ds:uri="92e77603-4986-47f0-bd09-0616c866d547"/>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CoM Chat Template_for_a_90cm_x_210cm_half size</Template>
  <TotalTime>0</TotalTime>
  <Words>729</Words>
  <Application>Microsoft Office PowerPoint</Application>
  <PresentationFormat>Custom</PresentationFormat>
  <Paragraphs>67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Minion Pro SmBd</vt:lpstr>
      <vt:lpstr>UTHSC Research poster template 60 x 36</vt:lpstr>
      <vt:lpstr>PowerPoint Presentation</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McGirk, Sarah</dc:creator>
  <cp:keywords>www.postersession.com</cp:keywords>
  <dc:description>©MegaPrint Inc. 2009</dc:description>
  <cp:lastModifiedBy>McGirk, Sarah</cp:lastModifiedBy>
  <cp:revision>1</cp:revision>
  <dcterms:created xsi:type="dcterms:W3CDTF">2025-10-14T19:51:05Z</dcterms:created>
  <dcterms:modified xsi:type="dcterms:W3CDTF">2025-10-14T19:51:50Z</dcterms:modified>
  <cp:category>Research Poster</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0x010100217DB7BC606C3F4D8C2A5802EB502456</vt:lpwstr>
  </property>
  <property fmtid="{D5CDD505-2E9C-101B-9397-08002B2CF9AE}" pid="3" name="MediaServiceImageTags">
    <vt:lpwstr/>
  </property>
</Properties>
</file>