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4"/>
    <p:sldMasterId id="2147483648" r:id="rId5"/>
    <p:sldMasterId id="2147483661" r:id="rId6"/>
    <p:sldMasterId id="2147483665" r:id="rId7"/>
  </p:sldMasterIdLst>
  <p:sldIdLst>
    <p:sldId id="257" r:id="rId8"/>
    <p:sldId id="258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5740"/>
    <a:srgbClr val="F694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>
        <p:scale>
          <a:sx n="95" d="100"/>
          <a:sy n="95" d="100"/>
        </p:scale>
        <p:origin x="17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5490664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1157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Speaker Name Here</a:t>
            </a:r>
          </a:p>
          <a:p>
            <a:r>
              <a:rPr lang="en-US" dirty="0"/>
              <a:t>Position Title</a:t>
            </a:r>
          </a:p>
        </p:txBody>
      </p:sp>
    </p:spTree>
    <p:extLst>
      <p:ext uri="{BB962C8B-B14F-4D97-AF65-F5344CB8AC3E}">
        <p14:creationId xmlns:p14="http://schemas.microsoft.com/office/powerpoint/2010/main" val="91320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6273D-4579-6B48-84A6-610C8D757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1B71C-1414-4344-BE9A-4E5AB22248A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BA34D-8BD6-7B4E-901E-37B5C80DC54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Subtopic goes here.</a:t>
            </a:r>
          </a:p>
        </p:txBody>
      </p:sp>
    </p:spTree>
    <p:extLst>
      <p:ext uri="{BB962C8B-B14F-4D97-AF65-F5344CB8AC3E}">
        <p14:creationId xmlns:p14="http://schemas.microsoft.com/office/powerpoint/2010/main" val="313017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0A362D-8175-DD49-A168-0502388E8F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E1B8F-0647-594C-B682-05977D5B15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B84CC-AAAA-E748-9A78-C4C9DD0F22B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451342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2057400"/>
            <a:ext cx="10519719" cy="27432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34790986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9504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with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043609"/>
            <a:ext cx="10519719" cy="18288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99535E-4F1B-2B4A-99D0-7D23A2653B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6140" y="3333873"/>
            <a:ext cx="10519718" cy="1058416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600"/>
              </a:spcBef>
              <a:buNone/>
              <a:defRPr sz="2400">
                <a:solidFill>
                  <a:srgbClr val="1157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Additional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180419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1282148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047597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9154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o autho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A0A12-4281-3148-929F-E1987EBF08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6140" y="3200400"/>
            <a:ext cx="10519719" cy="2743200"/>
          </a:xfrm>
        </p:spPr>
        <p:txBody>
          <a:bodyPr anchor="ctr">
            <a:normAutofit/>
          </a:bodyPr>
          <a:lstStyle>
            <a:lvl1pPr algn="ctr">
              <a:defRPr sz="4400" b="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362997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83F0A-C91C-DF42-8392-2EEE75A13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C5E1C-B105-0F49-A6C6-1C4F8120FE4C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2283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75CD8-92E6-4E4C-A9ED-60997ACD78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4DA1E-E118-7347-90CE-2FEA4D5526C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91474E-95C5-A941-B049-6B253312863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991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102A6-8129-8A42-AE30-B8800232CD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1256" y="1041400"/>
            <a:ext cx="10969487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41C35-DA28-DC40-8D13-E0E6E7ED172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256" y="3521075"/>
            <a:ext cx="10969487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959241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86D4-822F-6440-8820-D2F5AA7C1E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887203-5679-774E-8106-D39A68918F7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Supporting info goes here.</a:t>
            </a:r>
          </a:p>
        </p:txBody>
      </p:sp>
    </p:spTree>
    <p:extLst>
      <p:ext uri="{BB962C8B-B14F-4D97-AF65-F5344CB8AC3E}">
        <p14:creationId xmlns:p14="http://schemas.microsoft.com/office/powerpoint/2010/main" val="390822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7FB54-DD7A-B840-BEE9-133B46091F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DE187C-7D18-F043-8D7E-9174E1D205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First category goes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77AA01-5E3B-9947-94E9-8DBEBB24FB1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4926A0-D74B-7040-9576-08885A9CBC03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Second category goes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82541-84DE-0A4A-B452-4A72AA5D829F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099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DCC42-4E0F-7245-80A3-DBFC04076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Topic Goes Here</a:t>
            </a:r>
          </a:p>
        </p:txBody>
      </p:sp>
    </p:spTree>
    <p:extLst>
      <p:ext uri="{BB962C8B-B14F-4D97-AF65-F5344CB8AC3E}">
        <p14:creationId xmlns:p14="http://schemas.microsoft.com/office/powerpoint/2010/main" val="132871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49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4.png"/><Relationship Id="rId5" Type="http://schemas.openxmlformats.org/officeDocument/2006/relationships/image" Target="../media/image1.jp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77CD395-187E-71BE-CE16-1EFA94FCD12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5ABD3F2-9FE2-89C1-7468-B95C217D00C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79340" y="695241"/>
            <a:ext cx="2433496" cy="214216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67959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Add Presentation Title Here</a:t>
            </a:r>
          </a:p>
        </p:txBody>
      </p:sp>
    </p:spTree>
    <p:extLst>
      <p:ext uri="{BB962C8B-B14F-4D97-AF65-F5344CB8AC3E}">
        <p14:creationId xmlns:p14="http://schemas.microsoft.com/office/powerpoint/2010/main" val="248692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B6F8735-2875-F1AA-E21D-0633507DDE09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1599" y="0"/>
            <a:ext cx="12191999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04139-7363-BE49-B955-130A8C2FF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457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Topic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F40F-5806-B842-B69A-01A556490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1507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Supporting info goes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761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49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6941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rgbClr val="11574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24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Courier New" panose="02070309020205020404" pitchFamily="49" charset="0"/>
        <a:buChar char="o"/>
        <a:defRPr sz="20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Wingdings" pitchFamily="2" charset="2"/>
        <a:buChar char="§"/>
        <a:defRPr sz="1800" kern="1200">
          <a:solidFill>
            <a:schemeClr val="tx1">
              <a:lumMod val="65000"/>
              <a:lumOff val="3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3811D2F-26DE-CC49-AE0B-7C2E4752E04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6088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Section Header Goes Here</a:t>
            </a:r>
          </a:p>
        </p:txBody>
      </p:sp>
    </p:spTree>
    <p:extLst>
      <p:ext uri="{BB962C8B-B14F-4D97-AF65-F5344CB8AC3E}">
        <p14:creationId xmlns:p14="http://schemas.microsoft.com/office/powerpoint/2010/main" val="296870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075460C-5171-A173-4268-45A21300FDE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DE71F-BD04-B443-9A7D-D1BC754D2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79525"/>
            <a:ext cx="10515600" cy="2745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Questions?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CC5B9F-EF2C-1EC9-7592-A8C2801022D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356272" y="4958079"/>
            <a:ext cx="3532027" cy="1231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51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EDDBC-31B8-6247-AC66-3D9EC0C1FE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A36EC5-EB92-B146-B15D-50F914B1F1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6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E9C4B-8932-FF4D-8ADC-368007F1E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044E1-C6F9-A244-8852-60098FFF5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90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37A43-BC3F-FD46-8E29-3DA8D91DDC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82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9B0C7-7C26-A94C-909C-C6DCF301C7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19140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62706600-0076-934B-BAB5-151E643CB613}" vid="{2CF614EA-E78F-C44F-9AD3-5519E585E6D8}"/>
    </a:ext>
  </a:extLst>
</a:theme>
</file>

<file path=ppt/theme/theme2.xml><?xml version="1.0" encoding="utf-8"?>
<a:theme xmlns:a="http://schemas.openxmlformats.org/drawingml/2006/main" name="UTHSC content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62706600-0076-934B-BAB5-151E643CB613}" vid="{834674D1-0BA1-6A4A-9859-C32F9E493152}"/>
    </a:ext>
  </a:extLst>
</a:theme>
</file>

<file path=ppt/theme/theme3.xml><?xml version="1.0" encoding="utf-8"?>
<a:theme xmlns:a="http://schemas.openxmlformats.org/drawingml/2006/main" name="Section break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62706600-0076-934B-BAB5-151E643CB613}" vid="{6AE52AF7-1033-344A-BEFE-1711C821837A}"/>
    </a:ext>
  </a:extLst>
</a:theme>
</file>

<file path=ppt/theme/theme4.xml><?xml version="1.0" encoding="utf-8"?>
<a:theme xmlns:a="http://schemas.openxmlformats.org/drawingml/2006/main" name="1_End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6" id="{62706600-0076-934B-BAB5-151E643CB613}" vid="{70AB4F8F-5599-AE45-B1E1-0504FD5CD9A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7DB7BC606C3F4D8C2A5802EB502456" ma:contentTypeVersion="19" ma:contentTypeDescription="Create a new document." ma:contentTypeScope="" ma:versionID="e734c9f9f51f2907082baac9c8a09a65">
  <xsd:schema xmlns:xsd="http://www.w3.org/2001/XMLSchema" xmlns:xs="http://www.w3.org/2001/XMLSchema" xmlns:p="http://schemas.microsoft.com/office/2006/metadata/properties" xmlns:ns2="92e77603-4986-47f0-bd09-0616c866d547" xmlns:ns3="6e0d1539-1940-4963-b15e-ba08be49a55c" targetNamespace="http://schemas.microsoft.com/office/2006/metadata/properties" ma:root="true" ma:fieldsID="4ba416f40746e6d4727e61ed6a174c2d" ns2:_="" ns3:_="">
    <xsd:import namespace="92e77603-4986-47f0-bd09-0616c866d547"/>
    <xsd:import namespace="6e0d1539-1940-4963-b15e-ba08be49a5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e77603-4986-47f0-bd09-0616c866d5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8ab95b9-39aa-4b9d-a2e7-0451eedf9b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0d1539-1940-4963-b15e-ba08be49a55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ce2eb34-5002-419f-ae13-55bde1f8e98a}" ma:internalName="TaxCatchAll" ma:showField="CatchAllData" ma:web="6e0d1539-1940-4963-b15e-ba08be49a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0d1539-1940-4963-b15e-ba08be49a55c" xsi:nil="true"/>
    <lcf76f155ced4ddcb4097134ff3c332f xmlns="92e77603-4986-47f0-bd09-0616c866d54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D2AD9F0-5E6E-4E78-B2A0-7168A4F5D4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e77603-4986-47f0-bd09-0616c866d547"/>
    <ds:schemaRef ds:uri="6e0d1539-1940-4963-b15e-ba08be49a5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2CA902-920A-4795-A90A-B21B978C3EA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A4994-C574-44AF-96A0-06B1B0E6AD2B}">
  <ds:schemaRefs>
    <ds:schemaRef ds:uri="http://www.w3.org/XML/1998/namespace"/>
    <ds:schemaRef ds:uri="http://schemas.microsoft.com/office/infopath/2007/PartnerControls"/>
    <ds:schemaRef ds:uri="92e77603-4986-47f0-bd09-0616c866d547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6e0d1539-1940-4963-b15e-ba08be49a55c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CoM-Chattanooga_template_orange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Courier New</vt:lpstr>
      <vt:lpstr>Wingdings</vt:lpstr>
      <vt:lpstr>Title slides</vt:lpstr>
      <vt:lpstr>UTHSC content slides</vt:lpstr>
      <vt:lpstr>Section breaks</vt:lpstr>
      <vt:lpstr>1_End slides</vt:lpstr>
      <vt:lpstr>PowerPoint Presentation</vt:lpstr>
      <vt:lpstr>PowerPoint Presentation</vt:lpstr>
      <vt:lpstr>PowerPoint Presentation</vt:lpstr>
      <vt:lpstr>PowerPoint Presentation</vt:lpstr>
    </vt:vector>
  </TitlesOfParts>
  <Company>University of Tennessee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McGirk, Sarah</dc:creator>
  <cp:lastModifiedBy>McGirk, Sarah</cp:lastModifiedBy>
  <cp:revision>1</cp:revision>
  <dcterms:created xsi:type="dcterms:W3CDTF">2025-10-14T20:00:43Z</dcterms:created>
  <dcterms:modified xsi:type="dcterms:W3CDTF">2025-10-14T20:01:06Z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0x010100217DB7BC606C3F4D8C2A5802EB502456</vt:lpwstr>
  </property>
  <property fmtid="{D5CDD505-2E9C-101B-9397-08002B2CF9AE}" pid="3" name="MediaServiceImageTags">
    <vt:lpwstr/>
  </property>
</Properties>
</file>