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  <p:sldMasterId id="2147483648" r:id="rId5"/>
    <p:sldMasterId id="2147483661" r:id="rId6"/>
    <p:sldMasterId id="2147483665" r:id="rId7"/>
  </p:sldMasterIdLst>
  <p:sldIdLst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41F"/>
    <a:srgbClr val="11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95" d="100"/>
          <a:sy n="95" d="100"/>
        </p:scale>
        <p:origin x="17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53E364-B5BB-22E5-F01E-18F42C57356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B4344C-720F-7B9F-D3D9-241007758FE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79252" y="683229"/>
            <a:ext cx="2433496" cy="214216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4583DF-9825-387C-B79A-D6CFAC1AD88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E585A1-F43F-E303-CFC4-D9C694F590E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26286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D335F2-5B80-9A65-9779-5A3CF675B81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356273" y="4958080"/>
            <a:ext cx="3532027" cy="123134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0B01D615-A681-634D-8457-FBFF52621A80}" vid="{FC27A642-A33A-F946-93B5-663CCA1CE5E4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0B01D615-A681-634D-8457-FBFF52621A80}" vid="{E2070349-122D-C14B-8F53-5D6C9BD6521E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0B01D615-A681-634D-8457-FBFF52621A80}" vid="{364DFA8A-B0A9-E34A-835E-2261363803A6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0B01D615-A681-634D-8457-FBFF52621A80}" vid="{31EAF955-2731-4043-A6F6-15D1BF409FC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0d1539-1940-4963-b15e-ba08be49a55c" xsi:nil="true"/>
    <lcf76f155ced4ddcb4097134ff3c332f xmlns="92e77603-4986-47f0-bd09-0616c866d54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DB7BC606C3F4D8C2A5802EB502456" ma:contentTypeVersion="19" ma:contentTypeDescription="Create a new document." ma:contentTypeScope="" ma:versionID="e734c9f9f51f2907082baac9c8a09a65">
  <xsd:schema xmlns:xsd="http://www.w3.org/2001/XMLSchema" xmlns:xs="http://www.w3.org/2001/XMLSchema" xmlns:p="http://schemas.microsoft.com/office/2006/metadata/properties" xmlns:ns2="92e77603-4986-47f0-bd09-0616c866d547" xmlns:ns3="6e0d1539-1940-4963-b15e-ba08be49a55c" targetNamespace="http://schemas.microsoft.com/office/2006/metadata/properties" ma:root="true" ma:fieldsID="4ba416f40746e6d4727e61ed6a174c2d" ns2:_="" ns3:_="">
    <xsd:import namespace="92e77603-4986-47f0-bd09-0616c866d547"/>
    <xsd:import namespace="6e0d1539-1940-4963-b15e-ba08be49a5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77603-4986-47f0-bd09-0616c866d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ab95b9-39aa-4b9d-a2e7-0451eedf9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1539-1940-4963-b15e-ba08be49a55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2eb34-5002-419f-ae13-55bde1f8e98a}" ma:internalName="TaxCatchAll" ma:showField="CatchAllData" ma:web="6e0d1539-1940-4963-b15e-ba08be49a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FF8196-6B11-4568-850C-2EBED52429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0F8BCC-E656-4318-8208-47C1CFCBBAA1}">
  <ds:schemaRefs>
    <ds:schemaRef ds:uri="http://schemas.microsoft.com/office/2006/documentManagement/types"/>
    <ds:schemaRef ds:uri="6e0d1539-1940-4963-b15e-ba08be49a55c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92e77603-4986-47f0-bd09-0616c866d547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2464804-47D6-4537-9725-598C7F4012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77603-4986-47f0-bd09-0616c866d547"/>
    <ds:schemaRef ds:uri="6e0d1539-1940-4963-b15e-ba08be49a5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CoM-Chattanooga_template_green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Wingdings</vt:lpstr>
      <vt:lpstr>Title slides</vt:lpstr>
      <vt:lpstr>UTHSC content slides</vt:lpstr>
      <vt:lpstr>Section breaks</vt:lpstr>
      <vt:lpstr>1_End slides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McGirk, Sarah</dc:creator>
  <cp:lastModifiedBy>McGirk, Sarah</cp:lastModifiedBy>
  <cp:revision>1</cp:revision>
  <dcterms:created xsi:type="dcterms:W3CDTF">2025-10-14T19:59:51Z</dcterms:created>
  <dcterms:modified xsi:type="dcterms:W3CDTF">2025-10-14T20:00:21Z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0x010100217DB7BC606C3F4D8C2A5802EB502456</vt:lpwstr>
  </property>
  <property fmtid="{D5CDD505-2E9C-101B-9397-08002B2CF9AE}" pid="3" name="MediaServiceImageTags">
    <vt:lpwstr/>
  </property>
</Properties>
</file>