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  <p:sldMasterId id="2147483648" r:id="rId5"/>
    <p:sldMasterId id="2147483661" r:id="rId6"/>
    <p:sldMasterId id="2147483665" r:id="rId7"/>
  </p:sldMasterIdLst>
  <p:sldIdLst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5740"/>
    <a:srgbClr val="F69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95" d="100"/>
          <a:sy n="95" d="100"/>
        </p:scale>
        <p:origin x="17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1157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1157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7CD395-187E-71BE-CE16-1EFA94FCD1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D2D16C-9E4D-00A8-4EA9-D942F83BDBD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305050" y="970837"/>
            <a:ext cx="7581900" cy="15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6F8735-2875-F1AA-E21D-0633507DDE09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1599" y="0"/>
            <a:ext cx="12191999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75460C-5171-A173-4268-45A21300FDE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F3044D-942D-566F-D4F5-2634410FA38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169285" y="4907279"/>
            <a:ext cx="5853430" cy="122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7A43-BC3F-FD46-8E29-3DA8D91DD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8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F0F8606F-9E84-7547-8467-6940A7E6CBAD}" vid="{3B5B147F-5672-4644-B09E-3ECF66F3B839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F0F8606F-9E84-7547-8467-6940A7E6CBAD}" vid="{2330A34F-972B-EB42-AEF2-F56921ABD561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F0F8606F-9E84-7547-8467-6940A7E6CBAD}" vid="{37E86DB5-FA6C-234F-90C7-6333FBF35AAF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F0F8606F-9E84-7547-8467-6940A7E6CBAD}" vid="{7A391439-91EC-EE4C-B90B-30D5AFE8C7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0d1539-1940-4963-b15e-ba08be49a55c" xsi:nil="true"/>
    <lcf76f155ced4ddcb4097134ff3c332f xmlns="92e77603-4986-47f0-bd09-0616c866d54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DB7BC606C3F4D8C2A5802EB502456" ma:contentTypeVersion="19" ma:contentTypeDescription="Create a new document." ma:contentTypeScope="" ma:versionID="e734c9f9f51f2907082baac9c8a09a65">
  <xsd:schema xmlns:xsd="http://www.w3.org/2001/XMLSchema" xmlns:xs="http://www.w3.org/2001/XMLSchema" xmlns:p="http://schemas.microsoft.com/office/2006/metadata/properties" xmlns:ns2="92e77603-4986-47f0-bd09-0616c866d547" xmlns:ns3="6e0d1539-1940-4963-b15e-ba08be49a55c" targetNamespace="http://schemas.microsoft.com/office/2006/metadata/properties" ma:root="true" ma:fieldsID="4ba416f40746e6d4727e61ed6a174c2d" ns2:_="" ns3:_="">
    <xsd:import namespace="92e77603-4986-47f0-bd09-0616c866d547"/>
    <xsd:import namespace="6e0d1539-1940-4963-b15e-ba08be49a5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77603-4986-47f0-bd09-0616c866d5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ab95b9-39aa-4b9d-a2e7-0451eedf9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d1539-1940-4963-b15e-ba08be49a55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2eb34-5002-419f-ae13-55bde1f8e98a}" ma:internalName="TaxCatchAll" ma:showField="CatchAllData" ma:web="6e0d1539-1940-4963-b15e-ba08be49a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AA4994-C574-44AF-96A0-06B1B0E6AD2B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92e77603-4986-47f0-bd09-0616c866d547"/>
    <ds:schemaRef ds:uri="http://purl.org/dc/terms/"/>
    <ds:schemaRef ds:uri="http://schemas.microsoft.com/office/2006/documentManagement/types"/>
    <ds:schemaRef ds:uri="http://purl.org/dc/dcmitype/"/>
    <ds:schemaRef ds:uri="6e0d1539-1940-4963-b15e-ba08be49a55c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E2CA902-920A-4795-A90A-B21B978C3E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2AD9F0-5E6E-4E78-B2A0-7168A4F5D4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e77603-4986-47f0-bd09-0616c866d547"/>
    <ds:schemaRef ds:uri="6e0d1539-1940-4963-b15e-ba08be49a5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CoM-Chatt-Erl_template_orange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Wingdings</vt:lpstr>
      <vt:lpstr>Title slides</vt:lpstr>
      <vt:lpstr>UTHSC content slides</vt:lpstr>
      <vt:lpstr>Section breaks</vt:lpstr>
      <vt:lpstr>1_End slides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McGirk, Sarah</dc:creator>
  <cp:lastModifiedBy>McGirk, Sarah</cp:lastModifiedBy>
  <cp:revision>1</cp:revision>
  <dcterms:created xsi:type="dcterms:W3CDTF">2025-10-14T20:02:29Z</dcterms:created>
  <dcterms:modified xsi:type="dcterms:W3CDTF">2025-10-14T20:02:48Z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0x010100217DB7BC606C3F4D8C2A5802EB502456</vt:lpwstr>
  </property>
  <property fmtid="{D5CDD505-2E9C-101B-9397-08002B2CF9AE}" pid="3" name="MediaServiceImageTags">
    <vt:lpwstr/>
  </property>
</Properties>
</file>