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  <p:sldMasterId id="2147483648" r:id="rId5"/>
    <p:sldMasterId id="2147483661" r:id="rId6"/>
    <p:sldMasterId id="2147483665" r:id="rId7"/>
  </p:sldMasterIdLst>
  <p:sldIdLst>
    <p:sldId id="257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41F"/>
    <a:srgbClr val="115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>
        <p:scale>
          <a:sx n="95" d="100"/>
          <a:sy n="95" d="100"/>
        </p:scale>
        <p:origin x="17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5490664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 Here</a:t>
            </a:r>
          </a:p>
          <a:p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91320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273D-4579-6B48-84A6-610C8D757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B71C-1414-4344-BE9A-4E5AB22248A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BA34D-8BD6-7B4E-901E-37B5C80DC5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Subtopic goes here.</a:t>
            </a:r>
          </a:p>
        </p:txBody>
      </p:sp>
    </p:spTree>
    <p:extLst>
      <p:ext uri="{BB962C8B-B14F-4D97-AF65-F5344CB8AC3E}">
        <p14:creationId xmlns:p14="http://schemas.microsoft.com/office/powerpoint/2010/main" val="313017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362D-8175-DD49-A168-0502388E8F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E1B8F-0647-594C-B682-05977D5B1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B84CC-AAAA-E748-9A78-C4C9DD0F22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451342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2057400"/>
            <a:ext cx="10519719" cy="2743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 b="0">
                <a:solidFill>
                  <a:srgbClr val="F6941F"/>
                </a:solidFill>
              </a:defRPr>
            </a:lvl1pPr>
          </a:lstStyle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3479098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504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043609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3333873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Additional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80419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282148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4759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15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362997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3F0A-C91C-DF42-8392-2EEE75A13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5E1C-B105-0F49-A6C6-1C4F8120FE4C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283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CD8-92E6-4E4C-A9ED-60997ACD78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4DA1E-E118-7347-90CE-2FEA4D5526C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1474E-95C5-A941-B049-6B253312863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91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02A6-8129-8A42-AE30-B8800232CD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1256" y="1041400"/>
            <a:ext cx="1096948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41C35-DA28-DC40-8D13-E0E6E7ED172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256" y="3521075"/>
            <a:ext cx="1096948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95924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86D4-822F-6440-8820-D2F5AA7C1E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7203-5679-774E-8106-D39A68918F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39082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FB54-DD7A-B840-BEE9-133B46091F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E187C-7D18-F043-8D7E-9174E1D205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First category goes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7AA01-5E3B-9947-94E9-8DBEBB24FB1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926A0-D74B-7040-9576-08885A9CBC0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Second category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82541-84DE-0A4A-B452-4A72AA5D829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99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CC42-4E0F-7245-80A3-DBFC04076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</p:spTree>
    <p:extLst>
      <p:ext uri="{BB962C8B-B14F-4D97-AF65-F5344CB8AC3E}">
        <p14:creationId xmlns:p14="http://schemas.microsoft.com/office/powerpoint/2010/main" val="132871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4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53E364-B5BB-22E5-F01E-18F42C57356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959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Add Presentation Title Here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9EE9A1-477B-33E1-2F79-69F7B87D66A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305049" y="967669"/>
            <a:ext cx="7581899" cy="1587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9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24583DF-9825-387C-B79A-D6CFAC1AD88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04139-7363-BE49-B955-130A8C2F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F40F-5806-B842-B69A-01A55649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507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49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11574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6088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296870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E585A1-F43F-E303-CFC4-D9C694F590E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26286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B71441-A549-CB7A-9D4C-E1B0229218A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169285" y="4907280"/>
            <a:ext cx="5853430" cy="122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51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DDBC-31B8-6247-AC66-3D9EC0C1FE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36EC5-EB92-B146-B15D-50F914B1F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6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9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37A43-BC3F-FD46-8E29-3DA8D91DDC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8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B0C7-7C26-A94C-909C-C6DCF301C7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191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8C9591C2-DE85-C041-AB57-9DC200A636B4}" vid="{64B729FE-C810-0041-AC16-67F10F9A2398}"/>
    </a:ext>
  </a:extLst>
</a:theme>
</file>

<file path=ppt/theme/theme2.xml><?xml version="1.0" encoding="utf-8"?>
<a:theme xmlns:a="http://schemas.openxmlformats.org/drawingml/2006/main" name="UTHSC content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8C9591C2-DE85-C041-AB57-9DC200A636B4}" vid="{F33102E4-3656-E348-9483-A8384EC0C0B3}"/>
    </a:ext>
  </a:extLst>
</a:theme>
</file>

<file path=ppt/theme/theme3.xml><?xml version="1.0" encoding="utf-8"?>
<a:theme xmlns:a="http://schemas.openxmlformats.org/drawingml/2006/main" name="Section break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8C9591C2-DE85-C041-AB57-9DC200A636B4}" vid="{4DFE3A45-054E-6548-8EE1-2CC6B1C1A992}"/>
    </a:ext>
  </a:extLst>
</a:theme>
</file>

<file path=ppt/theme/theme4.xml><?xml version="1.0" encoding="utf-8"?>
<a:theme xmlns:a="http://schemas.openxmlformats.org/drawingml/2006/main" name="1_End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8C9591C2-DE85-C041-AB57-9DC200A636B4}" vid="{6D4A3542-7508-6243-B980-8F82EF41747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7DB7BC606C3F4D8C2A5802EB502456" ma:contentTypeVersion="19" ma:contentTypeDescription="Create a new document." ma:contentTypeScope="" ma:versionID="e734c9f9f51f2907082baac9c8a09a65">
  <xsd:schema xmlns:xsd="http://www.w3.org/2001/XMLSchema" xmlns:xs="http://www.w3.org/2001/XMLSchema" xmlns:p="http://schemas.microsoft.com/office/2006/metadata/properties" xmlns:ns2="92e77603-4986-47f0-bd09-0616c866d547" xmlns:ns3="6e0d1539-1940-4963-b15e-ba08be49a55c" targetNamespace="http://schemas.microsoft.com/office/2006/metadata/properties" ma:root="true" ma:fieldsID="4ba416f40746e6d4727e61ed6a174c2d" ns2:_="" ns3:_="">
    <xsd:import namespace="92e77603-4986-47f0-bd09-0616c866d547"/>
    <xsd:import namespace="6e0d1539-1940-4963-b15e-ba08be49a5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77603-4986-47f0-bd09-0616c866d5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8ab95b9-39aa-4b9d-a2e7-0451eedf9b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0d1539-1940-4963-b15e-ba08be49a55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e2eb34-5002-419f-ae13-55bde1f8e98a}" ma:internalName="TaxCatchAll" ma:showField="CatchAllData" ma:web="6e0d1539-1940-4963-b15e-ba08be49a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0d1539-1940-4963-b15e-ba08be49a55c" xsi:nil="true"/>
    <lcf76f155ced4ddcb4097134ff3c332f xmlns="92e77603-4986-47f0-bd09-0616c866d54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0FF8196-6B11-4568-850C-2EBED52429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464804-47D6-4537-9725-598C7F4012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e77603-4986-47f0-bd09-0616c866d547"/>
    <ds:schemaRef ds:uri="6e0d1539-1940-4963-b15e-ba08be49a5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0F8BCC-E656-4318-8208-47C1CFCBBAA1}">
  <ds:schemaRefs>
    <ds:schemaRef ds:uri="http://purl.org/dc/elements/1.1/"/>
    <ds:schemaRef ds:uri="92e77603-4986-47f0-bd09-0616c866d547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6e0d1539-1940-4963-b15e-ba08be49a55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CoM-Chatt-Erl_template_green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Courier New</vt:lpstr>
      <vt:lpstr>Wingdings</vt:lpstr>
      <vt:lpstr>Title slides</vt:lpstr>
      <vt:lpstr>UTHSC content slides</vt:lpstr>
      <vt:lpstr>Section breaks</vt:lpstr>
      <vt:lpstr>1_End slides</vt:lpstr>
      <vt:lpstr>PowerPoint Presentation</vt:lpstr>
      <vt:lpstr>PowerPoint Presentation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McGirk, Sarah</dc:creator>
  <cp:lastModifiedBy>McGirk, Sarah</cp:lastModifiedBy>
  <cp:revision>1</cp:revision>
  <dcterms:created xsi:type="dcterms:W3CDTF">2025-10-14T20:01:50Z</dcterms:created>
  <dcterms:modified xsi:type="dcterms:W3CDTF">2025-10-14T20:02:13Z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0x010100217DB7BC606C3F4D8C2A5802EB502456</vt:lpwstr>
  </property>
  <property fmtid="{D5CDD505-2E9C-101B-9397-08002B2CF9AE}" pid="3" name="MediaServiceImageTags">
    <vt:lpwstr/>
  </property>
</Properties>
</file>